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 id="2147483658" r:id="rId3"/>
    <p:sldMasterId id="2147483660" r:id="rId4"/>
    <p:sldMasterId id="2147483666" r:id="rId5"/>
    <p:sldMasterId id="2147483668" r:id="rId6"/>
    <p:sldMasterId id="2147483664" r:id="rId7"/>
  </p:sldMasterIdLst>
  <p:notesMasterIdLst>
    <p:notesMasterId r:id="rId25"/>
  </p:notesMasterIdLst>
  <p:sldIdLst>
    <p:sldId id="277" r:id="rId8"/>
    <p:sldId id="256" r:id="rId9"/>
    <p:sldId id="303" r:id="rId10"/>
    <p:sldId id="304" r:id="rId11"/>
    <p:sldId id="305" r:id="rId12"/>
    <p:sldId id="306" r:id="rId13"/>
    <p:sldId id="307" r:id="rId14"/>
    <p:sldId id="308" r:id="rId15"/>
    <p:sldId id="309" r:id="rId16"/>
    <p:sldId id="310" r:id="rId17"/>
    <p:sldId id="311" r:id="rId18"/>
    <p:sldId id="259" r:id="rId19"/>
    <p:sldId id="260" r:id="rId20"/>
    <p:sldId id="261" r:id="rId21"/>
    <p:sldId id="275" r:id="rId22"/>
    <p:sldId id="262" r:id="rId23"/>
    <p:sldId id="263"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C8E67E"/>
    <a:srgbClr val="9BC5C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4" autoAdjust="0"/>
    <p:restoredTop sz="86456" autoAdjust="0"/>
  </p:normalViewPr>
  <p:slideViewPr>
    <p:cSldViewPr>
      <p:cViewPr>
        <p:scale>
          <a:sx n="84" d="100"/>
          <a:sy n="84" d="100"/>
        </p:scale>
        <p:origin x="-1459" y="-144"/>
      </p:cViewPr>
      <p:guideLst>
        <p:guide orient="horz" pos="2160"/>
        <p:guide pos="2880"/>
      </p:guideLst>
    </p:cSldViewPr>
  </p:slideViewPr>
  <p:outlineViewPr>
    <p:cViewPr>
      <p:scale>
        <a:sx n="33" d="100"/>
        <a:sy n="33" d="100"/>
      </p:scale>
      <p:origin x="25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E127ECC-E113-4E0D-B61C-C1FB1C1D9313}" type="datetimeFigureOut">
              <a:rPr lang="zh-CN" altLang="en-US"/>
              <a:pPr>
                <a:defRPr/>
              </a:pPr>
              <a:t>2017/9/12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F8563ED-B57C-40F5-96AD-DA36FBD8C0C6}" type="slidenum">
              <a:rPr lang="zh-CN" altLang="en-US"/>
              <a:pPr>
                <a:defRPr/>
              </a:pPr>
              <a:t>‹#›</a:t>
            </a:fld>
            <a:endParaRPr lang="zh-CN" altLang="en-US"/>
          </a:p>
        </p:txBody>
      </p:sp>
    </p:spTree>
    <p:extLst>
      <p:ext uri="{BB962C8B-B14F-4D97-AF65-F5344CB8AC3E}">
        <p14:creationId xmlns:p14="http://schemas.microsoft.com/office/powerpoint/2010/main" val="1873350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jpeg"/><Relationship Id="rId2" Type="http://schemas.openxmlformats.org/officeDocument/2006/relationships/slideMaster" Target="../slideMasters/slideMaster3.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CB8EB86B-D1DA-41A8-9719-A0D1EC067920}" type="slidenum">
              <a:rPr lang="en-US" altLang="zh-CN"/>
              <a:pPr>
                <a:defRPr/>
              </a:pPr>
              <a:t>‹#›</a:t>
            </a:fld>
            <a:endParaRPr lang="en-US" altLang="zh-CN"/>
          </a:p>
        </p:txBody>
      </p:sp>
      <p:sp>
        <p:nvSpPr>
          <p:cNvPr id="5"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920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F54826F1-09DE-4B3A-B21F-D71187760071}" type="slidenum">
              <a:rPr lang="en-US" altLang="zh-CN"/>
              <a:pPr>
                <a:defRPr/>
              </a:pPr>
              <a:t>‹#›</a:t>
            </a:fld>
            <a:endParaRPr lang="en-US" altLang="zh-CN"/>
          </a:p>
        </p:txBody>
      </p:sp>
      <p:sp>
        <p:nvSpPr>
          <p:cNvPr id="5"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F61B7EDB-0A9D-402F-BAD5-A3A40B04D585}" type="slidenum">
              <a:rPr lang="en-US" altLang="zh-CN"/>
              <a:pPr>
                <a:defRPr/>
              </a:pPr>
              <a:t>‹#›</a:t>
            </a:fld>
            <a:endParaRPr lang="en-US" altLang="zh-CN"/>
          </a:p>
        </p:txBody>
      </p:sp>
      <p:sp>
        <p:nvSpPr>
          <p:cNvPr id="5"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32005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0D042460-7977-4AC0-8BB5-8A909B5DE611}" type="slidenum">
              <a:rPr lang="en-US" altLang="zh-CN"/>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49062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B3FF4432-2959-4853-B01D-FD053340752F}" type="slidenum">
              <a:rPr lang="en-US" altLang="zh-CN"/>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2931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C822C7B4-7124-4CF0-8D52-382EE3381E18}" type="slidenum">
              <a:rPr lang="en-US" altLang="zh-CN"/>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95113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F4D88C06-F5A2-439E-8D35-973C044ADC06}" type="slidenum">
              <a:rPr lang="en-US" altLang="zh-CN"/>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80793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a:ln/>
        </p:spPr>
        <p:txBody>
          <a:bodyPr/>
          <a:lstStyle>
            <a:lvl1pPr>
              <a:defRPr/>
            </a:lvl1pPr>
          </a:lstStyle>
          <a:p>
            <a:pPr>
              <a:defRPr/>
            </a:pPr>
            <a:fld id="{4A115F7F-9049-4147-8DBE-9819D1E511CF}" type="slidenum">
              <a:rPr lang="en-US" altLang="zh-CN"/>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44503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C87AB71F-16A3-4AE3-8C5E-EB2F9BC4C340}" type="slidenum">
              <a:rPr lang="en-US" altLang="zh-CN"/>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3417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BA4380C-B04F-49D1-A764-C17DD0AF1D49}" type="slidenum">
              <a:rPr lang="en-US" altLang="zh-CN"/>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29464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B7DA540F-499A-4536-A888-20A2F86A6070}" type="slidenum">
              <a:rPr lang="en-US" altLang="zh-CN"/>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3856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AB503515-D46E-4786-A4F7-1F9E21992DB0}" type="slidenum">
              <a:rPr lang="en-US" altLang="zh-CN"/>
              <a:pPr>
                <a:defRPr/>
              </a:pPr>
              <a:t>‹#›</a:t>
            </a:fld>
            <a:endParaRPr lang="en-US" altLang="zh-CN"/>
          </a:p>
        </p:txBody>
      </p:sp>
      <p:sp>
        <p:nvSpPr>
          <p:cNvPr id="5"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9573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DFB67B7F-92E8-4510-91D2-D6F5A07245F0}" type="slidenum">
              <a:rPr lang="en-US" altLang="zh-CN"/>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530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31BDA4E7-F714-4FB3-A16A-2A658E190467}" type="slidenum">
              <a:rPr lang="en-US" altLang="zh-CN"/>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94648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A3267EE0-22AA-43F7-9886-F9F79D106F66}" type="slidenum">
              <a:rPr lang="en-US" altLang="zh-CN"/>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37081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9144000" cy="3124200"/>
        </p:xfrm>
        <a:graphic>
          <a:graphicData uri="http://schemas.openxmlformats.org/presentationml/2006/ole">
            <mc:AlternateContent xmlns:mc="http://schemas.openxmlformats.org/markup-compatibility/2006">
              <mc:Choice xmlns:v="urn:schemas-microsoft-com:vml" Requires="v">
                <p:oleObj spid="_x0000_s136238" name="Image" r:id="rId3" imgW="2438198" imgH="1657835" progId="Photoshop.Image.7">
                  <p:embed/>
                </p:oleObj>
              </mc:Choice>
              <mc:Fallback>
                <p:oleObj name="Image" r:id="rId3" imgW="2438198" imgH="1657835"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8"/>
          <p:cNvSpPr txBox="1">
            <a:spLocks noChangeArrowheads="1"/>
          </p:cNvSpPr>
          <p:nvPr userDrawn="1"/>
        </p:nvSpPr>
        <p:spPr bwMode="gray">
          <a:xfrm>
            <a:off x="228600" y="381000"/>
            <a:ext cx="1231900" cy="457200"/>
          </a:xfrm>
          <a:prstGeom prst="rect">
            <a:avLst/>
          </a:prstGeom>
          <a:noFill/>
          <a:ln w="9525">
            <a:noFill/>
            <a:miter lim="800000"/>
            <a:headEnd/>
            <a:tailEnd/>
          </a:ln>
          <a:effectLst/>
        </p:spPr>
        <p:txBody>
          <a:bodyPr>
            <a:spAutoFit/>
          </a:bodyPr>
          <a:lstStyle/>
          <a:p>
            <a:pPr algn="r">
              <a:defRPr/>
            </a:pPr>
            <a:r>
              <a:rPr lang="en-US" altLang="zh-CN" sz="2400" b="1" i="1">
                <a:solidFill>
                  <a:srgbClr val="333399"/>
                </a:solidFill>
                <a:latin typeface="Verdana" pitchFamily="34" charset="0"/>
              </a:rPr>
              <a:t>LOGO</a:t>
            </a:r>
          </a:p>
        </p:txBody>
      </p:sp>
      <p:sp>
        <p:nvSpPr>
          <p:cNvPr id="6" name="AutoShape 9"/>
          <p:cNvSpPr>
            <a:spLocks noChangeArrowheads="1"/>
          </p:cNvSpPr>
          <p:nvPr/>
        </p:nvSpPr>
        <p:spPr bwMode="gray">
          <a:xfrm>
            <a:off x="6684963" y="3438525"/>
            <a:ext cx="2001837" cy="1238250"/>
          </a:xfrm>
          <a:prstGeom prst="diamond">
            <a:avLst/>
          </a:prstGeom>
          <a:solidFill>
            <a:schemeClr val="accent1"/>
          </a:solidFill>
          <a:ln w="9525">
            <a:noFill/>
            <a:miter lim="800000"/>
            <a:headEnd/>
            <a:tailEnd/>
          </a:ln>
          <a:effectLst/>
        </p:spPr>
        <p:txBody>
          <a:bodyPr wrap="none" anchor="ctr"/>
          <a:lstStyle/>
          <a:p>
            <a:pPr>
              <a:defRPr/>
            </a:pPr>
            <a:endParaRPr lang="zh-CN" altLang="en-US"/>
          </a:p>
        </p:txBody>
      </p:sp>
      <p:sp>
        <p:nvSpPr>
          <p:cNvPr id="7" name="AutoShape 10"/>
          <p:cNvSpPr>
            <a:spLocks noChangeArrowheads="1"/>
          </p:cNvSpPr>
          <p:nvPr/>
        </p:nvSpPr>
        <p:spPr bwMode="gray">
          <a:xfrm>
            <a:off x="4724400" y="2201863"/>
            <a:ext cx="2047875" cy="1260475"/>
          </a:xfrm>
          <a:prstGeom prst="diamond">
            <a:avLst/>
          </a:prstGeom>
          <a:solidFill>
            <a:schemeClr val="tx1"/>
          </a:solidFill>
          <a:ln w="9525">
            <a:noFill/>
            <a:miter lim="800000"/>
            <a:headEnd/>
            <a:tailEnd/>
          </a:ln>
          <a:effectLst/>
        </p:spPr>
        <p:txBody>
          <a:bodyPr wrap="none" anchor="ctr"/>
          <a:lstStyle/>
          <a:p>
            <a:pPr>
              <a:defRPr/>
            </a:pPr>
            <a:endParaRPr lang="zh-CN" altLang="en-US"/>
          </a:p>
        </p:txBody>
      </p:sp>
      <p:sp>
        <p:nvSpPr>
          <p:cNvPr id="8" name="AutoShape 11"/>
          <p:cNvSpPr>
            <a:spLocks noChangeArrowheads="1"/>
          </p:cNvSpPr>
          <p:nvPr/>
        </p:nvSpPr>
        <p:spPr bwMode="gray">
          <a:xfrm>
            <a:off x="5741988" y="1752600"/>
            <a:ext cx="1908175" cy="1263650"/>
          </a:xfrm>
          <a:prstGeom prst="diamond">
            <a:avLst/>
          </a:prstGeom>
          <a:solidFill>
            <a:schemeClr val="accent2"/>
          </a:solidFill>
          <a:ln w="9525">
            <a:noFill/>
            <a:miter lim="800000"/>
            <a:headEnd/>
            <a:tailEnd/>
          </a:ln>
          <a:effectLst/>
        </p:spPr>
        <p:txBody>
          <a:bodyPr wrap="none" anchor="ctr"/>
          <a:lstStyle/>
          <a:p>
            <a:pPr>
              <a:defRPr/>
            </a:pPr>
            <a:endParaRPr lang="zh-CN" altLang="en-US"/>
          </a:p>
        </p:txBody>
      </p:sp>
      <p:sp>
        <p:nvSpPr>
          <p:cNvPr id="9" name="Freeform 12" descr="F"/>
          <p:cNvSpPr>
            <a:spLocks/>
          </p:cNvSpPr>
          <p:nvPr/>
        </p:nvSpPr>
        <p:spPr bwMode="gray">
          <a:xfrm>
            <a:off x="6686550" y="4054475"/>
            <a:ext cx="1028700" cy="1692275"/>
          </a:xfrm>
          <a:custGeom>
            <a:avLst/>
            <a:gdLst/>
            <a:ahLst/>
            <a:cxnLst>
              <a:cxn ang="0">
                <a:pos x="648" y="1066"/>
              </a:cxn>
              <a:cxn ang="0">
                <a:pos x="641" y="389"/>
              </a:cxn>
              <a:cxn ang="0">
                <a:pos x="0" y="0"/>
              </a:cxn>
              <a:cxn ang="0">
                <a:pos x="2" y="681"/>
              </a:cxn>
              <a:cxn ang="0">
                <a:pos x="648" y="1066"/>
              </a:cxn>
            </a:cxnLst>
            <a:rect l="0" t="0" r="r" b="b"/>
            <a:pathLst>
              <a:path w="648" h="1066">
                <a:moveTo>
                  <a:pt x="648" y="1066"/>
                </a:moveTo>
                <a:lnTo>
                  <a:pt x="641" y="389"/>
                </a:lnTo>
                <a:lnTo>
                  <a:pt x="0" y="0"/>
                </a:lnTo>
                <a:lnTo>
                  <a:pt x="2" y="681"/>
                </a:lnTo>
                <a:lnTo>
                  <a:pt x="648" y="1066"/>
                </a:lnTo>
                <a:close/>
              </a:path>
            </a:pathLst>
          </a:custGeom>
          <a:blipFill dpi="0" rotWithShape="1">
            <a:blip r:embed="rId5"/>
            <a:srcRect/>
            <a:stretch>
              <a:fillRect/>
            </a:stretch>
          </a:blipFill>
          <a:ln w="9525">
            <a:noFill/>
            <a:round/>
            <a:headEnd/>
            <a:tailEnd/>
          </a:ln>
          <a:effectLst/>
        </p:spPr>
        <p:txBody>
          <a:bodyPr/>
          <a:lstStyle/>
          <a:p>
            <a:pPr>
              <a:defRPr/>
            </a:pPr>
            <a:endParaRPr lang="zh-CN" altLang="en-US"/>
          </a:p>
        </p:txBody>
      </p:sp>
      <p:sp>
        <p:nvSpPr>
          <p:cNvPr id="10" name="Freeform 13" descr="d"/>
          <p:cNvSpPr>
            <a:spLocks/>
          </p:cNvSpPr>
          <p:nvPr/>
        </p:nvSpPr>
        <p:spPr bwMode="gray">
          <a:xfrm>
            <a:off x="4725988" y="2819400"/>
            <a:ext cx="1027112" cy="1733550"/>
          </a:xfrm>
          <a:custGeom>
            <a:avLst/>
            <a:gdLst/>
            <a:ahLst/>
            <a:cxnLst>
              <a:cxn ang="0">
                <a:pos x="626" y="991"/>
              </a:cxn>
              <a:cxn ang="0">
                <a:pos x="626" y="362"/>
              </a:cxn>
              <a:cxn ang="0">
                <a:pos x="0" y="0"/>
              </a:cxn>
              <a:cxn ang="0">
                <a:pos x="2" y="617"/>
              </a:cxn>
              <a:cxn ang="0">
                <a:pos x="626" y="991"/>
              </a:cxn>
            </a:cxnLst>
            <a:rect l="0" t="0" r="r" b="b"/>
            <a:pathLst>
              <a:path w="626" h="991">
                <a:moveTo>
                  <a:pt x="626" y="991"/>
                </a:moveTo>
                <a:lnTo>
                  <a:pt x="626" y="362"/>
                </a:lnTo>
                <a:lnTo>
                  <a:pt x="0" y="0"/>
                </a:lnTo>
                <a:lnTo>
                  <a:pt x="2" y="617"/>
                </a:lnTo>
                <a:lnTo>
                  <a:pt x="626" y="991"/>
                </a:lnTo>
                <a:close/>
              </a:path>
            </a:pathLst>
          </a:custGeom>
          <a:blipFill dpi="0" rotWithShape="1">
            <a:blip r:embed="rId6" cstate="print"/>
            <a:srcRect/>
            <a:stretch>
              <a:fillRect/>
            </a:stretch>
          </a:blipFill>
          <a:ln w="9525">
            <a:noFill/>
            <a:round/>
            <a:headEnd/>
            <a:tailEnd/>
          </a:ln>
          <a:effectLst/>
        </p:spPr>
        <p:txBody>
          <a:bodyPr/>
          <a:lstStyle/>
          <a:p>
            <a:pPr>
              <a:defRPr/>
            </a:pPr>
            <a:endParaRPr lang="zh-CN" altLang="en-US"/>
          </a:p>
        </p:txBody>
      </p:sp>
      <p:sp>
        <p:nvSpPr>
          <p:cNvPr id="11" name="Freeform 14"/>
          <p:cNvSpPr>
            <a:spLocks/>
          </p:cNvSpPr>
          <p:nvPr/>
        </p:nvSpPr>
        <p:spPr bwMode="gray">
          <a:xfrm>
            <a:off x="5749925" y="4537075"/>
            <a:ext cx="939800" cy="1635125"/>
          </a:xfrm>
          <a:custGeom>
            <a:avLst/>
            <a:gdLst/>
            <a:ahLst/>
            <a:cxnLst>
              <a:cxn ang="0">
                <a:pos x="592" y="1030"/>
              </a:cxn>
              <a:cxn ang="0">
                <a:pos x="592" y="371"/>
              </a:cxn>
              <a:cxn ang="0">
                <a:pos x="1" y="0"/>
              </a:cxn>
              <a:cxn ang="0">
                <a:pos x="0" y="662"/>
              </a:cxn>
              <a:cxn ang="0">
                <a:pos x="592" y="1030"/>
              </a:cxn>
            </a:cxnLst>
            <a:rect l="0" t="0" r="r" b="b"/>
            <a:pathLst>
              <a:path w="592" h="1030">
                <a:moveTo>
                  <a:pt x="592" y="1030"/>
                </a:moveTo>
                <a:lnTo>
                  <a:pt x="592" y="371"/>
                </a:lnTo>
                <a:lnTo>
                  <a:pt x="1" y="0"/>
                </a:lnTo>
                <a:lnTo>
                  <a:pt x="0" y="662"/>
                </a:lnTo>
                <a:lnTo>
                  <a:pt x="592" y="1030"/>
                </a:lnTo>
                <a:close/>
              </a:path>
            </a:pathLst>
          </a:custGeom>
          <a:solidFill>
            <a:schemeClr val="hlink"/>
          </a:solidFill>
          <a:ln w="9525">
            <a:noFill/>
            <a:round/>
            <a:headEnd/>
            <a:tailEnd/>
          </a:ln>
          <a:effectLst/>
        </p:spPr>
        <p:txBody>
          <a:bodyPr/>
          <a:lstStyle/>
          <a:p>
            <a:pPr>
              <a:defRPr/>
            </a:pPr>
            <a:endParaRPr lang="zh-CN" altLang="en-US"/>
          </a:p>
        </p:txBody>
      </p:sp>
      <p:sp>
        <p:nvSpPr>
          <p:cNvPr id="12" name="Freeform 15" descr="b"/>
          <p:cNvSpPr>
            <a:spLocks/>
          </p:cNvSpPr>
          <p:nvPr/>
        </p:nvSpPr>
        <p:spPr bwMode="gray">
          <a:xfrm>
            <a:off x="5741988" y="2382838"/>
            <a:ext cx="962025" cy="1671637"/>
          </a:xfrm>
          <a:custGeom>
            <a:avLst/>
            <a:gdLst/>
            <a:ahLst/>
            <a:cxnLst>
              <a:cxn ang="0">
                <a:pos x="589" y="1053"/>
              </a:cxn>
              <a:cxn ang="0">
                <a:pos x="598" y="394"/>
              </a:cxn>
              <a:cxn ang="0">
                <a:pos x="0" y="0"/>
              </a:cxn>
              <a:cxn ang="0">
                <a:pos x="1" y="675"/>
              </a:cxn>
              <a:cxn ang="0">
                <a:pos x="589" y="1053"/>
              </a:cxn>
            </a:cxnLst>
            <a:rect l="0" t="0" r="r" b="b"/>
            <a:pathLst>
              <a:path w="598" h="1053">
                <a:moveTo>
                  <a:pt x="589" y="1053"/>
                </a:moveTo>
                <a:lnTo>
                  <a:pt x="598" y="394"/>
                </a:lnTo>
                <a:lnTo>
                  <a:pt x="0" y="0"/>
                </a:lnTo>
                <a:lnTo>
                  <a:pt x="1" y="675"/>
                </a:lnTo>
                <a:lnTo>
                  <a:pt x="589" y="1053"/>
                </a:lnTo>
                <a:close/>
              </a:path>
            </a:pathLst>
          </a:custGeom>
          <a:blipFill dpi="0" rotWithShape="1">
            <a:blip r:embed="rId7" cstate="print"/>
            <a:srcRect/>
            <a:stretch>
              <a:fillRect/>
            </a:stretch>
          </a:blipFill>
          <a:ln w="9525">
            <a:noFill/>
            <a:round/>
            <a:headEnd/>
            <a:tailEnd/>
          </a:ln>
          <a:effectLst/>
        </p:spPr>
        <p:txBody>
          <a:bodyPr/>
          <a:lstStyle/>
          <a:p>
            <a:pPr>
              <a:defRPr/>
            </a:pPr>
            <a:endParaRPr lang="zh-CN" altLang="en-US"/>
          </a:p>
        </p:txBody>
      </p:sp>
      <p:sp>
        <p:nvSpPr>
          <p:cNvPr id="181251" name="Rectangle 3"/>
          <p:cNvSpPr>
            <a:spLocks noGrp="1" noChangeArrowheads="1"/>
          </p:cNvSpPr>
          <p:nvPr>
            <p:ph type="ctrTitle"/>
          </p:nvPr>
        </p:nvSpPr>
        <p:spPr>
          <a:xfrm>
            <a:off x="381000" y="4343400"/>
            <a:ext cx="5181600" cy="1219200"/>
          </a:xfrm>
        </p:spPr>
        <p:txBody>
          <a:bodyPr/>
          <a:lstStyle>
            <a:lvl1pPr>
              <a:defRPr sz="4000">
                <a:solidFill>
                  <a:schemeClr val="tx1"/>
                </a:solidFill>
              </a:defRPr>
            </a:lvl1pPr>
          </a:lstStyle>
          <a:p>
            <a:r>
              <a:rPr lang="zh-CN" altLang="en-US"/>
              <a:t>单击此处编辑母版标题样式</a:t>
            </a:r>
          </a:p>
        </p:txBody>
      </p:sp>
      <p:sp>
        <p:nvSpPr>
          <p:cNvPr id="181252" name="Rectangle 4"/>
          <p:cNvSpPr>
            <a:spLocks noGrp="1" noChangeArrowheads="1"/>
          </p:cNvSpPr>
          <p:nvPr>
            <p:ph type="subTitle" idx="1"/>
          </p:nvPr>
        </p:nvSpPr>
        <p:spPr>
          <a:xfrm>
            <a:off x="381000" y="5562600"/>
            <a:ext cx="5181600" cy="381000"/>
          </a:xfrm>
        </p:spPr>
        <p:txBody>
          <a:bodyPr/>
          <a:lstStyle>
            <a:lvl1pPr marL="0" indent="0">
              <a:buFont typeface="Wingdings" pitchFamily="2" charset="2"/>
              <a:buNone/>
              <a:defRPr sz="1600">
                <a:solidFill>
                  <a:schemeClr val="tx2"/>
                </a:solidFill>
              </a:defRPr>
            </a:lvl1pPr>
          </a:lstStyle>
          <a:p>
            <a:r>
              <a:rPr lang="zh-CN" altLang="en-US"/>
              <a:t>单击此处编辑母版副标题样式</a:t>
            </a:r>
          </a:p>
        </p:txBody>
      </p:sp>
      <p:sp>
        <p:nvSpPr>
          <p:cNvPr id="13" name="Rectangle 5"/>
          <p:cNvSpPr>
            <a:spLocks noGrp="1" noChangeArrowheads="1"/>
          </p:cNvSpPr>
          <p:nvPr>
            <p:ph type="dt" sz="half" idx="10"/>
          </p:nvPr>
        </p:nvSpPr>
        <p:spPr bwMode="gray">
          <a:xfrm>
            <a:off x="152400" y="6553200"/>
            <a:ext cx="24384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a:solidFill>
                  <a:srgbClr val="000000"/>
                </a:solidFill>
              </a:defRPr>
            </a:lvl1pPr>
          </a:lstStyle>
          <a:p>
            <a:pPr>
              <a:defRPr/>
            </a:pPr>
            <a:endParaRPr lang="en-US" altLang="zh-CN"/>
          </a:p>
        </p:txBody>
      </p:sp>
      <p:sp>
        <p:nvSpPr>
          <p:cNvPr id="14" name="Rectangle 6"/>
          <p:cNvSpPr>
            <a:spLocks noGrp="1" noChangeArrowheads="1"/>
          </p:cNvSpPr>
          <p:nvPr>
            <p:ph type="ftr" sz="quarter" idx="11"/>
          </p:nvPr>
        </p:nvSpPr>
        <p:spPr bwMode="gray">
          <a:xfrm>
            <a:off x="3124200" y="6553200"/>
            <a:ext cx="30480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a:solidFill>
                  <a:srgbClr val="000000"/>
                </a:solidFill>
              </a:defRPr>
            </a:lvl1pPr>
          </a:lstStyle>
          <a:p>
            <a:pPr>
              <a:defRPr/>
            </a:pPr>
            <a:endParaRPr lang="en-US" altLang="zh-CN"/>
          </a:p>
        </p:txBody>
      </p:sp>
      <p:sp>
        <p:nvSpPr>
          <p:cNvPr id="15" name="Rectangle 7"/>
          <p:cNvSpPr>
            <a:spLocks noGrp="1" noChangeArrowheads="1"/>
          </p:cNvSpPr>
          <p:nvPr>
            <p:ph type="sldNum" sz="quarter" idx="12"/>
          </p:nvPr>
        </p:nvSpPr>
        <p:spPr>
          <a:xfrm>
            <a:off x="6477000" y="6553200"/>
            <a:ext cx="2438400" cy="228600"/>
          </a:xfrm>
        </p:spPr>
        <p:txBody>
          <a:bodyPr/>
          <a:lstStyle>
            <a:lvl1pPr algn="r">
              <a:defRPr sz="1000">
                <a:latin typeface="Arial" charset="0"/>
              </a:defRPr>
            </a:lvl1pPr>
          </a:lstStyle>
          <a:p>
            <a:pPr>
              <a:defRPr/>
            </a:pPr>
            <a:fld id="{6CFC83DF-A93D-4F94-ABB4-488F6E81C0F4}" type="slidenum">
              <a:rPr lang="en-US" altLang="zh-CN"/>
              <a:pPr>
                <a:defRPr/>
              </a:pPr>
              <a:t>‹#›</a:t>
            </a:fld>
            <a:endParaRPr lang="en-US" altLang="zh-CN"/>
          </a:p>
        </p:txBody>
      </p:sp>
    </p:spTree>
    <p:extLst>
      <p:ext uri="{BB962C8B-B14F-4D97-AF65-F5344CB8AC3E}">
        <p14:creationId xmlns:p14="http://schemas.microsoft.com/office/powerpoint/2010/main" val="1444430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8BF59AA5-A699-412E-B799-4D0074FF8D74}" type="slidenum">
              <a:rPr lang="en-US" altLang="zh-CN"/>
              <a:pPr>
                <a:defRPr/>
              </a:pPr>
              <a:t>‹#›</a:t>
            </a:fld>
            <a:endParaRPr lang="en-US" altLang="zh-CN"/>
          </a:p>
        </p:txBody>
      </p:sp>
    </p:spTree>
    <p:extLst>
      <p:ext uri="{BB962C8B-B14F-4D97-AF65-F5344CB8AC3E}">
        <p14:creationId xmlns:p14="http://schemas.microsoft.com/office/powerpoint/2010/main" val="3947776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52940552-2510-4AFF-BC0E-7881A02F446A}" type="slidenum">
              <a:rPr lang="en-US" altLang="zh-CN"/>
              <a:pPr>
                <a:defRPr/>
              </a:pPr>
              <a:t>‹#›</a:t>
            </a:fld>
            <a:endParaRPr lang="en-US" altLang="zh-CN"/>
          </a:p>
        </p:txBody>
      </p:sp>
    </p:spTree>
    <p:extLst>
      <p:ext uri="{BB962C8B-B14F-4D97-AF65-F5344CB8AC3E}">
        <p14:creationId xmlns:p14="http://schemas.microsoft.com/office/powerpoint/2010/main" val="1229476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pPr>
              <a:defRPr/>
            </a:pPr>
            <a:fld id="{CC4D0223-1007-49BC-BF0C-98C24441B7C1}" type="slidenum">
              <a:rPr lang="en-US" altLang="zh-CN"/>
              <a:pPr>
                <a:defRPr/>
              </a:pPr>
              <a:t>‹#›</a:t>
            </a:fld>
            <a:endParaRPr lang="en-US" altLang="zh-CN"/>
          </a:p>
        </p:txBody>
      </p:sp>
    </p:spTree>
    <p:extLst>
      <p:ext uri="{BB962C8B-B14F-4D97-AF65-F5344CB8AC3E}">
        <p14:creationId xmlns:p14="http://schemas.microsoft.com/office/powerpoint/2010/main" val="22494813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pPr>
              <a:defRPr/>
            </a:pPr>
            <a:fld id="{00DFBBDB-174B-4DC1-8BFC-BFBDC0E5196E}" type="slidenum">
              <a:rPr lang="en-US" altLang="zh-CN"/>
              <a:pPr>
                <a:defRPr/>
              </a:pPr>
              <a:t>‹#›</a:t>
            </a:fld>
            <a:endParaRPr lang="en-US" altLang="zh-CN"/>
          </a:p>
        </p:txBody>
      </p:sp>
    </p:spTree>
    <p:extLst>
      <p:ext uri="{BB962C8B-B14F-4D97-AF65-F5344CB8AC3E}">
        <p14:creationId xmlns:p14="http://schemas.microsoft.com/office/powerpoint/2010/main" val="11924116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pPr>
              <a:defRPr/>
            </a:pPr>
            <a:fld id="{DB873334-DE4B-4E77-933E-BE1E500ECD07}" type="slidenum">
              <a:rPr lang="en-US" altLang="zh-CN"/>
              <a:pPr>
                <a:defRPr/>
              </a:pPr>
              <a:t>‹#›</a:t>
            </a:fld>
            <a:endParaRPr lang="en-US" altLang="zh-CN"/>
          </a:p>
        </p:txBody>
      </p:sp>
    </p:spTree>
    <p:extLst>
      <p:ext uri="{BB962C8B-B14F-4D97-AF65-F5344CB8AC3E}">
        <p14:creationId xmlns:p14="http://schemas.microsoft.com/office/powerpoint/2010/main" val="895724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888006FA-AF13-4084-BC2F-082CC91AE3A7}" type="slidenum">
              <a:rPr lang="en-US" altLang="zh-CN"/>
              <a:pPr>
                <a:defRPr/>
              </a:pPr>
              <a:t>‹#›</a:t>
            </a:fld>
            <a:endParaRPr lang="en-US" altLang="zh-CN"/>
          </a:p>
        </p:txBody>
      </p:sp>
    </p:spTree>
    <p:extLst>
      <p:ext uri="{BB962C8B-B14F-4D97-AF65-F5344CB8AC3E}">
        <p14:creationId xmlns:p14="http://schemas.microsoft.com/office/powerpoint/2010/main" val="1551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3D7E5B3F-54A8-472D-9A72-0032041E50C4}" type="slidenum">
              <a:rPr lang="en-US" altLang="zh-CN"/>
              <a:pPr>
                <a:defRPr/>
              </a:pPr>
              <a:t>‹#›</a:t>
            </a:fld>
            <a:endParaRPr lang="en-US" altLang="zh-CN"/>
          </a:p>
        </p:txBody>
      </p:sp>
      <p:sp>
        <p:nvSpPr>
          <p:cNvPr id="5"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916444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47A71717-1710-47A2-9011-E52E10AD39F3}" type="slidenum">
              <a:rPr lang="en-US" altLang="zh-CN"/>
              <a:pPr>
                <a:defRPr/>
              </a:pPr>
              <a:t>‹#›</a:t>
            </a:fld>
            <a:endParaRPr lang="en-US" altLang="zh-CN"/>
          </a:p>
        </p:txBody>
      </p:sp>
    </p:spTree>
    <p:extLst>
      <p:ext uri="{BB962C8B-B14F-4D97-AF65-F5344CB8AC3E}">
        <p14:creationId xmlns:p14="http://schemas.microsoft.com/office/powerpoint/2010/main" val="42342812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4070012E-1722-446C-B3AD-BB84C0D65414}" type="slidenum">
              <a:rPr lang="en-US" altLang="zh-CN"/>
              <a:pPr>
                <a:defRPr/>
              </a:pPr>
              <a:t>‹#›</a:t>
            </a:fld>
            <a:endParaRPr lang="en-US" altLang="zh-CN"/>
          </a:p>
        </p:txBody>
      </p:sp>
    </p:spTree>
    <p:extLst>
      <p:ext uri="{BB962C8B-B14F-4D97-AF65-F5344CB8AC3E}">
        <p14:creationId xmlns:p14="http://schemas.microsoft.com/office/powerpoint/2010/main" val="1314055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822B518E-29F9-4EF7-A10B-281965D69EB7}" type="slidenum">
              <a:rPr lang="en-US" altLang="zh-CN"/>
              <a:pPr>
                <a:defRPr/>
              </a:pPr>
              <a:t>‹#›</a:t>
            </a:fld>
            <a:endParaRPr lang="en-US" altLang="zh-CN"/>
          </a:p>
        </p:txBody>
      </p:sp>
    </p:spTree>
    <p:extLst>
      <p:ext uri="{BB962C8B-B14F-4D97-AF65-F5344CB8AC3E}">
        <p14:creationId xmlns:p14="http://schemas.microsoft.com/office/powerpoint/2010/main" val="1683859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457200"/>
            <a:ext cx="1905000" cy="5772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457200"/>
            <a:ext cx="5562600" cy="5772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pPr>
              <a:defRPr/>
            </a:pPr>
            <a:fld id="{E3488F42-E4B0-465C-BA51-152BC5D3ADA6}" type="slidenum">
              <a:rPr lang="en-US" altLang="zh-CN"/>
              <a:pPr>
                <a:defRPr/>
              </a:pPr>
              <a:t>‹#›</a:t>
            </a:fld>
            <a:endParaRPr lang="en-US" altLang="zh-CN"/>
          </a:p>
        </p:txBody>
      </p:sp>
    </p:spTree>
    <p:extLst>
      <p:ext uri="{BB962C8B-B14F-4D97-AF65-F5344CB8AC3E}">
        <p14:creationId xmlns:p14="http://schemas.microsoft.com/office/powerpoint/2010/main" val="2878235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9E0F67-74D7-45A5-A61C-805A0CFE229C}" type="slidenum">
              <a:rPr lang="en-US" altLang="zh-CN"/>
              <a:pPr>
                <a:defRPr/>
              </a:pPr>
              <a:t>‹#›</a:t>
            </a:fld>
            <a:endParaRPr lang="en-US" altLang="zh-CN"/>
          </a:p>
        </p:txBody>
      </p:sp>
    </p:spTree>
    <p:extLst>
      <p:ext uri="{BB962C8B-B14F-4D97-AF65-F5344CB8AC3E}">
        <p14:creationId xmlns:p14="http://schemas.microsoft.com/office/powerpoint/2010/main" val="33677082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8A9B13-7CB7-45C8-9BBC-285DAA8A9AF9}" type="slidenum">
              <a:rPr lang="en-US" altLang="zh-CN"/>
              <a:pPr>
                <a:defRPr/>
              </a:pPr>
              <a:t>‹#›</a:t>
            </a:fld>
            <a:endParaRPr lang="en-US" altLang="zh-CN"/>
          </a:p>
        </p:txBody>
      </p:sp>
    </p:spTree>
    <p:extLst>
      <p:ext uri="{BB962C8B-B14F-4D97-AF65-F5344CB8AC3E}">
        <p14:creationId xmlns:p14="http://schemas.microsoft.com/office/powerpoint/2010/main" val="32791381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85E20F-3772-408E-889A-952221F0338E}" type="slidenum">
              <a:rPr lang="en-US" altLang="zh-CN"/>
              <a:pPr>
                <a:defRPr/>
              </a:pPr>
              <a:t>‹#›</a:t>
            </a:fld>
            <a:endParaRPr lang="en-US" altLang="zh-CN"/>
          </a:p>
        </p:txBody>
      </p:sp>
    </p:spTree>
    <p:extLst>
      <p:ext uri="{BB962C8B-B14F-4D97-AF65-F5344CB8AC3E}">
        <p14:creationId xmlns:p14="http://schemas.microsoft.com/office/powerpoint/2010/main" val="765076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3947F7-1198-4952-A829-759DE7D6F89E}" type="slidenum">
              <a:rPr lang="en-US" altLang="zh-CN"/>
              <a:pPr>
                <a:defRPr/>
              </a:pPr>
              <a:t>‹#›</a:t>
            </a:fld>
            <a:endParaRPr lang="en-US" altLang="zh-CN"/>
          </a:p>
        </p:txBody>
      </p:sp>
    </p:spTree>
    <p:extLst>
      <p:ext uri="{BB962C8B-B14F-4D97-AF65-F5344CB8AC3E}">
        <p14:creationId xmlns:p14="http://schemas.microsoft.com/office/powerpoint/2010/main" val="3647849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3878EA-D16C-42BA-A0AA-C5CC34185619}" type="slidenum">
              <a:rPr lang="en-US" altLang="zh-CN"/>
              <a:pPr>
                <a:defRPr/>
              </a:pPr>
              <a:t>‹#›</a:t>
            </a:fld>
            <a:endParaRPr lang="en-US" altLang="zh-CN"/>
          </a:p>
        </p:txBody>
      </p:sp>
    </p:spTree>
    <p:extLst>
      <p:ext uri="{BB962C8B-B14F-4D97-AF65-F5344CB8AC3E}">
        <p14:creationId xmlns:p14="http://schemas.microsoft.com/office/powerpoint/2010/main" val="2541738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B54A6B1-2123-4B2E-B31B-963CC99F3BBF}" type="slidenum">
              <a:rPr lang="en-US" altLang="zh-CN"/>
              <a:pPr>
                <a:defRPr/>
              </a:pPr>
              <a:t>‹#›</a:t>
            </a:fld>
            <a:endParaRPr lang="en-US" altLang="zh-CN"/>
          </a:p>
        </p:txBody>
      </p:sp>
    </p:spTree>
    <p:extLst>
      <p:ext uri="{BB962C8B-B14F-4D97-AF65-F5344CB8AC3E}">
        <p14:creationId xmlns:p14="http://schemas.microsoft.com/office/powerpoint/2010/main" val="196519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6FE8AF26-04DD-4489-977E-597C01AA0BCF}" type="slidenum">
              <a:rPr lang="en-US" altLang="zh-CN"/>
              <a:pPr>
                <a:defRPr/>
              </a:pPr>
              <a:t>‹#›</a:t>
            </a:fld>
            <a:endParaRPr lang="en-US" altLang="zh-CN"/>
          </a:p>
        </p:txBody>
      </p:sp>
      <p:sp>
        <p:nvSpPr>
          <p:cNvPr id="6"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1602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EF0DEF-70EB-471E-9C81-55D760B45271}" type="slidenum">
              <a:rPr lang="en-US" altLang="zh-CN"/>
              <a:pPr>
                <a:defRPr/>
              </a:pPr>
              <a:t>‹#›</a:t>
            </a:fld>
            <a:endParaRPr lang="en-US" altLang="zh-CN"/>
          </a:p>
        </p:txBody>
      </p:sp>
    </p:spTree>
    <p:extLst>
      <p:ext uri="{BB962C8B-B14F-4D97-AF65-F5344CB8AC3E}">
        <p14:creationId xmlns:p14="http://schemas.microsoft.com/office/powerpoint/2010/main" val="2092315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94DF28-36B5-4DEF-B52D-97A6287D7CFF}" type="slidenum">
              <a:rPr lang="en-US" altLang="zh-CN"/>
              <a:pPr>
                <a:defRPr/>
              </a:pPr>
              <a:t>‹#›</a:t>
            </a:fld>
            <a:endParaRPr lang="en-US" altLang="zh-CN"/>
          </a:p>
        </p:txBody>
      </p:sp>
    </p:spTree>
    <p:extLst>
      <p:ext uri="{BB962C8B-B14F-4D97-AF65-F5344CB8AC3E}">
        <p14:creationId xmlns:p14="http://schemas.microsoft.com/office/powerpoint/2010/main" val="2831699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BF9F70-B7D3-4CC3-8821-5EB9CCD1C879}" type="slidenum">
              <a:rPr lang="en-US" altLang="zh-CN"/>
              <a:pPr>
                <a:defRPr/>
              </a:pPr>
              <a:t>‹#›</a:t>
            </a:fld>
            <a:endParaRPr lang="en-US" altLang="zh-CN"/>
          </a:p>
        </p:txBody>
      </p:sp>
    </p:spTree>
    <p:extLst>
      <p:ext uri="{BB962C8B-B14F-4D97-AF65-F5344CB8AC3E}">
        <p14:creationId xmlns:p14="http://schemas.microsoft.com/office/powerpoint/2010/main" val="24485348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A34C63-26E7-4F1E-9F04-9BC838FAF7DC}" type="slidenum">
              <a:rPr lang="en-US" altLang="zh-CN"/>
              <a:pPr>
                <a:defRPr/>
              </a:pPr>
              <a:t>‹#›</a:t>
            </a:fld>
            <a:endParaRPr lang="en-US" altLang="zh-CN"/>
          </a:p>
        </p:txBody>
      </p:sp>
    </p:spTree>
    <p:extLst>
      <p:ext uri="{BB962C8B-B14F-4D97-AF65-F5344CB8AC3E}">
        <p14:creationId xmlns:p14="http://schemas.microsoft.com/office/powerpoint/2010/main" val="1601220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65F295-3DB1-4D90-AEAD-72EB85BAE9FE}" type="slidenum">
              <a:rPr lang="en-US" altLang="zh-CN"/>
              <a:pPr>
                <a:defRPr/>
              </a:pPr>
              <a:t>‹#›</a:t>
            </a:fld>
            <a:endParaRPr lang="en-US" altLang="zh-CN"/>
          </a:p>
        </p:txBody>
      </p:sp>
    </p:spTree>
    <p:extLst>
      <p:ext uri="{BB962C8B-B14F-4D97-AF65-F5344CB8AC3E}">
        <p14:creationId xmlns:p14="http://schemas.microsoft.com/office/powerpoint/2010/main" val="41252765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Freeform 2"/>
          <p:cNvSpPr>
            <a:spLocks/>
          </p:cNvSpPr>
          <p:nvPr/>
        </p:nvSpPr>
        <p:spPr bwMode="gray">
          <a:xfrm>
            <a:off x="76200" y="4652963"/>
            <a:ext cx="7543800" cy="2205037"/>
          </a:xfrm>
          <a:custGeom>
            <a:avLst/>
            <a:gdLst/>
            <a:ahLst/>
            <a:cxnLst>
              <a:cxn ang="0">
                <a:pos x="1534" y="0"/>
              </a:cxn>
              <a:cxn ang="0">
                <a:pos x="1560" y="12"/>
              </a:cxn>
              <a:cxn ang="0">
                <a:pos x="1591" y="31"/>
              </a:cxn>
              <a:cxn ang="0">
                <a:pos x="4752" y="1389"/>
              </a:cxn>
              <a:cxn ang="0">
                <a:pos x="0" y="1389"/>
              </a:cxn>
              <a:cxn ang="0">
                <a:pos x="1534" y="0"/>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gradFill rotWithShape="0">
            <a:gsLst>
              <a:gs pos="0">
                <a:schemeClr val="folHlink"/>
              </a:gs>
              <a:gs pos="100000">
                <a:schemeClr val="accent1"/>
              </a:gs>
            </a:gsLst>
            <a:lin ang="2700000" scaled="1"/>
          </a:gradFill>
          <a:ln w="9525">
            <a:noFill/>
            <a:round/>
            <a:headEnd/>
            <a:tailEnd/>
          </a:ln>
          <a:effectLst/>
        </p:spPr>
        <p:txBody>
          <a:bodyPr/>
          <a:lstStyle/>
          <a:p>
            <a:pPr>
              <a:defRPr/>
            </a:pPr>
            <a:endParaRPr lang="zh-CN" altLang="en-US"/>
          </a:p>
        </p:txBody>
      </p:sp>
      <p:sp>
        <p:nvSpPr>
          <p:cNvPr id="4" name="Freeform 3"/>
          <p:cNvSpPr>
            <a:spLocks/>
          </p:cNvSpPr>
          <p:nvPr/>
        </p:nvSpPr>
        <p:spPr bwMode="gray">
          <a:xfrm>
            <a:off x="0" y="2971800"/>
            <a:ext cx="3124200" cy="2286000"/>
          </a:xfrm>
          <a:custGeom>
            <a:avLst/>
            <a:gdLst/>
            <a:ahLst/>
            <a:cxnLst>
              <a:cxn ang="0">
                <a:pos x="0" y="85"/>
              </a:cxn>
              <a:cxn ang="0">
                <a:pos x="57" y="85"/>
              </a:cxn>
              <a:cxn ang="0">
                <a:pos x="1440" y="0"/>
              </a:cxn>
              <a:cxn ang="0">
                <a:pos x="1968" y="912"/>
              </a:cxn>
              <a:cxn ang="0">
                <a:pos x="0" y="1440"/>
              </a:cxn>
              <a:cxn ang="0">
                <a:pos x="0" y="85"/>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folHlink"/>
          </a:solidFill>
          <a:ln w="9525">
            <a:noFill/>
            <a:round/>
            <a:headEnd/>
            <a:tailEnd/>
          </a:ln>
          <a:effectLst/>
        </p:spPr>
        <p:txBody>
          <a:bodyPr/>
          <a:lstStyle/>
          <a:p>
            <a:pPr>
              <a:defRPr/>
            </a:pPr>
            <a:endParaRPr lang="zh-CN" altLang="en-US"/>
          </a:p>
        </p:txBody>
      </p:sp>
      <p:sp>
        <p:nvSpPr>
          <p:cNvPr id="5" name="Freeform 4"/>
          <p:cNvSpPr>
            <a:spLocks/>
          </p:cNvSpPr>
          <p:nvPr/>
        </p:nvSpPr>
        <p:spPr bwMode="gray">
          <a:xfrm>
            <a:off x="0" y="0"/>
            <a:ext cx="9144000" cy="5943600"/>
          </a:xfrm>
          <a:custGeom>
            <a:avLst/>
            <a:gdLst/>
            <a:ahLst/>
            <a:cxnLst>
              <a:cxn ang="0">
                <a:pos x="0" y="1440"/>
              </a:cxn>
              <a:cxn ang="0">
                <a:pos x="1104" y="1344"/>
              </a:cxn>
              <a:cxn ang="0">
                <a:pos x="4752" y="0"/>
              </a:cxn>
              <a:cxn ang="0">
                <a:pos x="5808" y="0"/>
              </a:cxn>
              <a:cxn ang="0">
                <a:pos x="5808" y="3744"/>
              </a:cxn>
              <a:cxn ang="0">
                <a:pos x="0" y="2064"/>
              </a:cxn>
              <a:cxn ang="0">
                <a:pos x="0" y="1440"/>
              </a:cxn>
            </a:cxnLst>
            <a:rect l="0" t="0" r="r" b="b"/>
            <a:pathLst>
              <a:path w="5808" h="3744">
                <a:moveTo>
                  <a:pt x="0" y="1440"/>
                </a:moveTo>
                <a:lnTo>
                  <a:pt x="1104" y="1344"/>
                </a:lnTo>
                <a:lnTo>
                  <a:pt x="4752" y="0"/>
                </a:lnTo>
                <a:lnTo>
                  <a:pt x="5808" y="0"/>
                </a:lnTo>
                <a:lnTo>
                  <a:pt x="5808" y="3744"/>
                </a:lnTo>
                <a:lnTo>
                  <a:pt x="0" y="2064"/>
                </a:lnTo>
                <a:lnTo>
                  <a:pt x="0" y="1440"/>
                </a:lnTo>
                <a:close/>
              </a:path>
            </a:pathLst>
          </a:custGeom>
          <a:gradFill rotWithShape="0">
            <a:gsLst>
              <a:gs pos="0">
                <a:schemeClr val="accent1">
                  <a:gamma/>
                  <a:tint val="36471"/>
                  <a:invGamma/>
                </a:schemeClr>
              </a:gs>
              <a:gs pos="100000">
                <a:schemeClr val="accent1"/>
              </a:gs>
            </a:gsLst>
            <a:lin ang="0" scaled="1"/>
          </a:gradFill>
          <a:ln w="9525">
            <a:noFill/>
            <a:round/>
            <a:headEnd/>
            <a:tailEnd/>
          </a:ln>
          <a:effectLst/>
        </p:spPr>
        <p:txBody>
          <a:bodyPr/>
          <a:lstStyle/>
          <a:p>
            <a:pPr>
              <a:defRPr/>
            </a:pPr>
            <a:endParaRPr lang="zh-CN" altLang="en-US"/>
          </a:p>
        </p:txBody>
      </p:sp>
      <p:sp>
        <p:nvSpPr>
          <p:cNvPr id="6" name="Text Box 8"/>
          <p:cNvSpPr txBox="1">
            <a:spLocks noChangeArrowheads="1"/>
          </p:cNvSpPr>
          <p:nvPr/>
        </p:nvSpPr>
        <p:spPr bwMode="white">
          <a:xfrm>
            <a:off x="4038600" y="6324600"/>
            <a:ext cx="1039813" cy="457200"/>
          </a:xfrm>
          <a:prstGeom prst="rect">
            <a:avLst/>
          </a:prstGeom>
          <a:noFill/>
          <a:ln w="9525">
            <a:noFill/>
            <a:miter lim="800000"/>
            <a:headEnd/>
            <a:tailEnd/>
          </a:ln>
          <a:effectLst/>
        </p:spPr>
        <p:txBody>
          <a:bodyPr wrap="none">
            <a:spAutoFit/>
          </a:bodyPr>
          <a:lstStyle/>
          <a:p>
            <a:pPr eaLnBrk="0" hangingPunct="0">
              <a:defRPr/>
            </a:pPr>
            <a:r>
              <a:rPr lang="en-US" altLang="ko-KR" sz="2400" b="1">
                <a:latin typeface="Lucida Sans Unicode" pitchFamily="34" charset="0"/>
                <a:ea typeface="Gulim" pitchFamily="34" charset="-127"/>
              </a:rPr>
              <a:t>LOGO</a:t>
            </a:r>
          </a:p>
        </p:txBody>
      </p:sp>
      <p:sp>
        <p:nvSpPr>
          <p:cNvPr id="7" name="Freeform 9"/>
          <p:cNvSpPr>
            <a:spLocks/>
          </p:cNvSpPr>
          <p:nvPr/>
        </p:nvSpPr>
        <p:spPr bwMode="invGray">
          <a:xfrm>
            <a:off x="0" y="533400"/>
            <a:ext cx="9144000" cy="2133600"/>
          </a:xfrm>
          <a:custGeom>
            <a:avLst/>
            <a:gdLst/>
            <a:ahLst/>
            <a:cxnLst>
              <a:cxn ang="0">
                <a:pos x="0" y="1248"/>
              </a:cxn>
              <a:cxn ang="0">
                <a:pos x="1488" y="1104"/>
              </a:cxn>
              <a:cxn ang="0">
                <a:pos x="5760" y="0"/>
              </a:cxn>
              <a:cxn ang="0">
                <a:pos x="5760" y="1344"/>
              </a:cxn>
              <a:cxn ang="0">
                <a:pos x="0" y="1344"/>
              </a:cxn>
              <a:cxn ang="0">
                <a:pos x="0" y="1248"/>
              </a:cxn>
            </a:cxnLst>
            <a:rect l="0" t="0" r="r" b="b"/>
            <a:pathLst>
              <a:path w="5760" h="1344">
                <a:moveTo>
                  <a:pt x="0" y="1248"/>
                </a:moveTo>
                <a:lnTo>
                  <a:pt x="1488" y="1104"/>
                </a:lnTo>
                <a:lnTo>
                  <a:pt x="5760" y="0"/>
                </a:lnTo>
                <a:lnTo>
                  <a:pt x="5760" y="1344"/>
                </a:lnTo>
                <a:lnTo>
                  <a:pt x="0" y="1344"/>
                </a:lnTo>
                <a:lnTo>
                  <a:pt x="0" y="1248"/>
                </a:lnTo>
                <a:close/>
              </a:path>
            </a:pathLst>
          </a:custGeom>
          <a:gradFill rotWithShape="0">
            <a:gsLst>
              <a:gs pos="0">
                <a:schemeClr val="accent2"/>
              </a:gs>
              <a:gs pos="100000">
                <a:schemeClr val="accent2">
                  <a:gamma/>
                  <a:tint val="75686"/>
                  <a:invGamma/>
                </a:schemeClr>
              </a:gs>
            </a:gsLst>
            <a:lin ang="0" scaled="1"/>
          </a:gradFill>
          <a:ln w="9525">
            <a:noFill/>
            <a:round/>
            <a:headEnd/>
            <a:tailEnd/>
          </a:ln>
          <a:effectLst/>
        </p:spPr>
        <p:txBody>
          <a:bodyPr/>
          <a:lstStyle/>
          <a:p>
            <a:pPr>
              <a:defRPr/>
            </a:pPr>
            <a:endParaRPr lang="zh-CN" altLang="en-US"/>
          </a:p>
        </p:txBody>
      </p:sp>
      <p:sp>
        <p:nvSpPr>
          <p:cNvPr id="8" name="Freeform 10"/>
          <p:cNvSpPr>
            <a:spLocks/>
          </p:cNvSpPr>
          <p:nvPr/>
        </p:nvSpPr>
        <p:spPr bwMode="gray">
          <a:xfrm>
            <a:off x="0" y="3733800"/>
            <a:ext cx="3124200" cy="3200400"/>
          </a:xfrm>
          <a:custGeom>
            <a:avLst/>
            <a:gdLst/>
            <a:ahLst/>
            <a:cxnLst>
              <a:cxn ang="0">
                <a:pos x="0" y="0"/>
              </a:cxn>
              <a:cxn ang="0">
                <a:pos x="1968" y="576"/>
              </a:cxn>
              <a:cxn ang="0">
                <a:pos x="144" y="1968"/>
              </a:cxn>
              <a:cxn ang="0">
                <a:pos x="0" y="1968"/>
              </a:cxn>
              <a:cxn ang="0">
                <a:pos x="0" y="0"/>
              </a:cxn>
            </a:cxnLst>
            <a:rect l="0" t="0" r="r" b="b"/>
            <a:pathLst>
              <a:path w="1968" h="1968">
                <a:moveTo>
                  <a:pt x="0" y="0"/>
                </a:moveTo>
                <a:lnTo>
                  <a:pt x="1968" y="576"/>
                </a:lnTo>
                <a:lnTo>
                  <a:pt x="144" y="1968"/>
                </a:lnTo>
                <a:lnTo>
                  <a:pt x="0" y="1968"/>
                </a:lnTo>
                <a:lnTo>
                  <a:pt x="0" y="0"/>
                </a:lnTo>
                <a:close/>
              </a:path>
            </a:pathLst>
          </a:custGeom>
          <a:gradFill rotWithShape="0">
            <a:gsLst>
              <a:gs pos="0">
                <a:schemeClr val="accent1"/>
              </a:gs>
              <a:gs pos="50000">
                <a:schemeClr val="accent1">
                  <a:gamma/>
                  <a:tint val="60784"/>
                  <a:invGamma/>
                </a:schemeClr>
              </a:gs>
              <a:gs pos="100000">
                <a:schemeClr val="accent1"/>
              </a:gs>
            </a:gsLst>
            <a:lin ang="2700000" scaled="1"/>
          </a:gradFill>
          <a:ln w="9525">
            <a:noFill/>
            <a:round/>
            <a:headEnd/>
            <a:tailEnd/>
          </a:ln>
          <a:effectLst>
            <a:outerShdw dist="107763" dir="2700000" algn="ctr" rotWithShape="0">
              <a:schemeClr val="bg2"/>
            </a:outerShdw>
          </a:effectLst>
        </p:spPr>
        <p:txBody>
          <a:bodyPr/>
          <a:lstStyle/>
          <a:p>
            <a:pPr>
              <a:defRPr/>
            </a:pPr>
            <a:endParaRPr lang="zh-CN" altLang="en-US"/>
          </a:p>
        </p:txBody>
      </p:sp>
      <p:sp>
        <p:nvSpPr>
          <p:cNvPr id="9" name="Line 11"/>
          <p:cNvSpPr>
            <a:spLocks noChangeShapeType="1"/>
          </p:cNvSpPr>
          <p:nvPr/>
        </p:nvSpPr>
        <p:spPr bwMode="auto">
          <a:xfrm>
            <a:off x="0" y="2759075"/>
            <a:ext cx="9144000" cy="0"/>
          </a:xfrm>
          <a:prstGeom prst="line">
            <a:avLst/>
          </a:prstGeom>
          <a:noFill/>
          <a:ln w="63500" cap="rnd">
            <a:solidFill>
              <a:schemeClr val="bg1"/>
            </a:solidFill>
            <a:prstDash val="sysDot"/>
            <a:round/>
            <a:headEnd/>
            <a:tailEnd/>
          </a:ln>
          <a:effectLst/>
        </p:spPr>
        <p:txBody>
          <a:bodyPr/>
          <a:lstStyle/>
          <a:p>
            <a:pPr>
              <a:defRPr/>
            </a:pPr>
            <a:endParaRPr lang="zh-CN" altLang="en-US"/>
          </a:p>
        </p:txBody>
      </p:sp>
      <p:sp>
        <p:nvSpPr>
          <p:cNvPr id="10" name="Rectangle 12"/>
          <p:cNvSpPr>
            <a:spLocks noChangeArrowheads="1"/>
          </p:cNvSpPr>
          <p:nvPr/>
        </p:nvSpPr>
        <p:spPr bwMode="black">
          <a:xfrm>
            <a:off x="141288" y="119063"/>
            <a:ext cx="6705600" cy="338137"/>
          </a:xfrm>
          <a:prstGeom prst="rect">
            <a:avLst/>
          </a:prstGeom>
          <a:noFill/>
          <a:ln w="9525">
            <a:noFill/>
            <a:miter lim="800000"/>
            <a:headEnd/>
            <a:tailEnd/>
          </a:ln>
          <a:effectLst/>
        </p:spPr>
        <p:txBody>
          <a:bodyPr anchor="ctr"/>
          <a:lstStyle/>
          <a:p>
            <a:pPr>
              <a:defRPr/>
            </a:pPr>
            <a:r>
              <a:rPr lang="en-US" altLang="ko-KR">
                <a:solidFill>
                  <a:schemeClr val="hlink"/>
                </a:solidFill>
                <a:latin typeface="Verdana" pitchFamily="34" charset="0"/>
                <a:ea typeface="Gulim" pitchFamily="34" charset="-127"/>
              </a:rPr>
              <a:t>Add Your Company Slogan</a:t>
            </a:r>
          </a:p>
        </p:txBody>
      </p:sp>
      <p:sp>
        <p:nvSpPr>
          <p:cNvPr id="11" name="Oval 13"/>
          <p:cNvSpPr>
            <a:spLocks noChangeArrowheads="1"/>
          </p:cNvSpPr>
          <p:nvPr/>
        </p:nvSpPr>
        <p:spPr bwMode="ltGray">
          <a:xfrm>
            <a:off x="4648200" y="1143000"/>
            <a:ext cx="152400" cy="152400"/>
          </a:xfrm>
          <a:prstGeom prst="ellipse">
            <a:avLst/>
          </a:prstGeom>
          <a:solidFill>
            <a:schemeClr val="bg1"/>
          </a:solidFill>
          <a:ln w="9525">
            <a:noFill/>
            <a:round/>
            <a:headEnd/>
            <a:tailEnd/>
          </a:ln>
          <a:effectLst/>
        </p:spPr>
        <p:txBody>
          <a:bodyPr wrap="none" anchor="ctr"/>
          <a:lstStyle/>
          <a:p>
            <a:pPr>
              <a:defRPr/>
            </a:pPr>
            <a:endParaRPr lang="zh-CN" altLang="en-US"/>
          </a:p>
        </p:txBody>
      </p:sp>
      <p:sp>
        <p:nvSpPr>
          <p:cNvPr id="12" name="Oval 14"/>
          <p:cNvSpPr>
            <a:spLocks noChangeArrowheads="1"/>
          </p:cNvSpPr>
          <p:nvPr/>
        </p:nvSpPr>
        <p:spPr bwMode="ltGray">
          <a:xfrm>
            <a:off x="1752600" y="3254375"/>
            <a:ext cx="317500" cy="317500"/>
          </a:xfrm>
          <a:prstGeom prst="ellipse">
            <a:avLst/>
          </a:prstGeom>
          <a:solidFill>
            <a:schemeClr val="bg1"/>
          </a:solidFill>
          <a:ln w="9525">
            <a:noFill/>
            <a:round/>
            <a:headEnd/>
            <a:tailEnd/>
          </a:ln>
          <a:effectLst/>
        </p:spPr>
        <p:txBody>
          <a:bodyPr wrap="none" anchor="ctr"/>
          <a:lstStyle/>
          <a:p>
            <a:pPr>
              <a:defRPr/>
            </a:pPr>
            <a:endParaRPr lang="zh-CN" altLang="en-US"/>
          </a:p>
        </p:txBody>
      </p:sp>
      <p:sp>
        <p:nvSpPr>
          <p:cNvPr id="13" name="Oval 15"/>
          <p:cNvSpPr>
            <a:spLocks noChangeArrowheads="1"/>
          </p:cNvSpPr>
          <p:nvPr/>
        </p:nvSpPr>
        <p:spPr bwMode="ltGray">
          <a:xfrm>
            <a:off x="762000" y="2971800"/>
            <a:ext cx="234950" cy="234950"/>
          </a:xfrm>
          <a:prstGeom prst="ellipse">
            <a:avLst/>
          </a:prstGeom>
          <a:solidFill>
            <a:schemeClr val="bg1"/>
          </a:solidFill>
          <a:ln w="9525">
            <a:noFill/>
            <a:round/>
            <a:headEnd/>
            <a:tailEnd/>
          </a:ln>
          <a:effectLst/>
        </p:spPr>
        <p:txBody>
          <a:bodyPr wrap="none" anchor="ctr"/>
          <a:lstStyle/>
          <a:p>
            <a:pPr>
              <a:defRPr/>
            </a:pPr>
            <a:endParaRPr lang="zh-CN" altLang="en-US"/>
          </a:p>
        </p:txBody>
      </p:sp>
      <p:sp>
        <p:nvSpPr>
          <p:cNvPr id="14" name="Oval 16"/>
          <p:cNvSpPr>
            <a:spLocks noChangeArrowheads="1"/>
          </p:cNvSpPr>
          <p:nvPr/>
        </p:nvSpPr>
        <p:spPr bwMode="ltGray">
          <a:xfrm>
            <a:off x="4038600" y="2079625"/>
            <a:ext cx="152400" cy="152400"/>
          </a:xfrm>
          <a:prstGeom prst="ellipse">
            <a:avLst/>
          </a:prstGeom>
          <a:solidFill>
            <a:schemeClr val="bg1"/>
          </a:solidFill>
          <a:ln w="9525">
            <a:noFill/>
            <a:round/>
            <a:headEnd/>
            <a:tailEnd/>
          </a:ln>
          <a:effectLst/>
        </p:spPr>
        <p:txBody>
          <a:bodyPr wrap="none" anchor="ctr"/>
          <a:lstStyle/>
          <a:p>
            <a:pPr>
              <a:defRPr/>
            </a:pPr>
            <a:endParaRPr lang="zh-CN" altLang="en-US"/>
          </a:p>
        </p:txBody>
      </p:sp>
      <p:sp>
        <p:nvSpPr>
          <p:cNvPr id="15" name="Oval 17"/>
          <p:cNvSpPr>
            <a:spLocks noChangeArrowheads="1"/>
          </p:cNvSpPr>
          <p:nvPr/>
        </p:nvSpPr>
        <p:spPr bwMode="ltGray">
          <a:xfrm>
            <a:off x="3124200" y="2232025"/>
            <a:ext cx="317500" cy="317500"/>
          </a:xfrm>
          <a:prstGeom prst="ellipse">
            <a:avLst/>
          </a:prstGeom>
          <a:solidFill>
            <a:schemeClr val="bg1"/>
          </a:solidFill>
          <a:ln w="9525">
            <a:noFill/>
            <a:round/>
            <a:headEnd/>
            <a:tailEnd/>
          </a:ln>
          <a:effectLst/>
        </p:spPr>
        <p:txBody>
          <a:bodyPr wrap="none" anchor="ctr"/>
          <a:lstStyle/>
          <a:p>
            <a:pPr>
              <a:defRPr/>
            </a:pPr>
            <a:endParaRPr lang="zh-CN" altLang="en-US"/>
          </a:p>
        </p:txBody>
      </p:sp>
      <p:sp>
        <p:nvSpPr>
          <p:cNvPr id="636946" name="Rectangle 18"/>
          <p:cNvSpPr>
            <a:spLocks noGrp="1" noChangeArrowheads="1"/>
          </p:cNvSpPr>
          <p:nvPr>
            <p:ph type="ctrTitle" sz="quarter"/>
          </p:nvPr>
        </p:nvSpPr>
        <p:spPr bwMode="black">
          <a:xfrm>
            <a:off x="0" y="2687638"/>
            <a:ext cx="8763000" cy="6699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000">
                <a:solidFill>
                  <a:schemeClr val="tx2"/>
                </a:solidFill>
              </a:defRPr>
            </a:lvl1pPr>
          </a:lstStyle>
          <a:p>
            <a:r>
              <a:rPr lang="en-US" altLang="ko-KR"/>
              <a:t>PowerPoint Template</a:t>
            </a:r>
          </a:p>
        </p:txBody>
      </p:sp>
      <p:sp>
        <p:nvSpPr>
          <p:cNvPr id="16" name="Rectangle 5"/>
          <p:cNvSpPr>
            <a:spLocks noGrp="1" noChangeArrowheads="1"/>
          </p:cNvSpPr>
          <p:nvPr>
            <p:ph type="dt" sz="quarter" idx="10"/>
          </p:nvPr>
        </p:nvSpPr>
        <p:spPr>
          <a:xfrm>
            <a:off x="457200" y="6553200"/>
            <a:ext cx="2133600" cy="152400"/>
          </a:xfrm>
        </p:spPr>
        <p:txBody>
          <a:bodyPr/>
          <a:lstStyle>
            <a:lvl1pPr>
              <a:defRPr sz="1400">
                <a:solidFill>
                  <a:schemeClr val="tx1"/>
                </a:solidFill>
                <a:latin typeface="Times New Roman" pitchFamily="18" charset="0"/>
              </a:defRPr>
            </a:lvl1pPr>
          </a:lstStyle>
          <a:p>
            <a:pPr>
              <a:defRPr/>
            </a:pPr>
            <a:endParaRPr lang="en-US" altLang="ko-KR"/>
          </a:p>
        </p:txBody>
      </p:sp>
      <p:sp>
        <p:nvSpPr>
          <p:cNvPr id="17" name="Rectangle 6"/>
          <p:cNvSpPr>
            <a:spLocks noGrp="1" noChangeArrowheads="1"/>
          </p:cNvSpPr>
          <p:nvPr>
            <p:ph type="ftr" sz="quarter" idx="11"/>
          </p:nvPr>
        </p:nvSpPr>
        <p:spPr bwMode="auto">
          <a:xfrm>
            <a:off x="3124200" y="65532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C0C0C0"/>
                  </a:outerShdw>
                </a:effectLst>
                <a:latin typeface="Times New Roman" pitchFamily="18" charset="0"/>
                <a:ea typeface="Gulim" pitchFamily="34" charset="-127"/>
              </a:defRPr>
            </a:lvl1pPr>
          </a:lstStyle>
          <a:p>
            <a:pPr>
              <a:defRPr/>
            </a:pPr>
            <a:endParaRPr lang="en-US" altLang="ko-KR"/>
          </a:p>
        </p:txBody>
      </p:sp>
      <p:sp>
        <p:nvSpPr>
          <p:cNvPr id="18" name="Rectangle 7"/>
          <p:cNvSpPr>
            <a:spLocks noGrp="1" noChangeArrowheads="1"/>
          </p:cNvSpPr>
          <p:nvPr>
            <p:ph type="sldNum" sz="quarter" idx="12"/>
          </p:nvPr>
        </p:nvSpPr>
        <p:spPr>
          <a:xfrm>
            <a:off x="6553200" y="6553200"/>
            <a:ext cx="2133600" cy="152400"/>
          </a:xfrm>
        </p:spPr>
        <p:txBody>
          <a:bodyPr/>
          <a:lstStyle>
            <a:lvl1pPr algn="r">
              <a:defRPr sz="1400">
                <a:latin typeface="Times New Roman" pitchFamily="18" charset="0"/>
              </a:defRPr>
            </a:lvl1pPr>
          </a:lstStyle>
          <a:p>
            <a:pPr>
              <a:defRPr/>
            </a:pPr>
            <a:fld id="{671F7ADA-39C8-47DC-B877-FE44B7C30CC3}" type="slidenum">
              <a:rPr lang="ko-KR" altLang="en-US"/>
              <a:pPr>
                <a:defRPr/>
              </a:pPr>
              <a:t>‹#›</a:t>
            </a:fld>
            <a:endParaRPr lang="en-US" altLang="ko-KR"/>
          </a:p>
        </p:txBody>
      </p:sp>
    </p:spTree>
    <p:extLst>
      <p:ext uri="{BB962C8B-B14F-4D97-AF65-F5344CB8AC3E}">
        <p14:creationId xmlns:p14="http://schemas.microsoft.com/office/powerpoint/2010/main" val="9271371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D8891017-EF24-41F8-8C7F-F8D464300354}" type="slidenum">
              <a:rPr lang="ko-KR" altLang="en-US"/>
              <a:pPr>
                <a:defRPr/>
              </a:pPr>
              <a:t>‹#›</a:t>
            </a:fld>
            <a:endParaRPr lang="en-US" altLang="ko-KR"/>
          </a:p>
        </p:txBody>
      </p:sp>
    </p:spTree>
    <p:extLst>
      <p:ext uri="{BB962C8B-B14F-4D97-AF65-F5344CB8AC3E}">
        <p14:creationId xmlns:p14="http://schemas.microsoft.com/office/powerpoint/2010/main" val="26572438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9DEAA9E8-3F11-4772-895A-17423819DEFB}" type="slidenum">
              <a:rPr lang="ko-KR" altLang="en-US"/>
              <a:pPr>
                <a:defRPr/>
              </a:pPr>
              <a:t>‹#›</a:t>
            </a:fld>
            <a:endParaRPr lang="en-US" altLang="ko-KR"/>
          </a:p>
        </p:txBody>
      </p:sp>
    </p:spTree>
    <p:extLst>
      <p:ext uri="{BB962C8B-B14F-4D97-AF65-F5344CB8AC3E}">
        <p14:creationId xmlns:p14="http://schemas.microsoft.com/office/powerpoint/2010/main" val="33208276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p:cNvSpPr>
            <a:spLocks noGrp="1" noChangeArrowheads="1"/>
          </p:cNvSpPr>
          <p:nvPr>
            <p:ph type="sldNum" sz="quarter" idx="11"/>
          </p:nvPr>
        </p:nvSpPr>
        <p:spPr>
          <a:ln/>
        </p:spPr>
        <p:txBody>
          <a:bodyPr/>
          <a:lstStyle>
            <a:lvl1pPr>
              <a:defRPr/>
            </a:lvl1pPr>
          </a:lstStyle>
          <a:p>
            <a:pPr>
              <a:defRPr/>
            </a:pPr>
            <a:fld id="{77A637F4-C3A4-4581-AADC-0EE37A211557}" type="slidenum">
              <a:rPr lang="ko-KR" altLang="en-US"/>
              <a:pPr>
                <a:defRPr/>
              </a:pPr>
              <a:t>‹#›</a:t>
            </a:fld>
            <a:endParaRPr lang="en-US" altLang="ko-KR"/>
          </a:p>
        </p:txBody>
      </p:sp>
    </p:spTree>
    <p:extLst>
      <p:ext uri="{BB962C8B-B14F-4D97-AF65-F5344CB8AC3E}">
        <p14:creationId xmlns:p14="http://schemas.microsoft.com/office/powerpoint/2010/main" val="29600924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9"/>
          <p:cNvSpPr>
            <a:spLocks noGrp="1" noChangeArrowheads="1"/>
          </p:cNvSpPr>
          <p:nvPr>
            <p:ph type="sldNum" sz="quarter" idx="11"/>
          </p:nvPr>
        </p:nvSpPr>
        <p:spPr>
          <a:ln/>
        </p:spPr>
        <p:txBody>
          <a:bodyPr/>
          <a:lstStyle>
            <a:lvl1pPr>
              <a:defRPr/>
            </a:lvl1pPr>
          </a:lstStyle>
          <a:p>
            <a:pPr>
              <a:defRPr/>
            </a:pPr>
            <a:fld id="{E3260964-B4A9-4E3F-A2EB-9BBBA4CE555A}" type="slidenum">
              <a:rPr lang="ko-KR" altLang="en-US"/>
              <a:pPr>
                <a:defRPr/>
              </a:pPr>
              <a:t>‹#›</a:t>
            </a:fld>
            <a:endParaRPr lang="en-US" altLang="ko-KR"/>
          </a:p>
        </p:txBody>
      </p:sp>
    </p:spTree>
    <p:extLst>
      <p:ext uri="{BB962C8B-B14F-4D97-AF65-F5344CB8AC3E}">
        <p14:creationId xmlns:p14="http://schemas.microsoft.com/office/powerpoint/2010/main" val="301733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87FA0E75-9D76-4647-BAD2-7FB96BCEAB25}" type="slidenum">
              <a:rPr lang="en-US" altLang="zh-CN"/>
              <a:pPr>
                <a:defRPr/>
              </a:pPr>
              <a:t>‹#›</a:t>
            </a:fld>
            <a:endParaRPr lang="en-US" altLang="zh-CN"/>
          </a:p>
        </p:txBody>
      </p:sp>
      <p:sp>
        <p:nvSpPr>
          <p:cNvPr id="8"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353072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9"/>
          <p:cNvSpPr>
            <a:spLocks noGrp="1" noChangeArrowheads="1"/>
          </p:cNvSpPr>
          <p:nvPr>
            <p:ph type="sldNum" sz="quarter" idx="11"/>
          </p:nvPr>
        </p:nvSpPr>
        <p:spPr>
          <a:ln/>
        </p:spPr>
        <p:txBody>
          <a:bodyPr/>
          <a:lstStyle>
            <a:lvl1pPr>
              <a:defRPr/>
            </a:lvl1pPr>
          </a:lstStyle>
          <a:p>
            <a:pPr>
              <a:defRPr/>
            </a:pPr>
            <a:fld id="{FAEFA5BE-64EA-4810-8188-576655007D43}" type="slidenum">
              <a:rPr lang="ko-KR" altLang="en-US"/>
              <a:pPr>
                <a:defRPr/>
              </a:pPr>
              <a:t>‹#›</a:t>
            </a:fld>
            <a:endParaRPr lang="en-US" altLang="ko-KR"/>
          </a:p>
        </p:txBody>
      </p:sp>
    </p:spTree>
    <p:extLst>
      <p:ext uri="{BB962C8B-B14F-4D97-AF65-F5344CB8AC3E}">
        <p14:creationId xmlns:p14="http://schemas.microsoft.com/office/powerpoint/2010/main" val="27693249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9"/>
          <p:cNvSpPr>
            <a:spLocks noGrp="1" noChangeArrowheads="1"/>
          </p:cNvSpPr>
          <p:nvPr>
            <p:ph type="sldNum" sz="quarter" idx="11"/>
          </p:nvPr>
        </p:nvSpPr>
        <p:spPr>
          <a:ln/>
        </p:spPr>
        <p:txBody>
          <a:bodyPr/>
          <a:lstStyle>
            <a:lvl1pPr>
              <a:defRPr/>
            </a:lvl1pPr>
          </a:lstStyle>
          <a:p>
            <a:pPr>
              <a:defRPr/>
            </a:pPr>
            <a:fld id="{602635BA-9BB7-4385-9128-A76C47112AD6}" type="slidenum">
              <a:rPr lang="ko-KR" altLang="en-US"/>
              <a:pPr>
                <a:defRPr/>
              </a:pPr>
              <a:t>‹#›</a:t>
            </a:fld>
            <a:endParaRPr lang="en-US" altLang="ko-KR"/>
          </a:p>
        </p:txBody>
      </p:sp>
    </p:spTree>
    <p:extLst>
      <p:ext uri="{BB962C8B-B14F-4D97-AF65-F5344CB8AC3E}">
        <p14:creationId xmlns:p14="http://schemas.microsoft.com/office/powerpoint/2010/main" val="40249226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p:cNvSpPr>
            <a:spLocks noGrp="1" noChangeArrowheads="1"/>
          </p:cNvSpPr>
          <p:nvPr>
            <p:ph type="sldNum" sz="quarter" idx="11"/>
          </p:nvPr>
        </p:nvSpPr>
        <p:spPr>
          <a:ln/>
        </p:spPr>
        <p:txBody>
          <a:bodyPr/>
          <a:lstStyle>
            <a:lvl1pPr>
              <a:defRPr/>
            </a:lvl1pPr>
          </a:lstStyle>
          <a:p>
            <a:pPr>
              <a:defRPr/>
            </a:pPr>
            <a:fld id="{625D348C-B0AD-4860-B22A-7CABB372B8A1}" type="slidenum">
              <a:rPr lang="ko-KR" altLang="en-US"/>
              <a:pPr>
                <a:defRPr/>
              </a:pPr>
              <a:t>‹#›</a:t>
            </a:fld>
            <a:endParaRPr lang="en-US" altLang="ko-KR"/>
          </a:p>
        </p:txBody>
      </p:sp>
    </p:spTree>
    <p:extLst>
      <p:ext uri="{BB962C8B-B14F-4D97-AF65-F5344CB8AC3E}">
        <p14:creationId xmlns:p14="http://schemas.microsoft.com/office/powerpoint/2010/main" val="3738361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p:cNvSpPr>
            <a:spLocks noGrp="1" noChangeArrowheads="1"/>
          </p:cNvSpPr>
          <p:nvPr>
            <p:ph type="sldNum" sz="quarter" idx="11"/>
          </p:nvPr>
        </p:nvSpPr>
        <p:spPr>
          <a:ln/>
        </p:spPr>
        <p:txBody>
          <a:bodyPr/>
          <a:lstStyle>
            <a:lvl1pPr>
              <a:defRPr/>
            </a:lvl1pPr>
          </a:lstStyle>
          <a:p>
            <a:pPr>
              <a:defRPr/>
            </a:pPr>
            <a:fld id="{6E35E618-D4DB-4E20-9F70-2379DB746E54}" type="slidenum">
              <a:rPr lang="ko-KR" altLang="en-US"/>
              <a:pPr>
                <a:defRPr/>
              </a:pPr>
              <a:t>‹#›</a:t>
            </a:fld>
            <a:endParaRPr lang="en-US" altLang="ko-KR"/>
          </a:p>
        </p:txBody>
      </p:sp>
    </p:spTree>
    <p:extLst>
      <p:ext uri="{BB962C8B-B14F-4D97-AF65-F5344CB8AC3E}">
        <p14:creationId xmlns:p14="http://schemas.microsoft.com/office/powerpoint/2010/main" val="1511929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6375236A-A2F1-449B-B5A8-976CF54B3E17}" type="slidenum">
              <a:rPr lang="ko-KR" altLang="en-US"/>
              <a:pPr>
                <a:defRPr/>
              </a:pPr>
              <a:t>‹#›</a:t>
            </a:fld>
            <a:endParaRPr lang="en-US" altLang="ko-KR"/>
          </a:p>
        </p:txBody>
      </p:sp>
    </p:spTree>
    <p:extLst>
      <p:ext uri="{BB962C8B-B14F-4D97-AF65-F5344CB8AC3E}">
        <p14:creationId xmlns:p14="http://schemas.microsoft.com/office/powerpoint/2010/main" val="34772461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138A2660-9AF7-4998-99C2-4A509365D20E}" type="slidenum">
              <a:rPr lang="ko-KR" altLang="en-US"/>
              <a:pPr>
                <a:defRPr/>
              </a:pPr>
              <a:t>‹#›</a:t>
            </a:fld>
            <a:endParaRPr lang="en-US" altLang="ko-KR"/>
          </a:p>
        </p:txBody>
      </p:sp>
    </p:spTree>
    <p:extLst>
      <p:ext uri="{BB962C8B-B14F-4D97-AF65-F5344CB8AC3E}">
        <p14:creationId xmlns:p14="http://schemas.microsoft.com/office/powerpoint/2010/main" val="12980939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33990455-F901-4400-A4FA-E98EC5E3D18C}" type="slidenum">
              <a:rPr lang="ko-KR" altLang="en-US"/>
              <a:pPr>
                <a:defRPr/>
              </a:pPr>
              <a:t>‹#›</a:t>
            </a:fld>
            <a:endParaRPr lang="en-US" altLang="ko-KR"/>
          </a:p>
        </p:txBody>
      </p:sp>
    </p:spTree>
    <p:extLst>
      <p:ext uri="{BB962C8B-B14F-4D97-AF65-F5344CB8AC3E}">
        <p14:creationId xmlns:p14="http://schemas.microsoft.com/office/powerpoint/2010/main" val="6059393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A690721D-3D88-4DC4-892C-FA68DAE1550F}" type="slidenum">
              <a:rPr lang="ko-KR" altLang="en-US"/>
              <a:pPr>
                <a:defRPr/>
              </a:pPr>
              <a:t>‹#›</a:t>
            </a:fld>
            <a:endParaRPr lang="en-US" altLang="ko-KR"/>
          </a:p>
        </p:txBody>
      </p:sp>
    </p:spTree>
    <p:extLst>
      <p:ext uri="{BB962C8B-B14F-4D97-AF65-F5344CB8AC3E}">
        <p14:creationId xmlns:p14="http://schemas.microsoft.com/office/powerpoint/2010/main" val="39416149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4D0A76B3-0700-4772-AFCA-10DC60C4EC0C}" type="slidenum">
              <a:rPr lang="ko-KR" altLang="en-US"/>
              <a:pPr>
                <a:defRPr/>
              </a:pPr>
              <a:t>‹#›</a:t>
            </a:fld>
            <a:endParaRPr lang="en-US" altLang="ko-KR"/>
          </a:p>
        </p:txBody>
      </p:sp>
    </p:spTree>
    <p:extLst>
      <p:ext uri="{BB962C8B-B14F-4D97-AF65-F5344CB8AC3E}">
        <p14:creationId xmlns:p14="http://schemas.microsoft.com/office/powerpoint/2010/main" val="1249113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p:cNvSpPr>
            <a:spLocks noGrp="1" noChangeArrowheads="1"/>
          </p:cNvSpPr>
          <p:nvPr>
            <p:ph type="sldNum" sz="quarter" idx="11"/>
          </p:nvPr>
        </p:nvSpPr>
        <p:spPr>
          <a:ln/>
        </p:spPr>
        <p:txBody>
          <a:bodyPr/>
          <a:lstStyle>
            <a:lvl1pPr>
              <a:defRPr/>
            </a:lvl1pPr>
          </a:lstStyle>
          <a:p>
            <a:pPr>
              <a:defRPr/>
            </a:pPr>
            <a:fld id="{0B3E4044-5B06-4D7C-B707-AF2280043A4B}" type="slidenum">
              <a:rPr lang="ko-KR" altLang="en-US"/>
              <a:pPr>
                <a:defRPr/>
              </a:pPr>
              <a:t>‹#›</a:t>
            </a:fld>
            <a:endParaRPr lang="en-US" altLang="ko-KR"/>
          </a:p>
        </p:txBody>
      </p:sp>
    </p:spTree>
    <p:extLst>
      <p:ext uri="{BB962C8B-B14F-4D97-AF65-F5344CB8AC3E}">
        <p14:creationId xmlns:p14="http://schemas.microsoft.com/office/powerpoint/2010/main" val="293656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8BD89CD5-FF60-4E7D-ADC9-B0AF82FBBDAA}" type="slidenum">
              <a:rPr lang="en-US" altLang="zh-CN"/>
              <a:pPr>
                <a:defRPr/>
              </a:pPr>
              <a:t>‹#›</a:t>
            </a:fld>
            <a:endParaRPr lang="en-US" altLang="zh-CN"/>
          </a:p>
        </p:txBody>
      </p:sp>
      <p:sp>
        <p:nvSpPr>
          <p:cNvPr id="4"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10155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9"/>
          <p:cNvSpPr>
            <a:spLocks noGrp="1" noChangeArrowheads="1"/>
          </p:cNvSpPr>
          <p:nvPr>
            <p:ph type="sldNum" sz="quarter" idx="11"/>
          </p:nvPr>
        </p:nvSpPr>
        <p:spPr>
          <a:ln/>
        </p:spPr>
        <p:txBody>
          <a:bodyPr/>
          <a:lstStyle>
            <a:lvl1pPr>
              <a:defRPr/>
            </a:lvl1pPr>
          </a:lstStyle>
          <a:p>
            <a:pPr>
              <a:defRPr/>
            </a:pPr>
            <a:fld id="{A4F6F289-05B6-4E82-91C7-516AA59917AD}" type="slidenum">
              <a:rPr lang="ko-KR" altLang="en-US"/>
              <a:pPr>
                <a:defRPr/>
              </a:pPr>
              <a:t>‹#›</a:t>
            </a:fld>
            <a:endParaRPr lang="en-US" altLang="ko-KR"/>
          </a:p>
        </p:txBody>
      </p:sp>
    </p:spTree>
    <p:extLst>
      <p:ext uri="{BB962C8B-B14F-4D97-AF65-F5344CB8AC3E}">
        <p14:creationId xmlns:p14="http://schemas.microsoft.com/office/powerpoint/2010/main" val="41909117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9"/>
          <p:cNvSpPr>
            <a:spLocks noGrp="1" noChangeArrowheads="1"/>
          </p:cNvSpPr>
          <p:nvPr>
            <p:ph type="sldNum" sz="quarter" idx="11"/>
          </p:nvPr>
        </p:nvSpPr>
        <p:spPr>
          <a:ln/>
        </p:spPr>
        <p:txBody>
          <a:bodyPr/>
          <a:lstStyle>
            <a:lvl1pPr>
              <a:defRPr/>
            </a:lvl1pPr>
          </a:lstStyle>
          <a:p>
            <a:pPr>
              <a:defRPr/>
            </a:pPr>
            <a:fld id="{AFEE9790-FEA3-44FC-9B36-2752078C0E21}" type="slidenum">
              <a:rPr lang="ko-KR" altLang="en-US"/>
              <a:pPr>
                <a:defRPr/>
              </a:pPr>
              <a:t>‹#›</a:t>
            </a:fld>
            <a:endParaRPr lang="en-US" altLang="ko-KR"/>
          </a:p>
        </p:txBody>
      </p:sp>
    </p:spTree>
    <p:extLst>
      <p:ext uri="{BB962C8B-B14F-4D97-AF65-F5344CB8AC3E}">
        <p14:creationId xmlns:p14="http://schemas.microsoft.com/office/powerpoint/2010/main" val="40193075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9"/>
          <p:cNvSpPr>
            <a:spLocks noGrp="1" noChangeArrowheads="1"/>
          </p:cNvSpPr>
          <p:nvPr>
            <p:ph type="sldNum" sz="quarter" idx="11"/>
          </p:nvPr>
        </p:nvSpPr>
        <p:spPr>
          <a:ln/>
        </p:spPr>
        <p:txBody>
          <a:bodyPr/>
          <a:lstStyle>
            <a:lvl1pPr>
              <a:defRPr/>
            </a:lvl1pPr>
          </a:lstStyle>
          <a:p>
            <a:pPr>
              <a:defRPr/>
            </a:pPr>
            <a:fld id="{201BF6B2-FFC2-4DB1-A2D3-D6020651C7A9}" type="slidenum">
              <a:rPr lang="ko-KR" altLang="en-US"/>
              <a:pPr>
                <a:defRPr/>
              </a:pPr>
              <a:t>‹#›</a:t>
            </a:fld>
            <a:endParaRPr lang="en-US" altLang="ko-KR"/>
          </a:p>
        </p:txBody>
      </p:sp>
    </p:spTree>
    <p:extLst>
      <p:ext uri="{BB962C8B-B14F-4D97-AF65-F5344CB8AC3E}">
        <p14:creationId xmlns:p14="http://schemas.microsoft.com/office/powerpoint/2010/main" val="27296101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p:cNvSpPr>
            <a:spLocks noGrp="1" noChangeArrowheads="1"/>
          </p:cNvSpPr>
          <p:nvPr>
            <p:ph type="sldNum" sz="quarter" idx="11"/>
          </p:nvPr>
        </p:nvSpPr>
        <p:spPr>
          <a:ln/>
        </p:spPr>
        <p:txBody>
          <a:bodyPr/>
          <a:lstStyle>
            <a:lvl1pPr>
              <a:defRPr/>
            </a:lvl1pPr>
          </a:lstStyle>
          <a:p>
            <a:pPr>
              <a:defRPr/>
            </a:pPr>
            <a:fld id="{69704D0F-91FA-4EBD-95E4-C0B41A440780}" type="slidenum">
              <a:rPr lang="ko-KR" altLang="en-US"/>
              <a:pPr>
                <a:defRPr/>
              </a:pPr>
              <a:t>‹#›</a:t>
            </a:fld>
            <a:endParaRPr lang="en-US" altLang="ko-KR"/>
          </a:p>
        </p:txBody>
      </p:sp>
    </p:spTree>
    <p:extLst>
      <p:ext uri="{BB962C8B-B14F-4D97-AF65-F5344CB8AC3E}">
        <p14:creationId xmlns:p14="http://schemas.microsoft.com/office/powerpoint/2010/main" val="1787973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p:cNvSpPr>
            <a:spLocks noGrp="1" noChangeArrowheads="1"/>
          </p:cNvSpPr>
          <p:nvPr>
            <p:ph type="sldNum" sz="quarter" idx="11"/>
          </p:nvPr>
        </p:nvSpPr>
        <p:spPr>
          <a:ln/>
        </p:spPr>
        <p:txBody>
          <a:bodyPr/>
          <a:lstStyle>
            <a:lvl1pPr>
              <a:defRPr/>
            </a:lvl1pPr>
          </a:lstStyle>
          <a:p>
            <a:pPr>
              <a:defRPr/>
            </a:pPr>
            <a:fld id="{8047DE60-5595-4FCE-8B8D-8013EEDEC6BB}" type="slidenum">
              <a:rPr lang="ko-KR" altLang="en-US"/>
              <a:pPr>
                <a:defRPr/>
              </a:pPr>
              <a:t>‹#›</a:t>
            </a:fld>
            <a:endParaRPr lang="en-US" altLang="ko-KR"/>
          </a:p>
        </p:txBody>
      </p:sp>
    </p:spTree>
    <p:extLst>
      <p:ext uri="{BB962C8B-B14F-4D97-AF65-F5344CB8AC3E}">
        <p14:creationId xmlns:p14="http://schemas.microsoft.com/office/powerpoint/2010/main" val="13889484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432B550A-5326-4FA6-871E-EAA36F514EEC}" type="slidenum">
              <a:rPr lang="ko-KR" altLang="en-US"/>
              <a:pPr>
                <a:defRPr/>
              </a:pPr>
              <a:t>‹#›</a:t>
            </a:fld>
            <a:endParaRPr lang="en-US" altLang="ko-KR"/>
          </a:p>
        </p:txBody>
      </p:sp>
    </p:spTree>
    <p:extLst>
      <p:ext uri="{BB962C8B-B14F-4D97-AF65-F5344CB8AC3E}">
        <p14:creationId xmlns:p14="http://schemas.microsoft.com/office/powerpoint/2010/main" val="30782328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p:cNvSpPr>
            <a:spLocks noGrp="1" noChangeArrowheads="1"/>
          </p:cNvSpPr>
          <p:nvPr>
            <p:ph type="sldNum" sz="quarter" idx="11"/>
          </p:nvPr>
        </p:nvSpPr>
        <p:spPr>
          <a:ln/>
        </p:spPr>
        <p:txBody>
          <a:bodyPr/>
          <a:lstStyle>
            <a:lvl1pPr>
              <a:defRPr/>
            </a:lvl1pPr>
          </a:lstStyle>
          <a:p>
            <a:pPr>
              <a:defRPr/>
            </a:pPr>
            <a:fld id="{0F3B5EE1-7B7E-4A22-947F-C4C12BC9CAB2}" type="slidenum">
              <a:rPr lang="ko-KR" altLang="en-US"/>
              <a:pPr>
                <a:defRPr/>
              </a:pPr>
              <a:t>‹#›</a:t>
            </a:fld>
            <a:endParaRPr lang="en-US" altLang="ko-KR"/>
          </a:p>
        </p:txBody>
      </p:sp>
    </p:spTree>
    <p:extLst>
      <p:ext uri="{BB962C8B-B14F-4D97-AF65-F5344CB8AC3E}">
        <p14:creationId xmlns:p14="http://schemas.microsoft.com/office/powerpoint/2010/main" val="14936742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9"/>
          <p:cNvSpPr>
            <a:spLocks noGrp="1" noChangeArrowheads="1"/>
          </p:cNvSpPr>
          <p:nvPr>
            <p:ph type="sldNum" sz="quarter" idx="11"/>
          </p:nvPr>
        </p:nvSpPr>
        <p:spPr>
          <a:ln/>
        </p:spPr>
        <p:txBody>
          <a:bodyPr/>
          <a:lstStyle>
            <a:lvl1pPr>
              <a:defRPr/>
            </a:lvl1pPr>
          </a:lstStyle>
          <a:p>
            <a:pPr>
              <a:defRPr/>
            </a:pPr>
            <a:fld id="{19160001-178B-4481-91F1-183B46E62BBA}" type="slidenum">
              <a:rPr lang="ko-KR" altLang="en-US"/>
              <a:pPr>
                <a:defRPr/>
              </a:pPr>
              <a:t>‹#›</a:t>
            </a:fld>
            <a:endParaRPr lang="en-US" altLang="ko-KR"/>
          </a:p>
        </p:txBody>
      </p:sp>
    </p:spTree>
    <p:extLst>
      <p:ext uri="{BB962C8B-B14F-4D97-AF65-F5344CB8AC3E}">
        <p14:creationId xmlns:p14="http://schemas.microsoft.com/office/powerpoint/2010/main" val="12105326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3071813" y="0"/>
            <a:ext cx="1417637" cy="6858000"/>
          </a:xfrm>
          <a:prstGeom prst="rect">
            <a:avLst/>
          </a:prstGeom>
          <a:solidFill>
            <a:schemeClr val="accent2">
              <a:alpha val="70000"/>
            </a:schemeClr>
          </a:solidFill>
          <a:ln w="28575" algn="ctr">
            <a:noFill/>
            <a:miter lim="800000"/>
            <a:headEnd/>
            <a:tailEnd/>
          </a:ln>
          <a:effectLst/>
        </p:spPr>
        <p:txBody>
          <a:bodyPr wrap="none" anchor="ctr"/>
          <a:lstStyle/>
          <a:p>
            <a:pPr>
              <a:defRPr/>
            </a:pPr>
            <a:endParaRPr lang="zh-CN" altLang="en-US"/>
          </a:p>
        </p:txBody>
      </p:sp>
      <p:sp>
        <p:nvSpPr>
          <p:cNvPr id="5" name="Rectangle 3"/>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w="28575" algn="ctr">
            <a:noFill/>
            <a:miter lim="800000"/>
            <a:headEnd/>
            <a:tailEnd/>
          </a:ln>
          <a:effectLst/>
        </p:spPr>
        <p:txBody>
          <a:bodyPr wrap="none" anchor="ctr"/>
          <a:lstStyle/>
          <a:p>
            <a:pPr>
              <a:defRPr/>
            </a:pPr>
            <a:endParaRPr lang="zh-CN" altLang="en-US"/>
          </a:p>
        </p:txBody>
      </p:sp>
      <p:sp>
        <p:nvSpPr>
          <p:cNvPr id="6" name="Rectangle 4"/>
          <p:cNvSpPr>
            <a:spLocks noChangeArrowheads="1"/>
          </p:cNvSpPr>
          <p:nvPr/>
        </p:nvSpPr>
        <p:spPr bwMode="gray">
          <a:xfrm>
            <a:off x="6902450" y="-11113"/>
            <a:ext cx="303213" cy="6858001"/>
          </a:xfrm>
          <a:prstGeom prst="rect">
            <a:avLst/>
          </a:prstGeom>
          <a:solidFill>
            <a:schemeClr val="accent2">
              <a:alpha val="30000"/>
            </a:schemeClr>
          </a:solidFill>
          <a:ln w="28575" algn="ctr">
            <a:noFill/>
            <a:miter lim="800000"/>
            <a:headEnd/>
            <a:tailEnd/>
          </a:ln>
          <a:effectLst/>
        </p:spPr>
        <p:txBody>
          <a:bodyPr wrap="none" anchor="ctr"/>
          <a:lstStyle/>
          <a:p>
            <a:pPr>
              <a:defRPr/>
            </a:pPr>
            <a:endParaRPr lang="zh-CN" altLang="en-US"/>
          </a:p>
        </p:txBody>
      </p:sp>
      <p:sp>
        <p:nvSpPr>
          <p:cNvPr id="7" name="Rectangle 5"/>
          <p:cNvSpPr>
            <a:spLocks noChangeArrowheads="1"/>
          </p:cNvSpPr>
          <p:nvPr/>
        </p:nvSpPr>
        <p:spPr bwMode="gray">
          <a:xfrm>
            <a:off x="7158038" y="12700"/>
            <a:ext cx="227012" cy="6858000"/>
          </a:xfrm>
          <a:prstGeom prst="rect">
            <a:avLst/>
          </a:prstGeom>
          <a:solidFill>
            <a:schemeClr val="accent2">
              <a:alpha val="20000"/>
            </a:schemeClr>
          </a:solidFill>
          <a:ln w="28575" algn="ctr">
            <a:noFill/>
            <a:miter lim="800000"/>
            <a:headEnd/>
            <a:tailEnd/>
          </a:ln>
          <a:effectLst/>
        </p:spPr>
        <p:txBody>
          <a:bodyPr wrap="none" anchor="ctr"/>
          <a:lstStyle/>
          <a:p>
            <a:pPr>
              <a:defRPr/>
            </a:pPr>
            <a:endParaRPr lang="zh-CN" altLang="en-US"/>
          </a:p>
        </p:txBody>
      </p:sp>
      <p:sp>
        <p:nvSpPr>
          <p:cNvPr id="8" name="Rectangle 6"/>
          <p:cNvSpPr>
            <a:spLocks noChangeArrowheads="1"/>
          </p:cNvSpPr>
          <p:nvPr/>
        </p:nvSpPr>
        <p:spPr bwMode="gray">
          <a:xfrm>
            <a:off x="4375150" y="0"/>
            <a:ext cx="1060450" cy="6858000"/>
          </a:xfrm>
          <a:prstGeom prst="rect">
            <a:avLst/>
          </a:prstGeom>
          <a:solidFill>
            <a:schemeClr val="accent2">
              <a:alpha val="64000"/>
            </a:schemeClr>
          </a:solidFill>
          <a:ln w="28575" algn="ctr">
            <a:noFill/>
            <a:miter lim="800000"/>
            <a:headEnd/>
            <a:tailEnd/>
          </a:ln>
          <a:effectLst/>
        </p:spPr>
        <p:txBody>
          <a:bodyPr wrap="none" anchor="ctr"/>
          <a:lstStyle/>
          <a:p>
            <a:pPr>
              <a:defRPr/>
            </a:pPr>
            <a:endParaRPr lang="zh-CN" altLang="en-US"/>
          </a:p>
        </p:txBody>
      </p:sp>
      <p:sp>
        <p:nvSpPr>
          <p:cNvPr id="9" name="Rectangle 7"/>
          <p:cNvSpPr>
            <a:spLocks noChangeArrowheads="1"/>
          </p:cNvSpPr>
          <p:nvPr/>
        </p:nvSpPr>
        <p:spPr bwMode="gray">
          <a:xfrm>
            <a:off x="5359400" y="-17463"/>
            <a:ext cx="728663" cy="6938963"/>
          </a:xfrm>
          <a:prstGeom prst="rect">
            <a:avLst/>
          </a:prstGeom>
          <a:solidFill>
            <a:schemeClr val="accent2">
              <a:alpha val="53999"/>
            </a:schemeClr>
          </a:solidFill>
          <a:ln w="28575" algn="ctr">
            <a:noFill/>
            <a:miter lim="800000"/>
            <a:headEnd/>
            <a:tailEnd/>
          </a:ln>
          <a:effectLst/>
        </p:spPr>
        <p:txBody>
          <a:bodyPr wrap="none" anchor="ctr"/>
          <a:lstStyle/>
          <a:p>
            <a:pPr>
              <a:defRPr/>
            </a:pPr>
            <a:endParaRPr lang="zh-CN" altLang="en-US"/>
          </a:p>
        </p:txBody>
      </p:sp>
      <p:sp>
        <p:nvSpPr>
          <p:cNvPr id="10" name="Rectangle 8"/>
          <p:cNvSpPr>
            <a:spLocks noChangeArrowheads="1"/>
          </p:cNvSpPr>
          <p:nvPr/>
        </p:nvSpPr>
        <p:spPr bwMode="gray">
          <a:xfrm>
            <a:off x="6018213" y="-19050"/>
            <a:ext cx="547687" cy="6938963"/>
          </a:xfrm>
          <a:prstGeom prst="rect">
            <a:avLst/>
          </a:prstGeom>
          <a:solidFill>
            <a:schemeClr val="accent2">
              <a:alpha val="47000"/>
            </a:schemeClr>
          </a:solidFill>
          <a:ln w="28575" algn="ctr">
            <a:noFill/>
            <a:miter lim="800000"/>
            <a:headEnd/>
            <a:tailEnd/>
          </a:ln>
          <a:effectLst/>
        </p:spPr>
        <p:txBody>
          <a:bodyPr wrap="none" anchor="ctr"/>
          <a:lstStyle/>
          <a:p>
            <a:pPr>
              <a:defRPr/>
            </a:pPr>
            <a:endParaRPr lang="zh-CN" altLang="en-US"/>
          </a:p>
        </p:txBody>
      </p:sp>
      <p:sp>
        <p:nvSpPr>
          <p:cNvPr id="11" name="Rectangle 9"/>
          <p:cNvSpPr>
            <a:spLocks noChangeArrowheads="1"/>
          </p:cNvSpPr>
          <p:nvPr/>
        </p:nvSpPr>
        <p:spPr bwMode="gray">
          <a:xfrm>
            <a:off x="6505575" y="0"/>
            <a:ext cx="446088" cy="6858000"/>
          </a:xfrm>
          <a:prstGeom prst="rect">
            <a:avLst/>
          </a:prstGeom>
          <a:solidFill>
            <a:schemeClr val="accent2">
              <a:alpha val="37000"/>
            </a:schemeClr>
          </a:solidFill>
          <a:ln w="28575" algn="ctr">
            <a:noFill/>
            <a:miter lim="800000"/>
            <a:headEnd/>
            <a:tailEnd/>
          </a:ln>
          <a:effectLst/>
        </p:spPr>
        <p:txBody>
          <a:bodyPr wrap="none" anchor="ctr"/>
          <a:lstStyle/>
          <a:p>
            <a:pPr>
              <a:defRPr/>
            </a:pPr>
            <a:endParaRPr lang="zh-CN" altLang="en-US"/>
          </a:p>
        </p:txBody>
      </p:sp>
      <p:sp>
        <p:nvSpPr>
          <p:cNvPr id="12" name="Rectangle 10"/>
          <p:cNvSpPr>
            <a:spLocks noChangeArrowheads="1"/>
          </p:cNvSpPr>
          <p:nvPr/>
        </p:nvSpPr>
        <p:spPr bwMode="gray">
          <a:xfrm>
            <a:off x="7339013" y="52388"/>
            <a:ext cx="136525" cy="6858000"/>
          </a:xfrm>
          <a:prstGeom prst="rect">
            <a:avLst/>
          </a:prstGeom>
          <a:solidFill>
            <a:schemeClr val="accent2">
              <a:alpha val="14999"/>
            </a:schemeClr>
          </a:solidFill>
          <a:ln w="28575" algn="ctr">
            <a:noFill/>
            <a:miter lim="800000"/>
            <a:headEnd/>
            <a:tailEnd/>
          </a:ln>
          <a:effectLst/>
        </p:spPr>
        <p:txBody>
          <a:bodyPr wrap="none" anchor="ctr"/>
          <a:lstStyle/>
          <a:p>
            <a:pPr>
              <a:defRPr/>
            </a:pPr>
            <a:endParaRPr lang="zh-CN" altLang="en-US"/>
          </a:p>
        </p:txBody>
      </p:sp>
      <p:sp>
        <p:nvSpPr>
          <p:cNvPr id="13" name="Rectangle 11"/>
          <p:cNvSpPr>
            <a:spLocks noChangeArrowheads="1"/>
          </p:cNvSpPr>
          <p:nvPr/>
        </p:nvSpPr>
        <p:spPr bwMode="gray">
          <a:xfrm>
            <a:off x="8366125" y="20638"/>
            <a:ext cx="344488" cy="6858000"/>
          </a:xfrm>
          <a:prstGeom prst="rect">
            <a:avLst/>
          </a:prstGeom>
          <a:solidFill>
            <a:schemeClr val="accent2">
              <a:alpha val="23000"/>
            </a:schemeClr>
          </a:solidFill>
          <a:ln w="28575" algn="ctr">
            <a:noFill/>
            <a:miter lim="800000"/>
            <a:headEnd/>
            <a:tailEnd/>
          </a:ln>
          <a:effectLst/>
        </p:spPr>
        <p:txBody>
          <a:bodyPr wrap="none" anchor="ctr"/>
          <a:lstStyle/>
          <a:p>
            <a:pPr>
              <a:defRPr/>
            </a:pPr>
            <a:endParaRPr lang="zh-CN" altLang="en-US"/>
          </a:p>
        </p:txBody>
      </p:sp>
      <p:sp>
        <p:nvSpPr>
          <p:cNvPr id="14" name="Rectangle 12"/>
          <p:cNvSpPr>
            <a:spLocks noChangeArrowheads="1"/>
          </p:cNvSpPr>
          <p:nvPr/>
        </p:nvSpPr>
        <p:spPr bwMode="gray">
          <a:xfrm>
            <a:off x="8664575" y="0"/>
            <a:ext cx="474663" cy="6858000"/>
          </a:xfrm>
          <a:prstGeom prst="rect">
            <a:avLst/>
          </a:prstGeom>
          <a:solidFill>
            <a:schemeClr val="accent2">
              <a:alpha val="28000"/>
            </a:schemeClr>
          </a:solidFill>
          <a:ln w="28575" algn="ctr">
            <a:noFill/>
            <a:miter lim="800000"/>
            <a:headEnd/>
            <a:tailEnd/>
          </a:ln>
          <a:effectLst/>
        </p:spPr>
        <p:txBody>
          <a:bodyPr wrap="none" anchor="ctr"/>
          <a:lstStyle/>
          <a:p>
            <a:pPr>
              <a:defRPr/>
            </a:pPr>
            <a:endParaRPr lang="zh-CN" altLang="en-US"/>
          </a:p>
        </p:txBody>
      </p:sp>
      <p:sp>
        <p:nvSpPr>
          <p:cNvPr id="15" name="Text Box 13"/>
          <p:cNvSpPr txBox="1">
            <a:spLocks noChangeArrowheads="1"/>
          </p:cNvSpPr>
          <p:nvPr/>
        </p:nvSpPr>
        <p:spPr bwMode="gray">
          <a:xfrm>
            <a:off x="76200" y="6477000"/>
            <a:ext cx="1608138" cy="244475"/>
          </a:xfrm>
          <a:prstGeom prst="rect">
            <a:avLst/>
          </a:prstGeom>
          <a:noFill/>
          <a:ln w="9525">
            <a:noFill/>
            <a:miter lim="800000"/>
            <a:headEnd/>
            <a:tailEnd/>
          </a:ln>
          <a:effectLst/>
        </p:spPr>
        <p:txBody>
          <a:bodyPr>
            <a:spAutoFit/>
          </a:bodyPr>
          <a:lstStyle/>
          <a:p>
            <a:pPr algn="r">
              <a:spcBef>
                <a:spcPct val="50000"/>
              </a:spcBef>
              <a:defRPr/>
            </a:pPr>
            <a:r>
              <a:rPr lang="en-US" altLang="zh-CN" sz="1000" b="1">
                <a:solidFill>
                  <a:srgbClr val="F8F8F8"/>
                </a:solidFill>
              </a:rPr>
              <a:t>www.themegallery.com</a:t>
            </a:r>
          </a:p>
        </p:txBody>
      </p:sp>
      <p:sp>
        <p:nvSpPr>
          <p:cNvPr id="16" name="Text Box 14"/>
          <p:cNvSpPr txBox="1">
            <a:spLocks noChangeArrowheads="1"/>
          </p:cNvSpPr>
          <p:nvPr/>
        </p:nvSpPr>
        <p:spPr bwMode="gray">
          <a:xfrm>
            <a:off x="276225" y="6007100"/>
            <a:ext cx="1169988" cy="457200"/>
          </a:xfrm>
          <a:prstGeom prst="rect">
            <a:avLst/>
          </a:prstGeom>
          <a:noFill/>
          <a:ln w="28575" algn="ctr">
            <a:noFill/>
            <a:miter lim="800000"/>
            <a:headEnd/>
            <a:tailEnd/>
          </a:ln>
          <a:effectLst/>
        </p:spPr>
        <p:txBody>
          <a:bodyPr>
            <a:spAutoFit/>
          </a:bodyPr>
          <a:lstStyle/>
          <a:p>
            <a:pPr algn="ctr">
              <a:spcBef>
                <a:spcPct val="50000"/>
              </a:spcBef>
              <a:defRPr/>
            </a:pPr>
            <a:r>
              <a:rPr lang="en-US" altLang="zh-CN" sz="2400" b="1">
                <a:solidFill>
                  <a:srgbClr val="FFFFFF"/>
                </a:solidFill>
                <a:latin typeface="Verdana" pitchFamily="34" charset="0"/>
              </a:rPr>
              <a:t>LOGO</a:t>
            </a:r>
          </a:p>
        </p:txBody>
      </p:sp>
      <p:sp>
        <p:nvSpPr>
          <p:cNvPr id="17" name="Rectangle 15"/>
          <p:cNvSpPr>
            <a:spLocks noChangeArrowheads="1"/>
          </p:cNvSpPr>
          <p:nvPr/>
        </p:nvSpPr>
        <p:spPr bwMode="gray">
          <a:xfrm>
            <a:off x="7953375" y="4763"/>
            <a:ext cx="136525" cy="6858000"/>
          </a:xfrm>
          <a:prstGeom prst="rect">
            <a:avLst/>
          </a:prstGeom>
          <a:solidFill>
            <a:schemeClr val="accent2">
              <a:alpha val="6000"/>
            </a:schemeClr>
          </a:solidFill>
          <a:ln w="28575" algn="ctr">
            <a:noFill/>
            <a:miter lim="800000"/>
            <a:headEnd/>
            <a:tailEnd/>
          </a:ln>
          <a:effectLst/>
        </p:spPr>
        <p:txBody>
          <a:bodyPr wrap="none" anchor="ctr"/>
          <a:lstStyle/>
          <a:p>
            <a:pPr>
              <a:defRPr/>
            </a:pPr>
            <a:endParaRPr lang="zh-CN" altLang="en-US"/>
          </a:p>
        </p:txBody>
      </p:sp>
      <p:sp>
        <p:nvSpPr>
          <p:cNvPr id="18" name="Rectangle 16"/>
          <p:cNvSpPr>
            <a:spLocks noChangeArrowheads="1"/>
          </p:cNvSpPr>
          <p:nvPr/>
        </p:nvSpPr>
        <p:spPr bwMode="gray">
          <a:xfrm>
            <a:off x="8045450" y="4763"/>
            <a:ext cx="168275" cy="6858000"/>
          </a:xfrm>
          <a:prstGeom prst="rect">
            <a:avLst/>
          </a:prstGeom>
          <a:solidFill>
            <a:schemeClr val="accent2">
              <a:alpha val="12000"/>
            </a:schemeClr>
          </a:solidFill>
          <a:ln w="28575" algn="ctr">
            <a:noFill/>
            <a:miter lim="800000"/>
            <a:headEnd/>
            <a:tailEnd/>
          </a:ln>
          <a:effectLst/>
        </p:spPr>
        <p:txBody>
          <a:bodyPr wrap="none" anchor="ctr"/>
          <a:lstStyle/>
          <a:p>
            <a:pPr>
              <a:defRPr/>
            </a:pPr>
            <a:endParaRPr lang="zh-CN" altLang="en-US"/>
          </a:p>
        </p:txBody>
      </p:sp>
      <p:sp>
        <p:nvSpPr>
          <p:cNvPr id="19" name="Rectangle 17"/>
          <p:cNvSpPr>
            <a:spLocks noChangeArrowheads="1"/>
          </p:cNvSpPr>
          <p:nvPr/>
        </p:nvSpPr>
        <p:spPr bwMode="gray">
          <a:xfrm>
            <a:off x="8177213" y="-11113"/>
            <a:ext cx="230187" cy="6858001"/>
          </a:xfrm>
          <a:prstGeom prst="rect">
            <a:avLst/>
          </a:prstGeom>
          <a:solidFill>
            <a:schemeClr val="accent2">
              <a:alpha val="17999"/>
            </a:schemeClr>
          </a:solidFill>
          <a:ln w="28575" algn="ctr">
            <a:noFill/>
            <a:miter lim="800000"/>
            <a:headEnd/>
            <a:tailEnd/>
          </a:ln>
          <a:effectLst/>
        </p:spPr>
        <p:txBody>
          <a:bodyPr wrap="none" anchor="ctr"/>
          <a:lstStyle/>
          <a:p>
            <a:pPr>
              <a:defRPr/>
            </a:pPr>
            <a:endParaRPr lang="zh-CN" altLang="en-US"/>
          </a:p>
        </p:txBody>
      </p:sp>
      <p:sp>
        <p:nvSpPr>
          <p:cNvPr id="274450" name="Rectangle 18"/>
          <p:cNvSpPr>
            <a:spLocks noGrp="1" noChangeArrowheads="1"/>
          </p:cNvSpPr>
          <p:nvPr>
            <p:ph type="ctrTitle" sz="quarter"/>
          </p:nvPr>
        </p:nvSpPr>
        <p:spPr bwMode="gray">
          <a:xfrm>
            <a:off x="3802063" y="1314450"/>
            <a:ext cx="5105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a:lvl1pPr>
          </a:lstStyle>
          <a:p>
            <a:r>
              <a:rPr lang="zh-CN" altLang="en-US"/>
              <a:t>单击此处编辑母版标题样式</a:t>
            </a:r>
          </a:p>
        </p:txBody>
      </p:sp>
      <p:sp>
        <p:nvSpPr>
          <p:cNvPr id="274451" name="Rectangle 19"/>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r>
              <a:rPr lang="zh-CN" altLang="en-US"/>
              <a:t>单击此处编辑母版副标题样式</a:t>
            </a:r>
          </a:p>
        </p:txBody>
      </p:sp>
      <p:sp>
        <p:nvSpPr>
          <p:cNvPr id="20" name="Rectangle 2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21" name="Rectangle 21"/>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2" name="Rectangle 22"/>
          <p:cNvSpPr>
            <a:spLocks noGrp="1" noChangeArrowheads="1"/>
          </p:cNvSpPr>
          <p:nvPr>
            <p:ph type="sldNum" sz="quarter" idx="12"/>
          </p:nvPr>
        </p:nvSpPr>
        <p:spPr bwMode="gray">
          <a:xfrm>
            <a:off x="3011488" y="6527800"/>
            <a:ext cx="373062" cy="234950"/>
          </a:xfrm>
        </p:spPr>
        <p:txBody>
          <a:bodyPr/>
          <a:lstStyle>
            <a:lvl1pPr>
              <a:defRPr/>
            </a:lvl1pPr>
          </a:lstStyle>
          <a:p>
            <a:pPr>
              <a:defRPr/>
            </a:pPr>
            <a:fld id="{81529EEF-037B-45A3-9776-D66F4534F2A5}" type="slidenum">
              <a:rPr lang="en-US" altLang="zh-CN"/>
              <a:pPr>
                <a:defRPr/>
              </a:pPr>
              <a:t>‹#›</a:t>
            </a:fld>
            <a:endParaRPr lang="en-US" altLang="zh-CN"/>
          </a:p>
        </p:txBody>
      </p:sp>
    </p:spTree>
    <p:extLst>
      <p:ext uri="{BB962C8B-B14F-4D97-AF65-F5344CB8AC3E}">
        <p14:creationId xmlns:p14="http://schemas.microsoft.com/office/powerpoint/2010/main" val="362472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strVal val="#ppt_x"/>
                                          </p:val>
                                        </p:tav>
                                        <p:tav tm="100000">
                                          <p:val>
                                            <p:strVal val="#ppt_x"/>
                                          </p:val>
                                        </p:tav>
                                      </p:tavLst>
                                    </p:anim>
                                    <p:anim calcmode="lin" valueType="num">
                                      <p:cBhvr>
                                        <p:cTn id="46" dur="500" fill="hold"/>
                                        <p:tgtEl>
                                          <p:spTgt spid="1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anim calcmode="lin" valueType="num">
                                      <p:cBhvr>
                                        <p:cTn id="55" dur="500" fill="hold"/>
                                        <p:tgtEl>
                                          <p:spTgt spid="19"/>
                                        </p:tgtEl>
                                        <p:attrNameLst>
                                          <p:attrName>ppt_x</p:attrName>
                                        </p:attrNameLst>
                                      </p:cBhvr>
                                      <p:tavLst>
                                        <p:tav tm="0">
                                          <p:val>
                                            <p:strVal val="#ppt_x"/>
                                          </p:val>
                                        </p:tav>
                                        <p:tav tm="100000">
                                          <p:val>
                                            <p:strVal val="#ppt_x"/>
                                          </p:val>
                                        </p:tav>
                                      </p:tavLst>
                                    </p:anim>
                                    <p:anim calcmode="lin" valueType="num">
                                      <p:cBhvr>
                                        <p:cTn id="56" dur="500" fill="hold"/>
                                        <p:tgtEl>
                                          <p:spTgt spid="1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grpId="1" nodeType="afterEffect">
                                  <p:stCondLst>
                                    <p:cond delay="0"/>
                                  </p:stCondLst>
                                  <p:childTnLst>
                                    <p:animScale>
                                      <p:cBhvr>
                                        <p:cTn id="69" dur="500" fill="hold"/>
                                        <p:tgtEl>
                                          <p:spTgt spid="5"/>
                                        </p:tgtEl>
                                      </p:cBhvr>
                                      <p:by x="150000" y="150000"/>
                                    </p:animScale>
                                  </p:childTnLst>
                                </p:cTn>
                              </p:par>
                              <p:par>
                                <p:cTn id="70" presetID="6" presetClass="emph" presetSubtype="0" fill="hold" grpId="1" nodeType="withEffect">
                                  <p:stCondLst>
                                    <p:cond delay="200"/>
                                  </p:stCondLst>
                                  <p:childTnLst>
                                    <p:animScale>
                                      <p:cBhvr>
                                        <p:cTn id="71" dur="500" fill="hold"/>
                                        <p:tgtEl>
                                          <p:spTgt spid="8"/>
                                        </p:tgtEl>
                                      </p:cBhvr>
                                      <p:by x="150000" y="150000"/>
                                    </p:animScale>
                                  </p:childTnLst>
                                </p:cTn>
                              </p:par>
                              <p:par>
                                <p:cTn id="72" presetID="6" presetClass="emph" presetSubtype="0" fill="hold" grpId="1" nodeType="withEffect">
                                  <p:stCondLst>
                                    <p:cond delay="400"/>
                                  </p:stCondLst>
                                  <p:childTnLst>
                                    <p:animScale>
                                      <p:cBhvr>
                                        <p:cTn id="73" dur="500" fill="hold"/>
                                        <p:tgtEl>
                                          <p:spTgt spid="9"/>
                                        </p:tgtEl>
                                      </p:cBhvr>
                                      <p:by x="150000" y="150000"/>
                                    </p:animScale>
                                  </p:childTnLst>
                                </p:cTn>
                              </p:par>
                              <p:par>
                                <p:cTn id="74" presetID="6" presetClass="emph" presetSubtype="0" fill="hold" grpId="1" nodeType="withEffect">
                                  <p:stCondLst>
                                    <p:cond delay="800"/>
                                  </p:stCondLst>
                                  <p:childTnLst>
                                    <p:animScale>
                                      <p:cBhvr>
                                        <p:cTn id="75" dur="500" fill="hold"/>
                                        <p:tgtEl>
                                          <p:spTgt spid="10"/>
                                        </p:tgtEl>
                                      </p:cBhvr>
                                      <p:by x="150000" y="150000"/>
                                    </p:animScale>
                                  </p:childTnLst>
                                </p:cTn>
                              </p:par>
                              <p:par>
                                <p:cTn id="76" presetID="6" presetClass="emph" presetSubtype="0" fill="hold" grpId="1" nodeType="withEffect">
                                  <p:stCondLst>
                                    <p:cond delay="1100"/>
                                  </p:stCondLst>
                                  <p:childTnLst>
                                    <p:animScale>
                                      <p:cBhvr>
                                        <p:cTn id="77" dur="500" fill="hold"/>
                                        <p:tgtEl>
                                          <p:spTgt spid="11"/>
                                        </p:tgtEl>
                                      </p:cBhvr>
                                      <p:by x="150000" y="150000"/>
                                    </p:animScale>
                                  </p:childTnLst>
                                </p:cTn>
                              </p:par>
                              <p:par>
                                <p:cTn id="78" presetID="6" presetClass="emph" presetSubtype="0" fill="hold" grpId="1" nodeType="withEffect">
                                  <p:stCondLst>
                                    <p:cond delay="1400"/>
                                  </p:stCondLst>
                                  <p:childTnLst>
                                    <p:animScale>
                                      <p:cBhvr>
                                        <p:cTn id="79" dur="500" fill="hold"/>
                                        <p:tgtEl>
                                          <p:spTgt spid="6"/>
                                        </p:tgtEl>
                                      </p:cBhvr>
                                      <p:by x="150000" y="150000"/>
                                    </p:animScale>
                                  </p:childTnLst>
                                </p:cTn>
                              </p:par>
                              <p:par>
                                <p:cTn id="80" presetID="6" presetClass="emph" presetSubtype="0" fill="hold" grpId="1" nodeType="withEffect">
                                  <p:stCondLst>
                                    <p:cond delay="1700"/>
                                  </p:stCondLst>
                                  <p:childTnLst>
                                    <p:animScale>
                                      <p:cBhvr>
                                        <p:cTn id="81" dur="500" fill="hold"/>
                                        <p:tgtEl>
                                          <p:spTgt spid="7"/>
                                        </p:tgtEl>
                                      </p:cBhvr>
                                      <p:by x="150000" y="150000"/>
                                    </p:animScale>
                                  </p:childTnLst>
                                </p:cTn>
                              </p:par>
                              <p:par>
                                <p:cTn id="82" presetID="6" presetClass="emph" presetSubtype="0" fill="hold" grpId="1" nodeType="withEffect">
                                  <p:stCondLst>
                                    <p:cond delay="2000"/>
                                  </p:stCondLst>
                                  <p:childTnLst>
                                    <p:animScale>
                                      <p:cBhvr>
                                        <p:cTn id="83" dur="500" fill="hold"/>
                                        <p:tgtEl>
                                          <p:spTgt spid="12"/>
                                        </p:tgtEl>
                                      </p:cBhvr>
                                      <p:by x="150000" y="150000"/>
                                    </p:animScale>
                                  </p:childTnLst>
                                </p:cTn>
                              </p:par>
                              <p:par>
                                <p:cTn id="84" presetID="6" presetClass="emph" presetSubtype="0" fill="hold" grpId="1" nodeType="withEffect">
                                  <p:stCondLst>
                                    <p:cond delay="2200"/>
                                  </p:stCondLst>
                                  <p:childTnLst>
                                    <p:animScale>
                                      <p:cBhvr>
                                        <p:cTn id="85" dur="500" fill="hold"/>
                                        <p:tgtEl>
                                          <p:spTgt spid="13"/>
                                        </p:tgtEl>
                                      </p:cBhvr>
                                      <p:by x="150000" y="150000"/>
                                    </p:animScale>
                                  </p:childTnLst>
                                </p:cTn>
                              </p:par>
                              <p:par>
                                <p:cTn id="86" presetID="6" presetClass="emph" presetSubtype="0" fill="hold" grpId="1"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grpId="1" nodeType="afterEffect">
                                  <p:stCondLst>
                                    <p:cond delay="0"/>
                                  </p:stCondLst>
                                  <p:childTnLst>
                                    <p:animScale>
                                      <p:cBhvr>
                                        <p:cTn id="90" dur="500" fill="hold"/>
                                        <p:tgtEl>
                                          <p:spTgt spid="4"/>
                                        </p:tgtEl>
                                      </p:cBhvr>
                                      <p:by x="150000" y="150000"/>
                                    </p:animScale>
                                  </p:childTnLst>
                                </p:cTn>
                              </p:par>
                              <p:par>
                                <p:cTn id="91" presetID="6" presetClass="emph" presetSubtype="0" fill="hold" grpId="1" nodeType="withEffect">
                                  <p:stCondLst>
                                    <p:cond delay="400"/>
                                  </p:stCondLst>
                                  <p:childTnLst>
                                    <p:animScale>
                                      <p:cBhvr>
                                        <p:cTn id="92" dur="500" fill="hold"/>
                                        <p:tgtEl>
                                          <p:spTgt spid="17"/>
                                        </p:tgtEl>
                                      </p:cBhvr>
                                      <p:by x="150000" y="150000"/>
                                    </p:animScale>
                                  </p:childTnLst>
                                </p:cTn>
                              </p:par>
                              <p:par>
                                <p:cTn id="93" presetID="6" presetClass="emph" presetSubtype="0" fill="hold" grpId="1" nodeType="withEffect">
                                  <p:stCondLst>
                                    <p:cond delay="800"/>
                                  </p:stCondLst>
                                  <p:childTnLst>
                                    <p:animScale>
                                      <p:cBhvr>
                                        <p:cTn id="94" dur="500" fill="hold"/>
                                        <p:tgtEl>
                                          <p:spTgt spid="18"/>
                                        </p:tgtEl>
                                      </p:cBhvr>
                                      <p:by x="150000" y="150000"/>
                                    </p:animScale>
                                  </p:childTnLst>
                                </p:cTn>
                              </p:par>
                              <p:par>
                                <p:cTn id="95" presetID="6" presetClass="emph" presetSubtype="0" fill="hold" grpId="1" nodeType="withEffect">
                                  <p:stCondLst>
                                    <p:cond delay="1100"/>
                                  </p:stCondLst>
                                  <p:childTnLst>
                                    <p:animScale>
                                      <p:cBhvr>
                                        <p:cTn id="96" dur="5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7" grpId="0" animBg="1"/>
      <p:bldP spid="17" grpId="1" animBg="1"/>
      <p:bldP spid="18" grpId="0" animBg="1"/>
      <p:bldP spid="18" grpId="1" animBg="1"/>
      <p:bldP spid="19" grpId="0" animBg="1"/>
      <p:bldP spid="19" grpId="1" animBg="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A4611816-B34D-4D47-8E5F-C538A115E1AB}" type="slidenum">
              <a:rPr lang="en-US" altLang="zh-CN"/>
              <a:pPr>
                <a:defRPr/>
              </a:pPr>
              <a:t>‹#›</a:t>
            </a:fld>
            <a:endParaRPr lang="en-US" altLang="zh-CN"/>
          </a:p>
        </p:txBody>
      </p:sp>
    </p:spTree>
    <p:extLst>
      <p:ext uri="{BB962C8B-B14F-4D97-AF65-F5344CB8AC3E}">
        <p14:creationId xmlns:p14="http://schemas.microsoft.com/office/powerpoint/2010/main" val="200353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F989FC7-04ED-4BCB-9A58-BA38610DFFED}" type="slidenum">
              <a:rPr lang="en-US" altLang="zh-CN"/>
              <a:pPr>
                <a:defRPr/>
              </a:pPr>
              <a:t>‹#›</a:t>
            </a:fld>
            <a:endParaRPr lang="en-US" altLang="zh-CN"/>
          </a:p>
        </p:txBody>
      </p:sp>
      <p:sp>
        <p:nvSpPr>
          <p:cNvPr id="3"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98367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E06E5A2A-CF00-49F4-892B-A9D48DA3BA1F}" type="slidenum">
              <a:rPr lang="en-US" altLang="zh-CN"/>
              <a:pPr>
                <a:defRPr/>
              </a:pPr>
              <a:t>‹#›</a:t>
            </a:fld>
            <a:endParaRPr lang="en-US" altLang="zh-CN"/>
          </a:p>
        </p:txBody>
      </p:sp>
    </p:spTree>
    <p:extLst>
      <p:ext uri="{BB962C8B-B14F-4D97-AF65-F5344CB8AC3E}">
        <p14:creationId xmlns:p14="http://schemas.microsoft.com/office/powerpoint/2010/main" val="21263721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AD7D04DF-A75B-46B2-8AFE-15383A0972F2}" type="slidenum">
              <a:rPr lang="en-US" altLang="zh-CN"/>
              <a:pPr>
                <a:defRPr/>
              </a:pPr>
              <a:t>‹#›</a:t>
            </a:fld>
            <a:endParaRPr lang="en-US" altLang="zh-CN"/>
          </a:p>
        </p:txBody>
      </p:sp>
    </p:spTree>
    <p:extLst>
      <p:ext uri="{BB962C8B-B14F-4D97-AF65-F5344CB8AC3E}">
        <p14:creationId xmlns:p14="http://schemas.microsoft.com/office/powerpoint/2010/main" val="4382958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2"/>
          <p:cNvSpPr>
            <a:spLocks noGrp="1" noChangeArrowheads="1"/>
          </p:cNvSpPr>
          <p:nvPr>
            <p:ph type="sldNum" sz="quarter" idx="12"/>
          </p:nvPr>
        </p:nvSpPr>
        <p:spPr>
          <a:ln/>
        </p:spPr>
        <p:txBody>
          <a:bodyPr/>
          <a:lstStyle>
            <a:lvl1pPr>
              <a:defRPr/>
            </a:lvl1pPr>
          </a:lstStyle>
          <a:p>
            <a:pPr>
              <a:defRPr/>
            </a:pPr>
            <a:fld id="{AC6643D8-A7C1-4617-AC1A-C79449CD8E3E}" type="slidenum">
              <a:rPr lang="en-US" altLang="zh-CN"/>
              <a:pPr>
                <a:defRPr/>
              </a:pPr>
              <a:t>‹#›</a:t>
            </a:fld>
            <a:endParaRPr lang="en-US" altLang="zh-CN"/>
          </a:p>
        </p:txBody>
      </p:sp>
    </p:spTree>
    <p:extLst>
      <p:ext uri="{BB962C8B-B14F-4D97-AF65-F5344CB8AC3E}">
        <p14:creationId xmlns:p14="http://schemas.microsoft.com/office/powerpoint/2010/main" val="224675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2"/>
          <p:cNvSpPr>
            <a:spLocks noGrp="1" noChangeArrowheads="1"/>
          </p:cNvSpPr>
          <p:nvPr>
            <p:ph type="sldNum" sz="quarter" idx="12"/>
          </p:nvPr>
        </p:nvSpPr>
        <p:spPr>
          <a:ln/>
        </p:spPr>
        <p:txBody>
          <a:bodyPr/>
          <a:lstStyle>
            <a:lvl1pPr>
              <a:defRPr/>
            </a:lvl1pPr>
          </a:lstStyle>
          <a:p>
            <a:pPr>
              <a:defRPr/>
            </a:pPr>
            <a:fld id="{09296A51-F1B4-4A6E-973D-3E9ACD4E3485}" type="slidenum">
              <a:rPr lang="en-US" altLang="zh-CN"/>
              <a:pPr>
                <a:defRPr/>
              </a:pPr>
              <a:t>‹#›</a:t>
            </a:fld>
            <a:endParaRPr lang="en-US" altLang="zh-CN"/>
          </a:p>
        </p:txBody>
      </p:sp>
    </p:spTree>
    <p:extLst>
      <p:ext uri="{BB962C8B-B14F-4D97-AF65-F5344CB8AC3E}">
        <p14:creationId xmlns:p14="http://schemas.microsoft.com/office/powerpoint/2010/main" val="4076860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2"/>
          <p:cNvSpPr>
            <a:spLocks noGrp="1" noChangeArrowheads="1"/>
          </p:cNvSpPr>
          <p:nvPr>
            <p:ph type="sldNum" sz="quarter" idx="12"/>
          </p:nvPr>
        </p:nvSpPr>
        <p:spPr>
          <a:ln/>
        </p:spPr>
        <p:txBody>
          <a:bodyPr/>
          <a:lstStyle>
            <a:lvl1pPr>
              <a:defRPr/>
            </a:lvl1pPr>
          </a:lstStyle>
          <a:p>
            <a:pPr>
              <a:defRPr/>
            </a:pPr>
            <a:fld id="{A9D85B61-09E8-4E82-9D23-B57DBFB87D13}" type="slidenum">
              <a:rPr lang="en-US" altLang="zh-CN"/>
              <a:pPr>
                <a:defRPr/>
              </a:pPr>
              <a:t>‹#›</a:t>
            </a:fld>
            <a:endParaRPr lang="en-US" altLang="zh-CN"/>
          </a:p>
        </p:txBody>
      </p:sp>
    </p:spTree>
    <p:extLst>
      <p:ext uri="{BB962C8B-B14F-4D97-AF65-F5344CB8AC3E}">
        <p14:creationId xmlns:p14="http://schemas.microsoft.com/office/powerpoint/2010/main" val="1453931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4A39F93D-53C8-4C75-88E0-80D158907BCD}" type="slidenum">
              <a:rPr lang="en-US" altLang="zh-CN"/>
              <a:pPr>
                <a:defRPr/>
              </a:pPr>
              <a:t>‹#›</a:t>
            </a:fld>
            <a:endParaRPr lang="en-US" altLang="zh-CN"/>
          </a:p>
        </p:txBody>
      </p:sp>
    </p:spTree>
    <p:extLst>
      <p:ext uri="{BB962C8B-B14F-4D97-AF65-F5344CB8AC3E}">
        <p14:creationId xmlns:p14="http://schemas.microsoft.com/office/powerpoint/2010/main" val="12316721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7890A3FA-2F1C-4284-8160-6BB1B86FD71E}" type="slidenum">
              <a:rPr lang="en-US" altLang="zh-CN"/>
              <a:pPr>
                <a:defRPr/>
              </a:pPr>
              <a:t>‹#›</a:t>
            </a:fld>
            <a:endParaRPr lang="en-US" altLang="zh-CN"/>
          </a:p>
        </p:txBody>
      </p:sp>
    </p:spTree>
    <p:extLst>
      <p:ext uri="{BB962C8B-B14F-4D97-AF65-F5344CB8AC3E}">
        <p14:creationId xmlns:p14="http://schemas.microsoft.com/office/powerpoint/2010/main" val="21322813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5E66D0BF-4D57-440B-8A04-DFFC04C9FD8F}" type="slidenum">
              <a:rPr lang="en-US" altLang="zh-CN"/>
              <a:pPr>
                <a:defRPr/>
              </a:pPr>
              <a:t>‹#›</a:t>
            </a:fld>
            <a:endParaRPr lang="en-US" altLang="zh-CN"/>
          </a:p>
        </p:txBody>
      </p:sp>
    </p:spTree>
    <p:extLst>
      <p:ext uri="{BB962C8B-B14F-4D97-AF65-F5344CB8AC3E}">
        <p14:creationId xmlns:p14="http://schemas.microsoft.com/office/powerpoint/2010/main" val="36731287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133600" cy="62499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248400"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a:ln/>
        </p:spPr>
        <p:txBody>
          <a:bodyPr/>
          <a:lstStyle>
            <a:lvl1pPr>
              <a:defRPr/>
            </a:lvl1pPr>
          </a:lstStyle>
          <a:p>
            <a:pPr>
              <a:defRPr/>
            </a:pPr>
            <a:fld id="{B14C8715-878F-48BB-B30B-0696361A4A29}" type="slidenum">
              <a:rPr lang="en-US" altLang="zh-CN"/>
              <a:pPr>
                <a:defRPr/>
              </a:pPr>
              <a:t>‹#›</a:t>
            </a:fld>
            <a:endParaRPr lang="en-US" altLang="zh-CN"/>
          </a:p>
        </p:txBody>
      </p:sp>
    </p:spTree>
    <p:extLst>
      <p:ext uri="{BB962C8B-B14F-4D97-AF65-F5344CB8AC3E}">
        <p14:creationId xmlns:p14="http://schemas.microsoft.com/office/powerpoint/2010/main" val="201009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A6A3D6AE-6499-4D6E-90AD-24280C39DAC0}" type="slidenum">
              <a:rPr lang="en-US" altLang="zh-CN"/>
              <a:pPr>
                <a:defRPr/>
              </a:pPr>
              <a:t>‹#›</a:t>
            </a:fld>
            <a:endParaRPr lang="en-US" altLang="zh-CN"/>
          </a:p>
        </p:txBody>
      </p:sp>
      <p:sp>
        <p:nvSpPr>
          <p:cNvPr id="6"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2795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0BE5F981-756A-4BC8-BCF1-80CE1CA5DF13}" type="slidenum">
              <a:rPr lang="en-US" altLang="zh-CN"/>
              <a:pPr>
                <a:defRPr/>
              </a:pPr>
              <a:t>‹#›</a:t>
            </a:fld>
            <a:endParaRPr lang="en-US" altLang="zh-CN"/>
          </a:p>
        </p:txBody>
      </p:sp>
      <p:sp>
        <p:nvSpPr>
          <p:cNvPr id="6" name="Rectangle 8"/>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8002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1.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4098"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79"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4100" name="Rectangle 4"/>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2"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fld id="{BD1971B1-ABBE-49AB-8EE9-C98B8BEBF750}" type="slidenum">
              <a:rPr lang="en-US" altLang="zh-CN"/>
              <a:pPr>
                <a:defRPr/>
              </a:pPr>
              <a:t>‹#›</a:t>
            </a:fld>
            <a:endParaRPr lang="en-US" altLang="zh-CN"/>
          </a:p>
        </p:txBody>
      </p:sp>
      <p:sp>
        <p:nvSpPr>
          <p:cNvPr id="4102" name="Rectangle 7"/>
          <p:cNvSpPr>
            <a:spLocks noGrp="1" noChangeArrowheads="1"/>
          </p:cNvSpPr>
          <p:nvPr>
            <p:ph type="title"/>
          </p:nvPr>
        </p:nvSpPr>
        <p:spPr bwMode="gray">
          <a:xfrm>
            <a:off x="990600" y="503238"/>
            <a:ext cx="7086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84" name="Rectangle 8"/>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zh-CN"/>
          </a:p>
        </p:txBody>
      </p:sp>
      <p:pic>
        <p:nvPicPr>
          <p:cNvPr id="4104" name="Picture 10"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iming>
    <p:tnLst>
      <p:par>
        <p:cTn id="1" dur="indefinite" restart="never" nodeType="tmRoot"/>
      </p:par>
    </p:tnLst>
  </p:timing>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charset="0"/>
          <a:ea typeface="宋体" pitchFamily="2" charset="-122"/>
        </a:defRPr>
      </a:lvl2pPr>
      <a:lvl3pPr algn="r" rtl="0" eaLnBrk="0" fontAlgn="base" hangingPunct="0">
        <a:spcBef>
          <a:spcPct val="0"/>
        </a:spcBef>
        <a:spcAft>
          <a:spcPct val="0"/>
        </a:spcAft>
        <a:defRPr sz="3200" b="1">
          <a:solidFill>
            <a:schemeClr val="tx2"/>
          </a:solidFill>
          <a:latin typeface="Arial" charset="0"/>
          <a:ea typeface="宋体" pitchFamily="2" charset="-122"/>
        </a:defRPr>
      </a:lvl3pPr>
      <a:lvl4pPr algn="r" rtl="0" eaLnBrk="0" fontAlgn="base" hangingPunct="0">
        <a:spcBef>
          <a:spcPct val="0"/>
        </a:spcBef>
        <a:spcAft>
          <a:spcPct val="0"/>
        </a:spcAft>
        <a:defRPr sz="3200" b="1">
          <a:solidFill>
            <a:schemeClr val="tx2"/>
          </a:solidFill>
          <a:latin typeface="Arial" charset="0"/>
          <a:ea typeface="宋体" pitchFamily="2" charset="-122"/>
        </a:defRPr>
      </a:lvl4pPr>
      <a:lvl5pPr algn="r" rtl="0" eaLnBrk="0" fontAlgn="base" hangingPunct="0">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5122"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5124" name="Rectangle 4"/>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6549" name="Rectangle 5"/>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fld id="{537AA146-D833-40DF-A137-91D12DF65C1F}" type="slidenum">
              <a:rPr lang="en-US" altLang="zh-CN"/>
              <a:pPr>
                <a:defRPr/>
              </a:pPr>
              <a:t>‹#›</a:t>
            </a:fld>
            <a:endParaRPr lang="en-US" altLang="zh-CN"/>
          </a:p>
        </p:txBody>
      </p:sp>
      <p:sp>
        <p:nvSpPr>
          <p:cNvPr id="5126" name="Rectangle 6"/>
          <p:cNvSpPr>
            <a:spLocks noGrp="1" noChangeArrowheads="1"/>
          </p:cNvSpPr>
          <p:nvPr>
            <p:ph type="title"/>
          </p:nvPr>
        </p:nvSpPr>
        <p:spPr bwMode="gray">
          <a:xfrm>
            <a:off x="990600" y="503238"/>
            <a:ext cx="7086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6551" name="Rectangle 7"/>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zh-CN"/>
          </a:p>
        </p:txBody>
      </p:sp>
      <p:pic>
        <p:nvPicPr>
          <p:cNvPr id="5128"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4" name="Rectangle 10"/>
          <p:cNvSpPr>
            <a:spLocks noChangeArrowheads="1"/>
          </p:cNvSpPr>
          <p:nvPr userDrawn="1"/>
        </p:nvSpPr>
        <p:spPr bwMode="auto">
          <a:xfrm>
            <a:off x="3733800" y="0"/>
            <a:ext cx="5486400" cy="366713"/>
          </a:xfrm>
          <a:prstGeom prst="rect">
            <a:avLst/>
          </a:prstGeom>
          <a:noFill/>
          <a:ln w="9525">
            <a:noFill/>
            <a:miter lim="800000"/>
            <a:headEnd/>
            <a:tailEnd/>
          </a:ln>
          <a:effectLst/>
        </p:spPr>
        <p:txBody>
          <a:bodyPr anchor="ctr">
            <a:spAutoFit/>
          </a:bodyPr>
          <a:lstStyle/>
          <a:p>
            <a:pPr algn="ctr">
              <a:defRPr/>
            </a:pPr>
            <a:r>
              <a:rPr lang="en-US" altLang="zh-CN" b="1">
                <a:solidFill>
                  <a:srgbClr val="663300"/>
                </a:solidFill>
                <a:effectLst>
                  <a:outerShdw blurRad="38100" dist="38100" dir="2700000" algn="tl">
                    <a:srgbClr val="C0C0C0"/>
                  </a:outerShdw>
                </a:effectLst>
                <a:latin typeface="Times New Roman" pitchFamily="18" charset="0"/>
              </a:rPr>
              <a:t>Unit 1  Measurement, Control and Instrumentation </a:t>
            </a: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iming>
    <p:tnLst>
      <p:par>
        <p:cTn id="1" dur="indefinite" restart="never" nodeType="tmRoot"/>
      </p:par>
    </p:tnLst>
  </p:timing>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charset="0"/>
          <a:ea typeface="宋体" pitchFamily="2" charset="-122"/>
        </a:defRPr>
      </a:lvl2pPr>
      <a:lvl3pPr algn="r" rtl="0" eaLnBrk="0" fontAlgn="base" hangingPunct="0">
        <a:spcBef>
          <a:spcPct val="0"/>
        </a:spcBef>
        <a:spcAft>
          <a:spcPct val="0"/>
        </a:spcAft>
        <a:defRPr sz="3200" b="1">
          <a:solidFill>
            <a:schemeClr val="tx2"/>
          </a:solidFill>
          <a:latin typeface="Arial" charset="0"/>
          <a:ea typeface="宋体" pitchFamily="2" charset="-122"/>
        </a:defRPr>
      </a:lvl3pPr>
      <a:lvl4pPr algn="r" rtl="0" eaLnBrk="0" fontAlgn="base" hangingPunct="0">
        <a:spcBef>
          <a:spcPct val="0"/>
        </a:spcBef>
        <a:spcAft>
          <a:spcPct val="0"/>
        </a:spcAft>
        <a:defRPr sz="3200" b="1">
          <a:solidFill>
            <a:schemeClr val="tx2"/>
          </a:solidFill>
          <a:latin typeface="Arial" charset="0"/>
          <a:ea typeface="宋体" pitchFamily="2" charset="-122"/>
        </a:defRPr>
      </a:lvl4pPr>
      <a:lvl5pPr algn="r" rtl="0" eaLnBrk="0" fontAlgn="base" hangingPunct="0">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3581400"/>
        </p:xfrm>
        <a:graphic>
          <a:graphicData uri="http://schemas.openxmlformats.org/presentationml/2006/ole">
            <mc:AlternateContent xmlns:mc="http://schemas.openxmlformats.org/markup-compatibility/2006">
              <mc:Choice xmlns:v="urn:schemas-microsoft-com:vml" Requires="v">
                <p:oleObj spid="_x0000_s1078" name="Image" r:id="rId14" imgW="2438198" imgH="1657835" progId="Photoshop.Image.7">
                  <p:embed/>
                </p:oleObj>
              </mc:Choice>
              <mc:Fallback>
                <p:oleObj name="Image" r:id="rId14" imgW="2438198" imgH="1657835" progId="Photoshop.Image.7">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7" name="Rectangle 3"/>
          <p:cNvSpPr>
            <a:spLocks noChangeArrowheads="1"/>
          </p:cNvSpPr>
          <p:nvPr/>
        </p:nvSpPr>
        <p:spPr bwMode="white">
          <a:xfrm>
            <a:off x="5715000" y="6305550"/>
            <a:ext cx="3009900" cy="400050"/>
          </a:xfrm>
          <a:prstGeom prst="rect">
            <a:avLst/>
          </a:prstGeom>
          <a:solidFill>
            <a:schemeClr val="bg1"/>
          </a:solidFill>
          <a:ln w="9525">
            <a:noFill/>
            <a:miter lim="800000"/>
            <a:headEnd/>
            <a:tailEnd/>
          </a:ln>
          <a:effectLst/>
        </p:spPr>
        <p:txBody>
          <a:bodyPr wrap="none" anchor="ctr"/>
          <a:lstStyle/>
          <a:p>
            <a:pPr>
              <a:defRPr/>
            </a:pPr>
            <a:endParaRPr lang="zh-CN" altLang="en-US"/>
          </a:p>
        </p:txBody>
      </p:sp>
      <p:sp>
        <p:nvSpPr>
          <p:cNvPr id="1029" name="Rectangle 4"/>
          <p:cNvSpPr>
            <a:spLocks noGrp="1" noChangeArrowheads="1"/>
          </p:cNvSpPr>
          <p:nvPr>
            <p:ph type="body" idx="1"/>
          </p:nvPr>
        </p:nvSpPr>
        <p:spPr bwMode="gray">
          <a:xfrm>
            <a:off x="1066800" y="1371600"/>
            <a:ext cx="7620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0231" name="Rectangle 7"/>
          <p:cNvSpPr>
            <a:spLocks noGrp="1" noChangeArrowheads="1"/>
          </p:cNvSpPr>
          <p:nvPr>
            <p:ph type="sldNum" sz="quarter" idx="4"/>
          </p:nvPr>
        </p:nvSpPr>
        <p:spPr bwMode="gray">
          <a:xfrm>
            <a:off x="228600" y="64008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000000"/>
                </a:solidFill>
                <a:latin typeface="+mn-lt"/>
              </a:defRPr>
            </a:lvl1pPr>
          </a:lstStyle>
          <a:p>
            <a:pPr>
              <a:defRPr/>
            </a:pPr>
            <a:fld id="{8F875F83-D015-43E2-9D73-51CCDE35D596}" type="slidenum">
              <a:rPr lang="en-US" altLang="zh-CN"/>
              <a:pPr>
                <a:defRPr/>
              </a:pPr>
              <a:t>‹#›</a:t>
            </a:fld>
            <a:endParaRPr lang="en-US" altLang="zh-CN"/>
          </a:p>
        </p:txBody>
      </p:sp>
      <p:sp>
        <p:nvSpPr>
          <p:cNvPr id="1031" name="Rectangle 8"/>
          <p:cNvSpPr>
            <a:spLocks noGrp="1" noChangeArrowheads="1"/>
          </p:cNvSpPr>
          <p:nvPr>
            <p:ph type="title"/>
          </p:nvPr>
        </p:nvSpPr>
        <p:spPr bwMode="gray">
          <a:xfrm>
            <a:off x="1295400" y="457200"/>
            <a:ext cx="7086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0241" name="Rectangle 17"/>
          <p:cNvSpPr>
            <a:spLocks noChangeArrowheads="1"/>
          </p:cNvSpPr>
          <p:nvPr userDrawn="1"/>
        </p:nvSpPr>
        <p:spPr bwMode="auto">
          <a:xfrm>
            <a:off x="3448050" y="76200"/>
            <a:ext cx="5619750" cy="366713"/>
          </a:xfrm>
          <a:prstGeom prst="rect">
            <a:avLst/>
          </a:prstGeom>
          <a:noFill/>
          <a:ln w="9525">
            <a:noFill/>
            <a:miter lim="800000"/>
            <a:headEnd/>
            <a:tailEnd/>
          </a:ln>
          <a:effectLst/>
        </p:spPr>
        <p:txBody>
          <a:bodyPr wrap="none">
            <a:spAutoFit/>
          </a:bodyPr>
          <a:lstStyle/>
          <a:p>
            <a:pPr>
              <a:defRPr/>
            </a:pPr>
            <a:r>
              <a:rPr lang="en-US" altLang="zh-CN" b="1">
                <a:solidFill>
                  <a:srgbClr val="663300"/>
                </a:solidFill>
                <a:effectLst>
                  <a:outerShdw blurRad="38100" dist="38100" dir="2700000" algn="tl">
                    <a:srgbClr val="C0C0C0"/>
                  </a:outerShdw>
                </a:effectLst>
              </a:rPr>
              <a:t>Unit 1  Measurement, Control and Instrumentation</a:t>
            </a:r>
          </a:p>
        </p:txBody>
      </p:sp>
      <p:sp>
        <p:nvSpPr>
          <p:cNvPr id="180242" name="Line 18"/>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903"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itchFamily="34" charset="0"/>
          <a:ea typeface="宋体" pitchFamily="2" charset="-122"/>
        </a:defRPr>
      </a:lvl2pPr>
      <a:lvl3pPr algn="l" rtl="0" eaLnBrk="0" fontAlgn="base" hangingPunct="0">
        <a:spcBef>
          <a:spcPct val="0"/>
        </a:spcBef>
        <a:spcAft>
          <a:spcPct val="0"/>
        </a:spcAft>
        <a:defRPr sz="3200" b="1">
          <a:solidFill>
            <a:schemeClr val="tx2"/>
          </a:solidFill>
          <a:latin typeface="Verdana" pitchFamily="34" charset="0"/>
          <a:ea typeface="宋体" pitchFamily="2" charset="-122"/>
        </a:defRPr>
      </a:lvl3pPr>
      <a:lvl4pPr algn="l" rtl="0" eaLnBrk="0" fontAlgn="base" hangingPunct="0">
        <a:spcBef>
          <a:spcPct val="0"/>
        </a:spcBef>
        <a:spcAft>
          <a:spcPct val="0"/>
        </a:spcAft>
        <a:defRPr sz="3200" b="1">
          <a:solidFill>
            <a:schemeClr val="tx2"/>
          </a:solidFill>
          <a:latin typeface="Verdana" pitchFamily="34" charset="0"/>
          <a:ea typeface="宋体" pitchFamily="2" charset="-122"/>
        </a:defRPr>
      </a:lvl4pPr>
      <a:lvl5pPr algn="l" rtl="0" eaLnBrk="0" fontAlgn="base" hangingPunct="0">
        <a:spcBef>
          <a:spcPct val="0"/>
        </a:spcBef>
        <a:spcAft>
          <a:spcPct val="0"/>
        </a:spcAft>
        <a:defRPr sz="3200" b="1">
          <a:solidFill>
            <a:schemeClr val="tx2"/>
          </a:solidFill>
          <a:latin typeface="Verdana" pitchFamily="34" charset="0"/>
          <a:ea typeface="宋体" pitchFamily="2" charset="-122"/>
        </a:defRPr>
      </a:lvl5pPr>
      <a:lvl6pPr marL="457200" algn="l" rtl="0" fontAlgn="base">
        <a:spcBef>
          <a:spcPct val="0"/>
        </a:spcBef>
        <a:spcAft>
          <a:spcPct val="0"/>
        </a:spcAft>
        <a:defRPr sz="3200" b="1">
          <a:solidFill>
            <a:schemeClr val="tx2"/>
          </a:solidFill>
          <a:latin typeface="Verdana" pitchFamily="34" charset="0"/>
          <a:ea typeface="宋体" pitchFamily="2" charset="-122"/>
        </a:defRPr>
      </a:lvl6pPr>
      <a:lvl7pPr marL="914400" algn="l" rtl="0" fontAlgn="base">
        <a:spcBef>
          <a:spcPct val="0"/>
        </a:spcBef>
        <a:spcAft>
          <a:spcPct val="0"/>
        </a:spcAft>
        <a:defRPr sz="3200" b="1">
          <a:solidFill>
            <a:schemeClr val="tx2"/>
          </a:solidFill>
          <a:latin typeface="Verdana" pitchFamily="34" charset="0"/>
          <a:ea typeface="宋体" pitchFamily="2" charset="-122"/>
        </a:defRPr>
      </a:lvl7pPr>
      <a:lvl8pPr marL="1371600" algn="l" rtl="0" fontAlgn="base">
        <a:spcBef>
          <a:spcPct val="0"/>
        </a:spcBef>
        <a:spcAft>
          <a:spcPct val="0"/>
        </a:spcAft>
        <a:defRPr sz="3200" b="1">
          <a:solidFill>
            <a:schemeClr val="tx2"/>
          </a:solidFill>
          <a:latin typeface="Verdana" pitchFamily="34" charset="0"/>
          <a:ea typeface="宋体" pitchFamily="2" charset="-122"/>
        </a:defRPr>
      </a:lvl8pPr>
      <a:lvl9pPr marL="1828800" algn="l" rtl="0" fontAlgn="base">
        <a:spcBef>
          <a:spcPct val="0"/>
        </a:spcBef>
        <a:spcAft>
          <a:spcPct val="0"/>
        </a:spcAft>
        <a:defRPr sz="3200" b="1">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200">
          <a:solidFill>
            <a:schemeClr val="tx1"/>
          </a:solidFill>
          <a:latin typeface="Arial" charset="0"/>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Arial" charset="0"/>
          <a:ea typeface="+mn-ea"/>
        </a:defRPr>
      </a:lvl3pPr>
      <a:lvl4pPr marL="1600200" indent="-228600" algn="l" rtl="0" eaLnBrk="0" fontAlgn="base" hangingPunct="0">
        <a:spcBef>
          <a:spcPct val="20000"/>
        </a:spcBef>
        <a:spcAft>
          <a:spcPct val="0"/>
        </a:spcAft>
        <a:buChar char="–"/>
        <a:defRPr sz="1600">
          <a:solidFill>
            <a:schemeClr val="tx1"/>
          </a:solidFill>
          <a:latin typeface="Arial" charset="0"/>
          <a:ea typeface="+mn-ea"/>
        </a:defRPr>
      </a:lvl4pPr>
      <a:lvl5pPr marL="2057400" indent="-228600" algn="l" rtl="0" eaLnBrk="0" fontAlgn="base" hangingPunct="0">
        <a:spcBef>
          <a:spcPct val="20000"/>
        </a:spcBef>
        <a:spcAft>
          <a:spcPct val="0"/>
        </a:spcAft>
        <a:buChar char="»"/>
        <a:defRPr sz="1600">
          <a:solidFill>
            <a:schemeClr val="tx1"/>
          </a:solidFill>
          <a:latin typeface="Arial" charset="0"/>
          <a:ea typeface="+mn-ea"/>
        </a:defRPr>
      </a:lvl5pPr>
      <a:lvl6pPr marL="2514600" indent="-228600" algn="l" rtl="0" fontAlgn="base">
        <a:spcBef>
          <a:spcPct val="20000"/>
        </a:spcBef>
        <a:spcAft>
          <a:spcPct val="0"/>
        </a:spcAft>
        <a:buChar char="»"/>
        <a:defRPr sz="1600">
          <a:solidFill>
            <a:schemeClr val="tx1"/>
          </a:solidFill>
          <a:latin typeface="Arial" charset="0"/>
          <a:ea typeface="+mn-ea"/>
        </a:defRPr>
      </a:lvl6pPr>
      <a:lvl7pPr marL="2971800" indent="-228600" algn="l" rtl="0" fontAlgn="base">
        <a:spcBef>
          <a:spcPct val="20000"/>
        </a:spcBef>
        <a:spcAft>
          <a:spcPct val="0"/>
        </a:spcAft>
        <a:buChar char="»"/>
        <a:defRPr sz="1600">
          <a:solidFill>
            <a:schemeClr val="tx1"/>
          </a:solidFill>
          <a:latin typeface="Arial" charset="0"/>
          <a:ea typeface="+mn-ea"/>
        </a:defRPr>
      </a:lvl7pPr>
      <a:lvl8pPr marL="3429000" indent="-228600" algn="l" rtl="0" fontAlgn="base">
        <a:spcBef>
          <a:spcPct val="20000"/>
        </a:spcBef>
        <a:spcAft>
          <a:spcPct val="0"/>
        </a:spcAft>
        <a:buChar char="»"/>
        <a:defRPr sz="1600">
          <a:solidFill>
            <a:schemeClr val="tx1"/>
          </a:solidFill>
          <a:latin typeface="Arial" charset="0"/>
          <a:ea typeface="+mn-ea"/>
        </a:defRPr>
      </a:lvl8pPr>
      <a:lvl9pPr marL="3886200" indent="-228600" algn="l" rtl="0" fontAlgn="base">
        <a:spcBef>
          <a:spcPct val="20000"/>
        </a:spcBef>
        <a:spcAft>
          <a:spcPct val="0"/>
        </a:spcAft>
        <a:buChar char="»"/>
        <a:defRPr sz="16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10061423285c46b3d540b3cb7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22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22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822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C78B533-E844-4C74-A373-BF2A340A96FA}" type="slidenum">
              <a:rPr lang="en-US" altLang="zh-CN"/>
              <a:pPr>
                <a:defRPr/>
              </a:pPr>
              <a:t>‹#›</a:t>
            </a:fld>
            <a:endParaRPr lang="en-US" altLang="zh-CN"/>
          </a:p>
        </p:txBody>
      </p:sp>
      <p:sp>
        <p:nvSpPr>
          <p:cNvPr id="182280" name="Rectangle 8"/>
          <p:cNvSpPr>
            <a:spLocks noChangeArrowheads="1"/>
          </p:cNvSpPr>
          <p:nvPr userDrawn="1"/>
        </p:nvSpPr>
        <p:spPr bwMode="auto">
          <a:xfrm>
            <a:off x="3429000" y="76200"/>
            <a:ext cx="5619750" cy="366713"/>
          </a:xfrm>
          <a:prstGeom prst="rect">
            <a:avLst/>
          </a:prstGeom>
          <a:noFill/>
          <a:ln w="9525">
            <a:noFill/>
            <a:miter lim="800000"/>
            <a:headEnd/>
            <a:tailEnd/>
          </a:ln>
          <a:effectLst/>
        </p:spPr>
        <p:txBody>
          <a:bodyPr wrap="none">
            <a:spAutoFit/>
          </a:bodyPr>
          <a:lstStyle/>
          <a:p>
            <a:pPr>
              <a:defRPr/>
            </a:pPr>
            <a:r>
              <a:rPr lang="en-US" altLang="zh-CN" b="1">
                <a:solidFill>
                  <a:srgbClr val="663300"/>
                </a:solidFill>
                <a:effectLst>
                  <a:outerShdw blurRad="38100" dist="38100" dir="2700000" algn="tl">
                    <a:srgbClr val="C0C0C0"/>
                  </a:outerShdw>
                </a:effectLst>
              </a:rPr>
              <a:t>Unit 1  Measurement, Control and Instrumentation</a:t>
            </a:r>
          </a:p>
        </p:txBody>
      </p:sp>
      <p:sp>
        <p:nvSpPr>
          <p:cNvPr id="182281" name="Line 9"/>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5906" name="Rectangle 2"/>
          <p:cNvSpPr>
            <a:spLocks noChangeArrowheads="1"/>
          </p:cNvSpPr>
          <p:nvPr/>
        </p:nvSpPr>
        <p:spPr bwMode="gray">
          <a:xfrm>
            <a:off x="0" y="0"/>
            <a:ext cx="9144000" cy="381000"/>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635907" name="Freeform 3"/>
          <p:cNvSpPr>
            <a:spLocks/>
          </p:cNvSpPr>
          <p:nvPr/>
        </p:nvSpPr>
        <p:spPr bwMode="gray">
          <a:xfrm>
            <a:off x="76200" y="4652963"/>
            <a:ext cx="7543800" cy="2205037"/>
          </a:xfrm>
          <a:custGeom>
            <a:avLst/>
            <a:gdLst/>
            <a:ahLst/>
            <a:cxnLst>
              <a:cxn ang="0">
                <a:pos x="1534" y="0"/>
              </a:cxn>
              <a:cxn ang="0">
                <a:pos x="1560" y="12"/>
              </a:cxn>
              <a:cxn ang="0">
                <a:pos x="1591" y="31"/>
              </a:cxn>
              <a:cxn ang="0">
                <a:pos x="4752" y="1389"/>
              </a:cxn>
              <a:cxn ang="0">
                <a:pos x="0" y="1389"/>
              </a:cxn>
              <a:cxn ang="0">
                <a:pos x="1534" y="0"/>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635908" name="Freeform 4"/>
          <p:cNvSpPr>
            <a:spLocks/>
          </p:cNvSpPr>
          <p:nvPr/>
        </p:nvSpPr>
        <p:spPr bwMode="gray">
          <a:xfrm>
            <a:off x="0" y="2971800"/>
            <a:ext cx="3124200" cy="2286000"/>
          </a:xfrm>
          <a:custGeom>
            <a:avLst/>
            <a:gdLst/>
            <a:ahLst/>
            <a:cxnLst>
              <a:cxn ang="0">
                <a:pos x="0" y="85"/>
              </a:cxn>
              <a:cxn ang="0">
                <a:pos x="57" y="85"/>
              </a:cxn>
              <a:cxn ang="0">
                <a:pos x="1440" y="0"/>
              </a:cxn>
              <a:cxn ang="0">
                <a:pos x="1968" y="912"/>
              </a:cxn>
              <a:cxn ang="0">
                <a:pos x="0" y="1440"/>
              </a:cxn>
              <a:cxn ang="0">
                <a:pos x="0" y="85"/>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635909" name="Freeform 5"/>
          <p:cNvSpPr>
            <a:spLocks/>
          </p:cNvSpPr>
          <p:nvPr/>
        </p:nvSpPr>
        <p:spPr bwMode="invGray">
          <a:xfrm>
            <a:off x="0" y="0"/>
            <a:ext cx="9144000" cy="5943600"/>
          </a:xfrm>
          <a:custGeom>
            <a:avLst/>
            <a:gdLst/>
            <a:ahLst/>
            <a:cxnLst>
              <a:cxn ang="0">
                <a:pos x="0" y="1440"/>
              </a:cxn>
              <a:cxn ang="0">
                <a:pos x="1104" y="1344"/>
              </a:cxn>
              <a:cxn ang="0">
                <a:pos x="4752" y="0"/>
              </a:cxn>
              <a:cxn ang="0">
                <a:pos x="5808" y="0"/>
              </a:cxn>
              <a:cxn ang="0">
                <a:pos x="5808" y="3744"/>
              </a:cxn>
              <a:cxn ang="0">
                <a:pos x="0" y="2064"/>
              </a:cxn>
              <a:cxn ang="0">
                <a:pos x="0" y="1440"/>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w="9525">
            <a:noFill/>
            <a:round/>
            <a:headEnd/>
            <a:tailEnd/>
          </a:ln>
          <a:effectLst/>
        </p:spPr>
        <p:txBody>
          <a:bodyPr/>
          <a:lstStyle/>
          <a:p>
            <a:pPr>
              <a:defRPr/>
            </a:pPr>
            <a:endParaRPr lang="zh-CN" altLang="en-US"/>
          </a:p>
        </p:txBody>
      </p:sp>
      <p:sp>
        <p:nvSpPr>
          <p:cNvPr id="635910" name="Freeform 6"/>
          <p:cNvSpPr>
            <a:spLocks/>
          </p:cNvSpPr>
          <p:nvPr/>
        </p:nvSpPr>
        <p:spPr bwMode="invGray">
          <a:xfrm>
            <a:off x="0" y="3733800"/>
            <a:ext cx="3124200" cy="3200400"/>
          </a:xfrm>
          <a:custGeom>
            <a:avLst/>
            <a:gdLst/>
            <a:ahLst/>
            <a:cxnLst>
              <a:cxn ang="0">
                <a:pos x="0" y="0"/>
              </a:cxn>
              <a:cxn ang="0">
                <a:pos x="1968" y="576"/>
              </a:cxn>
              <a:cxn ang="0">
                <a:pos x="144" y="1968"/>
              </a:cxn>
              <a:cxn ang="0">
                <a:pos x="0" y="1968"/>
              </a:cxn>
              <a:cxn ang="0">
                <a:pos x="0" y="0"/>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w="9525">
            <a:noFill/>
            <a:round/>
            <a:headEnd/>
            <a:tailEnd/>
          </a:ln>
          <a:effectLst/>
        </p:spPr>
        <p:txBody>
          <a:bodyPr/>
          <a:lstStyle/>
          <a:p>
            <a:pPr>
              <a:defRPr/>
            </a:pPr>
            <a:endParaRPr lang="zh-CN" altLang="en-US"/>
          </a:p>
        </p:txBody>
      </p:sp>
      <p:sp>
        <p:nvSpPr>
          <p:cNvPr id="7175" name="Rectangle 7"/>
          <p:cNvSpPr>
            <a:spLocks noGrp="1" noChangeArrowheads="1"/>
          </p:cNvSpPr>
          <p:nvPr>
            <p:ph type="body" idx="1"/>
          </p:nvPr>
        </p:nvSpPr>
        <p:spPr bwMode="auto">
          <a:xfrm>
            <a:off x="457200" y="13716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5912" name="Rectangle 8"/>
          <p:cNvSpPr>
            <a:spLocks noGrp="1" noChangeArrowheads="1"/>
          </p:cNvSpPr>
          <p:nvPr>
            <p:ph type="dt" sz="half" idx="2"/>
          </p:nvPr>
        </p:nvSpPr>
        <p:spPr bwMode="auto">
          <a:xfrm>
            <a:off x="327025" y="64770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pPr>
              <a:defRPr/>
            </a:pPr>
            <a:endParaRPr lang="en-US" altLang="ko-KR"/>
          </a:p>
        </p:txBody>
      </p:sp>
      <p:sp>
        <p:nvSpPr>
          <p:cNvPr id="635913" name="Rectangle 9"/>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pPr>
              <a:defRPr/>
            </a:pPr>
            <a:fld id="{7B641F4F-346C-44E3-8801-56FB33E135BD}" type="slidenum">
              <a:rPr lang="ko-KR" altLang="en-US"/>
              <a:pPr>
                <a:defRPr/>
              </a:pPr>
              <a:t>‹#›</a:t>
            </a:fld>
            <a:endParaRPr lang="en-US" altLang="ko-KR"/>
          </a:p>
        </p:txBody>
      </p:sp>
      <p:sp>
        <p:nvSpPr>
          <p:cNvPr id="635914" name="Rectangle 10"/>
          <p:cNvSpPr>
            <a:spLocks noChangeArrowheads="1"/>
          </p:cNvSpPr>
          <p:nvPr userDrawn="1"/>
        </p:nvSpPr>
        <p:spPr bwMode="auto">
          <a:xfrm>
            <a:off x="6000750" y="46038"/>
            <a:ext cx="3067050" cy="366712"/>
          </a:xfrm>
          <a:prstGeom prst="rect">
            <a:avLst/>
          </a:prstGeom>
          <a:noFill/>
          <a:ln w="9525">
            <a:noFill/>
            <a:miter lim="800000"/>
            <a:headEnd/>
            <a:tailEnd/>
          </a:ln>
          <a:effectLst/>
        </p:spPr>
        <p:txBody>
          <a:bodyPr wrap="none">
            <a:spAutoFit/>
          </a:bodyPr>
          <a:lstStyle/>
          <a:p>
            <a:pPr>
              <a:defRPr/>
            </a:pPr>
            <a:r>
              <a:rPr lang="en-US" altLang="zh-CN" b="1">
                <a:solidFill>
                  <a:srgbClr val="663300"/>
                </a:solidFill>
                <a:effectLst>
                  <a:outerShdw blurRad="38100" dist="38100" dir="2700000" algn="tl">
                    <a:srgbClr val="C0C0C0"/>
                  </a:outerShdw>
                </a:effectLst>
              </a:rPr>
              <a:t>Unit 2      Data Acquisition </a:t>
            </a:r>
          </a:p>
        </p:txBody>
      </p:sp>
    </p:spTree>
  </p:cSld>
  <p:clrMap bg1="lt1" tx1="dk1" bg2="lt2" tx2="dk2" accent1="accent1" accent2="accent2" accent3="accent3" accent4="accent4" accent5="accent5" accent6="accent6" hlink="hlink" folHlink="folHlink"/>
  <p:sldLayoutIdLst>
    <p:sldLayoutId id="2147483904"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ea typeface="宋体" pitchFamily="2" charset="-122"/>
        </a:defRPr>
      </a:lvl2pPr>
      <a:lvl3pPr algn="l" rtl="0" eaLnBrk="0" fontAlgn="base" hangingPunct="0">
        <a:spcBef>
          <a:spcPct val="0"/>
        </a:spcBef>
        <a:spcAft>
          <a:spcPct val="0"/>
        </a:spcAft>
        <a:defRPr sz="3200" b="1">
          <a:solidFill>
            <a:schemeClr val="tx1"/>
          </a:solidFill>
          <a:latin typeface="Verdana" pitchFamily="34" charset="0"/>
          <a:ea typeface="宋体" pitchFamily="2" charset="-122"/>
        </a:defRPr>
      </a:lvl3pPr>
      <a:lvl4pPr algn="l" rtl="0" eaLnBrk="0" fontAlgn="base" hangingPunct="0">
        <a:spcBef>
          <a:spcPct val="0"/>
        </a:spcBef>
        <a:spcAft>
          <a:spcPct val="0"/>
        </a:spcAft>
        <a:defRPr sz="3200" b="1">
          <a:solidFill>
            <a:schemeClr val="tx1"/>
          </a:solidFill>
          <a:latin typeface="Verdana" pitchFamily="34" charset="0"/>
          <a:ea typeface="宋体" pitchFamily="2" charset="-122"/>
        </a:defRPr>
      </a:lvl4pPr>
      <a:lvl5pPr algn="l" rtl="0" eaLnBrk="0" fontAlgn="base" hangingPunct="0">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8978" name="Rectangle 2"/>
          <p:cNvSpPr>
            <a:spLocks noChangeArrowheads="1"/>
          </p:cNvSpPr>
          <p:nvPr/>
        </p:nvSpPr>
        <p:spPr bwMode="gray">
          <a:xfrm>
            <a:off x="0" y="0"/>
            <a:ext cx="9144000" cy="381000"/>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638979" name="Freeform 3"/>
          <p:cNvSpPr>
            <a:spLocks/>
          </p:cNvSpPr>
          <p:nvPr/>
        </p:nvSpPr>
        <p:spPr bwMode="gray">
          <a:xfrm>
            <a:off x="76200" y="4652963"/>
            <a:ext cx="7543800" cy="2205037"/>
          </a:xfrm>
          <a:custGeom>
            <a:avLst/>
            <a:gdLst/>
            <a:ahLst/>
            <a:cxnLst>
              <a:cxn ang="0">
                <a:pos x="1534" y="0"/>
              </a:cxn>
              <a:cxn ang="0">
                <a:pos x="1560" y="12"/>
              </a:cxn>
              <a:cxn ang="0">
                <a:pos x="1591" y="31"/>
              </a:cxn>
              <a:cxn ang="0">
                <a:pos x="4752" y="1389"/>
              </a:cxn>
              <a:cxn ang="0">
                <a:pos x="0" y="1389"/>
              </a:cxn>
              <a:cxn ang="0">
                <a:pos x="1534" y="0"/>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638980" name="Freeform 4"/>
          <p:cNvSpPr>
            <a:spLocks/>
          </p:cNvSpPr>
          <p:nvPr/>
        </p:nvSpPr>
        <p:spPr bwMode="gray">
          <a:xfrm>
            <a:off x="0" y="2971800"/>
            <a:ext cx="3124200" cy="2286000"/>
          </a:xfrm>
          <a:custGeom>
            <a:avLst/>
            <a:gdLst/>
            <a:ahLst/>
            <a:cxnLst>
              <a:cxn ang="0">
                <a:pos x="0" y="85"/>
              </a:cxn>
              <a:cxn ang="0">
                <a:pos x="57" y="85"/>
              </a:cxn>
              <a:cxn ang="0">
                <a:pos x="1440" y="0"/>
              </a:cxn>
              <a:cxn ang="0">
                <a:pos x="1968" y="912"/>
              </a:cxn>
              <a:cxn ang="0">
                <a:pos x="0" y="1440"/>
              </a:cxn>
              <a:cxn ang="0">
                <a:pos x="0" y="85"/>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638981" name="Freeform 5"/>
          <p:cNvSpPr>
            <a:spLocks/>
          </p:cNvSpPr>
          <p:nvPr/>
        </p:nvSpPr>
        <p:spPr bwMode="invGray">
          <a:xfrm>
            <a:off x="0" y="0"/>
            <a:ext cx="9144000" cy="5943600"/>
          </a:xfrm>
          <a:custGeom>
            <a:avLst/>
            <a:gdLst/>
            <a:ahLst/>
            <a:cxnLst>
              <a:cxn ang="0">
                <a:pos x="0" y="1440"/>
              </a:cxn>
              <a:cxn ang="0">
                <a:pos x="1104" y="1344"/>
              </a:cxn>
              <a:cxn ang="0">
                <a:pos x="4752" y="0"/>
              </a:cxn>
              <a:cxn ang="0">
                <a:pos x="5808" y="0"/>
              </a:cxn>
              <a:cxn ang="0">
                <a:pos x="5808" y="3744"/>
              </a:cxn>
              <a:cxn ang="0">
                <a:pos x="0" y="2064"/>
              </a:cxn>
              <a:cxn ang="0">
                <a:pos x="0" y="1440"/>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w="9525">
            <a:noFill/>
            <a:round/>
            <a:headEnd/>
            <a:tailEnd/>
          </a:ln>
          <a:effectLst/>
        </p:spPr>
        <p:txBody>
          <a:bodyPr/>
          <a:lstStyle/>
          <a:p>
            <a:pPr>
              <a:defRPr/>
            </a:pPr>
            <a:endParaRPr lang="zh-CN" altLang="en-US"/>
          </a:p>
        </p:txBody>
      </p:sp>
      <p:sp>
        <p:nvSpPr>
          <p:cNvPr id="638982" name="Freeform 6"/>
          <p:cNvSpPr>
            <a:spLocks/>
          </p:cNvSpPr>
          <p:nvPr/>
        </p:nvSpPr>
        <p:spPr bwMode="invGray">
          <a:xfrm>
            <a:off x="0" y="3733800"/>
            <a:ext cx="3124200" cy="3200400"/>
          </a:xfrm>
          <a:custGeom>
            <a:avLst/>
            <a:gdLst/>
            <a:ahLst/>
            <a:cxnLst>
              <a:cxn ang="0">
                <a:pos x="0" y="0"/>
              </a:cxn>
              <a:cxn ang="0">
                <a:pos x="1968" y="576"/>
              </a:cxn>
              <a:cxn ang="0">
                <a:pos x="144" y="1968"/>
              </a:cxn>
              <a:cxn ang="0">
                <a:pos x="0" y="1968"/>
              </a:cxn>
              <a:cxn ang="0">
                <a:pos x="0" y="0"/>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w="9525">
            <a:noFill/>
            <a:round/>
            <a:headEnd/>
            <a:tailEnd/>
          </a:ln>
          <a:effectLst/>
        </p:spPr>
        <p:txBody>
          <a:bodyPr/>
          <a:lstStyle/>
          <a:p>
            <a:pPr>
              <a:defRPr/>
            </a:pPr>
            <a:endParaRPr lang="zh-CN" altLang="en-US"/>
          </a:p>
        </p:txBody>
      </p:sp>
      <p:sp>
        <p:nvSpPr>
          <p:cNvPr id="8199" name="Rectangle 7"/>
          <p:cNvSpPr>
            <a:spLocks noGrp="1" noChangeArrowheads="1"/>
          </p:cNvSpPr>
          <p:nvPr>
            <p:ph type="body" idx="1"/>
          </p:nvPr>
        </p:nvSpPr>
        <p:spPr bwMode="auto">
          <a:xfrm>
            <a:off x="457200" y="13716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8984" name="Rectangle 8"/>
          <p:cNvSpPr>
            <a:spLocks noGrp="1" noChangeArrowheads="1"/>
          </p:cNvSpPr>
          <p:nvPr>
            <p:ph type="dt" sz="half" idx="2"/>
          </p:nvPr>
        </p:nvSpPr>
        <p:spPr bwMode="auto">
          <a:xfrm>
            <a:off x="327025" y="64770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pPr>
              <a:defRPr/>
            </a:pPr>
            <a:endParaRPr lang="en-US" altLang="ko-KR"/>
          </a:p>
        </p:txBody>
      </p:sp>
      <p:sp>
        <p:nvSpPr>
          <p:cNvPr id="638985" name="Rectangle 9"/>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pPr>
              <a:defRPr/>
            </a:pPr>
            <a:fld id="{B76769F5-7FE2-42A2-8F0A-466CAF285D14}"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ea typeface="宋体" pitchFamily="2" charset="-122"/>
        </a:defRPr>
      </a:lvl2pPr>
      <a:lvl3pPr algn="l" rtl="0" eaLnBrk="0" fontAlgn="base" hangingPunct="0">
        <a:spcBef>
          <a:spcPct val="0"/>
        </a:spcBef>
        <a:spcAft>
          <a:spcPct val="0"/>
        </a:spcAft>
        <a:defRPr sz="3200" b="1">
          <a:solidFill>
            <a:schemeClr val="tx1"/>
          </a:solidFill>
          <a:latin typeface="Verdana" pitchFamily="34" charset="0"/>
          <a:ea typeface="宋体" pitchFamily="2" charset="-122"/>
        </a:defRPr>
      </a:lvl3pPr>
      <a:lvl4pPr algn="l" rtl="0" eaLnBrk="0" fontAlgn="base" hangingPunct="0">
        <a:spcBef>
          <a:spcPct val="0"/>
        </a:spcBef>
        <a:spcAft>
          <a:spcPct val="0"/>
        </a:spcAft>
        <a:defRPr sz="3200" b="1">
          <a:solidFill>
            <a:schemeClr val="tx1"/>
          </a:solidFill>
          <a:latin typeface="Verdana" pitchFamily="34" charset="0"/>
          <a:ea typeface="宋体" pitchFamily="2" charset="-122"/>
        </a:defRPr>
      </a:lvl4pPr>
      <a:lvl5pPr algn="l" rtl="0" eaLnBrk="0" fontAlgn="base" hangingPunct="0">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3426" name="Rectangle 18"/>
          <p:cNvSpPr>
            <a:spLocks noChangeArrowheads="1"/>
          </p:cNvSpPr>
          <p:nvPr userDrawn="1"/>
        </p:nvSpPr>
        <p:spPr bwMode="auto">
          <a:xfrm>
            <a:off x="0" y="0"/>
            <a:ext cx="9144000" cy="6858000"/>
          </a:xfrm>
          <a:prstGeom prst="rect">
            <a:avLst/>
          </a:prstGeom>
          <a:gradFill rotWithShape="1">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273411" name="Rectangle 3"/>
          <p:cNvSpPr>
            <a:spLocks noChangeArrowheads="1"/>
          </p:cNvSpPr>
          <p:nvPr/>
        </p:nvSpPr>
        <p:spPr bwMode="gray">
          <a:xfrm>
            <a:off x="150813" y="0"/>
            <a:ext cx="76200" cy="6889750"/>
          </a:xfrm>
          <a:prstGeom prst="rect">
            <a:avLst/>
          </a:prstGeom>
          <a:solidFill>
            <a:schemeClr val="accent2">
              <a:alpha val="80000"/>
            </a:schemeClr>
          </a:solidFill>
          <a:ln w="28575" algn="ctr">
            <a:noFill/>
            <a:miter lim="800000"/>
            <a:headEnd/>
            <a:tailEnd/>
          </a:ln>
          <a:effectLst/>
        </p:spPr>
        <p:txBody>
          <a:bodyPr wrap="none" anchor="ctr"/>
          <a:lstStyle/>
          <a:p>
            <a:pPr>
              <a:defRPr/>
            </a:pPr>
            <a:endParaRPr lang="zh-CN" altLang="en-US"/>
          </a:p>
        </p:txBody>
      </p:sp>
      <p:sp>
        <p:nvSpPr>
          <p:cNvPr id="273412" name="Rectangle 4"/>
          <p:cNvSpPr>
            <a:spLocks noChangeArrowheads="1"/>
          </p:cNvSpPr>
          <p:nvPr/>
        </p:nvSpPr>
        <p:spPr bwMode="gray">
          <a:xfrm>
            <a:off x="-12700" y="0"/>
            <a:ext cx="1651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a:defRPr/>
            </a:pPr>
            <a:endParaRPr lang="zh-CN" altLang="en-US"/>
          </a:p>
        </p:txBody>
      </p:sp>
      <p:sp>
        <p:nvSpPr>
          <p:cNvPr id="273413" name="Rectangle 5"/>
          <p:cNvSpPr>
            <a:spLocks noChangeArrowheads="1"/>
          </p:cNvSpPr>
          <p:nvPr/>
        </p:nvSpPr>
        <p:spPr bwMode="gray">
          <a:xfrm>
            <a:off x="412750" y="-14288"/>
            <a:ext cx="71438" cy="6872288"/>
          </a:xfrm>
          <a:prstGeom prst="rect">
            <a:avLst/>
          </a:prstGeom>
          <a:solidFill>
            <a:schemeClr val="accent2">
              <a:alpha val="20000"/>
            </a:schemeClr>
          </a:solidFill>
          <a:ln w="28575" algn="ctr">
            <a:noFill/>
            <a:miter lim="800000"/>
            <a:headEnd/>
            <a:tailEnd/>
          </a:ln>
          <a:effectLst/>
        </p:spPr>
        <p:txBody>
          <a:bodyPr wrap="none" anchor="ctr"/>
          <a:lstStyle/>
          <a:p>
            <a:pPr>
              <a:defRPr/>
            </a:pPr>
            <a:endParaRPr lang="zh-CN" altLang="en-US"/>
          </a:p>
        </p:txBody>
      </p:sp>
      <p:sp>
        <p:nvSpPr>
          <p:cNvPr id="273414" name="Rectangle 6"/>
          <p:cNvSpPr>
            <a:spLocks noChangeArrowheads="1"/>
          </p:cNvSpPr>
          <p:nvPr/>
        </p:nvSpPr>
        <p:spPr bwMode="gray">
          <a:xfrm>
            <a:off x="225425" y="0"/>
            <a:ext cx="76200" cy="6865938"/>
          </a:xfrm>
          <a:prstGeom prst="rect">
            <a:avLst/>
          </a:prstGeom>
          <a:solidFill>
            <a:schemeClr val="accent2">
              <a:alpha val="53999"/>
            </a:schemeClr>
          </a:solidFill>
          <a:ln w="28575" algn="ctr">
            <a:noFill/>
            <a:miter lim="800000"/>
            <a:headEnd/>
            <a:tailEnd/>
          </a:ln>
          <a:effectLst/>
        </p:spPr>
        <p:txBody>
          <a:bodyPr wrap="none" anchor="ctr"/>
          <a:lstStyle/>
          <a:p>
            <a:pPr>
              <a:defRPr/>
            </a:pPr>
            <a:endParaRPr lang="zh-CN" altLang="en-US"/>
          </a:p>
        </p:txBody>
      </p:sp>
      <p:sp>
        <p:nvSpPr>
          <p:cNvPr id="273415" name="Rectangle 7"/>
          <p:cNvSpPr>
            <a:spLocks noChangeArrowheads="1"/>
          </p:cNvSpPr>
          <p:nvPr/>
        </p:nvSpPr>
        <p:spPr bwMode="gray">
          <a:xfrm>
            <a:off x="300038" y="0"/>
            <a:ext cx="114300" cy="6872288"/>
          </a:xfrm>
          <a:prstGeom prst="rect">
            <a:avLst/>
          </a:prstGeom>
          <a:solidFill>
            <a:schemeClr val="accent2">
              <a:alpha val="37000"/>
            </a:schemeClr>
          </a:solidFill>
          <a:ln w="28575" algn="ctr">
            <a:noFill/>
            <a:miter lim="800000"/>
            <a:headEnd/>
            <a:tailEnd/>
          </a:ln>
          <a:effectLst/>
        </p:spPr>
        <p:txBody>
          <a:bodyPr wrap="none" anchor="ctr"/>
          <a:lstStyle/>
          <a:p>
            <a:pPr>
              <a:defRPr/>
            </a:pPr>
            <a:endParaRPr lang="zh-CN" altLang="en-US"/>
          </a:p>
        </p:txBody>
      </p:sp>
      <p:sp>
        <p:nvSpPr>
          <p:cNvPr id="9224" name="Rectangle 9"/>
          <p:cNvSpPr>
            <a:spLocks noGrp="1" noChangeArrowheads="1"/>
          </p:cNvSpPr>
          <p:nvPr>
            <p:ph type="body" idx="1"/>
          </p:nvPr>
        </p:nvSpPr>
        <p:spPr bwMode="auto">
          <a:xfrm>
            <a:off x="1030288" y="1163638"/>
            <a:ext cx="7961312" cy="536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3418" name="Rectangle 10"/>
          <p:cNvSpPr>
            <a:spLocks noGrp="1" noChangeArrowheads="1"/>
          </p:cNvSpPr>
          <p:nvPr>
            <p:ph type="dt" sz="half" idx="2"/>
          </p:nvPr>
        </p:nvSpPr>
        <p:spPr bwMode="auto">
          <a:xfrm>
            <a:off x="1077913" y="66167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73419" name="Rectangle 11"/>
          <p:cNvSpPr>
            <a:spLocks noGrp="1" noChangeArrowheads="1"/>
          </p:cNvSpPr>
          <p:nvPr>
            <p:ph type="ftr" sz="quarter" idx="3"/>
          </p:nvPr>
        </p:nvSpPr>
        <p:spPr bwMode="auto">
          <a:xfrm>
            <a:off x="5838825" y="6616700"/>
            <a:ext cx="2895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273420" name="Rectangle 12"/>
          <p:cNvSpPr>
            <a:spLocks noGrp="1" noChangeArrowheads="1"/>
          </p:cNvSpPr>
          <p:nvPr>
            <p:ph type="sldNum" sz="quarter" idx="4"/>
          </p:nvPr>
        </p:nvSpPr>
        <p:spPr bwMode="auto">
          <a:xfrm>
            <a:off x="4187825" y="6616700"/>
            <a:ext cx="66198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3764CDC-E58B-475B-90E7-A9FA38483F95}" type="slidenum">
              <a:rPr lang="en-US" altLang="zh-CN"/>
              <a:pPr>
                <a:defRPr/>
              </a:pPr>
              <a:t>‹#›</a:t>
            </a:fld>
            <a:endParaRPr lang="en-US" altLang="zh-CN"/>
          </a:p>
        </p:txBody>
      </p:sp>
      <p:sp>
        <p:nvSpPr>
          <p:cNvPr id="273424" name="Line 16"/>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p:spPr>
        <p:txBody>
          <a:bodyPr/>
          <a:lstStyle/>
          <a:p>
            <a:pPr>
              <a:defRPr/>
            </a:pPr>
            <a:endParaRPr lang="zh-CN" altLang="en-US"/>
          </a:p>
        </p:txBody>
      </p:sp>
      <p:sp>
        <p:nvSpPr>
          <p:cNvPr id="273425" name="Rectangle 17"/>
          <p:cNvSpPr>
            <a:spLocks noChangeArrowheads="1"/>
          </p:cNvSpPr>
          <p:nvPr userDrawn="1"/>
        </p:nvSpPr>
        <p:spPr bwMode="auto">
          <a:xfrm>
            <a:off x="3502025" y="46038"/>
            <a:ext cx="5619750" cy="366712"/>
          </a:xfrm>
          <a:prstGeom prst="rect">
            <a:avLst/>
          </a:prstGeom>
          <a:noFill/>
          <a:ln w="9525">
            <a:noFill/>
            <a:miter lim="800000"/>
            <a:headEnd/>
            <a:tailEnd/>
          </a:ln>
          <a:effectLst/>
        </p:spPr>
        <p:txBody>
          <a:bodyPr wrap="none">
            <a:spAutoFit/>
          </a:bodyPr>
          <a:lstStyle/>
          <a:p>
            <a:pPr>
              <a:defRPr/>
            </a:pPr>
            <a:r>
              <a:rPr lang="en-US" altLang="zh-CN" b="1">
                <a:solidFill>
                  <a:schemeClr val="hlink"/>
                </a:solidFill>
                <a:effectLst>
                  <a:outerShdw blurRad="38100" dist="38100" dir="2700000" algn="tl">
                    <a:srgbClr val="C0C0C0"/>
                  </a:outerShdw>
                </a:effectLst>
              </a:rPr>
              <a:t>Unit 1  Measurement, Control and Instrumentation</a:t>
            </a:r>
          </a:p>
        </p:txBody>
      </p:sp>
    </p:spTree>
  </p:cSld>
  <p:clrMap bg1="lt1" tx1="dk1" bg2="lt2" tx2="dk2" accent1="accent1" accent2="accent2" accent3="accent3" accent4="accent4" accent5="accent5" accent6="accent6" hlink="hlink" folHlink="folHlink"/>
  <p:sldLayoutIdLst>
    <p:sldLayoutId id="2147483905"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folHlink"/>
        </a:buClr>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2"/>
        </a:buClr>
        <a:buSzPct val="85000"/>
        <a:buChar char="•"/>
        <a:defRPr sz="2000">
          <a:solidFill>
            <a:schemeClr val="tx2"/>
          </a:solidFill>
          <a:latin typeface="+mn-lt"/>
          <a:ea typeface="+mn-ea"/>
        </a:defRPr>
      </a:lvl4pPr>
      <a:lvl5pPr marL="2057400" indent="-228600" algn="l" rtl="0" eaLnBrk="0" fontAlgn="base" hangingPunct="0">
        <a:spcBef>
          <a:spcPct val="20000"/>
        </a:spcBef>
        <a:spcAft>
          <a:spcPct val="0"/>
        </a:spcAft>
        <a:buClr>
          <a:schemeClr val="accent1"/>
        </a:buClr>
        <a:buSzPct val="85000"/>
        <a:buChar char="•"/>
        <a:defRPr sz="2000">
          <a:solidFill>
            <a:schemeClr val="tx2"/>
          </a:solidFill>
          <a:latin typeface="+mn-lt"/>
          <a:ea typeface="+mn-ea"/>
        </a:defRPr>
      </a:lvl5pPr>
      <a:lvl6pPr marL="2514600" indent="-228600" algn="l" rtl="0" fontAlgn="base">
        <a:spcBef>
          <a:spcPct val="20000"/>
        </a:spcBef>
        <a:spcAft>
          <a:spcPct val="0"/>
        </a:spcAft>
        <a:buClr>
          <a:schemeClr val="accent1"/>
        </a:buClr>
        <a:buSzPct val="85000"/>
        <a:buChar char="•"/>
        <a:defRPr sz="2000">
          <a:solidFill>
            <a:schemeClr val="tx2"/>
          </a:solidFill>
          <a:latin typeface="+mn-lt"/>
          <a:ea typeface="+mn-ea"/>
        </a:defRPr>
      </a:lvl6pPr>
      <a:lvl7pPr marL="2971800" indent="-228600" algn="l" rtl="0" fontAlgn="base">
        <a:spcBef>
          <a:spcPct val="20000"/>
        </a:spcBef>
        <a:spcAft>
          <a:spcPct val="0"/>
        </a:spcAft>
        <a:buClr>
          <a:schemeClr val="accent1"/>
        </a:buClr>
        <a:buSzPct val="85000"/>
        <a:buChar char="•"/>
        <a:defRPr sz="2000">
          <a:solidFill>
            <a:schemeClr val="tx2"/>
          </a:solidFill>
          <a:latin typeface="+mn-lt"/>
          <a:ea typeface="+mn-ea"/>
        </a:defRPr>
      </a:lvl7pPr>
      <a:lvl8pPr marL="3429000" indent="-228600" algn="l" rtl="0" fontAlgn="base">
        <a:spcBef>
          <a:spcPct val="20000"/>
        </a:spcBef>
        <a:spcAft>
          <a:spcPct val="0"/>
        </a:spcAft>
        <a:buClr>
          <a:schemeClr val="accent1"/>
        </a:buClr>
        <a:buSzPct val="85000"/>
        <a:buChar char="•"/>
        <a:defRPr sz="2000">
          <a:solidFill>
            <a:schemeClr val="tx2"/>
          </a:solidFill>
          <a:latin typeface="+mn-lt"/>
          <a:ea typeface="+mn-ea"/>
        </a:defRPr>
      </a:lvl8pPr>
      <a:lvl9pPr marL="3886200" indent="-228600" algn="l" rtl="0" fontAlgn="base">
        <a:spcBef>
          <a:spcPct val="20000"/>
        </a:spcBef>
        <a:spcAft>
          <a:spcPct val="0"/>
        </a:spcAft>
        <a:buClr>
          <a:schemeClr val="accent1"/>
        </a:buClr>
        <a:buSzPct val="85000"/>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p:cNvSpPr>
            <a:spLocks noChangeArrowheads="1"/>
          </p:cNvSpPr>
          <p:nvPr/>
        </p:nvSpPr>
        <p:spPr bwMode="auto">
          <a:xfrm>
            <a:off x="5791200" y="2590800"/>
            <a:ext cx="2590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3200" b="1" dirty="0">
                <a:solidFill>
                  <a:srgbClr val="000000"/>
                </a:solidFill>
                <a:latin typeface="Times New Roman" pitchFamily="18" charset="0"/>
              </a:rPr>
              <a:t>Unit 2      Data Acquisition</a:t>
            </a:r>
            <a:r>
              <a:rPr lang="en-US" altLang="zh-CN" sz="3200" dirty="0">
                <a:latin typeface="Times New Roman" pitchFamily="18" charset="0"/>
              </a:rPr>
              <a:t> </a:t>
            </a:r>
          </a:p>
        </p:txBody>
      </p:sp>
      <p:pic>
        <p:nvPicPr>
          <p:cNvPr id="5" name="内容占位符 5"/>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 y="0"/>
            <a:ext cx="4875451" cy="68580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762000"/>
            <a:ext cx="7772400" cy="4893647"/>
          </a:xfrm>
          <a:prstGeom prst="rect">
            <a:avLst/>
          </a:prstGeom>
        </p:spPr>
        <p:txBody>
          <a:bodyPr wrap="square">
            <a:spAutoFit/>
          </a:bodyPr>
          <a:lstStyle/>
          <a:p>
            <a:r>
              <a:rPr lang="en-US" altLang="zh-CN" sz="2600" dirty="0">
                <a:latin typeface="Book Antiqua" pitchFamily="18" charset="0"/>
              </a:rPr>
              <a:t>New products such as scanners, multiplexers, counter/timers, </a:t>
            </a:r>
            <a:r>
              <a:rPr lang="en-US" altLang="zh-CN" sz="2600" dirty="0" err="1">
                <a:latin typeface="Book Antiqua" pitchFamily="18" charset="0"/>
              </a:rPr>
              <a:t>nanovolt</a:t>
            </a:r>
            <a:r>
              <a:rPr lang="en-US" altLang="zh-CN" sz="2600" dirty="0">
                <a:latin typeface="Book Antiqua" pitchFamily="18" charset="0"/>
              </a:rPr>
              <a:t>-meters, micro-ohmmeters, and other specialized instrumentation have made it possible to create computer-controlled test and measurement systems that offer exceptional sensitivity and resolution. </a:t>
            </a:r>
          </a:p>
          <a:p>
            <a:r>
              <a:rPr lang="zh-CN" altLang="zh-CN" sz="2600" b="1" dirty="0">
                <a:latin typeface="Book Antiqua" pitchFamily="18" charset="0"/>
              </a:rPr>
              <a:t>句中</a:t>
            </a:r>
            <a:r>
              <a:rPr lang="en-US" altLang="zh-CN" sz="2600" b="1" dirty="0">
                <a:latin typeface="Book Antiqua" pitchFamily="18" charset="0"/>
              </a:rPr>
              <a:t>sensitivity and resolution</a:t>
            </a:r>
            <a:r>
              <a:rPr lang="zh-CN" altLang="zh-CN" sz="2600" b="1" dirty="0">
                <a:latin typeface="Book Antiqua" pitchFamily="18" charset="0"/>
              </a:rPr>
              <a:t>意为“</a:t>
            </a:r>
            <a:r>
              <a:rPr lang="zh-CN" altLang="zh-CN" sz="2600" b="1" dirty="0">
                <a:solidFill>
                  <a:srgbClr val="0000CC"/>
                </a:solidFill>
                <a:latin typeface="Book Antiqua" pitchFamily="18" charset="0"/>
              </a:rPr>
              <a:t>灵敏度和分辨率</a:t>
            </a:r>
            <a:r>
              <a:rPr lang="zh-CN" altLang="zh-CN" sz="2600" b="1" dirty="0">
                <a:latin typeface="Book Antiqua" pitchFamily="18" charset="0"/>
              </a:rPr>
              <a:t>”。</a:t>
            </a:r>
            <a:endParaRPr lang="en-US" altLang="zh-CN" sz="2600" b="1" dirty="0">
              <a:latin typeface="Book Antiqua" pitchFamily="18" charset="0"/>
            </a:endParaRPr>
          </a:p>
          <a:p>
            <a:r>
              <a:rPr lang="zh-CN" altLang="zh-CN" sz="2600" b="1" dirty="0">
                <a:latin typeface="Book Antiqua" pitchFamily="18" charset="0"/>
              </a:rPr>
              <a:t>全句译为：</a:t>
            </a:r>
            <a:r>
              <a:rPr lang="zh-CN" altLang="zh-CN" sz="2600" b="1" dirty="0">
                <a:solidFill>
                  <a:srgbClr val="0000CC"/>
                </a:solidFill>
                <a:latin typeface="Book Antiqua" pitchFamily="18" charset="0"/>
              </a:rPr>
              <a:t>扫描仪、多路复用器、计数器</a:t>
            </a:r>
            <a:r>
              <a:rPr lang="en-US" altLang="zh-CN" sz="2600" b="1" dirty="0">
                <a:solidFill>
                  <a:srgbClr val="0000CC"/>
                </a:solidFill>
                <a:latin typeface="Book Antiqua" pitchFamily="18" charset="0"/>
              </a:rPr>
              <a:t>/</a:t>
            </a:r>
            <a:r>
              <a:rPr lang="zh-CN" altLang="zh-CN" sz="2600" b="1" dirty="0">
                <a:solidFill>
                  <a:srgbClr val="0000CC"/>
                </a:solidFill>
                <a:latin typeface="Book Antiqua" pitchFamily="18" charset="0"/>
              </a:rPr>
              <a:t>定时器、纳伏表、微欧姆计以及其它专业仪表等新产品使得计算机控制的测试系统有可能提供更高的灵敏度和分辨率。</a:t>
            </a:r>
          </a:p>
        </p:txBody>
      </p:sp>
    </p:spTree>
    <p:extLst>
      <p:ext uri="{BB962C8B-B14F-4D97-AF65-F5344CB8AC3E}">
        <p14:creationId xmlns:p14="http://schemas.microsoft.com/office/powerpoint/2010/main" val="2609118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685800"/>
            <a:ext cx="7924800" cy="6093976"/>
          </a:xfrm>
          <a:prstGeom prst="rect">
            <a:avLst/>
          </a:prstGeom>
        </p:spPr>
        <p:txBody>
          <a:bodyPr wrap="square">
            <a:spAutoFit/>
          </a:bodyPr>
          <a:lstStyle/>
          <a:p>
            <a:r>
              <a:rPr lang="en-US" altLang="zh-CN" sz="2600" dirty="0">
                <a:latin typeface="Book Antiqua" pitchFamily="18" charset="0"/>
              </a:rPr>
              <a:t>Hybrid systems are a relatively recent development in external data acquisition systems. A typical hybrid system combines a DMM-type user interface with several standard data acquisition functions and expansion capabilities in a compact, instrument-like package. Typical functions include AC and DC voltage and current measurements, temperature and frequency measurements, event counting, timing, triggering, and process control. </a:t>
            </a:r>
            <a:endParaRPr lang="zh-CN" altLang="zh-CN" sz="2600" dirty="0">
              <a:latin typeface="Book Antiqua" pitchFamily="18" charset="0"/>
            </a:endParaRPr>
          </a:p>
          <a:p>
            <a:r>
              <a:rPr lang="zh-CN" altLang="zh-CN" sz="2600" b="1" dirty="0">
                <a:solidFill>
                  <a:srgbClr val="0000CC"/>
                </a:solidFill>
                <a:latin typeface="Book Antiqua" pitchFamily="18" charset="0"/>
              </a:rPr>
              <a:t>混合系统是外部数据采集系统中相对近期的发展方向。典型的混合系统将数字万用表（</a:t>
            </a:r>
            <a:r>
              <a:rPr lang="en-US" altLang="zh-CN" sz="2600" b="1" dirty="0">
                <a:solidFill>
                  <a:srgbClr val="0000CC"/>
                </a:solidFill>
                <a:latin typeface="Book Antiqua" pitchFamily="18" charset="0"/>
              </a:rPr>
              <a:t>DMM</a:t>
            </a:r>
            <a:r>
              <a:rPr lang="zh-CN" altLang="zh-CN" sz="2600" b="1" dirty="0">
                <a:solidFill>
                  <a:srgbClr val="0000CC"/>
                </a:solidFill>
                <a:latin typeface="Book Antiqua" pitchFamily="18" charset="0"/>
              </a:rPr>
              <a:t>）用户接口和几个标准数据采集功能及其扩展功能集成在一个紧凑的仪表包中。典型功能包括：直流和交流电压电流测量，温度和频率测量，事件计数、定时、触发和过程控制。</a:t>
            </a:r>
          </a:p>
        </p:txBody>
      </p:sp>
    </p:spTree>
    <p:extLst>
      <p:ext uri="{BB962C8B-B14F-4D97-AF65-F5344CB8AC3E}">
        <p14:creationId xmlns:p14="http://schemas.microsoft.com/office/powerpoint/2010/main" val="2657493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ChangeArrowheads="1"/>
          </p:cNvSpPr>
          <p:nvPr/>
        </p:nvSpPr>
        <p:spPr bwMode="auto">
          <a:xfrm>
            <a:off x="381000" y="533400"/>
            <a:ext cx="81534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t>Analog signal </a:t>
            </a:r>
            <a:r>
              <a:rPr lang="en-US" altLang="zh-CN" sz="2800" b="1" dirty="0" smtClean="0"/>
              <a:t>transmission</a:t>
            </a:r>
          </a:p>
          <a:p>
            <a:pPr>
              <a:spcBef>
                <a:spcPct val="50000"/>
              </a:spcBef>
            </a:pPr>
            <a:r>
              <a:rPr lang="en-US" altLang="zh-CN" sz="2600" dirty="0" smtClean="0">
                <a:latin typeface="Book Antiqua" pitchFamily="18" charset="0"/>
              </a:rPr>
              <a:t>Today</a:t>
            </a:r>
            <a:r>
              <a:rPr lang="en-US" altLang="zh-CN" sz="2600" dirty="0">
                <a:latin typeface="Book Antiqua" pitchFamily="18" charset="0"/>
              </a:rPr>
              <a:t>, digital computers and other microprocessor-based devices have replaced analog recording and display technologies in all but the simplest data acquisition applications. </a:t>
            </a:r>
            <a:r>
              <a:rPr lang="en-US" altLang="zh-CN" sz="2600" dirty="0">
                <a:latin typeface="Book Antiqua" pitchFamily="18" charset="0"/>
              </a:rPr>
              <a:t>And while computers have had an undeniably positive impact </a:t>
            </a:r>
            <a:r>
              <a:rPr lang="en-US" altLang="zh-CN" sz="2600" dirty="0">
                <a:latin typeface="Book Antiqua" pitchFamily="18" charset="0"/>
              </a:rPr>
              <a:t>on the practice of data acquisition, they speak only a binary language of ones and zeroes.</a:t>
            </a:r>
          </a:p>
          <a:p>
            <a:pPr>
              <a:spcBef>
                <a:spcPct val="50000"/>
              </a:spcBef>
            </a:pPr>
            <a:r>
              <a:rPr lang="zh-CN" altLang="en-US" sz="2600" b="1" dirty="0" smtClean="0">
                <a:solidFill>
                  <a:srgbClr val="0000CC"/>
                </a:solidFill>
                <a:latin typeface="楷体_GB2312" pitchFamily="49" charset="-122"/>
                <a:ea typeface="楷体_GB2312" pitchFamily="49" charset="-122"/>
              </a:rPr>
              <a:t>句</a:t>
            </a:r>
            <a:r>
              <a:rPr lang="zh-CN" altLang="en-US" sz="2600" b="1" dirty="0">
                <a:solidFill>
                  <a:srgbClr val="0000CC"/>
                </a:solidFill>
                <a:latin typeface="楷体_GB2312" pitchFamily="49" charset="-122"/>
                <a:ea typeface="楷体_GB2312" pitchFamily="49" charset="-122"/>
              </a:rPr>
              <a:t>中</a:t>
            </a:r>
            <a:r>
              <a:rPr lang="en-US" altLang="zh-CN" sz="2600" dirty="0">
                <a:latin typeface="Book Antiqua" pitchFamily="18" charset="0"/>
                <a:ea typeface="楷体_GB2312" pitchFamily="49" charset="-122"/>
              </a:rPr>
              <a:t>but</a:t>
            </a:r>
            <a:r>
              <a:rPr lang="zh-CN" altLang="en-US" sz="2600" b="1" dirty="0">
                <a:solidFill>
                  <a:srgbClr val="0000CC"/>
                </a:solidFill>
                <a:latin typeface="楷体_GB2312" pitchFamily="49" charset="-122"/>
                <a:ea typeface="楷体_GB2312" pitchFamily="49" charset="-122"/>
              </a:rPr>
              <a:t>表示</a:t>
            </a:r>
            <a:r>
              <a:rPr lang="zh-CN" altLang="en-US" sz="2600" b="1" dirty="0" smtClean="0">
                <a:solidFill>
                  <a:srgbClr val="0000CC"/>
                </a:solidFill>
                <a:latin typeface="楷体_GB2312" pitchFamily="49" charset="-122"/>
                <a:ea typeface="楷体_GB2312" pitchFamily="49" charset="-122"/>
              </a:rPr>
              <a:t>否定，</a:t>
            </a:r>
            <a:r>
              <a:rPr lang="zh-CN" altLang="en-US" sz="2600" b="1" dirty="0" smtClean="0">
                <a:latin typeface="楷体_GB2312" pitchFamily="49" charset="-122"/>
                <a:ea typeface="楷体_GB2312" pitchFamily="49" charset="-122"/>
              </a:rPr>
              <a:t>译</a:t>
            </a:r>
            <a:r>
              <a:rPr lang="zh-CN" altLang="en-US" sz="2600" b="1" dirty="0">
                <a:latin typeface="楷体_GB2312" pitchFamily="49" charset="-122"/>
                <a:ea typeface="楷体_GB2312" pitchFamily="49" charset="-122"/>
              </a:rPr>
              <a:t>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现在，数字计算机和其他基于微处理器的设备代替了所有模拟记录和显示器技术，唯独不能代替最简单的数据采集功能</a:t>
            </a:r>
            <a:r>
              <a:rPr lang="zh-CN" altLang="en-US" sz="2600" b="1" dirty="0">
                <a:solidFill>
                  <a:srgbClr val="0000CC"/>
                </a:solidFill>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尽管计算机在数据采集的应用中具有不可否定的积极影响，但他们只讲</a:t>
            </a:r>
            <a:r>
              <a:rPr lang="en-US" altLang="zh-CN" sz="2600" b="1" dirty="0">
                <a:solidFill>
                  <a:srgbClr val="0000CC"/>
                </a:solidFill>
                <a:latin typeface="楷体_GB2312" pitchFamily="49" charset="-122"/>
                <a:ea typeface="楷体_GB2312" pitchFamily="49" charset="-122"/>
              </a:rPr>
              <a:t>1</a:t>
            </a:r>
            <a:r>
              <a:rPr lang="zh-CN" altLang="zh-CN" sz="2600" b="1" dirty="0">
                <a:solidFill>
                  <a:srgbClr val="0000CC"/>
                </a:solidFill>
                <a:latin typeface="楷体_GB2312" pitchFamily="49" charset="-122"/>
                <a:ea typeface="楷体_GB2312" pitchFamily="49" charset="-122"/>
              </a:rPr>
              <a:t>和</a:t>
            </a:r>
            <a:r>
              <a:rPr lang="en-US" altLang="zh-CN" sz="2600" b="1" dirty="0">
                <a:solidFill>
                  <a:srgbClr val="0000CC"/>
                </a:solidFill>
                <a:latin typeface="楷体_GB2312" pitchFamily="49" charset="-122"/>
                <a:ea typeface="楷体_GB2312" pitchFamily="49" charset="-122"/>
              </a:rPr>
              <a:t>0</a:t>
            </a:r>
            <a:r>
              <a:rPr lang="zh-CN" altLang="zh-CN" sz="2600" b="1" dirty="0">
                <a:solidFill>
                  <a:srgbClr val="0000CC"/>
                </a:solidFill>
                <a:latin typeface="楷体_GB2312" pitchFamily="49" charset="-122"/>
                <a:ea typeface="楷体_GB2312" pitchFamily="49" charset="-122"/>
              </a:rPr>
              <a:t>的二进制语言</a:t>
            </a:r>
            <a:r>
              <a:rPr lang="zh-CN" altLang="en-US" sz="2600" b="1" dirty="0">
                <a:solidFill>
                  <a:srgbClr val="0000CC"/>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6"/>
          <p:cNvSpPr>
            <a:spLocks noChangeArrowheads="1"/>
          </p:cNvSpPr>
          <p:nvPr/>
        </p:nvSpPr>
        <p:spPr bwMode="auto">
          <a:xfrm>
            <a:off x="381000" y="838200"/>
            <a:ext cx="84582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dirty="0">
                <a:latin typeface="Book Antiqua" pitchFamily="18" charset="0"/>
              </a:rPr>
              <a:t>It is the fundamental relationship between voltage, current, and electrical resistance that allow either a continuously varying current or voltage to represent a continuous process variable. While most single-channel analog signal transmissions use </a:t>
            </a:r>
            <a:r>
              <a:rPr lang="en-US" altLang="zh-CN" sz="2600" dirty="0">
                <a:solidFill>
                  <a:srgbClr val="FF0000"/>
                </a:solidFill>
                <a:latin typeface="Book Antiqua" pitchFamily="18" charset="0"/>
              </a:rPr>
              <a:t>direct current (DC) </a:t>
            </a:r>
            <a:r>
              <a:rPr lang="en-US" altLang="zh-CN" sz="2600" dirty="0">
                <a:latin typeface="Book Antiqua" pitchFamily="18" charset="0"/>
              </a:rPr>
              <a:t>variations in current or voltage to represent a data value, frequency variations of an </a:t>
            </a:r>
            <a:r>
              <a:rPr lang="en-US" altLang="zh-CN" sz="2600" dirty="0">
                <a:solidFill>
                  <a:srgbClr val="FF0000"/>
                </a:solidFill>
                <a:latin typeface="Book Antiqua" pitchFamily="18" charset="0"/>
              </a:rPr>
              <a:t>alternating current (AC) </a:t>
            </a:r>
            <a:r>
              <a:rPr lang="en-US" altLang="zh-CN" sz="2600" dirty="0">
                <a:latin typeface="Book Antiqua" pitchFamily="18" charset="0"/>
              </a:rPr>
              <a:t>also can be used to communicate information.</a:t>
            </a:r>
            <a:endParaRPr lang="zh-CN" altLang="zh-CN" sz="2600" dirty="0">
              <a:latin typeface="Book Antiqua" pitchFamily="18" charset="0"/>
            </a:endParaRPr>
          </a:p>
          <a:p>
            <a:r>
              <a:rPr lang="zh-CN" altLang="zh-CN" sz="2600" b="1" dirty="0">
                <a:solidFill>
                  <a:srgbClr val="0000CC"/>
                </a:solidFill>
                <a:latin typeface="楷体_GB2312" pitchFamily="49" charset="-122"/>
                <a:ea typeface="楷体_GB2312" pitchFamily="49" charset="-122"/>
              </a:rPr>
              <a:t>是电压、电流和电阻之间的基本关系，使得可以使用连续变化的电流或电压来表示连续过程变量。 虽然大多单通道模拟信号变送器使用电压电流信号中直流信号的变化来表示数据值，但交流信号频率的变化也能用于信息传递</a:t>
            </a:r>
            <a:r>
              <a:rPr lang="zh-CN" altLang="zh-CN" sz="2600" b="1" dirty="0" smtClean="0">
                <a:solidFill>
                  <a:srgbClr val="0000CC"/>
                </a:solidFill>
                <a:latin typeface="楷体_GB2312" pitchFamily="49" charset="-122"/>
                <a:ea typeface="楷体_GB2312" pitchFamily="49" charset="-122"/>
              </a:rPr>
              <a:t>。</a:t>
            </a:r>
            <a:r>
              <a:rPr lang="zh-CN" altLang="en-US" sz="2600" b="1" dirty="0" smtClean="0">
                <a:ea typeface="楷体_GB2312" pitchFamily="49" charset="-122"/>
              </a:rPr>
              <a:t>    </a:t>
            </a:r>
            <a:endParaRPr lang="en-US" altLang="zh-CN" sz="2600" dirty="0">
              <a:latin typeface="Book Antiqu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ChangeArrowheads="1"/>
          </p:cNvSpPr>
          <p:nvPr/>
        </p:nvSpPr>
        <p:spPr bwMode="auto">
          <a:xfrm>
            <a:off x="304800" y="732587"/>
            <a:ext cx="8610600" cy="552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dirty="0"/>
              <a:t>Digital signal </a:t>
            </a:r>
            <a:r>
              <a:rPr lang="en-US" altLang="zh-CN" sz="2800" b="1" dirty="0" smtClean="0"/>
              <a:t>transmission</a:t>
            </a:r>
          </a:p>
          <a:p>
            <a:r>
              <a:rPr lang="en-US" altLang="zh-CN" sz="2600" dirty="0" smtClean="0">
                <a:latin typeface="Book Antiqua" pitchFamily="18" charset="0"/>
              </a:rPr>
              <a:t>    </a:t>
            </a:r>
            <a:r>
              <a:rPr lang="en-US" altLang="zh-CN" sz="2600" dirty="0">
                <a:latin typeface="Book Antiqua" pitchFamily="18" charset="0"/>
              </a:rPr>
              <a:t>In contrast to analog </a:t>
            </a:r>
            <a:r>
              <a:rPr lang="en-US" altLang="zh-CN" sz="2600" dirty="0">
                <a:solidFill>
                  <a:srgbClr val="FF0000"/>
                </a:solidFill>
                <a:latin typeface="Book Antiqua" pitchFamily="18" charset="0"/>
              </a:rPr>
              <a:t>transducers</a:t>
            </a:r>
            <a:r>
              <a:rPr lang="zh-CN" altLang="en-US" sz="2600" b="1" dirty="0">
                <a:solidFill>
                  <a:srgbClr val="0000CC"/>
                </a:solidFill>
                <a:latin typeface="Book Antiqua" pitchFamily="18" charset="0"/>
                <a:ea typeface="楷体_GB2312" pitchFamily="49" charset="-122"/>
              </a:rPr>
              <a:t>（</a:t>
            </a:r>
            <a:r>
              <a:rPr lang="zh-CN" altLang="zh-CN" sz="2600" b="1" dirty="0">
                <a:solidFill>
                  <a:srgbClr val="0000CC"/>
                </a:solidFill>
                <a:latin typeface="Book Antiqua" pitchFamily="18" charset="0"/>
                <a:ea typeface="楷体_GB2312" pitchFamily="49" charset="-122"/>
              </a:rPr>
              <a:t>传感器，变频器；变换器</a:t>
            </a:r>
            <a:r>
              <a:rPr lang="zh-CN" altLang="en-US" sz="2600" b="1" dirty="0">
                <a:solidFill>
                  <a:srgbClr val="0000CC"/>
                </a:solidFill>
                <a:latin typeface="Book Antiqua" pitchFamily="18" charset="0"/>
                <a:ea typeface="楷体_GB2312" pitchFamily="49" charset="-122"/>
              </a:rPr>
              <a:t>）</a:t>
            </a:r>
            <a:r>
              <a:rPr lang="en-US" altLang="zh-CN" sz="2600" dirty="0">
                <a:latin typeface="Book Antiqua" pitchFamily="18" charset="0"/>
              </a:rPr>
              <a:t>that sense continuous variables such as pressure and temperature, many transducers provide an output that is one of two states: high or low, open or closed. A pressure might be too high or a temperature too low, triggering closure of a switch. Outputs, too, are not strictly analog-solenoid. Valves typically are opened or closed. </a:t>
            </a:r>
          </a:p>
          <a:p>
            <a:pPr>
              <a:spcBef>
                <a:spcPct val="50000"/>
              </a:spcBef>
            </a:pPr>
            <a:r>
              <a:rPr lang="zh-CN" altLang="zh-CN" sz="2600" b="1" dirty="0">
                <a:solidFill>
                  <a:srgbClr val="0000CC"/>
                </a:solidFill>
                <a:latin typeface="Book Antiqua" pitchFamily="18" charset="0"/>
                <a:ea typeface="楷体_GB2312" pitchFamily="49" charset="-122"/>
              </a:rPr>
              <a:t>模拟变送器感知连续变量，如压力和温度。相比之下，数字变送器得到一个二态输出：高电平或低电平，开或关。压力可以很高或温度很低，以触发开关的闭合。输出也不是严格的模拟电磁阀。阀门通常为开或关状态。</a:t>
            </a:r>
            <a:r>
              <a:rPr lang="zh-CN" altLang="en-US" sz="2600" b="1" dirty="0">
                <a:solidFill>
                  <a:srgbClr val="0000CC"/>
                </a:solidFill>
                <a:latin typeface="Book Antiqua" pitchFamily="18" charset="0"/>
                <a:ea typeface="楷体_GB2312" pitchFamily="49" charset="-122"/>
              </a:rPr>
              <a:t>  </a:t>
            </a:r>
            <a:endParaRPr lang="en-US" altLang="zh-CN" sz="2600" b="1"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ChangeArrowheads="1"/>
          </p:cNvSpPr>
          <p:nvPr/>
        </p:nvSpPr>
        <p:spPr bwMode="auto">
          <a:xfrm>
            <a:off x="304800" y="702370"/>
            <a:ext cx="8458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600" dirty="0" smtClean="0">
                <a:latin typeface="Book Antiqua" pitchFamily="18" charset="0"/>
              </a:rPr>
              <a:t>Many </a:t>
            </a:r>
            <a:r>
              <a:rPr lang="en-US" altLang="zh-CN" sz="2600" dirty="0">
                <a:latin typeface="Book Antiqua" pitchFamily="18" charset="0"/>
              </a:rPr>
              <a:t>pumps and heaters are simply turned on or off. Pulse signals are another form of digital I/O, with one rotation of a </a:t>
            </a:r>
            <a:r>
              <a:rPr lang="en-US" altLang="zh-CN" sz="2600" dirty="0">
                <a:solidFill>
                  <a:srgbClr val="FF0000"/>
                </a:solidFill>
                <a:latin typeface="Book Antiqua" pitchFamily="18" charset="0"/>
              </a:rPr>
              <a:t>turbine</a:t>
            </a:r>
            <a:r>
              <a:rPr lang="zh-CN" altLang="en-US" sz="2600" b="1" dirty="0">
                <a:solidFill>
                  <a:srgbClr val="0000CC"/>
                </a:solidFill>
                <a:latin typeface="楷体_GB2312" pitchFamily="49" charset="-122"/>
                <a:ea typeface="楷体_GB2312" pitchFamily="49" charset="-122"/>
              </a:rPr>
              <a:t>（涡轮机）</a:t>
            </a:r>
            <a:r>
              <a:rPr lang="zh-CN" altLang="en-US" sz="2600" dirty="0">
                <a:latin typeface="Book Antiqua" pitchFamily="18" charset="0"/>
              </a:rPr>
              <a:t> </a:t>
            </a:r>
            <a:r>
              <a:rPr lang="en-US" altLang="zh-CN" sz="2600" dirty="0">
                <a:latin typeface="Book Antiqua" pitchFamily="18" charset="0"/>
              </a:rPr>
              <a:t>flow meter or </a:t>
            </a:r>
            <a:r>
              <a:rPr lang="en-US" altLang="zh-CN" sz="2600" dirty="0">
                <a:solidFill>
                  <a:srgbClr val="FF0000"/>
                </a:solidFill>
                <a:latin typeface="Book Antiqua" pitchFamily="18" charset="0"/>
              </a:rPr>
              <a:t>tachometer</a:t>
            </a:r>
            <a:r>
              <a:rPr lang="zh-CN" altLang="en-US" sz="2600" b="1" dirty="0">
                <a:solidFill>
                  <a:srgbClr val="0000CC"/>
                </a:solidFill>
                <a:latin typeface="楷体_GB2312" pitchFamily="49" charset="-122"/>
                <a:ea typeface="楷体_GB2312" pitchFamily="49" charset="-122"/>
              </a:rPr>
              <a:t>（转速计，流速计）</a:t>
            </a:r>
            <a:r>
              <a:rPr lang="zh-CN" altLang="en-US" sz="2600" dirty="0">
                <a:latin typeface="Book Antiqua" pitchFamily="18" charset="0"/>
              </a:rPr>
              <a:t> </a:t>
            </a:r>
            <a:r>
              <a:rPr lang="en-US" altLang="zh-CN" sz="2600" dirty="0">
                <a:latin typeface="Book Antiqua" pitchFamily="18" charset="0"/>
              </a:rPr>
              <a:t>corresponding to a single, countable event</a:t>
            </a:r>
            <a:r>
              <a:rPr lang="en-US" altLang="zh-CN" sz="2600" dirty="0">
                <a:latin typeface="Book Antiqua" pitchFamily="18" charset="0"/>
              </a:rPr>
              <a:t>. Digital I/O also can be used for parallel communications among plug-in expansion cards, and to generate clock and other timing signals. </a:t>
            </a:r>
          </a:p>
          <a:p>
            <a:r>
              <a:rPr lang="zh-CN" altLang="zh-CN" sz="2600" b="1" dirty="0">
                <a:solidFill>
                  <a:srgbClr val="0000CC"/>
                </a:solidFill>
                <a:latin typeface="楷体_GB2312" pitchFamily="49" charset="-122"/>
                <a:ea typeface="楷体_GB2312" pitchFamily="49" charset="-122"/>
              </a:rPr>
              <a:t>许多泵和加热器只是简单地打开或关闭。脉冲信号是数字</a:t>
            </a:r>
            <a:r>
              <a:rPr lang="en-US" altLang="zh-CN" sz="2600" b="1" dirty="0">
                <a:solidFill>
                  <a:srgbClr val="0000CC"/>
                </a:solidFill>
                <a:latin typeface="楷体_GB2312" pitchFamily="49" charset="-122"/>
                <a:ea typeface="楷体_GB2312" pitchFamily="49" charset="-122"/>
              </a:rPr>
              <a:t>I/O</a:t>
            </a:r>
            <a:r>
              <a:rPr lang="zh-CN" altLang="zh-CN" sz="2600" b="1" dirty="0">
                <a:solidFill>
                  <a:srgbClr val="0000CC"/>
                </a:solidFill>
                <a:latin typeface="楷体_GB2312" pitchFamily="49" charset="-122"/>
                <a:ea typeface="楷体_GB2312" pitchFamily="49" charset="-122"/>
              </a:rPr>
              <a:t>的另一种形式，随着涡轮流量计或转速计转一圈，对应于一个可数的事件。数字</a:t>
            </a:r>
            <a:r>
              <a:rPr lang="en-US" altLang="zh-CN" sz="2600" b="1" dirty="0">
                <a:solidFill>
                  <a:srgbClr val="0000CC"/>
                </a:solidFill>
                <a:latin typeface="楷体_GB2312" pitchFamily="49" charset="-122"/>
                <a:ea typeface="楷体_GB2312" pitchFamily="49" charset="-122"/>
              </a:rPr>
              <a:t>I/O</a:t>
            </a:r>
            <a:r>
              <a:rPr lang="zh-CN" altLang="zh-CN" sz="2600" b="1" dirty="0">
                <a:solidFill>
                  <a:srgbClr val="0000CC"/>
                </a:solidFill>
                <a:latin typeface="楷体_GB2312" pitchFamily="49" charset="-122"/>
                <a:ea typeface="楷体_GB2312" pitchFamily="49" charset="-122"/>
              </a:rPr>
              <a:t>也可用于嵌入式扩展卡的并行通信，产生时钟和其他计时信号。</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
          <p:cNvSpPr>
            <a:spLocks noChangeArrowheads="1"/>
          </p:cNvSpPr>
          <p:nvPr/>
        </p:nvSpPr>
        <p:spPr bwMode="auto">
          <a:xfrm>
            <a:off x="609600" y="867127"/>
            <a:ext cx="8153400"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600" dirty="0" smtClean="0">
                <a:latin typeface="Book Antiqua" pitchFamily="18" charset="0"/>
              </a:rPr>
              <a:t>Similar </a:t>
            </a:r>
            <a:r>
              <a:rPr lang="en-US" altLang="zh-CN" sz="2600" dirty="0">
                <a:latin typeface="Book Antiqua" pitchFamily="18" charset="0"/>
              </a:rPr>
              <a:t>to analog-to-digital converters used for analog I/O, digital I/O is designed to deal directly with </a:t>
            </a:r>
            <a:r>
              <a:rPr lang="en-US" altLang="zh-CN" sz="2600" dirty="0">
                <a:solidFill>
                  <a:srgbClr val="FF0000"/>
                </a:solidFill>
                <a:latin typeface="Book Antiqua" pitchFamily="18" charset="0"/>
              </a:rPr>
              <a:t>transistor</a:t>
            </a:r>
            <a:r>
              <a:rPr lang="zh-CN" altLang="en-US" sz="2600" b="1" dirty="0">
                <a:solidFill>
                  <a:srgbClr val="0000CC"/>
                </a:solidFill>
                <a:latin typeface="Book Antiqua" pitchFamily="18" charset="0"/>
                <a:ea typeface="楷体_GB2312" pitchFamily="49" charset="-122"/>
              </a:rPr>
              <a:t>（晶体管）</a:t>
            </a:r>
            <a:r>
              <a:rPr lang="en-US" altLang="zh-CN" sz="2600" dirty="0">
                <a:latin typeface="Book Antiqua" pitchFamily="18" charset="0"/>
              </a:rPr>
              <a:t>-to-transistor logic (TTL) level voltage changes. TTL typically sets </a:t>
            </a:r>
            <a:r>
              <a:rPr lang="en-US" altLang="zh-CN" sz="2600" u="sng" dirty="0">
                <a:solidFill>
                  <a:srgbClr val="FF0000"/>
                </a:solidFill>
                <a:latin typeface="Book Antiqua" pitchFamily="18" charset="0"/>
              </a:rPr>
              <a:t>the low voltage level</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低电平</a:t>
            </a:r>
            <a:r>
              <a:rPr lang="en-US" altLang="zh-CN" sz="2600" b="1" dirty="0">
                <a:solidFill>
                  <a:srgbClr val="0000CC"/>
                </a:solidFill>
                <a:latin typeface="楷体_GB2312" pitchFamily="49" charset="-122"/>
                <a:ea typeface="楷体_GB2312" pitchFamily="49" charset="-122"/>
              </a:rPr>
              <a:t>)</a:t>
            </a:r>
            <a:r>
              <a:rPr lang="en-US" altLang="zh-CN" sz="2600" dirty="0">
                <a:latin typeface="Book Antiqua" pitchFamily="18" charset="0"/>
              </a:rPr>
              <a:t>between 0 and 0.8V and </a:t>
            </a:r>
            <a:r>
              <a:rPr lang="en-US" altLang="zh-CN" sz="2600" u="sng" dirty="0">
                <a:solidFill>
                  <a:srgbClr val="FF0000"/>
                </a:solidFill>
                <a:latin typeface="Book Antiqua" pitchFamily="18" charset="0"/>
              </a:rPr>
              <a:t>the high voltage level</a:t>
            </a:r>
            <a:r>
              <a:rPr lang="en-US" altLang="zh-CN" sz="2600" dirty="0">
                <a:latin typeface="Book Antiqua" pitchFamily="18" charset="0"/>
              </a:rPr>
              <a:t> </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高电平</a:t>
            </a:r>
            <a:r>
              <a:rPr lang="en-US" altLang="zh-CN" sz="2600" b="1" dirty="0">
                <a:solidFill>
                  <a:srgbClr val="0000CC"/>
                </a:solidFill>
                <a:latin typeface="楷体_GB2312" pitchFamily="49" charset="-122"/>
                <a:ea typeface="楷体_GB2312" pitchFamily="49" charset="-122"/>
              </a:rPr>
              <a:t>)</a:t>
            </a:r>
            <a:r>
              <a:rPr lang="en-US" altLang="zh-CN" sz="2600" dirty="0">
                <a:latin typeface="Book Antiqua" pitchFamily="18" charset="0"/>
              </a:rPr>
              <a:t> between 2.0 and 5.0V. Voltage levels between 0.8 and 2.0V are not allowed.</a:t>
            </a:r>
          </a:p>
          <a:p>
            <a:pPr>
              <a:spcBef>
                <a:spcPct val="50000"/>
              </a:spcBef>
            </a:pPr>
            <a:r>
              <a:rPr lang="zh-CN" altLang="zh-CN" sz="2600" b="1" dirty="0">
                <a:solidFill>
                  <a:srgbClr val="0000CC"/>
                </a:solidFill>
                <a:latin typeface="楷体_GB2312" pitchFamily="49" charset="-122"/>
                <a:ea typeface="楷体_GB2312" pitchFamily="49" charset="-122"/>
              </a:rPr>
              <a:t>类似于模数转换器用于模拟</a:t>
            </a:r>
            <a:r>
              <a:rPr lang="en-US" altLang="zh-CN" sz="2600" b="1" dirty="0">
                <a:solidFill>
                  <a:srgbClr val="0000CC"/>
                </a:solidFill>
                <a:latin typeface="楷体_GB2312" pitchFamily="49" charset="-122"/>
                <a:ea typeface="楷体_GB2312" pitchFamily="49" charset="-122"/>
              </a:rPr>
              <a:t>I/O</a:t>
            </a:r>
            <a:r>
              <a:rPr lang="zh-CN" altLang="zh-CN" sz="2600" b="1" dirty="0">
                <a:solidFill>
                  <a:srgbClr val="0000CC"/>
                </a:solidFill>
                <a:latin typeface="楷体_GB2312" pitchFamily="49" charset="-122"/>
                <a:ea typeface="楷体_GB2312" pitchFamily="49" charset="-122"/>
              </a:rPr>
              <a:t>，数字</a:t>
            </a:r>
            <a:r>
              <a:rPr lang="en-US" altLang="zh-CN" sz="2600" b="1" dirty="0">
                <a:solidFill>
                  <a:srgbClr val="0000CC"/>
                </a:solidFill>
                <a:latin typeface="楷体_GB2312" pitchFamily="49" charset="-122"/>
                <a:ea typeface="楷体_GB2312" pitchFamily="49" charset="-122"/>
              </a:rPr>
              <a:t>I/O</a:t>
            </a:r>
            <a:r>
              <a:rPr lang="zh-CN" altLang="zh-CN" sz="2600" b="1" dirty="0">
                <a:solidFill>
                  <a:srgbClr val="0000CC"/>
                </a:solidFill>
                <a:latin typeface="楷体_GB2312" pitchFamily="49" charset="-122"/>
                <a:ea typeface="楷体_GB2312" pitchFamily="49" charset="-122"/>
              </a:rPr>
              <a:t>用于直接处理</a:t>
            </a:r>
            <a:r>
              <a:rPr lang="en-US" altLang="zh-CN" sz="2600" b="1" dirty="0">
                <a:solidFill>
                  <a:srgbClr val="0000CC"/>
                </a:solidFill>
                <a:latin typeface="楷体_GB2312" pitchFamily="49" charset="-122"/>
                <a:ea typeface="楷体_GB2312" pitchFamily="49" charset="-122"/>
              </a:rPr>
              <a:t>TTL</a:t>
            </a:r>
            <a:r>
              <a:rPr lang="zh-CN" altLang="zh-CN" sz="2600" b="1" dirty="0">
                <a:solidFill>
                  <a:srgbClr val="0000CC"/>
                </a:solidFill>
                <a:latin typeface="楷体_GB2312" pitchFamily="49" charset="-122"/>
                <a:ea typeface="楷体_GB2312" pitchFamily="49" charset="-122"/>
              </a:rPr>
              <a:t>电平变化。</a:t>
            </a:r>
            <a:r>
              <a:rPr lang="en-US" altLang="zh-CN" sz="2600" b="1" dirty="0">
                <a:solidFill>
                  <a:srgbClr val="0000CC"/>
                </a:solidFill>
                <a:latin typeface="楷体_GB2312" pitchFamily="49" charset="-122"/>
                <a:ea typeface="楷体_GB2312" pitchFamily="49" charset="-122"/>
              </a:rPr>
              <a:t>TTL</a:t>
            </a:r>
            <a:r>
              <a:rPr lang="zh-CN" altLang="zh-CN" sz="2600" b="1" dirty="0">
                <a:solidFill>
                  <a:srgbClr val="0000CC"/>
                </a:solidFill>
                <a:latin typeface="楷体_GB2312" pitchFamily="49" charset="-122"/>
                <a:ea typeface="楷体_GB2312" pitchFamily="49" charset="-122"/>
              </a:rPr>
              <a:t>通常将</a:t>
            </a:r>
            <a:r>
              <a:rPr lang="en-US" altLang="zh-CN" sz="2600" b="1" dirty="0">
                <a:solidFill>
                  <a:srgbClr val="0000CC"/>
                </a:solidFill>
                <a:latin typeface="楷体_GB2312" pitchFamily="49" charset="-122"/>
                <a:ea typeface="楷体_GB2312" pitchFamily="49" charset="-122"/>
              </a:rPr>
              <a:t>0-0.8V</a:t>
            </a:r>
            <a:r>
              <a:rPr lang="zh-CN" altLang="zh-CN" sz="2600" b="1" dirty="0">
                <a:solidFill>
                  <a:srgbClr val="0000CC"/>
                </a:solidFill>
                <a:latin typeface="楷体_GB2312" pitchFamily="49" charset="-122"/>
                <a:ea typeface="楷体_GB2312" pitchFamily="49" charset="-122"/>
              </a:rPr>
              <a:t>置为低电平，将</a:t>
            </a:r>
            <a:r>
              <a:rPr lang="en-US" altLang="zh-CN" sz="2600" b="1" dirty="0">
                <a:solidFill>
                  <a:srgbClr val="0000CC"/>
                </a:solidFill>
                <a:latin typeface="楷体_GB2312" pitchFamily="49" charset="-122"/>
                <a:ea typeface="楷体_GB2312" pitchFamily="49" charset="-122"/>
              </a:rPr>
              <a:t>2.0-5.0V</a:t>
            </a:r>
            <a:r>
              <a:rPr lang="zh-CN" altLang="zh-CN" sz="2600" b="1" dirty="0">
                <a:solidFill>
                  <a:srgbClr val="0000CC"/>
                </a:solidFill>
                <a:latin typeface="楷体_GB2312" pitchFamily="49" charset="-122"/>
                <a:ea typeface="楷体_GB2312" pitchFamily="49" charset="-122"/>
              </a:rPr>
              <a:t>置为高电平。电压不允许处于</a:t>
            </a:r>
            <a:r>
              <a:rPr lang="en-US" altLang="zh-CN" sz="2600" b="1" dirty="0">
                <a:solidFill>
                  <a:srgbClr val="0000CC"/>
                </a:solidFill>
                <a:latin typeface="楷体_GB2312" pitchFamily="49" charset="-122"/>
                <a:ea typeface="楷体_GB2312" pitchFamily="49" charset="-122"/>
              </a:rPr>
              <a:t>0.8-2.0V</a:t>
            </a:r>
            <a:r>
              <a:rPr lang="zh-CN" altLang="zh-CN" sz="2600" b="1" dirty="0">
                <a:solidFill>
                  <a:srgbClr val="0000CC"/>
                </a:solidFill>
                <a:latin typeface="楷体_GB2312" pitchFamily="49" charset="-122"/>
                <a:ea typeface="楷体_GB2312" pitchFamily="49" charset="-122"/>
              </a:rPr>
              <a:t>之间。</a:t>
            </a:r>
            <a:endParaRPr lang="en-US" altLang="zh-CN"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57200" y="936314"/>
            <a:ext cx="8229600"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r>
              <a:rPr lang="en-US" altLang="zh-CN" sz="2600" dirty="0">
                <a:latin typeface="Book Antiqua" pitchFamily="18" charset="0"/>
              </a:rPr>
              <a:t>“Gluing” pieces of new and/or existing networks together is becoming more feasible with the use of bridging, routing, and media conversion technologies that link local area, wide area, and industrial networks together</a:t>
            </a:r>
            <a:r>
              <a:rPr lang="en-US" altLang="zh-CN" sz="2600" dirty="0" smtClean="0">
                <a:latin typeface="Book Antiqua" pitchFamily="18" charset="0"/>
              </a:rPr>
              <a:t>.</a:t>
            </a:r>
          </a:p>
          <a:p>
            <a:pPr eaLnBrk="0" hangingPunct="0">
              <a:spcBef>
                <a:spcPct val="50000"/>
              </a:spcBef>
            </a:pPr>
            <a:r>
              <a:rPr lang="zh-CN" altLang="zh-CN" sz="2800" b="1" dirty="0" smtClean="0"/>
              <a:t>全</a:t>
            </a:r>
            <a:r>
              <a:rPr lang="zh-CN" altLang="zh-CN" sz="2800" b="1" dirty="0"/>
              <a:t>句译为：</a:t>
            </a:r>
            <a:r>
              <a:rPr lang="zh-CN" altLang="zh-CN" sz="2800" b="1" dirty="0">
                <a:solidFill>
                  <a:srgbClr val="0000CC"/>
                </a:solidFill>
              </a:rPr>
              <a:t>使用桥接、路由和媒体转换技术将新网络和（或）现有网络拼接在一起变得更加可行。这些技术将局域网、广域网和工业网络连接在一起。</a:t>
            </a:r>
          </a:p>
          <a:p>
            <a:pPr eaLnBrk="0" hangingPunct="0">
              <a:spcBef>
                <a:spcPct val="50000"/>
              </a:spcBef>
            </a:pPr>
            <a:r>
              <a:rPr lang="zh-CN" altLang="en-US" sz="2600" b="1" dirty="0" smtClean="0">
                <a:ea typeface="楷体_GB2312" pitchFamily="49" charset="-122"/>
              </a:rPr>
              <a:t>    </a:t>
            </a:r>
            <a:endParaRPr lang="en-US" altLang="zh-CN"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14400" y="811213"/>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3200" b="1" dirty="0">
                <a:solidFill>
                  <a:srgbClr val="000000"/>
                </a:solidFill>
                <a:latin typeface="Times New Roman" pitchFamily="18" charset="0"/>
              </a:rPr>
              <a:t>Unit 2      Data Acquisition</a:t>
            </a:r>
            <a:r>
              <a:rPr lang="en-US" altLang="zh-CN" sz="3400" b="1" dirty="0">
                <a:solidFill>
                  <a:srgbClr val="0000CC"/>
                </a:solidFill>
                <a:latin typeface="楷体_GB2312" pitchFamily="49" charset="-122"/>
                <a:ea typeface="楷体_GB2312" pitchFamily="49" charset="-122"/>
              </a:rPr>
              <a:t> </a:t>
            </a:r>
          </a:p>
        </p:txBody>
      </p:sp>
      <p:pic>
        <p:nvPicPr>
          <p:cNvPr id="13315" name="il_fi" descr="data_acquisition_bench"/>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68500"/>
            <a:ext cx="58674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0574" y="1143000"/>
            <a:ext cx="8077200" cy="4370427"/>
          </a:xfrm>
          <a:prstGeom prst="rect">
            <a:avLst/>
          </a:prstGeom>
        </p:spPr>
        <p:txBody>
          <a:bodyPr wrap="square">
            <a:spAutoFit/>
          </a:bodyPr>
          <a:lstStyle/>
          <a:p>
            <a:r>
              <a:rPr lang="en-US" altLang="zh-CN" sz="2600" dirty="0">
                <a:latin typeface="Book Antiqua" pitchFamily="18" charset="0"/>
              </a:rPr>
              <a:t>However, we define itself to a particular class of data acquisition system, defined as:</a:t>
            </a:r>
          </a:p>
          <a:p>
            <a:r>
              <a:rPr lang="en-US" altLang="zh-CN" sz="2600" dirty="0">
                <a:latin typeface="Book Antiqua" pitchFamily="18" charset="0"/>
              </a:rPr>
              <a:t>    An electronic instrument, or group of interconnected electronic hardware items, dedicated to the measurement and quantization of analog signals for digital analysis of processing.</a:t>
            </a:r>
            <a:endParaRPr lang="zh-CN" altLang="zh-CN" sz="2600" dirty="0">
              <a:latin typeface="Book Antiqua" pitchFamily="18" charset="0"/>
            </a:endParaRPr>
          </a:p>
          <a:p>
            <a:r>
              <a:rPr lang="zh-CN" altLang="zh-CN" sz="2600" b="1" dirty="0">
                <a:solidFill>
                  <a:srgbClr val="0000CC"/>
                </a:solidFill>
                <a:latin typeface="楷体_GB2312" pitchFamily="49" charset="-122"/>
                <a:ea typeface="楷体_GB2312" pitchFamily="49" charset="-122"/>
              </a:rPr>
              <a:t>然而，我们为一类特定的数据采集系统给出定义，定义为：</a:t>
            </a:r>
            <a:endParaRPr lang="en-US" altLang="zh-CN" sz="2600" b="1" dirty="0">
              <a:solidFill>
                <a:srgbClr val="0000CC"/>
              </a:solidFill>
              <a:latin typeface="楷体_GB2312" pitchFamily="49" charset="-122"/>
              <a:ea typeface="楷体_GB2312" pitchFamily="49" charset="-122"/>
            </a:endParaRPr>
          </a:p>
          <a:p>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专门</a:t>
            </a:r>
            <a:r>
              <a:rPr lang="zh-CN" altLang="zh-CN" sz="2600" b="1" dirty="0">
                <a:solidFill>
                  <a:srgbClr val="0000CC"/>
                </a:solidFill>
                <a:latin typeface="楷体_GB2312" pitchFamily="49" charset="-122"/>
                <a:ea typeface="楷体_GB2312" pitchFamily="49" charset="-122"/>
              </a:rPr>
              <a:t>用于对模拟信号的数字化处理分析进行测量和量化的电子仪器或相互连接的电子器件组。</a:t>
            </a:r>
          </a:p>
          <a:p>
            <a:endParaRPr lang="zh-CN" altLang="zh-CN" dirty="0"/>
          </a:p>
        </p:txBody>
      </p:sp>
    </p:spTree>
    <p:extLst>
      <p:ext uri="{BB962C8B-B14F-4D97-AF65-F5344CB8AC3E}">
        <p14:creationId xmlns:p14="http://schemas.microsoft.com/office/powerpoint/2010/main" val="95405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600"/>
            <a:ext cx="8229600" cy="808038"/>
          </a:xfrm>
        </p:spPr>
        <p:txBody>
          <a:bodyPr/>
          <a:lstStyle/>
          <a:p>
            <a:r>
              <a:rPr lang="en-US" altLang="zh-CN" dirty="0"/>
              <a:t>Data acquisition system</a:t>
            </a:r>
            <a:endParaRPr lang="zh-CN" altLang="en-US" dirty="0"/>
          </a:p>
        </p:txBody>
      </p:sp>
      <p:sp>
        <p:nvSpPr>
          <p:cNvPr id="3" name="内容占位符 2"/>
          <p:cNvSpPr>
            <a:spLocks noGrp="1"/>
          </p:cNvSpPr>
          <p:nvPr>
            <p:ph idx="1"/>
          </p:nvPr>
        </p:nvSpPr>
        <p:spPr>
          <a:xfrm>
            <a:off x="457200" y="1371600"/>
            <a:ext cx="8229600" cy="5029200"/>
          </a:xfrm>
        </p:spPr>
        <p:txBody>
          <a:bodyPr/>
          <a:lstStyle/>
          <a:p>
            <a:r>
              <a:rPr lang="en-US" altLang="zh-CN" dirty="0"/>
              <a:t>1.Analog multiplexer</a:t>
            </a:r>
            <a:r>
              <a:rPr lang="zh-CN" altLang="zh-CN" dirty="0">
                <a:solidFill>
                  <a:srgbClr val="0000CC"/>
                </a:solidFill>
              </a:rPr>
              <a:t>模拟多路复用器</a:t>
            </a:r>
          </a:p>
          <a:p>
            <a:r>
              <a:rPr lang="en-US" altLang="zh-CN" dirty="0"/>
              <a:t>2.Signal conditioning</a:t>
            </a:r>
            <a:r>
              <a:rPr lang="zh-CN" altLang="zh-CN" dirty="0">
                <a:solidFill>
                  <a:srgbClr val="0000CC"/>
                </a:solidFill>
              </a:rPr>
              <a:t>信号调理</a:t>
            </a:r>
          </a:p>
          <a:p>
            <a:r>
              <a:rPr lang="en-US" altLang="zh-CN" dirty="0"/>
              <a:t>3.Analog-to-digital (A/D) converter</a:t>
            </a:r>
            <a:r>
              <a:rPr lang="zh-CN" altLang="zh-CN" dirty="0">
                <a:solidFill>
                  <a:srgbClr val="0000CC"/>
                </a:solidFill>
              </a:rPr>
              <a:t>模</a:t>
            </a:r>
            <a:r>
              <a:rPr lang="en-US" altLang="zh-CN" dirty="0">
                <a:solidFill>
                  <a:srgbClr val="0000CC"/>
                </a:solidFill>
              </a:rPr>
              <a:t>/</a:t>
            </a:r>
            <a:r>
              <a:rPr lang="zh-CN" altLang="zh-CN" dirty="0">
                <a:solidFill>
                  <a:srgbClr val="0000CC"/>
                </a:solidFill>
              </a:rPr>
              <a:t>数转换器</a:t>
            </a:r>
          </a:p>
          <a:p>
            <a:r>
              <a:rPr lang="en-US" altLang="zh-CN" dirty="0"/>
              <a:t>4.Digital clock</a:t>
            </a:r>
            <a:r>
              <a:rPr lang="zh-CN" altLang="zh-CN" dirty="0">
                <a:solidFill>
                  <a:srgbClr val="0000CC"/>
                </a:solidFill>
              </a:rPr>
              <a:t>数字时钟</a:t>
            </a:r>
          </a:p>
          <a:p>
            <a:r>
              <a:rPr lang="en-US" altLang="zh-CN" dirty="0"/>
              <a:t>5.Manual data entry</a:t>
            </a:r>
            <a:r>
              <a:rPr lang="zh-CN" altLang="zh-CN" dirty="0">
                <a:solidFill>
                  <a:srgbClr val="0000CC"/>
                </a:solidFill>
              </a:rPr>
              <a:t>手动数据输入</a:t>
            </a:r>
          </a:p>
          <a:p>
            <a:r>
              <a:rPr lang="en-US" altLang="zh-CN" dirty="0"/>
              <a:t>6.Digital buffer</a:t>
            </a:r>
            <a:r>
              <a:rPr lang="zh-CN" altLang="zh-CN" dirty="0">
                <a:solidFill>
                  <a:srgbClr val="0000CC"/>
                </a:solidFill>
              </a:rPr>
              <a:t>数字缓存器</a:t>
            </a:r>
          </a:p>
          <a:p>
            <a:r>
              <a:rPr lang="en-US" altLang="zh-CN" dirty="0"/>
              <a:t>7.Output buffer</a:t>
            </a:r>
            <a:r>
              <a:rPr lang="zh-CN" altLang="zh-CN" dirty="0">
                <a:solidFill>
                  <a:srgbClr val="0000CC"/>
                </a:solidFill>
              </a:rPr>
              <a:t>输出缓存器</a:t>
            </a:r>
          </a:p>
          <a:p>
            <a:r>
              <a:rPr lang="en-US" altLang="zh-CN" dirty="0"/>
              <a:t>8.Recording/processing device</a:t>
            </a:r>
            <a:r>
              <a:rPr lang="zh-CN" altLang="zh-CN" dirty="0">
                <a:solidFill>
                  <a:srgbClr val="0000CC"/>
                </a:solidFill>
              </a:rPr>
              <a:t>记录</a:t>
            </a:r>
            <a:r>
              <a:rPr lang="en-US" altLang="zh-CN" dirty="0">
                <a:solidFill>
                  <a:srgbClr val="0000CC"/>
                </a:solidFill>
              </a:rPr>
              <a:t>/</a:t>
            </a:r>
            <a:r>
              <a:rPr lang="zh-CN" altLang="zh-CN" dirty="0">
                <a:solidFill>
                  <a:srgbClr val="0000CC"/>
                </a:solidFill>
              </a:rPr>
              <a:t>处理装置</a:t>
            </a:r>
          </a:p>
          <a:p>
            <a:endParaRPr lang="zh-CN" altLang="en-US" dirty="0"/>
          </a:p>
        </p:txBody>
      </p:sp>
    </p:spTree>
    <p:extLst>
      <p:ext uri="{BB962C8B-B14F-4D97-AF65-F5344CB8AC3E}">
        <p14:creationId xmlns:p14="http://schemas.microsoft.com/office/powerpoint/2010/main" val="3427548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0" y="1219200"/>
            <a:ext cx="8077200" cy="2893100"/>
          </a:xfrm>
          <a:prstGeom prst="rect">
            <a:avLst/>
          </a:prstGeom>
        </p:spPr>
        <p:txBody>
          <a:bodyPr wrap="square">
            <a:spAutoFit/>
          </a:bodyPr>
          <a:lstStyle/>
          <a:p>
            <a:r>
              <a:rPr lang="en-US" altLang="zh-CN" sz="2600" dirty="0">
                <a:latin typeface="Book Antiqua" pitchFamily="18" charset="0"/>
              </a:rPr>
              <a:t>It consists of a series of switches whose inputs are tied to the various analog signals and whose outputs are tied to a common measuring point in a predetermined sequence. </a:t>
            </a:r>
          </a:p>
          <a:p>
            <a:r>
              <a:rPr lang="zh-CN" altLang="zh-CN" sz="2600" b="1" dirty="0">
                <a:latin typeface="楷体_GB2312" pitchFamily="49" charset="-122"/>
                <a:ea typeface="楷体_GB2312" pitchFamily="49" charset="-122"/>
              </a:rPr>
              <a:t>句中</a:t>
            </a:r>
            <a:r>
              <a:rPr lang="en-US" altLang="zh-CN" sz="2600" b="1" dirty="0">
                <a:latin typeface="楷体_GB2312" pitchFamily="49" charset="-122"/>
                <a:ea typeface="楷体_GB2312" pitchFamily="49" charset="-122"/>
              </a:rPr>
              <a:t>are tied to</a:t>
            </a:r>
            <a:r>
              <a:rPr lang="zh-CN" altLang="zh-CN" sz="2600" b="1" dirty="0">
                <a:latin typeface="楷体_GB2312" pitchFamily="49" charset="-122"/>
                <a:ea typeface="楷体_GB2312" pitchFamily="49" charset="-122"/>
              </a:rPr>
              <a:t>原意为</a:t>
            </a:r>
            <a:r>
              <a:rPr lang="zh-CN" altLang="zh-CN" sz="2600" b="1" dirty="0">
                <a:solidFill>
                  <a:srgbClr val="0000CC"/>
                </a:solidFill>
                <a:latin typeface="楷体_GB2312" pitchFamily="49" charset="-122"/>
                <a:ea typeface="楷体_GB2312" pitchFamily="49" charset="-122"/>
              </a:rPr>
              <a:t>“被绑定于”</a:t>
            </a:r>
            <a:r>
              <a:rPr lang="zh-CN" altLang="zh-CN"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r>
              <a:rPr lang="zh-CN" altLang="zh-CN" sz="2600" b="1" dirty="0" smtClean="0">
                <a:latin typeface="楷体_GB2312" pitchFamily="49" charset="-122"/>
                <a:ea typeface="楷体_GB2312" pitchFamily="49" charset="-122"/>
              </a:rPr>
              <a:t>译</a:t>
            </a:r>
            <a:r>
              <a:rPr lang="zh-CN" altLang="zh-CN" sz="2600" b="1" dirty="0">
                <a:latin typeface="楷体_GB2312" pitchFamily="49" charset="-122"/>
                <a:ea typeface="楷体_GB2312" pitchFamily="49" charset="-122"/>
              </a:rPr>
              <a:t>为：</a:t>
            </a:r>
            <a:r>
              <a:rPr lang="zh-CN" altLang="zh-CN" sz="2600" b="1" dirty="0">
                <a:solidFill>
                  <a:srgbClr val="0000CC"/>
                </a:solidFill>
                <a:latin typeface="楷体_GB2312" pitchFamily="49" charset="-122"/>
                <a:ea typeface="楷体_GB2312" pitchFamily="49" charset="-122"/>
              </a:rPr>
              <a:t>它由一组转换开关组成，其输入是不同的模拟量信号，输出由同一个测点按预置序列给出。</a:t>
            </a:r>
          </a:p>
        </p:txBody>
      </p:sp>
    </p:spTree>
    <p:extLst>
      <p:ext uri="{BB962C8B-B14F-4D97-AF65-F5344CB8AC3E}">
        <p14:creationId xmlns:p14="http://schemas.microsoft.com/office/powerpoint/2010/main" val="4203802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1219200"/>
            <a:ext cx="7848600" cy="2893100"/>
          </a:xfrm>
          <a:prstGeom prst="rect">
            <a:avLst/>
          </a:prstGeom>
        </p:spPr>
        <p:txBody>
          <a:bodyPr wrap="square">
            <a:spAutoFit/>
          </a:bodyPr>
          <a:lstStyle/>
          <a:p>
            <a:r>
              <a:rPr lang="en-US" altLang="zh-CN" sz="2600" dirty="0">
                <a:latin typeface="Book Antiqua" pitchFamily="18" charset="0"/>
              </a:rPr>
              <a:t>For instance, it is not uncommon to combine amplification with filtering or to find a low-level amplifier before a sample-and-hold. </a:t>
            </a:r>
            <a:endParaRPr lang="en-US" altLang="zh-CN" sz="2600" dirty="0" smtClean="0">
              <a:latin typeface="Book Antiqua" pitchFamily="18" charset="0"/>
            </a:endParaRPr>
          </a:p>
          <a:p>
            <a:r>
              <a:rPr lang="zh-CN" altLang="zh-CN" sz="2600" b="1" dirty="0">
                <a:latin typeface="Book Antiqua" pitchFamily="18" charset="0"/>
              </a:rPr>
              <a:t>句中</a:t>
            </a:r>
            <a:r>
              <a:rPr lang="en-US" altLang="zh-CN" sz="2600" b="1" dirty="0">
                <a:latin typeface="Book Antiqua" pitchFamily="18" charset="0"/>
              </a:rPr>
              <a:t>low-level amplifier</a:t>
            </a:r>
            <a:r>
              <a:rPr lang="zh-CN" altLang="zh-CN" sz="2600" b="1" dirty="0">
                <a:latin typeface="Book Antiqua" pitchFamily="18" charset="0"/>
              </a:rPr>
              <a:t>意为“</a:t>
            </a:r>
            <a:r>
              <a:rPr lang="zh-CN" altLang="zh-CN" sz="2600" b="1" dirty="0">
                <a:solidFill>
                  <a:srgbClr val="0000CC"/>
                </a:solidFill>
                <a:latin typeface="Book Antiqua" pitchFamily="18" charset="0"/>
              </a:rPr>
              <a:t>低电平放大器</a:t>
            </a:r>
            <a:r>
              <a:rPr lang="zh-CN" altLang="zh-CN" sz="2600" b="1" dirty="0">
                <a:latin typeface="Book Antiqua" pitchFamily="18" charset="0"/>
              </a:rPr>
              <a:t>”，</a:t>
            </a:r>
            <a:r>
              <a:rPr lang="en-US" altLang="zh-CN" sz="2600" b="1" dirty="0">
                <a:latin typeface="Book Antiqua" pitchFamily="18" charset="0"/>
              </a:rPr>
              <a:t>sample-and-hold</a:t>
            </a:r>
            <a:r>
              <a:rPr lang="zh-CN" altLang="zh-CN" sz="2600" b="1" dirty="0">
                <a:latin typeface="Book Antiqua" pitchFamily="18" charset="0"/>
              </a:rPr>
              <a:t>意为“</a:t>
            </a:r>
            <a:r>
              <a:rPr lang="zh-CN" altLang="zh-CN" sz="2600" b="1" dirty="0">
                <a:solidFill>
                  <a:srgbClr val="0000CC"/>
                </a:solidFill>
                <a:latin typeface="Book Antiqua" pitchFamily="18" charset="0"/>
              </a:rPr>
              <a:t>采样保持技术</a:t>
            </a:r>
            <a:r>
              <a:rPr lang="zh-CN" altLang="zh-CN" sz="2600" b="1" dirty="0">
                <a:latin typeface="Book Antiqua" pitchFamily="18" charset="0"/>
              </a:rPr>
              <a:t>”</a:t>
            </a:r>
            <a:r>
              <a:rPr lang="zh-CN" altLang="zh-CN" sz="2600" b="1" dirty="0" smtClean="0">
                <a:latin typeface="Book Antiqua" pitchFamily="18" charset="0"/>
              </a:rPr>
              <a:t>。</a:t>
            </a:r>
            <a:endParaRPr lang="en-US" altLang="zh-CN" sz="2600" b="1" dirty="0" smtClean="0">
              <a:latin typeface="Book Antiqua" pitchFamily="18" charset="0"/>
            </a:endParaRPr>
          </a:p>
          <a:p>
            <a:r>
              <a:rPr lang="zh-CN" altLang="zh-CN" sz="2600" b="1" dirty="0" smtClean="0">
                <a:latin typeface="Book Antiqua" pitchFamily="18" charset="0"/>
              </a:rPr>
              <a:t>全</a:t>
            </a:r>
            <a:r>
              <a:rPr lang="zh-CN" altLang="zh-CN" sz="2600" b="1" dirty="0">
                <a:latin typeface="Book Antiqua" pitchFamily="18" charset="0"/>
              </a:rPr>
              <a:t>句译为：</a:t>
            </a:r>
            <a:r>
              <a:rPr lang="zh-CN" altLang="zh-CN" sz="2600" b="1" dirty="0">
                <a:solidFill>
                  <a:srgbClr val="0000CC"/>
                </a:solidFill>
                <a:latin typeface="Book Antiqua" pitchFamily="18" charset="0"/>
              </a:rPr>
              <a:t>例如，通常将放大和滤波结合起来，或者在采样保持之前先进行低电平放大。</a:t>
            </a:r>
          </a:p>
        </p:txBody>
      </p:sp>
    </p:spTree>
    <p:extLst>
      <p:ext uri="{BB962C8B-B14F-4D97-AF65-F5344CB8AC3E}">
        <p14:creationId xmlns:p14="http://schemas.microsoft.com/office/powerpoint/2010/main" val="1319981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800" y="1600200"/>
            <a:ext cx="7848600" cy="2893100"/>
          </a:xfrm>
          <a:prstGeom prst="rect">
            <a:avLst/>
          </a:prstGeom>
        </p:spPr>
        <p:txBody>
          <a:bodyPr wrap="square">
            <a:spAutoFit/>
          </a:bodyPr>
          <a:lstStyle/>
          <a:p>
            <a:r>
              <a:rPr lang="en-US" altLang="zh-CN" sz="2600" dirty="0">
                <a:latin typeface="Book Antiqua" pitchFamily="18" charset="0"/>
              </a:rPr>
              <a:t>In an ordered sequence, it gathers up such data as the multiplexer channel number, the signal conditioner gain, A/D converter data, manual data, clock information, and discrete events.</a:t>
            </a:r>
            <a:r>
              <a:rPr lang="en-US" altLang="zh-CN" sz="2600" dirty="0">
                <a:latin typeface="+mn-ea"/>
                <a:ea typeface="+mn-ea"/>
              </a:rPr>
              <a:t> </a:t>
            </a:r>
            <a:endParaRPr lang="en-US" altLang="zh-CN" sz="2600" dirty="0" smtClean="0">
              <a:latin typeface="+mn-ea"/>
              <a:ea typeface="+mn-ea"/>
            </a:endParaRPr>
          </a:p>
          <a:p>
            <a:r>
              <a:rPr lang="zh-CN" altLang="zh-CN" sz="2600" b="1" dirty="0" smtClean="0">
                <a:solidFill>
                  <a:srgbClr val="0000CC"/>
                </a:solidFill>
                <a:latin typeface="Book Antiqua" pitchFamily="18" charset="0"/>
              </a:rPr>
              <a:t>在</a:t>
            </a:r>
            <a:r>
              <a:rPr lang="zh-CN" altLang="zh-CN" sz="2600" b="1" dirty="0">
                <a:solidFill>
                  <a:srgbClr val="0000CC"/>
                </a:solidFill>
                <a:latin typeface="Book Antiqua" pitchFamily="18" charset="0"/>
              </a:rPr>
              <a:t>有序序列中，输出缓存器采集的数据有：多路复用器通道号、信号调理增益、</a:t>
            </a:r>
            <a:r>
              <a:rPr lang="en-US" altLang="zh-CN" sz="2600" b="1" dirty="0">
                <a:solidFill>
                  <a:srgbClr val="0000CC"/>
                </a:solidFill>
                <a:latin typeface="Book Antiqua" pitchFamily="18" charset="0"/>
              </a:rPr>
              <a:t>A/D</a:t>
            </a:r>
            <a:r>
              <a:rPr lang="zh-CN" altLang="zh-CN" sz="2600" b="1" dirty="0">
                <a:solidFill>
                  <a:srgbClr val="0000CC"/>
                </a:solidFill>
                <a:latin typeface="Book Antiqua" pitchFamily="18" charset="0"/>
              </a:rPr>
              <a:t>转换数据、手动数据、时钟信息以及离散事件等。</a:t>
            </a:r>
          </a:p>
        </p:txBody>
      </p:sp>
    </p:spTree>
    <p:extLst>
      <p:ext uri="{BB962C8B-B14F-4D97-AF65-F5344CB8AC3E}">
        <p14:creationId xmlns:p14="http://schemas.microsoft.com/office/powerpoint/2010/main" val="799090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533400"/>
            <a:ext cx="8229600" cy="884238"/>
          </a:xfrm>
        </p:spPr>
        <p:txBody>
          <a:bodyPr/>
          <a:lstStyle/>
          <a:p>
            <a:r>
              <a:rPr lang="en-US" altLang="zh-CN" dirty="0"/>
              <a:t>External data acquisition systems</a:t>
            </a:r>
            <a:endParaRPr lang="zh-CN" altLang="en-US" dirty="0"/>
          </a:p>
        </p:txBody>
      </p:sp>
      <p:sp>
        <p:nvSpPr>
          <p:cNvPr id="6" name="内容占位符 5"/>
          <p:cNvSpPr>
            <a:spLocks noGrp="1"/>
          </p:cNvSpPr>
          <p:nvPr>
            <p:ph idx="1"/>
          </p:nvPr>
        </p:nvSpPr>
        <p:spPr/>
        <p:txBody>
          <a:bodyPr/>
          <a:lstStyle/>
          <a:p>
            <a:r>
              <a:rPr lang="en-US" altLang="zh-CN" dirty="0"/>
              <a:t>1.Real-time data acquisition and control</a:t>
            </a:r>
            <a:r>
              <a:rPr lang="zh-CN" altLang="zh-CN" dirty="0">
                <a:solidFill>
                  <a:srgbClr val="0000CC"/>
                </a:solidFill>
              </a:rPr>
              <a:t>实时数据采集和控制</a:t>
            </a:r>
          </a:p>
          <a:p>
            <a:r>
              <a:rPr lang="en-US" altLang="zh-CN" dirty="0"/>
              <a:t>2.Discrete (bench/rack) Instruments</a:t>
            </a:r>
            <a:r>
              <a:rPr lang="zh-CN" altLang="zh-CN" dirty="0"/>
              <a:t>离散</a:t>
            </a:r>
            <a:r>
              <a:rPr lang="zh-CN" altLang="zh-CN" dirty="0">
                <a:solidFill>
                  <a:srgbClr val="0000CC"/>
                </a:solidFill>
              </a:rPr>
              <a:t>（台式</a:t>
            </a:r>
            <a:r>
              <a:rPr lang="en-US" altLang="zh-CN" dirty="0">
                <a:solidFill>
                  <a:srgbClr val="0000CC"/>
                </a:solidFill>
              </a:rPr>
              <a:t>/</a:t>
            </a:r>
            <a:r>
              <a:rPr lang="zh-CN" altLang="zh-CN" dirty="0">
                <a:solidFill>
                  <a:srgbClr val="0000CC"/>
                </a:solidFill>
              </a:rPr>
              <a:t>架式）仪表</a:t>
            </a:r>
          </a:p>
          <a:p>
            <a:r>
              <a:rPr lang="en-US" altLang="zh-CN" dirty="0"/>
              <a:t>3.Hybrid data acquisition systems</a:t>
            </a:r>
            <a:r>
              <a:rPr lang="zh-CN" altLang="zh-CN" dirty="0">
                <a:solidFill>
                  <a:srgbClr val="0000CC"/>
                </a:solidFill>
              </a:rPr>
              <a:t>混合数据采集系统</a:t>
            </a:r>
          </a:p>
          <a:p>
            <a:endParaRPr lang="zh-CN" altLang="en-US" dirty="0"/>
          </a:p>
        </p:txBody>
      </p:sp>
    </p:spTree>
    <p:extLst>
      <p:ext uri="{BB962C8B-B14F-4D97-AF65-F5344CB8AC3E}">
        <p14:creationId xmlns:p14="http://schemas.microsoft.com/office/powerpoint/2010/main" val="246992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685800"/>
            <a:ext cx="8305800" cy="5170646"/>
          </a:xfrm>
          <a:prstGeom prst="rect">
            <a:avLst/>
          </a:prstGeom>
        </p:spPr>
        <p:txBody>
          <a:bodyPr wrap="square">
            <a:spAutoFit/>
          </a:bodyPr>
          <a:lstStyle/>
          <a:p>
            <a:r>
              <a:rPr lang="en-US" altLang="zh-CN" sz="2600" dirty="0" smtClean="0">
                <a:latin typeface="Book Antiqua" pitchFamily="18" charset="0"/>
              </a:rPr>
              <a:t>Although </a:t>
            </a:r>
            <a:r>
              <a:rPr lang="en-US" altLang="zh-CN" sz="2600" dirty="0">
                <a:latin typeface="Book Antiqua" pitchFamily="18" charset="0"/>
              </a:rPr>
              <a:t>Microsoft Windows has become the standard operating system for PC applications, it is a non-deterministic operating system that can’t provide predictable response times in critical measurement and control applications. </a:t>
            </a:r>
            <a:r>
              <a:rPr lang="en-US" altLang="zh-CN" sz="2600" dirty="0">
                <a:latin typeface="Book Antiqua" pitchFamily="18" charset="0"/>
              </a:rPr>
              <a:t>Therefore, the solution is to link the PC to a system that can operate autonomously and provide rapid, predictable responses to external stimuli.</a:t>
            </a:r>
            <a:endParaRPr lang="zh-CN" altLang="zh-CN" sz="2600" dirty="0">
              <a:latin typeface="Book Antiqua" pitchFamily="18" charset="0"/>
            </a:endParaRPr>
          </a:p>
          <a:p>
            <a:r>
              <a:rPr lang="en-US" altLang="zh-CN" dirty="0"/>
              <a:t/>
            </a:r>
            <a:br>
              <a:rPr lang="en-US" altLang="zh-CN" dirty="0"/>
            </a:br>
            <a:r>
              <a:rPr lang="zh-CN" altLang="zh-CN" sz="2600" b="1" dirty="0" smtClean="0">
                <a:solidFill>
                  <a:srgbClr val="0000CC"/>
                </a:solidFill>
                <a:latin typeface="楷体_GB2312" pitchFamily="49" charset="-122"/>
                <a:ea typeface="楷体_GB2312" pitchFamily="49" charset="-122"/>
              </a:rPr>
              <a:t>尽管</a:t>
            </a:r>
            <a:r>
              <a:rPr lang="en-US" altLang="zh-CN" sz="2600" b="1" dirty="0">
                <a:solidFill>
                  <a:srgbClr val="0000CC"/>
                </a:solidFill>
                <a:latin typeface="楷体_GB2312" pitchFamily="49" charset="-122"/>
                <a:ea typeface="楷体_GB2312" pitchFamily="49" charset="-122"/>
              </a:rPr>
              <a:t>Windows</a:t>
            </a:r>
            <a:r>
              <a:rPr lang="zh-CN" altLang="zh-CN" sz="2600" b="1" dirty="0">
                <a:solidFill>
                  <a:srgbClr val="0000CC"/>
                </a:solidFill>
                <a:latin typeface="楷体_GB2312" pitchFamily="49" charset="-122"/>
                <a:ea typeface="楷体_GB2312" pitchFamily="49" charset="-122"/>
              </a:rPr>
              <a:t>操作系统在计算机应用中已成为标准操作系统，但是在苛刻的测控应用中，它无法给出预期的响应时间，是个不确定的操作系统</a:t>
            </a:r>
            <a:r>
              <a:rPr lang="zh-CN" altLang="zh-CN" sz="2600" b="1" dirty="0" smtClean="0">
                <a:solidFill>
                  <a:srgbClr val="0000CC"/>
                </a:solidFill>
                <a:latin typeface="楷体_GB2312" pitchFamily="49" charset="-122"/>
                <a:ea typeface="楷体_GB2312" pitchFamily="49" charset="-122"/>
              </a:rPr>
              <a:t>。因此</a:t>
            </a:r>
            <a:r>
              <a:rPr lang="zh-CN" altLang="zh-CN" sz="2600" b="1" dirty="0">
                <a:solidFill>
                  <a:srgbClr val="0000CC"/>
                </a:solidFill>
                <a:latin typeface="楷体_GB2312" pitchFamily="49" charset="-122"/>
                <a:ea typeface="楷体_GB2312" pitchFamily="49" charset="-122"/>
              </a:rPr>
              <a:t>，解决的办法是将</a:t>
            </a:r>
            <a:r>
              <a:rPr lang="en-US" altLang="zh-CN" sz="2600" b="1" dirty="0">
                <a:solidFill>
                  <a:srgbClr val="0000CC"/>
                </a:solidFill>
                <a:latin typeface="楷体_GB2312" pitchFamily="49" charset="-122"/>
                <a:ea typeface="楷体_GB2312" pitchFamily="49" charset="-122"/>
              </a:rPr>
              <a:t>PC</a:t>
            </a:r>
            <a:r>
              <a:rPr lang="zh-CN" altLang="zh-CN" sz="2600" b="1" dirty="0">
                <a:solidFill>
                  <a:srgbClr val="0000CC"/>
                </a:solidFill>
                <a:latin typeface="楷体_GB2312" pitchFamily="49" charset="-122"/>
                <a:ea typeface="楷体_GB2312" pitchFamily="49" charset="-122"/>
              </a:rPr>
              <a:t>机连入系统，该系统能够自动运行，并对外部激励能快速给出预期响应。</a:t>
            </a:r>
          </a:p>
        </p:txBody>
      </p:sp>
    </p:spTree>
    <p:extLst>
      <p:ext uri="{BB962C8B-B14F-4D97-AF65-F5344CB8AC3E}">
        <p14:creationId xmlns:p14="http://schemas.microsoft.com/office/powerpoint/2010/main" val="467652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6">
  <a:themeElements>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1_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
  <a:themeElements>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fontScheme name="2">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 1">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B5A077"/>
        </a:folHlink>
      </a:clrScheme>
      <a:clrMap bg1="lt1" tx1="dk1" bg2="lt2" tx2="dk2" accent1="accent1" accent2="accent2" accent3="accent3" accent4="accent4" accent5="accent5" accent6="accent6" hlink="hlink" folHlink="folHlink"/>
    </a:extraClrScheme>
    <a:extraClrScheme>
      <a:clrScheme name="2 2">
        <a:dk1>
          <a:srgbClr val="000066"/>
        </a:dk1>
        <a:lt1>
          <a:srgbClr val="FFFFFF"/>
        </a:lt1>
        <a:dk2>
          <a:srgbClr val="447DE4"/>
        </a:dk2>
        <a:lt2>
          <a:srgbClr val="DDDDDD"/>
        </a:lt2>
        <a:accent1>
          <a:srgbClr val="7F81CF"/>
        </a:accent1>
        <a:accent2>
          <a:srgbClr val="D87A24"/>
        </a:accent2>
        <a:accent3>
          <a:srgbClr val="FFFFFF"/>
        </a:accent3>
        <a:accent4>
          <a:srgbClr val="000056"/>
        </a:accent4>
        <a:accent5>
          <a:srgbClr val="C0C1E4"/>
        </a:accent5>
        <a:accent6>
          <a:srgbClr val="C46E20"/>
        </a:accent6>
        <a:hlink>
          <a:srgbClr val="99A75F"/>
        </a:hlink>
        <a:folHlink>
          <a:srgbClr val="7AAFC2"/>
        </a:folHlink>
      </a:clrScheme>
      <a:clrMap bg1="lt1" tx1="dk1" bg2="lt2" tx2="dk2" accent1="accent1" accent2="accent2" accent3="accent3" accent4="accent4" accent5="accent5" accent6="accent6" hlink="hlink" folHlink="folHlink"/>
    </a:extraClrScheme>
    <a:extraClrScheme>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018betty_pastel">
  <a:themeElements>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1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1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1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018betty_pastel">
  <a:themeElements>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2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2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2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TotalTime>
  <Words>1338</Words>
  <Application>Microsoft Office PowerPoint</Application>
  <PresentationFormat>全屏显示(4:3)</PresentationFormat>
  <Paragraphs>49</Paragraphs>
  <Slides>17</Slides>
  <Notes>0</Notes>
  <HiddenSlides>0</HiddenSlides>
  <MMClips>0</MMClips>
  <ScaleCrop>false</ScaleCrop>
  <HeadingPairs>
    <vt:vector size="8" baseType="variant">
      <vt:variant>
        <vt:lpstr>已用的字体</vt:lpstr>
      </vt:variant>
      <vt:variant>
        <vt:i4>10</vt:i4>
      </vt:variant>
      <vt:variant>
        <vt:lpstr>主题</vt:lpstr>
      </vt:variant>
      <vt:variant>
        <vt:i4>7</vt:i4>
      </vt:variant>
      <vt:variant>
        <vt:lpstr>嵌入 OLE 服务器</vt:lpstr>
      </vt:variant>
      <vt:variant>
        <vt:i4>1</vt:i4>
      </vt:variant>
      <vt:variant>
        <vt:lpstr>幻灯片标题</vt:lpstr>
      </vt:variant>
      <vt:variant>
        <vt:i4>17</vt:i4>
      </vt:variant>
    </vt:vector>
  </HeadingPairs>
  <TitlesOfParts>
    <vt:vector size="35" baseType="lpstr">
      <vt:lpstr>Arial</vt:lpstr>
      <vt:lpstr>宋体</vt:lpstr>
      <vt:lpstr>Wingdings</vt:lpstr>
      <vt:lpstr>Calibri</vt:lpstr>
      <vt:lpstr>Verdana</vt:lpstr>
      <vt:lpstr>Times New Roman</vt:lpstr>
      <vt:lpstr>Gulim</vt:lpstr>
      <vt:lpstr>Lucida Sans Unicode</vt:lpstr>
      <vt:lpstr>楷体_GB2312</vt:lpstr>
      <vt:lpstr>Book Antiqua</vt:lpstr>
      <vt:lpstr>6</vt:lpstr>
      <vt:lpstr>1_6</vt:lpstr>
      <vt:lpstr>2</vt:lpstr>
      <vt:lpstr>默认设计模板</vt:lpstr>
      <vt:lpstr>1_018betty_pastel</vt:lpstr>
      <vt:lpstr>2_018betty_pastel</vt:lpstr>
      <vt:lpstr>437tgp_bizpeople_light_ani</vt:lpstr>
      <vt:lpstr>Adobe Photoshop Image</vt:lpstr>
      <vt:lpstr>PowerPoint 演示文稿</vt:lpstr>
      <vt:lpstr>PowerPoint 演示文稿</vt:lpstr>
      <vt:lpstr>PowerPoint 演示文稿</vt:lpstr>
      <vt:lpstr>Data acquisition system</vt:lpstr>
      <vt:lpstr>PowerPoint 演示文稿</vt:lpstr>
      <vt:lpstr>PowerPoint 演示文稿</vt:lpstr>
      <vt:lpstr>PowerPoint 演示文稿</vt:lpstr>
      <vt:lpstr>External data acquisition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389</cp:revision>
  <cp:lastPrinted>1601-01-01T00:00:00Z</cp:lastPrinted>
  <dcterms:created xsi:type="dcterms:W3CDTF">1601-01-01T00:00:00Z</dcterms:created>
  <dcterms:modified xsi:type="dcterms:W3CDTF">2017-09-12T04:00:30Z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