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58" r:id="rId3"/>
    <p:sldMasterId id="2147483660" r:id="rId4"/>
    <p:sldMasterId id="2147483666" r:id="rId5"/>
    <p:sldMasterId id="2147483668" r:id="rId6"/>
    <p:sldMasterId id="2147483664" r:id="rId7"/>
  </p:sldMasterIdLst>
  <p:notesMasterIdLst>
    <p:notesMasterId r:id="rId29"/>
  </p:notesMasterIdLst>
  <p:sldIdLst>
    <p:sldId id="278" r:id="rId8"/>
    <p:sldId id="256" r:id="rId9"/>
    <p:sldId id="259" r:id="rId10"/>
    <p:sldId id="260" r:id="rId11"/>
    <p:sldId id="261" r:id="rId12"/>
    <p:sldId id="284" r:id="rId13"/>
    <p:sldId id="262" r:id="rId14"/>
    <p:sldId id="286" r:id="rId15"/>
    <p:sldId id="265" r:id="rId16"/>
    <p:sldId id="266" r:id="rId17"/>
    <p:sldId id="288" r:id="rId18"/>
    <p:sldId id="267" r:id="rId19"/>
    <p:sldId id="292" r:id="rId20"/>
    <p:sldId id="268" r:id="rId21"/>
    <p:sldId id="293" r:id="rId22"/>
    <p:sldId id="294" r:id="rId23"/>
    <p:sldId id="270" r:id="rId24"/>
    <p:sldId id="271" r:id="rId25"/>
    <p:sldId id="272" r:id="rId26"/>
    <p:sldId id="277" r:id="rId27"/>
    <p:sldId id="295"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4" autoAdjust="0"/>
    <p:restoredTop sz="94696" autoAdjust="0"/>
  </p:normalViewPr>
  <p:slideViewPr>
    <p:cSldViewPr>
      <p:cViewPr varScale="1">
        <p:scale>
          <a:sx n="83" d="100"/>
          <a:sy n="83" d="100"/>
        </p:scale>
        <p:origin x="-141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7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758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7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7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4E30760-B5ED-4516-94B4-011E6A2F5C83}" type="slidenum">
              <a:rPr lang="en-US" altLang="zh-CN"/>
              <a:pPr/>
              <a:t>‹#›</a:t>
            </a:fld>
            <a:endParaRPr lang="en-US" altLang="zh-CN"/>
          </a:p>
        </p:txBody>
      </p:sp>
    </p:spTree>
    <p:extLst>
      <p:ext uri="{BB962C8B-B14F-4D97-AF65-F5344CB8AC3E}">
        <p14:creationId xmlns:p14="http://schemas.microsoft.com/office/powerpoint/2010/main" val="33806198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7F1B8B5E-0758-4AE8-B70C-240D477CF2E7}"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1164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C6E2ECD-B91A-4202-921E-F19F3AD9CEDA}"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21466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24CDA60-B885-4858-86CF-599D89D759F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70136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0A3AAB5B-5DD6-49D8-BC0F-669EC86CDFD8}"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76519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1A92183-586C-4618-9057-25A7851FE4EE}"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64422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BA9289BA-A019-46B7-A2FE-89B413837FC6}"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42163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A00C845F-AC14-4C06-82CD-22B6517B8A40}"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38435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521C9567-EF74-476F-A405-0C06B30AA888}"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81986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59D24048-0459-4612-B51F-74C7A94BCF76}"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31679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A8AE2A26-D758-4448-A081-0E80D26D1ABD}"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085284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E89FC6D-A2B4-407F-B613-256CACF542BD}"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5870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D292D0A-67F2-4303-8DD2-B3DA33AB2807}"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626982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44ECB13-017C-44F3-B370-9CD6C268961B}"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180450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F361274-943E-4956-A8E6-5A06ECA43AE2}"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502073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265C4DD-6113-4AA9-AED5-48B05E686862}"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798566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0" y="0"/>
          <a:ext cx="9144000" cy="3124200"/>
        </p:xfrm>
        <a:graphic>
          <a:graphicData uri="http://schemas.openxmlformats.org/presentationml/2006/ole">
            <mc:AlternateContent xmlns:mc="http://schemas.openxmlformats.org/markup-compatibility/2006">
              <mc:Choice xmlns:v="urn:schemas-microsoft-com:vml" Requires="v">
                <p:oleObj spid="_x0000_s181350" name="Image" r:id="rId3" imgW="2438198" imgH="1657835" progId="Photoshop.Image.7">
                  <p:embed/>
                </p:oleObj>
              </mc:Choice>
              <mc:Fallback>
                <p:oleObj name="Image" r:id="rId3" imgW="2438198" imgH="1657835" progId="Photoshop.Image.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1" name="Rectangle 3"/>
          <p:cNvSpPr>
            <a:spLocks noGrp="1" noChangeArrowheads="1"/>
          </p:cNvSpPr>
          <p:nvPr>
            <p:ph type="ctrTitle"/>
          </p:nvPr>
        </p:nvSpPr>
        <p:spPr>
          <a:xfrm>
            <a:off x="381000" y="4343400"/>
            <a:ext cx="5181600" cy="1219200"/>
          </a:xfrm>
        </p:spPr>
        <p:txBody>
          <a:bodyPr/>
          <a:lstStyle>
            <a:lvl1pPr>
              <a:defRPr sz="4000">
                <a:solidFill>
                  <a:schemeClr val="tx1"/>
                </a:solidFill>
              </a:defRPr>
            </a:lvl1pPr>
          </a:lstStyle>
          <a:p>
            <a:pPr lvl="0"/>
            <a:r>
              <a:rPr lang="zh-CN" altLang="en-US" noProof="0" smtClean="0"/>
              <a:t>单击此处编辑母版标题样式</a:t>
            </a:r>
          </a:p>
        </p:txBody>
      </p:sp>
      <p:sp>
        <p:nvSpPr>
          <p:cNvPr id="181252" name="Rectangle 4"/>
          <p:cNvSpPr>
            <a:spLocks noGrp="1" noChangeArrowheads="1"/>
          </p:cNvSpPr>
          <p:nvPr>
            <p:ph type="subTitle" idx="1"/>
          </p:nvPr>
        </p:nvSpPr>
        <p:spPr>
          <a:xfrm>
            <a:off x="381000" y="5562600"/>
            <a:ext cx="5181600" cy="381000"/>
          </a:xfrm>
        </p:spPr>
        <p:txBody>
          <a:bodyPr/>
          <a:lstStyle>
            <a:lvl1pPr marL="0" indent="0">
              <a:buFont typeface="Wingdings" pitchFamily="2" charset="2"/>
              <a:buNone/>
              <a:defRPr sz="1600">
                <a:solidFill>
                  <a:schemeClr val="tx2"/>
                </a:solidFill>
              </a:defRPr>
            </a:lvl1pPr>
          </a:lstStyle>
          <a:p>
            <a:pPr lvl="0"/>
            <a:r>
              <a:rPr lang="zh-CN" altLang="en-US" noProof="0" smtClean="0"/>
              <a:t>单击此处编辑母版副标题样式</a:t>
            </a:r>
          </a:p>
        </p:txBody>
      </p:sp>
      <p:sp>
        <p:nvSpPr>
          <p:cNvPr id="181253" name="Rectangle 5"/>
          <p:cNvSpPr>
            <a:spLocks noGrp="1" noChangeArrowheads="1"/>
          </p:cNvSpPr>
          <p:nvPr>
            <p:ph type="dt" sz="half" idx="2"/>
          </p:nvPr>
        </p:nvSpPr>
        <p:spPr bwMode="gray">
          <a:xfrm>
            <a:off x="152400" y="6553200"/>
            <a:ext cx="24384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000000"/>
                </a:solidFill>
              </a:defRPr>
            </a:lvl1pPr>
          </a:lstStyle>
          <a:p>
            <a:endParaRPr lang="en-US" altLang="zh-CN"/>
          </a:p>
        </p:txBody>
      </p:sp>
      <p:sp>
        <p:nvSpPr>
          <p:cNvPr id="181254" name="Rectangle 6"/>
          <p:cNvSpPr>
            <a:spLocks noGrp="1" noChangeArrowheads="1"/>
          </p:cNvSpPr>
          <p:nvPr>
            <p:ph type="ftr" sz="quarter" idx="3"/>
          </p:nvPr>
        </p:nvSpPr>
        <p:spPr bwMode="gray">
          <a:xfrm>
            <a:off x="3124200" y="6553200"/>
            <a:ext cx="3048000" cy="228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000000"/>
                </a:solidFill>
              </a:defRPr>
            </a:lvl1pPr>
          </a:lstStyle>
          <a:p>
            <a:endParaRPr lang="en-US" altLang="zh-CN"/>
          </a:p>
        </p:txBody>
      </p:sp>
      <p:sp>
        <p:nvSpPr>
          <p:cNvPr id="181255" name="Rectangle 7"/>
          <p:cNvSpPr>
            <a:spLocks noGrp="1" noChangeArrowheads="1"/>
          </p:cNvSpPr>
          <p:nvPr>
            <p:ph type="sldNum" sz="quarter" idx="4"/>
          </p:nvPr>
        </p:nvSpPr>
        <p:spPr>
          <a:xfrm>
            <a:off x="6477000" y="6553200"/>
            <a:ext cx="2438400" cy="228600"/>
          </a:xfrm>
        </p:spPr>
        <p:txBody>
          <a:bodyPr/>
          <a:lstStyle>
            <a:lvl1pPr algn="r">
              <a:defRPr sz="1000">
                <a:latin typeface="Arial" pitchFamily="34" charset="0"/>
              </a:defRPr>
            </a:lvl1pPr>
          </a:lstStyle>
          <a:p>
            <a:fld id="{211D9B8B-74B8-499A-928B-BAB4F8188543}" type="slidenum">
              <a:rPr lang="en-US" altLang="zh-CN"/>
              <a:pPr/>
              <a:t>‹#›</a:t>
            </a:fld>
            <a:endParaRPr lang="en-US" altLang="zh-CN"/>
          </a:p>
        </p:txBody>
      </p:sp>
      <p:sp>
        <p:nvSpPr>
          <p:cNvPr id="181256" name="Text Box 8"/>
          <p:cNvSpPr txBox="1">
            <a:spLocks noChangeArrowheads="1"/>
          </p:cNvSpPr>
          <p:nvPr userDrawn="1"/>
        </p:nvSpPr>
        <p:spPr bwMode="gray">
          <a:xfrm>
            <a:off x="228600" y="3810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400" b="1" i="1">
                <a:solidFill>
                  <a:srgbClr val="333399"/>
                </a:solidFill>
                <a:latin typeface="Verdana" pitchFamily="34" charset="0"/>
              </a:rPr>
              <a:t>LOGO</a:t>
            </a:r>
          </a:p>
        </p:txBody>
      </p:sp>
      <p:sp>
        <p:nvSpPr>
          <p:cNvPr id="181257" name="AutoShape 9"/>
          <p:cNvSpPr>
            <a:spLocks noChangeArrowheads="1"/>
          </p:cNvSpPr>
          <p:nvPr/>
        </p:nvSpPr>
        <p:spPr bwMode="gray">
          <a:xfrm>
            <a:off x="6684963" y="3438525"/>
            <a:ext cx="2001837" cy="1238250"/>
          </a:xfrm>
          <a:prstGeom prst="diamo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8" name="AutoShape 10"/>
          <p:cNvSpPr>
            <a:spLocks noChangeArrowheads="1"/>
          </p:cNvSpPr>
          <p:nvPr/>
        </p:nvSpPr>
        <p:spPr bwMode="gray">
          <a:xfrm>
            <a:off x="4724400" y="2201863"/>
            <a:ext cx="2047875" cy="1260475"/>
          </a:xfrm>
          <a:prstGeom prst="diamond">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AutoShape 11"/>
          <p:cNvSpPr>
            <a:spLocks noChangeArrowheads="1"/>
          </p:cNvSpPr>
          <p:nvPr/>
        </p:nvSpPr>
        <p:spPr bwMode="gray">
          <a:xfrm>
            <a:off x="5741988" y="1752600"/>
            <a:ext cx="1908175" cy="1263650"/>
          </a:xfrm>
          <a:prstGeom prst="diamond">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Freeform 12" descr="F"/>
          <p:cNvSpPr>
            <a:spLocks/>
          </p:cNvSpPr>
          <p:nvPr/>
        </p:nvSpPr>
        <p:spPr bwMode="gray">
          <a:xfrm>
            <a:off x="6686550" y="4054475"/>
            <a:ext cx="1028700" cy="1692275"/>
          </a:xfrm>
          <a:custGeom>
            <a:avLst/>
            <a:gdLst>
              <a:gd name="T0" fmla="*/ 648 w 648"/>
              <a:gd name="T1" fmla="*/ 1066 h 1066"/>
              <a:gd name="T2" fmla="*/ 641 w 648"/>
              <a:gd name="T3" fmla="*/ 389 h 1066"/>
              <a:gd name="T4" fmla="*/ 0 w 648"/>
              <a:gd name="T5" fmla="*/ 0 h 1066"/>
              <a:gd name="T6" fmla="*/ 2 w 648"/>
              <a:gd name="T7" fmla="*/ 681 h 1066"/>
              <a:gd name="T8" fmla="*/ 648 w 648"/>
              <a:gd name="T9" fmla="*/ 1066 h 1066"/>
            </a:gdLst>
            <a:ahLst/>
            <a:cxnLst>
              <a:cxn ang="0">
                <a:pos x="T0" y="T1"/>
              </a:cxn>
              <a:cxn ang="0">
                <a:pos x="T2" y="T3"/>
              </a:cxn>
              <a:cxn ang="0">
                <a:pos x="T4" y="T5"/>
              </a:cxn>
              <a:cxn ang="0">
                <a:pos x="T6" y="T7"/>
              </a:cxn>
              <a:cxn ang="0">
                <a:pos x="T8" y="T9"/>
              </a:cxn>
            </a:cxnLst>
            <a:rect l="0" t="0" r="r" b="b"/>
            <a:pathLst>
              <a:path w="648" h="1066">
                <a:moveTo>
                  <a:pt x="648" y="1066"/>
                </a:moveTo>
                <a:lnTo>
                  <a:pt x="641" y="389"/>
                </a:lnTo>
                <a:lnTo>
                  <a:pt x="0" y="0"/>
                </a:lnTo>
                <a:lnTo>
                  <a:pt x="2" y="681"/>
                </a:lnTo>
                <a:lnTo>
                  <a:pt x="648" y="1066"/>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1" name="Freeform 13" descr="d"/>
          <p:cNvSpPr>
            <a:spLocks/>
          </p:cNvSpPr>
          <p:nvPr/>
        </p:nvSpPr>
        <p:spPr bwMode="gray">
          <a:xfrm>
            <a:off x="4725988" y="2819400"/>
            <a:ext cx="1027112" cy="1733550"/>
          </a:xfrm>
          <a:custGeom>
            <a:avLst/>
            <a:gdLst>
              <a:gd name="T0" fmla="*/ 626 w 626"/>
              <a:gd name="T1" fmla="*/ 991 h 991"/>
              <a:gd name="T2" fmla="*/ 626 w 626"/>
              <a:gd name="T3" fmla="*/ 362 h 991"/>
              <a:gd name="T4" fmla="*/ 0 w 626"/>
              <a:gd name="T5" fmla="*/ 0 h 991"/>
              <a:gd name="T6" fmla="*/ 2 w 626"/>
              <a:gd name="T7" fmla="*/ 617 h 991"/>
              <a:gd name="T8" fmla="*/ 626 w 626"/>
              <a:gd name="T9" fmla="*/ 991 h 991"/>
            </a:gdLst>
            <a:ahLst/>
            <a:cxnLst>
              <a:cxn ang="0">
                <a:pos x="T0" y="T1"/>
              </a:cxn>
              <a:cxn ang="0">
                <a:pos x="T2" y="T3"/>
              </a:cxn>
              <a:cxn ang="0">
                <a:pos x="T4" y="T5"/>
              </a:cxn>
              <a:cxn ang="0">
                <a:pos x="T6" y="T7"/>
              </a:cxn>
              <a:cxn ang="0">
                <a:pos x="T8" y="T9"/>
              </a:cxn>
            </a:cxnLst>
            <a:rect l="0" t="0" r="r" b="b"/>
            <a:pathLst>
              <a:path w="626" h="991">
                <a:moveTo>
                  <a:pt x="626" y="991"/>
                </a:moveTo>
                <a:lnTo>
                  <a:pt x="626" y="362"/>
                </a:lnTo>
                <a:lnTo>
                  <a:pt x="0" y="0"/>
                </a:lnTo>
                <a:lnTo>
                  <a:pt x="2" y="617"/>
                </a:lnTo>
                <a:lnTo>
                  <a:pt x="626" y="991"/>
                </a:lnTo>
                <a:close/>
              </a:path>
            </a:pathLst>
          </a:cu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2" name="Freeform 14"/>
          <p:cNvSpPr>
            <a:spLocks/>
          </p:cNvSpPr>
          <p:nvPr/>
        </p:nvSpPr>
        <p:spPr bwMode="gray">
          <a:xfrm>
            <a:off x="5749925" y="4537075"/>
            <a:ext cx="939800" cy="1635125"/>
          </a:xfrm>
          <a:custGeom>
            <a:avLst/>
            <a:gdLst>
              <a:gd name="T0" fmla="*/ 592 w 592"/>
              <a:gd name="T1" fmla="*/ 1030 h 1030"/>
              <a:gd name="T2" fmla="*/ 592 w 592"/>
              <a:gd name="T3" fmla="*/ 371 h 1030"/>
              <a:gd name="T4" fmla="*/ 1 w 592"/>
              <a:gd name="T5" fmla="*/ 0 h 1030"/>
              <a:gd name="T6" fmla="*/ 0 w 592"/>
              <a:gd name="T7" fmla="*/ 662 h 1030"/>
              <a:gd name="T8" fmla="*/ 592 w 592"/>
              <a:gd name="T9" fmla="*/ 1030 h 1030"/>
            </a:gdLst>
            <a:ahLst/>
            <a:cxnLst>
              <a:cxn ang="0">
                <a:pos x="T0" y="T1"/>
              </a:cxn>
              <a:cxn ang="0">
                <a:pos x="T2" y="T3"/>
              </a:cxn>
              <a:cxn ang="0">
                <a:pos x="T4" y="T5"/>
              </a:cxn>
              <a:cxn ang="0">
                <a:pos x="T6" y="T7"/>
              </a:cxn>
              <a:cxn ang="0">
                <a:pos x="T8" y="T9"/>
              </a:cxn>
            </a:cxnLst>
            <a:rect l="0" t="0" r="r" b="b"/>
            <a:pathLst>
              <a:path w="592" h="1030">
                <a:moveTo>
                  <a:pt x="592" y="1030"/>
                </a:moveTo>
                <a:lnTo>
                  <a:pt x="592" y="371"/>
                </a:lnTo>
                <a:lnTo>
                  <a:pt x="1" y="0"/>
                </a:lnTo>
                <a:lnTo>
                  <a:pt x="0" y="662"/>
                </a:lnTo>
                <a:lnTo>
                  <a:pt x="592" y="103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63" name="Freeform 15" descr="b"/>
          <p:cNvSpPr>
            <a:spLocks/>
          </p:cNvSpPr>
          <p:nvPr/>
        </p:nvSpPr>
        <p:spPr bwMode="gray">
          <a:xfrm>
            <a:off x="5741988" y="2382838"/>
            <a:ext cx="962025" cy="1671637"/>
          </a:xfrm>
          <a:custGeom>
            <a:avLst/>
            <a:gdLst>
              <a:gd name="T0" fmla="*/ 589 w 598"/>
              <a:gd name="T1" fmla="*/ 1053 h 1053"/>
              <a:gd name="T2" fmla="*/ 598 w 598"/>
              <a:gd name="T3" fmla="*/ 394 h 1053"/>
              <a:gd name="T4" fmla="*/ 0 w 598"/>
              <a:gd name="T5" fmla="*/ 0 h 1053"/>
              <a:gd name="T6" fmla="*/ 1 w 598"/>
              <a:gd name="T7" fmla="*/ 675 h 1053"/>
              <a:gd name="T8" fmla="*/ 589 w 598"/>
              <a:gd name="T9" fmla="*/ 1053 h 1053"/>
            </a:gdLst>
            <a:ahLst/>
            <a:cxnLst>
              <a:cxn ang="0">
                <a:pos x="T0" y="T1"/>
              </a:cxn>
              <a:cxn ang="0">
                <a:pos x="T2" y="T3"/>
              </a:cxn>
              <a:cxn ang="0">
                <a:pos x="T4" y="T5"/>
              </a:cxn>
              <a:cxn ang="0">
                <a:pos x="T6" y="T7"/>
              </a:cxn>
              <a:cxn ang="0">
                <a:pos x="T8" y="T9"/>
              </a:cxn>
            </a:cxnLst>
            <a:rect l="0" t="0" r="r" b="b"/>
            <a:pathLst>
              <a:path w="598" h="1053">
                <a:moveTo>
                  <a:pt x="589" y="1053"/>
                </a:moveTo>
                <a:lnTo>
                  <a:pt x="598" y="394"/>
                </a:lnTo>
                <a:lnTo>
                  <a:pt x="0" y="0"/>
                </a:lnTo>
                <a:lnTo>
                  <a:pt x="1" y="675"/>
                </a:lnTo>
                <a:lnTo>
                  <a:pt x="589" y="1053"/>
                </a:lnTo>
                <a:close/>
              </a:path>
            </a:pathLst>
          </a:custGeom>
          <a:blipFill dpi="0" rotWithShape="1">
            <a:blip r:embed="rId7"/>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97B2F2E-C166-4BE2-A851-D9D23D8F092A}" type="slidenum">
              <a:rPr lang="en-US" altLang="zh-CN"/>
              <a:pPr/>
              <a:t>‹#›</a:t>
            </a:fld>
            <a:endParaRPr lang="en-US" altLang="zh-CN"/>
          </a:p>
        </p:txBody>
      </p:sp>
    </p:spTree>
    <p:extLst>
      <p:ext uri="{BB962C8B-B14F-4D97-AF65-F5344CB8AC3E}">
        <p14:creationId xmlns:p14="http://schemas.microsoft.com/office/powerpoint/2010/main" val="94524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F51362F8-E6D2-4DDE-9C79-F4E42833FBB7}" type="slidenum">
              <a:rPr lang="en-US" altLang="zh-CN"/>
              <a:pPr/>
              <a:t>‹#›</a:t>
            </a:fld>
            <a:endParaRPr lang="en-US" altLang="zh-CN"/>
          </a:p>
        </p:txBody>
      </p:sp>
    </p:spTree>
    <p:extLst>
      <p:ext uri="{BB962C8B-B14F-4D97-AF65-F5344CB8AC3E}">
        <p14:creationId xmlns:p14="http://schemas.microsoft.com/office/powerpoint/2010/main" val="747412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371600"/>
            <a:ext cx="37338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BE3CA7D2-75C8-4C6F-BE9E-18DC55E647C7}" type="slidenum">
              <a:rPr lang="en-US" altLang="zh-CN"/>
              <a:pPr/>
              <a:t>‹#›</a:t>
            </a:fld>
            <a:endParaRPr lang="en-US" altLang="zh-CN"/>
          </a:p>
        </p:txBody>
      </p:sp>
    </p:spTree>
    <p:extLst>
      <p:ext uri="{BB962C8B-B14F-4D97-AF65-F5344CB8AC3E}">
        <p14:creationId xmlns:p14="http://schemas.microsoft.com/office/powerpoint/2010/main" val="267543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3F558B6-876B-463A-8422-2DC28BCC3D35}" type="slidenum">
              <a:rPr lang="en-US" altLang="zh-CN"/>
              <a:pPr/>
              <a:t>‹#›</a:t>
            </a:fld>
            <a:endParaRPr lang="en-US" altLang="zh-CN"/>
          </a:p>
        </p:txBody>
      </p:sp>
    </p:spTree>
    <p:extLst>
      <p:ext uri="{BB962C8B-B14F-4D97-AF65-F5344CB8AC3E}">
        <p14:creationId xmlns:p14="http://schemas.microsoft.com/office/powerpoint/2010/main" val="939313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552D4556-8DC4-4A85-8935-F0951DB4AE55}" type="slidenum">
              <a:rPr lang="en-US" altLang="zh-CN"/>
              <a:pPr/>
              <a:t>‹#›</a:t>
            </a:fld>
            <a:endParaRPr lang="en-US" altLang="zh-CN"/>
          </a:p>
        </p:txBody>
      </p:sp>
    </p:spTree>
    <p:extLst>
      <p:ext uri="{BB962C8B-B14F-4D97-AF65-F5344CB8AC3E}">
        <p14:creationId xmlns:p14="http://schemas.microsoft.com/office/powerpoint/2010/main" val="1621854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5018705A-D9A9-45DE-9AC1-DB8A9006EF09}" type="slidenum">
              <a:rPr lang="en-US" altLang="zh-CN"/>
              <a:pPr/>
              <a:t>‹#›</a:t>
            </a:fld>
            <a:endParaRPr lang="en-US" altLang="zh-CN"/>
          </a:p>
        </p:txBody>
      </p:sp>
    </p:spTree>
    <p:extLst>
      <p:ext uri="{BB962C8B-B14F-4D97-AF65-F5344CB8AC3E}">
        <p14:creationId xmlns:p14="http://schemas.microsoft.com/office/powerpoint/2010/main" val="189397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C55B9B37-C76C-407A-87F8-28F1293E552B}" type="slidenum">
              <a:rPr lang="en-US" altLang="zh-CN"/>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34390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AE44989-6578-48DB-98F0-12771F51D08D}" type="slidenum">
              <a:rPr lang="en-US" altLang="zh-CN"/>
              <a:pPr/>
              <a:t>‹#›</a:t>
            </a:fld>
            <a:endParaRPr lang="en-US" altLang="zh-CN"/>
          </a:p>
        </p:txBody>
      </p:sp>
    </p:spTree>
    <p:extLst>
      <p:ext uri="{BB962C8B-B14F-4D97-AF65-F5344CB8AC3E}">
        <p14:creationId xmlns:p14="http://schemas.microsoft.com/office/powerpoint/2010/main" val="28169145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65B76A6-2CB0-413E-8948-47F649411894}" type="slidenum">
              <a:rPr lang="en-US" altLang="zh-CN"/>
              <a:pPr/>
              <a:t>‹#›</a:t>
            </a:fld>
            <a:endParaRPr lang="en-US" altLang="zh-CN"/>
          </a:p>
        </p:txBody>
      </p:sp>
    </p:spTree>
    <p:extLst>
      <p:ext uri="{BB962C8B-B14F-4D97-AF65-F5344CB8AC3E}">
        <p14:creationId xmlns:p14="http://schemas.microsoft.com/office/powerpoint/2010/main" val="2461251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B8D1F476-9869-4476-A68C-CD8693F312D8}" type="slidenum">
              <a:rPr lang="en-US" altLang="zh-CN"/>
              <a:pPr/>
              <a:t>‹#›</a:t>
            </a:fld>
            <a:endParaRPr lang="en-US" altLang="zh-CN"/>
          </a:p>
        </p:txBody>
      </p:sp>
    </p:spTree>
    <p:extLst>
      <p:ext uri="{BB962C8B-B14F-4D97-AF65-F5344CB8AC3E}">
        <p14:creationId xmlns:p14="http://schemas.microsoft.com/office/powerpoint/2010/main" val="3797857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457200"/>
            <a:ext cx="1905000" cy="5772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457200"/>
            <a:ext cx="5562600" cy="5772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60D11B9A-EDA6-4A31-82E4-C9420FCFE8A0}" type="slidenum">
              <a:rPr lang="en-US" altLang="zh-CN"/>
              <a:pPr/>
              <a:t>‹#›</a:t>
            </a:fld>
            <a:endParaRPr lang="en-US" altLang="zh-CN"/>
          </a:p>
        </p:txBody>
      </p:sp>
    </p:spTree>
    <p:extLst>
      <p:ext uri="{BB962C8B-B14F-4D97-AF65-F5344CB8AC3E}">
        <p14:creationId xmlns:p14="http://schemas.microsoft.com/office/powerpoint/2010/main" val="1028325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DF90E1-B2BE-473E-BBC7-2F0BEE8D49D1}" type="slidenum">
              <a:rPr lang="en-US" altLang="zh-CN"/>
              <a:pPr/>
              <a:t>‹#›</a:t>
            </a:fld>
            <a:endParaRPr lang="en-US" altLang="zh-CN"/>
          </a:p>
        </p:txBody>
      </p:sp>
    </p:spTree>
    <p:extLst>
      <p:ext uri="{BB962C8B-B14F-4D97-AF65-F5344CB8AC3E}">
        <p14:creationId xmlns:p14="http://schemas.microsoft.com/office/powerpoint/2010/main" val="1654749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32ECE2F-0A34-4543-A992-B943F2E520AE}" type="slidenum">
              <a:rPr lang="en-US" altLang="zh-CN"/>
              <a:pPr/>
              <a:t>‹#›</a:t>
            </a:fld>
            <a:endParaRPr lang="en-US" altLang="zh-CN"/>
          </a:p>
        </p:txBody>
      </p:sp>
    </p:spTree>
    <p:extLst>
      <p:ext uri="{BB962C8B-B14F-4D97-AF65-F5344CB8AC3E}">
        <p14:creationId xmlns:p14="http://schemas.microsoft.com/office/powerpoint/2010/main" val="2971912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C8EA55-A9DF-4B8C-A189-2891CAFFFD3E}" type="slidenum">
              <a:rPr lang="en-US" altLang="zh-CN"/>
              <a:pPr/>
              <a:t>‹#›</a:t>
            </a:fld>
            <a:endParaRPr lang="en-US" altLang="zh-CN"/>
          </a:p>
        </p:txBody>
      </p:sp>
    </p:spTree>
    <p:extLst>
      <p:ext uri="{BB962C8B-B14F-4D97-AF65-F5344CB8AC3E}">
        <p14:creationId xmlns:p14="http://schemas.microsoft.com/office/powerpoint/2010/main" val="2775053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18B0FF4-3A5C-4D38-BEC5-7C4C81955B9F}" type="slidenum">
              <a:rPr lang="en-US" altLang="zh-CN"/>
              <a:pPr/>
              <a:t>‹#›</a:t>
            </a:fld>
            <a:endParaRPr lang="en-US" altLang="zh-CN"/>
          </a:p>
        </p:txBody>
      </p:sp>
    </p:spTree>
    <p:extLst>
      <p:ext uri="{BB962C8B-B14F-4D97-AF65-F5344CB8AC3E}">
        <p14:creationId xmlns:p14="http://schemas.microsoft.com/office/powerpoint/2010/main" val="4094916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BE5164B-AA52-40D1-8537-F1C0E8CDFF8F}" type="slidenum">
              <a:rPr lang="en-US" altLang="zh-CN"/>
              <a:pPr/>
              <a:t>‹#›</a:t>
            </a:fld>
            <a:endParaRPr lang="en-US" altLang="zh-CN"/>
          </a:p>
        </p:txBody>
      </p:sp>
    </p:spTree>
    <p:extLst>
      <p:ext uri="{BB962C8B-B14F-4D97-AF65-F5344CB8AC3E}">
        <p14:creationId xmlns:p14="http://schemas.microsoft.com/office/powerpoint/2010/main" val="3104519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67BFDE-ECAF-4617-B395-3656A37DBCB6}" type="slidenum">
              <a:rPr lang="en-US" altLang="zh-CN"/>
              <a:pPr/>
              <a:t>‹#›</a:t>
            </a:fld>
            <a:endParaRPr lang="en-US" altLang="zh-CN"/>
          </a:p>
        </p:txBody>
      </p:sp>
    </p:spTree>
    <p:extLst>
      <p:ext uri="{BB962C8B-B14F-4D97-AF65-F5344CB8AC3E}">
        <p14:creationId xmlns:p14="http://schemas.microsoft.com/office/powerpoint/2010/main" val="28547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747FF5E0-21DC-4791-ADCA-586F4B01009A}"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07373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659801A-008B-4B46-9B07-51F1BDB0A3B2}" type="slidenum">
              <a:rPr lang="en-US" altLang="zh-CN"/>
              <a:pPr/>
              <a:t>‹#›</a:t>
            </a:fld>
            <a:endParaRPr lang="en-US" altLang="zh-CN"/>
          </a:p>
        </p:txBody>
      </p:sp>
    </p:spTree>
    <p:extLst>
      <p:ext uri="{BB962C8B-B14F-4D97-AF65-F5344CB8AC3E}">
        <p14:creationId xmlns:p14="http://schemas.microsoft.com/office/powerpoint/2010/main" val="1792055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11D3A8-186F-42EA-9B8D-BA293C2094EC}" type="slidenum">
              <a:rPr lang="en-US" altLang="zh-CN"/>
              <a:pPr/>
              <a:t>‹#›</a:t>
            </a:fld>
            <a:endParaRPr lang="en-US" altLang="zh-CN"/>
          </a:p>
        </p:txBody>
      </p:sp>
    </p:spTree>
    <p:extLst>
      <p:ext uri="{BB962C8B-B14F-4D97-AF65-F5344CB8AC3E}">
        <p14:creationId xmlns:p14="http://schemas.microsoft.com/office/powerpoint/2010/main" val="686331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A98820D-9880-45F1-A3BA-DFC1A44573E0}" type="slidenum">
              <a:rPr lang="en-US" altLang="zh-CN"/>
              <a:pPr/>
              <a:t>‹#›</a:t>
            </a:fld>
            <a:endParaRPr lang="en-US" altLang="zh-CN"/>
          </a:p>
        </p:txBody>
      </p:sp>
    </p:spTree>
    <p:extLst>
      <p:ext uri="{BB962C8B-B14F-4D97-AF65-F5344CB8AC3E}">
        <p14:creationId xmlns:p14="http://schemas.microsoft.com/office/powerpoint/2010/main" val="24294070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E25BCA-7A9A-4F6F-B231-78ACE30B87E1}" type="slidenum">
              <a:rPr lang="en-US" altLang="zh-CN"/>
              <a:pPr/>
              <a:t>‹#›</a:t>
            </a:fld>
            <a:endParaRPr lang="en-US" altLang="zh-CN"/>
          </a:p>
        </p:txBody>
      </p:sp>
    </p:spTree>
    <p:extLst>
      <p:ext uri="{BB962C8B-B14F-4D97-AF65-F5344CB8AC3E}">
        <p14:creationId xmlns:p14="http://schemas.microsoft.com/office/powerpoint/2010/main" val="5711420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A4977AA-CD97-44FD-8D7C-14FB59006BCC}" type="slidenum">
              <a:rPr lang="en-US" altLang="zh-CN"/>
              <a:pPr/>
              <a:t>‹#›</a:t>
            </a:fld>
            <a:endParaRPr lang="en-US" altLang="zh-CN"/>
          </a:p>
        </p:txBody>
      </p:sp>
    </p:spTree>
    <p:extLst>
      <p:ext uri="{BB962C8B-B14F-4D97-AF65-F5344CB8AC3E}">
        <p14:creationId xmlns:p14="http://schemas.microsoft.com/office/powerpoint/2010/main" val="681119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36930" name="Freeform 2"/>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1" name="Freeform 3"/>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2" name="Freeform 4"/>
          <p:cNvSpPr>
            <a:spLocks/>
          </p:cNvSpPr>
          <p:nvPr/>
        </p:nvSpPr>
        <p:spPr bwMode="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3"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ltLang="ko-KR"/>
          </a:p>
        </p:txBody>
      </p:sp>
      <p:sp>
        <p:nvSpPr>
          <p:cNvPr id="636934"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C0C0C0"/>
                  </a:outerShdw>
                </a:effectLst>
                <a:latin typeface="Times New Roman" pitchFamily="18" charset="0"/>
                <a:ea typeface="Gulim" pitchFamily="34" charset="-127"/>
              </a:defRPr>
            </a:lvl1pPr>
          </a:lstStyle>
          <a:p>
            <a:endParaRPr lang="en-US" altLang="ko-KR"/>
          </a:p>
        </p:txBody>
      </p:sp>
      <p:sp>
        <p:nvSpPr>
          <p:cNvPr id="636935"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6CE5C31D-143E-4246-9C36-F53B86699A61}" type="slidenum">
              <a:rPr lang="ko-KR" altLang="en-US"/>
              <a:pPr/>
              <a:t>‹#›</a:t>
            </a:fld>
            <a:endParaRPr lang="en-US" altLang="ko-KR"/>
          </a:p>
        </p:txBody>
      </p:sp>
      <p:sp>
        <p:nvSpPr>
          <p:cNvPr id="636936" name="Text Box 8"/>
          <p:cNvSpPr txBox="1">
            <a:spLocks noChangeArrowheads="1"/>
          </p:cNvSpPr>
          <p:nvPr/>
        </p:nvSpPr>
        <p:spPr bwMode="white">
          <a:xfrm>
            <a:off x="4038600" y="6324600"/>
            <a:ext cx="103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ko-KR" sz="2400" b="1">
                <a:latin typeface="Lucida Sans Unicode" pitchFamily="34" charset="0"/>
                <a:ea typeface="Gulim" pitchFamily="34" charset="-127"/>
              </a:rPr>
              <a:t>LOGO</a:t>
            </a:r>
          </a:p>
        </p:txBody>
      </p:sp>
      <p:sp>
        <p:nvSpPr>
          <p:cNvPr id="636937" name="Freeform 9"/>
          <p:cNvSpPr>
            <a:spLocks/>
          </p:cNvSpPr>
          <p:nvPr/>
        </p:nvSpPr>
        <p:spPr bwMode="invGray">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38" name="Freeform 10"/>
          <p:cNvSpPr>
            <a:spLocks/>
          </p:cNvSpPr>
          <p:nvPr/>
        </p:nvSpPr>
        <p:spPr bwMode="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accent1"/>
                </a:solidFill>
                <a:round/>
                <a:headEnd/>
                <a:tailEnd/>
              </a14:hiddenLine>
            </a:ext>
          </a:extLst>
        </p:spPr>
        <p:txBody>
          <a:bodyPr/>
          <a:lstStyle/>
          <a:p>
            <a:endParaRPr lang="zh-CN" altLang="en-US"/>
          </a:p>
        </p:txBody>
      </p:sp>
      <p:sp>
        <p:nvSpPr>
          <p:cNvPr id="636939"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0" name="Rectangle 12"/>
          <p:cNvSpPr>
            <a:spLocks noChangeArrowheads="1"/>
          </p:cNvSpPr>
          <p:nvPr/>
        </p:nvSpPr>
        <p:spPr bwMode="black">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ko-KR">
                <a:solidFill>
                  <a:schemeClr val="hlink"/>
                </a:solidFill>
                <a:latin typeface="Verdana" pitchFamily="34" charset="0"/>
                <a:ea typeface="Gulim" pitchFamily="34" charset="-127"/>
              </a:rPr>
              <a:t>Add Your Company Slogan</a:t>
            </a:r>
          </a:p>
        </p:txBody>
      </p:sp>
      <p:sp>
        <p:nvSpPr>
          <p:cNvPr id="636941" name="Oval 13"/>
          <p:cNvSpPr>
            <a:spLocks noChangeArrowheads="1"/>
          </p:cNvSpPr>
          <p:nvPr/>
        </p:nvSpPr>
        <p:spPr bwMode="ltGray">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2" name="Oval 14"/>
          <p:cNvSpPr>
            <a:spLocks noChangeArrowheads="1"/>
          </p:cNvSpPr>
          <p:nvPr/>
        </p:nvSpPr>
        <p:spPr bwMode="ltGray">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3" name="Oval 15"/>
          <p:cNvSpPr>
            <a:spLocks noChangeArrowheads="1"/>
          </p:cNvSpPr>
          <p:nvPr/>
        </p:nvSpPr>
        <p:spPr bwMode="ltGray">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4" name="Oval 16"/>
          <p:cNvSpPr>
            <a:spLocks noChangeArrowheads="1"/>
          </p:cNvSpPr>
          <p:nvPr/>
        </p:nvSpPr>
        <p:spPr bwMode="ltGray">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5" name="Oval 17"/>
          <p:cNvSpPr>
            <a:spLocks noChangeArrowheads="1"/>
          </p:cNvSpPr>
          <p:nvPr/>
        </p:nvSpPr>
        <p:spPr bwMode="ltGray">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6946" name="Rectangle 18"/>
          <p:cNvSpPr>
            <a:spLocks noGrp="1" noChangeArrowheads="1"/>
          </p:cNvSpPr>
          <p:nvPr>
            <p:ph type="ctrTitle" sz="quarter"/>
          </p:nvPr>
        </p:nvSpPr>
        <p:spPr bwMode="black">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en-US" altLang="ko-KR" noProof="0" smtClean="0"/>
              <a:t>PowerPoint Template</a:t>
            </a: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464E0EF2-5987-4A1A-BA0F-A7F3032B16E8}" type="slidenum">
              <a:rPr lang="ko-KR" altLang="en-US"/>
              <a:pPr/>
              <a:t>‹#›</a:t>
            </a:fld>
            <a:endParaRPr lang="en-US" altLang="ko-KR"/>
          </a:p>
        </p:txBody>
      </p:sp>
    </p:spTree>
    <p:extLst>
      <p:ext uri="{BB962C8B-B14F-4D97-AF65-F5344CB8AC3E}">
        <p14:creationId xmlns:p14="http://schemas.microsoft.com/office/powerpoint/2010/main" val="905516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E48C407D-C4B3-408E-8247-69C64E2B3CFE}" type="slidenum">
              <a:rPr lang="ko-KR" altLang="en-US"/>
              <a:pPr/>
              <a:t>‹#›</a:t>
            </a:fld>
            <a:endParaRPr lang="en-US" altLang="ko-KR"/>
          </a:p>
        </p:txBody>
      </p:sp>
    </p:spTree>
    <p:extLst>
      <p:ext uri="{BB962C8B-B14F-4D97-AF65-F5344CB8AC3E}">
        <p14:creationId xmlns:p14="http://schemas.microsoft.com/office/powerpoint/2010/main" val="29099465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B41E5F5D-56C8-4A0A-9901-A2D11DCE13B1}" type="slidenum">
              <a:rPr lang="ko-KR" altLang="en-US"/>
              <a:pPr/>
              <a:t>‹#›</a:t>
            </a:fld>
            <a:endParaRPr lang="en-US" altLang="ko-KR"/>
          </a:p>
        </p:txBody>
      </p:sp>
    </p:spTree>
    <p:extLst>
      <p:ext uri="{BB962C8B-B14F-4D97-AF65-F5344CB8AC3E}">
        <p14:creationId xmlns:p14="http://schemas.microsoft.com/office/powerpoint/2010/main" val="8115300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CD902CC4-CB55-4D42-ABEE-D223422BF437}" type="slidenum">
              <a:rPr lang="ko-KR" altLang="en-US"/>
              <a:pPr/>
              <a:t>‹#›</a:t>
            </a:fld>
            <a:endParaRPr lang="en-US" altLang="ko-KR"/>
          </a:p>
        </p:txBody>
      </p:sp>
    </p:spTree>
    <p:extLst>
      <p:ext uri="{BB962C8B-B14F-4D97-AF65-F5344CB8AC3E}">
        <p14:creationId xmlns:p14="http://schemas.microsoft.com/office/powerpoint/2010/main" val="31916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152DFD2F-D154-4709-B152-CBCD79C7D8D8}" type="slidenum">
              <a:rPr lang="en-US" altLang="zh-CN"/>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1669063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534DF862-EEF8-4F0E-A240-5C9E4A9506B8}" type="slidenum">
              <a:rPr lang="ko-KR" altLang="en-US"/>
              <a:pPr/>
              <a:t>‹#›</a:t>
            </a:fld>
            <a:endParaRPr lang="en-US" altLang="ko-KR"/>
          </a:p>
        </p:txBody>
      </p:sp>
    </p:spTree>
    <p:extLst>
      <p:ext uri="{BB962C8B-B14F-4D97-AF65-F5344CB8AC3E}">
        <p14:creationId xmlns:p14="http://schemas.microsoft.com/office/powerpoint/2010/main" val="3843415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283D83D7-E710-422C-BCFF-A90484F9A141}" type="slidenum">
              <a:rPr lang="ko-KR" altLang="en-US"/>
              <a:pPr/>
              <a:t>‹#›</a:t>
            </a:fld>
            <a:endParaRPr lang="en-US" altLang="ko-KR"/>
          </a:p>
        </p:txBody>
      </p:sp>
    </p:spTree>
    <p:extLst>
      <p:ext uri="{BB962C8B-B14F-4D97-AF65-F5344CB8AC3E}">
        <p14:creationId xmlns:p14="http://schemas.microsoft.com/office/powerpoint/2010/main" val="3792313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CB49D5B6-1943-40DA-BF49-E55EF3607BA9}" type="slidenum">
              <a:rPr lang="ko-KR" altLang="en-US"/>
              <a:pPr/>
              <a:t>‹#›</a:t>
            </a:fld>
            <a:endParaRPr lang="en-US" altLang="ko-KR"/>
          </a:p>
        </p:txBody>
      </p:sp>
    </p:spTree>
    <p:extLst>
      <p:ext uri="{BB962C8B-B14F-4D97-AF65-F5344CB8AC3E}">
        <p14:creationId xmlns:p14="http://schemas.microsoft.com/office/powerpoint/2010/main" val="1031170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F838B556-4C17-4935-AEDF-D75653379665}" type="slidenum">
              <a:rPr lang="ko-KR" altLang="en-US"/>
              <a:pPr/>
              <a:t>‹#›</a:t>
            </a:fld>
            <a:endParaRPr lang="en-US" altLang="ko-KR"/>
          </a:p>
        </p:txBody>
      </p:sp>
    </p:spTree>
    <p:extLst>
      <p:ext uri="{BB962C8B-B14F-4D97-AF65-F5344CB8AC3E}">
        <p14:creationId xmlns:p14="http://schemas.microsoft.com/office/powerpoint/2010/main" val="38984027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4490BD30-443F-4FF1-AF61-996C980E1A4E}" type="slidenum">
              <a:rPr lang="ko-KR" altLang="en-US"/>
              <a:pPr/>
              <a:t>‹#›</a:t>
            </a:fld>
            <a:endParaRPr lang="en-US" altLang="ko-KR"/>
          </a:p>
        </p:txBody>
      </p:sp>
    </p:spTree>
    <p:extLst>
      <p:ext uri="{BB962C8B-B14F-4D97-AF65-F5344CB8AC3E}">
        <p14:creationId xmlns:p14="http://schemas.microsoft.com/office/powerpoint/2010/main" val="7132339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821EBA29-5693-40D6-B8AF-B144CCF6C60F}" type="slidenum">
              <a:rPr lang="ko-KR" altLang="en-US"/>
              <a:pPr/>
              <a:t>‹#›</a:t>
            </a:fld>
            <a:endParaRPr lang="en-US" altLang="ko-KR"/>
          </a:p>
        </p:txBody>
      </p:sp>
    </p:spTree>
    <p:extLst>
      <p:ext uri="{BB962C8B-B14F-4D97-AF65-F5344CB8AC3E}">
        <p14:creationId xmlns:p14="http://schemas.microsoft.com/office/powerpoint/2010/main" val="652802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45FA4003-D1D0-40CF-84B5-789AB2482903}" type="slidenum">
              <a:rPr lang="ko-KR" altLang="en-US"/>
              <a:pPr/>
              <a:t>‹#›</a:t>
            </a:fld>
            <a:endParaRPr lang="en-US" altLang="ko-KR"/>
          </a:p>
        </p:txBody>
      </p:sp>
    </p:spTree>
    <p:extLst>
      <p:ext uri="{BB962C8B-B14F-4D97-AF65-F5344CB8AC3E}">
        <p14:creationId xmlns:p14="http://schemas.microsoft.com/office/powerpoint/2010/main" val="2868057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676F3B72-EE73-4F13-B47A-600E44918D93}" type="slidenum">
              <a:rPr lang="ko-KR" altLang="en-US"/>
              <a:pPr/>
              <a:t>‹#›</a:t>
            </a:fld>
            <a:endParaRPr lang="en-US" altLang="ko-KR"/>
          </a:p>
        </p:txBody>
      </p:sp>
    </p:spTree>
    <p:extLst>
      <p:ext uri="{BB962C8B-B14F-4D97-AF65-F5344CB8AC3E}">
        <p14:creationId xmlns:p14="http://schemas.microsoft.com/office/powerpoint/2010/main" val="7645168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E5F3C3D8-430E-4FA9-B959-087C3F230601}" type="slidenum">
              <a:rPr lang="ko-KR" altLang="en-US"/>
              <a:pPr/>
              <a:t>‹#›</a:t>
            </a:fld>
            <a:endParaRPr lang="en-US" altLang="ko-KR"/>
          </a:p>
        </p:txBody>
      </p:sp>
    </p:spTree>
    <p:extLst>
      <p:ext uri="{BB962C8B-B14F-4D97-AF65-F5344CB8AC3E}">
        <p14:creationId xmlns:p14="http://schemas.microsoft.com/office/powerpoint/2010/main" val="33179597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14DD223B-42D4-45AD-9CA8-30C0149F443C}" type="slidenum">
              <a:rPr lang="ko-KR" altLang="en-US"/>
              <a:pPr/>
              <a:t>‹#›</a:t>
            </a:fld>
            <a:endParaRPr lang="en-US" altLang="ko-KR"/>
          </a:p>
        </p:txBody>
      </p:sp>
    </p:spTree>
    <p:extLst>
      <p:ext uri="{BB962C8B-B14F-4D97-AF65-F5344CB8AC3E}">
        <p14:creationId xmlns:p14="http://schemas.microsoft.com/office/powerpoint/2010/main" val="351388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E3FF125-341E-4013-9133-C8B9EE32CAD0}" type="slidenum">
              <a:rPr lang="en-US" altLang="zh-CN"/>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26119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灯片编号占位符 7"/>
          <p:cNvSpPr>
            <a:spLocks noGrp="1"/>
          </p:cNvSpPr>
          <p:nvPr>
            <p:ph type="sldNum" sz="quarter" idx="11"/>
          </p:nvPr>
        </p:nvSpPr>
        <p:spPr/>
        <p:txBody>
          <a:bodyPr/>
          <a:lstStyle>
            <a:lvl1pPr>
              <a:defRPr/>
            </a:lvl1pPr>
          </a:lstStyle>
          <a:p>
            <a:fld id="{DC99A7C7-A991-4D03-892C-7CC75D65FAC6}" type="slidenum">
              <a:rPr lang="ko-KR" altLang="en-US"/>
              <a:pPr/>
              <a:t>‹#›</a:t>
            </a:fld>
            <a:endParaRPr lang="en-US" altLang="ko-KR"/>
          </a:p>
        </p:txBody>
      </p:sp>
    </p:spTree>
    <p:extLst>
      <p:ext uri="{BB962C8B-B14F-4D97-AF65-F5344CB8AC3E}">
        <p14:creationId xmlns:p14="http://schemas.microsoft.com/office/powerpoint/2010/main" val="28137507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灯片编号占位符 3"/>
          <p:cNvSpPr>
            <a:spLocks noGrp="1"/>
          </p:cNvSpPr>
          <p:nvPr>
            <p:ph type="sldNum" sz="quarter" idx="11"/>
          </p:nvPr>
        </p:nvSpPr>
        <p:spPr/>
        <p:txBody>
          <a:bodyPr/>
          <a:lstStyle>
            <a:lvl1pPr>
              <a:defRPr/>
            </a:lvl1pPr>
          </a:lstStyle>
          <a:p>
            <a:fld id="{CB5EDE8E-BC81-4327-99E5-A419475F4D15}" type="slidenum">
              <a:rPr lang="ko-KR" altLang="en-US"/>
              <a:pPr/>
              <a:t>‹#›</a:t>
            </a:fld>
            <a:endParaRPr lang="en-US" altLang="ko-KR"/>
          </a:p>
        </p:txBody>
      </p:sp>
    </p:spTree>
    <p:extLst>
      <p:ext uri="{BB962C8B-B14F-4D97-AF65-F5344CB8AC3E}">
        <p14:creationId xmlns:p14="http://schemas.microsoft.com/office/powerpoint/2010/main" val="36937115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灯片编号占位符 2"/>
          <p:cNvSpPr>
            <a:spLocks noGrp="1"/>
          </p:cNvSpPr>
          <p:nvPr>
            <p:ph type="sldNum" sz="quarter" idx="11"/>
          </p:nvPr>
        </p:nvSpPr>
        <p:spPr/>
        <p:txBody>
          <a:bodyPr/>
          <a:lstStyle>
            <a:lvl1pPr>
              <a:defRPr/>
            </a:lvl1pPr>
          </a:lstStyle>
          <a:p>
            <a:fld id="{81EC6E50-C3C3-49C9-AC30-91D9957C6015}" type="slidenum">
              <a:rPr lang="ko-KR" altLang="en-US"/>
              <a:pPr/>
              <a:t>‹#›</a:t>
            </a:fld>
            <a:endParaRPr lang="en-US" altLang="ko-KR"/>
          </a:p>
        </p:txBody>
      </p:sp>
    </p:spTree>
    <p:extLst>
      <p:ext uri="{BB962C8B-B14F-4D97-AF65-F5344CB8AC3E}">
        <p14:creationId xmlns:p14="http://schemas.microsoft.com/office/powerpoint/2010/main" val="727425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CC093C21-DAD7-4552-AE7E-EC1C445522E1}" type="slidenum">
              <a:rPr lang="ko-KR" altLang="en-US"/>
              <a:pPr/>
              <a:t>‹#›</a:t>
            </a:fld>
            <a:endParaRPr lang="en-US" altLang="ko-KR"/>
          </a:p>
        </p:txBody>
      </p:sp>
    </p:spTree>
    <p:extLst>
      <p:ext uri="{BB962C8B-B14F-4D97-AF65-F5344CB8AC3E}">
        <p14:creationId xmlns:p14="http://schemas.microsoft.com/office/powerpoint/2010/main" val="5743596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灯片编号占位符 5"/>
          <p:cNvSpPr>
            <a:spLocks noGrp="1"/>
          </p:cNvSpPr>
          <p:nvPr>
            <p:ph type="sldNum" sz="quarter" idx="11"/>
          </p:nvPr>
        </p:nvSpPr>
        <p:spPr/>
        <p:txBody>
          <a:bodyPr/>
          <a:lstStyle>
            <a:lvl1pPr>
              <a:defRPr/>
            </a:lvl1pPr>
          </a:lstStyle>
          <a:p>
            <a:fld id="{735B518F-2095-458D-B4A0-35993F0DF37C}" type="slidenum">
              <a:rPr lang="ko-KR" altLang="en-US"/>
              <a:pPr/>
              <a:t>‹#›</a:t>
            </a:fld>
            <a:endParaRPr lang="en-US" altLang="ko-KR"/>
          </a:p>
        </p:txBody>
      </p:sp>
    </p:spTree>
    <p:extLst>
      <p:ext uri="{BB962C8B-B14F-4D97-AF65-F5344CB8AC3E}">
        <p14:creationId xmlns:p14="http://schemas.microsoft.com/office/powerpoint/2010/main" val="27556468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7A404A07-1DE5-479E-AE5D-A2C4BF7DC1B7}" type="slidenum">
              <a:rPr lang="ko-KR" altLang="en-US"/>
              <a:pPr/>
              <a:t>‹#›</a:t>
            </a:fld>
            <a:endParaRPr lang="en-US" altLang="ko-KR"/>
          </a:p>
        </p:txBody>
      </p:sp>
    </p:spTree>
    <p:extLst>
      <p:ext uri="{BB962C8B-B14F-4D97-AF65-F5344CB8AC3E}">
        <p14:creationId xmlns:p14="http://schemas.microsoft.com/office/powerpoint/2010/main" val="25767437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灯片编号占位符 4"/>
          <p:cNvSpPr>
            <a:spLocks noGrp="1"/>
          </p:cNvSpPr>
          <p:nvPr>
            <p:ph type="sldNum" sz="quarter" idx="11"/>
          </p:nvPr>
        </p:nvSpPr>
        <p:spPr/>
        <p:txBody>
          <a:bodyPr/>
          <a:lstStyle>
            <a:lvl1pPr>
              <a:defRPr/>
            </a:lvl1pPr>
          </a:lstStyle>
          <a:p>
            <a:fld id="{121C3F0E-9129-457E-B383-0A9C00581EF3}" type="slidenum">
              <a:rPr lang="ko-KR" altLang="en-US"/>
              <a:pPr/>
              <a:t>‹#›</a:t>
            </a:fld>
            <a:endParaRPr lang="en-US" altLang="ko-KR"/>
          </a:p>
        </p:txBody>
      </p:sp>
    </p:spTree>
    <p:extLst>
      <p:ext uri="{BB962C8B-B14F-4D97-AF65-F5344CB8AC3E}">
        <p14:creationId xmlns:p14="http://schemas.microsoft.com/office/powerpoint/2010/main" val="19677250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ltLang="ko-KR"/>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65EE6797-1FD6-4449-B3E1-EA3BAFE22240}" type="slidenum">
              <a:rPr lang="ko-KR" altLang="en-US"/>
              <a:pPr/>
              <a:t>‹#›</a:t>
            </a:fld>
            <a:endParaRPr lang="en-US" altLang="ko-KR"/>
          </a:p>
        </p:txBody>
      </p:sp>
    </p:spTree>
    <p:extLst>
      <p:ext uri="{BB962C8B-B14F-4D97-AF65-F5344CB8AC3E}">
        <p14:creationId xmlns:p14="http://schemas.microsoft.com/office/powerpoint/2010/main" val="210746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274434" name="Rectangle 2"/>
          <p:cNvSpPr>
            <a:spLocks noChangeArrowheads="1"/>
          </p:cNvSpPr>
          <p:nvPr/>
        </p:nvSpPr>
        <p:spPr bwMode="gray">
          <a:xfrm>
            <a:off x="3071813" y="0"/>
            <a:ext cx="1417637" cy="6858000"/>
          </a:xfrm>
          <a:prstGeom prst="rect">
            <a:avLst/>
          </a:prstGeom>
          <a:solidFill>
            <a:schemeClr val="accent2">
              <a:alpha val="7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5" name="Rectangle 3"/>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6" name="Rectangle 4"/>
          <p:cNvSpPr>
            <a:spLocks noChangeArrowheads="1"/>
          </p:cNvSpPr>
          <p:nvPr/>
        </p:nvSpPr>
        <p:spPr bwMode="gray">
          <a:xfrm>
            <a:off x="6902450" y="-11113"/>
            <a:ext cx="303213" cy="6858001"/>
          </a:xfrm>
          <a:prstGeom prst="rect">
            <a:avLst/>
          </a:prstGeom>
          <a:solidFill>
            <a:schemeClr val="accent2">
              <a:alpha val="3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7" name="Rectangle 5"/>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8" name="Rectangle 6"/>
          <p:cNvSpPr>
            <a:spLocks noChangeArrowheads="1"/>
          </p:cNvSpPr>
          <p:nvPr/>
        </p:nvSpPr>
        <p:spPr bwMode="gray">
          <a:xfrm>
            <a:off x="4375150" y="0"/>
            <a:ext cx="1060450" cy="6858000"/>
          </a:xfrm>
          <a:prstGeom prst="rect">
            <a:avLst/>
          </a:prstGeom>
          <a:solidFill>
            <a:schemeClr val="accent2">
              <a:alpha val="64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39" name="Rectangle 7"/>
          <p:cNvSpPr>
            <a:spLocks noChangeArrowheads="1"/>
          </p:cNvSpPr>
          <p:nvPr/>
        </p:nvSpPr>
        <p:spPr bwMode="gray">
          <a:xfrm>
            <a:off x="5359400" y="-17463"/>
            <a:ext cx="728663" cy="6938963"/>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0" name="Rectangle 8"/>
          <p:cNvSpPr>
            <a:spLocks noChangeArrowheads="1"/>
          </p:cNvSpPr>
          <p:nvPr/>
        </p:nvSpPr>
        <p:spPr bwMode="gray">
          <a:xfrm>
            <a:off x="6018213" y="-19050"/>
            <a:ext cx="547687" cy="6938963"/>
          </a:xfrm>
          <a:prstGeom prst="rect">
            <a:avLst/>
          </a:prstGeom>
          <a:solidFill>
            <a:schemeClr val="accent2">
              <a:alpha val="4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1" name="Rectangle 9"/>
          <p:cNvSpPr>
            <a:spLocks noChangeArrowheads="1"/>
          </p:cNvSpPr>
          <p:nvPr/>
        </p:nvSpPr>
        <p:spPr bwMode="gray">
          <a:xfrm>
            <a:off x="6505575" y="0"/>
            <a:ext cx="446088" cy="6858000"/>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2" name="Rectangle 10"/>
          <p:cNvSpPr>
            <a:spLocks noChangeArrowheads="1"/>
          </p:cNvSpPr>
          <p:nvPr/>
        </p:nvSpPr>
        <p:spPr bwMode="gray">
          <a:xfrm>
            <a:off x="7339013" y="52388"/>
            <a:ext cx="136525" cy="6858000"/>
          </a:xfrm>
          <a:prstGeom prst="rect">
            <a:avLst/>
          </a:prstGeom>
          <a:solidFill>
            <a:schemeClr val="accent2">
              <a:alpha val="14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3" name="Rectangle 11"/>
          <p:cNvSpPr>
            <a:spLocks noChangeArrowheads="1"/>
          </p:cNvSpPr>
          <p:nvPr/>
        </p:nvSpPr>
        <p:spPr bwMode="gray">
          <a:xfrm>
            <a:off x="8366125" y="20638"/>
            <a:ext cx="344488" cy="6858000"/>
          </a:xfrm>
          <a:prstGeom prst="rect">
            <a:avLst/>
          </a:prstGeom>
          <a:solidFill>
            <a:schemeClr val="accent2">
              <a:alpha val="23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4" name="Rectangle 12"/>
          <p:cNvSpPr>
            <a:spLocks noChangeArrowheads="1"/>
          </p:cNvSpPr>
          <p:nvPr/>
        </p:nvSpPr>
        <p:spPr bwMode="gray">
          <a:xfrm>
            <a:off x="8664575" y="0"/>
            <a:ext cx="474663" cy="6858000"/>
          </a:xfrm>
          <a:prstGeom prst="rect">
            <a:avLst/>
          </a:prstGeom>
          <a:solidFill>
            <a:schemeClr val="accent2">
              <a:alpha val="28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5" name="Text Box 13"/>
          <p:cNvSpPr txBox="1">
            <a:spLocks noChangeArrowheads="1"/>
          </p:cNvSpPr>
          <p:nvPr/>
        </p:nvSpPr>
        <p:spPr bwMode="gray">
          <a:xfrm>
            <a:off x="76200" y="6477000"/>
            <a:ext cx="1608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alpha val="50000"/>
                    </a:srgbClr>
                  </a:outerShdw>
                </a:effectLst>
              </a14:hiddenEffects>
            </a:ext>
          </a:extLst>
        </p:spPr>
        <p:txBody>
          <a:bodyPr>
            <a:spAutoFit/>
          </a:bodyPr>
          <a:lstStyle/>
          <a:p>
            <a:pPr algn="r">
              <a:spcBef>
                <a:spcPct val="50000"/>
              </a:spcBef>
            </a:pPr>
            <a:r>
              <a:rPr lang="en-US" altLang="zh-CN" sz="1000" b="1">
                <a:solidFill>
                  <a:srgbClr val="F8F8F8"/>
                </a:solidFill>
              </a:rPr>
              <a:t>www.themegallery.com</a:t>
            </a:r>
          </a:p>
        </p:txBody>
      </p:sp>
      <p:sp>
        <p:nvSpPr>
          <p:cNvPr id="274446" name="Text Box 14"/>
          <p:cNvSpPr txBox="1">
            <a:spLocks noChangeArrowheads="1"/>
          </p:cNvSpPr>
          <p:nvPr/>
        </p:nvSpPr>
        <p:spPr bwMode="gray">
          <a:xfrm>
            <a:off x="276225" y="6007100"/>
            <a:ext cx="1169988" cy="45720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1C1C1C">
                      <a:alpha val="50000"/>
                    </a:srgbClr>
                  </a:outerShdw>
                </a:effectLst>
              </a14:hiddenEffects>
            </a:ext>
          </a:extLst>
        </p:spPr>
        <p:txBody>
          <a:bodyPr>
            <a:spAutoFit/>
          </a:bodyPr>
          <a:lstStyle/>
          <a:p>
            <a:pPr algn="ctr">
              <a:spcBef>
                <a:spcPct val="50000"/>
              </a:spcBef>
            </a:pPr>
            <a:r>
              <a:rPr lang="en-US" altLang="zh-CN" sz="2400" b="1">
                <a:solidFill>
                  <a:srgbClr val="FFFFFF"/>
                </a:solidFill>
                <a:latin typeface="Verdana" pitchFamily="34" charset="0"/>
              </a:rPr>
              <a:t>LOGO</a:t>
            </a:r>
          </a:p>
        </p:txBody>
      </p:sp>
      <p:sp>
        <p:nvSpPr>
          <p:cNvPr id="274447" name="Rectangle 15"/>
          <p:cNvSpPr>
            <a:spLocks noChangeArrowheads="1"/>
          </p:cNvSpPr>
          <p:nvPr/>
        </p:nvSpPr>
        <p:spPr bwMode="gray">
          <a:xfrm>
            <a:off x="7953375" y="4763"/>
            <a:ext cx="136525" cy="6858000"/>
          </a:xfrm>
          <a:prstGeom prst="rect">
            <a:avLst/>
          </a:prstGeom>
          <a:solidFill>
            <a:schemeClr val="accent2">
              <a:alpha val="6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8" name="Rectangle 16"/>
          <p:cNvSpPr>
            <a:spLocks noChangeArrowheads="1"/>
          </p:cNvSpPr>
          <p:nvPr/>
        </p:nvSpPr>
        <p:spPr bwMode="gray">
          <a:xfrm>
            <a:off x="8045450" y="4763"/>
            <a:ext cx="168275" cy="6858000"/>
          </a:xfrm>
          <a:prstGeom prst="rect">
            <a:avLst/>
          </a:prstGeom>
          <a:solidFill>
            <a:schemeClr val="accent2">
              <a:alpha val="12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49" name="Rectangle 17"/>
          <p:cNvSpPr>
            <a:spLocks noChangeArrowheads="1"/>
          </p:cNvSpPr>
          <p:nvPr/>
        </p:nvSpPr>
        <p:spPr bwMode="gray">
          <a:xfrm>
            <a:off x="8177213" y="-11113"/>
            <a:ext cx="230187" cy="6858001"/>
          </a:xfrm>
          <a:prstGeom prst="rect">
            <a:avLst/>
          </a:prstGeom>
          <a:solidFill>
            <a:schemeClr val="accent2">
              <a:alpha val="17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4450" name="Rectangle 18"/>
          <p:cNvSpPr>
            <a:spLocks noGrp="1" noChangeArrowheads="1"/>
          </p:cNvSpPr>
          <p:nvPr>
            <p:ph type="ctrTitle" sz="quarter"/>
          </p:nvPr>
        </p:nvSpPr>
        <p:spPr bwMode="gray">
          <a:xfrm>
            <a:off x="3802063" y="1314450"/>
            <a:ext cx="5105400" cy="14700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400"/>
            </a:lvl1pPr>
          </a:lstStyle>
          <a:p>
            <a:pPr lvl="0"/>
            <a:r>
              <a:rPr lang="zh-CN" altLang="en-US" noProof="0" smtClean="0"/>
              <a:t>单击此处编辑母版标题样式</a:t>
            </a:r>
          </a:p>
        </p:txBody>
      </p:sp>
      <p:sp>
        <p:nvSpPr>
          <p:cNvPr id="274451" name="Rectangle 19"/>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pPr lvl="0"/>
            <a:r>
              <a:rPr lang="zh-CN" altLang="en-US" noProof="0" smtClean="0"/>
              <a:t>单击此处编辑母版副标题样式</a:t>
            </a:r>
          </a:p>
        </p:txBody>
      </p:sp>
      <p:sp>
        <p:nvSpPr>
          <p:cNvPr id="274452" name="Rectangle 20"/>
          <p:cNvSpPr>
            <a:spLocks noGrp="1" noChangeArrowheads="1"/>
          </p:cNvSpPr>
          <p:nvPr>
            <p:ph type="ftr" sz="quarter" idx="3"/>
          </p:nvPr>
        </p:nvSpPr>
        <p:spPr bwMode="gray">
          <a:xfrm>
            <a:off x="3552825" y="6534150"/>
            <a:ext cx="2895600" cy="234950"/>
          </a:xfrm>
        </p:spPr>
        <p:txBody>
          <a:bodyPr/>
          <a:lstStyle>
            <a:lvl1pPr>
              <a:defRPr/>
            </a:lvl1pPr>
          </a:lstStyle>
          <a:p>
            <a:endParaRPr lang="en-US" altLang="zh-CN"/>
          </a:p>
        </p:txBody>
      </p:sp>
      <p:sp>
        <p:nvSpPr>
          <p:cNvPr id="274453" name="Rectangle 21"/>
          <p:cNvSpPr>
            <a:spLocks noGrp="1" noChangeArrowheads="1"/>
          </p:cNvSpPr>
          <p:nvPr>
            <p:ph type="dt" sz="quarter" idx="2"/>
          </p:nvPr>
        </p:nvSpPr>
        <p:spPr bwMode="gray">
          <a:xfrm>
            <a:off x="6900863" y="6526213"/>
            <a:ext cx="2133600" cy="274637"/>
          </a:xfrm>
        </p:spPr>
        <p:txBody>
          <a:bodyPr/>
          <a:lstStyle>
            <a:lvl1pPr>
              <a:defRPr/>
            </a:lvl1pPr>
          </a:lstStyle>
          <a:p>
            <a:endParaRPr lang="en-US" altLang="zh-CN"/>
          </a:p>
        </p:txBody>
      </p:sp>
      <p:sp>
        <p:nvSpPr>
          <p:cNvPr id="274454" name="Rectangle 22"/>
          <p:cNvSpPr>
            <a:spLocks noGrp="1" noChangeArrowheads="1"/>
          </p:cNvSpPr>
          <p:nvPr>
            <p:ph type="sldNum" sz="quarter" idx="4"/>
          </p:nvPr>
        </p:nvSpPr>
        <p:spPr bwMode="gray">
          <a:xfrm>
            <a:off x="3011488" y="6527800"/>
            <a:ext cx="373062" cy="234950"/>
          </a:xfrm>
        </p:spPr>
        <p:txBody>
          <a:bodyPr/>
          <a:lstStyle>
            <a:lvl1pPr>
              <a:defRPr/>
            </a:lvl1pPr>
          </a:lstStyle>
          <a:p>
            <a:fld id="{208B2553-F4B2-4D58-A713-0199F40443EE}" type="slidenum">
              <a:rPr lang="en-US" altLang="zh-CN"/>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wipe(up)">
                                      <p:cBhvr>
                                        <p:cTn id="7" dur="500"/>
                                        <p:tgtEl>
                                          <p:spTgt spid="274435"/>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274434"/>
                                        </p:tgtEl>
                                        <p:attrNameLst>
                                          <p:attrName>style.visibility</p:attrName>
                                        </p:attrNameLst>
                                      </p:cBhvr>
                                      <p:to>
                                        <p:strVal val="visible"/>
                                      </p:to>
                                    </p:set>
                                    <p:animEffect transition="in" filter="wipe(up)">
                                      <p:cBhvr>
                                        <p:cTn id="10" dur="500"/>
                                        <p:tgtEl>
                                          <p:spTgt spid="274434"/>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274438"/>
                                        </p:tgtEl>
                                        <p:attrNameLst>
                                          <p:attrName>style.visibility</p:attrName>
                                        </p:attrNameLst>
                                      </p:cBhvr>
                                      <p:to>
                                        <p:strVal val="visible"/>
                                      </p:to>
                                    </p:set>
                                    <p:animEffect transition="in" filter="wipe(up)">
                                      <p:cBhvr>
                                        <p:cTn id="13" dur="500"/>
                                        <p:tgtEl>
                                          <p:spTgt spid="274438"/>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274439"/>
                                        </p:tgtEl>
                                        <p:attrNameLst>
                                          <p:attrName>style.visibility</p:attrName>
                                        </p:attrNameLst>
                                      </p:cBhvr>
                                      <p:to>
                                        <p:strVal val="visible"/>
                                      </p:to>
                                    </p:set>
                                    <p:animEffect transition="in" filter="wipe(up)">
                                      <p:cBhvr>
                                        <p:cTn id="16" dur="500"/>
                                        <p:tgtEl>
                                          <p:spTgt spid="274439"/>
                                        </p:tgtEl>
                                      </p:cBhvr>
                                    </p:animEffect>
                                  </p:childTnLst>
                                </p:cTn>
                              </p:par>
                              <p:par>
                                <p:cTn id="17" presetID="47" presetClass="entr" presetSubtype="0" fill="hold" grpId="0" nodeType="withEffect">
                                  <p:stCondLst>
                                    <p:cond delay="1100"/>
                                  </p:stCondLst>
                                  <p:childTnLst>
                                    <p:set>
                                      <p:cBhvr>
                                        <p:cTn id="18" dur="1" fill="hold">
                                          <p:stCondLst>
                                            <p:cond delay="0"/>
                                          </p:stCondLst>
                                        </p:cTn>
                                        <p:tgtEl>
                                          <p:spTgt spid="274440"/>
                                        </p:tgtEl>
                                        <p:attrNameLst>
                                          <p:attrName>style.visibility</p:attrName>
                                        </p:attrNameLst>
                                      </p:cBhvr>
                                      <p:to>
                                        <p:strVal val="visible"/>
                                      </p:to>
                                    </p:set>
                                    <p:animEffect transition="in" filter="fade">
                                      <p:cBhvr>
                                        <p:cTn id="19" dur="500"/>
                                        <p:tgtEl>
                                          <p:spTgt spid="274440"/>
                                        </p:tgtEl>
                                      </p:cBhvr>
                                    </p:animEffect>
                                    <p:anim calcmode="lin" valueType="num">
                                      <p:cBhvr>
                                        <p:cTn id="20" dur="500" fill="hold"/>
                                        <p:tgtEl>
                                          <p:spTgt spid="274440"/>
                                        </p:tgtEl>
                                        <p:attrNameLst>
                                          <p:attrName>ppt_x</p:attrName>
                                        </p:attrNameLst>
                                      </p:cBhvr>
                                      <p:tavLst>
                                        <p:tav tm="0">
                                          <p:val>
                                            <p:strVal val="#ppt_x"/>
                                          </p:val>
                                        </p:tav>
                                        <p:tav tm="100000">
                                          <p:val>
                                            <p:strVal val="#ppt_x"/>
                                          </p:val>
                                        </p:tav>
                                      </p:tavLst>
                                    </p:anim>
                                    <p:anim calcmode="lin" valueType="num">
                                      <p:cBhvr>
                                        <p:cTn id="21" dur="500" fill="hold"/>
                                        <p:tgtEl>
                                          <p:spTgt spid="274440"/>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1500"/>
                                  </p:stCondLst>
                                  <p:childTnLst>
                                    <p:set>
                                      <p:cBhvr>
                                        <p:cTn id="23" dur="1" fill="hold">
                                          <p:stCondLst>
                                            <p:cond delay="0"/>
                                          </p:stCondLst>
                                        </p:cTn>
                                        <p:tgtEl>
                                          <p:spTgt spid="274441"/>
                                        </p:tgtEl>
                                        <p:attrNameLst>
                                          <p:attrName>style.visibility</p:attrName>
                                        </p:attrNameLst>
                                      </p:cBhvr>
                                      <p:to>
                                        <p:strVal val="visible"/>
                                      </p:to>
                                    </p:set>
                                    <p:animEffect transition="in" filter="fade">
                                      <p:cBhvr>
                                        <p:cTn id="24" dur="500"/>
                                        <p:tgtEl>
                                          <p:spTgt spid="274441"/>
                                        </p:tgtEl>
                                      </p:cBhvr>
                                    </p:animEffect>
                                    <p:anim calcmode="lin" valueType="num">
                                      <p:cBhvr>
                                        <p:cTn id="25" dur="500" fill="hold"/>
                                        <p:tgtEl>
                                          <p:spTgt spid="274441"/>
                                        </p:tgtEl>
                                        <p:attrNameLst>
                                          <p:attrName>ppt_x</p:attrName>
                                        </p:attrNameLst>
                                      </p:cBhvr>
                                      <p:tavLst>
                                        <p:tav tm="0">
                                          <p:val>
                                            <p:strVal val="#ppt_x"/>
                                          </p:val>
                                        </p:tav>
                                        <p:tav tm="100000">
                                          <p:val>
                                            <p:strVal val="#ppt_x"/>
                                          </p:val>
                                        </p:tav>
                                      </p:tavLst>
                                    </p:anim>
                                    <p:anim calcmode="lin" valueType="num">
                                      <p:cBhvr>
                                        <p:cTn id="26" dur="500" fill="hold"/>
                                        <p:tgtEl>
                                          <p:spTgt spid="27444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1900"/>
                                  </p:stCondLst>
                                  <p:childTnLst>
                                    <p:set>
                                      <p:cBhvr>
                                        <p:cTn id="28" dur="1" fill="hold">
                                          <p:stCondLst>
                                            <p:cond delay="0"/>
                                          </p:stCondLst>
                                        </p:cTn>
                                        <p:tgtEl>
                                          <p:spTgt spid="274436"/>
                                        </p:tgtEl>
                                        <p:attrNameLst>
                                          <p:attrName>style.visibility</p:attrName>
                                        </p:attrNameLst>
                                      </p:cBhvr>
                                      <p:to>
                                        <p:strVal val="visible"/>
                                      </p:to>
                                    </p:set>
                                    <p:animEffect transition="in" filter="fade">
                                      <p:cBhvr>
                                        <p:cTn id="29" dur="500"/>
                                        <p:tgtEl>
                                          <p:spTgt spid="274436"/>
                                        </p:tgtEl>
                                      </p:cBhvr>
                                    </p:animEffect>
                                    <p:anim calcmode="lin" valueType="num">
                                      <p:cBhvr>
                                        <p:cTn id="30" dur="500" fill="hold"/>
                                        <p:tgtEl>
                                          <p:spTgt spid="274436"/>
                                        </p:tgtEl>
                                        <p:attrNameLst>
                                          <p:attrName>ppt_x</p:attrName>
                                        </p:attrNameLst>
                                      </p:cBhvr>
                                      <p:tavLst>
                                        <p:tav tm="0">
                                          <p:val>
                                            <p:strVal val="#ppt_x"/>
                                          </p:val>
                                        </p:tav>
                                        <p:tav tm="100000">
                                          <p:val>
                                            <p:strVal val="#ppt_x"/>
                                          </p:val>
                                        </p:tav>
                                      </p:tavLst>
                                    </p:anim>
                                    <p:anim calcmode="lin" valueType="num">
                                      <p:cBhvr>
                                        <p:cTn id="31" dur="500" fill="hold"/>
                                        <p:tgtEl>
                                          <p:spTgt spid="274436"/>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2300"/>
                                  </p:stCondLst>
                                  <p:childTnLst>
                                    <p:set>
                                      <p:cBhvr>
                                        <p:cTn id="33" dur="1" fill="hold">
                                          <p:stCondLst>
                                            <p:cond delay="0"/>
                                          </p:stCondLst>
                                        </p:cTn>
                                        <p:tgtEl>
                                          <p:spTgt spid="274437"/>
                                        </p:tgtEl>
                                        <p:attrNameLst>
                                          <p:attrName>style.visibility</p:attrName>
                                        </p:attrNameLst>
                                      </p:cBhvr>
                                      <p:to>
                                        <p:strVal val="visible"/>
                                      </p:to>
                                    </p:set>
                                    <p:animEffect transition="in" filter="fade">
                                      <p:cBhvr>
                                        <p:cTn id="34" dur="500"/>
                                        <p:tgtEl>
                                          <p:spTgt spid="274437"/>
                                        </p:tgtEl>
                                      </p:cBhvr>
                                    </p:animEffect>
                                    <p:anim calcmode="lin" valueType="num">
                                      <p:cBhvr>
                                        <p:cTn id="35" dur="500" fill="hold"/>
                                        <p:tgtEl>
                                          <p:spTgt spid="274437"/>
                                        </p:tgtEl>
                                        <p:attrNameLst>
                                          <p:attrName>ppt_x</p:attrName>
                                        </p:attrNameLst>
                                      </p:cBhvr>
                                      <p:tavLst>
                                        <p:tav tm="0">
                                          <p:val>
                                            <p:strVal val="#ppt_x"/>
                                          </p:val>
                                        </p:tav>
                                        <p:tav tm="100000">
                                          <p:val>
                                            <p:strVal val="#ppt_x"/>
                                          </p:val>
                                        </p:tav>
                                      </p:tavLst>
                                    </p:anim>
                                    <p:anim calcmode="lin" valueType="num">
                                      <p:cBhvr>
                                        <p:cTn id="36" dur="500" fill="hold"/>
                                        <p:tgtEl>
                                          <p:spTgt spid="27443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2600"/>
                                  </p:stCondLst>
                                  <p:childTnLst>
                                    <p:set>
                                      <p:cBhvr>
                                        <p:cTn id="38" dur="1" fill="hold">
                                          <p:stCondLst>
                                            <p:cond delay="0"/>
                                          </p:stCondLst>
                                        </p:cTn>
                                        <p:tgtEl>
                                          <p:spTgt spid="274442"/>
                                        </p:tgtEl>
                                        <p:attrNameLst>
                                          <p:attrName>style.visibility</p:attrName>
                                        </p:attrNameLst>
                                      </p:cBhvr>
                                      <p:to>
                                        <p:strVal val="visible"/>
                                      </p:to>
                                    </p:set>
                                    <p:animEffect transition="in" filter="fade">
                                      <p:cBhvr>
                                        <p:cTn id="39" dur="500"/>
                                        <p:tgtEl>
                                          <p:spTgt spid="274442"/>
                                        </p:tgtEl>
                                      </p:cBhvr>
                                    </p:animEffect>
                                    <p:anim calcmode="lin" valueType="num">
                                      <p:cBhvr>
                                        <p:cTn id="40" dur="500" fill="hold"/>
                                        <p:tgtEl>
                                          <p:spTgt spid="274442"/>
                                        </p:tgtEl>
                                        <p:attrNameLst>
                                          <p:attrName>ppt_x</p:attrName>
                                        </p:attrNameLst>
                                      </p:cBhvr>
                                      <p:tavLst>
                                        <p:tav tm="0">
                                          <p:val>
                                            <p:strVal val="#ppt_x"/>
                                          </p:val>
                                        </p:tav>
                                        <p:tav tm="100000">
                                          <p:val>
                                            <p:strVal val="#ppt_x"/>
                                          </p:val>
                                        </p:tav>
                                      </p:tavLst>
                                    </p:anim>
                                    <p:anim calcmode="lin" valueType="num">
                                      <p:cBhvr>
                                        <p:cTn id="41" dur="500" fill="hold"/>
                                        <p:tgtEl>
                                          <p:spTgt spid="27444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2600"/>
                                  </p:stCondLst>
                                  <p:childTnLst>
                                    <p:set>
                                      <p:cBhvr>
                                        <p:cTn id="43" dur="1" fill="hold">
                                          <p:stCondLst>
                                            <p:cond delay="0"/>
                                          </p:stCondLst>
                                        </p:cTn>
                                        <p:tgtEl>
                                          <p:spTgt spid="274448"/>
                                        </p:tgtEl>
                                        <p:attrNameLst>
                                          <p:attrName>style.visibility</p:attrName>
                                        </p:attrNameLst>
                                      </p:cBhvr>
                                      <p:to>
                                        <p:strVal val="visible"/>
                                      </p:to>
                                    </p:set>
                                    <p:animEffect transition="in" filter="fade">
                                      <p:cBhvr>
                                        <p:cTn id="44" dur="500"/>
                                        <p:tgtEl>
                                          <p:spTgt spid="274448"/>
                                        </p:tgtEl>
                                      </p:cBhvr>
                                    </p:animEffect>
                                    <p:anim calcmode="lin" valueType="num">
                                      <p:cBhvr>
                                        <p:cTn id="45" dur="500" fill="hold"/>
                                        <p:tgtEl>
                                          <p:spTgt spid="274448"/>
                                        </p:tgtEl>
                                        <p:attrNameLst>
                                          <p:attrName>ppt_x</p:attrName>
                                        </p:attrNameLst>
                                      </p:cBhvr>
                                      <p:tavLst>
                                        <p:tav tm="0">
                                          <p:val>
                                            <p:strVal val="#ppt_x"/>
                                          </p:val>
                                        </p:tav>
                                        <p:tav tm="100000">
                                          <p:val>
                                            <p:strVal val="#ppt_x"/>
                                          </p:val>
                                        </p:tav>
                                      </p:tavLst>
                                    </p:anim>
                                    <p:anim calcmode="lin" valueType="num">
                                      <p:cBhvr>
                                        <p:cTn id="46" dur="500" fill="hold"/>
                                        <p:tgtEl>
                                          <p:spTgt spid="27444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2500"/>
                                  </p:stCondLst>
                                  <p:childTnLst>
                                    <p:set>
                                      <p:cBhvr>
                                        <p:cTn id="48" dur="1" fill="hold">
                                          <p:stCondLst>
                                            <p:cond delay="0"/>
                                          </p:stCondLst>
                                        </p:cTn>
                                        <p:tgtEl>
                                          <p:spTgt spid="274447"/>
                                        </p:tgtEl>
                                        <p:attrNameLst>
                                          <p:attrName>style.visibility</p:attrName>
                                        </p:attrNameLst>
                                      </p:cBhvr>
                                      <p:to>
                                        <p:strVal val="visible"/>
                                      </p:to>
                                    </p:set>
                                    <p:animEffect transition="in" filter="fade">
                                      <p:cBhvr>
                                        <p:cTn id="49" dur="500"/>
                                        <p:tgtEl>
                                          <p:spTgt spid="274447"/>
                                        </p:tgtEl>
                                      </p:cBhvr>
                                    </p:animEffect>
                                    <p:anim calcmode="lin" valueType="num">
                                      <p:cBhvr>
                                        <p:cTn id="50" dur="500" fill="hold"/>
                                        <p:tgtEl>
                                          <p:spTgt spid="274447"/>
                                        </p:tgtEl>
                                        <p:attrNameLst>
                                          <p:attrName>ppt_x</p:attrName>
                                        </p:attrNameLst>
                                      </p:cBhvr>
                                      <p:tavLst>
                                        <p:tav tm="0">
                                          <p:val>
                                            <p:strVal val="#ppt_x"/>
                                          </p:val>
                                        </p:tav>
                                        <p:tav tm="100000">
                                          <p:val>
                                            <p:strVal val="#ppt_x"/>
                                          </p:val>
                                        </p:tav>
                                      </p:tavLst>
                                    </p:anim>
                                    <p:anim calcmode="lin" valueType="num">
                                      <p:cBhvr>
                                        <p:cTn id="51" dur="500" fill="hold"/>
                                        <p:tgtEl>
                                          <p:spTgt spid="27444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2400"/>
                                  </p:stCondLst>
                                  <p:childTnLst>
                                    <p:set>
                                      <p:cBhvr>
                                        <p:cTn id="53" dur="1" fill="hold">
                                          <p:stCondLst>
                                            <p:cond delay="0"/>
                                          </p:stCondLst>
                                        </p:cTn>
                                        <p:tgtEl>
                                          <p:spTgt spid="274449"/>
                                        </p:tgtEl>
                                        <p:attrNameLst>
                                          <p:attrName>style.visibility</p:attrName>
                                        </p:attrNameLst>
                                      </p:cBhvr>
                                      <p:to>
                                        <p:strVal val="visible"/>
                                      </p:to>
                                    </p:set>
                                    <p:animEffect transition="in" filter="fade">
                                      <p:cBhvr>
                                        <p:cTn id="54" dur="500"/>
                                        <p:tgtEl>
                                          <p:spTgt spid="274449"/>
                                        </p:tgtEl>
                                      </p:cBhvr>
                                    </p:animEffect>
                                    <p:anim calcmode="lin" valueType="num">
                                      <p:cBhvr>
                                        <p:cTn id="55" dur="500" fill="hold"/>
                                        <p:tgtEl>
                                          <p:spTgt spid="274449"/>
                                        </p:tgtEl>
                                        <p:attrNameLst>
                                          <p:attrName>ppt_x</p:attrName>
                                        </p:attrNameLst>
                                      </p:cBhvr>
                                      <p:tavLst>
                                        <p:tav tm="0">
                                          <p:val>
                                            <p:strVal val="#ppt_x"/>
                                          </p:val>
                                        </p:tav>
                                        <p:tav tm="100000">
                                          <p:val>
                                            <p:strVal val="#ppt_x"/>
                                          </p:val>
                                        </p:tav>
                                      </p:tavLst>
                                    </p:anim>
                                    <p:anim calcmode="lin" valueType="num">
                                      <p:cBhvr>
                                        <p:cTn id="56" dur="500" fill="hold"/>
                                        <p:tgtEl>
                                          <p:spTgt spid="274449"/>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2000"/>
                                  </p:stCondLst>
                                  <p:childTnLst>
                                    <p:set>
                                      <p:cBhvr>
                                        <p:cTn id="58" dur="1" fill="hold">
                                          <p:stCondLst>
                                            <p:cond delay="0"/>
                                          </p:stCondLst>
                                        </p:cTn>
                                        <p:tgtEl>
                                          <p:spTgt spid="274443"/>
                                        </p:tgtEl>
                                        <p:attrNameLst>
                                          <p:attrName>style.visibility</p:attrName>
                                        </p:attrNameLst>
                                      </p:cBhvr>
                                      <p:to>
                                        <p:strVal val="visible"/>
                                      </p:to>
                                    </p:set>
                                    <p:animEffect transition="in" filter="fade">
                                      <p:cBhvr>
                                        <p:cTn id="59" dur="500"/>
                                        <p:tgtEl>
                                          <p:spTgt spid="274443"/>
                                        </p:tgtEl>
                                      </p:cBhvr>
                                    </p:animEffect>
                                    <p:anim calcmode="lin" valueType="num">
                                      <p:cBhvr>
                                        <p:cTn id="60" dur="500" fill="hold"/>
                                        <p:tgtEl>
                                          <p:spTgt spid="274443"/>
                                        </p:tgtEl>
                                        <p:attrNameLst>
                                          <p:attrName>ppt_x</p:attrName>
                                        </p:attrNameLst>
                                      </p:cBhvr>
                                      <p:tavLst>
                                        <p:tav tm="0">
                                          <p:val>
                                            <p:strVal val="#ppt_x"/>
                                          </p:val>
                                        </p:tav>
                                        <p:tav tm="100000">
                                          <p:val>
                                            <p:strVal val="#ppt_x"/>
                                          </p:val>
                                        </p:tav>
                                      </p:tavLst>
                                    </p:anim>
                                    <p:anim calcmode="lin" valueType="num">
                                      <p:cBhvr>
                                        <p:cTn id="61" dur="500" fill="hold"/>
                                        <p:tgtEl>
                                          <p:spTgt spid="27444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1800"/>
                                  </p:stCondLst>
                                  <p:childTnLst>
                                    <p:set>
                                      <p:cBhvr>
                                        <p:cTn id="63" dur="1" fill="hold">
                                          <p:stCondLst>
                                            <p:cond delay="0"/>
                                          </p:stCondLst>
                                        </p:cTn>
                                        <p:tgtEl>
                                          <p:spTgt spid="274444"/>
                                        </p:tgtEl>
                                        <p:attrNameLst>
                                          <p:attrName>style.visibility</p:attrName>
                                        </p:attrNameLst>
                                      </p:cBhvr>
                                      <p:to>
                                        <p:strVal val="visible"/>
                                      </p:to>
                                    </p:set>
                                    <p:animEffect transition="in" filter="fade">
                                      <p:cBhvr>
                                        <p:cTn id="64" dur="500"/>
                                        <p:tgtEl>
                                          <p:spTgt spid="274444"/>
                                        </p:tgtEl>
                                      </p:cBhvr>
                                    </p:animEffect>
                                    <p:anim calcmode="lin" valueType="num">
                                      <p:cBhvr>
                                        <p:cTn id="65" dur="500" fill="hold"/>
                                        <p:tgtEl>
                                          <p:spTgt spid="274444"/>
                                        </p:tgtEl>
                                        <p:attrNameLst>
                                          <p:attrName>ppt_x</p:attrName>
                                        </p:attrNameLst>
                                      </p:cBhvr>
                                      <p:tavLst>
                                        <p:tav tm="0">
                                          <p:val>
                                            <p:strVal val="#ppt_x"/>
                                          </p:val>
                                        </p:tav>
                                        <p:tav tm="100000">
                                          <p:val>
                                            <p:strVal val="#ppt_x"/>
                                          </p:val>
                                        </p:tav>
                                      </p:tavLst>
                                    </p:anim>
                                    <p:anim calcmode="lin" valueType="num">
                                      <p:cBhvr>
                                        <p:cTn id="66" dur="500" fill="hold"/>
                                        <p:tgtEl>
                                          <p:spTgt spid="274444"/>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3100"/>
                            </p:stCondLst>
                            <p:childTnLst>
                              <p:par>
                                <p:cTn id="68" presetID="6" presetClass="emph" presetSubtype="0" fill="hold" grpId="1" nodeType="afterEffect">
                                  <p:stCondLst>
                                    <p:cond delay="0"/>
                                  </p:stCondLst>
                                  <p:childTnLst>
                                    <p:animScale>
                                      <p:cBhvr>
                                        <p:cTn id="69" dur="500" fill="hold"/>
                                        <p:tgtEl>
                                          <p:spTgt spid="274435"/>
                                        </p:tgtEl>
                                      </p:cBhvr>
                                      <p:by x="150000" y="150000"/>
                                    </p:animScale>
                                  </p:childTnLst>
                                </p:cTn>
                              </p:par>
                              <p:par>
                                <p:cTn id="70" presetID="6" presetClass="emph" presetSubtype="0" fill="hold" grpId="1" nodeType="withEffect">
                                  <p:stCondLst>
                                    <p:cond delay="200"/>
                                  </p:stCondLst>
                                  <p:childTnLst>
                                    <p:animScale>
                                      <p:cBhvr>
                                        <p:cTn id="71" dur="500" fill="hold"/>
                                        <p:tgtEl>
                                          <p:spTgt spid="274438"/>
                                        </p:tgtEl>
                                      </p:cBhvr>
                                      <p:by x="150000" y="150000"/>
                                    </p:animScale>
                                  </p:childTnLst>
                                </p:cTn>
                              </p:par>
                              <p:par>
                                <p:cTn id="72" presetID="6" presetClass="emph" presetSubtype="0" fill="hold" grpId="1" nodeType="withEffect">
                                  <p:stCondLst>
                                    <p:cond delay="400"/>
                                  </p:stCondLst>
                                  <p:childTnLst>
                                    <p:animScale>
                                      <p:cBhvr>
                                        <p:cTn id="73" dur="500" fill="hold"/>
                                        <p:tgtEl>
                                          <p:spTgt spid="274439"/>
                                        </p:tgtEl>
                                      </p:cBhvr>
                                      <p:by x="150000" y="150000"/>
                                    </p:animScale>
                                  </p:childTnLst>
                                </p:cTn>
                              </p:par>
                              <p:par>
                                <p:cTn id="74" presetID="6" presetClass="emph" presetSubtype="0" fill="hold" grpId="1" nodeType="withEffect">
                                  <p:stCondLst>
                                    <p:cond delay="800"/>
                                  </p:stCondLst>
                                  <p:childTnLst>
                                    <p:animScale>
                                      <p:cBhvr>
                                        <p:cTn id="75" dur="500" fill="hold"/>
                                        <p:tgtEl>
                                          <p:spTgt spid="274440"/>
                                        </p:tgtEl>
                                      </p:cBhvr>
                                      <p:by x="150000" y="150000"/>
                                    </p:animScale>
                                  </p:childTnLst>
                                </p:cTn>
                              </p:par>
                              <p:par>
                                <p:cTn id="76" presetID="6" presetClass="emph" presetSubtype="0" fill="hold" grpId="1" nodeType="withEffect">
                                  <p:stCondLst>
                                    <p:cond delay="1100"/>
                                  </p:stCondLst>
                                  <p:childTnLst>
                                    <p:animScale>
                                      <p:cBhvr>
                                        <p:cTn id="77" dur="500" fill="hold"/>
                                        <p:tgtEl>
                                          <p:spTgt spid="274441"/>
                                        </p:tgtEl>
                                      </p:cBhvr>
                                      <p:by x="150000" y="150000"/>
                                    </p:animScale>
                                  </p:childTnLst>
                                </p:cTn>
                              </p:par>
                              <p:par>
                                <p:cTn id="78" presetID="6" presetClass="emph" presetSubtype="0" fill="hold" grpId="1" nodeType="withEffect">
                                  <p:stCondLst>
                                    <p:cond delay="1400"/>
                                  </p:stCondLst>
                                  <p:childTnLst>
                                    <p:animScale>
                                      <p:cBhvr>
                                        <p:cTn id="79" dur="500" fill="hold"/>
                                        <p:tgtEl>
                                          <p:spTgt spid="274436"/>
                                        </p:tgtEl>
                                      </p:cBhvr>
                                      <p:by x="150000" y="150000"/>
                                    </p:animScale>
                                  </p:childTnLst>
                                </p:cTn>
                              </p:par>
                              <p:par>
                                <p:cTn id="80" presetID="6" presetClass="emph" presetSubtype="0" fill="hold" grpId="1" nodeType="withEffect">
                                  <p:stCondLst>
                                    <p:cond delay="1700"/>
                                  </p:stCondLst>
                                  <p:childTnLst>
                                    <p:animScale>
                                      <p:cBhvr>
                                        <p:cTn id="81" dur="500" fill="hold"/>
                                        <p:tgtEl>
                                          <p:spTgt spid="274437"/>
                                        </p:tgtEl>
                                      </p:cBhvr>
                                      <p:by x="150000" y="150000"/>
                                    </p:animScale>
                                  </p:childTnLst>
                                </p:cTn>
                              </p:par>
                              <p:par>
                                <p:cTn id="82" presetID="6" presetClass="emph" presetSubtype="0" fill="hold" grpId="1" nodeType="withEffect">
                                  <p:stCondLst>
                                    <p:cond delay="2000"/>
                                  </p:stCondLst>
                                  <p:childTnLst>
                                    <p:animScale>
                                      <p:cBhvr>
                                        <p:cTn id="83" dur="500" fill="hold"/>
                                        <p:tgtEl>
                                          <p:spTgt spid="274442"/>
                                        </p:tgtEl>
                                      </p:cBhvr>
                                      <p:by x="150000" y="150000"/>
                                    </p:animScale>
                                  </p:childTnLst>
                                </p:cTn>
                              </p:par>
                              <p:par>
                                <p:cTn id="84" presetID="6" presetClass="emph" presetSubtype="0" fill="hold" grpId="1" nodeType="withEffect">
                                  <p:stCondLst>
                                    <p:cond delay="2200"/>
                                  </p:stCondLst>
                                  <p:childTnLst>
                                    <p:animScale>
                                      <p:cBhvr>
                                        <p:cTn id="85" dur="500" fill="hold"/>
                                        <p:tgtEl>
                                          <p:spTgt spid="274443"/>
                                        </p:tgtEl>
                                      </p:cBhvr>
                                      <p:by x="150000" y="150000"/>
                                    </p:animScale>
                                  </p:childTnLst>
                                </p:cTn>
                              </p:par>
                              <p:par>
                                <p:cTn id="86" presetID="6" presetClass="emph" presetSubtype="0" fill="hold" grpId="1" nodeType="withEffect">
                                  <p:stCondLst>
                                    <p:cond delay="2300"/>
                                  </p:stCondLst>
                                  <p:childTnLst>
                                    <p:animScale>
                                      <p:cBhvr>
                                        <p:cTn id="87" dur="500" fill="hold"/>
                                        <p:tgtEl>
                                          <p:spTgt spid="274444"/>
                                        </p:tgtEl>
                                      </p:cBhvr>
                                      <p:by x="150000" y="150000"/>
                                    </p:animScale>
                                  </p:childTnLst>
                                </p:cTn>
                              </p:par>
                            </p:childTnLst>
                          </p:cTn>
                        </p:par>
                        <p:par>
                          <p:cTn id="88" fill="hold" nodeType="afterGroup">
                            <p:stCondLst>
                              <p:cond delay="5900"/>
                            </p:stCondLst>
                            <p:childTnLst>
                              <p:par>
                                <p:cTn id="89" presetID="6" presetClass="emph" presetSubtype="0" fill="hold" grpId="1" nodeType="afterEffect">
                                  <p:stCondLst>
                                    <p:cond delay="0"/>
                                  </p:stCondLst>
                                  <p:childTnLst>
                                    <p:animScale>
                                      <p:cBhvr>
                                        <p:cTn id="90" dur="500" fill="hold"/>
                                        <p:tgtEl>
                                          <p:spTgt spid="274434"/>
                                        </p:tgtEl>
                                      </p:cBhvr>
                                      <p:by x="150000" y="150000"/>
                                    </p:animScale>
                                  </p:childTnLst>
                                </p:cTn>
                              </p:par>
                              <p:par>
                                <p:cTn id="91" presetID="6" presetClass="emph" presetSubtype="0" fill="hold" grpId="1" nodeType="withEffect">
                                  <p:stCondLst>
                                    <p:cond delay="400"/>
                                  </p:stCondLst>
                                  <p:childTnLst>
                                    <p:animScale>
                                      <p:cBhvr>
                                        <p:cTn id="92" dur="500" fill="hold"/>
                                        <p:tgtEl>
                                          <p:spTgt spid="274447"/>
                                        </p:tgtEl>
                                      </p:cBhvr>
                                      <p:by x="150000" y="150000"/>
                                    </p:animScale>
                                  </p:childTnLst>
                                </p:cTn>
                              </p:par>
                              <p:par>
                                <p:cTn id="93" presetID="6" presetClass="emph" presetSubtype="0" fill="hold" grpId="1" nodeType="withEffect">
                                  <p:stCondLst>
                                    <p:cond delay="800"/>
                                  </p:stCondLst>
                                  <p:childTnLst>
                                    <p:animScale>
                                      <p:cBhvr>
                                        <p:cTn id="94" dur="500" fill="hold"/>
                                        <p:tgtEl>
                                          <p:spTgt spid="274448"/>
                                        </p:tgtEl>
                                      </p:cBhvr>
                                      <p:by x="150000" y="150000"/>
                                    </p:animScale>
                                  </p:childTnLst>
                                </p:cTn>
                              </p:par>
                              <p:par>
                                <p:cTn id="95" presetID="6" presetClass="emph" presetSubtype="0" fill="hold" grpId="1" nodeType="withEffect">
                                  <p:stCondLst>
                                    <p:cond delay="1100"/>
                                  </p:stCondLst>
                                  <p:childTnLst>
                                    <p:animScale>
                                      <p:cBhvr>
                                        <p:cTn id="96" dur="500" fill="hold"/>
                                        <p:tgtEl>
                                          <p:spTgt spid="274449"/>
                                        </p:tgtEl>
                                      </p:cBhvr>
                                      <p:by x="150000" y="150000"/>
                                    </p:animScale>
                                  </p:childTnLst>
                                </p:cTn>
                              </p:par>
                              <p:par>
                                <p:cTn id="97" presetID="53" presetClass="entr" presetSubtype="0" fill="hold" grpId="0" nodeType="withEffect">
                                  <p:stCondLst>
                                    <p:cond delay="0"/>
                                  </p:stCondLst>
                                  <p:childTnLst>
                                    <p:set>
                                      <p:cBhvr>
                                        <p:cTn id="98" dur="1" fill="hold">
                                          <p:stCondLst>
                                            <p:cond delay="0"/>
                                          </p:stCondLst>
                                        </p:cTn>
                                        <p:tgtEl>
                                          <p:spTgt spid="274450"/>
                                        </p:tgtEl>
                                        <p:attrNameLst>
                                          <p:attrName>style.visibility</p:attrName>
                                        </p:attrNameLst>
                                      </p:cBhvr>
                                      <p:to>
                                        <p:strVal val="visible"/>
                                      </p:to>
                                    </p:set>
                                    <p:anim calcmode="lin" valueType="num">
                                      <p:cBhvr>
                                        <p:cTn id="99" dur="1000" fill="hold"/>
                                        <p:tgtEl>
                                          <p:spTgt spid="274450"/>
                                        </p:tgtEl>
                                        <p:attrNameLst>
                                          <p:attrName>ppt_w</p:attrName>
                                        </p:attrNameLst>
                                      </p:cBhvr>
                                      <p:tavLst>
                                        <p:tav tm="0">
                                          <p:val>
                                            <p:fltVal val="0"/>
                                          </p:val>
                                        </p:tav>
                                        <p:tav tm="100000">
                                          <p:val>
                                            <p:strVal val="#ppt_w"/>
                                          </p:val>
                                        </p:tav>
                                      </p:tavLst>
                                    </p:anim>
                                    <p:anim calcmode="lin" valueType="num">
                                      <p:cBhvr>
                                        <p:cTn id="100" dur="1000" fill="hold"/>
                                        <p:tgtEl>
                                          <p:spTgt spid="274450"/>
                                        </p:tgtEl>
                                        <p:attrNameLst>
                                          <p:attrName>ppt_h</p:attrName>
                                        </p:attrNameLst>
                                      </p:cBhvr>
                                      <p:tavLst>
                                        <p:tav tm="0">
                                          <p:val>
                                            <p:fltVal val="0"/>
                                          </p:val>
                                        </p:tav>
                                        <p:tav tm="100000">
                                          <p:val>
                                            <p:strVal val="#ppt_h"/>
                                          </p:val>
                                        </p:tav>
                                      </p:tavLst>
                                    </p:anim>
                                    <p:animEffect transition="in" filter="fade">
                                      <p:cBhvr>
                                        <p:cTn id="101" dur="1000"/>
                                        <p:tgtEl>
                                          <p:spTgt spid="274450"/>
                                        </p:tgtEl>
                                      </p:cBhvr>
                                    </p:animEffect>
                                  </p:childTnLst>
                                </p:cTn>
                              </p:par>
                              <p:par>
                                <p:cTn id="102" presetID="37" presetClass="path" presetSubtype="0" accel="50000" decel="50000" fill="hold" grpId="1" nodeType="withEffect">
                                  <p:stCondLst>
                                    <p:cond delay="0"/>
                                  </p:stCondLst>
                                  <p:childTnLst>
                                    <p:animMotion origin="layout" path="M 0.17344 0.26526 C 0.15434 0.26017 0.07587 0.23011 0.04201 0.19056 C 0.00816 0.15101 -0.01441 0.06198 -0.02934 0.02821 " pathEditMode="relative" rAng="0" ptsTypes="faf">
                                      <p:cBhvr>
                                        <p:cTn id="103" dur="1000" fill="hold"/>
                                        <p:tgtEl>
                                          <p:spTgt spid="274450"/>
                                        </p:tgtEl>
                                        <p:attrNameLst>
                                          <p:attrName>ppt_x</p:attrName>
                                          <p:attrName>ppt_y</p:attrName>
                                        </p:attrNameLst>
                                      </p:cBhvr>
                                      <p:rCtr x="-10139" y="-11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4" grpId="1" animBg="1"/>
      <p:bldP spid="274435" grpId="0" animBg="1"/>
      <p:bldP spid="274435" grpId="1" animBg="1"/>
      <p:bldP spid="274436" grpId="0" animBg="1"/>
      <p:bldP spid="274436" grpId="1" animBg="1"/>
      <p:bldP spid="274437" grpId="0" animBg="1"/>
      <p:bldP spid="274437" grpId="1" animBg="1"/>
      <p:bldP spid="274438" grpId="0" animBg="1"/>
      <p:bldP spid="274438" grpId="1" animBg="1"/>
      <p:bldP spid="274439" grpId="0" animBg="1"/>
      <p:bldP spid="274439" grpId="1" animBg="1"/>
      <p:bldP spid="274440" grpId="0" animBg="1"/>
      <p:bldP spid="274440" grpId="1" animBg="1"/>
      <p:bldP spid="274441" grpId="0" animBg="1"/>
      <p:bldP spid="274441" grpId="1" animBg="1"/>
      <p:bldP spid="274442" grpId="0" animBg="1"/>
      <p:bldP spid="274442" grpId="1" animBg="1"/>
      <p:bldP spid="274443" grpId="0" animBg="1"/>
      <p:bldP spid="274443" grpId="1" animBg="1"/>
      <p:bldP spid="274444" grpId="0" animBg="1"/>
      <p:bldP spid="274444" grpId="1" animBg="1"/>
      <p:bldP spid="274447" grpId="0" animBg="1"/>
      <p:bldP spid="274447" grpId="1" animBg="1"/>
      <p:bldP spid="274448" grpId="0" animBg="1"/>
      <p:bldP spid="274448" grpId="1" animBg="1"/>
      <p:bldP spid="274449" grpId="0" animBg="1"/>
      <p:bldP spid="274449" grpId="1" animBg="1"/>
      <p:bldP spid="274450" grpId="0"/>
      <p:bldP spid="274450" grpId="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DBB490-F253-4BDD-B1FA-E3CE9CB85A9D}" type="slidenum">
              <a:rPr lang="en-US" altLang="zh-CN"/>
              <a:pPr/>
              <a:t>‹#›</a:t>
            </a:fld>
            <a:endParaRPr lang="en-US" altLang="zh-CN"/>
          </a:p>
        </p:txBody>
      </p:sp>
    </p:spTree>
    <p:extLst>
      <p:ext uri="{BB962C8B-B14F-4D97-AF65-F5344CB8AC3E}">
        <p14:creationId xmlns:p14="http://schemas.microsoft.com/office/powerpoint/2010/main" val="18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28924092-50B5-402C-ABCF-2B71A9172522}" type="slidenum">
              <a:rPr lang="en-US" altLang="zh-CN"/>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7256714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42636E-B123-4A99-81D6-1283E52FCAD5}" type="slidenum">
              <a:rPr lang="en-US" altLang="zh-CN"/>
              <a:pPr/>
              <a:t>‹#›</a:t>
            </a:fld>
            <a:endParaRPr lang="en-US" altLang="zh-CN"/>
          </a:p>
        </p:txBody>
      </p:sp>
    </p:spTree>
    <p:extLst>
      <p:ext uri="{BB962C8B-B14F-4D97-AF65-F5344CB8AC3E}">
        <p14:creationId xmlns:p14="http://schemas.microsoft.com/office/powerpoint/2010/main" val="39809002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D0CEF99-15D8-4B8B-B2F1-9EEED85839EE}" type="slidenum">
              <a:rPr lang="en-US" altLang="zh-CN"/>
              <a:pPr/>
              <a:t>‹#›</a:t>
            </a:fld>
            <a:endParaRPr lang="en-US" altLang="zh-CN"/>
          </a:p>
        </p:txBody>
      </p:sp>
    </p:spTree>
    <p:extLst>
      <p:ext uri="{BB962C8B-B14F-4D97-AF65-F5344CB8AC3E}">
        <p14:creationId xmlns:p14="http://schemas.microsoft.com/office/powerpoint/2010/main" val="19123084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0F4D5BE-9DDF-4887-9732-37DCABF4AB8B}" type="slidenum">
              <a:rPr lang="en-US" altLang="zh-CN"/>
              <a:pPr/>
              <a:t>‹#›</a:t>
            </a:fld>
            <a:endParaRPr lang="en-US" altLang="zh-CN"/>
          </a:p>
        </p:txBody>
      </p:sp>
    </p:spTree>
    <p:extLst>
      <p:ext uri="{BB962C8B-B14F-4D97-AF65-F5344CB8AC3E}">
        <p14:creationId xmlns:p14="http://schemas.microsoft.com/office/powerpoint/2010/main" val="2316637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038AB16-6FA7-4984-8D67-8F70E9395593}" type="slidenum">
              <a:rPr lang="en-US" altLang="zh-CN"/>
              <a:pPr/>
              <a:t>‹#›</a:t>
            </a:fld>
            <a:endParaRPr lang="en-US" altLang="zh-CN"/>
          </a:p>
        </p:txBody>
      </p:sp>
    </p:spTree>
    <p:extLst>
      <p:ext uri="{BB962C8B-B14F-4D97-AF65-F5344CB8AC3E}">
        <p14:creationId xmlns:p14="http://schemas.microsoft.com/office/powerpoint/2010/main" val="25113850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DECC07F-FCD1-4BD5-8730-62341F0DE0B1}" type="slidenum">
              <a:rPr lang="en-US" altLang="zh-CN"/>
              <a:pPr/>
              <a:t>‹#›</a:t>
            </a:fld>
            <a:endParaRPr lang="en-US" altLang="zh-CN"/>
          </a:p>
        </p:txBody>
      </p:sp>
    </p:spTree>
    <p:extLst>
      <p:ext uri="{BB962C8B-B14F-4D97-AF65-F5344CB8AC3E}">
        <p14:creationId xmlns:p14="http://schemas.microsoft.com/office/powerpoint/2010/main" val="5040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9C6A61E-7A5B-4BCE-8130-70E49FFD8F47}" type="slidenum">
              <a:rPr lang="en-US" altLang="zh-CN"/>
              <a:pPr/>
              <a:t>‹#›</a:t>
            </a:fld>
            <a:endParaRPr lang="en-US" altLang="zh-CN"/>
          </a:p>
        </p:txBody>
      </p:sp>
    </p:spTree>
    <p:extLst>
      <p:ext uri="{BB962C8B-B14F-4D97-AF65-F5344CB8AC3E}">
        <p14:creationId xmlns:p14="http://schemas.microsoft.com/office/powerpoint/2010/main" val="23954931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48B5DEF-F826-483A-BDA7-B12D90A672D2}" type="slidenum">
              <a:rPr lang="en-US" altLang="zh-CN"/>
              <a:pPr/>
              <a:t>‹#›</a:t>
            </a:fld>
            <a:endParaRPr lang="en-US" altLang="zh-CN"/>
          </a:p>
        </p:txBody>
      </p:sp>
    </p:spTree>
    <p:extLst>
      <p:ext uri="{BB962C8B-B14F-4D97-AF65-F5344CB8AC3E}">
        <p14:creationId xmlns:p14="http://schemas.microsoft.com/office/powerpoint/2010/main" val="2604011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224F308-F396-416E-BC24-77BFB64CC818}" type="slidenum">
              <a:rPr lang="en-US" altLang="zh-CN"/>
              <a:pPr/>
              <a:t>‹#›</a:t>
            </a:fld>
            <a:endParaRPr lang="en-US" altLang="zh-CN"/>
          </a:p>
        </p:txBody>
      </p:sp>
    </p:spTree>
    <p:extLst>
      <p:ext uri="{BB962C8B-B14F-4D97-AF65-F5344CB8AC3E}">
        <p14:creationId xmlns:p14="http://schemas.microsoft.com/office/powerpoint/2010/main" val="21687487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133600" cy="62499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248400" cy="6249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BFC341-979D-4494-A129-426E06082A26}" type="slidenum">
              <a:rPr lang="en-US" altLang="zh-CN"/>
              <a:pPr/>
              <a:t>‹#›</a:t>
            </a:fld>
            <a:endParaRPr lang="en-US" altLang="zh-CN"/>
          </a:p>
        </p:txBody>
      </p:sp>
    </p:spTree>
    <p:extLst>
      <p:ext uri="{BB962C8B-B14F-4D97-AF65-F5344CB8AC3E}">
        <p14:creationId xmlns:p14="http://schemas.microsoft.com/office/powerpoint/2010/main" val="218716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D0DA4E2-88D6-45BA-B33D-10F02F897F61}"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6554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8CC3F741-4E07-4B97-BE8F-1FE51BC3B5E0}" type="slidenum">
              <a:rPr lang="en-US" altLang="zh-CN"/>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5854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1.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178178"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178179"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0"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2" name="Rectangle 6"/>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F2D45685-0C2A-4A31-8BC6-3709F0B47675}" type="slidenum">
              <a:rPr lang="en-US" altLang="zh-CN"/>
              <a:pPr/>
              <a:t>‹#›</a:t>
            </a:fld>
            <a:endParaRPr lang="en-US" altLang="zh-CN"/>
          </a:p>
        </p:txBody>
      </p:sp>
      <p:sp>
        <p:nvSpPr>
          <p:cNvPr id="178183" name="Rectangle 7"/>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84" name="Rectangle 8"/>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pic>
        <p:nvPicPr>
          <p:cNvPr id="178186" name="Picture 10"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hdr="0" ftr="0" dt="0"/>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itchFamily="34" charset="0"/>
          <a:ea typeface="宋体" pitchFamily="2" charset="-122"/>
        </a:defRPr>
      </a:lvl2pPr>
      <a:lvl3pPr algn="r" rtl="0" fontAlgn="base">
        <a:spcBef>
          <a:spcPct val="0"/>
        </a:spcBef>
        <a:spcAft>
          <a:spcPct val="0"/>
        </a:spcAft>
        <a:defRPr sz="3200" b="1">
          <a:solidFill>
            <a:schemeClr val="tx2"/>
          </a:solidFill>
          <a:latin typeface="Arial" pitchFamily="34" charset="0"/>
          <a:ea typeface="宋体" pitchFamily="2" charset="-122"/>
        </a:defRPr>
      </a:lvl3pPr>
      <a:lvl4pPr algn="r" rtl="0" fontAlgn="base">
        <a:spcBef>
          <a:spcPct val="0"/>
        </a:spcBef>
        <a:spcAft>
          <a:spcPct val="0"/>
        </a:spcAft>
        <a:defRPr sz="3200" b="1">
          <a:solidFill>
            <a:schemeClr val="tx2"/>
          </a:solidFill>
          <a:latin typeface="Arial" pitchFamily="34" charset="0"/>
          <a:ea typeface="宋体" pitchFamily="2" charset="-122"/>
        </a:defRPr>
      </a:lvl4pPr>
      <a:lvl5pPr algn="r" rtl="0" fontAlgn="base">
        <a:spcBef>
          <a:spcPct val="0"/>
        </a:spcBef>
        <a:spcAft>
          <a:spcPct val="0"/>
        </a:spcAft>
        <a:defRPr sz="3200" b="1">
          <a:solidFill>
            <a:schemeClr val="tx2"/>
          </a:solidFill>
          <a:latin typeface="Arial" pitchFamily="34" charset="0"/>
          <a:ea typeface="宋体" pitchFamily="2" charset="-122"/>
        </a:defRPr>
      </a:lvl5pPr>
      <a:lvl6pPr marL="457200" algn="r" rtl="0" fontAlgn="base">
        <a:spcBef>
          <a:spcPct val="0"/>
        </a:spcBef>
        <a:spcAft>
          <a:spcPct val="0"/>
        </a:spcAft>
        <a:defRPr sz="3200" b="1">
          <a:solidFill>
            <a:schemeClr val="tx2"/>
          </a:solidFill>
          <a:latin typeface="Arial" pitchFamily="34" charset="0"/>
          <a:ea typeface="宋体" pitchFamily="2" charset="-122"/>
        </a:defRPr>
      </a:lvl6pPr>
      <a:lvl7pPr marL="914400" algn="r" rtl="0" fontAlgn="base">
        <a:spcBef>
          <a:spcPct val="0"/>
        </a:spcBef>
        <a:spcAft>
          <a:spcPct val="0"/>
        </a:spcAft>
        <a:defRPr sz="3200" b="1">
          <a:solidFill>
            <a:schemeClr val="tx2"/>
          </a:solidFill>
          <a:latin typeface="Arial" pitchFamily="34" charset="0"/>
          <a:ea typeface="宋体" pitchFamily="2" charset="-122"/>
        </a:defRPr>
      </a:lvl7pPr>
      <a:lvl8pPr marL="1371600" algn="r" rtl="0" fontAlgn="base">
        <a:spcBef>
          <a:spcPct val="0"/>
        </a:spcBef>
        <a:spcAft>
          <a:spcPct val="0"/>
        </a:spcAft>
        <a:defRPr sz="3200" b="1">
          <a:solidFill>
            <a:schemeClr val="tx2"/>
          </a:solidFill>
          <a:latin typeface="Arial" pitchFamily="34" charset="0"/>
          <a:ea typeface="宋体" pitchFamily="2" charset="-122"/>
        </a:defRPr>
      </a:lvl8pPr>
      <a:lvl9pPr marL="1828800" algn="r" rtl="0" fontAlgn="base">
        <a:spcBef>
          <a:spcPct val="0"/>
        </a:spcBef>
        <a:spcAft>
          <a:spcPct val="0"/>
        </a:spcAft>
        <a:defRPr sz="32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23654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extLst>
            <a:ext uri="{909E8E84-426E-40DD-AFC4-6F175D3DCCD1}">
              <a14:hiddenFill xmlns:a14="http://schemas.microsoft.com/office/drawing/2010/main">
                <a:solidFill>
                  <a:srgbClr val="FFFFFF"/>
                </a:solidFill>
              </a14:hiddenFill>
            </a:ext>
          </a:extLst>
        </p:spPr>
      </p:pic>
      <p:sp>
        <p:nvSpPr>
          <p:cNvPr id="236547" name="Rectangle 3"/>
          <p:cNvSpPr>
            <a:spLocks noChangeArrowheads="1"/>
          </p:cNvSpPr>
          <p:nvPr/>
        </p:nvSpPr>
        <p:spPr bwMode="gray">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548" name="Rectangle 4"/>
          <p:cNvSpPr>
            <a:spLocks noGrp="1" noChangeArrowheads="1"/>
          </p:cNvSpPr>
          <p:nvPr>
            <p:ph type="body" idx="1"/>
          </p:nvPr>
        </p:nvSpPr>
        <p:spPr bwMode="gray">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6549" name="Rectangle 5"/>
          <p:cNvSpPr>
            <a:spLocks noGrp="1" noChangeArrowheads="1"/>
          </p:cNvSpPr>
          <p:nvPr>
            <p:ph type="sldNum" sz="quarter" idx="4"/>
          </p:nvPr>
        </p:nvSpPr>
        <p:spPr bwMode="gray">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fld id="{A42A4548-9E27-44C5-9297-1896475CB591}" type="slidenum">
              <a:rPr lang="en-US" altLang="zh-CN"/>
              <a:pPr/>
              <a:t>‹#›</a:t>
            </a:fld>
            <a:endParaRPr lang="en-US" altLang="zh-CN"/>
          </a:p>
        </p:txBody>
      </p:sp>
      <p:sp>
        <p:nvSpPr>
          <p:cNvPr id="236550" name="Rectangle 6"/>
          <p:cNvSpPr>
            <a:spLocks noGrp="1" noChangeArrowheads="1"/>
          </p:cNvSpPr>
          <p:nvPr>
            <p:ph type="title"/>
          </p:nvPr>
        </p:nvSpPr>
        <p:spPr bwMode="gray">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6551" name="Rectangle 7"/>
          <p:cNvSpPr>
            <a:spLocks noGrp="1" noChangeArrowheads="1"/>
          </p:cNvSpPr>
          <p:nvPr>
            <p:ph type="dt" sz="half" idx="2"/>
          </p:nvPr>
        </p:nvSpPr>
        <p:spPr bwMode="gray">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pic>
        <p:nvPicPr>
          <p:cNvPr id="23655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extLst>
            <a:ext uri="{909E8E84-426E-40DD-AFC4-6F175D3DCCD1}">
              <a14:hiddenFill xmlns:a14="http://schemas.microsoft.com/office/drawing/2010/main">
                <a:solidFill>
                  <a:srgbClr val="FFFFFF"/>
                </a:solidFill>
              </a14:hiddenFill>
            </a:ext>
          </a:extLst>
        </p:spPr>
      </p:pic>
      <p:sp>
        <p:nvSpPr>
          <p:cNvPr id="236554" name="Rectangle 10"/>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b="1">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hf hdr="0" ftr="0" dt="0"/>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itchFamily="34" charset="0"/>
          <a:ea typeface="宋体" pitchFamily="2" charset="-122"/>
        </a:defRPr>
      </a:lvl2pPr>
      <a:lvl3pPr algn="r" rtl="0" fontAlgn="base">
        <a:spcBef>
          <a:spcPct val="0"/>
        </a:spcBef>
        <a:spcAft>
          <a:spcPct val="0"/>
        </a:spcAft>
        <a:defRPr sz="3200" b="1">
          <a:solidFill>
            <a:schemeClr val="tx2"/>
          </a:solidFill>
          <a:latin typeface="Arial" pitchFamily="34" charset="0"/>
          <a:ea typeface="宋体" pitchFamily="2" charset="-122"/>
        </a:defRPr>
      </a:lvl3pPr>
      <a:lvl4pPr algn="r" rtl="0" fontAlgn="base">
        <a:spcBef>
          <a:spcPct val="0"/>
        </a:spcBef>
        <a:spcAft>
          <a:spcPct val="0"/>
        </a:spcAft>
        <a:defRPr sz="3200" b="1">
          <a:solidFill>
            <a:schemeClr val="tx2"/>
          </a:solidFill>
          <a:latin typeface="Arial" pitchFamily="34" charset="0"/>
          <a:ea typeface="宋体" pitchFamily="2" charset="-122"/>
        </a:defRPr>
      </a:lvl4pPr>
      <a:lvl5pPr algn="r" rtl="0" fontAlgn="base">
        <a:spcBef>
          <a:spcPct val="0"/>
        </a:spcBef>
        <a:spcAft>
          <a:spcPct val="0"/>
        </a:spcAft>
        <a:defRPr sz="3200" b="1">
          <a:solidFill>
            <a:schemeClr val="tx2"/>
          </a:solidFill>
          <a:latin typeface="Arial" pitchFamily="34" charset="0"/>
          <a:ea typeface="宋体" pitchFamily="2" charset="-122"/>
        </a:defRPr>
      </a:lvl5pPr>
      <a:lvl6pPr marL="457200" algn="r" rtl="0" fontAlgn="base">
        <a:spcBef>
          <a:spcPct val="0"/>
        </a:spcBef>
        <a:spcAft>
          <a:spcPct val="0"/>
        </a:spcAft>
        <a:defRPr sz="3200" b="1">
          <a:solidFill>
            <a:schemeClr val="tx2"/>
          </a:solidFill>
          <a:latin typeface="Arial" pitchFamily="34" charset="0"/>
          <a:ea typeface="宋体" pitchFamily="2" charset="-122"/>
        </a:defRPr>
      </a:lvl6pPr>
      <a:lvl7pPr marL="914400" algn="r" rtl="0" fontAlgn="base">
        <a:spcBef>
          <a:spcPct val="0"/>
        </a:spcBef>
        <a:spcAft>
          <a:spcPct val="0"/>
        </a:spcAft>
        <a:defRPr sz="3200" b="1">
          <a:solidFill>
            <a:schemeClr val="tx2"/>
          </a:solidFill>
          <a:latin typeface="Arial" pitchFamily="34" charset="0"/>
          <a:ea typeface="宋体" pitchFamily="2" charset="-122"/>
        </a:defRPr>
      </a:lvl7pPr>
      <a:lvl8pPr marL="1371600" algn="r" rtl="0" fontAlgn="base">
        <a:spcBef>
          <a:spcPct val="0"/>
        </a:spcBef>
        <a:spcAft>
          <a:spcPct val="0"/>
        </a:spcAft>
        <a:defRPr sz="3200" b="1">
          <a:solidFill>
            <a:schemeClr val="tx2"/>
          </a:solidFill>
          <a:latin typeface="Arial" pitchFamily="34" charset="0"/>
          <a:ea typeface="宋体" pitchFamily="2" charset="-122"/>
        </a:defRPr>
      </a:lvl8pPr>
      <a:lvl9pPr marL="1828800" algn="r" rtl="0" fontAlgn="base">
        <a:spcBef>
          <a:spcPct val="0"/>
        </a:spcBef>
        <a:spcAft>
          <a:spcPct val="0"/>
        </a:spcAft>
        <a:defRPr sz="32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0" y="0"/>
          <a:ext cx="9144000" cy="3581400"/>
        </p:xfrm>
        <a:graphic>
          <a:graphicData uri="http://schemas.openxmlformats.org/presentationml/2006/ole">
            <mc:AlternateContent xmlns:mc="http://schemas.openxmlformats.org/markup-compatibility/2006">
              <mc:Choice xmlns:v="urn:schemas-microsoft-com:vml" Requires="v">
                <p:oleObj spid="_x0000_s180330" name="Image" r:id="rId14" imgW="2438198" imgH="1657835" progId="Photoshop.Image.7">
                  <p:embed/>
                </p:oleObj>
              </mc:Choice>
              <mc:Fallback>
                <p:oleObj name="Image" r:id="rId14" imgW="2438198" imgH="1657835" progId="Photoshop.Image.7">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7" name="Rectangle 3"/>
          <p:cNvSpPr>
            <a:spLocks noChangeArrowheads="1"/>
          </p:cNvSpPr>
          <p:nvPr/>
        </p:nvSpPr>
        <p:spPr bwMode="white">
          <a:xfrm>
            <a:off x="5715000" y="6305550"/>
            <a:ext cx="30099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28" name="Rectangle 4"/>
          <p:cNvSpPr>
            <a:spLocks noGrp="1" noChangeArrowheads="1"/>
          </p:cNvSpPr>
          <p:nvPr>
            <p:ph type="body" idx="1"/>
          </p:nvPr>
        </p:nvSpPr>
        <p:spPr bwMode="gray">
          <a:xfrm>
            <a:off x="1066800" y="1371600"/>
            <a:ext cx="7620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0231" name="Rectangle 7"/>
          <p:cNvSpPr>
            <a:spLocks noGrp="1" noChangeArrowheads="1"/>
          </p:cNvSpPr>
          <p:nvPr>
            <p:ph type="sldNum" sz="quarter" idx="4"/>
          </p:nvPr>
        </p:nvSpPr>
        <p:spPr bwMode="gray">
          <a:xfrm>
            <a:off x="228600" y="64008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mn-lt"/>
              </a:defRPr>
            </a:lvl1pPr>
          </a:lstStyle>
          <a:p>
            <a:fld id="{69A7E7D2-1150-4F6C-87A4-151FDDE0DDB6}" type="slidenum">
              <a:rPr lang="en-US" altLang="zh-CN"/>
              <a:pPr/>
              <a:t>‹#›</a:t>
            </a:fld>
            <a:endParaRPr lang="en-US" altLang="zh-CN"/>
          </a:p>
        </p:txBody>
      </p:sp>
      <p:sp>
        <p:nvSpPr>
          <p:cNvPr id="180232" name="Rectangle 8"/>
          <p:cNvSpPr>
            <a:spLocks noGrp="1" noChangeArrowheads="1"/>
          </p:cNvSpPr>
          <p:nvPr>
            <p:ph type="title"/>
          </p:nvPr>
        </p:nvSpPr>
        <p:spPr bwMode="gray">
          <a:xfrm>
            <a:off x="1295400" y="457200"/>
            <a:ext cx="7086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0241" name="Rectangle 17"/>
          <p:cNvSpPr>
            <a:spLocks noChangeArrowheads="1"/>
          </p:cNvSpPr>
          <p:nvPr userDrawn="1"/>
        </p:nvSpPr>
        <p:spPr bwMode="auto">
          <a:xfrm>
            <a:off x="344805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3300"/>
                </a:solidFill>
                <a:effectLst>
                  <a:outerShdw blurRad="38100" dist="38100" dir="2700000" algn="tl">
                    <a:srgbClr val="C0C0C0"/>
                  </a:outerShdw>
                </a:effectLst>
              </a:rPr>
              <a:t>Unit 1  Measurement, Control and Instrumentation</a:t>
            </a:r>
          </a:p>
        </p:txBody>
      </p:sp>
      <p:sp>
        <p:nvSpPr>
          <p:cNvPr id="180242" name="Line 18"/>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Verdana" pitchFamily="34" charset="0"/>
          <a:ea typeface="宋体" pitchFamily="2" charset="-122"/>
        </a:defRPr>
      </a:lvl2pPr>
      <a:lvl3pPr algn="l" rtl="0" fontAlgn="base">
        <a:spcBef>
          <a:spcPct val="0"/>
        </a:spcBef>
        <a:spcAft>
          <a:spcPct val="0"/>
        </a:spcAft>
        <a:defRPr sz="3200" b="1">
          <a:solidFill>
            <a:schemeClr val="tx2"/>
          </a:solidFill>
          <a:latin typeface="Verdana" pitchFamily="34" charset="0"/>
          <a:ea typeface="宋体" pitchFamily="2" charset="-122"/>
        </a:defRPr>
      </a:lvl3pPr>
      <a:lvl4pPr algn="l" rtl="0" fontAlgn="base">
        <a:spcBef>
          <a:spcPct val="0"/>
        </a:spcBef>
        <a:spcAft>
          <a:spcPct val="0"/>
        </a:spcAft>
        <a:defRPr sz="3200" b="1">
          <a:solidFill>
            <a:schemeClr val="tx2"/>
          </a:solidFill>
          <a:latin typeface="Verdana" pitchFamily="34" charset="0"/>
          <a:ea typeface="宋体" pitchFamily="2" charset="-122"/>
        </a:defRPr>
      </a:lvl4pPr>
      <a:lvl5pPr algn="l" rtl="0" fontAlgn="base">
        <a:spcBef>
          <a:spcPct val="0"/>
        </a:spcBef>
        <a:spcAft>
          <a:spcPct val="0"/>
        </a:spcAft>
        <a:defRPr sz="3200" b="1">
          <a:solidFill>
            <a:schemeClr val="tx2"/>
          </a:solidFill>
          <a:latin typeface="Verdana" pitchFamily="34" charset="0"/>
          <a:ea typeface="宋体" pitchFamily="2" charset="-122"/>
        </a:defRPr>
      </a:lvl5pPr>
      <a:lvl6pPr marL="457200" algn="l" rtl="0" fontAlgn="base">
        <a:spcBef>
          <a:spcPct val="0"/>
        </a:spcBef>
        <a:spcAft>
          <a:spcPct val="0"/>
        </a:spcAft>
        <a:defRPr sz="3200" b="1">
          <a:solidFill>
            <a:schemeClr val="tx2"/>
          </a:solidFill>
          <a:latin typeface="Verdana" pitchFamily="34" charset="0"/>
          <a:ea typeface="宋体" pitchFamily="2" charset="-122"/>
        </a:defRPr>
      </a:lvl6pPr>
      <a:lvl7pPr marL="914400" algn="l" rtl="0" fontAlgn="base">
        <a:spcBef>
          <a:spcPct val="0"/>
        </a:spcBef>
        <a:spcAft>
          <a:spcPct val="0"/>
        </a:spcAft>
        <a:defRPr sz="3200" b="1">
          <a:solidFill>
            <a:schemeClr val="tx2"/>
          </a:solidFill>
          <a:latin typeface="Verdana" pitchFamily="34" charset="0"/>
          <a:ea typeface="宋体" pitchFamily="2" charset="-122"/>
        </a:defRPr>
      </a:lvl7pPr>
      <a:lvl8pPr marL="1371600" algn="l" rtl="0" fontAlgn="base">
        <a:spcBef>
          <a:spcPct val="0"/>
        </a:spcBef>
        <a:spcAft>
          <a:spcPct val="0"/>
        </a:spcAft>
        <a:defRPr sz="3200" b="1">
          <a:solidFill>
            <a:schemeClr val="tx2"/>
          </a:solidFill>
          <a:latin typeface="Verdana" pitchFamily="34" charset="0"/>
          <a:ea typeface="宋体" pitchFamily="2" charset="-122"/>
        </a:defRPr>
      </a:lvl8pPr>
      <a:lvl9pPr marL="1828800" algn="l" rtl="0" fontAlgn="base">
        <a:spcBef>
          <a:spcPct val="0"/>
        </a:spcBef>
        <a:spcAft>
          <a:spcPct val="0"/>
        </a:spcAft>
        <a:defRPr sz="3200" b="1">
          <a:solidFill>
            <a:schemeClr val="tx2"/>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4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200">
          <a:solidFill>
            <a:schemeClr val="tx1"/>
          </a:solidFill>
          <a:latin typeface="Arial" pitchFamily="34" charset="0"/>
          <a:ea typeface="+mn-ea"/>
        </a:defRPr>
      </a:lvl2pPr>
      <a:lvl3pPr marL="1143000" indent="-228600" algn="l" rtl="0" fontAlgn="base">
        <a:spcBef>
          <a:spcPct val="20000"/>
        </a:spcBef>
        <a:spcAft>
          <a:spcPct val="0"/>
        </a:spcAft>
        <a:buClr>
          <a:schemeClr val="tx1"/>
        </a:buClr>
        <a:buChar char="•"/>
        <a:defRPr sz="2000">
          <a:solidFill>
            <a:schemeClr val="tx1"/>
          </a:solidFill>
          <a:latin typeface="Arial" pitchFamily="34" charset="0"/>
          <a:ea typeface="+mn-ea"/>
        </a:defRPr>
      </a:lvl3pPr>
      <a:lvl4pPr marL="1600200" indent="-228600" algn="l" rtl="0" fontAlgn="base">
        <a:spcBef>
          <a:spcPct val="20000"/>
        </a:spcBef>
        <a:spcAft>
          <a:spcPct val="0"/>
        </a:spcAft>
        <a:buChar char="–"/>
        <a:defRPr sz="1600">
          <a:solidFill>
            <a:schemeClr val="tx1"/>
          </a:solidFill>
          <a:latin typeface="Arial" pitchFamily="34" charset="0"/>
          <a:ea typeface="+mn-ea"/>
        </a:defRPr>
      </a:lvl4pPr>
      <a:lvl5pPr marL="2057400" indent="-228600" algn="l" rtl="0" fontAlgn="base">
        <a:spcBef>
          <a:spcPct val="20000"/>
        </a:spcBef>
        <a:spcAft>
          <a:spcPct val="0"/>
        </a:spcAft>
        <a:buChar char="»"/>
        <a:defRPr sz="1600">
          <a:solidFill>
            <a:schemeClr val="tx1"/>
          </a:solidFill>
          <a:latin typeface="Arial" pitchFamily="34" charset="0"/>
          <a:ea typeface="+mn-ea"/>
        </a:defRPr>
      </a:lvl5pPr>
      <a:lvl6pPr marL="2514600" indent="-228600" algn="l" rtl="0" fontAlgn="base">
        <a:spcBef>
          <a:spcPct val="20000"/>
        </a:spcBef>
        <a:spcAft>
          <a:spcPct val="0"/>
        </a:spcAft>
        <a:buChar char="»"/>
        <a:defRPr sz="1600">
          <a:solidFill>
            <a:schemeClr val="tx1"/>
          </a:solidFill>
          <a:latin typeface="Arial" pitchFamily="34" charset="0"/>
          <a:ea typeface="+mn-ea"/>
        </a:defRPr>
      </a:lvl6pPr>
      <a:lvl7pPr marL="2971800" indent="-228600" algn="l" rtl="0" fontAlgn="base">
        <a:spcBef>
          <a:spcPct val="20000"/>
        </a:spcBef>
        <a:spcAft>
          <a:spcPct val="0"/>
        </a:spcAft>
        <a:buChar char="»"/>
        <a:defRPr sz="1600">
          <a:solidFill>
            <a:schemeClr val="tx1"/>
          </a:solidFill>
          <a:latin typeface="Arial" pitchFamily="34" charset="0"/>
          <a:ea typeface="+mn-ea"/>
        </a:defRPr>
      </a:lvl7pPr>
      <a:lvl8pPr marL="3429000" indent="-228600" algn="l" rtl="0" fontAlgn="base">
        <a:spcBef>
          <a:spcPct val="20000"/>
        </a:spcBef>
        <a:spcAft>
          <a:spcPct val="0"/>
        </a:spcAft>
        <a:buChar char="»"/>
        <a:defRPr sz="1600">
          <a:solidFill>
            <a:schemeClr val="tx1"/>
          </a:solidFill>
          <a:latin typeface="Arial" pitchFamily="34" charset="0"/>
          <a:ea typeface="+mn-ea"/>
        </a:defRPr>
      </a:lvl8pPr>
      <a:lvl9pPr marL="3886200" indent="-228600" algn="l" rtl="0" fontAlgn="base">
        <a:spcBef>
          <a:spcPct val="20000"/>
        </a:spcBef>
        <a:spcAft>
          <a:spcPct val="0"/>
        </a:spcAft>
        <a:buChar char="»"/>
        <a:defRPr sz="1600">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2279" name="Picture 7" descr="10061423285c46b3d540b3cb7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182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2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2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82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82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E9F011E-B9BA-4EF4-91E2-BFFF4738D220}" type="slidenum">
              <a:rPr lang="en-US" altLang="zh-CN"/>
              <a:pPr/>
              <a:t>‹#›</a:t>
            </a:fld>
            <a:endParaRPr lang="en-US" altLang="zh-CN"/>
          </a:p>
        </p:txBody>
      </p:sp>
      <p:sp>
        <p:nvSpPr>
          <p:cNvPr id="182280" name="Rectangle 8"/>
          <p:cNvSpPr>
            <a:spLocks noChangeArrowheads="1"/>
          </p:cNvSpPr>
          <p:nvPr userDrawn="1"/>
        </p:nvSpPr>
        <p:spPr bwMode="auto">
          <a:xfrm>
            <a:off x="3429000" y="76200"/>
            <a:ext cx="561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3300"/>
                </a:solidFill>
                <a:effectLst>
                  <a:outerShdw blurRad="38100" dist="38100" dir="2700000" algn="tl">
                    <a:srgbClr val="C0C0C0"/>
                  </a:outerShdw>
                </a:effectLst>
              </a:rPr>
              <a:t>Unit 1  Measurement, Control and Instrumentation</a:t>
            </a:r>
          </a:p>
        </p:txBody>
      </p:sp>
      <p:sp>
        <p:nvSpPr>
          <p:cNvPr id="182281" name="Line 9"/>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5906"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907"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8"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09"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0"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5911"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5912"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5913"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E827536C-229C-4518-8DCB-3B7CAEFFF4A5}" type="slidenum">
              <a:rPr lang="ko-KR" altLang="en-US"/>
              <a:pPr/>
              <a:t>‹#›</a:t>
            </a:fld>
            <a:endParaRPr lang="en-US" altLang="ko-KR"/>
          </a:p>
        </p:txBody>
      </p:sp>
      <p:sp>
        <p:nvSpPr>
          <p:cNvPr id="635914" name="Rectangle 10"/>
          <p:cNvSpPr>
            <a:spLocks noChangeArrowheads="1"/>
          </p:cNvSpPr>
          <p:nvPr userDrawn="1"/>
        </p:nvSpPr>
        <p:spPr bwMode="auto">
          <a:xfrm>
            <a:off x="6248400" y="46038"/>
            <a:ext cx="272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663300"/>
                </a:solidFill>
                <a:effectLst>
                  <a:outerShdw blurRad="38100" dist="38100" dir="2700000" algn="tl">
                    <a:srgbClr val="C0C0C0"/>
                  </a:outerShdw>
                </a:effectLst>
              </a:rPr>
              <a:t>Unit4      Error Principle</a:t>
            </a:r>
          </a:p>
        </p:txBody>
      </p:sp>
    </p:spTree>
  </p:cSld>
  <p:clrMap bg1="lt1" tx1="dk1" bg2="lt2" tx2="dk2" accent1="accent1" accent2="accent2" accent3="accent3" accent4="accent4" accent5="accent5" accent6="accent6" hlink="hlink" folHlink="folHlink"/>
  <p:sldLayoutIdLst>
    <p:sldLayoutId id="2147483667"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hf hdr="0" ft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38978" name="Rectangle 2"/>
          <p:cNvSpPr>
            <a:spLocks noChangeArrowheads="1"/>
          </p:cNvSpPr>
          <p:nvPr/>
        </p:nvSpPr>
        <p:spPr bwMode="gray">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8979" name="Freeform 3"/>
          <p:cNvSpPr>
            <a:spLocks/>
          </p:cNvSpPr>
          <p:nvPr/>
        </p:nvSpPr>
        <p:spPr bwMode="gray">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0" name="Freeform 4"/>
          <p:cNvSpPr>
            <a:spLocks/>
          </p:cNvSpPr>
          <p:nvPr/>
        </p:nvSpPr>
        <p:spPr bwMode="gray">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1" name="Freeform 5"/>
          <p:cNvSpPr>
            <a:spLocks/>
          </p:cNvSpPr>
          <p:nvPr/>
        </p:nvSpPr>
        <p:spPr bwMode="invGray">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8982" name="Freeform 6"/>
          <p:cNvSpPr>
            <a:spLocks/>
          </p:cNvSpPr>
          <p:nvPr/>
        </p:nvSpPr>
        <p:spPr bwMode="invGray">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638983"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638984"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ltLang="ko-KR"/>
          </a:p>
        </p:txBody>
      </p:sp>
      <p:sp>
        <p:nvSpPr>
          <p:cNvPr id="638985"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4A794746-C944-4442-945D-3AC2F5BA675C}"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43" r:id="rId12"/>
  </p:sldLayoutIdLst>
  <p:timing>
    <p:tnLst>
      <p:par>
        <p:cTn id="1" dur="indefinite" restart="never" nodeType="tmRoot"/>
      </p:par>
    </p:tnLst>
  </p:timing>
  <p:hf hdr="0" ft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3426" name="Rectangle 18"/>
          <p:cNvSpPr>
            <a:spLocks noChangeArrowheads="1"/>
          </p:cNvSpPr>
          <p:nvPr userDrawn="1"/>
        </p:nvSpPr>
        <p:spPr bwMode="auto">
          <a:xfrm>
            <a:off x="0" y="0"/>
            <a:ext cx="9144000" cy="6858000"/>
          </a:xfrm>
          <a:prstGeom prst="rect">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411" name="Rectangle 3"/>
          <p:cNvSpPr>
            <a:spLocks noChangeArrowheads="1"/>
          </p:cNvSpPr>
          <p:nvPr/>
        </p:nvSpPr>
        <p:spPr bwMode="gray">
          <a:xfrm>
            <a:off x="150813" y="0"/>
            <a:ext cx="76200" cy="6889750"/>
          </a:xfrm>
          <a:prstGeom prst="rect">
            <a:avLst/>
          </a:prstGeom>
          <a:solidFill>
            <a:schemeClr val="accent2">
              <a:alpha val="8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2" name="Rectangle 4"/>
          <p:cNvSpPr>
            <a:spLocks noChangeArrowheads="1"/>
          </p:cNvSpPr>
          <p:nvPr/>
        </p:nvSpPr>
        <p:spPr bwMode="gray">
          <a:xfrm>
            <a:off x="-12700" y="0"/>
            <a:ext cx="1651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3" name="Rectangle 5"/>
          <p:cNvSpPr>
            <a:spLocks noChangeArrowheads="1"/>
          </p:cNvSpPr>
          <p:nvPr/>
        </p:nvSpPr>
        <p:spPr bwMode="gray">
          <a:xfrm>
            <a:off x="41275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4" name="Rectangle 6"/>
          <p:cNvSpPr>
            <a:spLocks noChangeArrowheads="1"/>
          </p:cNvSpPr>
          <p:nvPr/>
        </p:nvSpPr>
        <p:spPr bwMode="gray">
          <a:xfrm>
            <a:off x="225425" y="0"/>
            <a:ext cx="76200" cy="6865938"/>
          </a:xfrm>
          <a:prstGeom prst="rect">
            <a:avLst/>
          </a:prstGeom>
          <a:solidFill>
            <a:schemeClr val="accent2">
              <a:alpha val="53999"/>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5" name="Rectangle 7"/>
          <p:cNvSpPr>
            <a:spLocks noChangeArrowheads="1"/>
          </p:cNvSpPr>
          <p:nvPr/>
        </p:nvSpPr>
        <p:spPr bwMode="gray">
          <a:xfrm>
            <a:off x="300038" y="0"/>
            <a:ext cx="114300" cy="6872288"/>
          </a:xfrm>
          <a:prstGeom prst="rect">
            <a:avLst/>
          </a:prstGeom>
          <a:solidFill>
            <a:schemeClr val="accent2">
              <a:alpha val="37000"/>
            </a:schemeClr>
          </a:solidFill>
          <a:ln>
            <a:noFill/>
          </a:ln>
          <a:effectLst/>
          <a:extLst>
            <a:ext uri="{91240B29-F687-4F45-9708-019B960494DF}">
              <a14:hiddenLine xmlns:a14="http://schemas.microsoft.com/office/drawing/2010/main" w="28575" algn="ctr">
                <a:solidFill>
                  <a:srgbClr val="FFFFFF"/>
                </a:solidFill>
                <a:miter lim="800000"/>
                <a:headEnd/>
                <a:tailEnd/>
              </a14:hiddenLine>
            </a:ext>
            <a:ext uri="{AF507438-7753-43E0-B8FC-AC1667EBCBE1}">
              <a14:hiddenEffects xmlns:a14="http://schemas.microsoft.com/office/drawing/2010/main">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273417" name="Rectangle 9"/>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3418" name="Rectangle 10"/>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73419" name="Rectangle 11"/>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273420" name="Rectangle 12"/>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53E9E31-6716-4DEE-998F-BD1AB945F99A}" type="slidenum">
              <a:rPr lang="en-US" altLang="zh-CN"/>
              <a:pPr/>
              <a:t>‹#›</a:t>
            </a:fld>
            <a:endParaRPr lang="en-US" altLang="zh-CN"/>
          </a:p>
        </p:txBody>
      </p:sp>
      <p:sp>
        <p:nvSpPr>
          <p:cNvPr id="273424" name="Line 16"/>
          <p:cNvSpPr>
            <a:spLocks noChangeShapeType="1"/>
          </p:cNvSpPr>
          <p:nvPr userDrawn="1"/>
        </p:nvSpPr>
        <p:spPr bwMode="auto">
          <a:xfrm>
            <a:off x="3276600" y="381000"/>
            <a:ext cx="5867400" cy="20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25" name="Rectangle 17"/>
          <p:cNvSpPr>
            <a:spLocks noChangeArrowheads="1"/>
          </p:cNvSpPr>
          <p:nvPr userDrawn="1"/>
        </p:nvSpPr>
        <p:spPr bwMode="auto">
          <a:xfrm>
            <a:off x="3502025" y="460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effectLst>
                  <a:outerShdw blurRad="38100" dist="38100" dir="2700000" algn="tl">
                    <a:srgbClr val="C0C0C0"/>
                  </a:outerShdw>
                </a:effectLst>
              </a:rPr>
              <a:t>Unit 1  Measurement, Control and Instrumentation</a:t>
            </a:r>
          </a:p>
        </p:txBody>
      </p:sp>
    </p:spTree>
  </p:cSld>
  <p:clrMap bg1="lt1" tx1="dk1" bg2="lt2" tx2="dk2" accent1="accent1" accent2="accent2" accent3="accent3" accent4="accent4" accent5="accent5" accent6="accent6" hlink="hlink" folHlink="folHlink"/>
  <p:sldLayoutIdLst>
    <p:sldLayoutId id="214748366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hf hdr="0" ftr="0" dt="0"/>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itchFamily="34" charset="0"/>
          <a:ea typeface="宋体" pitchFamily="2" charset="-122"/>
        </a:defRPr>
      </a:lvl2pPr>
      <a:lvl3pPr algn="l" rtl="0" fontAlgn="base">
        <a:spcBef>
          <a:spcPct val="0"/>
        </a:spcBef>
        <a:spcAft>
          <a:spcPct val="0"/>
        </a:spcAft>
        <a:defRPr sz="4000" b="1">
          <a:solidFill>
            <a:schemeClr val="tx2"/>
          </a:solidFill>
          <a:latin typeface="Arial" pitchFamily="34" charset="0"/>
          <a:ea typeface="宋体" pitchFamily="2" charset="-122"/>
        </a:defRPr>
      </a:lvl3pPr>
      <a:lvl4pPr algn="l" rtl="0" fontAlgn="base">
        <a:spcBef>
          <a:spcPct val="0"/>
        </a:spcBef>
        <a:spcAft>
          <a:spcPct val="0"/>
        </a:spcAft>
        <a:defRPr sz="4000" b="1">
          <a:solidFill>
            <a:schemeClr val="tx2"/>
          </a:solidFill>
          <a:latin typeface="Arial" pitchFamily="34" charset="0"/>
          <a:ea typeface="宋体" pitchFamily="2" charset="-122"/>
        </a:defRPr>
      </a:lvl4pPr>
      <a:lvl5pPr algn="l" rtl="0" fontAlgn="base">
        <a:spcBef>
          <a:spcPct val="0"/>
        </a:spcBef>
        <a:spcAft>
          <a:spcPct val="0"/>
        </a:spcAft>
        <a:defRPr sz="4000" b="1">
          <a:solidFill>
            <a:schemeClr val="tx2"/>
          </a:solidFill>
          <a:latin typeface="Arial" pitchFamily="34" charset="0"/>
          <a:ea typeface="宋体" pitchFamily="2" charset="-122"/>
        </a:defRPr>
      </a:lvl5pPr>
      <a:lvl6pPr marL="457200" algn="l" rtl="0" fontAlgn="base">
        <a:spcBef>
          <a:spcPct val="0"/>
        </a:spcBef>
        <a:spcAft>
          <a:spcPct val="0"/>
        </a:spcAft>
        <a:defRPr sz="4000" b="1">
          <a:solidFill>
            <a:schemeClr val="tx2"/>
          </a:solidFill>
          <a:latin typeface="Arial" pitchFamily="34" charset="0"/>
          <a:ea typeface="宋体" pitchFamily="2" charset="-122"/>
        </a:defRPr>
      </a:lvl6pPr>
      <a:lvl7pPr marL="914400" algn="l" rtl="0" fontAlgn="base">
        <a:spcBef>
          <a:spcPct val="0"/>
        </a:spcBef>
        <a:spcAft>
          <a:spcPct val="0"/>
        </a:spcAft>
        <a:defRPr sz="4000" b="1">
          <a:solidFill>
            <a:schemeClr val="tx2"/>
          </a:solidFill>
          <a:latin typeface="Arial" pitchFamily="34" charset="0"/>
          <a:ea typeface="宋体" pitchFamily="2" charset="-122"/>
        </a:defRPr>
      </a:lvl7pPr>
      <a:lvl8pPr marL="1371600" algn="l" rtl="0" fontAlgn="base">
        <a:spcBef>
          <a:spcPct val="0"/>
        </a:spcBef>
        <a:spcAft>
          <a:spcPct val="0"/>
        </a:spcAft>
        <a:defRPr sz="4000" b="1">
          <a:solidFill>
            <a:schemeClr val="tx2"/>
          </a:solidFill>
          <a:latin typeface="Arial" pitchFamily="34" charset="0"/>
          <a:ea typeface="宋体" pitchFamily="2" charset="-122"/>
        </a:defRPr>
      </a:lvl8pPr>
      <a:lvl9pPr marL="1828800" algn="l" rtl="0" fontAlgn="base">
        <a:spcBef>
          <a:spcPct val="0"/>
        </a:spcBef>
        <a:spcAft>
          <a:spcPct val="0"/>
        </a:spcAft>
        <a:defRPr sz="40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SzPct val="85000"/>
        <a:buFont typeface="Wingdings" pitchFamily="2" charset="2"/>
        <a:buChar char="£"/>
        <a:defRPr sz="3200" b="1">
          <a:solidFill>
            <a:schemeClr val="accent1"/>
          </a:solidFill>
          <a:latin typeface="+mn-lt"/>
          <a:ea typeface="+mn-ea"/>
          <a:cs typeface="+mn-cs"/>
        </a:defRPr>
      </a:lvl1pPr>
      <a:lvl2pPr marL="742950" indent="-285750" algn="l" rtl="0" fontAlgn="base">
        <a:spcBef>
          <a:spcPct val="20000"/>
        </a:spcBef>
        <a:spcAft>
          <a:spcPct val="0"/>
        </a:spcAft>
        <a:buClr>
          <a:schemeClr val="hlink"/>
        </a:buClr>
        <a:buSzPct val="105000"/>
        <a:buChar char="•"/>
        <a:defRPr sz="2800">
          <a:solidFill>
            <a:schemeClr val="tx2"/>
          </a:solidFill>
          <a:latin typeface="+mn-lt"/>
          <a:ea typeface="+mn-ea"/>
        </a:defRPr>
      </a:lvl2pPr>
      <a:lvl3pPr marL="1143000" indent="-228600" algn="l" rtl="0" fontAlgn="base">
        <a:spcBef>
          <a:spcPct val="20000"/>
        </a:spcBef>
        <a:spcAft>
          <a:spcPct val="0"/>
        </a:spcAft>
        <a:buClr>
          <a:schemeClr val="folHlink"/>
        </a:buClr>
        <a:buChar char="•"/>
        <a:defRPr sz="2400">
          <a:solidFill>
            <a:schemeClr val="tx2"/>
          </a:solidFill>
          <a:latin typeface="+mn-lt"/>
          <a:ea typeface="+mn-ea"/>
        </a:defRPr>
      </a:lvl3pPr>
      <a:lvl4pPr marL="1600200" indent="-228600" algn="l" rtl="0" fontAlgn="base">
        <a:spcBef>
          <a:spcPct val="20000"/>
        </a:spcBef>
        <a:spcAft>
          <a:spcPct val="0"/>
        </a:spcAft>
        <a:buClr>
          <a:schemeClr val="tx2"/>
        </a:buClr>
        <a:buSzPct val="85000"/>
        <a:buChar char="•"/>
        <a:defRPr sz="2000">
          <a:solidFill>
            <a:schemeClr val="tx2"/>
          </a:solidFill>
          <a:latin typeface="+mn-lt"/>
          <a:ea typeface="+mn-ea"/>
        </a:defRPr>
      </a:lvl4pPr>
      <a:lvl5pPr marL="2057400" indent="-228600" algn="l" rtl="0" fontAlgn="base">
        <a:spcBef>
          <a:spcPct val="20000"/>
        </a:spcBef>
        <a:spcAft>
          <a:spcPct val="0"/>
        </a:spcAft>
        <a:buClr>
          <a:schemeClr val="accent1"/>
        </a:buClr>
        <a:buSzPct val="85000"/>
        <a:buChar char="•"/>
        <a:defRPr sz="2000">
          <a:solidFill>
            <a:schemeClr val="tx2"/>
          </a:solidFill>
          <a:latin typeface="+mn-lt"/>
          <a:ea typeface="+mn-ea"/>
        </a:defRPr>
      </a:lvl5pPr>
      <a:lvl6pPr marL="2514600" indent="-228600" algn="l" rtl="0" fontAlgn="base">
        <a:spcBef>
          <a:spcPct val="20000"/>
        </a:spcBef>
        <a:spcAft>
          <a:spcPct val="0"/>
        </a:spcAft>
        <a:buClr>
          <a:schemeClr val="accent1"/>
        </a:buClr>
        <a:buSzPct val="85000"/>
        <a:buChar char="•"/>
        <a:defRPr sz="2000">
          <a:solidFill>
            <a:schemeClr val="tx2"/>
          </a:solidFill>
          <a:latin typeface="+mn-lt"/>
          <a:ea typeface="+mn-ea"/>
        </a:defRPr>
      </a:lvl6pPr>
      <a:lvl7pPr marL="2971800" indent="-228600" algn="l" rtl="0" fontAlgn="base">
        <a:spcBef>
          <a:spcPct val="20000"/>
        </a:spcBef>
        <a:spcAft>
          <a:spcPct val="0"/>
        </a:spcAft>
        <a:buClr>
          <a:schemeClr val="accent1"/>
        </a:buClr>
        <a:buSzPct val="85000"/>
        <a:buChar char="•"/>
        <a:defRPr sz="2000">
          <a:solidFill>
            <a:schemeClr val="tx2"/>
          </a:solidFill>
          <a:latin typeface="+mn-lt"/>
          <a:ea typeface="+mn-ea"/>
        </a:defRPr>
      </a:lvl7pPr>
      <a:lvl8pPr marL="3429000" indent="-228600" algn="l" rtl="0" fontAlgn="base">
        <a:spcBef>
          <a:spcPct val="20000"/>
        </a:spcBef>
        <a:spcAft>
          <a:spcPct val="0"/>
        </a:spcAft>
        <a:buClr>
          <a:schemeClr val="accent1"/>
        </a:buClr>
        <a:buSzPct val="85000"/>
        <a:buChar char="•"/>
        <a:defRPr sz="2000">
          <a:solidFill>
            <a:schemeClr val="tx2"/>
          </a:solidFill>
          <a:latin typeface="+mn-lt"/>
          <a:ea typeface="+mn-ea"/>
        </a:defRPr>
      </a:lvl8pPr>
      <a:lvl9pPr marL="3886200" indent="-228600" algn="l" rtl="0" fontAlgn="base">
        <a:spcBef>
          <a:spcPct val="20000"/>
        </a:spcBef>
        <a:spcAft>
          <a:spcPct val="0"/>
        </a:spcAft>
        <a:buClr>
          <a:schemeClr val="accent1"/>
        </a:buClr>
        <a:buSzPct val="85000"/>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C3762755-0F10-4EBA-B979-769A62AE5C6C}" type="slidenum">
              <a:rPr lang="ko-KR" altLang="en-US"/>
              <a:pPr/>
              <a:t>1</a:t>
            </a:fld>
            <a:endParaRPr lang="en-US" altLang="ko-KR"/>
          </a:p>
        </p:txBody>
      </p:sp>
      <p:sp>
        <p:nvSpPr>
          <p:cNvPr id="654342" name="Rectangle 6"/>
          <p:cNvSpPr>
            <a:spLocks noChangeArrowheads="1"/>
          </p:cNvSpPr>
          <p:nvPr/>
        </p:nvSpPr>
        <p:spPr bwMode="auto">
          <a:xfrm>
            <a:off x="6096000" y="2362200"/>
            <a:ext cx="2209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a:latin typeface="Times New Roman" pitchFamily="18" charset="0"/>
              </a:rPr>
              <a:t>Unit4      Error Principle</a:t>
            </a:r>
          </a:p>
        </p:txBody>
      </p:sp>
      <p:pic>
        <p:nvPicPr>
          <p:cNvPr id="7" name="Picture 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 y="12032"/>
            <a:ext cx="4868243" cy="684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56C701B4-497D-473E-B849-39E1C22F391A}" type="slidenum">
              <a:rPr lang="ko-KR" altLang="en-US"/>
              <a:pPr/>
              <a:t>10</a:t>
            </a:fld>
            <a:endParaRPr lang="en-US" altLang="ko-KR"/>
          </a:p>
        </p:txBody>
      </p:sp>
      <p:sp>
        <p:nvSpPr>
          <p:cNvPr id="166918" name="Rectangle 6"/>
          <p:cNvSpPr>
            <a:spLocks noChangeArrowheads="1"/>
          </p:cNvSpPr>
          <p:nvPr/>
        </p:nvSpPr>
        <p:spPr bwMode="auto">
          <a:xfrm>
            <a:off x="304800" y="998538"/>
            <a:ext cx="8610600"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ea typeface="楷体_GB2312" pitchFamily="49" charset="-122"/>
              </a:rPr>
              <a:t>The magnitude of this environment-induced variation is quantified by the two constants known as sensitivity drift and zero drift, both of which are generally included in the published specifications for an instrument.</a:t>
            </a: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constants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常数</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sensitivity drift</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灵敏度漂移</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zero drift</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零点漂移</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，简称</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零漂</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buFont typeface="Wingdings" pitchFamily="2" charset="2"/>
              <a:buNone/>
            </a:pPr>
            <a:r>
              <a:rPr lang="zh-CN" altLang="en-US" sz="2600" b="1" dirty="0">
                <a:latin typeface="楷体_GB2312" pitchFamily="49" charset="-122"/>
                <a:ea typeface="楷体_GB2312" pitchFamily="49" charset="-122"/>
              </a:rPr>
              <a:t>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环境导致的变化量由两个常数确定：灵敏度漂移和零点漂移。两者通常都在仪器发布的产品说明书中给出。</a:t>
            </a:r>
            <a:endParaRPr lang="zh-CN" altLang="en-US" sz="2600" b="1" dirty="0">
              <a:solidFill>
                <a:srgbClr val="0000CC"/>
              </a:solidFill>
              <a:latin typeface="楷体_GB2312" pitchFamily="49" charset="-122"/>
              <a:ea typeface="楷体_GB2312" pitchFamily="49" charset="-122"/>
            </a:endParaRPr>
          </a:p>
          <a:p>
            <a:pPr>
              <a:spcBef>
                <a:spcPct val="50000"/>
              </a:spcBef>
              <a:buFont typeface="Wingdings" pitchFamily="2" charset="2"/>
              <a:buNone/>
            </a:pPr>
            <a:r>
              <a:rPr lang="zh-CN" alt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F166C91A-9CA6-4A1C-AA11-69137FA1934A}" type="slidenum">
              <a:rPr lang="ko-KR" altLang="en-US"/>
              <a:pPr/>
              <a:t>11</a:t>
            </a:fld>
            <a:endParaRPr lang="en-US" altLang="ko-KR"/>
          </a:p>
        </p:txBody>
      </p:sp>
      <p:sp>
        <p:nvSpPr>
          <p:cNvPr id="667650" name="Rectangle 2"/>
          <p:cNvSpPr>
            <a:spLocks noChangeArrowheads="1"/>
          </p:cNvSpPr>
          <p:nvPr/>
        </p:nvSpPr>
        <p:spPr bwMode="auto">
          <a:xfrm>
            <a:off x="457200" y="609600"/>
            <a:ext cx="8382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latin typeface="Book Antiqua" pitchFamily="18" charset="0"/>
              </a:rPr>
              <a:t>（</a:t>
            </a:r>
            <a:r>
              <a:rPr lang="en-US" altLang="zh-CN" sz="2600" dirty="0">
                <a:latin typeface="Book Antiqua" pitchFamily="18" charset="0"/>
              </a:rPr>
              <a:t>3</a:t>
            </a:r>
            <a:r>
              <a:rPr lang="zh-CN" altLang="en-US" sz="2600" dirty="0">
                <a:latin typeface="Book Antiqua" pitchFamily="18" charset="0"/>
              </a:rPr>
              <a:t>）</a:t>
            </a:r>
            <a:r>
              <a:rPr lang="en-US" altLang="zh-CN" sz="2600" dirty="0">
                <a:solidFill>
                  <a:srgbClr val="FF0000"/>
                </a:solidFill>
                <a:latin typeface="Book Antiqua" pitchFamily="18" charset="0"/>
              </a:rPr>
              <a:t>Wear</a:t>
            </a:r>
            <a:r>
              <a:rPr lang="zh-CN" altLang="en-US" sz="2600" b="1" dirty="0">
                <a:solidFill>
                  <a:srgbClr val="0000CC"/>
                </a:solidFill>
                <a:latin typeface="Book Antiqua" pitchFamily="18" charset="0"/>
                <a:ea typeface="楷体_GB2312" pitchFamily="49" charset="-122"/>
              </a:rPr>
              <a:t>（磨损，损耗）</a:t>
            </a:r>
            <a:r>
              <a:rPr lang="en-US" altLang="zh-CN" sz="2600" dirty="0">
                <a:latin typeface="Book Antiqua" pitchFamily="18" charset="0"/>
              </a:rPr>
              <a:t>in instrument components</a:t>
            </a:r>
          </a:p>
          <a:p>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仪表元件的磨损 </a:t>
            </a:r>
          </a:p>
          <a:p>
            <a:pPr>
              <a:spcBef>
                <a:spcPct val="50000"/>
              </a:spcBef>
            </a:pPr>
            <a:r>
              <a:rPr lang="zh-CN" altLang="en-US" sz="2600" b="1" dirty="0">
                <a:solidFill>
                  <a:srgbClr val="0000CC"/>
                </a:solidFill>
                <a:latin typeface="楷体_GB2312" pitchFamily="49" charset="-122"/>
                <a:ea typeface="楷体_GB2312" pitchFamily="49" charset="-122"/>
              </a:rPr>
              <a:t>  </a:t>
            </a:r>
            <a:r>
              <a:rPr lang="zh-CN" altLang="en-US" sz="2600" dirty="0">
                <a:latin typeface="Book Antiqua" pitchFamily="18" charset="0"/>
              </a:rPr>
              <a:t> </a:t>
            </a:r>
            <a:r>
              <a:rPr lang="en-US" altLang="zh-CN" sz="2600" dirty="0">
                <a:latin typeface="Book Antiqua" pitchFamily="18" charset="0"/>
              </a:rPr>
              <a:t>Systematic errors can frequently develop over a period of time because of wear in instrument components. Recalibration often provides a full solution to this problem.</a:t>
            </a:r>
            <a:endParaRPr lang="en-US" altLang="zh-CN" sz="2600" b="1" dirty="0">
              <a:solidFill>
                <a:srgbClr val="0000CC"/>
              </a:solidFill>
              <a:ea typeface="楷体_GB2312" pitchFamily="49" charset="-122"/>
            </a:endParaRP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因为</a:t>
            </a:r>
            <a:r>
              <a:rPr lang="zh-CN" altLang="zh-CN" sz="2600" b="1" dirty="0">
                <a:solidFill>
                  <a:srgbClr val="0000CC"/>
                </a:solidFill>
                <a:latin typeface="楷体_GB2312" pitchFamily="49" charset="-122"/>
                <a:ea typeface="楷体_GB2312" pitchFamily="49" charset="-122"/>
              </a:rPr>
              <a:t>仪器部件的损耗，每超过一段时间，系统误差会增加。再标定通常是解决这个问题最好的方法。</a:t>
            </a:r>
          </a:p>
          <a:p>
            <a:pPr>
              <a:spcBef>
                <a:spcPct val="50000"/>
              </a:spcBef>
            </a:pPr>
            <a:r>
              <a:rPr lang="en-US" altLang="zh-CN" sz="2600" b="1" dirty="0" smtClean="0">
                <a:solidFill>
                  <a:srgbClr val="0000CC"/>
                </a:solidFill>
                <a:ea typeface="楷体_GB2312" pitchFamily="49" charset="-122"/>
              </a:rPr>
              <a:t>  </a:t>
            </a:r>
            <a:endParaRPr lang="en-US" altLang="zh-CN"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99913395-DCAF-4F9B-AE2D-9E06D787CCB0}" type="slidenum">
              <a:rPr lang="ko-KR" altLang="en-US"/>
              <a:pPr/>
              <a:t>12</a:t>
            </a:fld>
            <a:endParaRPr lang="en-US" altLang="ko-KR"/>
          </a:p>
        </p:txBody>
      </p:sp>
      <p:sp>
        <p:nvSpPr>
          <p:cNvPr id="167940" name="Rectangle 4"/>
          <p:cNvSpPr>
            <a:spLocks noChangeArrowheads="1"/>
          </p:cNvSpPr>
          <p:nvPr/>
        </p:nvSpPr>
        <p:spPr bwMode="auto">
          <a:xfrm>
            <a:off x="457200" y="617538"/>
            <a:ext cx="8229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sz="2600" dirty="0">
                <a:latin typeface="Book Antiqua" pitchFamily="18" charset="0"/>
              </a:rPr>
              <a:t>  </a:t>
            </a:r>
            <a:r>
              <a:rPr lang="zh-CN" altLang="en-US" sz="2600" dirty="0">
                <a:latin typeface="Book Antiqua" pitchFamily="18" charset="0"/>
              </a:rPr>
              <a:t>（</a:t>
            </a:r>
            <a:r>
              <a:rPr lang="en-US" altLang="zh-CN" sz="2600" dirty="0">
                <a:latin typeface="Book Antiqua" pitchFamily="18" charset="0"/>
              </a:rPr>
              <a:t>4</a:t>
            </a:r>
            <a:r>
              <a:rPr lang="zh-CN" altLang="en-US" sz="2600" dirty="0">
                <a:latin typeface="Book Antiqua" pitchFamily="18" charset="0"/>
              </a:rPr>
              <a:t>）</a:t>
            </a:r>
            <a:r>
              <a:rPr lang="en-US" altLang="zh-CN" sz="2600" dirty="0">
                <a:latin typeface="Book Antiqua" pitchFamily="18" charset="0"/>
              </a:rPr>
              <a:t>Connecting </a:t>
            </a:r>
            <a:r>
              <a:rPr lang="en-US" altLang="zh-CN" sz="2600" dirty="0">
                <a:solidFill>
                  <a:srgbClr val="FF0000"/>
                </a:solidFill>
                <a:latin typeface="Book Antiqua" pitchFamily="18" charset="0"/>
              </a:rPr>
              <a:t>leads </a:t>
            </a:r>
            <a:r>
              <a:rPr lang="zh-CN" altLang="en-US" sz="2600" b="1" dirty="0">
                <a:solidFill>
                  <a:srgbClr val="0000CC"/>
                </a:solidFill>
                <a:latin typeface="Book Antiqua" pitchFamily="18" charset="0"/>
                <a:ea typeface="楷体_GB2312" pitchFamily="49" charset="-122"/>
              </a:rPr>
              <a:t>（</a:t>
            </a:r>
            <a:r>
              <a:rPr lang="zh-CN" altLang="zh-CN" sz="2600" b="1" dirty="0">
                <a:solidFill>
                  <a:srgbClr val="0000CC"/>
                </a:solidFill>
                <a:latin typeface="Book Antiqua" pitchFamily="18" charset="0"/>
                <a:ea typeface="楷体_GB2312" pitchFamily="49" charset="-122"/>
              </a:rPr>
              <a:t>引线，引线脚</a:t>
            </a:r>
            <a:r>
              <a:rPr lang="zh-CN" altLang="en-US" sz="2600" b="1" dirty="0">
                <a:solidFill>
                  <a:srgbClr val="0000CC"/>
                </a:solidFill>
                <a:latin typeface="Book Antiqua" pitchFamily="18" charset="0"/>
                <a:ea typeface="楷体_GB2312" pitchFamily="49" charset="-122"/>
              </a:rPr>
              <a:t>）</a:t>
            </a:r>
            <a:endParaRPr lang="zh-CN" altLang="en-US" sz="2600" dirty="0">
              <a:solidFill>
                <a:srgbClr val="FF0000"/>
              </a:solidFill>
              <a:latin typeface="Book Antiqua" pitchFamily="18" charset="0"/>
            </a:endParaRPr>
          </a:p>
          <a:p>
            <a:pPr>
              <a:buFont typeface="Wingdings" pitchFamily="2" charset="2"/>
              <a:buNone/>
            </a:pPr>
            <a:r>
              <a:rPr lang="zh-CN" altLang="en-US" sz="2600" dirty="0">
                <a:latin typeface="Book Antiqua" pitchFamily="18" charset="0"/>
                <a:ea typeface="楷体_GB2312" pitchFamily="49" charset="-122"/>
              </a:rPr>
              <a:t>    </a:t>
            </a:r>
            <a:r>
              <a:rPr lang="en-US" altLang="zh-CN" sz="2600" dirty="0">
                <a:latin typeface="Book Antiqua" pitchFamily="18" charset="0"/>
                <a:ea typeface="楷体_GB2312" pitchFamily="49" charset="-122"/>
              </a:rPr>
              <a:t>In connecting together the components of a measurement system, a common source of error is the failure to take proper account of the resistance of connecting leads (or pipes in the case of pneumatically or hydraulically actuated measurement systems). </a:t>
            </a: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take proper account of</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考虑</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connecting leads</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连接线</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buFont typeface="Wingdings" pitchFamily="2" charset="2"/>
              <a:buNone/>
            </a:pPr>
            <a:r>
              <a:rPr lang="zh-CN" altLang="en-US" sz="2600" b="1" dirty="0">
                <a:latin typeface="楷体_GB2312" pitchFamily="49" charset="-122"/>
                <a:ea typeface="楷体_GB2312" pitchFamily="49" charset="-122"/>
              </a:rPr>
              <a:t>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在测试系统各部件的连接中，常见的误差源是没有恰当考虑连接线（或气压、液压驱动测试系统的管线）的电阻</a:t>
            </a:r>
            <a:r>
              <a:rPr lang="zh-CN" altLang="en-US" sz="2600" b="1" dirty="0">
                <a:solidFill>
                  <a:srgbClr val="0000CC"/>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B18C403-8BEE-4685-8420-AD430A50F7A0}" type="slidenum">
              <a:rPr lang="ko-KR" altLang="en-US"/>
              <a:pPr/>
              <a:t>13</a:t>
            </a:fld>
            <a:endParaRPr lang="en-US" altLang="ko-KR"/>
          </a:p>
        </p:txBody>
      </p:sp>
      <p:sp>
        <p:nvSpPr>
          <p:cNvPr id="672770" name="Rectangle 2"/>
          <p:cNvSpPr>
            <a:spLocks noChangeArrowheads="1"/>
          </p:cNvSpPr>
          <p:nvPr/>
        </p:nvSpPr>
        <p:spPr bwMode="auto">
          <a:xfrm>
            <a:off x="304800" y="402502"/>
            <a:ext cx="8610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600" dirty="0">
                <a:latin typeface="Book Antiqua" pitchFamily="18" charset="0"/>
              </a:rPr>
              <a:t>For instance, in typical applications of a resistance thermometer, it is common to find that the thermometer is separated from other parts of the measurement system by perhaps 100 </a:t>
            </a:r>
            <a:r>
              <a:rPr lang="en-US" altLang="zh-CN" sz="2600" dirty="0" err="1">
                <a:latin typeface="Book Antiqua" pitchFamily="18" charset="0"/>
              </a:rPr>
              <a:t>metres</a:t>
            </a:r>
            <a:r>
              <a:rPr lang="en-US" altLang="zh-CN" sz="2600" dirty="0">
                <a:latin typeface="Book Antiqua" pitchFamily="18" charset="0"/>
              </a:rPr>
              <a:t>. The resistance of such a length of 20 </a:t>
            </a:r>
            <a:r>
              <a:rPr lang="en-US" altLang="zh-CN" sz="2600" dirty="0">
                <a:solidFill>
                  <a:srgbClr val="FF0000"/>
                </a:solidFill>
                <a:latin typeface="Book Antiqua" pitchFamily="18" charset="0"/>
              </a:rPr>
              <a:t>gauge </a:t>
            </a:r>
            <a:r>
              <a:rPr lang="zh-CN" altLang="en-US" sz="2600" b="1" dirty="0">
                <a:solidFill>
                  <a:srgbClr val="0000CC"/>
                </a:solidFill>
                <a:latin typeface="Book Antiqua" pitchFamily="18" charset="0"/>
                <a:ea typeface="楷体_GB2312" pitchFamily="49" charset="-122"/>
              </a:rPr>
              <a:t>（</a:t>
            </a:r>
            <a:r>
              <a:rPr lang="zh-CN" altLang="zh-CN" sz="2600" b="1" dirty="0">
                <a:solidFill>
                  <a:srgbClr val="0000CC"/>
                </a:solidFill>
                <a:latin typeface="Book Antiqua" pitchFamily="18" charset="0"/>
                <a:ea typeface="楷体_GB2312" pitchFamily="49" charset="-122"/>
              </a:rPr>
              <a:t>直径，口径，码，厚度，规格</a:t>
            </a:r>
            <a:r>
              <a:rPr lang="zh-CN" altLang="en-US" sz="2600" b="1" dirty="0">
                <a:solidFill>
                  <a:srgbClr val="0000CC"/>
                </a:solidFill>
                <a:latin typeface="Book Antiqua" pitchFamily="18" charset="0"/>
                <a:ea typeface="楷体_GB2312" pitchFamily="49" charset="-122"/>
              </a:rPr>
              <a:t>）</a:t>
            </a:r>
            <a:r>
              <a:rPr lang="zh-CN" altLang="en-US" sz="2600" dirty="0">
                <a:latin typeface="Book Antiqua" pitchFamily="18" charset="0"/>
              </a:rPr>
              <a:t> </a:t>
            </a:r>
            <a:r>
              <a:rPr lang="en-US" altLang="zh-CN" sz="2600" dirty="0">
                <a:latin typeface="Book Antiqua" pitchFamily="18" charset="0"/>
              </a:rPr>
              <a:t>copper wire is 7 , and there is a further complication that such wire has a temperature </a:t>
            </a:r>
            <a:r>
              <a:rPr lang="en-US" altLang="zh-CN" sz="2600" dirty="0">
                <a:solidFill>
                  <a:srgbClr val="FF0000"/>
                </a:solidFill>
                <a:latin typeface="Book Antiqua" pitchFamily="18" charset="0"/>
              </a:rPr>
              <a:t>coefficient</a:t>
            </a:r>
            <a:r>
              <a:rPr lang="en-US" altLang="zh-CN" sz="2600" dirty="0">
                <a:latin typeface="Book Antiqua" pitchFamily="18" charset="0"/>
              </a:rPr>
              <a:t> </a:t>
            </a:r>
            <a:r>
              <a:rPr lang="zh-CN" altLang="en-US" sz="2600" b="1" dirty="0">
                <a:solidFill>
                  <a:srgbClr val="0000CC"/>
                </a:solidFill>
                <a:latin typeface="Book Antiqua" pitchFamily="18" charset="0"/>
                <a:ea typeface="楷体_GB2312" pitchFamily="49" charset="-122"/>
              </a:rPr>
              <a:t>（系数）</a:t>
            </a:r>
            <a:r>
              <a:rPr lang="en-US" altLang="zh-CN" sz="2600" dirty="0">
                <a:latin typeface="Book Antiqua" pitchFamily="18" charset="0"/>
              </a:rPr>
              <a:t>of 1m /℃. Therefore, careful consideration needs to be given to the choice of connecting leads.</a:t>
            </a:r>
            <a:endParaRPr lang="en-US" altLang="zh-CN" sz="2600" b="1" dirty="0">
              <a:solidFill>
                <a:srgbClr val="0000CC"/>
              </a:solidFill>
              <a:latin typeface="楷体_GB2312" pitchFamily="49" charset="-122"/>
              <a:ea typeface="楷体_GB2312" pitchFamily="49" charset="-122"/>
            </a:endParaRPr>
          </a:p>
          <a:p>
            <a:pPr>
              <a:spcBef>
                <a:spcPct val="50000"/>
              </a:spcBef>
            </a:pPr>
            <a:r>
              <a:rPr lang="zh-CN" altLang="zh-CN" sz="2600" b="1" dirty="0">
                <a:solidFill>
                  <a:srgbClr val="0000CC"/>
                </a:solidFill>
                <a:latin typeface="Book Antiqua" pitchFamily="18" charset="0"/>
                <a:ea typeface="楷体_GB2312" pitchFamily="49" charset="-122"/>
              </a:rPr>
              <a:t>比如，在热电阻温度计的典型应用中，通常发现温度计与测试系统的其他部分相距大约</a:t>
            </a:r>
            <a:r>
              <a:rPr lang="en-US" altLang="zh-CN" sz="2600" b="1" dirty="0">
                <a:solidFill>
                  <a:srgbClr val="0000CC"/>
                </a:solidFill>
                <a:latin typeface="Book Antiqua" pitchFamily="18" charset="0"/>
                <a:ea typeface="楷体_GB2312" pitchFamily="49" charset="-122"/>
              </a:rPr>
              <a:t>100m</a:t>
            </a:r>
            <a:r>
              <a:rPr lang="zh-CN" altLang="zh-CN" sz="2600" b="1" dirty="0">
                <a:solidFill>
                  <a:srgbClr val="0000CC"/>
                </a:solidFill>
                <a:latin typeface="Book Antiqua" pitchFamily="18" charset="0"/>
                <a:ea typeface="楷体_GB2312" pitchFamily="49" charset="-122"/>
              </a:rPr>
              <a:t>。直径</a:t>
            </a:r>
            <a:r>
              <a:rPr lang="en-US" altLang="zh-CN" sz="2600" b="1" dirty="0">
                <a:solidFill>
                  <a:srgbClr val="0000CC"/>
                </a:solidFill>
                <a:latin typeface="Book Antiqua" pitchFamily="18" charset="0"/>
                <a:ea typeface="楷体_GB2312" pitchFamily="49" charset="-122"/>
              </a:rPr>
              <a:t>20GA</a:t>
            </a:r>
            <a:r>
              <a:rPr lang="zh-CN" altLang="zh-CN" sz="2600" b="1" dirty="0">
                <a:solidFill>
                  <a:srgbClr val="0000CC"/>
                </a:solidFill>
                <a:latin typeface="Book Antiqua" pitchFamily="18" charset="0"/>
                <a:ea typeface="楷体_GB2312" pitchFamily="49" charset="-122"/>
              </a:rPr>
              <a:t>、长</a:t>
            </a:r>
            <a:r>
              <a:rPr lang="en-US" altLang="zh-CN" sz="2600" b="1" dirty="0">
                <a:solidFill>
                  <a:srgbClr val="0000CC"/>
                </a:solidFill>
                <a:latin typeface="Book Antiqua" pitchFamily="18" charset="0"/>
                <a:ea typeface="楷体_GB2312" pitchFamily="49" charset="-122"/>
              </a:rPr>
              <a:t>100m</a:t>
            </a:r>
            <a:r>
              <a:rPr lang="zh-CN" altLang="zh-CN" sz="2600" b="1" dirty="0">
                <a:solidFill>
                  <a:srgbClr val="0000CC"/>
                </a:solidFill>
                <a:latin typeface="Book Antiqua" pitchFamily="18" charset="0"/>
                <a:ea typeface="楷体_GB2312" pitchFamily="49" charset="-122"/>
              </a:rPr>
              <a:t>铜线电阻为</a:t>
            </a:r>
            <a:r>
              <a:rPr lang="en-US" altLang="zh-CN" sz="2600" b="1" dirty="0">
                <a:solidFill>
                  <a:srgbClr val="0000CC"/>
                </a:solidFill>
                <a:latin typeface="Book Antiqua" pitchFamily="18" charset="0"/>
                <a:ea typeface="楷体_GB2312" pitchFamily="49" charset="-122"/>
              </a:rPr>
              <a:t>7 </a:t>
            </a:r>
            <a:r>
              <a:rPr lang="zh-CN" altLang="zh-CN" sz="2600" b="1" dirty="0">
                <a:solidFill>
                  <a:srgbClr val="0000CC"/>
                </a:solidFill>
                <a:latin typeface="Book Antiqua" pitchFamily="18" charset="0"/>
                <a:ea typeface="楷体_GB2312" pitchFamily="49" charset="-122"/>
              </a:rPr>
              <a:t>，更麻烦的是这种导线有</a:t>
            </a:r>
            <a:r>
              <a:rPr lang="en-US" altLang="zh-CN" sz="2600" b="1" dirty="0">
                <a:solidFill>
                  <a:srgbClr val="0000CC"/>
                </a:solidFill>
                <a:latin typeface="Book Antiqua" pitchFamily="18" charset="0"/>
                <a:ea typeface="楷体_GB2312" pitchFamily="49" charset="-122"/>
              </a:rPr>
              <a:t>1m /</a:t>
            </a:r>
            <a:r>
              <a:rPr lang="zh-CN" altLang="zh-CN" sz="2600" b="1" dirty="0">
                <a:solidFill>
                  <a:srgbClr val="0000CC"/>
                </a:solidFill>
                <a:latin typeface="Book Antiqua" pitchFamily="18" charset="0"/>
                <a:ea typeface="楷体_GB2312" pitchFamily="49" charset="-122"/>
              </a:rPr>
              <a:t>℃的温度系数。因此，必须认真考虑选择连接线。</a:t>
            </a:r>
            <a:endParaRPr lang="en-US" altLang="zh-CN" sz="2600" b="1" dirty="0">
              <a:solidFill>
                <a:srgbClr val="0000CC"/>
              </a:solidFill>
              <a:latin typeface="Book Antiqu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DB36CBCC-6889-4AD5-8424-377BED218C79}" type="slidenum">
              <a:rPr lang="ko-KR" altLang="en-US"/>
              <a:pPr/>
              <a:t>14</a:t>
            </a:fld>
            <a:endParaRPr lang="en-US" altLang="ko-KR"/>
          </a:p>
        </p:txBody>
      </p:sp>
      <p:sp>
        <p:nvSpPr>
          <p:cNvPr id="168965" name="Rectangle 5"/>
          <p:cNvSpPr>
            <a:spLocks noChangeArrowheads="1"/>
          </p:cNvSpPr>
          <p:nvPr/>
        </p:nvSpPr>
        <p:spPr bwMode="auto">
          <a:xfrm>
            <a:off x="304800" y="954088"/>
            <a:ext cx="86106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latin typeface="Book Antiqua" pitchFamily="18" charset="0"/>
              </a:rPr>
              <a:t>      Not only should they be of adequate cross-section so that their resistance is minimized, but they should be adequately screened if they are thought likely to be subject to electrical or magnetic fields that could otherwise cause induced noise.</a:t>
            </a:r>
          </a:p>
          <a:p>
            <a:pPr>
              <a:spcBef>
                <a:spcPct val="50000"/>
              </a:spcBef>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a:t>
            </a:r>
            <a:r>
              <a:rPr lang="zh-CN" altLang="zh-CN" sz="2600" b="1" dirty="0">
                <a:solidFill>
                  <a:srgbClr val="0000CC"/>
                </a:solidFill>
                <a:ea typeface="楷体_GB2312" pitchFamily="49" charset="-122"/>
              </a:rPr>
              <a:t>连接线）不仅要有足够的横截面使电阻降到最小，而且在考虑到电磁干扰时要恰当屏蔽。</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17F7E822-2745-4906-933B-8122F2A53E11}" type="slidenum">
              <a:rPr lang="ko-KR" altLang="en-US"/>
              <a:pPr/>
              <a:t>15</a:t>
            </a:fld>
            <a:endParaRPr lang="en-US" altLang="ko-KR"/>
          </a:p>
        </p:txBody>
      </p:sp>
      <p:sp>
        <p:nvSpPr>
          <p:cNvPr id="673797" name="Rectangle 5"/>
          <p:cNvSpPr>
            <a:spLocks noChangeArrowheads="1"/>
          </p:cNvSpPr>
          <p:nvPr/>
        </p:nvSpPr>
        <p:spPr bwMode="auto">
          <a:xfrm>
            <a:off x="381000" y="583704"/>
            <a:ext cx="85344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600" dirty="0">
                <a:latin typeface="Book Antiqua" pitchFamily="18" charset="0"/>
              </a:rPr>
              <a:t>    The prerequisite for the reduction of systematic errors is a complete analysis of the measurement system that identifies all sources of error. Simple faults within a system, such as bent meter needles and poor cabling practices, can usually be readily and cheaply rectified once they have been identified. However, other error sources require more detailed analysis and treatment. Various approaches to error reduction are considered below.</a:t>
            </a:r>
            <a:endParaRPr lang="en-US" altLang="zh-CN" sz="2600" b="1" dirty="0">
              <a:solidFill>
                <a:srgbClr val="0000CC"/>
              </a:solidFill>
              <a:ea typeface="楷体_GB2312" pitchFamily="49" charset="-122"/>
            </a:endParaRPr>
          </a:p>
          <a:p>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减小</a:t>
            </a:r>
            <a:r>
              <a:rPr lang="zh-CN" altLang="zh-CN" sz="2600" b="1" dirty="0">
                <a:solidFill>
                  <a:srgbClr val="0000CC"/>
                </a:solidFill>
                <a:ea typeface="楷体_GB2312" pitchFamily="49" charset="-122"/>
              </a:rPr>
              <a:t>系统误差的首要条件是全面分析测试系统，以辨别所有的误差源。系统中的一些简单的缺陷，如仪表指针弯曲，不恰当的布线等，一旦被识别，通常很容易修正。然而，其他误差源要求更详细地分析和处理。减小误差的各种方法讨论如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464E0EF2-5987-4A1A-BA0F-A7F3032B16E8}" type="slidenum">
              <a:rPr lang="ko-KR" altLang="en-US" smtClean="0"/>
              <a:pPr/>
              <a:t>16</a:t>
            </a:fld>
            <a:endParaRPr lang="en-US" altLang="ko-KR"/>
          </a:p>
        </p:txBody>
      </p:sp>
      <p:sp>
        <p:nvSpPr>
          <p:cNvPr id="5" name="矩形 4"/>
          <p:cNvSpPr/>
          <p:nvPr/>
        </p:nvSpPr>
        <p:spPr>
          <a:xfrm>
            <a:off x="762000" y="1371600"/>
            <a:ext cx="7848600" cy="4124206"/>
          </a:xfrm>
          <a:prstGeom prst="rect">
            <a:avLst/>
          </a:prstGeom>
        </p:spPr>
        <p:txBody>
          <a:bodyPr wrap="square">
            <a:spAutoFit/>
          </a:bodyPr>
          <a:lstStyle/>
          <a:p>
            <a:r>
              <a:rPr lang="zh-CN" altLang="zh-CN" sz="2600" dirty="0">
                <a:latin typeface="Book Antiqua" pitchFamily="18" charset="0"/>
              </a:rPr>
              <a:t>（</a:t>
            </a:r>
            <a:r>
              <a:rPr lang="en-US" altLang="zh-CN" sz="2600" dirty="0">
                <a:latin typeface="Book Antiqua" pitchFamily="18" charset="0"/>
              </a:rPr>
              <a:t>1</a:t>
            </a:r>
            <a:r>
              <a:rPr lang="zh-CN" altLang="zh-CN" sz="2600" dirty="0">
                <a:latin typeface="Book Antiqua" pitchFamily="18" charset="0"/>
              </a:rPr>
              <a:t>）</a:t>
            </a:r>
            <a:r>
              <a:rPr lang="en-US" altLang="zh-CN" sz="2600" dirty="0">
                <a:latin typeface="Book Antiqua" pitchFamily="18" charset="0"/>
              </a:rPr>
              <a:t>Careful instrument design</a:t>
            </a:r>
            <a:r>
              <a:rPr lang="zh-CN" altLang="zh-CN" sz="2600" b="1" dirty="0">
                <a:solidFill>
                  <a:srgbClr val="0000CC"/>
                </a:solidFill>
                <a:latin typeface="Book Antiqua" pitchFamily="18" charset="0"/>
              </a:rPr>
              <a:t>精心的仪器设计</a:t>
            </a:r>
            <a:endParaRPr lang="en-US" altLang="zh-CN" sz="2600" b="1" dirty="0">
              <a:solidFill>
                <a:srgbClr val="0000CC"/>
              </a:solidFill>
              <a:latin typeface="Book Antiqua" pitchFamily="18" charset="0"/>
            </a:endParaRPr>
          </a:p>
          <a:p>
            <a:r>
              <a:rPr lang="zh-CN" altLang="zh-CN" sz="2600" dirty="0">
                <a:latin typeface="Book Antiqua" pitchFamily="18" charset="0"/>
              </a:rPr>
              <a:t>（</a:t>
            </a:r>
            <a:r>
              <a:rPr lang="en-US" altLang="zh-CN" sz="2600" dirty="0">
                <a:latin typeface="Book Antiqua" pitchFamily="18" charset="0"/>
              </a:rPr>
              <a:t>2</a:t>
            </a:r>
            <a:r>
              <a:rPr lang="zh-CN" altLang="zh-CN" sz="2600" dirty="0">
                <a:latin typeface="Book Antiqua" pitchFamily="18" charset="0"/>
              </a:rPr>
              <a:t>）</a:t>
            </a:r>
            <a:r>
              <a:rPr lang="en-US" altLang="zh-CN" sz="2600" dirty="0">
                <a:latin typeface="Book Antiqua" pitchFamily="18" charset="0"/>
              </a:rPr>
              <a:t>Method of opposing inputs</a:t>
            </a:r>
            <a:r>
              <a:rPr lang="zh-CN" altLang="zh-CN" sz="2600" b="1" dirty="0">
                <a:solidFill>
                  <a:srgbClr val="0000CC"/>
                </a:solidFill>
                <a:latin typeface="Book Antiqua" pitchFamily="18" charset="0"/>
              </a:rPr>
              <a:t>反向输入的方法</a:t>
            </a:r>
          </a:p>
          <a:p>
            <a:r>
              <a:rPr lang="zh-CN" altLang="zh-CN" sz="2600" dirty="0">
                <a:latin typeface="Book Antiqua" pitchFamily="18" charset="0"/>
              </a:rPr>
              <a:t>（</a:t>
            </a:r>
            <a:r>
              <a:rPr lang="en-US" altLang="zh-CN" sz="2600" dirty="0">
                <a:latin typeface="Book Antiqua" pitchFamily="18" charset="0"/>
              </a:rPr>
              <a:t>3</a:t>
            </a:r>
            <a:r>
              <a:rPr lang="zh-CN" altLang="zh-CN" sz="2600" dirty="0">
                <a:latin typeface="Book Antiqua" pitchFamily="18" charset="0"/>
              </a:rPr>
              <a:t>）</a:t>
            </a:r>
            <a:r>
              <a:rPr lang="en-US" altLang="zh-CN" sz="2600" dirty="0">
                <a:latin typeface="Book Antiqua" pitchFamily="18" charset="0"/>
              </a:rPr>
              <a:t>High-gain feedback</a:t>
            </a:r>
            <a:r>
              <a:rPr lang="zh-CN" altLang="zh-CN" sz="2600" b="1" dirty="0">
                <a:solidFill>
                  <a:srgbClr val="0000CC"/>
                </a:solidFill>
                <a:latin typeface="Book Antiqua" pitchFamily="18" charset="0"/>
              </a:rPr>
              <a:t>高增益反馈</a:t>
            </a:r>
          </a:p>
          <a:p>
            <a:r>
              <a:rPr lang="zh-CN" altLang="zh-CN" sz="2600" dirty="0">
                <a:latin typeface="Book Antiqua" pitchFamily="18" charset="0"/>
              </a:rPr>
              <a:t>（</a:t>
            </a:r>
            <a:r>
              <a:rPr lang="en-US" altLang="zh-CN" sz="2600" dirty="0">
                <a:latin typeface="Book Antiqua" pitchFamily="18" charset="0"/>
              </a:rPr>
              <a:t>4</a:t>
            </a:r>
            <a:r>
              <a:rPr lang="zh-CN" altLang="zh-CN" sz="2600" dirty="0">
                <a:latin typeface="Book Antiqua" pitchFamily="18" charset="0"/>
              </a:rPr>
              <a:t>）</a:t>
            </a:r>
            <a:r>
              <a:rPr lang="en-US" altLang="zh-CN" sz="2600" dirty="0">
                <a:latin typeface="Book Antiqua" pitchFamily="18" charset="0"/>
              </a:rPr>
              <a:t>Calibration</a:t>
            </a:r>
            <a:r>
              <a:rPr lang="zh-CN" altLang="zh-CN" sz="2600" b="1" dirty="0">
                <a:solidFill>
                  <a:srgbClr val="0000CC"/>
                </a:solidFill>
                <a:latin typeface="Book Antiqua" pitchFamily="18" charset="0"/>
              </a:rPr>
              <a:t>标定</a:t>
            </a:r>
          </a:p>
          <a:p>
            <a:r>
              <a:rPr lang="zh-CN" altLang="zh-CN" sz="2600" dirty="0">
                <a:latin typeface="Book Antiqua" pitchFamily="18" charset="0"/>
              </a:rPr>
              <a:t>（</a:t>
            </a:r>
            <a:r>
              <a:rPr lang="en-US" altLang="zh-CN" sz="2600" dirty="0">
                <a:latin typeface="Book Antiqua" pitchFamily="18" charset="0"/>
              </a:rPr>
              <a:t>5</a:t>
            </a:r>
            <a:r>
              <a:rPr lang="zh-CN" altLang="zh-CN" sz="2600" dirty="0">
                <a:latin typeface="Book Antiqua" pitchFamily="18" charset="0"/>
              </a:rPr>
              <a:t>）</a:t>
            </a:r>
            <a:r>
              <a:rPr lang="en-US" altLang="zh-CN" sz="2600" dirty="0">
                <a:latin typeface="Book Antiqua" pitchFamily="18" charset="0"/>
              </a:rPr>
              <a:t>Manual correction of output reading</a:t>
            </a:r>
            <a:r>
              <a:rPr lang="zh-CN" altLang="zh-CN" sz="2600" b="1" dirty="0">
                <a:solidFill>
                  <a:srgbClr val="0000CC"/>
                </a:solidFill>
                <a:latin typeface="Book Antiqua" pitchFamily="18" charset="0"/>
              </a:rPr>
              <a:t>输出读数的人工修整</a:t>
            </a:r>
          </a:p>
          <a:p>
            <a:r>
              <a:rPr lang="zh-CN" altLang="zh-CN" sz="2600" dirty="0">
                <a:latin typeface="Book Antiqua" pitchFamily="18" charset="0"/>
              </a:rPr>
              <a:t>（</a:t>
            </a:r>
            <a:r>
              <a:rPr lang="en-US" altLang="zh-CN" sz="2600" dirty="0">
                <a:latin typeface="Book Antiqua" pitchFamily="18" charset="0"/>
              </a:rPr>
              <a:t>6</a:t>
            </a:r>
            <a:r>
              <a:rPr lang="zh-CN" altLang="zh-CN" sz="2600" dirty="0">
                <a:latin typeface="Book Antiqua" pitchFamily="18" charset="0"/>
              </a:rPr>
              <a:t>）</a:t>
            </a:r>
            <a:r>
              <a:rPr lang="en-US" altLang="zh-CN" sz="2600" dirty="0">
                <a:latin typeface="Book Antiqua" pitchFamily="18" charset="0"/>
              </a:rPr>
              <a:t>Intelligent instruments</a:t>
            </a:r>
            <a:r>
              <a:rPr lang="zh-CN" altLang="zh-CN" sz="2600" b="1" dirty="0">
                <a:solidFill>
                  <a:srgbClr val="0000CC"/>
                </a:solidFill>
                <a:latin typeface="Book Antiqua" pitchFamily="18" charset="0"/>
              </a:rPr>
              <a:t>智能仪器</a:t>
            </a:r>
          </a:p>
          <a:p>
            <a:endParaRPr lang="en-US" altLang="zh-CN" dirty="0"/>
          </a:p>
          <a:p>
            <a:endParaRPr lang="en-US" altLang="zh-CN" dirty="0" smtClean="0"/>
          </a:p>
          <a:p>
            <a:endParaRPr lang="en-US" altLang="zh-CN" dirty="0"/>
          </a:p>
          <a:p>
            <a:endParaRPr lang="zh-CN" altLang="zh-CN" sz="2600" b="1" dirty="0">
              <a:solidFill>
                <a:srgbClr val="0000CC"/>
              </a:solidFill>
              <a:latin typeface="Book Antiqua" pitchFamily="18" charset="0"/>
            </a:endParaRPr>
          </a:p>
        </p:txBody>
      </p:sp>
    </p:spTree>
    <p:extLst>
      <p:ext uri="{BB962C8B-B14F-4D97-AF65-F5344CB8AC3E}">
        <p14:creationId xmlns:p14="http://schemas.microsoft.com/office/powerpoint/2010/main" val="1532815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E5B4C85-4CF3-484C-9D16-6B31CF3FE026}" type="slidenum">
              <a:rPr lang="ko-KR" altLang="en-US"/>
              <a:pPr/>
              <a:t>17</a:t>
            </a:fld>
            <a:endParaRPr lang="en-US" altLang="ko-KR"/>
          </a:p>
        </p:txBody>
      </p:sp>
      <p:sp>
        <p:nvSpPr>
          <p:cNvPr id="171013" name="Rectangle 5"/>
          <p:cNvSpPr>
            <a:spLocks noChangeArrowheads="1"/>
          </p:cNvSpPr>
          <p:nvPr/>
        </p:nvSpPr>
        <p:spPr bwMode="auto">
          <a:xfrm>
            <a:off x="381000" y="762000"/>
            <a:ext cx="845820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latin typeface="Book Antiqua" pitchFamily="18" charset="0"/>
              </a:rPr>
              <a:t>2. Random errors    </a:t>
            </a:r>
            <a:r>
              <a:rPr lang="zh-CN" altLang="en-US" sz="2600" b="1" dirty="0">
                <a:solidFill>
                  <a:srgbClr val="0000CC"/>
                </a:solidFill>
                <a:latin typeface="楷体_GB2312" pitchFamily="49" charset="-122"/>
                <a:ea typeface="楷体_GB2312" pitchFamily="49" charset="-122"/>
              </a:rPr>
              <a:t>随机误差</a:t>
            </a:r>
            <a:r>
              <a:rPr lang="zh-CN" altLang="en-US" sz="2600" dirty="0">
                <a:solidFill>
                  <a:srgbClr val="0000CC"/>
                </a:solidFill>
                <a:latin typeface="楷体_GB2312" pitchFamily="49" charset="-122"/>
                <a:ea typeface="楷体_GB2312" pitchFamily="49" charset="-122"/>
              </a:rPr>
              <a:t> </a:t>
            </a:r>
            <a:endParaRPr lang="zh-CN" altLang="en-US" sz="2600" b="1" dirty="0">
              <a:solidFill>
                <a:srgbClr val="0000CC"/>
              </a:solidFill>
              <a:latin typeface="楷体_GB2312" pitchFamily="49" charset="-122"/>
              <a:ea typeface="楷体_GB2312" pitchFamily="49" charset="-122"/>
            </a:endParaRPr>
          </a:p>
          <a:p>
            <a:pPr>
              <a:spcBef>
                <a:spcPct val="50000"/>
              </a:spcBef>
            </a:pPr>
            <a:r>
              <a:rPr lang="zh-CN" altLang="en-US" sz="2600" dirty="0">
                <a:latin typeface="Book Antiqua" pitchFamily="18" charset="0"/>
              </a:rPr>
              <a:t>    </a:t>
            </a:r>
            <a:r>
              <a:rPr lang="en-US" altLang="zh-CN" sz="2600" dirty="0">
                <a:latin typeface="Book Antiqua" pitchFamily="18" charset="0"/>
              </a:rPr>
              <a:t>Random errors are perturbations of the measurement either side of the true value caused by random and unpredictable effects, such that positive errors and negative errors occur in approximately equal numbers for a series of measurements made of the same quantity. </a:t>
            </a: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随机误差</a:t>
            </a:r>
            <a:r>
              <a:rPr lang="zh-CN" altLang="zh-CN" sz="2600" b="1" dirty="0">
                <a:solidFill>
                  <a:srgbClr val="0000CC"/>
                </a:solidFill>
                <a:latin typeface="楷体_GB2312" pitchFamily="49" charset="-122"/>
                <a:ea typeface="楷体_GB2312" pitchFamily="49" charset="-122"/>
              </a:rPr>
              <a:t>是由随机和未知的影响引起的位于真值两边的测量的扰动量，对同一测量量的测量序列，正误差和负误差的值大约相等。</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1777C113-7A72-49AD-99E0-AE5908ABD671}" type="slidenum">
              <a:rPr lang="ko-KR" altLang="en-US"/>
              <a:pPr/>
              <a:t>18</a:t>
            </a:fld>
            <a:endParaRPr lang="en-US" altLang="ko-KR"/>
          </a:p>
        </p:txBody>
      </p:sp>
      <p:sp>
        <p:nvSpPr>
          <p:cNvPr id="177155" name="Rectangle 3"/>
          <p:cNvSpPr>
            <a:spLocks noChangeArrowheads="1"/>
          </p:cNvSpPr>
          <p:nvPr/>
        </p:nvSpPr>
        <p:spPr bwMode="auto">
          <a:xfrm>
            <a:off x="304800" y="762000"/>
            <a:ext cx="85344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rPr>
              <a:t>    Such perturbations are mainly small, but large perturbations occur from time to time, again unpredictably. Random errors often arise when measurements are taken by human observation of an analogue meter, especially where this involves </a:t>
            </a:r>
            <a:r>
              <a:rPr lang="en-US" altLang="zh-CN" sz="2600" dirty="0">
                <a:solidFill>
                  <a:srgbClr val="FF0000"/>
                </a:solidFill>
                <a:latin typeface="Book Antiqua" pitchFamily="18" charset="0"/>
              </a:rPr>
              <a:t>interpolation</a:t>
            </a:r>
            <a:r>
              <a:rPr lang="zh-CN" altLang="en-US"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篡改；添写；插补</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rPr>
              <a:t>between scale points. Electrical noise can also be a source of random errors. </a:t>
            </a:r>
            <a:endParaRPr lang="en-US" altLang="zh-CN" sz="2600" dirty="0" smtClean="0">
              <a:latin typeface="Book Antiqua" pitchFamily="18" charset="0"/>
            </a:endParaRPr>
          </a:p>
          <a:p>
            <a:pPr>
              <a:spcBef>
                <a:spcPct val="50000"/>
              </a:spcBef>
              <a:buFont typeface="Wingdings" pitchFamily="2" charset="2"/>
              <a:buNone/>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这种</a:t>
            </a:r>
            <a:r>
              <a:rPr lang="zh-CN" altLang="zh-CN" sz="2600" b="1" dirty="0">
                <a:solidFill>
                  <a:srgbClr val="0000CC"/>
                </a:solidFill>
                <a:latin typeface="楷体_GB2312" pitchFamily="49" charset="-122"/>
                <a:ea typeface="楷体_GB2312" pitchFamily="49" charset="-122"/>
              </a:rPr>
              <a:t>扰动量大多都很小，但大的扰动量也时不时不可预知地发生。随机误差通常在测量人员观测模拟仪器时产生，尤其是在两个刻度点间插值读数时。电气噪声也是一种随机误差源</a:t>
            </a:r>
            <a:r>
              <a:rPr lang="zh-CN" altLang="zh-CN" sz="2600" b="1" dirty="0" smtClean="0">
                <a:solidFill>
                  <a:srgbClr val="0000CC"/>
                </a:solidFill>
                <a:latin typeface="楷体_GB2312" pitchFamily="49" charset="-122"/>
                <a:ea typeface="楷体_GB2312" pitchFamily="49" charset="-122"/>
              </a:rPr>
              <a:t>。</a:t>
            </a:r>
            <a:r>
              <a:rPr lang="en-US" altLang="zh-CN" sz="2600" b="1" dirty="0" smtClean="0">
                <a:solidFill>
                  <a:srgbClr val="0000CC"/>
                </a:solidFill>
                <a:latin typeface="楷体_GB2312" pitchFamily="49" charset="-122"/>
                <a:ea typeface="楷体_GB2312" pitchFamily="49" charset="-122"/>
              </a:rPr>
              <a:t>   </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014D5852-C8E7-439F-98E6-93ED70B17165}" type="slidenum">
              <a:rPr lang="ko-KR" altLang="en-US"/>
              <a:pPr/>
              <a:t>19</a:t>
            </a:fld>
            <a:endParaRPr lang="en-US" altLang="ko-KR"/>
          </a:p>
        </p:txBody>
      </p:sp>
      <p:sp>
        <p:nvSpPr>
          <p:cNvPr id="176131" name="Rectangle 3"/>
          <p:cNvSpPr>
            <a:spLocks noChangeArrowheads="1"/>
          </p:cNvSpPr>
          <p:nvPr/>
        </p:nvSpPr>
        <p:spPr bwMode="auto">
          <a:xfrm>
            <a:off x="381000" y="457200"/>
            <a:ext cx="8458200" cy="589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solidFill>
                  <a:srgbClr val="FF0000"/>
                </a:solidFill>
                <a:latin typeface="Book Antiqua" pitchFamily="18" charset="0"/>
              </a:rPr>
              <a:t>    </a:t>
            </a:r>
            <a:r>
              <a:rPr lang="en-US" altLang="en-US" sz="2600" dirty="0">
                <a:solidFill>
                  <a:srgbClr val="FF0000"/>
                </a:solidFill>
                <a:latin typeface="Book Antiqua" pitchFamily="18" charset="0"/>
                <a:ea typeface="楷体_GB2312" pitchFamily="49" charset="-122"/>
              </a:rPr>
              <a:t> </a:t>
            </a:r>
            <a:r>
              <a:rPr lang="en-US" altLang="en-US" sz="2600" dirty="0">
                <a:latin typeface="Book Antiqua" pitchFamily="18" charset="0"/>
                <a:ea typeface="楷体_GB2312" pitchFamily="49" charset="-122"/>
              </a:rPr>
              <a:t>Because of the nature of random errors and the fact that large perturbations in the measured quantity occur from time to time, the best that we can do is to express measurements in probabilistic terms: we may be able to assign a 95% or even 99% confidence level that the measurement is a certain value within error bounds of, say, ±1%, but we can never attach a 100% probability to measurement values that are subject to random errors.</a:t>
            </a:r>
            <a:endParaRPr lang="en-US" altLang="zh-CN" sz="2600" dirty="0">
              <a:latin typeface="Book Antiqua" pitchFamily="18" charset="0"/>
              <a:ea typeface="楷体_GB2312" pitchFamily="49" charset="-122"/>
            </a:endParaRP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from time to time</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有时，偶尔</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en-US" altLang="zh-CN" sz="2600" dirty="0">
                <a:latin typeface="Book Antiqua" pitchFamily="18" charset="0"/>
                <a:ea typeface="楷体_GB2312" pitchFamily="49" charset="-122"/>
              </a:rPr>
              <a:t>confidence level</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置信水平</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鉴于随机误差的性质和测量值巨大的扰动量会时不时的出现，表达测量结果最好的方法是概率论：我们可以令置信概率为</a:t>
            </a:r>
            <a:r>
              <a:rPr lang="en-US" altLang="zh-CN" sz="2600" b="1" dirty="0">
                <a:solidFill>
                  <a:srgbClr val="0000CC"/>
                </a:solidFill>
                <a:latin typeface="楷体_GB2312" pitchFamily="49" charset="-122"/>
                <a:ea typeface="楷体_GB2312" pitchFamily="49" charset="-122"/>
              </a:rPr>
              <a:t>95%</a:t>
            </a:r>
            <a:r>
              <a:rPr lang="zh-CN" altLang="zh-CN" sz="2600" b="1" dirty="0">
                <a:solidFill>
                  <a:srgbClr val="0000CC"/>
                </a:solidFill>
                <a:latin typeface="楷体_GB2312" pitchFamily="49" charset="-122"/>
                <a:ea typeface="楷体_GB2312" pitchFamily="49" charset="-122"/>
              </a:rPr>
              <a:t>甚至</a:t>
            </a:r>
            <a:r>
              <a:rPr lang="en-US" altLang="zh-CN" sz="2600" b="1" dirty="0">
                <a:solidFill>
                  <a:srgbClr val="0000CC"/>
                </a:solidFill>
                <a:latin typeface="楷体_GB2312" pitchFamily="49" charset="-122"/>
                <a:ea typeface="楷体_GB2312" pitchFamily="49" charset="-122"/>
              </a:rPr>
              <a:t>99%</a:t>
            </a:r>
            <a:r>
              <a:rPr lang="zh-CN" altLang="zh-CN" sz="2600" b="1" dirty="0">
                <a:solidFill>
                  <a:srgbClr val="0000CC"/>
                </a:solidFill>
                <a:latin typeface="楷体_GB2312" pitchFamily="49" charset="-122"/>
                <a:ea typeface="楷体_GB2312" pitchFamily="49" charset="-122"/>
              </a:rPr>
              <a:t>，则测量值具有</a:t>
            </a:r>
            <a:r>
              <a:rPr lang="en-US" altLang="zh-CN" sz="2600" b="1" dirty="0">
                <a:solidFill>
                  <a:srgbClr val="0000CC"/>
                </a:solidFill>
                <a:latin typeface="楷体_GB2312" pitchFamily="49" charset="-122"/>
                <a:ea typeface="楷体_GB2312" pitchFamily="49" charset="-122"/>
              </a:rPr>
              <a:t>±1%</a:t>
            </a:r>
            <a:r>
              <a:rPr lang="zh-CN" altLang="zh-CN" sz="2600" b="1" dirty="0">
                <a:solidFill>
                  <a:srgbClr val="0000CC"/>
                </a:solidFill>
                <a:latin typeface="楷体_GB2312" pitchFamily="49" charset="-122"/>
                <a:ea typeface="楷体_GB2312" pitchFamily="49" charset="-122"/>
              </a:rPr>
              <a:t>的误差界，但由于随机误差的存在，测量值永远不能达到</a:t>
            </a:r>
            <a:r>
              <a:rPr lang="en-US" altLang="zh-CN" sz="2600" b="1" dirty="0">
                <a:solidFill>
                  <a:srgbClr val="0000CC"/>
                </a:solidFill>
                <a:latin typeface="楷体_GB2312" pitchFamily="49" charset="-122"/>
                <a:ea typeface="楷体_GB2312" pitchFamily="49" charset="-122"/>
              </a:rPr>
              <a:t>100%</a:t>
            </a:r>
            <a:r>
              <a:rPr lang="zh-CN" altLang="zh-CN" sz="2600" b="1" dirty="0">
                <a:solidFill>
                  <a:srgbClr val="0000CC"/>
                </a:solidFill>
                <a:latin typeface="楷体_GB2312" pitchFamily="49" charset="-122"/>
                <a:ea typeface="楷体_GB2312" pitchFamily="49" charset="-122"/>
              </a:rPr>
              <a:t>的置信概率</a:t>
            </a:r>
            <a:r>
              <a:rPr lang="zh-CN" altLang="en-US" sz="2600" b="1" dirty="0">
                <a:solidFill>
                  <a:srgbClr val="0000CC"/>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CDE929E-382D-41E3-898E-D6E6ACB10637}" type="slidenum">
              <a:rPr lang="ko-KR" altLang="en-US"/>
              <a:pPr/>
              <a:t>2</a:t>
            </a:fld>
            <a:endParaRPr lang="en-US" altLang="ko-KR"/>
          </a:p>
        </p:txBody>
      </p:sp>
      <p:sp>
        <p:nvSpPr>
          <p:cNvPr id="80900" name="Rectangle 4"/>
          <p:cNvSpPr>
            <a:spLocks noChangeArrowheads="1"/>
          </p:cNvSpPr>
          <p:nvPr/>
        </p:nvSpPr>
        <p:spPr bwMode="auto">
          <a:xfrm>
            <a:off x="1295400" y="487363"/>
            <a:ext cx="6553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a:latin typeface="Times New Roman" pitchFamily="18" charset="0"/>
              </a:rPr>
              <a:t>Unit4      Error Principle</a:t>
            </a:r>
          </a:p>
        </p:txBody>
      </p:sp>
      <p:pic>
        <p:nvPicPr>
          <p:cNvPr id="80903" name="Picture 7" descr="C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585913"/>
            <a:ext cx="579120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6F7414DD-5615-4FE6-97A1-07722F2A2884}" type="slidenum">
              <a:rPr lang="ko-KR" altLang="en-US"/>
              <a:pPr/>
              <a:t>20</a:t>
            </a:fld>
            <a:endParaRPr lang="en-US" altLang="ko-KR"/>
          </a:p>
        </p:txBody>
      </p:sp>
      <p:grpSp>
        <p:nvGrpSpPr>
          <p:cNvPr id="646166" name="Group 22"/>
          <p:cNvGrpSpPr>
            <a:grpSpLocks/>
          </p:cNvGrpSpPr>
          <p:nvPr/>
        </p:nvGrpSpPr>
        <p:grpSpPr bwMode="auto">
          <a:xfrm>
            <a:off x="254508" y="1760537"/>
            <a:ext cx="8763000" cy="1695450"/>
            <a:chOff x="0" y="489"/>
            <a:chExt cx="5520" cy="1068"/>
          </a:xfrm>
        </p:grpSpPr>
        <p:sp>
          <p:nvSpPr>
            <p:cNvPr id="646152" name="Rectangle 8"/>
            <p:cNvSpPr>
              <a:spLocks noChangeArrowheads="1"/>
            </p:cNvSpPr>
            <p:nvPr/>
          </p:nvSpPr>
          <p:spPr bwMode="auto">
            <a:xfrm>
              <a:off x="0" y="499"/>
              <a:ext cx="5520" cy="1058"/>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en-US" altLang="zh-CN" sz="2600" dirty="0">
                  <a:latin typeface="Book Antiqua" pitchFamily="18" charset="0"/>
                  <a:cs typeface="Times New Roman" pitchFamily="18" charset="0"/>
                </a:rPr>
                <a:t>However, for any set of n measurements                                          of a constant quantity, the most likely true value is the mean given by:</a:t>
              </a:r>
              <a:r>
                <a:rPr lang="en-US" altLang="zh-CN" sz="2600" dirty="0">
                  <a:latin typeface="Book Antiqua" pitchFamily="18" charset="0"/>
                </a:rPr>
                <a:t> </a:t>
              </a:r>
            </a:p>
            <a:p>
              <a:pPr indent="266700"/>
              <a:endParaRPr lang="en-US" altLang="zh-CN" sz="2600" dirty="0">
                <a:latin typeface="Book Antiqua" pitchFamily="18" charset="0"/>
              </a:endParaRPr>
            </a:p>
          </p:txBody>
        </p:sp>
        <p:pic>
          <p:nvPicPr>
            <p:cNvPr id="64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 y="489"/>
              <a:ext cx="100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6162"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254508" y="4367212"/>
            <a:ext cx="8382000" cy="1282700"/>
            <a:chOff x="254508" y="4367212"/>
            <a:chExt cx="8382000" cy="1282700"/>
          </a:xfrm>
        </p:grpSpPr>
        <p:sp>
          <p:nvSpPr>
            <p:cNvPr id="646160" name="Rectangle 16"/>
            <p:cNvSpPr>
              <a:spLocks noChangeArrowheads="1"/>
            </p:cNvSpPr>
            <p:nvPr/>
          </p:nvSpPr>
          <p:spPr bwMode="auto">
            <a:xfrm>
              <a:off x="254508" y="4367212"/>
              <a:ext cx="83820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600" b="1" dirty="0" smtClean="0">
                  <a:latin typeface="楷体_GB2312" pitchFamily="49" charset="-122"/>
                  <a:ea typeface="楷体_GB2312" pitchFamily="49" charset="-122"/>
                </a:rPr>
                <a:t>在</a:t>
              </a:r>
              <a:r>
                <a:rPr lang="zh-CN" altLang="en-US" sz="2600" b="1" dirty="0">
                  <a:latin typeface="楷体_GB2312" pitchFamily="49" charset="-122"/>
                  <a:ea typeface="楷体_GB2312" pitchFamily="49" charset="-122"/>
                </a:rPr>
                <a:t>数学语言表达中，本句可表述为：</a:t>
              </a:r>
              <a:r>
                <a:rPr lang="zh-CN" altLang="en-US" sz="2600" b="1" dirty="0">
                  <a:solidFill>
                    <a:srgbClr val="0000CC"/>
                  </a:solidFill>
                  <a:latin typeface="楷体_GB2312" pitchFamily="49" charset="-122"/>
                  <a:ea typeface="楷体_GB2312" pitchFamily="49" charset="-122"/>
                </a:rPr>
                <a:t>然而，对一个常量的</a:t>
              </a:r>
              <a:r>
                <a:rPr lang="en-US" altLang="zh-CN" sz="2600" i="1" dirty="0">
                  <a:latin typeface="Book Antiqua" pitchFamily="18" charset="0"/>
                  <a:ea typeface="楷体_GB2312" pitchFamily="49" charset="-122"/>
                </a:rPr>
                <a:t>n</a:t>
              </a:r>
              <a:r>
                <a:rPr lang="zh-CN" altLang="en-US" sz="2600" b="1" dirty="0">
                  <a:solidFill>
                    <a:srgbClr val="0000CC"/>
                  </a:solidFill>
                  <a:latin typeface="楷体_GB2312" pitchFamily="49" charset="-122"/>
                  <a:ea typeface="楷体_GB2312" pitchFamily="49" charset="-122"/>
                </a:rPr>
                <a:t>个测量值         </a:t>
              </a:r>
              <a:r>
                <a:rPr lang="zh-CN" altLang="en-US" sz="2600" b="1" dirty="0" smtClean="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最接近真值的是均值，表为：</a:t>
              </a:r>
              <a:r>
                <a:rPr lang="en-US" altLang="zh-CN" sz="2600" b="1" dirty="0">
                  <a:solidFill>
                    <a:srgbClr val="0000CC"/>
                  </a:solidFill>
                  <a:latin typeface="Arial"/>
                  <a:ea typeface="楷体_GB2312" pitchFamily="49" charset="-122"/>
                </a:rPr>
                <a:t>…</a:t>
              </a:r>
              <a:endParaRPr lang="en-US" altLang="zh-CN" sz="2600" b="1" dirty="0">
                <a:solidFill>
                  <a:srgbClr val="0000CC"/>
                </a:solidFill>
                <a:latin typeface="楷体_GB2312" pitchFamily="49" charset="-122"/>
                <a:ea typeface="楷体_GB2312" pitchFamily="49" charset="-122"/>
              </a:endParaRPr>
            </a:p>
          </p:txBody>
        </p:sp>
        <p:graphicFrame>
          <p:nvGraphicFramePr>
            <p:cNvPr id="646161" name="Object 17"/>
            <p:cNvGraphicFramePr>
              <a:graphicFrameLocks noChangeAspect="1"/>
            </p:cNvGraphicFramePr>
            <p:nvPr>
              <p:extLst>
                <p:ext uri="{D42A27DB-BD31-4B8C-83A1-F6EECF244321}">
                  <p14:modId xmlns:p14="http://schemas.microsoft.com/office/powerpoint/2010/main" val="3883586895"/>
                </p:ext>
              </p:extLst>
            </p:nvPr>
          </p:nvGraphicFramePr>
          <p:xfrm>
            <a:off x="2209800" y="4777580"/>
            <a:ext cx="1600200" cy="461963"/>
          </p:xfrm>
          <a:graphic>
            <a:graphicData uri="http://schemas.openxmlformats.org/presentationml/2006/ole">
              <mc:AlternateContent xmlns:mc="http://schemas.openxmlformats.org/markup-compatibility/2006">
                <mc:Choice xmlns:v="urn:schemas-microsoft-com:vml" Requires="v">
                  <p:oleObj spid="_x0000_s646340" name="公式" r:id="rId4" imgW="698197" imgH="203112" progId="Equation.3">
                    <p:embed/>
                  </p:oleObj>
                </mc:Choice>
                <mc:Fallback>
                  <p:oleObj name="公式" r:id="rId4" imgW="698197" imgH="203112"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777580"/>
                          <a:ext cx="16002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6165" name="Rectangle 21"/>
          <p:cNvSpPr>
            <a:spLocks noChangeArrowheads="1"/>
          </p:cNvSpPr>
          <p:nvPr/>
        </p:nvSpPr>
        <p:spPr bwMode="auto">
          <a:xfrm>
            <a:off x="25908" y="449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6164" name="Object 20"/>
          <p:cNvGraphicFramePr>
            <a:graphicFrameLocks noChangeAspect="1"/>
          </p:cNvGraphicFramePr>
          <p:nvPr>
            <p:extLst>
              <p:ext uri="{D42A27DB-BD31-4B8C-83A1-F6EECF244321}">
                <p14:modId xmlns:p14="http://schemas.microsoft.com/office/powerpoint/2010/main" val="2587923577"/>
              </p:ext>
            </p:extLst>
          </p:nvPr>
        </p:nvGraphicFramePr>
        <p:xfrm>
          <a:off x="2616708" y="3148012"/>
          <a:ext cx="3429000" cy="912813"/>
        </p:xfrm>
        <a:graphic>
          <a:graphicData uri="http://schemas.openxmlformats.org/presentationml/2006/ole">
            <mc:AlternateContent xmlns:mc="http://schemas.openxmlformats.org/markup-compatibility/2006">
              <mc:Choice xmlns:v="urn:schemas-microsoft-com:vml" Requires="v">
                <p:oleObj spid="_x0000_s646341" name="公式" r:id="rId6" imgW="1320227" imgH="355446" progId="Equation.3">
                  <p:embed/>
                </p:oleObj>
              </mc:Choice>
              <mc:Fallback>
                <p:oleObj name="公式" r:id="rId6" imgW="1320227" imgH="355446"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6708" y="3148012"/>
                        <a:ext cx="34290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81000" y="762000"/>
            <a:ext cx="6612708" cy="584775"/>
          </a:xfrm>
          <a:prstGeom prst="rect">
            <a:avLst/>
          </a:prstGeom>
        </p:spPr>
        <p:txBody>
          <a:bodyPr wrap="none">
            <a:spAutoFit/>
          </a:bodyPr>
          <a:lstStyle/>
          <a:p>
            <a:r>
              <a:rPr lang="zh-CN" altLang="zh-CN" sz="3200" dirty="0">
                <a:latin typeface="Book Antiqua" pitchFamily="18" charset="0"/>
                <a:cs typeface="Times New Roman" pitchFamily="18" charset="0"/>
              </a:rPr>
              <a:t>（</a:t>
            </a:r>
            <a:r>
              <a:rPr lang="en-US" altLang="zh-CN" sz="3200" dirty="0">
                <a:latin typeface="Book Antiqua" pitchFamily="18" charset="0"/>
                <a:cs typeface="Times New Roman" pitchFamily="18" charset="0"/>
              </a:rPr>
              <a:t>1</a:t>
            </a:r>
            <a:r>
              <a:rPr lang="zh-CN" altLang="zh-CN" sz="3200" dirty="0">
                <a:latin typeface="Book Antiqua" pitchFamily="18" charset="0"/>
                <a:cs typeface="Times New Roman" pitchFamily="18" charset="0"/>
              </a:rPr>
              <a:t>）</a:t>
            </a:r>
            <a:r>
              <a:rPr lang="en-US" altLang="zh-CN" sz="3200" dirty="0">
                <a:latin typeface="Book Antiqua" pitchFamily="18" charset="0"/>
                <a:cs typeface="Times New Roman" pitchFamily="18" charset="0"/>
              </a:rPr>
              <a:t>Mean and median values</a:t>
            </a:r>
            <a:r>
              <a:rPr lang="zh-CN" altLang="zh-CN" sz="3200" b="1" dirty="0">
                <a:solidFill>
                  <a:srgbClr val="0000CC"/>
                </a:solidFill>
                <a:latin typeface="Book Antiqua" pitchFamily="18" charset="0"/>
                <a:cs typeface="Times New Roman" pitchFamily="18" charset="0"/>
              </a:rPr>
              <a:t>均值</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464E0EF2-5987-4A1A-BA0F-A7F3032B16E8}" type="slidenum">
              <a:rPr lang="ko-KR" altLang="en-US" smtClean="0"/>
              <a:pPr/>
              <a:t>21</a:t>
            </a:fld>
            <a:endParaRPr lang="en-US" altLang="ko-KR"/>
          </a:p>
        </p:txBody>
      </p:sp>
      <p:sp>
        <p:nvSpPr>
          <p:cNvPr id="5" name="矩形 4"/>
          <p:cNvSpPr/>
          <p:nvPr/>
        </p:nvSpPr>
        <p:spPr>
          <a:xfrm>
            <a:off x="457200" y="762000"/>
            <a:ext cx="7391400" cy="1077218"/>
          </a:xfrm>
          <a:prstGeom prst="rect">
            <a:avLst/>
          </a:prstGeom>
        </p:spPr>
        <p:txBody>
          <a:bodyPr wrap="square">
            <a:spAutoFit/>
          </a:bodyPr>
          <a:lstStyle/>
          <a:p>
            <a:r>
              <a:rPr lang="zh-CN" altLang="zh-CN" sz="3200" dirty="0">
                <a:latin typeface="Book Antiqua" pitchFamily="18" charset="0"/>
                <a:cs typeface="Times New Roman" pitchFamily="18" charset="0"/>
              </a:rPr>
              <a:t>（</a:t>
            </a:r>
            <a:r>
              <a:rPr lang="en-US" altLang="zh-CN" sz="3200" dirty="0">
                <a:latin typeface="Book Antiqua" pitchFamily="18" charset="0"/>
                <a:cs typeface="Times New Roman" pitchFamily="18" charset="0"/>
              </a:rPr>
              <a:t>2</a:t>
            </a:r>
            <a:r>
              <a:rPr lang="zh-CN" altLang="zh-CN" sz="3200" dirty="0">
                <a:latin typeface="Book Antiqua" pitchFamily="18" charset="0"/>
                <a:cs typeface="Times New Roman" pitchFamily="18" charset="0"/>
              </a:rPr>
              <a:t>）</a:t>
            </a:r>
            <a:r>
              <a:rPr lang="en-US" altLang="zh-CN" sz="3200" dirty="0">
                <a:latin typeface="Book Antiqua" pitchFamily="18" charset="0"/>
                <a:cs typeface="Times New Roman" pitchFamily="18" charset="0"/>
              </a:rPr>
              <a:t>Standard deviation and </a:t>
            </a:r>
            <a:r>
              <a:rPr lang="en-US" altLang="zh-CN" sz="3200" dirty="0" smtClean="0">
                <a:latin typeface="Book Antiqua" pitchFamily="18" charset="0"/>
                <a:cs typeface="Times New Roman" pitchFamily="18" charset="0"/>
              </a:rPr>
              <a:t>variance</a:t>
            </a:r>
          </a:p>
          <a:p>
            <a:r>
              <a:rPr lang="en-US" altLang="zh-CN" sz="3200" b="1" dirty="0" smtClean="0">
                <a:solidFill>
                  <a:srgbClr val="0000CC"/>
                </a:solidFill>
                <a:latin typeface="Book Antiqua" pitchFamily="18" charset="0"/>
                <a:cs typeface="Times New Roman" pitchFamily="18" charset="0"/>
              </a:rPr>
              <a:t>          </a:t>
            </a:r>
            <a:r>
              <a:rPr lang="zh-CN" altLang="zh-CN" sz="3200" b="1" dirty="0" smtClean="0">
                <a:solidFill>
                  <a:srgbClr val="0000CC"/>
                </a:solidFill>
                <a:latin typeface="Book Antiqua" pitchFamily="18" charset="0"/>
                <a:cs typeface="Times New Roman" pitchFamily="18" charset="0"/>
              </a:rPr>
              <a:t>标准差</a:t>
            </a:r>
            <a:r>
              <a:rPr lang="zh-CN" altLang="zh-CN" sz="3200" b="1" dirty="0">
                <a:solidFill>
                  <a:srgbClr val="0000CC"/>
                </a:solidFill>
                <a:latin typeface="Book Antiqua" pitchFamily="18" charset="0"/>
                <a:cs typeface="Times New Roman" pitchFamily="18" charset="0"/>
              </a:rPr>
              <a:t>和方差</a:t>
            </a:r>
          </a:p>
        </p:txBody>
      </p:sp>
      <p:sp>
        <p:nvSpPr>
          <p:cNvPr id="6" name="矩形 5"/>
          <p:cNvSpPr/>
          <p:nvPr/>
        </p:nvSpPr>
        <p:spPr>
          <a:xfrm>
            <a:off x="533400" y="1981200"/>
            <a:ext cx="8153400" cy="4493538"/>
          </a:xfrm>
          <a:prstGeom prst="rect">
            <a:avLst/>
          </a:prstGeom>
        </p:spPr>
        <p:txBody>
          <a:bodyPr wrap="square">
            <a:spAutoFit/>
          </a:bodyPr>
          <a:lstStyle/>
          <a:p>
            <a:r>
              <a:rPr lang="en-US" altLang="zh-CN" sz="2600" dirty="0" smtClean="0">
                <a:latin typeface="Book Antiqua" pitchFamily="18" charset="0"/>
                <a:ea typeface="楷体_GB2312" pitchFamily="49" charset="-122"/>
              </a:rPr>
              <a:t>    Expressing </a:t>
            </a:r>
            <a:r>
              <a:rPr lang="en-US" altLang="zh-CN" sz="2600" dirty="0">
                <a:latin typeface="Book Antiqua" pitchFamily="18" charset="0"/>
                <a:ea typeface="楷体_GB2312" pitchFamily="49" charset="-122"/>
              </a:rPr>
              <a:t>the spread of measurements simply as the range between the largest and smallest value is not in fact a very good way of examining how the measurement values are distributed about the mean value. </a:t>
            </a:r>
            <a:r>
              <a:rPr lang="en-US" altLang="zh-CN" sz="2600" dirty="0">
                <a:latin typeface="Book Antiqua" pitchFamily="18" charset="0"/>
                <a:ea typeface="楷体_GB2312" pitchFamily="49" charset="-122"/>
              </a:rPr>
              <a:t>A much better way of expressing the distribution is to calculate the variance or standard deviation of the measurements. </a:t>
            </a:r>
          </a:p>
          <a:p>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将</a:t>
            </a:r>
            <a:r>
              <a:rPr lang="zh-CN" altLang="zh-CN" sz="2600" b="1" dirty="0">
                <a:solidFill>
                  <a:srgbClr val="0000CC"/>
                </a:solidFill>
                <a:latin typeface="楷体_GB2312" pitchFamily="49" charset="-122"/>
                <a:ea typeface="楷体_GB2312" pitchFamily="49" charset="-122"/>
              </a:rPr>
              <a:t>测量值的范围简单表达成最大与最小值之间的分布范围事实上不是检测测量值如何分布于均值周围的最好办法。表达这种分布更好的办法是计算测量结果的方差或标准差。</a:t>
            </a:r>
            <a:endParaRPr lang="zh-CN" altLang="en-US" sz="2600" b="1" dirty="0">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3658080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FA95C2CC-1186-4D9A-A05F-33761E84DBE5}" type="slidenum">
              <a:rPr lang="ko-KR" altLang="en-US"/>
              <a:pPr/>
              <a:t>3</a:t>
            </a:fld>
            <a:endParaRPr lang="en-US" altLang="ko-KR"/>
          </a:p>
        </p:txBody>
      </p:sp>
      <p:sp>
        <p:nvSpPr>
          <p:cNvPr id="113669" name="Rectangle 5"/>
          <p:cNvSpPr>
            <a:spLocks noChangeArrowheads="1"/>
          </p:cNvSpPr>
          <p:nvPr/>
        </p:nvSpPr>
        <p:spPr bwMode="auto">
          <a:xfrm>
            <a:off x="381000" y="695325"/>
            <a:ext cx="84582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dirty="0">
                <a:latin typeface="Book Antiqua" pitchFamily="18" charset="0"/>
                <a:ea typeface="楷体_GB2312" pitchFamily="49" charset="-122"/>
              </a:rPr>
              <a:t>    </a:t>
            </a:r>
            <a:r>
              <a:rPr lang="en-US" altLang="zh-CN" sz="2600" dirty="0">
                <a:latin typeface="Book Antiqua" pitchFamily="18" charset="0"/>
                <a:ea typeface="楷体_GB2312" pitchFamily="49" charset="-122"/>
                <a:cs typeface="Times New Roman" pitchFamily="18" charset="0"/>
              </a:rPr>
              <a:t>Errors in measurement systems can be divided into those that arise during the measurement process and those that arise due to later corruption of the measurement signal by induced noise during transfer of the signal from the point of measurement to some other point.</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that</a:t>
            </a:r>
            <a:r>
              <a:rPr lang="zh-CN" altLang="en-US" sz="2600" b="1" dirty="0">
                <a:solidFill>
                  <a:srgbClr val="0000CC"/>
                </a:solidFill>
                <a:latin typeface="楷体_GB2312" pitchFamily="49" charset="-122"/>
                <a:ea typeface="楷体_GB2312" pitchFamily="49" charset="-122"/>
              </a:rPr>
              <a:t>从句是</a:t>
            </a:r>
            <a:r>
              <a:rPr lang="en-US" altLang="zh-CN" sz="2600" dirty="0">
                <a:latin typeface="Book Antiqua" pitchFamily="18" charset="0"/>
                <a:ea typeface="楷体_GB2312" pitchFamily="49" charset="-122"/>
              </a:rPr>
              <a:t>those</a:t>
            </a:r>
            <a:r>
              <a:rPr lang="zh-CN" altLang="en-US" sz="2600" b="1" dirty="0">
                <a:solidFill>
                  <a:srgbClr val="0000CC"/>
                </a:solidFill>
                <a:latin typeface="楷体_GB2312" pitchFamily="49" charset="-122"/>
                <a:ea typeface="楷体_GB2312" pitchFamily="49" charset="-122"/>
              </a:rPr>
              <a:t>的后置定语从句，两个</a:t>
            </a:r>
            <a:r>
              <a:rPr lang="en-US" altLang="zh-CN" sz="2600" dirty="0">
                <a:latin typeface="Book Antiqua" pitchFamily="18" charset="0"/>
                <a:ea typeface="楷体_GB2312" pitchFamily="49" charset="-122"/>
              </a:rPr>
              <a:t>those</a:t>
            </a:r>
            <a:r>
              <a:rPr lang="zh-CN" altLang="en-US" sz="2600" b="1" dirty="0">
                <a:solidFill>
                  <a:srgbClr val="0000CC"/>
                </a:solidFill>
                <a:latin typeface="楷体_GB2312" pitchFamily="49" charset="-122"/>
                <a:ea typeface="楷体_GB2312" pitchFamily="49" charset="-122"/>
              </a:rPr>
              <a:t>是并列的宾语成分。</a:t>
            </a:r>
          </a:p>
          <a:p>
            <a:pPr>
              <a:spcBef>
                <a:spcPct val="50000"/>
              </a:spcBef>
            </a:pP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测量系统的误差分为两种情况。一类是测量过程引起的，一类是在之后的信号由一个测量点传递到另一点的过程中，感应噪声引起测量信号的畸变。</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D12812D-E3A9-40EF-B18B-E72FFE59B997}" type="slidenum">
              <a:rPr lang="ko-KR" altLang="en-US"/>
              <a:pPr/>
              <a:t>4</a:t>
            </a:fld>
            <a:endParaRPr lang="en-US" altLang="ko-KR"/>
          </a:p>
        </p:txBody>
      </p:sp>
      <p:sp>
        <p:nvSpPr>
          <p:cNvPr id="114692" name="Rectangle 4"/>
          <p:cNvSpPr>
            <a:spLocks noChangeArrowheads="1"/>
          </p:cNvSpPr>
          <p:nvPr/>
        </p:nvSpPr>
        <p:spPr bwMode="auto">
          <a:xfrm>
            <a:off x="457200" y="461963"/>
            <a:ext cx="8305800" cy="589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latin typeface="Book Antiqua" pitchFamily="18" charset="0"/>
              </a:rPr>
              <a:t>    The starting point in the </a:t>
            </a:r>
            <a:r>
              <a:rPr lang="en-US" altLang="zh-CN" sz="2600" dirty="0">
                <a:solidFill>
                  <a:srgbClr val="FF0000"/>
                </a:solidFill>
                <a:latin typeface="Book Antiqua" pitchFamily="18" charset="0"/>
              </a:rPr>
              <a:t>quest</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探求，寻找</a:t>
            </a:r>
            <a:r>
              <a:rPr lang="en-US" altLang="zh-CN" sz="2600" b="1" dirty="0">
                <a:solidFill>
                  <a:srgbClr val="0000CC"/>
                </a:solidFill>
                <a:latin typeface="楷体_GB2312" pitchFamily="49" charset="-122"/>
                <a:ea typeface="楷体_GB2312" pitchFamily="49" charset="-122"/>
              </a:rPr>
              <a:t>)</a:t>
            </a:r>
            <a:r>
              <a:rPr lang="en-US" altLang="zh-CN" sz="2600" dirty="0">
                <a:latin typeface="Book Antiqua" pitchFamily="18" charset="0"/>
              </a:rPr>
              <a:t>to reduce the incidence of errors arising during the measurement process is to carry out a detailed analysis of all error sources in the system. Each of these error sources can then be considered in turn, looking for ways of eliminating or at least reducing the </a:t>
            </a:r>
            <a:r>
              <a:rPr lang="en-US" altLang="zh-CN" sz="2600" dirty="0">
                <a:solidFill>
                  <a:srgbClr val="FF0000"/>
                </a:solidFill>
                <a:latin typeface="Book Antiqua" pitchFamily="18" charset="0"/>
              </a:rPr>
              <a:t>magnitude</a:t>
            </a:r>
            <a:r>
              <a:rPr lang="zh-CN" altLang="en-US" sz="2600" b="1" dirty="0">
                <a:solidFill>
                  <a:srgbClr val="0000CC"/>
                </a:solidFill>
                <a:latin typeface="楷体_GB2312" pitchFamily="49" charset="-122"/>
                <a:ea typeface="楷体_GB2312" pitchFamily="49" charset="-122"/>
              </a:rPr>
              <a:t>（量，量值，数量，尺度</a:t>
            </a:r>
            <a:r>
              <a:rPr lang="en-US" altLang="zh-CN" sz="2600" b="1" dirty="0">
                <a:solidFill>
                  <a:srgbClr val="0000CC"/>
                </a:solidFill>
                <a:latin typeface="楷体_GB2312" pitchFamily="49" charset="-122"/>
                <a:ea typeface="楷体_GB2312" pitchFamily="49" charset="-122"/>
              </a:rPr>
              <a:t>,</a:t>
            </a:r>
            <a:r>
              <a:rPr lang="zh-CN" altLang="en-US" sz="2600" b="1" dirty="0">
                <a:solidFill>
                  <a:srgbClr val="0000CC"/>
                </a:solidFill>
                <a:latin typeface="楷体_GB2312" pitchFamily="49" charset="-122"/>
                <a:ea typeface="楷体_GB2312" pitchFamily="49" charset="-122"/>
              </a:rPr>
              <a:t>大小，长度，重大，大量）</a:t>
            </a:r>
            <a:r>
              <a:rPr lang="en-US" altLang="zh-CN" sz="2600" dirty="0">
                <a:latin typeface="Book Antiqua" pitchFamily="18" charset="0"/>
              </a:rPr>
              <a:t>of errors. Errors arising during the measurement process can be divided into two groups, known as </a:t>
            </a:r>
            <a:r>
              <a:rPr lang="en-US" altLang="zh-CN" sz="2600" dirty="0">
                <a:solidFill>
                  <a:srgbClr val="FF0000"/>
                </a:solidFill>
                <a:latin typeface="Book Antiqua" pitchFamily="18" charset="0"/>
              </a:rPr>
              <a:t>systematic errors</a:t>
            </a:r>
            <a:r>
              <a:rPr lang="zh-CN" altLang="en-US" sz="2600" b="1" dirty="0">
                <a:solidFill>
                  <a:srgbClr val="0000CC"/>
                </a:solidFill>
                <a:latin typeface="Book Antiqua" pitchFamily="18" charset="0"/>
                <a:ea typeface="楷体_GB2312" pitchFamily="49" charset="-122"/>
              </a:rPr>
              <a:t>（系统误差）</a:t>
            </a:r>
            <a:r>
              <a:rPr lang="en-US" altLang="zh-CN" sz="2600" dirty="0">
                <a:latin typeface="Book Antiqua" pitchFamily="18" charset="0"/>
              </a:rPr>
              <a:t>and </a:t>
            </a:r>
            <a:r>
              <a:rPr lang="en-US" altLang="zh-CN" sz="2600" dirty="0">
                <a:solidFill>
                  <a:srgbClr val="FF0000"/>
                </a:solidFill>
                <a:latin typeface="Book Antiqua" pitchFamily="18" charset="0"/>
              </a:rPr>
              <a:t>random errors</a:t>
            </a:r>
            <a:r>
              <a:rPr lang="en-US" altLang="zh-CN" sz="2600" dirty="0">
                <a:latin typeface="Book Antiqua" pitchFamily="18" charset="0"/>
              </a:rPr>
              <a:t> </a:t>
            </a:r>
            <a:r>
              <a:rPr lang="zh-CN" altLang="en-US" sz="2600" b="1" dirty="0">
                <a:solidFill>
                  <a:srgbClr val="0000CC"/>
                </a:solidFill>
                <a:latin typeface="Book Antiqua" pitchFamily="18" charset="0"/>
                <a:ea typeface="楷体_GB2312" pitchFamily="49" charset="-122"/>
              </a:rPr>
              <a:t>（随机误差）</a:t>
            </a:r>
            <a:r>
              <a:rPr lang="en-US" altLang="zh-CN" sz="2600" dirty="0" smtClean="0">
                <a:latin typeface="Book Antiqua" pitchFamily="18" charset="0"/>
              </a:rPr>
              <a:t>.</a:t>
            </a:r>
          </a:p>
          <a:p>
            <a:pPr>
              <a:spcBef>
                <a:spcPct val="50000"/>
              </a:spcBef>
            </a:pPr>
            <a:r>
              <a:rPr lang="en-US" altLang="zh-CN" sz="2600" b="1" dirty="0" smtClean="0">
                <a:solidFill>
                  <a:srgbClr val="0000CC"/>
                </a:solidFill>
                <a:latin typeface="Book Antiqua" pitchFamily="18" charset="0"/>
                <a:ea typeface="楷体_GB2312" pitchFamily="49" charset="-122"/>
              </a:rPr>
              <a:t>    </a:t>
            </a:r>
            <a:r>
              <a:rPr lang="zh-CN" altLang="zh-CN" sz="2600" b="1" dirty="0" smtClean="0">
                <a:solidFill>
                  <a:srgbClr val="0000CC"/>
                </a:solidFill>
                <a:latin typeface="Book Antiqua" pitchFamily="18" charset="0"/>
                <a:ea typeface="楷体_GB2312" pitchFamily="49" charset="-122"/>
              </a:rPr>
              <a:t>在</a:t>
            </a:r>
            <a:r>
              <a:rPr lang="zh-CN" altLang="zh-CN" sz="2600" b="1" dirty="0">
                <a:solidFill>
                  <a:srgbClr val="0000CC"/>
                </a:solidFill>
                <a:latin typeface="Book Antiqua" pitchFamily="18" charset="0"/>
                <a:ea typeface="楷体_GB2312" pitchFamily="49" charset="-122"/>
              </a:rPr>
              <a:t>测量过程中，寻求减小误差发生所产生的影响的起点是详细分析系统中的所有误差源。每个误差源都要依次考虑，寻找消除或减小误差值的方法。测量过程中产生的误差分为两类，即系统误差和随机误差</a:t>
            </a:r>
            <a:r>
              <a:rPr lang="zh-CN" altLang="zh-CN" sz="2600" b="1" dirty="0" smtClean="0">
                <a:solidFill>
                  <a:srgbClr val="0000CC"/>
                </a:solidFill>
                <a:latin typeface="Book Antiqua" pitchFamily="18" charset="0"/>
                <a:ea typeface="楷体_GB2312" pitchFamily="49" charset="-122"/>
              </a:rPr>
              <a:t>。</a:t>
            </a:r>
            <a:r>
              <a:rPr lang="en-US" altLang="zh-CN" sz="2600" b="1" dirty="0" smtClean="0">
                <a:latin typeface="楷体_GB2312" pitchFamily="49" charset="-122"/>
                <a:ea typeface="楷体_GB2312" pitchFamily="49" charset="-122"/>
              </a:rPr>
              <a:t>   </a:t>
            </a:r>
            <a:endParaRPr lang="en-US" altLang="zh-CN" sz="2600"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CFF5DD8D-6EF3-468C-A23C-5A1338AB6294}" type="slidenum">
              <a:rPr lang="ko-KR" altLang="en-US"/>
              <a:pPr/>
              <a:t>5</a:t>
            </a:fld>
            <a:endParaRPr lang="en-US" altLang="ko-KR"/>
          </a:p>
        </p:txBody>
      </p:sp>
      <p:sp>
        <p:nvSpPr>
          <p:cNvPr id="115717" name="Rectangle 5"/>
          <p:cNvSpPr>
            <a:spLocks noChangeArrowheads="1"/>
          </p:cNvSpPr>
          <p:nvPr/>
        </p:nvSpPr>
        <p:spPr bwMode="auto">
          <a:xfrm>
            <a:off x="381000" y="355705"/>
            <a:ext cx="8458200" cy="5986254"/>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 typeface="Wingdings" pitchFamily="2" charset="2"/>
              <a:buNone/>
            </a:pPr>
            <a:r>
              <a:rPr lang="en-US" altLang="zh-CN" sz="2600" b="1" dirty="0">
                <a:latin typeface="Book Antiqua" pitchFamily="18" charset="0"/>
              </a:rPr>
              <a:t>1</a:t>
            </a:r>
            <a:r>
              <a:rPr lang="zh-CN" altLang="en-US" sz="2600" b="1" dirty="0">
                <a:latin typeface="Book Antiqua" pitchFamily="18" charset="0"/>
              </a:rPr>
              <a:t>．</a:t>
            </a:r>
            <a:r>
              <a:rPr lang="en-US" altLang="zh-CN" sz="2600" b="1" dirty="0">
                <a:latin typeface="Book Antiqua" pitchFamily="18" charset="0"/>
              </a:rPr>
              <a:t>systematic errors  </a:t>
            </a: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系统误差 </a:t>
            </a:r>
            <a:r>
              <a:rPr lang="zh-CN" altLang="en-US" sz="2600" b="1" dirty="0">
                <a:latin typeface="Book Antiqua" pitchFamily="18" charset="0"/>
              </a:rPr>
              <a:t>  </a:t>
            </a:r>
          </a:p>
          <a:p>
            <a:pPr>
              <a:spcBef>
                <a:spcPct val="50000"/>
              </a:spcBef>
              <a:buFont typeface="Wingdings" pitchFamily="2" charset="2"/>
              <a:buNone/>
            </a:pPr>
            <a:r>
              <a:rPr lang="zh-CN" altLang="en-US" sz="2600" dirty="0">
                <a:latin typeface="Book Antiqua" pitchFamily="18" charset="0"/>
              </a:rPr>
              <a:t>    </a:t>
            </a:r>
            <a:r>
              <a:rPr lang="en-US" altLang="zh-CN" sz="2600" dirty="0">
                <a:latin typeface="Book Antiqua" pitchFamily="18" charset="0"/>
              </a:rPr>
              <a:t>Systematic errors describe errors in the output readings of a measurement system that are consistently on one side of the correct reading, i.e. either all the errors are positive or they are all negative. Two major sources of systematic errors are system disturbance during measurement and the effect of environmental changes (modifying inputs). </a:t>
            </a: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latin typeface="Book Antiqua" pitchFamily="18" charset="0"/>
                <a:ea typeface="楷体_GB2312" pitchFamily="49" charset="-122"/>
              </a:rPr>
              <a:t>positive</a:t>
            </a:r>
            <a:r>
              <a:rPr lang="zh-CN" altLang="en-US" sz="2600" b="1" dirty="0">
                <a:solidFill>
                  <a:srgbClr val="0000CC"/>
                </a:solidFill>
                <a:latin typeface="楷体_GB2312" pitchFamily="49" charset="-122"/>
                <a:ea typeface="楷体_GB2312" pitchFamily="49" charset="-122"/>
              </a:rPr>
              <a:t>和</a:t>
            </a:r>
            <a:r>
              <a:rPr lang="en-US" altLang="zh-CN" sz="2600" dirty="0">
                <a:latin typeface="Book Antiqua" pitchFamily="18" charset="0"/>
                <a:ea typeface="楷体_GB2312" pitchFamily="49" charset="-122"/>
              </a:rPr>
              <a:t>negative</a:t>
            </a:r>
            <a:r>
              <a:rPr lang="zh-CN" altLang="en-US" sz="2600" b="1" dirty="0">
                <a:solidFill>
                  <a:srgbClr val="0000CC"/>
                </a:solidFill>
                <a:latin typeface="楷体_GB2312" pitchFamily="49" charset="-122"/>
                <a:ea typeface="楷体_GB2312" pitchFamily="49" charset="-122"/>
              </a:rPr>
              <a:t>分别指值的</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正</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负</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buFont typeface="Wingdings" pitchFamily="2" charset="2"/>
              <a:buNone/>
            </a:pPr>
            <a:r>
              <a:rPr lang="zh-CN" altLang="en-US" sz="2600" b="1" dirty="0" smtClean="0">
                <a:latin typeface="楷体_GB2312" pitchFamily="49" charset="-122"/>
                <a:ea typeface="楷体_GB2312" pitchFamily="49" charset="-122"/>
              </a:rPr>
              <a:t>全句译为：</a:t>
            </a:r>
            <a:r>
              <a:rPr lang="zh-CN" altLang="zh-CN" sz="2600" b="1" dirty="0">
                <a:solidFill>
                  <a:srgbClr val="0000CC"/>
                </a:solidFill>
                <a:latin typeface="楷体_GB2312" pitchFamily="49" charset="-122"/>
                <a:ea typeface="楷体_GB2312" pitchFamily="49" charset="-122"/>
              </a:rPr>
              <a:t>系统误差描述了测量系统中输出读数始终在正确读数一边的误差，即所有误差均为正或均为负</a:t>
            </a:r>
            <a:r>
              <a:rPr lang="zh-CN" altLang="en-US" sz="2600" b="1" dirty="0">
                <a:solidFill>
                  <a:srgbClr val="0000CC"/>
                </a:solidFill>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系统误差的两个主要来源是测量中的系统干扰和环境改变的影响（改变输入）。</a:t>
            </a:r>
            <a:r>
              <a:rPr lang="zh-CN" altLang="en-US" sz="2600" b="1" dirty="0">
                <a:solidFill>
                  <a:srgbClr val="0000CC"/>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CCB04C7-68ED-45BC-948D-9C080687E7DF}" type="slidenum">
              <a:rPr lang="ko-KR" altLang="en-US"/>
              <a:pPr/>
              <a:t>6</a:t>
            </a:fld>
            <a:endParaRPr lang="en-US" altLang="ko-KR"/>
          </a:p>
        </p:txBody>
      </p:sp>
      <p:sp>
        <p:nvSpPr>
          <p:cNvPr id="662532" name="Rectangle 4"/>
          <p:cNvSpPr>
            <a:spLocks noChangeArrowheads="1"/>
          </p:cNvSpPr>
          <p:nvPr/>
        </p:nvSpPr>
        <p:spPr bwMode="auto">
          <a:xfrm>
            <a:off x="228600" y="1006897"/>
            <a:ext cx="88392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600" dirty="0" smtClean="0">
                <a:latin typeface="Book Antiqua" pitchFamily="18" charset="0"/>
                <a:ea typeface="楷体_GB2312" pitchFamily="49" charset="-122"/>
              </a:rPr>
              <a:t>（</a:t>
            </a:r>
            <a:r>
              <a:rPr lang="en-US" altLang="zh-CN" sz="2600" dirty="0" smtClean="0">
                <a:latin typeface="Book Antiqua" pitchFamily="18" charset="0"/>
                <a:ea typeface="楷体_GB2312" pitchFamily="49" charset="-122"/>
              </a:rPr>
              <a:t>1</a:t>
            </a:r>
            <a:r>
              <a:rPr lang="zh-CN" altLang="en-US" sz="2600" dirty="0">
                <a:latin typeface="Book Antiqua" pitchFamily="18" charset="0"/>
                <a:ea typeface="楷体_GB2312" pitchFamily="49" charset="-122"/>
              </a:rPr>
              <a:t>）</a:t>
            </a:r>
            <a:r>
              <a:rPr lang="en-US" altLang="zh-CN" sz="2600" dirty="0">
                <a:latin typeface="Book Antiqua" pitchFamily="18" charset="0"/>
                <a:ea typeface="楷体_GB2312" pitchFamily="49" charset="-122"/>
              </a:rPr>
              <a:t>System disturbance due to measurement</a:t>
            </a:r>
          </a:p>
          <a:p>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由测量引起的系统干扰</a:t>
            </a:r>
            <a:r>
              <a:rPr lang="zh-CN" altLang="en-US" sz="2600" dirty="0">
                <a:solidFill>
                  <a:srgbClr val="0000CC"/>
                </a:solidFill>
                <a:latin typeface="楷体_GB2312" pitchFamily="49" charset="-122"/>
                <a:ea typeface="楷体_GB2312" pitchFamily="49" charset="-122"/>
              </a:rPr>
              <a:t> </a:t>
            </a:r>
          </a:p>
          <a:p>
            <a:pPr>
              <a:spcBef>
                <a:spcPct val="50000"/>
              </a:spcBef>
            </a:pPr>
            <a:r>
              <a:rPr lang="zh-CN" altLang="en-US" sz="2600" dirty="0">
                <a:solidFill>
                  <a:srgbClr val="FF0000"/>
                </a:solidFill>
                <a:latin typeface="Book Antiqua" pitchFamily="18" charset="0"/>
              </a:rPr>
              <a:t>    </a:t>
            </a:r>
            <a:r>
              <a:rPr lang="en-US" altLang="zh-CN" sz="2600" dirty="0">
                <a:solidFill>
                  <a:srgbClr val="FF0000"/>
                </a:solidFill>
                <a:latin typeface="Book Antiqua" pitchFamily="18" charset="0"/>
              </a:rPr>
              <a:t>Thermometer</a:t>
            </a:r>
            <a:r>
              <a:rPr lang="zh-CN" altLang="en-US" sz="2600" b="1" dirty="0">
                <a:solidFill>
                  <a:srgbClr val="0000CC"/>
                </a:solidFill>
                <a:latin typeface="Book Antiqua" pitchFamily="18" charset="0"/>
                <a:ea typeface="楷体_GB2312" pitchFamily="49" charset="-122"/>
              </a:rPr>
              <a:t>（温度计）</a:t>
            </a:r>
            <a:r>
              <a:rPr lang="en-US" altLang="zh-CN" sz="2600" dirty="0">
                <a:latin typeface="Book Antiqua" pitchFamily="18" charset="0"/>
              </a:rPr>
              <a:t>, which would initially be at room temperature, and plunge it into the water. In so doing, we would be introducing a relatively cold mass (the thermometer) into the hot water and a heat transfer would take place between the water and the thermometer. This heat transfer would lower the temperature of the water.</a:t>
            </a:r>
            <a:r>
              <a:rPr lang="en-US" altLang="zh-CN" sz="2600" b="1" dirty="0">
                <a:solidFill>
                  <a:srgbClr val="0000CC"/>
                </a:solidFill>
                <a:ea typeface="楷体_GB2312" pitchFamily="49" charset="-122"/>
              </a:rPr>
              <a:t> </a:t>
            </a:r>
            <a:endParaRPr lang="en-US" altLang="zh-CN" sz="2600" b="1" dirty="0" smtClean="0">
              <a:solidFill>
                <a:srgbClr val="0000CC"/>
              </a:solidFill>
              <a:ea typeface="楷体_GB2312" pitchFamily="49" charset="-122"/>
            </a:endParaRP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温度计</a:t>
            </a:r>
            <a:r>
              <a:rPr lang="zh-CN" altLang="zh-CN" sz="2600" b="1" dirty="0">
                <a:solidFill>
                  <a:srgbClr val="0000CC"/>
                </a:solidFill>
                <a:latin typeface="楷体_GB2312" pitchFamily="49" charset="-122"/>
                <a:ea typeface="楷体_GB2312" pitchFamily="49" charset="-122"/>
              </a:rPr>
              <a:t>最初置于室温，然后投入到水中。这样，我们将一个相对冷的质量（温度计）引入热水中，在水和温度计间发生了热传递。这种热传递将降低水的温度。</a:t>
            </a:r>
            <a:endParaRPr lang="en-US" altLang="zh-CN"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8FE3049B-7917-45E8-9CC5-D8B59C258682}" type="slidenum">
              <a:rPr lang="ko-KR" altLang="en-US"/>
              <a:pPr/>
              <a:t>7</a:t>
            </a:fld>
            <a:endParaRPr lang="en-US" altLang="ko-KR"/>
          </a:p>
        </p:txBody>
      </p:sp>
      <p:sp>
        <p:nvSpPr>
          <p:cNvPr id="162820" name="Rectangle 4"/>
          <p:cNvSpPr>
            <a:spLocks noChangeArrowheads="1"/>
          </p:cNvSpPr>
          <p:nvPr/>
        </p:nvSpPr>
        <p:spPr bwMode="auto">
          <a:xfrm>
            <a:off x="457200" y="285776"/>
            <a:ext cx="8382000" cy="62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600" dirty="0">
                <a:latin typeface="Book Antiqua" pitchFamily="18" charset="0"/>
                <a:ea typeface="楷体_GB2312" pitchFamily="49" charset="-122"/>
              </a:rPr>
              <a:t>Whilst the reduction in temperature in this case would be so small as to be undetectable by the limited measurement resolution of such a thermometer, the effect is finite and clearly establishes the principle that, in nearly all measurement situations, the process of measurement disturbs the system and alters the values of the physical quantities being measured.</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这是一个复杂长句。</a:t>
            </a:r>
            <a:r>
              <a:rPr lang="en-US" altLang="zh-CN" sz="2600" dirty="0">
                <a:latin typeface="Book Antiqua" pitchFamily="18" charset="0"/>
                <a:ea typeface="楷体_GB2312" pitchFamily="49" charset="-122"/>
              </a:rPr>
              <a:t>Whilst</a:t>
            </a:r>
            <a:r>
              <a:rPr lang="zh-CN" altLang="en-US" sz="2600" b="1" dirty="0">
                <a:solidFill>
                  <a:srgbClr val="0000CC"/>
                </a:solidFill>
                <a:latin typeface="楷体_GB2312" pitchFamily="49" charset="-122"/>
                <a:ea typeface="楷体_GB2312" pitchFamily="49" charset="-122"/>
              </a:rPr>
              <a:t>引导了让步状语从句。</a:t>
            </a:r>
            <a:r>
              <a:rPr lang="en-US" altLang="zh-CN" sz="2600" dirty="0">
                <a:latin typeface="Book Antiqua" pitchFamily="18" charset="0"/>
                <a:ea typeface="楷体_GB2312" pitchFamily="49" charset="-122"/>
              </a:rPr>
              <a:t>the effect</a:t>
            </a:r>
            <a:r>
              <a:rPr lang="zh-CN" altLang="en-US" sz="2600" b="1" dirty="0">
                <a:solidFill>
                  <a:srgbClr val="0000CC"/>
                </a:solidFill>
                <a:latin typeface="楷体_GB2312" pitchFamily="49" charset="-122"/>
                <a:ea typeface="楷体_GB2312" pitchFamily="49" charset="-122"/>
              </a:rPr>
              <a:t>是主语，后面跟了两个并列的谓语成分。</a:t>
            </a:r>
            <a:r>
              <a:rPr lang="en-US" altLang="zh-CN" sz="2600" dirty="0">
                <a:latin typeface="Book Antiqua" pitchFamily="18" charset="0"/>
                <a:ea typeface="楷体_GB2312" pitchFamily="49" charset="-122"/>
              </a:rPr>
              <a:t>that</a:t>
            </a:r>
            <a:r>
              <a:rPr lang="zh-CN" altLang="en-US" sz="2600" b="1" dirty="0">
                <a:solidFill>
                  <a:srgbClr val="0000CC"/>
                </a:solidFill>
                <a:latin typeface="楷体_GB2312" pitchFamily="49" charset="-122"/>
                <a:ea typeface="楷体_GB2312" pitchFamily="49" charset="-122"/>
              </a:rPr>
              <a:t>从句为</a:t>
            </a:r>
            <a:r>
              <a:rPr lang="en-US" altLang="zh-CN" sz="2600" dirty="0">
                <a:latin typeface="Book Antiqua" pitchFamily="18" charset="0"/>
                <a:ea typeface="楷体_GB2312" pitchFamily="49" charset="-122"/>
              </a:rPr>
              <a:t>the principle</a:t>
            </a:r>
            <a:r>
              <a:rPr lang="zh-CN" altLang="en-US" sz="2600" b="1" dirty="0">
                <a:solidFill>
                  <a:srgbClr val="0000CC"/>
                </a:solidFill>
                <a:latin typeface="楷体_GB2312" pitchFamily="49" charset="-122"/>
                <a:ea typeface="楷体_GB2312" pitchFamily="49" charset="-122"/>
              </a:rPr>
              <a:t>的同位语。</a:t>
            </a:r>
          </a:p>
          <a:p>
            <a:pPr>
              <a:spcBef>
                <a:spcPct val="50000"/>
              </a:spcBef>
            </a:pPr>
            <a:r>
              <a:rPr lang="zh-CN" altLang="en-US" sz="2600" b="1" dirty="0">
                <a:latin typeface="楷体_GB2312" pitchFamily="49" charset="-122"/>
                <a:ea typeface="楷体_GB2312" pitchFamily="49" charset="-122"/>
              </a:rPr>
              <a:t>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虽然这种情况下温度降低如此之小，以致于无法由温度计的有限分辨率检测，但这种有限的影响清楚地证实了这样一个原理：几乎所有的测量环境中，测量过程干扰了整个系统，改变了被测物理量的值</a:t>
            </a:r>
            <a:r>
              <a:rPr lang="zh-CN" altLang="en-US" sz="2600" b="1" dirty="0">
                <a:solidFill>
                  <a:srgbClr val="0000CC"/>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1EEDA3A7-0766-470C-A9F7-4A0F05EE382A}" type="slidenum">
              <a:rPr lang="ko-KR" altLang="en-US"/>
              <a:pPr/>
              <a:t>8</a:t>
            </a:fld>
            <a:endParaRPr lang="en-US" altLang="ko-KR"/>
          </a:p>
        </p:txBody>
      </p:sp>
      <p:sp>
        <p:nvSpPr>
          <p:cNvPr id="664580" name="Rectangle 4"/>
          <p:cNvSpPr>
            <a:spLocks noChangeArrowheads="1"/>
          </p:cNvSpPr>
          <p:nvPr/>
        </p:nvSpPr>
        <p:spPr bwMode="auto">
          <a:xfrm>
            <a:off x="228600" y="609600"/>
            <a:ext cx="8686800"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latin typeface="Book Antiqua" pitchFamily="18" charset="0"/>
              </a:rPr>
              <a:t>（</a:t>
            </a:r>
            <a:r>
              <a:rPr lang="en-US" altLang="zh-CN" sz="2600" dirty="0">
                <a:latin typeface="Book Antiqua" pitchFamily="18" charset="0"/>
              </a:rPr>
              <a:t>2</a:t>
            </a:r>
            <a:r>
              <a:rPr lang="zh-CN" altLang="en-US" sz="2600" dirty="0">
                <a:latin typeface="Book Antiqua" pitchFamily="18" charset="0"/>
              </a:rPr>
              <a:t>）</a:t>
            </a:r>
            <a:r>
              <a:rPr lang="en-US" altLang="zh-CN" sz="2600" dirty="0">
                <a:latin typeface="Book Antiqua" pitchFamily="18" charset="0"/>
              </a:rPr>
              <a:t>Errors due to environmental inputs</a:t>
            </a:r>
          </a:p>
          <a:p>
            <a:r>
              <a:rPr lang="en-US" altLang="zh-CN" sz="2600" dirty="0">
                <a:latin typeface="Book Antiqua" pitchFamily="18" charset="0"/>
              </a:rPr>
              <a:t>          </a:t>
            </a:r>
            <a:r>
              <a:rPr lang="zh-CN" altLang="en-US" sz="2600" b="1" dirty="0">
                <a:solidFill>
                  <a:srgbClr val="0000CC"/>
                </a:solidFill>
                <a:latin typeface="楷体_GB2312" pitchFamily="49" charset="-122"/>
                <a:ea typeface="楷体_GB2312" pitchFamily="49" charset="-122"/>
              </a:rPr>
              <a:t>环境输入引起的误差        </a:t>
            </a:r>
          </a:p>
          <a:p>
            <a:pPr>
              <a:spcBef>
                <a:spcPct val="50000"/>
              </a:spcBef>
              <a:buFont typeface="Wingdings" pitchFamily="2" charset="2"/>
              <a:buNone/>
            </a:pPr>
            <a:r>
              <a:rPr lang="zh-CN" altLang="en-US" sz="2600" dirty="0">
                <a:latin typeface="Book Antiqua" pitchFamily="18" charset="0"/>
              </a:rPr>
              <a:t>      </a:t>
            </a:r>
            <a:r>
              <a:rPr lang="en-US" altLang="zh-CN" sz="2600" dirty="0">
                <a:latin typeface="Book Antiqua" pitchFamily="18" charset="0"/>
              </a:rPr>
              <a:t>An environmental input is defined as an apparently real input to a measurement system that is actually caused by a change in the environmental conditions surrounding the measurement system.</a:t>
            </a:r>
          </a:p>
          <a:p>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环境</a:t>
            </a:r>
            <a:r>
              <a:rPr lang="zh-CN" altLang="zh-CN" sz="2600" b="1" dirty="0">
                <a:solidFill>
                  <a:srgbClr val="0000CC"/>
                </a:solidFill>
                <a:latin typeface="楷体_GB2312" pitchFamily="49" charset="-122"/>
                <a:ea typeface="楷体_GB2312" pitchFamily="49" charset="-122"/>
              </a:rPr>
              <a:t>输入定义为测试系统表面上的实际输入，它实际产生于测试系统周围环境条件的改变。</a:t>
            </a:r>
            <a:endParaRPr lang="en-US" altLang="zh-CN" sz="2600" b="1" dirty="0">
              <a:solidFill>
                <a:srgbClr val="0000CC"/>
              </a:solidFill>
              <a:latin typeface="楷体_GB2312" pitchFamily="49" charset="-122"/>
              <a:ea typeface="楷体_GB2312" pitchFamily="49" charset="-122"/>
            </a:endParaRPr>
          </a:p>
          <a:p>
            <a:r>
              <a:rPr lang="en-US" altLang="zh-CN" sz="2600" b="1" dirty="0">
                <a:solidFill>
                  <a:srgbClr val="0000CC"/>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A5928E9B-F3DD-4890-8999-6E79357E9B1B}" type="slidenum">
              <a:rPr lang="ko-KR" altLang="en-US"/>
              <a:pPr/>
              <a:t>9</a:t>
            </a:fld>
            <a:endParaRPr lang="en-US" altLang="ko-KR"/>
          </a:p>
        </p:txBody>
      </p:sp>
      <p:sp>
        <p:nvSpPr>
          <p:cNvPr id="165893" name="Rectangle 5"/>
          <p:cNvSpPr>
            <a:spLocks noChangeArrowheads="1"/>
          </p:cNvSpPr>
          <p:nvPr/>
        </p:nvSpPr>
        <p:spPr bwMode="auto">
          <a:xfrm>
            <a:off x="381000" y="533400"/>
            <a:ext cx="8382000"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latin typeface="Book Antiqua" pitchFamily="18" charset="0"/>
              </a:rPr>
              <a:t>   </a:t>
            </a:r>
            <a:endParaRPr lang="en-US" altLang="zh-CN" sz="2600" b="1" dirty="0">
              <a:solidFill>
                <a:srgbClr val="0000CC"/>
              </a:solidFill>
              <a:latin typeface="楷体_GB2312" pitchFamily="49" charset="-122"/>
              <a:ea typeface="楷体_GB2312" pitchFamily="49" charset="-122"/>
            </a:endParaRPr>
          </a:p>
          <a:p>
            <a:r>
              <a:rPr lang="en-US" altLang="zh-CN" sz="2600" dirty="0">
                <a:solidFill>
                  <a:srgbClr val="FF0000"/>
                </a:solidFill>
                <a:latin typeface="Book Antiqua" pitchFamily="18" charset="0"/>
              </a:rPr>
              <a:t>    </a:t>
            </a:r>
            <a:r>
              <a:rPr lang="en-US" altLang="zh-CN" sz="2600" dirty="0">
                <a:latin typeface="Book Antiqua" pitchFamily="18" charset="0"/>
                <a:ea typeface="楷体_GB2312" pitchFamily="49" charset="-122"/>
              </a:rPr>
              <a:t>The static and dynamic characteristics specified for measuring instruments are only valid for particular environmental conditions (e.g. of temperature and pressure).</a:t>
            </a:r>
          </a:p>
          <a:p>
            <a:pPr>
              <a:spcBef>
                <a:spcPct val="50000"/>
              </a:spcBef>
            </a:pPr>
            <a:r>
              <a:rPr lang="en-US" altLang="zh-CN" sz="2600" dirty="0">
                <a:latin typeface="Book Antiqua" pitchFamily="18" charset="0"/>
                <a:ea typeface="楷体_GB2312" pitchFamily="49" charset="-122"/>
              </a:rPr>
              <a:t>    static characteristic</a:t>
            </a:r>
            <a:r>
              <a:rPr lang="zh-CN" altLang="en-US" sz="2600" b="1" dirty="0">
                <a:solidFill>
                  <a:srgbClr val="0000CC"/>
                </a:solidFill>
                <a:latin typeface="楷体_GB2312" pitchFamily="49" charset="-122"/>
                <a:ea typeface="楷体_GB2312" pitchFamily="49" charset="-122"/>
              </a:rPr>
              <a:t>和</a:t>
            </a:r>
            <a:r>
              <a:rPr lang="en-US" altLang="zh-CN" sz="2600" dirty="0">
                <a:latin typeface="Book Antiqua" pitchFamily="18" charset="0"/>
                <a:ea typeface="楷体_GB2312" pitchFamily="49" charset="-122"/>
              </a:rPr>
              <a:t>dynamic characteristics</a:t>
            </a:r>
            <a:r>
              <a:rPr lang="zh-CN" altLang="en-US" sz="2600" b="1" dirty="0">
                <a:solidFill>
                  <a:srgbClr val="0000CC"/>
                </a:solidFill>
                <a:latin typeface="楷体_GB2312" pitchFamily="49" charset="-122"/>
                <a:ea typeface="楷体_GB2312" pitchFamily="49" charset="-122"/>
              </a:rPr>
              <a:t>指测量系统的</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静态特性</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和</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动态特性</a:t>
            </a:r>
            <a:r>
              <a:rPr lang="zh-CN" altLang="en-US" sz="2600" b="1" dirty="0">
                <a:solidFill>
                  <a:srgbClr val="0000CC"/>
                </a:solidFill>
                <a:latin typeface="Arial"/>
                <a:ea typeface="楷体_GB2312" pitchFamily="49" charset="-122"/>
              </a:rPr>
              <a:t>”</a:t>
            </a:r>
            <a:r>
              <a:rPr lang="zh-CN" altLang="en-US" sz="2600" b="1" dirty="0">
                <a:solidFill>
                  <a:srgbClr val="0000CC"/>
                </a:solidFill>
                <a:latin typeface="楷体_GB2312" pitchFamily="49" charset="-122"/>
                <a:ea typeface="楷体_GB2312" pitchFamily="49" charset="-122"/>
              </a:rPr>
              <a:t>。</a:t>
            </a:r>
          </a:p>
          <a:p>
            <a:pPr>
              <a:spcBef>
                <a:spcPct val="50000"/>
              </a:spcBef>
            </a:pPr>
            <a:r>
              <a:rPr lang="zh-CN" altLang="en-US" sz="2600" b="1" dirty="0">
                <a:latin typeface="楷体_GB2312" pitchFamily="49" charset="-122"/>
                <a:ea typeface="楷体_GB2312" pitchFamily="49" charset="-122"/>
              </a:rPr>
              <a:t>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测量仪器的静态特性和动态特性只在特定环境条件下有效（如温度和压力）</a:t>
            </a:r>
            <a:r>
              <a:rPr lang="zh-CN" altLang="en-US" sz="2600" b="1" dirty="0" smtClean="0">
                <a:solidFill>
                  <a:srgbClr val="0000CC"/>
                </a:solidFill>
                <a:latin typeface="楷体_GB2312" pitchFamily="49" charset="-122"/>
                <a:ea typeface="楷体_GB2312" pitchFamily="49" charset="-122"/>
              </a:rPr>
              <a:t>。</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
  <a:themeElements>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fontScheme name="2">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 1">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B5A077"/>
        </a:folHlink>
      </a:clrScheme>
      <a:clrMap bg1="lt1" tx1="dk1" bg2="lt2" tx2="dk2" accent1="accent1" accent2="accent2" accent3="accent3" accent4="accent4" accent5="accent5" accent6="accent6" hlink="hlink" folHlink="folHlink"/>
    </a:extraClrScheme>
    <a:extraClrScheme>
      <a:clrScheme name="2 2">
        <a:dk1>
          <a:srgbClr val="000066"/>
        </a:dk1>
        <a:lt1>
          <a:srgbClr val="FFFFFF"/>
        </a:lt1>
        <a:dk2>
          <a:srgbClr val="447DE4"/>
        </a:dk2>
        <a:lt2>
          <a:srgbClr val="DDDDDD"/>
        </a:lt2>
        <a:accent1>
          <a:srgbClr val="7F81CF"/>
        </a:accent1>
        <a:accent2>
          <a:srgbClr val="D87A24"/>
        </a:accent2>
        <a:accent3>
          <a:srgbClr val="FFFFFF"/>
        </a:accent3>
        <a:accent4>
          <a:srgbClr val="000056"/>
        </a:accent4>
        <a:accent5>
          <a:srgbClr val="C0C1E4"/>
        </a:accent5>
        <a:accent6>
          <a:srgbClr val="C46E20"/>
        </a:accent6>
        <a:hlink>
          <a:srgbClr val="99A75F"/>
        </a:hlink>
        <a:folHlink>
          <a:srgbClr val="7AAFC2"/>
        </a:folHlink>
      </a:clrScheme>
      <a:clrMap bg1="lt1" tx1="dk1" bg2="lt2" tx2="dk2" accent1="accent1" accent2="accent2" accent3="accent3" accent4="accent4" accent5="accent5" accent6="accent6" hlink="hlink" folHlink="folHlink"/>
    </a:extraClrScheme>
    <a:extraClrScheme>
      <a:clrScheme name="2 3">
        <a:dk1>
          <a:srgbClr val="0B1749"/>
        </a:dk1>
        <a:lt1>
          <a:srgbClr val="FFFFFF"/>
        </a:lt1>
        <a:dk2>
          <a:srgbClr val="2453B2"/>
        </a:dk2>
        <a:lt2>
          <a:srgbClr val="DDDDDD"/>
        </a:lt2>
        <a:accent1>
          <a:srgbClr val="4D93D9"/>
        </a:accent1>
        <a:accent2>
          <a:srgbClr val="77AE26"/>
        </a:accent2>
        <a:accent3>
          <a:srgbClr val="FFFFFF"/>
        </a:accent3>
        <a:accent4>
          <a:srgbClr val="08123D"/>
        </a:accent4>
        <a:accent5>
          <a:srgbClr val="B2C8E9"/>
        </a:accent5>
        <a:accent6>
          <a:srgbClr val="6B9D21"/>
        </a:accent6>
        <a:hlink>
          <a:srgbClr val="4D798F"/>
        </a:hlink>
        <a:folHlink>
          <a:srgbClr val="6A93B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980</TotalTime>
  <Words>2089</Words>
  <Application>Microsoft Office PowerPoint</Application>
  <PresentationFormat>全屏显示(4:3)</PresentationFormat>
  <Paragraphs>89</Paragraphs>
  <Slides>21</Slides>
  <Notes>0</Notes>
  <HiddenSlides>0</HiddenSlides>
  <MMClips>0</MMClips>
  <ScaleCrop>false</ScaleCrop>
  <HeadingPairs>
    <vt:vector size="8" baseType="variant">
      <vt:variant>
        <vt:lpstr>已用的字体</vt:lpstr>
      </vt:variant>
      <vt:variant>
        <vt:i4>10</vt:i4>
      </vt:variant>
      <vt:variant>
        <vt:lpstr>主题</vt:lpstr>
      </vt:variant>
      <vt:variant>
        <vt:i4>7</vt:i4>
      </vt:variant>
      <vt:variant>
        <vt:lpstr>嵌入 OLE 服务器</vt:lpstr>
      </vt:variant>
      <vt:variant>
        <vt:i4>2</vt:i4>
      </vt:variant>
      <vt:variant>
        <vt:lpstr>幻灯片标题</vt:lpstr>
      </vt:variant>
      <vt:variant>
        <vt:i4>21</vt:i4>
      </vt:variant>
    </vt:vector>
  </HeadingPairs>
  <TitlesOfParts>
    <vt:vector size="40" baseType="lpstr">
      <vt:lpstr>Arial</vt:lpstr>
      <vt:lpstr>宋体</vt:lpstr>
      <vt:lpstr>Wingdings</vt:lpstr>
      <vt:lpstr>Verdana</vt:lpstr>
      <vt:lpstr>Times New Roman</vt:lpstr>
      <vt:lpstr>Gulim</vt:lpstr>
      <vt:lpstr>Lucida Sans Unicode</vt:lpstr>
      <vt:lpstr>Book Antiqua</vt:lpstr>
      <vt:lpstr>楷体_GB2312</vt:lpstr>
      <vt:lpstr>LW-FINAL</vt:lpstr>
      <vt:lpstr>6</vt:lpstr>
      <vt:lpstr>1_6</vt:lpstr>
      <vt:lpstr>2</vt:lpstr>
      <vt:lpstr>默认设计模板</vt:lpstr>
      <vt:lpstr>1_018betty_pastel</vt:lpstr>
      <vt:lpstr>2_018betty_pastel</vt:lpstr>
      <vt:lpstr>437tgp_bizpeople_light_ani</vt:lpstr>
      <vt:lpstr>Adobe Photoshop Image</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471</cp:revision>
  <cp:lastPrinted>1601-01-01T00:00:00Z</cp:lastPrinted>
  <dcterms:created xsi:type="dcterms:W3CDTF">1601-01-01T00:00:00Z</dcterms:created>
  <dcterms:modified xsi:type="dcterms:W3CDTF">2017-09-13T01:30:27Z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