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661" r:id="rId2"/>
    <p:sldMasterId id="2147483666" r:id="rId3"/>
    <p:sldMasterId id="2147483668" r:id="rId4"/>
  </p:sldMasterIdLst>
  <p:sldIdLst>
    <p:sldId id="290" r:id="rId5"/>
    <p:sldId id="256" r:id="rId6"/>
    <p:sldId id="284" r:id="rId7"/>
    <p:sldId id="260" r:id="rId8"/>
    <p:sldId id="328" r:id="rId9"/>
    <p:sldId id="329" r:id="rId10"/>
    <p:sldId id="286" r:id="rId11"/>
    <p:sldId id="330" r:id="rId12"/>
    <p:sldId id="261" r:id="rId13"/>
    <p:sldId id="287" r:id="rId14"/>
    <p:sldId id="285" r:id="rId15"/>
    <p:sldId id="283" r:id="rId16"/>
    <p:sldId id="275" r:id="rId17"/>
    <p:sldId id="288" r:id="rId18"/>
    <p:sldId id="324" r:id="rId19"/>
    <p:sldId id="325" r:id="rId20"/>
  </p:sldIdLst>
  <p:sldSz cx="9144000" cy="6858000" type="screen4x3"/>
  <p:notesSz cx="6858000" cy="9144000"/>
  <p:defaultTextStyle>
    <a:defPPr>
      <a:defRPr lang="zh-CN"/>
    </a:defPPr>
    <a:lvl1pPr algn="l" rtl="0" fontAlgn="base">
      <a:spcBef>
        <a:spcPct val="0"/>
      </a:spcBef>
      <a:spcAft>
        <a:spcPct val="0"/>
      </a:spcAft>
      <a:defRPr sz="2600" b="1" kern="1200">
        <a:solidFill>
          <a:schemeClr val="tx1"/>
        </a:solidFill>
        <a:latin typeface="Book Antiqua" pitchFamily="18" charset="0"/>
        <a:ea typeface="宋体" pitchFamily="2" charset="-122"/>
        <a:cs typeface="+mn-cs"/>
      </a:defRPr>
    </a:lvl1pPr>
    <a:lvl2pPr marL="457200" algn="l" rtl="0" fontAlgn="base">
      <a:spcBef>
        <a:spcPct val="0"/>
      </a:spcBef>
      <a:spcAft>
        <a:spcPct val="0"/>
      </a:spcAft>
      <a:defRPr sz="2600" b="1" kern="1200">
        <a:solidFill>
          <a:schemeClr val="tx1"/>
        </a:solidFill>
        <a:latin typeface="Book Antiqua" pitchFamily="18" charset="0"/>
        <a:ea typeface="宋体" pitchFamily="2" charset="-122"/>
        <a:cs typeface="+mn-cs"/>
      </a:defRPr>
    </a:lvl2pPr>
    <a:lvl3pPr marL="914400" algn="l" rtl="0" fontAlgn="base">
      <a:spcBef>
        <a:spcPct val="0"/>
      </a:spcBef>
      <a:spcAft>
        <a:spcPct val="0"/>
      </a:spcAft>
      <a:defRPr sz="2600" b="1" kern="1200">
        <a:solidFill>
          <a:schemeClr val="tx1"/>
        </a:solidFill>
        <a:latin typeface="Book Antiqua" pitchFamily="18" charset="0"/>
        <a:ea typeface="宋体" pitchFamily="2" charset="-122"/>
        <a:cs typeface="+mn-cs"/>
      </a:defRPr>
    </a:lvl3pPr>
    <a:lvl4pPr marL="1371600" algn="l" rtl="0" fontAlgn="base">
      <a:spcBef>
        <a:spcPct val="0"/>
      </a:spcBef>
      <a:spcAft>
        <a:spcPct val="0"/>
      </a:spcAft>
      <a:defRPr sz="2600" b="1" kern="1200">
        <a:solidFill>
          <a:schemeClr val="tx1"/>
        </a:solidFill>
        <a:latin typeface="Book Antiqua" pitchFamily="18" charset="0"/>
        <a:ea typeface="宋体" pitchFamily="2" charset="-122"/>
        <a:cs typeface="+mn-cs"/>
      </a:defRPr>
    </a:lvl4pPr>
    <a:lvl5pPr marL="1828800" algn="l" rtl="0" fontAlgn="base">
      <a:spcBef>
        <a:spcPct val="0"/>
      </a:spcBef>
      <a:spcAft>
        <a:spcPct val="0"/>
      </a:spcAft>
      <a:defRPr sz="2600" b="1" kern="1200">
        <a:solidFill>
          <a:schemeClr val="tx1"/>
        </a:solidFill>
        <a:latin typeface="Book Antiqua" pitchFamily="18" charset="0"/>
        <a:ea typeface="宋体" pitchFamily="2" charset="-122"/>
        <a:cs typeface="+mn-cs"/>
      </a:defRPr>
    </a:lvl5pPr>
    <a:lvl6pPr marL="2286000" algn="l" defTabSz="914400" rtl="0" eaLnBrk="1" latinLnBrk="0" hangingPunct="1">
      <a:defRPr sz="2600" b="1" kern="1200">
        <a:solidFill>
          <a:schemeClr val="tx1"/>
        </a:solidFill>
        <a:latin typeface="Book Antiqua" pitchFamily="18" charset="0"/>
        <a:ea typeface="宋体" pitchFamily="2" charset="-122"/>
        <a:cs typeface="+mn-cs"/>
      </a:defRPr>
    </a:lvl6pPr>
    <a:lvl7pPr marL="2743200" algn="l" defTabSz="914400" rtl="0" eaLnBrk="1" latinLnBrk="0" hangingPunct="1">
      <a:defRPr sz="2600" b="1" kern="1200">
        <a:solidFill>
          <a:schemeClr val="tx1"/>
        </a:solidFill>
        <a:latin typeface="Book Antiqua" pitchFamily="18" charset="0"/>
        <a:ea typeface="宋体" pitchFamily="2" charset="-122"/>
        <a:cs typeface="+mn-cs"/>
      </a:defRPr>
    </a:lvl7pPr>
    <a:lvl8pPr marL="3200400" algn="l" defTabSz="914400" rtl="0" eaLnBrk="1" latinLnBrk="0" hangingPunct="1">
      <a:defRPr sz="2600" b="1" kern="1200">
        <a:solidFill>
          <a:schemeClr val="tx1"/>
        </a:solidFill>
        <a:latin typeface="Book Antiqua" pitchFamily="18" charset="0"/>
        <a:ea typeface="宋体" pitchFamily="2" charset="-122"/>
        <a:cs typeface="+mn-cs"/>
      </a:defRPr>
    </a:lvl8pPr>
    <a:lvl9pPr marL="3657600" algn="l" defTabSz="914400" rtl="0" eaLnBrk="1" latinLnBrk="0" hangingPunct="1">
      <a:defRPr sz="2600" b="1" kern="1200">
        <a:solidFill>
          <a:schemeClr val="tx1"/>
        </a:solidFill>
        <a:latin typeface="Book Antiqua"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00"/>
    <a:srgbClr val="C8E67E"/>
    <a:srgbClr val="9BC5C9"/>
    <a:srgbClr val="663300"/>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24"/>
      </p:cViewPr>
      <p:guideLst>
        <p:guide orient="horz" pos="2190"/>
        <p:guide pos="2826"/>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fld id="{69F4003C-05FE-4FED-A954-9195B3031913}" type="slidenum">
              <a:rPr lang="zh-CN" altLang="zh-CN"/>
              <a:pPr/>
              <a:t>‹#›</a:t>
            </a:fld>
            <a:endParaRPr lang="zh-CN" altLang="zh-CN"/>
          </a:p>
        </p:txBody>
      </p:sp>
      <p:sp>
        <p:nvSpPr>
          <p:cNvPr id="5" name="日期占位符 4"/>
          <p:cNvSpPr>
            <a:spLocks noGrp="1"/>
          </p:cNvSpPr>
          <p:nvPr>
            <p:ph type="dt" sz="half" idx="11"/>
          </p:nvPr>
        </p:nvSpPr>
        <p:spPr/>
        <p:txBody>
          <a:bodyPr/>
          <a:lstStyle>
            <a:lvl1pPr>
              <a:defRPr/>
            </a:lvl1pPr>
          </a:lstStyle>
          <a:p>
            <a:endParaRPr lang="zh-CN" altLang="zh-CN"/>
          </a:p>
        </p:txBody>
      </p:sp>
    </p:spTree>
    <p:extLst>
      <p:ext uri="{BB962C8B-B14F-4D97-AF65-F5344CB8AC3E}">
        <p14:creationId xmlns:p14="http://schemas.microsoft.com/office/powerpoint/2010/main" val="3965260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A86D9201-6D09-424A-891B-6CAFBC4479DE}" type="slidenum">
              <a:rPr lang="zh-CN" altLang="zh-CN"/>
              <a:pPr/>
              <a:t>‹#›</a:t>
            </a:fld>
            <a:endParaRPr lang="zh-CN" altLang="zh-CN"/>
          </a:p>
        </p:txBody>
      </p:sp>
      <p:sp>
        <p:nvSpPr>
          <p:cNvPr id="5" name="日期占位符 4"/>
          <p:cNvSpPr>
            <a:spLocks noGrp="1"/>
          </p:cNvSpPr>
          <p:nvPr>
            <p:ph type="dt" sz="half" idx="11"/>
          </p:nvPr>
        </p:nvSpPr>
        <p:spPr/>
        <p:txBody>
          <a:bodyPr/>
          <a:lstStyle>
            <a:lvl1pPr>
              <a:defRPr/>
            </a:lvl1pPr>
          </a:lstStyle>
          <a:p>
            <a:endParaRPr lang="zh-CN" altLang="zh-CN"/>
          </a:p>
        </p:txBody>
      </p:sp>
    </p:spTree>
    <p:extLst>
      <p:ext uri="{BB962C8B-B14F-4D97-AF65-F5344CB8AC3E}">
        <p14:creationId xmlns:p14="http://schemas.microsoft.com/office/powerpoint/2010/main" val="1101414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7025" y="503238"/>
            <a:ext cx="2047875" cy="58975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3400" y="503238"/>
            <a:ext cx="5991225" cy="58975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0D580C1A-D0F6-4B71-818A-F9797155C25F}" type="slidenum">
              <a:rPr lang="zh-CN" altLang="zh-CN"/>
              <a:pPr/>
              <a:t>‹#›</a:t>
            </a:fld>
            <a:endParaRPr lang="zh-CN" altLang="zh-CN"/>
          </a:p>
        </p:txBody>
      </p:sp>
      <p:sp>
        <p:nvSpPr>
          <p:cNvPr id="5" name="日期占位符 4"/>
          <p:cNvSpPr>
            <a:spLocks noGrp="1"/>
          </p:cNvSpPr>
          <p:nvPr>
            <p:ph type="dt" sz="half" idx="11"/>
          </p:nvPr>
        </p:nvSpPr>
        <p:spPr/>
        <p:txBody>
          <a:bodyPr/>
          <a:lstStyle>
            <a:lvl1pPr>
              <a:defRPr/>
            </a:lvl1pPr>
          </a:lstStyle>
          <a:p>
            <a:endParaRPr lang="zh-CN" altLang="zh-CN"/>
          </a:p>
        </p:txBody>
      </p:sp>
    </p:spTree>
    <p:extLst>
      <p:ext uri="{BB962C8B-B14F-4D97-AF65-F5344CB8AC3E}">
        <p14:creationId xmlns:p14="http://schemas.microsoft.com/office/powerpoint/2010/main" val="535690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fld id="{A8EAF5E9-C734-452F-90AD-935A5AF8DAD2}" type="slidenum">
              <a:rPr lang="zh-CN" altLang="zh-CN"/>
              <a:pPr/>
              <a:t>‹#›</a:t>
            </a:fld>
            <a:endParaRPr lang="zh-CN" altLang="zh-CN"/>
          </a:p>
        </p:txBody>
      </p:sp>
      <p:sp>
        <p:nvSpPr>
          <p:cNvPr id="5" name="日期占位符 4"/>
          <p:cNvSpPr>
            <a:spLocks noGrp="1"/>
          </p:cNvSpPr>
          <p:nvPr>
            <p:ph type="dt" sz="half" idx="11"/>
          </p:nvPr>
        </p:nvSpPr>
        <p:spPr/>
        <p:txBody>
          <a:bodyPr/>
          <a:lstStyle>
            <a:lvl1pPr>
              <a:defRPr/>
            </a:lvl1pPr>
          </a:lstStyle>
          <a:p>
            <a:endParaRPr lang="zh-CN" altLang="zh-CN"/>
          </a:p>
        </p:txBody>
      </p:sp>
    </p:spTree>
    <p:extLst>
      <p:ext uri="{BB962C8B-B14F-4D97-AF65-F5344CB8AC3E}">
        <p14:creationId xmlns:p14="http://schemas.microsoft.com/office/powerpoint/2010/main" val="4287890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EE7C515C-4262-4864-8C8D-CE134B4AFE76}" type="slidenum">
              <a:rPr lang="zh-CN" altLang="zh-CN"/>
              <a:pPr/>
              <a:t>‹#›</a:t>
            </a:fld>
            <a:endParaRPr lang="zh-CN" altLang="zh-CN"/>
          </a:p>
        </p:txBody>
      </p:sp>
      <p:sp>
        <p:nvSpPr>
          <p:cNvPr id="5" name="日期占位符 4"/>
          <p:cNvSpPr>
            <a:spLocks noGrp="1"/>
          </p:cNvSpPr>
          <p:nvPr>
            <p:ph type="dt" sz="half" idx="11"/>
          </p:nvPr>
        </p:nvSpPr>
        <p:spPr/>
        <p:txBody>
          <a:bodyPr/>
          <a:lstStyle>
            <a:lvl1pPr>
              <a:defRPr/>
            </a:lvl1pPr>
          </a:lstStyle>
          <a:p>
            <a:endParaRPr lang="zh-CN" altLang="zh-CN"/>
          </a:p>
        </p:txBody>
      </p:sp>
    </p:spTree>
    <p:extLst>
      <p:ext uri="{BB962C8B-B14F-4D97-AF65-F5344CB8AC3E}">
        <p14:creationId xmlns:p14="http://schemas.microsoft.com/office/powerpoint/2010/main" val="2850917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FFD72DAC-2A7E-40DB-A1E9-5ED4F710E0D5}" type="slidenum">
              <a:rPr lang="zh-CN" altLang="zh-CN"/>
              <a:pPr/>
              <a:t>‹#›</a:t>
            </a:fld>
            <a:endParaRPr lang="zh-CN" altLang="zh-CN"/>
          </a:p>
        </p:txBody>
      </p:sp>
      <p:sp>
        <p:nvSpPr>
          <p:cNvPr id="5" name="日期占位符 4"/>
          <p:cNvSpPr>
            <a:spLocks noGrp="1"/>
          </p:cNvSpPr>
          <p:nvPr>
            <p:ph type="dt" sz="half" idx="11"/>
          </p:nvPr>
        </p:nvSpPr>
        <p:spPr/>
        <p:txBody>
          <a:bodyPr/>
          <a:lstStyle>
            <a:lvl1pPr>
              <a:defRPr/>
            </a:lvl1pPr>
          </a:lstStyle>
          <a:p>
            <a:endParaRPr lang="zh-CN" altLang="zh-CN"/>
          </a:p>
        </p:txBody>
      </p:sp>
    </p:spTree>
    <p:extLst>
      <p:ext uri="{BB962C8B-B14F-4D97-AF65-F5344CB8AC3E}">
        <p14:creationId xmlns:p14="http://schemas.microsoft.com/office/powerpoint/2010/main" val="16620148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3400" y="1295400"/>
            <a:ext cx="401955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5350" y="1295400"/>
            <a:ext cx="401955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434A0426-980A-4C92-A99B-D417CAB30781}" type="slidenum">
              <a:rPr lang="zh-CN" altLang="zh-CN"/>
              <a:pPr/>
              <a:t>‹#›</a:t>
            </a:fld>
            <a:endParaRPr lang="zh-CN" altLang="zh-CN"/>
          </a:p>
        </p:txBody>
      </p:sp>
      <p:sp>
        <p:nvSpPr>
          <p:cNvPr id="6" name="日期占位符 5"/>
          <p:cNvSpPr>
            <a:spLocks noGrp="1"/>
          </p:cNvSpPr>
          <p:nvPr>
            <p:ph type="dt" sz="half" idx="11"/>
          </p:nvPr>
        </p:nvSpPr>
        <p:spPr/>
        <p:txBody>
          <a:bodyPr/>
          <a:lstStyle>
            <a:lvl1pPr>
              <a:defRPr/>
            </a:lvl1pPr>
          </a:lstStyle>
          <a:p>
            <a:endParaRPr lang="zh-CN" altLang="zh-CN"/>
          </a:p>
        </p:txBody>
      </p:sp>
    </p:spTree>
    <p:extLst>
      <p:ext uri="{BB962C8B-B14F-4D97-AF65-F5344CB8AC3E}">
        <p14:creationId xmlns:p14="http://schemas.microsoft.com/office/powerpoint/2010/main" val="650245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2585018E-1166-4AD5-9F15-13E7F41F4EEB}" type="slidenum">
              <a:rPr lang="zh-CN" altLang="zh-CN"/>
              <a:pPr/>
              <a:t>‹#›</a:t>
            </a:fld>
            <a:endParaRPr lang="zh-CN" altLang="zh-CN"/>
          </a:p>
        </p:txBody>
      </p:sp>
      <p:sp>
        <p:nvSpPr>
          <p:cNvPr id="8" name="日期占位符 7"/>
          <p:cNvSpPr>
            <a:spLocks noGrp="1"/>
          </p:cNvSpPr>
          <p:nvPr>
            <p:ph type="dt" sz="half" idx="11"/>
          </p:nvPr>
        </p:nvSpPr>
        <p:spPr/>
        <p:txBody>
          <a:bodyPr/>
          <a:lstStyle>
            <a:lvl1pPr>
              <a:defRPr/>
            </a:lvl1pPr>
          </a:lstStyle>
          <a:p>
            <a:endParaRPr lang="zh-CN" altLang="zh-CN"/>
          </a:p>
        </p:txBody>
      </p:sp>
    </p:spTree>
    <p:extLst>
      <p:ext uri="{BB962C8B-B14F-4D97-AF65-F5344CB8AC3E}">
        <p14:creationId xmlns:p14="http://schemas.microsoft.com/office/powerpoint/2010/main" val="2095530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F03B85B3-A22A-494D-AF35-A219F6819EF1}" type="slidenum">
              <a:rPr lang="zh-CN" altLang="zh-CN"/>
              <a:pPr/>
              <a:t>‹#›</a:t>
            </a:fld>
            <a:endParaRPr lang="zh-CN" altLang="zh-CN"/>
          </a:p>
        </p:txBody>
      </p:sp>
      <p:sp>
        <p:nvSpPr>
          <p:cNvPr id="4" name="日期占位符 3"/>
          <p:cNvSpPr>
            <a:spLocks noGrp="1"/>
          </p:cNvSpPr>
          <p:nvPr>
            <p:ph type="dt" sz="half" idx="11"/>
          </p:nvPr>
        </p:nvSpPr>
        <p:spPr/>
        <p:txBody>
          <a:bodyPr/>
          <a:lstStyle>
            <a:lvl1pPr>
              <a:defRPr/>
            </a:lvl1pPr>
          </a:lstStyle>
          <a:p>
            <a:endParaRPr lang="zh-CN" altLang="zh-CN"/>
          </a:p>
        </p:txBody>
      </p:sp>
    </p:spTree>
    <p:extLst>
      <p:ext uri="{BB962C8B-B14F-4D97-AF65-F5344CB8AC3E}">
        <p14:creationId xmlns:p14="http://schemas.microsoft.com/office/powerpoint/2010/main" val="1649865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AF0A7C45-01BF-47A9-A706-23007A266B22}" type="slidenum">
              <a:rPr lang="zh-CN" altLang="zh-CN"/>
              <a:pPr/>
              <a:t>‹#›</a:t>
            </a:fld>
            <a:endParaRPr lang="zh-CN" altLang="zh-CN"/>
          </a:p>
        </p:txBody>
      </p:sp>
      <p:sp>
        <p:nvSpPr>
          <p:cNvPr id="3" name="日期占位符 2"/>
          <p:cNvSpPr>
            <a:spLocks noGrp="1"/>
          </p:cNvSpPr>
          <p:nvPr>
            <p:ph type="dt" sz="half" idx="11"/>
          </p:nvPr>
        </p:nvSpPr>
        <p:spPr/>
        <p:txBody>
          <a:bodyPr/>
          <a:lstStyle>
            <a:lvl1pPr>
              <a:defRPr/>
            </a:lvl1pPr>
          </a:lstStyle>
          <a:p>
            <a:endParaRPr lang="zh-CN" altLang="zh-CN"/>
          </a:p>
        </p:txBody>
      </p:sp>
    </p:spTree>
    <p:extLst>
      <p:ext uri="{BB962C8B-B14F-4D97-AF65-F5344CB8AC3E}">
        <p14:creationId xmlns:p14="http://schemas.microsoft.com/office/powerpoint/2010/main" val="36378435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9CFABC19-45B3-4616-9208-8C43B565C7E4}" type="slidenum">
              <a:rPr lang="zh-CN" altLang="zh-CN"/>
              <a:pPr/>
              <a:t>‹#›</a:t>
            </a:fld>
            <a:endParaRPr lang="zh-CN" altLang="zh-CN"/>
          </a:p>
        </p:txBody>
      </p:sp>
      <p:sp>
        <p:nvSpPr>
          <p:cNvPr id="6" name="日期占位符 5"/>
          <p:cNvSpPr>
            <a:spLocks noGrp="1"/>
          </p:cNvSpPr>
          <p:nvPr>
            <p:ph type="dt" sz="half" idx="11"/>
          </p:nvPr>
        </p:nvSpPr>
        <p:spPr/>
        <p:txBody>
          <a:bodyPr/>
          <a:lstStyle>
            <a:lvl1pPr>
              <a:defRPr/>
            </a:lvl1pPr>
          </a:lstStyle>
          <a:p>
            <a:endParaRPr lang="zh-CN" altLang="zh-CN"/>
          </a:p>
        </p:txBody>
      </p:sp>
    </p:spTree>
    <p:extLst>
      <p:ext uri="{BB962C8B-B14F-4D97-AF65-F5344CB8AC3E}">
        <p14:creationId xmlns:p14="http://schemas.microsoft.com/office/powerpoint/2010/main" val="2239857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38753582-82A5-4784-901F-6FFBD75C5185}" type="slidenum">
              <a:rPr lang="zh-CN" altLang="zh-CN"/>
              <a:pPr/>
              <a:t>‹#›</a:t>
            </a:fld>
            <a:endParaRPr lang="zh-CN" altLang="zh-CN"/>
          </a:p>
        </p:txBody>
      </p:sp>
      <p:sp>
        <p:nvSpPr>
          <p:cNvPr id="5" name="日期占位符 4"/>
          <p:cNvSpPr>
            <a:spLocks noGrp="1"/>
          </p:cNvSpPr>
          <p:nvPr>
            <p:ph type="dt" sz="half" idx="11"/>
          </p:nvPr>
        </p:nvSpPr>
        <p:spPr/>
        <p:txBody>
          <a:bodyPr/>
          <a:lstStyle>
            <a:lvl1pPr>
              <a:defRPr/>
            </a:lvl1pPr>
          </a:lstStyle>
          <a:p>
            <a:endParaRPr lang="zh-CN" altLang="zh-CN"/>
          </a:p>
        </p:txBody>
      </p:sp>
    </p:spTree>
    <p:extLst>
      <p:ext uri="{BB962C8B-B14F-4D97-AF65-F5344CB8AC3E}">
        <p14:creationId xmlns:p14="http://schemas.microsoft.com/office/powerpoint/2010/main" val="40889571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61182CCE-BDCA-4B75-BFA3-B6A904FEF694}" type="slidenum">
              <a:rPr lang="zh-CN" altLang="zh-CN"/>
              <a:pPr/>
              <a:t>‹#›</a:t>
            </a:fld>
            <a:endParaRPr lang="zh-CN" altLang="zh-CN"/>
          </a:p>
        </p:txBody>
      </p:sp>
      <p:sp>
        <p:nvSpPr>
          <p:cNvPr id="6" name="日期占位符 5"/>
          <p:cNvSpPr>
            <a:spLocks noGrp="1"/>
          </p:cNvSpPr>
          <p:nvPr>
            <p:ph type="dt" sz="half" idx="11"/>
          </p:nvPr>
        </p:nvSpPr>
        <p:spPr/>
        <p:txBody>
          <a:bodyPr/>
          <a:lstStyle>
            <a:lvl1pPr>
              <a:defRPr/>
            </a:lvl1pPr>
          </a:lstStyle>
          <a:p>
            <a:endParaRPr lang="zh-CN" altLang="zh-CN"/>
          </a:p>
        </p:txBody>
      </p:sp>
    </p:spTree>
    <p:extLst>
      <p:ext uri="{BB962C8B-B14F-4D97-AF65-F5344CB8AC3E}">
        <p14:creationId xmlns:p14="http://schemas.microsoft.com/office/powerpoint/2010/main" val="36152542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0FF3317F-E603-4AB5-83CB-571581E559C1}" type="slidenum">
              <a:rPr lang="zh-CN" altLang="zh-CN"/>
              <a:pPr/>
              <a:t>‹#›</a:t>
            </a:fld>
            <a:endParaRPr lang="zh-CN" altLang="zh-CN"/>
          </a:p>
        </p:txBody>
      </p:sp>
      <p:sp>
        <p:nvSpPr>
          <p:cNvPr id="5" name="日期占位符 4"/>
          <p:cNvSpPr>
            <a:spLocks noGrp="1"/>
          </p:cNvSpPr>
          <p:nvPr>
            <p:ph type="dt" sz="half" idx="11"/>
          </p:nvPr>
        </p:nvSpPr>
        <p:spPr/>
        <p:txBody>
          <a:bodyPr/>
          <a:lstStyle>
            <a:lvl1pPr>
              <a:defRPr/>
            </a:lvl1pPr>
          </a:lstStyle>
          <a:p>
            <a:endParaRPr lang="zh-CN" altLang="zh-CN"/>
          </a:p>
        </p:txBody>
      </p:sp>
    </p:spTree>
    <p:extLst>
      <p:ext uri="{BB962C8B-B14F-4D97-AF65-F5344CB8AC3E}">
        <p14:creationId xmlns:p14="http://schemas.microsoft.com/office/powerpoint/2010/main" val="1168800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7025" y="503238"/>
            <a:ext cx="2047875" cy="58975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3400" y="503238"/>
            <a:ext cx="5991225" cy="58975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262C0D7F-E046-47CA-96C5-44C911A8BFA5}" type="slidenum">
              <a:rPr lang="zh-CN" altLang="zh-CN"/>
              <a:pPr/>
              <a:t>‹#›</a:t>
            </a:fld>
            <a:endParaRPr lang="zh-CN" altLang="zh-CN"/>
          </a:p>
        </p:txBody>
      </p:sp>
      <p:sp>
        <p:nvSpPr>
          <p:cNvPr id="5" name="日期占位符 4"/>
          <p:cNvSpPr>
            <a:spLocks noGrp="1"/>
          </p:cNvSpPr>
          <p:nvPr>
            <p:ph type="dt" sz="half" idx="11"/>
          </p:nvPr>
        </p:nvSpPr>
        <p:spPr/>
        <p:txBody>
          <a:bodyPr/>
          <a:lstStyle>
            <a:lvl1pPr>
              <a:defRPr/>
            </a:lvl1pPr>
          </a:lstStyle>
          <a:p>
            <a:endParaRPr lang="zh-CN" altLang="zh-CN"/>
          </a:p>
        </p:txBody>
      </p:sp>
    </p:spTree>
    <p:extLst>
      <p:ext uri="{BB962C8B-B14F-4D97-AF65-F5344CB8AC3E}">
        <p14:creationId xmlns:p14="http://schemas.microsoft.com/office/powerpoint/2010/main" val="6749104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098" name="未知"/>
          <p:cNvSpPr>
            <a:spLocks/>
          </p:cNvSpPr>
          <p:nvPr/>
        </p:nvSpPr>
        <p:spPr bwMode="auto">
          <a:xfrm>
            <a:off x="76200" y="4652963"/>
            <a:ext cx="7543800" cy="2205037"/>
          </a:xfrm>
          <a:custGeom>
            <a:avLst/>
            <a:gdLst>
              <a:gd name="T0" fmla="*/ 1534 w 4752"/>
              <a:gd name="T1" fmla="*/ 0 h 1389"/>
              <a:gd name="T2" fmla="*/ 1560 w 4752"/>
              <a:gd name="T3" fmla="*/ 12 h 1389"/>
              <a:gd name="T4" fmla="*/ 1591 w 4752"/>
              <a:gd name="T5" fmla="*/ 31 h 1389"/>
              <a:gd name="T6" fmla="*/ 4752 w 4752"/>
              <a:gd name="T7" fmla="*/ 1389 h 1389"/>
              <a:gd name="T8" fmla="*/ 0 w 4752"/>
              <a:gd name="T9" fmla="*/ 1389 h 1389"/>
              <a:gd name="T10" fmla="*/ 1534 w 4752"/>
              <a:gd name="T11" fmla="*/ 0 h 1389"/>
            </a:gdLst>
            <a:ahLst/>
            <a:cxnLst>
              <a:cxn ang="0">
                <a:pos x="T0" y="T1"/>
              </a:cxn>
              <a:cxn ang="0">
                <a:pos x="T2" y="T3"/>
              </a:cxn>
              <a:cxn ang="0">
                <a:pos x="T4" y="T5"/>
              </a:cxn>
              <a:cxn ang="0">
                <a:pos x="T6" y="T7"/>
              </a:cxn>
              <a:cxn ang="0">
                <a:pos x="T8" y="T9"/>
              </a:cxn>
              <a:cxn ang="0">
                <a:pos x="T10" y="T11"/>
              </a:cxn>
            </a:cxnLst>
            <a:rect l="0" t="0" r="r" b="b"/>
            <a:pathLst>
              <a:path w="4752" h="1389">
                <a:moveTo>
                  <a:pt x="1534" y="0"/>
                </a:moveTo>
                <a:cubicBezTo>
                  <a:pt x="1543" y="4"/>
                  <a:pt x="1552" y="7"/>
                  <a:pt x="1560" y="12"/>
                </a:cubicBezTo>
                <a:cubicBezTo>
                  <a:pt x="1571" y="18"/>
                  <a:pt x="1591" y="31"/>
                  <a:pt x="1591" y="31"/>
                </a:cubicBezTo>
                <a:lnTo>
                  <a:pt x="4752" y="1389"/>
                </a:lnTo>
                <a:lnTo>
                  <a:pt x="0" y="1389"/>
                </a:lnTo>
                <a:lnTo>
                  <a:pt x="1534" y="0"/>
                </a:lnTo>
                <a:close/>
              </a:path>
            </a:pathLst>
          </a:custGeom>
          <a:gradFill rotWithShape="0">
            <a:gsLst>
              <a:gs pos="0">
                <a:schemeClr val="folHlink"/>
              </a:gs>
              <a:gs pos="100000">
                <a:schemeClr val="accent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9" name="未知"/>
          <p:cNvSpPr>
            <a:spLocks/>
          </p:cNvSpPr>
          <p:nvPr/>
        </p:nvSpPr>
        <p:spPr bwMode="auto">
          <a:xfrm>
            <a:off x="0" y="2971800"/>
            <a:ext cx="3124200" cy="2286000"/>
          </a:xfrm>
          <a:custGeom>
            <a:avLst/>
            <a:gdLst>
              <a:gd name="T0" fmla="*/ 0 w 1968"/>
              <a:gd name="T1" fmla="*/ 85 h 1440"/>
              <a:gd name="T2" fmla="*/ 57 w 1968"/>
              <a:gd name="T3" fmla="*/ 85 h 1440"/>
              <a:gd name="T4" fmla="*/ 1440 w 1968"/>
              <a:gd name="T5" fmla="*/ 0 h 1440"/>
              <a:gd name="T6" fmla="*/ 1968 w 1968"/>
              <a:gd name="T7" fmla="*/ 912 h 1440"/>
              <a:gd name="T8" fmla="*/ 0 w 1968"/>
              <a:gd name="T9" fmla="*/ 1440 h 1440"/>
              <a:gd name="T10" fmla="*/ 0 w 1968"/>
              <a:gd name="T11" fmla="*/ 85 h 1440"/>
            </a:gdLst>
            <a:ahLst/>
            <a:cxnLst>
              <a:cxn ang="0">
                <a:pos x="T0" y="T1"/>
              </a:cxn>
              <a:cxn ang="0">
                <a:pos x="T2" y="T3"/>
              </a:cxn>
              <a:cxn ang="0">
                <a:pos x="T4" y="T5"/>
              </a:cxn>
              <a:cxn ang="0">
                <a:pos x="T6" y="T7"/>
              </a:cxn>
              <a:cxn ang="0">
                <a:pos x="T8" y="T9"/>
              </a:cxn>
              <a:cxn ang="0">
                <a:pos x="T10" y="T11"/>
              </a:cxn>
            </a:cxnLst>
            <a:rect l="0" t="0" r="r" b="b"/>
            <a:pathLst>
              <a:path w="1968" h="1440">
                <a:moveTo>
                  <a:pt x="0" y="85"/>
                </a:moveTo>
                <a:cubicBezTo>
                  <a:pt x="19" y="85"/>
                  <a:pt x="38" y="85"/>
                  <a:pt x="57" y="85"/>
                </a:cubicBezTo>
                <a:lnTo>
                  <a:pt x="1440" y="0"/>
                </a:lnTo>
                <a:lnTo>
                  <a:pt x="1968" y="912"/>
                </a:lnTo>
                <a:lnTo>
                  <a:pt x="0" y="1440"/>
                </a:lnTo>
                <a:lnTo>
                  <a:pt x="0" y="85"/>
                </a:lnTo>
                <a:close/>
              </a:path>
            </a:pathLst>
          </a:cu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0" name="未知"/>
          <p:cNvSpPr>
            <a:spLocks/>
          </p:cNvSpPr>
          <p:nvPr/>
        </p:nvSpPr>
        <p:spPr bwMode="auto">
          <a:xfrm>
            <a:off x="0" y="0"/>
            <a:ext cx="9144000" cy="5943600"/>
          </a:xfrm>
          <a:custGeom>
            <a:avLst/>
            <a:gdLst>
              <a:gd name="T0" fmla="*/ 0 w 5808"/>
              <a:gd name="T1" fmla="*/ 1440 h 3744"/>
              <a:gd name="T2" fmla="*/ 1104 w 5808"/>
              <a:gd name="T3" fmla="*/ 1344 h 3744"/>
              <a:gd name="T4" fmla="*/ 4752 w 5808"/>
              <a:gd name="T5" fmla="*/ 0 h 3744"/>
              <a:gd name="T6" fmla="*/ 5808 w 5808"/>
              <a:gd name="T7" fmla="*/ 0 h 3744"/>
              <a:gd name="T8" fmla="*/ 5808 w 5808"/>
              <a:gd name="T9" fmla="*/ 3744 h 3744"/>
              <a:gd name="T10" fmla="*/ 0 w 5808"/>
              <a:gd name="T11" fmla="*/ 2064 h 3744"/>
              <a:gd name="T12" fmla="*/ 0 w 5808"/>
              <a:gd name="T13" fmla="*/ 1440 h 3744"/>
            </a:gdLst>
            <a:ahLst/>
            <a:cxnLst>
              <a:cxn ang="0">
                <a:pos x="T0" y="T1"/>
              </a:cxn>
              <a:cxn ang="0">
                <a:pos x="T2" y="T3"/>
              </a:cxn>
              <a:cxn ang="0">
                <a:pos x="T4" y="T5"/>
              </a:cxn>
              <a:cxn ang="0">
                <a:pos x="T6" y="T7"/>
              </a:cxn>
              <a:cxn ang="0">
                <a:pos x="T8" y="T9"/>
              </a:cxn>
              <a:cxn ang="0">
                <a:pos x="T10" y="T11"/>
              </a:cxn>
              <a:cxn ang="0">
                <a:pos x="T12" y="T13"/>
              </a:cxn>
            </a:cxnLst>
            <a:rect l="0" t="0" r="r" b="b"/>
            <a:pathLst>
              <a:path w="5808" h="3744">
                <a:moveTo>
                  <a:pt x="0" y="1440"/>
                </a:moveTo>
                <a:lnTo>
                  <a:pt x="1104" y="1344"/>
                </a:lnTo>
                <a:lnTo>
                  <a:pt x="4752" y="0"/>
                </a:lnTo>
                <a:lnTo>
                  <a:pt x="5808" y="0"/>
                </a:lnTo>
                <a:lnTo>
                  <a:pt x="5808" y="3744"/>
                </a:lnTo>
                <a:lnTo>
                  <a:pt x="0" y="2064"/>
                </a:lnTo>
                <a:lnTo>
                  <a:pt x="0" y="1440"/>
                </a:lnTo>
                <a:close/>
              </a:path>
            </a:pathLst>
          </a:custGeom>
          <a:gradFill rotWithShape="0">
            <a:gsLst>
              <a:gs pos="0">
                <a:schemeClr val="accent1">
                  <a:gamma/>
                  <a:tint val="36471"/>
                  <a:invGamma/>
                </a:schemeClr>
              </a:gs>
              <a:gs pos="100000">
                <a:schemeClr val="accent1"/>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1" name="Rectangle 5"/>
          <p:cNvSpPr>
            <a:spLocks noGrp="1" noChangeArrowheads="1"/>
          </p:cNvSpPr>
          <p:nvPr>
            <p:ph type="dt" sz="quarter" idx="2"/>
          </p:nvPr>
        </p:nvSpPr>
        <p:spPr>
          <a:xfrm>
            <a:off x="457200" y="6553200"/>
            <a:ext cx="2133600" cy="152400"/>
          </a:xfrm>
        </p:spPr>
        <p:txBody>
          <a:bodyPr/>
          <a:lstStyle>
            <a:lvl1pPr>
              <a:defRPr sz="1400">
                <a:solidFill>
                  <a:schemeClr val="tx1"/>
                </a:solidFill>
                <a:latin typeface="Times New Roman" pitchFamily="18" charset="0"/>
              </a:defRPr>
            </a:lvl1pPr>
          </a:lstStyle>
          <a:p>
            <a:endParaRPr lang="en-US"/>
          </a:p>
        </p:txBody>
      </p:sp>
      <p:sp>
        <p:nvSpPr>
          <p:cNvPr id="4102" name="Rectangle 6"/>
          <p:cNvSpPr>
            <a:spLocks noGrp="1" noChangeArrowheads="1"/>
          </p:cNvSpPr>
          <p:nvPr>
            <p:ph type="ftr" sz="quarter" idx="3"/>
          </p:nvPr>
        </p:nvSpPr>
        <p:spPr bwMode="auto">
          <a:xfrm>
            <a:off x="3124200" y="6553200"/>
            <a:ext cx="2895600" cy="1524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effectLst>
                  <a:outerShdw blurRad="38100" dist="38100" dir="2700000" algn="tl">
                    <a:srgbClr val="C0C0C0"/>
                  </a:outerShdw>
                </a:effectLst>
                <a:latin typeface="Times New Roman" pitchFamily="18" charset="0"/>
                <a:ea typeface="Gulim" pitchFamily="34" charset="-127"/>
              </a:defRPr>
            </a:lvl1pPr>
          </a:lstStyle>
          <a:p>
            <a:endParaRPr lang="en-US"/>
          </a:p>
        </p:txBody>
      </p:sp>
      <p:sp>
        <p:nvSpPr>
          <p:cNvPr id="4103" name="Rectangle 7"/>
          <p:cNvSpPr>
            <a:spLocks noGrp="1" noChangeArrowheads="1"/>
          </p:cNvSpPr>
          <p:nvPr>
            <p:ph type="sldNum" sz="quarter" idx="4"/>
          </p:nvPr>
        </p:nvSpPr>
        <p:spPr>
          <a:xfrm>
            <a:off x="6553200" y="6553200"/>
            <a:ext cx="2133600" cy="152400"/>
          </a:xfrm>
        </p:spPr>
        <p:txBody>
          <a:bodyPr/>
          <a:lstStyle>
            <a:lvl1pPr algn="r">
              <a:defRPr sz="1400">
                <a:latin typeface="Times New Roman" pitchFamily="18" charset="0"/>
              </a:defRPr>
            </a:lvl1pPr>
          </a:lstStyle>
          <a:p>
            <a:fld id="{EA029461-AAE8-492C-8F7E-8B8939D75E47}" type="slidenum">
              <a:rPr lang="ko-KR" altLang="en-US"/>
              <a:pPr/>
              <a:t>‹#›</a:t>
            </a:fld>
            <a:endParaRPr lang="en-US"/>
          </a:p>
        </p:txBody>
      </p:sp>
      <p:sp>
        <p:nvSpPr>
          <p:cNvPr id="4104" name="Text Box 8"/>
          <p:cNvSpPr txBox="1">
            <a:spLocks noChangeArrowheads="1"/>
          </p:cNvSpPr>
          <p:nvPr/>
        </p:nvSpPr>
        <p:spPr bwMode="auto">
          <a:xfrm>
            <a:off x="4038600" y="6324600"/>
            <a:ext cx="1038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a:latin typeface="Lucida Sans Unicode" pitchFamily="34" charset="0"/>
                <a:ea typeface="Gulim" pitchFamily="34" charset="-127"/>
              </a:rPr>
              <a:t>LOGO</a:t>
            </a:r>
          </a:p>
        </p:txBody>
      </p:sp>
      <p:sp>
        <p:nvSpPr>
          <p:cNvPr id="4105" name="未知"/>
          <p:cNvSpPr>
            <a:spLocks/>
          </p:cNvSpPr>
          <p:nvPr/>
        </p:nvSpPr>
        <p:spPr bwMode="auto">
          <a:xfrm>
            <a:off x="0" y="533400"/>
            <a:ext cx="9144000" cy="2133600"/>
          </a:xfrm>
          <a:custGeom>
            <a:avLst/>
            <a:gdLst>
              <a:gd name="T0" fmla="*/ 0 w 5760"/>
              <a:gd name="T1" fmla="*/ 1248 h 1344"/>
              <a:gd name="T2" fmla="*/ 1488 w 5760"/>
              <a:gd name="T3" fmla="*/ 1104 h 1344"/>
              <a:gd name="T4" fmla="*/ 5760 w 5760"/>
              <a:gd name="T5" fmla="*/ 0 h 1344"/>
              <a:gd name="T6" fmla="*/ 5760 w 5760"/>
              <a:gd name="T7" fmla="*/ 1344 h 1344"/>
              <a:gd name="T8" fmla="*/ 0 w 5760"/>
              <a:gd name="T9" fmla="*/ 1344 h 1344"/>
              <a:gd name="T10" fmla="*/ 0 w 5760"/>
              <a:gd name="T11" fmla="*/ 1248 h 1344"/>
            </a:gdLst>
            <a:ahLst/>
            <a:cxnLst>
              <a:cxn ang="0">
                <a:pos x="T0" y="T1"/>
              </a:cxn>
              <a:cxn ang="0">
                <a:pos x="T2" y="T3"/>
              </a:cxn>
              <a:cxn ang="0">
                <a:pos x="T4" y="T5"/>
              </a:cxn>
              <a:cxn ang="0">
                <a:pos x="T6" y="T7"/>
              </a:cxn>
              <a:cxn ang="0">
                <a:pos x="T8" y="T9"/>
              </a:cxn>
              <a:cxn ang="0">
                <a:pos x="T10" y="T11"/>
              </a:cxn>
            </a:cxnLst>
            <a:rect l="0" t="0" r="r" b="b"/>
            <a:pathLst>
              <a:path w="5760" h="1344">
                <a:moveTo>
                  <a:pt x="0" y="1248"/>
                </a:moveTo>
                <a:lnTo>
                  <a:pt x="1488" y="1104"/>
                </a:lnTo>
                <a:lnTo>
                  <a:pt x="5760" y="0"/>
                </a:lnTo>
                <a:lnTo>
                  <a:pt x="5760" y="1344"/>
                </a:lnTo>
                <a:lnTo>
                  <a:pt x="0" y="1344"/>
                </a:lnTo>
                <a:lnTo>
                  <a:pt x="0" y="1248"/>
                </a:lnTo>
                <a:close/>
              </a:path>
            </a:pathLst>
          </a:custGeom>
          <a:gradFill rotWithShape="0">
            <a:gsLst>
              <a:gs pos="0">
                <a:schemeClr val="accent2"/>
              </a:gs>
              <a:gs pos="100000">
                <a:schemeClr val="accent2">
                  <a:gamma/>
                  <a:tint val="75686"/>
                  <a:invGamma/>
                </a:scheme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6" name="未知"/>
          <p:cNvSpPr>
            <a:spLocks/>
          </p:cNvSpPr>
          <p:nvPr/>
        </p:nvSpPr>
        <p:spPr bwMode="auto">
          <a:xfrm>
            <a:off x="0" y="3733800"/>
            <a:ext cx="3124200" cy="3200400"/>
          </a:xfrm>
          <a:custGeom>
            <a:avLst/>
            <a:gdLst>
              <a:gd name="T0" fmla="*/ 0 w 1968"/>
              <a:gd name="T1" fmla="*/ 0 h 1968"/>
              <a:gd name="T2" fmla="*/ 1968 w 1968"/>
              <a:gd name="T3" fmla="*/ 576 h 1968"/>
              <a:gd name="T4" fmla="*/ 144 w 1968"/>
              <a:gd name="T5" fmla="*/ 1968 h 1968"/>
              <a:gd name="T6" fmla="*/ 0 w 1968"/>
              <a:gd name="T7" fmla="*/ 1968 h 1968"/>
              <a:gd name="T8" fmla="*/ 0 w 1968"/>
              <a:gd name="T9" fmla="*/ 0 h 1968"/>
            </a:gdLst>
            <a:ahLst/>
            <a:cxnLst>
              <a:cxn ang="0">
                <a:pos x="T0" y="T1"/>
              </a:cxn>
              <a:cxn ang="0">
                <a:pos x="T2" y="T3"/>
              </a:cxn>
              <a:cxn ang="0">
                <a:pos x="T4" y="T5"/>
              </a:cxn>
              <a:cxn ang="0">
                <a:pos x="T6" y="T7"/>
              </a:cxn>
              <a:cxn ang="0">
                <a:pos x="T8" y="T9"/>
              </a:cxn>
            </a:cxnLst>
            <a:rect l="0" t="0" r="r" b="b"/>
            <a:pathLst>
              <a:path w="1968" h="1968">
                <a:moveTo>
                  <a:pt x="0" y="0"/>
                </a:moveTo>
                <a:lnTo>
                  <a:pt x="1968" y="576"/>
                </a:lnTo>
                <a:lnTo>
                  <a:pt x="144" y="1968"/>
                </a:lnTo>
                <a:lnTo>
                  <a:pt x="0" y="1968"/>
                </a:lnTo>
                <a:lnTo>
                  <a:pt x="0" y="0"/>
                </a:lnTo>
                <a:close/>
              </a:path>
            </a:pathLst>
          </a:custGeom>
          <a:gradFill rotWithShape="0">
            <a:gsLst>
              <a:gs pos="0">
                <a:schemeClr val="accent1"/>
              </a:gs>
              <a:gs pos="50000">
                <a:schemeClr val="accent1">
                  <a:gamma/>
                  <a:tint val="60784"/>
                  <a:invGamma/>
                </a:schemeClr>
              </a:gs>
              <a:gs pos="100000">
                <a:schemeClr val="accent1"/>
              </a:gs>
            </a:gsLst>
            <a:lin ang="2700000" scaled="1"/>
          </a:gra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7" name="Line 11"/>
          <p:cNvSpPr>
            <a:spLocks noChangeShapeType="1"/>
          </p:cNvSpPr>
          <p:nvPr/>
        </p:nvSpPr>
        <p:spPr bwMode="auto">
          <a:xfrm>
            <a:off x="0" y="2759075"/>
            <a:ext cx="9144000" cy="0"/>
          </a:xfrm>
          <a:prstGeom prst="line">
            <a:avLst/>
          </a:prstGeom>
          <a:noFill/>
          <a:ln w="63500" cap="rnd" cmpd="sng">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8" name="Rectangle 12"/>
          <p:cNvSpPr>
            <a:spLocks noChangeArrowheads="1"/>
          </p:cNvSpPr>
          <p:nvPr/>
        </p:nvSpPr>
        <p:spPr bwMode="auto">
          <a:xfrm>
            <a:off x="141288" y="119063"/>
            <a:ext cx="670560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800" b="0">
                <a:solidFill>
                  <a:schemeClr val="hlink"/>
                </a:solidFill>
                <a:latin typeface="Verdana" pitchFamily="34" charset="0"/>
                <a:ea typeface="Gulim" pitchFamily="34" charset="-127"/>
              </a:rPr>
              <a:t>Add Your Company Slogan</a:t>
            </a:r>
          </a:p>
        </p:txBody>
      </p:sp>
      <p:sp>
        <p:nvSpPr>
          <p:cNvPr id="4109" name="Oval 13"/>
          <p:cNvSpPr>
            <a:spLocks noChangeArrowheads="1"/>
          </p:cNvSpPr>
          <p:nvPr/>
        </p:nvSpPr>
        <p:spPr bwMode="auto">
          <a:xfrm>
            <a:off x="4648200" y="1143000"/>
            <a:ext cx="152400" cy="152400"/>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0" name="Oval 14"/>
          <p:cNvSpPr>
            <a:spLocks noChangeArrowheads="1"/>
          </p:cNvSpPr>
          <p:nvPr/>
        </p:nvSpPr>
        <p:spPr bwMode="auto">
          <a:xfrm>
            <a:off x="1752600" y="3254375"/>
            <a:ext cx="317500" cy="317500"/>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1" name="Oval 15"/>
          <p:cNvSpPr>
            <a:spLocks noChangeArrowheads="1"/>
          </p:cNvSpPr>
          <p:nvPr/>
        </p:nvSpPr>
        <p:spPr bwMode="auto">
          <a:xfrm>
            <a:off x="762000" y="2971800"/>
            <a:ext cx="234950" cy="234950"/>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2" name="Oval 16"/>
          <p:cNvSpPr>
            <a:spLocks noChangeArrowheads="1"/>
          </p:cNvSpPr>
          <p:nvPr/>
        </p:nvSpPr>
        <p:spPr bwMode="auto">
          <a:xfrm>
            <a:off x="4038600" y="2079625"/>
            <a:ext cx="152400" cy="152400"/>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3" name="Oval 17"/>
          <p:cNvSpPr>
            <a:spLocks noChangeArrowheads="1"/>
          </p:cNvSpPr>
          <p:nvPr/>
        </p:nvSpPr>
        <p:spPr bwMode="auto">
          <a:xfrm>
            <a:off x="3124200" y="2232025"/>
            <a:ext cx="317500" cy="317500"/>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4" name="Rectangle 18"/>
          <p:cNvSpPr>
            <a:spLocks noGrp="1" noChangeArrowheads="1"/>
          </p:cNvSpPr>
          <p:nvPr>
            <p:ph type="ctrTitle" sz="quarter"/>
          </p:nvPr>
        </p:nvSpPr>
        <p:spPr bwMode="auto">
          <a:xfrm>
            <a:off x="0" y="2687638"/>
            <a:ext cx="8763000" cy="6699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4000">
                <a:solidFill>
                  <a:schemeClr val="tx2"/>
                </a:solidFill>
              </a:defRPr>
            </a:lvl1pPr>
          </a:lstStyle>
          <a:p>
            <a:pPr lvl="0"/>
            <a:r>
              <a:rPr lang="zh-CN" altLang="zh-CN" noProof="0" smtClean="0"/>
              <a:t>PowerPoint Template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灯片编号占位符 4"/>
          <p:cNvSpPr>
            <a:spLocks noGrp="1"/>
          </p:cNvSpPr>
          <p:nvPr>
            <p:ph type="sldNum" sz="quarter" idx="11"/>
          </p:nvPr>
        </p:nvSpPr>
        <p:spPr/>
        <p:txBody>
          <a:bodyPr/>
          <a:lstStyle>
            <a:lvl1pPr>
              <a:defRPr/>
            </a:lvl1pPr>
          </a:lstStyle>
          <a:p>
            <a:fld id="{4F791DCE-77F3-4F96-A160-8CB89F2B1D07}" type="slidenum">
              <a:rPr lang="ko-KR" altLang="en-US"/>
              <a:pPr/>
              <a:t>‹#›</a:t>
            </a:fld>
            <a:endParaRPr lang="en-US"/>
          </a:p>
        </p:txBody>
      </p:sp>
    </p:spTree>
    <p:extLst>
      <p:ext uri="{BB962C8B-B14F-4D97-AF65-F5344CB8AC3E}">
        <p14:creationId xmlns:p14="http://schemas.microsoft.com/office/powerpoint/2010/main" val="41053032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p>
        </p:txBody>
      </p:sp>
      <p:sp>
        <p:nvSpPr>
          <p:cNvPr id="5" name="灯片编号占位符 4"/>
          <p:cNvSpPr>
            <a:spLocks noGrp="1"/>
          </p:cNvSpPr>
          <p:nvPr>
            <p:ph type="sldNum" sz="quarter" idx="11"/>
          </p:nvPr>
        </p:nvSpPr>
        <p:spPr/>
        <p:txBody>
          <a:bodyPr/>
          <a:lstStyle>
            <a:lvl1pPr>
              <a:defRPr/>
            </a:lvl1pPr>
          </a:lstStyle>
          <a:p>
            <a:fld id="{E1C28FAC-E745-4BFB-ACF7-4ED15090FE61}" type="slidenum">
              <a:rPr lang="ko-KR" altLang="en-US"/>
              <a:pPr/>
              <a:t>‹#›</a:t>
            </a:fld>
            <a:endParaRPr lang="en-US"/>
          </a:p>
        </p:txBody>
      </p:sp>
    </p:spTree>
    <p:extLst>
      <p:ext uri="{BB962C8B-B14F-4D97-AF65-F5344CB8AC3E}">
        <p14:creationId xmlns:p14="http://schemas.microsoft.com/office/powerpoint/2010/main" val="28417322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16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p>
        </p:txBody>
      </p:sp>
      <p:sp>
        <p:nvSpPr>
          <p:cNvPr id="6" name="灯片编号占位符 5"/>
          <p:cNvSpPr>
            <a:spLocks noGrp="1"/>
          </p:cNvSpPr>
          <p:nvPr>
            <p:ph type="sldNum" sz="quarter" idx="11"/>
          </p:nvPr>
        </p:nvSpPr>
        <p:spPr/>
        <p:txBody>
          <a:bodyPr/>
          <a:lstStyle>
            <a:lvl1pPr>
              <a:defRPr/>
            </a:lvl1pPr>
          </a:lstStyle>
          <a:p>
            <a:fld id="{0C62DB27-DB5E-4940-801A-E5268D23B854}" type="slidenum">
              <a:rPr lang="ko-KR" altLang="en-US"/>
              <a:pPr/>
              <a:t>‹#›</a:t>
            </a:fld>
            <a:endParaRPr lang="en-US"/>
          </a:p>
        </p:txBody>
      </p:sp>
    </p:spTree>
    <p:extLst>
      <p:ext uri="{BB962C8B-B14F-4D97-AF65-F5344CB8AC3E}">
        <p14:creationId xmlns:p14="http://schemas.microsoft.com/office/powerpoint/2010/main" val="13025712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p>
        </p:txBody>
      </p:sp>
      <p:sp>
        <p:nvSpPr>
          <p:cNvPr id="8" name="灯片编号占位符 7"/>
          <p:cNvSpPr>
            <a:spLocks noGrp="1"/>
          </p:cNvSpPr>
          <p:nvPr>
            <p:ph type="sldNum" sz="quarter" idx="11"/>
          </p:nvPr>
        </p:nvSpPr>
        <p:spPr/>
        <p:txBody>
          <a:bodyPr/>
          <a:lstStyle>
            <a:lvl1pPr>
              <a:defRPr/>
            </a:lvl1pPr>
          </a:lstStyle>
          <a:p>
            <a:fld id="{429DFB9C-BBAF-4501-90D8-8DDEEBC77973}" type="slidenum">
              <a:rPr lang="ko-KR" altLang="en-US"/>
              <a:pPr/>
              <a:t>‹#›</a:t>
            </a:fld>
            <a:endParaRPr lang="en-US"/>
          </a:p>
        </p:txBody>
      </p:sp>
    </p:spTree>
    <p:extLst>
      <p:ext uri="{BB962C8B-B14F-4D97-AF65-F5344CB8AC3E}">
        <p14:creationId xmlns:p14="http://schemas.microsoft.com/office/powerpoint/2010/main" val="23560380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p>
        </p:txBody>
      </p:sp>
      <p:sp>
        <p:nvSpPr>
          <p:cNvPr id="4" name="灯片编号占位符 3"/>
          <p:cNvSpPr>
            <a:spLocks noGrp="1"/>
          </p:cNvSpPr>
          <p:nvPr>
            <p:ph type="sldNum" sz="quarter" idx="11"/>
          </p:nvPr>
        </p:nvSpPr>
        <p:spPr/>
        <p:txBody>
          <a:bodyPr/>
          <a:lstStyle>
            <a:lvl1pPr>
              <a:defRPr/>
            </a:lvl1pPr>
          </a:lstStyle>
          <a:p>
            <a:fld id="{5D9F45A3-15DE-4793-989F-7AB87267E39D}" type="slidenum">
              <a:rPr lang="ko-KR" altLang="en-US"/>
              <a:pPr/>
              <a:t>‹#›</a:t>
            </a:fld>
            <a:endParaRPr lang="en-US"/>
          </a:p>
        </p:txBody>
      </p:sp>
    </p:spTree>
    <p:extLst>
      <p:ext uri="{BB962C8B-B14F-4D97-AF65-F5344CB8AC3E}">
        <p14:creationId xmlns:p14="http://schemas.microsoft.com/office/powerpoint/2010/main" val="8747004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p>
        </p:txBody>
      </p:sp>
      <p:sp>
        <p:nvSpPr>
          <p:cNvPr id="3" name="灯片编号占位符 2"/>
          <p:cNvSpPr>
            <a:spLocks noGrp="1"/>
          </p:cNvSpPr>
          <p:nvPr>
            <p:ph type="sldNum" sz="quarter" idx="11"/>
          </p:nvPr>
        </p:nvSpPr>
        <p:spPr/>
        <p:txBody>
          <a:bodyPr/>
          <a:lstStyle>
            <a:lvl1pPr>
              <a:defRPr/>
            </a:lvl1pPr>
          </a:lstStyle>
          <a:p>
            <a:fld id="{1D5D3EF8-A90B-4A11-A249-D79886380044}" type="slidenum">
              <a:rPr lang="ko-KR" altLang="en-US"/>
              <a:pPr/>
              <a:t>‹#›</a:t>
            </a:fld>
            <a:endParaRPr lang="en-US"/>
          </a:p>
        </p:txBody>
      </p:sp>
    </p:spTree>
    <p:extLst>
      <p:ext uri="{BB962C8B-B14F-4D97-AF65-F5344CB8AC3E}">
        <p14:creationId xmlns:p14="http://schemas.microsoft.com/office/powerpoint/2010/main" val="80778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0F7C8ADE-207B-4FDB-8F6F-3658FA7C1AC9}" type="slidenum">
              <a:rPr lang="zh-CN" altLang="zh-CN"/>
              <a:pPr/>
              <a:t>‹#›</a:t>
            </a:fld>
            <a:endParaRPr lang="zh-CN" altLang="zh-CN"/>
          </a:p>
        </p:txBody>
      </p:sp>
      <p:sp>
        <p:nvSpPr>
          <p:cNvPr id="5" name="日期占位符 4"/>
          <p:cNvSpPr>
            <a:spLocks noGrp="1"/>
          </p:cNvSpPr>
          <p:nvPr>
            <p:ph type="dt" sz="half" idx="11"/>
          </p:nvPr>
        </p:nvSpPr>
        <p:spPr/>
        <p:txBody>
          <a:bodyPr/>
          <a:lstStyle>
            <a:lvl1pPr>
              <a:defRPr/>
            </a:lvl1pPr>
          </a:lstStyle>
          <a:p>
            <a:endParaRPr lang="zh-CN" altLang="zh-CN"/>
          </a:p>
        </p:txBody>
      </p:sp>
    </p:spTree>
    <p:extLst>
      <p:ext uri="{BB962C8B-B14F-4D97-AF65-F5344CB8AC3E}">
        <p14:creationId xmlns:p14="http://schemas.microsoft.com/office/powerpoint/2010/main" val="274941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p>
        </p:txBody>
      </p:sp>
      <p:sp>
        <p:nvSpPr>
          <p:cNvPr id="6" name="灯片编号占位符 5"/>
          <p:cNvSpPr>
            <a:spLocks noGrp="1"/>
          </p:cNvSpPr>
          <p:nvPr>
            <p:ph type="sldNum" sz="quarter" idx="11"/>
          </p:nvPr>
        </p:nvSpPr>
        <p:spPr/>
        <p:txBody>
          <a:bodyPr/>
          <a:lstStyle>
            <a:lvl1pPr>
              <a:defRPr/>
            </a:lvl1pPr>
          </a:lstStyle>
          <a:p>
            <a:fld id="{E4C3A43C-2629-4D6B-91AE-9417251973CB}" type="slidenum">
              <a:rPr lang="ko-KR" altLang="en-US"/>
              <a:pPr/>
              <a:t>‹#›</a:t>
            </a:fld>
            <a:endParaRPr lang="en-US"/>
          </a:p>
        </p:txBody>
      </p:sp>
    </p:spTree>
    <p:extLst>
      <p:ext uri="{BB962C8B-B14F-4D97-AF65-F5344CB8AC3E}">
        <p14:creationId xmlns:p14="http://schemas.microsoft.com/office/powerpoint/2010/main" val="36342636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p>
        </p:txBody>
      </p:sp>
      <p:sp>
        <p:nvSpPr>
          <p:cNvPr id="6" name="灯片编号占位符 5"/>
          <p:cNvSpPr>
            <a:spLocks noGrp="1"/>
          </p:cNvSpPr>
          <p:nvPr>
            <p:ph type="sldNum" sz="quarter" idx="11"/>
          </p:nvPr>
        </p:nvSpPr>
        <p:spPr/>
        <p:txBody>
          <a:bodyPr/>
          <a:lstStyle>
            <a:lvl1pPr>
              <a:defRPr/>
            </a:lvl1pPr>
          </a:lstStyle>
          <a:p>
            <a:fld id="{9A3898E6-56AD-4D4E-9AF8-62BB1F7A9ED7}" type="slidenum">
              <a:rPr lang="ko-KR" altLang="en-US"/>
              <a:pPr/>
              <a:t>‹#›</a:t>
            </a:fld>
            <a:endParaRPr lang="en-US"/>
          </a:p>
        </p:txBody>
      </p:sp>
    </p:spTree>
    <p:extLst>
      <p:ext uri="{BB962C8B-B14F-4D97-AF65-F5344CB8AC3E}">
        <p14:creationId xmlns:p14="http://schemas.microsoft.com/office/powerpoint/2010/main" val="34757073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灯片编号占位符 4"/>
          <p:cNvSpPr>
            <a:spLocks noGrp="1"/>
          </p:cNvSpPr>
          <p:nvPr>
            <p:ph type="sldNum" sz="quarter" idx="11"/>
          </p:nvPr>
        </p:nvSpPr>
        <p:spPr/>
        <p:txBody>
          <a:bodyPr/>
          <a:lstStyle>
            <a:lvl1pPr>
              <a:defRPr/>
            </a:lvl1pPr>
          </a:lstStyle>
          <a:p>
            <a:fld id="{C1C63A2D-B306-4C30-ACB9-E0DF955CBDA1}" type="slidenum">
              <a:rPr lang="ko-KR" altLang="en-US"/>
              <a:pPr/>
              <a:t>‹#›</a:t>
            </a:fld>
            <a:endParaRPr lang="en-US"/>
          </a:p>
        </p:txBody>
      </p:sp>
    </p:spTree>
    <p:extLst>
      <p:ext uri="{BB962C8B-B14F-4D97-AF65-F5344CB8AC3E}">
        <p14:creationId xmlns:p14="http://schemas.microsoft.com/office/powerpoint/2010/main" val="23633608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97562"/>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975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灯片编号占位符 4"/>
          <p:cNvSpPr>
            <a:spLocks noGrp="1"/>
          </p:cNvSpPr>
          <p:nvPr>
            <p:ph type="sldNum" sz="quarter" idx="11"/>
          </p:nvPr>
        </p:nvSpPr>
        <p:spPr/>
        <p:txBody>
          <a:bodyPr/>
          <a:lstStyle>
            <a:lvl1pPr>
              <a:defRPr/>
            </a:lvl1pPr>
          </a:lstStyle>
          <a:p>
            <a:fld id="{9EFD9F7A-E7B3-473D-905B-1B4B4A46258C}" type="slidenum">
              <a:rPr lang="ko-KR" altLang="en-US"/>
              <a:pPr/>
              <a:t>‹#›</a:t>
            </a:fld>
            <a:endParaRPr lang="en-US"/>
          </a:p>
        </p:txBody>
      </p:sp>
    </p:spTree>
    <p:extLst>
      <p:ext uri="{BB962C8B-B14F-4D97-AF65-F5344CB8AC3E}">
        <p14:creationId xmlns:p14="http://schemas.microsoft.com/office/powerpoint/2010/main" val="13671931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灯片编号占位符 4"/>
          <p:cNvSpPr>
            <a:spLocks noGrp="1"/>
          </p:cNvSpPr>
          <p:nvPr>
            <p:ph type="sldNum" sz="quarter" idx="11"/>
          </p:nvPr>
        </p:nvSpPr>
        <p:spPr/>
        <p:txBody>
          <a:bodyPr/>
          <a:lstStyle>
            <a:lvl1pPr>
              <a:defRPr/>
            </a:lvl1pPr>
          </a:lstStyle>
          <a:p>
            <a:fld id="{3D14A9B1-BCC1-4CC2-AB60-082BE1C1C97F}" type="slidenum">
              <a:rPr lang="ko-KR" altLang="en-US"/>
              <a:pPr/>
              <a:t>‹#›</a:t>
            </a:fld>
            <a:endParaRPr lang="en-US"/>
          </a:p>
        </p:txBody>
      </p:sp>
    </p:spTree>
    <p:extLst>
      <p:ext uri="{BB962C8B-B14F-4D97-AF65-F5344CB8AC3E}">
        <p14:creationId xmlns:p14="http://schemas.microsoft.com/office/powerpoint/2010/main" val="10878315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灯片编号占位符 4"/>
          <p:cNvSpPr>
            <a:spLocks noGrp="1"/>
          </p:cNvSpPr>
          <p:nvPr>
            <p:ph type="sldNum" sz="quarter" idx="11"/>
          </p:nvPr>
        </p:nvSpPr>
        <p:spPr/>
        <p:txBody>
          <a:bodyPr/>
          <a:lstStyle>
            <a:lvl1pPr>
              <a:defRPr/>
            </a:lvl1pPr>
          </a:lstStyle>
          <a:p>
            <a:fld id="{C005BB89-05E4-449D-87F9-A60A423BCF42}" type="slidenum">
              <a:rPr lang="ko-KR" altLang="en-US"/>
              <a:pPr/>
              <a:t>‹#›</a:t>
            </a:fld>
            <a:endParaRPr lang="en-US"/>
          </a:p>
        </p:txBody>
      </p:sp>
    </p:spTree>
    <p:extLst>
      <p:ext uri="{BB962C8B-B14F-4D97-AF65-F5344CB8AC3E}">
        <p14:creationId xmlns:p14="http://schemas.microsoft.com/office/powerpoint/2010/main" val="18305201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p>
        </p:txBody>
      </p:sp>
      <p:sp>
        <p:nvSpPr>
          <p:cNvPr id="5" name="灯片编号占位符 4"/>
          <p:cNvSpPr>
            <a:spLocks noGrp="1"/>
          </p:cNvSpPr>
          <p:nvPr>
            <p:ph type="sldNum" sz="quarter" idx="11"/>
          </p:nvPr>
        </p:nvSpPr>
        <p:spPr/>
        <p:txBody>
          <a:bodyPr/>
          <a:lstStyle>
            <a:lvl1pPr>
              <a:defRPr/>
            </a:lvl1pPr>
          </a:lstStyle>
          <a:p>
            <a:fld id="{1A59BAA6-16B9-48A9-BB54-EBB657202E98}" type="slidenum">
              <a:rPr lang="ko-KR" altLang="en-US"/>
              <a:pPr/>
              <a:t>‹#›</a:t>
            </a:fld>
            <a:endParaRPr lang="en-US"/>
          </a:p>
        </p:txBody>
      </p:sp>
    </p:spTree>
    <p:extLst>
      <p:ext uri="{BB962C8B-B14F-4D97-AF65-F5344CB8AC3E}">
        <p14:creationId xmlns:p14="http://schemas.microsoft.com/office/powerpoint/2010/main" val="32378188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16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p>
        </p:txBody>
      </p:sp>
      <p:sp>
        <p:nvSpPr>
          <p:cNvPr id="6" name="灯片编号占位符 5"/>
          <p:cNvSpPr>
            <a:spLocks noGrp="1"/>
          </p:cNvSpPr>
          <p:nvPr>
            <p:ph type="sldNum" sz="quarter" idx="11"/>
          </p:nvPr>
        </p:nvSpPr>
        <p:spPr/>
        <p:txBody>
          <a:bodyPr/>
          <a:lstStyle>
            <a:lvl1pPr>
              <a:defRPr/>
            </a:lvl1pPr>
          </a:lstStyle>
          <a:p>
            <a:fld id="{49CAA54E-DB25-472B-957E-133F93E2E0E1}" type="slidenum">
              <a:rPr lang="ko-KR" altLang="en-US"/>
              <a:pPr/>
              <a:t>‹#›</a:t>
            </a:fld>
            <a:endParaRPr lang="en-US"/>
          </a:p>
        </p:txBody>
      </p:sp>
    </p:spTree>
    <p:extLst>
      <p:ext uri="{BB962C8B-B14F-4D97-AF65-F5344CB8AC3E}">
        <p14:creationId xmlns:p14="http://schemas.microsoft.com/office/powerpoint/2010/main" val="35698226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p>
        </p:txBody>
      </p:sp>
      <p:sp>
        <p:nvSpPr>
          <p:cNvPr id="8" name="灯片编号占位符 7"/>
          <p:cNvSpPr>
            <a:spLocks noGrp="1"/>
          </p:cNvSpPr>
          <p:nvPr>
            <p:ph type="sldNum" sz="quarter" idx="11"/>
          </p:nvPr>
        </p:nvSpPr>
        <p:spPr/>
        <p:txBody>
          <a:bodyPr/>
          <a:lstStyle>
            <a:lvl1pPr>
              <a:defRPr/>
            </a:lvl1pPr>
          </a:lstStyle>
          <a:p>
            <a:fld id="{D49AAA9F-C9F4-40F4-AB58-2593613C6696}" type="slidenum">
              <a:rPr lang="ko-KR" altLang="en-US"/>
              <a:pPr/>
              <a:t>‹#›</a:t>
            </a:fld>
            <a:endParaRPr lang="en-US"/>
          </a:p>
        </p:txBody>
      </p:sp>
    </p:spTree>
    <p:extLst>
      <p:ext uri="{BB962C8B-B14F-4D97-AF65-F5344CB8AC3E}">
        <p14:creationId xmlns:p14="http://schemas.microsoft.com/office/powerpoint/2010/main" val="35582919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p>
        </p:txBody>
      </p:sp>
      <p:sp>
        <p:nvSpPr>
          <p:cNvPr id="4" name="灯片编号占位符 3"/>
          <p:cNvSpPr>
            <a:spLocks noGrp="1"/>
          </p:cNvSpPr>
          <p:nvPr>
            <p:ph type="sldNum" sz="quarter" idx="11"/>
          </p:nvPr>
        </p:nvSpPr>
        <p:spPr/>
        <p:txBody>
          <a:bodyPr/>
          <a:lstStyle>
            <a:lvl1pPr>
              <a:defRPr/>
            </a:lvl1pPr>
          </a:lstStyle>
          <a:p>
            <a:fld id="{94055B16-CB7C-4AAE-B37A-13DAB9C99237}" type="slidenum">
              <a:rPr lang="ko-KR" altLang="en-US"/>
              <a:pPr/>
              <a:t>‹#›</a:t>
            </a:fld>
            <a:endParaRPr lang="en-US"/>
          </a:p>
        </p:txBody>
      </p:sp>
    </p:spTree>
    <p:extLst>
      <p:ext uri="{BB962C8B-B14F-4D97-AF65-F5344CB8AC3E}">
        <p14:creationId xmlns:p14="http://schemas.microsoft.com/office/powerpoint/2010/main" val="114245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3400" y="1295400"/>
            <a:ext cx="401955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5350" y="1295400"/>
            <a:ext cx="401955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98843F1D-2D9E-4B9A-8F22-59A02B37C0AC}" type="slidenum">
              <a:rPr lang="zh-CN" altLang="zh-CN"/>
              <a:pPr/>
              <a:t>‹#›</a:t>
            </a:fld>
            <a:endParaRPr lang="zh-CN" altLang="zh-CN"/>
          </a:p>
        </p:txBody>
      </p:sp>
      <p:sp>
        <p:nvSpPr>
          <p:cNvPr id="6" name="日期占位符 5"/>
          <p:cNvSpPr>
            <a:spLocks noGrp="1"/>
          </p:cNvSpPr>
          <p:nvPr>
            <p:ph type="dt" sz="half" idx="11"/>
          </p:nvPr>
        </p:nvSpPr>
        <p:spPr/>
        <p:txBody>
          <a:bodyPr/>
          <a:lstStyle>
            <a:lvl1pPr>
              <a:defRPr/>
            </a:lvl1pPr>
          </a:lstStyle>
          <a:p>
            <a:endParaRPr lang="zh-CN" altLang="zh-CN"/>
          </a:p>
        </p:txBody>
      </p:sp>
    </p:spTree>
    <p:extLst>
      <p:ext uri="{BB962C8B-B14F-4D97-AF65-F5344CB8AC3E}">
        <p14:creationId xmlns:p14="http://schemas.microsoft.com/office/powerpoint/2010/main" val="17352296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p>
        </p:txBody>
      </p:sp>
      <p:sp>
        <p:nvSpPr>
          <p:cNvPr id="3" name="灯片编号占位符 2"/>
          <p:cNvSpPr>
            <a:spLocks noGrp="1"/>
          </p:cNvSpPr>
          <p:nvPr>
            <p:ph type="sldNum" sz="quarter" idx="11"/>
          </p:nvPr>
        </p:nvSpPr>
        <p:spPr/>
        <p:txBody>
          <a:bodyPr/>
          <a:lstStyle>
            <a:lvl1pPr>
              <a:defRPr/>
            </a:lvl1pPr>
          </a:lstStyle>
          <a:p>
            <a:fld id="{91FAF607-70AD-47B0-8F11-A680C0294B69}" type="slidenum">
              <a:rPr lang="ko-KR" altLang="en-US"/>
              <a:pPr/>
              <a:t>‹#›</a:t>
            </a:fld>
            <a:endParaRPr lang="en-US"/>
          </a:p>
        </p:txBody>
      </p:sp>
    </p:spTree>
    <p:extLst>
      <p:ext uri="{BB962C8B-B14F-4D97-AF65-F5344CB8AC3E}">
        <p14:creationId xmlns:p14="http://schemas.microsoft.com/office/powerpoint/2010/main" val="20344608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p>
        </p:txBody>
      </p:sp>
      <p:sp>
        <p:nvSpPr>
          <p:cNvPr id="6" name="灯片编号占位符 5"/>
          <p:cNvSpPr>
            <a:spLocks noGrp="1"/>
          </p:cNvSpPr>
          <p:nvPr>
            <p:ph type="sldNum" sz="quarter" idx="11"/>
          </p:nvPr>
        </p:nvSpPr>
        <p:spPr/>
        <p:txBody>
          <a:bodyPr/>
          <a:lstStyle>
            <a:lvl1pPr>
              <a:defRPr/>
            </a:lvl1pPr>
          </a:lstStyle>
          <a:p>
            <a:fld id="{3C491E4C-D1A7-4BBB-8231-2902361380B3}" type="slidenum">
              <a:rPr lang="ko-KR" altLang="en-US"/>
              <a:pPr/>
              <a:t>‹#›</a:t>
            </a:fld>
            <a:endParaRPr lang="en-US"/>
          </a:p>
        </p:txBody>
      </p:sp>
    </p:spTree>
    <p:extLst>
      <p:ext uri="{BB962C8B-B14F-4D97-AF65-F5344CB8AC3E}">
        <p14:creationId xmlns:p14="http://schemas.microsoft.com/office/powerpoint/2010/main" val="42342445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p>
        </p:txBody>
      </p:sp>
      <p:sp>
        <p:nvSpPr>
          <p:cNvPr id="6" name="灯片编号占位符 5"/>
          <p:cNvSpPr>
            <a:spLocks noGrp="1"/>
          </p:cNvSpPr>
          <p:nvPr>
            <p:ph type="sldNum" sz="quarter" idx="11"/>
          </p:nvPr>
        </p:nvSpPr>
        <p:spPr/>
        <p:txBody>
          <a:bodyPr/>
          <a:lstStyle>
            <a:lvl1pPr>
              <a:defRPr/>
            </a:lvl1pPr>
          </a:lstStyle>
          <a:p>
            <a:fld id="{00BA1718-AC7B-4B3F-BA51-B564A4F43208}" type="slidenum">
              <a:rPr lang="ko-KR" altLang="en-US"/>
              <a:pPr/>
              <a:t>‹#›</a:t>
            </a:fld>
            <a:endParaRPr lang="en-US"/>
          </a:p>
        </p:txBody>
      </p:sp>
    </p:spTree>
    <p:extLst>
      <p:ext uri="{BB962C8B-B14F-4D97-AF65-F5344CB8AC3E}">
        <p14:creationId xmlns:p14="http://schemas.microsoft.com/office/powerpoint/2010/main" val="18304505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灯片编号占位符 4"/>
          <p:cNvSpPr>
            <a:spLocks noGrp="1"/>
          </p:cNvSpPr>
          <p:nvPr>
            <p:ph type="sldNum" sz="quarter" idx="11"/>
          </p:nvPr>
        </p:nvSpPr>
        <p:spPr/>
        <p:txBody>
          <a:bodyPr/>
          <a:lstStyle>
            <a:lvl1pPr>
              <a:defRPr/>
            </a:lvl1pPr>
          </a:lstStyle>
          <a:p>
            <a:fld id="{2F013FD6-339E-42B8-85E3-E7772E752E7B}" type="slidenum">
              <a:rPr lang="ko-KR" altLang="en-US"/>
              <a:pPr/>
              <a:t>‹#›</a:t>
            </a:fld>
            <a:endParaRPr lang="en-US"/>
          </a:p>
        </p:txBody>
      </p:sp>
    </p:spTree>
    <p:extLst>
      <p:ext uri="{BB962C8B-B14F-4D97-AF65-F5344CB8AC3E}">
        <p14:creationId xmlns:p14="http://schemas.microsoft.com/office/powerpoint/2010/main" val="31665726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97562"/>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975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灯片编号占位符 4"/>
          <p:cNvSpPr>
            <a:spLocks noGrp="1"/>
          </p:cNvSpPr>
          <p:nvPr>
            <p:ph type="sldNum" sz="quarter" idx="11"/>
          </p:nvPr>
        </p:nvSpPr>
        <p:spPr/>
        <p:txBody>
          <a:bodyPr/>
          <a:lstStyle>
            <a:lvl1pPr>
              <a:defRPr/>
            </a:lvl1pPr>
          </a:lstStyle>
          <a:p>
            <a:fld id="{AA225EAD-FA16-43DA-BCBE-11F2BF9D7EF7}" type="slidenum">
              <a:rPr lang="ko-KR" altLang="en-US"/>
              <a:pPr/>
              <a:t>‹#›</a:t>
            </a:fld>
            <a:endParaRPr lang="en-US"/>
          </a:p>
        </p:txBody>
      </p:sp>
    </p:spTree>
    <p:extLst>
      <p:ext uri="{BB962C8B-B14F-4D97-AF65-F5344CB8AC3E}">
        <p14:creationId xmlns:p14="http://schemas.microsoft.com/office/powerpoint/2010/main" val="31247176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975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327025" y="6477000"/>
            <a:ext cx="2514600" cy="304800"/>
          </a:xfrm>
        </p:spPr>
        <p:txBody>
          <a:bodyPr/>
          <a:lstStyle>
            <a:lvl1pPr>
              <a:defRPr/>
            </a:lvl1pPr>
          </a:lstStyle>
          <a:p>
            <a:endParaRPr lang="en-US"/>
          </a:p>
        </p:txBody>
      </p:sp>
      <p:sp>
        <p:nvSpPr>
          <p:cNvPr id="4" name="灯片编号占位符 3"/>
          <p:cNvSpPr>
            <a:spLocks noGrp="1"/>
          </p:cNvSpPr>
          <p:nvPr>
            <p:ph type="sldNum" sz="quarter" idx="11"/>
          </p:nvPr>
        </p:nvSpPr>
        <p:spPr>
          <a:xfrm>
            <a:off x="3276600" y="6477000"/>
            <a:ext cx="2133600" cy="304800"/>
          </a:xfrm>
        </p:spPr>
        <p:txBody>
          <a:bodyPr/>
          <a:lstStyle>
            <a:lvl1pPr>
              <a:defRPr/>
            </a:lvl1pPr>
          </a:lstStyle>
          <a:p>
            <a:fld id="{0A1A6266-65AD-4606-B9CA-7AD3AC8AF7CC}" type="slidenum">
              <a:rPr lang="ko-KR" altLang="en-US"/>
              <a:pPr/>
              <a:t>‹#›</a:t>
            </a:fld>
            <a:endParaRPr lang="en-US"/>
          </a:p>
        </p:txBody>
      </p:sp>
    </p:spTree>
    <p:extLst>
      <p:ext uri="{BB962C8B-B14F-4D97-AF65-F5344CB8AC3E}">
        <p14:creationId xmlns:p14="http://schemas.microsoft.com/office/powerpoint/2010/main" val="422142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616648E6-9F59-4FD5-86A3-29C9DE9B2036}" type="slidenum">
              <a:rPr lang="zh-CN" altLang="zh-CN"/>
              <a:pPr/>
              <a:t>‹#›</a:t>
            </a:fld>
            <a:endParaRPr lang="zh-CN" altLang="zh-CN"/>
          </a:p>
        </p:txBody>
      </p:sp>
      <p:sp>
        <p:nvSpPr>
          <p:cNvPr id="8" name="日期占位符 7"/>
          <p:cNvSpPr>
            <a:spLocks noGrp="1"/>
          </p:cNvSpPr>
          <p:nvPr>
            <p:ph type="dt" sz="half" idx="11"/>
          </p:nvPr>
        </p:nvSpPr>
        <p:spPr/>
        <p:txBody>
          <a:bodyPr/>
          <a:lstStyle>
            <a:lvl1pPr>
              <a:defRPr/>
            </a:lvl1pPr>
          </a:lstStyle>
          <a:p>
            <a:endParaRPr lang="zh-CN" altLang="zh-CN"/>
          </a:p>
        </p:txBody>
      </p:sp>
    </p:spTree>
    <p:extLst>
      <p:ext uri="{BB962C8B-B14F-4D97-AF65-F5344CB8AC3E}">
        <p14:creationId xmlns:p14="http://schemas.microsoft.com/office/powerpoint/2010/main" val="3692693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71FB1AD0-1A17-4CD9-8BBA-C2097376222D}" type="slidenum">
              <a:rPr lang="zh-CN" altLang="zh-CN"/>
              <a:pPr/>
              <a:t>‹#›</a:t>
            </a:fld>
            <a:endParaRPr lang="zh-CN" altLang="zh-CN"/>
          </a:p>
        </p:txBody>
      </p:sp>
      <p:sp>
        <p:nvSpPr>
          <p:cNvPr id="4" name="日期占位符 3"/>
          <p:cNvSpPr>
            <a:spLocks noGrp="1"/>
          </p:cNvSpPr>
          <p:nvPr>
            <p:ph type="dt" sz="half" idx="11"/>
          </p:nvPr>
        </p:nvSpPr>
        <p:spPr/>
        <p:txBody>
          <a:bodyPr/>
          <a:lstStyle>
            <a:lvl1pPr>
              <a:defRPr/>
            </a:lvl1pPr>
          </a:lstStyle>
          <a:p>
            <a:endParaRPr lang="zh-CN" altLang="zh-CN"/>
          </a:p>
        </p:txBody>
      </p:sp>
    </p:spTree>
    <p:extLst>
      <p:ext uri="{BB962C8B-B14F-4D97-AF65-F5344CB8AC3E}">
        <p14:creationId xmlns:p14="http://schemas.microsoft.com/office/powerpoint/2010/main" val="2348018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15F5A90E-1331-4B68-ADF1-0BAC77292571}" type="slidenum">
              <a:rPr lang="zh-CN" altLang="zh-CN"/>
              <a:pPr/>
              <a:t>‹#›</a:t>
            </a:fld>
            <a:endParaRPr lang="zh-CN" altLang="zh-CN"/>
          </a:p>
        </p:txBody>
      </p:sp>
      <p:sp>
        <p:nvSpPr>
          <p:cNvPr id="3" name="日期占位符 2"/>
          <p:cNvSpPr>
            <a:spLocks noGrp="1"/>
          </p:cNvSpPr>
          <p:nvPr>
            <p:ph type="dt" sz="half" idx="11"/>
          </p:nvPr>
        </p:nvSpPr>
        <p:spPr/>
        <p:txBody>
          <a:bodyPr/>
          <a:lstStyle>
            <a:lvl1pPr>
              <a:defRPr/>
            </a:lvl1pPr>
          </a:lstStyle>
          <a:p>
            <a:endParaRPr lang="zh-CN" altLang="zh-CN"/>
          </a:p>
        </p:txBody>
      </p:sp>
    </p:spTree>
    <p:extLst>
      <p:ext uri="{BB962C8B-B14F-4D97-AF65-F5344CB8AC3E}">
        <p14:creationId xmlns:p14="http://schemas.microsoft.com/office/powerpoint/2010/main" val="455007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1BC20A2A-299B-481D-8874-C67081CD96A3}" type="slidenum">
              <a:rPr lang="zh-CN" altLang="zh-CN"/>
              <a:pPr/>
              <a:t>‹#›</a:t>
            </a:fld>
            <a:endParaRPr lang="zh-CN" altLang="zh-CN"/>
          </a:p>
        </p:txBody>
      </p:sp>
      <p:sp>
        <p:nvSpPr>
          <p:cNvPr id="6" name="日期占位符 5"/>
          <p:cNvSpPr>
            <a:spLocks noGrp="1"/>
          </p:cNvSpPr>
          <p:nvPr>
            <p:ph type="dt" sz="half" idx="11"/>
          </p:nvPr>
        </p:nvSpPr>
        <p:spPr/>
        <p:txBody>
          <a:bodyPr/>
          <a:lstStyle>
            <a:lvl1pPr>
              <a:defRPr/>
            </a:lvl1pPr>
          </a:lstStyle>
          <a:p>
            <a:endParaRPr lang="zh-CN" altLang="zh-CN"/>
          </a:p>
        </p:txBody>
      </p:sp>
    </p:spTree>
    <p:extLst>
      <p:ext uri="{BB962C8B-B14F-4D97-AF65-F5344CB8AC3E}">
        <p14:creationId xmlns:p14="http://schemas.microsoft.com/office/powerpoint/2010/main" val="3385946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579FB66D-0AE6-4F46-8AB9-2E85003DD0C1}" type="slidenum">
              <a:rPr lang="zh-CN" altLang="zh-CN"/>
              <a:pPr/>
              <a:t>‹#›</a:t>
            </a:fld>
            <a:endParaRPr lang="zh-CN" altLang="zh-CN"/>
          </a:p>
        </p:txBody>
      </p:sp>
      <p:sp>
        <p:nvSpPr>
          <p:cNvPr id="6" name="日期占位符 5"/>
          <p:cNvSpPr>
            <a:spLocks noGrp="1"/>
          </p:cNvSpPr>
          <p:nvPr>
            <p:ph type="dt" sz="half" idx="11"/>
          </p:nvPr>
        </p:nvSpPr>
        <p:spPr/>
        <p:txBody>
          <a:bodyPr/>
          <a:lstStyle>
            <a:lvl1pPr>
              <a:defRPr/>
            </a:lvl1pPr>
          </a:lstStyle>
          <a:p>
            <a:endParaRPr lang="zh-CN" altLang="zh-CN"/>
          </a:p>
        </p:txBody>
      </p:sp>
    </p:spTree>
    <p:extLst>
      <p:ext uri="{BB962C8B-B14F-4D97-AF65-F5344CB8AC3E}">
        <p14:creationId xmlns:p14="http://schemas.microsoft.com/office/powerpoint/2010/main" val="1125083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FFFFF"/>
        </a:solidFill>
        <a:effectLst/>
      </p:bgPr>
    </p:bg>
    <p:spTree>
      <p:nvGrpSpPr>
        <p:cNvPr id="1" name=""/>
        <p:cNvGrpSpPr/>
        <p:nvPr/>
      </p:nvGrpSpPr>
      <p:grpSpPr>
        <a:xfrm>
          <a:off x="0" y="0"/>
          <a:ext cx="0" cy="0"/>
          <a:chOff x="0" y="0"/>
          <a:chExt cx="0" cy="0"/>
        </a:xfrm>
      </p:grpSpPr>
      <p:pic>
        <p:nvPicPr>
          <p:cNvPr id="1026" name="Picture 2" descr="7_!"/>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343650"/>
            <a:ext cx="91440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ChangeArrowheads="1"/>
          </p:cNvSpPr>
          <p:nvPr/>
        </p:nvSpPr>
        <p:spPr bwMode="auto">
          <a:xfrm>
            <a:off x="0" y="0"/>
            <a:ext cx="9144000" cy="1447800"/>
          </a:xfrm>
          <a:prstGeom prst="rect">
            <a:avLst/>
          </a:prstGeom>
          <a:gradFill rotWithShape="1">
            <a:gsLst>
              <a:gs pos="0">
                <a:srgbClr val="9BC5C9"/>
              </a:gs>
              <a:gs pos="100000">
                <a:srgbClr val="9BC5C9">
                  <a:gamma/>
                  <a:tint val="0"/>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 name="Rectangle 4"/>
          <p:cNvSpPr>
            <a:spLocks noGrp="1" noChangeArrowheads="1"/>
          </p:cNvSpPr>
          <p:nvPr>
            <p:ph type="body" idx="1"/>
          </p:nvPr>
        </p:nvSpPr>
        <p:spPr bwMode="auto">
          <a:xfrm>
            <a:off x="533400" y="1295400"/>
            <a:ext cx="81915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9" name="Rectangle 5"/>
          <p:cNvSpPr>
            <a:spLocks noGrp="1" noChangeArrowheads="1"/>
          </p:cNvSpPr>
          <p:nvPr>
            <p:ph type="sldNum" sz="quarter" idx="4"/>
          </p:nvPr>
        </p:nvSpPr>
        <p:spPr bwMode="auto">
          <a:xfrm>
            <a:off x="4191000" y="6505575"/>
            <a:ext cx="8382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atin typeface="+mn-lt"/>
              </a:defRPr>
            </a:lvl1pPr>
          </a:lstStyle>
          <a:p>
            <a:fld id="{CACAF04E-DFAF-4013-9000-CC142A9C47A1}" type="slidenum">
              <a:rPr lang="zh-CN" altLang="zh-CN"/>
              <a:pPr/>
              <a:t>‹#›</a:t>
            </a:fld>
            <a:endParaRPr lang="zh-CN" altLang="zh-CN"/>
          </a:p>
        </p:txBody>
      </p:sp>
      <p:sp>
        <p:nvSpPr>
          <p:cNvPr id="1030" name="Rectangle 6"/>
          <p:cNvSpPr>
            <a:spLocks noGrp="1" noChangeArrowheads="1"/>
          </p:cNvSpPr>
          <p:nvPr>
            <p:ph type="title"/>
          </p:nvPr>
        </p:nvSpPr>
        <p:spPr bwMode="auto">
          <a:xfrm>
            <a:off x="990600" y="503238"/>
            <a:ext cx="7086600" cy="4873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31" name="Rectangle 7"/>
          <p:cNvSpPr>
            <a:spLocks noGrp="1" noChangeArrowheads="1"/>
          </p:cNvSpPr>
          <p:nvPr>
            <p:ph type="dt" sz="half" idx="2"/>
          </p:nvPr>
        </p:nvSpPr>
        <p:spPr bwMode="auto">
          <a:xfrm>
            <a:off x="381000" y="6505575"/>
            <a:ext cx="1905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atin typeface="+mn-lt"/>
              </a:defRPr>
            </a:lvl1pPr>
          </a:lstStyle>
          <a:p>
            <a:endParaRPr lang="zh-CN" altLang="zh-CN"/>
          </a:p>
        </p:txBody>
      </p:sp>
      <p:pic>
        <p:nvPicPr>
          <p:cNvPr id="1032" name="Picture 8" descr="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r" rtl="0" fontAlgn="base">
        <a:spcBef>
          <a:spcPct val="0"/>
        </a:spcBef>
        <a:spcAft>
          <a:spcPct val="0"/>
        </a:spcAft>
        <a:defRPr sz="3200" b="1">
          <a:solidFill>
            <a:schemeClr val="tx2"/>
          </a:solidFill>
          <a:latin typeface="+mj-lt"/>
          <a:ea typeface="+mj-ea"/>
          <a:cs typeface="+mj-cs"/>
        </a:defRPr>
      </a:lvl1pPr>
      <a:lvl2pPr algn="r" rtl="0" fontAlgn="base">
        <a:spcBef>
          <a:spcPct val="0"/>
        </a:spcBef>
        <a:spcAft>
          <a:spcPct val="0"/>
        </a:spcAft>
        <a:defRPr sz="3200" b="1">
          <a:solidFill>
            <a:schemeClr val="tx2"/>
          </a:solidFill>
          <a:latin typeface="Arial" pitchFamily="34" charset="0"/>
          <a:ea typeface="宋体" pitchFamily="2" charset="-122"/>
        </a:defRPr>
      </a:lvl2pPr>
      <a:lvl3pPr algn="r" rtl="0" fontAlgn="base">
        <a:spcBef>
          <a:spcPct val="0"/>
        </a:spcBef>
        <a:spcAft>
          <a:spcPct val="0"/>
        </a:spcAft>
        <a:defRPr sz="3200" b="1">
          <a:solidFill>
            <a:schemeClr val="tx2"/>
          </a:solidFill>
          <a:latin typeface="Arial" pitchFamily="34" charset="0"/>
          <a:ea typeface="宋体" pitchFamily="2" charset="-122"/>
        </a:defRPr>
      </a:lvl3pPr>
      <a:lvl4pPr algn="r" rtl="0" fontAlgn="base">
        <a:spcBef>
          <a:spcPct val="0"/>
        </a:spcBef>
        <a:spcAft>
          <a:spcPct val="0"/>
        </a:spcAft>
        <a:defRPr sz="3200" b="1">
          <a:solidFill>
            <a:schemeClr val="tx2"/>
          </a:solidFill>
          <a:latin typeface="Arial" pitchFamily="34" charset="0"/>
          <a:ea typeface="宋体" pitchFamily="2" charset="-122"/>
        </a:defRPr>
      </a:lvl4pPr>
      <a:lvl5pPr algn="r" rtl="0" fontAlgn="base">
        <a:spcBef>
          <a:spcPct val="0"/>
        </a:spcBef>
        <a:spcAft>
          <a:spcPct val="0"/>
        </a:spcAft>
        <a:defRPr sz="3200" b="1">
          <a:solidFill>
            <a:schemeClr val="tx2"/>
          </a:solidFill>
          <a:latin typeface="Arial" pitchFamily="34" charset="0"/>
          <a:ea typeface="宋体" pitchFamily="2" charset="-122"/>
        </a:defRPr>
      </a:lvl5pPr>
      <a:lvl6pPr marL="457200" algn="r" rtl="0" fontAlgn="base">
        <a:spcBef>
          <a:spcPct val="0"/>
        </a:spcBef>
        <a:spcAft>
          <a:spcPct val="0"/>
        </a:spcAft>
        <a:defRPr sz="3200" b="1">
          <a:solidFill>
            <a:schemeClr val="tx2"/>
          </a:solidFill>
          <a:latin typeface="Arial" pitchFamily="34" charset="0"/>
          <a:ea typeface="宋体" pitchFamily="2" charset="-122"/>
        </a:defRPr>
      </a:lvl6pPr>
      <a:lvl7pPr marL="914400" algn="r" rtl="0" fontAlgn="base">
        <a:spcBef>
          <a:spcPct val="0"/>
        </a:spcBef>
        <a:spcAft>
          <a:spcPct val="0"/>
        </a:spcAft>
        <a:defRPr sz="3200" b="1">
          <a:solidFill>
            <a:schemeClr val="tx2"/>
          </a:solidFill>
          <a:latin typeface="Arial" pitchFamily="34" charset="0"/>
          <a:ea typeface="宋体" pitchFamily="2" charset="-122"/>
        </a:defRPr>
      </a:lvl7pPr>
      <a:lvl8pPr marL="1371600" algn="r" rtl="0" fontAlgn="base">
        <a:spcBef>
          <a:spcPct val="0"/>
        </a:spcBef>
        <a:spcAft>
          <a:spcPct val="0"/>
        </a:spcAft>
        <a:defRPr sz="3200" b="1">
          <a:solidFill>
            <a:schemeClr val="tx2"/>
          </a:solidFill>
          <a:latin typeface="Arial" pitchFamily="34" charset="0"/>
          <a:ea typeface="宋体" pitchFamily="2" charset="-122"/>
        </a:defRPr>
      </a:lvl8pPr>
      <a:lvl9pPr marL="1828800" algn="r" rtl="0" fontAlgn="base">
        <a:spcBef>
          <a:spcPct val="0"/>
        </a:spcBef>
        <a:spcAft>
          <a:spcPct val="0"/>
        </a:spcAft>
        <a:defRPr sz="3200" b="1">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lr>
          <a:schemeClr val="tx2"/>
        </a:buClr>
        <a:buFont typeface="Wingdings" pitchFamily="2" charset="2"/>
        <a:buChar char="v"/>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600">
          <a:solidFill>
            <a:schemeClr val="tx1"/>
          </a:solidFill>
          <a:latin typeface="+mn-lt"/>
          <a:ea typeface="+mn-ea"/>
        </a:defRPr>
      </a:lvl2pPr>
      <a:lvl3pPr marL="1143000" indent="-228600" algn="l" rtl="0" fontAlgn="base">
        <a:spcBef>
          <a:spcPct val="20000"/>
        </a:spcBef>
        <a:spcAft>
          <a:spcPct val="0"/>
        </a:spcAft>
        <a:buClr>
          <a:schemeClr val="accent2"/>
        </a:buClr>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rgbClr val="FFFFFF"/>
        </a:solidFill>
        <a:effectLst/>
      </p:bgPr>
    </p:bg>
    <p:spTree>
      <p:nvGrpSpPr>
        <p:cNvPr id="1" name=""/>
        <p:cNvGrpSpPr/>
        <p:nvPr/>
      </p:nvGrpSpPr>
      <p:grpSpPr>
        <a:xfrm>
          <a:off x="0" y="0"/>
          <a:ext cx="0" cy="0"/>
          <a:chOff x="0" y="0"/>
          <a:chExt cx="0" cy="0"/>
        </a:xfrm>
      </p:grpSpPr>
      <p:pic>
        <p:nvPicPr>
          <p:cNvPr id="2050" name="Picture 2" descr="7_!"/>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343650"/>
            <a:ext cx="91440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ChangeArrowheads="1"/>
          </p:cNvSpPr>
          <p:nvPr/>
        </p:nvSpPr>
        <p:spPr bwMode="auto">
          <a:xfrm>
            <a:off x="0" y="0"/>
            <a:ext cx="9144000" cy="1447800"/>
          </a:xfrm>
          <a:prstGeom prst="rect">
            <a:avLst/>
          </a:prstGeom>
          <a:gradFill rotWithShape="1">
            <a:gsLst>
              <a:gs pos="0">
                <a:srgbClr val="9BC5C9"/>
              </a:gs>
              <a:gs pos="100000">
                <a:srgbClr val="9BC5C9">
                  <a:gamma/>
                  <a:tint val="0"/>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2" name="Rectangle 4"/>
          <p:cNvSpPr>
            <a:spLocks noGrp="1" noChangeArrowheads="1"/>
          </p:cNvSpPr>
          <p:nvPr>
            <p:ph type="body" idx="1"/>
          </p:nvPr>
        </p:nvSpPr>
        <p:spPr bwMode="auto">
          <a:xfrm>
            <a:off x="533400" y="1295400"/>
            <a:ext cx="81915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2053" name="Rectangle 5"/>
          <p:cNvSpPr>
            <a:spLocks noGrp="1" noChangeArrowheads="1"/>
          </p:cNvSpPr>
          <p:nvPr>
            <p:ph type="sldNum" sz="quarter" idx="4"/>
          </p:nvPr>
        </p:nvSpPr>
        <p:spPr bwMode="auto">
          <a:xfrm>
            <a:off x="4191000" y="6505575"/>
            <a:ext cx="8382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atin typeface="+mn-lt"/>
              </a:defRPr>
            </a:lvl1pPr>
          </a:lstStyle>
          <a:p>
            <a:fld id="{01207ED2-6ED9-4219-93DE-A19AC73B2C39}" type="slidenum">
              <a:rPr lang="zh-CN" altLang="zh-CN"/>
              <a:pPr/>
              <a:t>‹#›</a:t>
            </a:fld>
            <a:endParaRPr lang="zh-CN" altLang="zh-CN"/>
          </a:p>
        </p:txBody>
      </p:sp>
      <p:sp>
        <p:nvSpPr>
          <p:cNvPr id="2054" name="Rectangle 6"/>
          <p:cNvSpPr>
            <a:spLocks noGrp="1" noChangeArrowheads="1"/>
          </p:cNvSpPr>
          <p:nvPr>
            <p:ph type="title"/>
          </p:nvPr>
        </p:nvSpPr>
        <p:spPr bwMode="auto">
          <a:xfrm>
            <a:off x="990600" y="503238"/>
            <a:ext cx="7086600" cy="4873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2055" name="Rectangle 7"/>
          <p:cNvSpPr>
            <a:spLocks noGrp="1" noChangeArrowheads="1"/>
          </p:cNvSpPr>
          <p:nvPr>
            <p:ph type="dt" sz="half" idx="2"/>
          </p:nvPr>
        </p:nvSpPr>
        <p:spPr bwMode="auto">
          <a:xfrm>
            <a:off x="381000" y="6505575"/>
            <a:ext cx="1905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atin typeface="+mn-lt"/>
              </a:defRPr>
            </a:lvl1pPr>
          </a:lstStyle>
          <a:p>
            <a:endParaRPr lang="zh-CN" altLang="zh-CN"/>
          </a:p>
        </p:txBody>
      </p:sp>
      <p:pic>
        <p:nvPicPr>
          <p:cNvPr id="2056" name="Picture 8" descr="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7" name="Rectangle 9"/>
          <p:cNvSpPr>
            <a:spLocks noChangeArrowheads="1"/>
          </p:cNvSpPr>
          <p:nvPr userDrawn="1"/>
        </p:nvSpPr>
        <p:spPr bwMode="auto">
          <a:xfrm>
            <a:off x="3733800" y="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altLang="zh-CN" sz="1800">
                <a:solidFill>
                  <a:srgbClr val="663300"/>
                </a:solidFill>
                <a:effectLst>
                  <a:outerShdw blurRad="38100" dist="38100" dir="2700000" algn="tl">
                    <a:srgbClr val="C0C0C0"/>
                  </a:outerShdw>
                </a:effectLst>
                <a:latin typeface="Times New Roman" pitchFamily="18" charset="0"/>
              </a:rPr>
              <a:t>Unit 1  Measurement, Control and Instrumentation </a:t>
            </a: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r" rtl="0" fontAlgn="base">
        <a:spcBef>
          <a:spcPct val="0"/>
        </a:spcBef>
        <a:spcAft>
          <a:spcPct val="0"/>
        </a:spcAft>
        <a:defRPr sz="3200" b="1">
          <a:solidFill>
            <a:schemeClr val="tx2"/>
          </a:solidFill>
          <a:latin typeface="+mj-lt"/>
          <a:ea typeface="+mj-ea"/>
          <a:cs typeface="+mj-cs"/>
        </a:defRPr>
      </a:lvl1pPr>
      <a:lvl2pPr algn="r" rtl="0" fontAlgn="base">
        <a:spcBef>
          <a:spcPct val="0"/>
        </a:spcBef>
        <a:spcAft>
          <a:spcPct val="0"/>
        </a:spcAft>
        <a:defRPr sz="3200" b="1">
          <a:solidFill>
            <a:schemeClr val="tx2"/>
          </a:solidFill>
          <a:latin typeface="Arial" pitchFamily="34" charset="0"/>
          <a:ea typeface="宋体" pitchFamily="2" charset="-122"/>
        </a:defRPr>
      </a:lvl2pPr>
      <a:lvl3pPr algn="r" rtl="0" fontAlgn="base">
        <a:spcBef>
          <a:spcPct val="0"/>
        </a:spcBef>
        <a:spcAft>
          <a:spcPct val="0"/>
        </a:spcAft>
        <a:defRPr sz="3200" b="1">
          <a:solidFill>
            <a:schemeClr val="tx2"/>
          </a:solidFill>
          <a:latin typeface="Arial" pitchFamily="34" charset="0"/>
          <a:ea typeface="宋体" pitchFamily="2" charset="-122"/>
        </a:defRPr>
      </a:lvl3pPr>
      <a:lvl4pPr algn="r" rtl="0" fontAlgn="base">
        <a:spcBef>
          <a:spcPct val="0"/>
        </a:spcBef>
        <a:spcAft>
          <a:spcPct val="0"/>
        </a:spcAft>
        <a:defRPr sz="3200" b="1">
          <a:solidFill>
            <a:schemeClr val="tx2"/>
          </a:solidFill>
          <a:latin typeface="Arial" pitchFamily="34" charset="0"/>
          <a:ea typeface="宋体" pitchFamily="2" charset="-122"/>
        </a:defRPr>
      </a:lvl4pPr>
      <a:lvl5pPr algn="r" rtl="0" fontAlgn="base">
        <a:spcBef>
          <a:spcPct val="0"/>
        </a:spcBef>
        <a:spcAft>
          <a:spcPct val="0"/>
        </a:spcAft>
        <a:defRPr sz="3200" b="1">
          <a:solidFill>
            <a:schemeClr val="tx2"/>
          </a:solidFill>
          <a:latin typeface="Arial" pitchFamily="34" charset="0"/>
          <a:ea typeface="宋体" pitchFamily="2" charset="-122"/>
        </a:defRPr>
      </a:lvl5pPr>
      <a:lvl6pPr marL="457200" algn="r" rtl="0" fontAlgn="base">
        <a:spcBef>
          <a:spcPct val="0"/>
        </a:spcBef>
        <a:spcAft>
          <a:spcPct val="0"/>
        </a:spcAft>
        <a:defRPr sz="3200" b="1">
          <a:solidFill>
            <a:schemeClr val="tx2"/>
          </a:solidFill>
          <a:latin typeface="Arial" pitchFamily="34" charset="0"/>
          <a:ea typeface="宋体" pitchFamily="2" charset="-122"/>
        </a:defRPr>
      </a:lvl6pPr>
      <a:lvl7pPr marL="914400" algn="r" rtl="0" fontAlgn="base">
        <a:spcBef>
          <a:spcPct val="0"/>
        </a:spcBef>
        <a:spcAft>
          <a:spcPct val="0"/>
        </a:spcAft>
        <a:defRPr sz="3200" b="1">
          <a:solidFill>
            <a:schemeClr val="tx2"/>
          </a:solidFill>
          <a:latin typeface="Arial" pitchFamily="34" charset="0"/>
          <a:ea typeface="宋体" pitchFamily="2" charset="-122"/>
        </a:defRPr>
      </a:lvl7pPr>
      <a:lvl8pPr marL="1371600" algn="r" rtl="0" fontAlgn="base">
        <a:spcBef>
          <a:spcPct val="0"/>
        </a:spcBef>
        <a:spcAft>
          <a:spcPct val="0"/>
        </a:spcAft>
        <a:defRPr sz="3200" b="1">
          <a:solidFill>
            <a:schemeClr val="tx2"/>
          </a:solidFill>
          <a:latin typeface="Arial" pitchFamily="34" charset="0"/>
          <a:ea typeface="宋体" pitchFamily="2" charset="-122"/>
        </a:defRPr>
      </a:lvl8pPr>
      <a:lvl9pPr marL="1828800" algn="r" rtl="0" fontAlgn="base">
        <a:spcBef>
          <a:spcPct val="0"/>
        </a:spcBef>
        <a:spcAft>
          <a:spcPct val="0"/>
        </a:spcAft>
        <a:defRPr sz="3200" b="1">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lr>
          <a:schemeClr val="tx2"/>
        </a:buClr>
        <a:buFont typeface="Wingdings" pitchFamily="2" charset="2"/>
        <a:buChar char="v"/>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600">
          <a:solidFill>
            <a:schemeClr val="tx1"/>
          </a:solidFill>
          <a:latin typeface="+mn-lt"/>
          <a:ea typeface="+mn-ea"/>
        </a:defRPr>
      </a:lvl2pPr>
      <a:lvl3pPr marL="1143000" indent="-228600" algn="l" rtl="0" fontAlgn="base">
        <a:spcBef>
          <a:spcPct val="20000"/>
        </a:spcBef>
        <a:spcAft>
          <a:spcPct val="0"/>
        </a:spcAft>
        <a:buClr>
          <a:schemeClr val="accent2"/>
        </a:buClr>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0"/>
            <a:ext cx="9144000" cy="3810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 name="未知"/>
          <p:cNvSpPr>
            <a:spLocks/>
          </p:cNvSpPr>
          <p:nvPr/>
        </p:nvSpPr>
        <p:spPr bwMode="auto">
          <a:xfrm>
            <a:off x="76200" y="4652963"/>
            <a:ext cx="7543800" cy="2205037"/>
          </a:xfrm>
          <a:custGeom>
            <a:avLst/>
            <a:gdLst>
              <a:gd name="T0" fmla="*/ 1534 w 4752"/>
              <a:gd name="T1" fmla="*/ 0 h 1389"/>
              <a:gd name="T2" fmla="*/ 1560 w 4752"/>
              <a:gd name="T3" fmla="*/ 12 h 1389"/>
              <a:gd name="T4" fmla="*/ 1591 w 4752"/>
              <a:gd name="T5" fmla="*/ 31 h 1389"/>
              <a:gd name="T6" fmla="*/ 4752 w 4752"/>
              <a:gd name="T7" fmla="*/ 1389 h 1389"/>
              <a:gd name="T8" fmla="*/ 0 w 4752"/>
              <a:gd name="T9" fmla="*/ 1389 h 1389"/>
              <a:gd name="T10" fmla="*/ 1534 w 4752"/>
              <a:gd name="T11" fmla="*/ 0 h 1389"/>
            </a:gdLst>
            <a:ahLst/>
            <a:cxnLst>
              <a:cxn ang="0">
                <a:pos x="T0" y="T1"/>
              </a:cxn>
              <a:cxn ang="0">
                <a:pos x="T2" y="T3"/>
              </a:cxn>
              <a:cxn ang="0">
                <a:pos x="T4" y="T5"/>
              </a:cxn>
              <a:cxn ang="0">
                <a:pos x="T6" y="T7"/>
              </a:cxn>
              <a:cxn ang="0">
                <a:pos x="T8" y="T9"/>
              </a:cxn>
              <a:cxn ang="0">
                <a:pos x="T10" y="T11"/>
              </a:cxn>
            </a:cxnLst>
            <a:rect l="0" t="0" r="r" b="b"/>
            <a:pathLst>
              <a:path w="4752" h="1389">
                <a:moveTo>
                  <a:pt x="1534" y="0"/>
                </a:moveTo>
                <a:cubicBezTo>
                  <a:pt x="1543" y="4"/>
                  <a:pt x="1552" y="7"/>
                  <a:pt x="1560" y="12"/>
                </a:cubicBezTo>
                <a:cubicBezTo>
                  <a:pt x="1571" y="18"/>
                  <a:pt x="1591" y="31"/>
                  <a:pt x="1591" y="31"/>
                </a:cubicBezTo>
                <a:lnTo>
                  <a:pt x="4752" y="1389"/>
                </a:lnTo>
                <a:lnTo>
                  <a:pt x="0" y="1389"/>
                </a:lnTo>
                <a:lnTo>
                  <a:pt x="1534" y="0"/>
                </a:lnTo>
                <a:close/>
              </a:path>
            </a:pathLst>
          </a:custGeom>
          <a:solidFill>
            <a:schemeClr val="accent1">
              <a:alpha val="50000"/>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6" name="未知"/>
          <p:cNvSpPr>
            <a:spLocks/>
          </p:cNvSpPr>
          <p:nvPr/>
        </p:nvSpPr>
        <p:spPr bwMode="auto">
          <a:xfrm>
            <a:off x="0" y="2971800"/>
            <a:ext cx="3124200" cy="2286000"/>
          </a:xfrm>
          <a:custGeom>
            <a:avLst/>
            <a:gdLst>
              <a:gd name="T0" fmla="*/ 0 w 1968"/>
              <a:gd name="T1" fmla="*/ 85 h 1440"/>
              <a:gd name="T2" fmla="*/ 57 w 1968"/>
              <a:gd name="T3" fmla="*/ 85 h 1440"/>
              <a:gd name="T4" fmla="*/ 1440 w 1968"/>
              <a:gd name="T5" fmla="*/ 0 h 1440"/>
              <a:gd name="T6" fmla="*/ 1968 w 1968"/>
              <a:gd name="T7" fmla="*/ 912 h 1440"/>
              <a:gd name="T8" fmla="*/ 0 w 1968"/>
              <a:gd name="T9" fmla="*/ 1440 h 1440"/>
              <a:gd name="T10" fmla="*/ 0 w 1968"/>
              <a:gd name="T11" fmla="*/ 85 h 1440"/>
            </a:gdLst>
            <a:ahLst/>
            <a:cxnLst>
              <a:cxn ang="0">
                <a:pos x="T0" y="T1"/>
              </a:cxn>
              <a:cxn ang="0">
                <a:pos x="T2" y="T3"/>
              </a:cxn>
              <a:cxn ang="0">
                <a:pos x="T4" y="T5"/>
              </a:cxn>
              <a:cxn ang="0">
                <a:pos x="T6" y="T7"/>
              </a:cxn>
              <a:cxn ang="0">
                <a:pos x="T8" y="T9"/>
              </a:cxn>
              <a:cxn ang="0">
                <a:pos x="T10" y="T11"/>
              </a:cxn>
            </a:cxnLst>
            <a:rect l="0" t="0" r="r" b="b"/>
            <a:pathLst>
              <a:path w="1968" h="1440">
                <a:moveTo>
                  <a:pt x="0" y="85"/>
                </a:moveTo>
                <a:cubicBezTo>
                  <a:pt x="19" y="85"/>
                  <a:pt x="38" y="85"/>
                  <a:pt x="57" y="85"/>
                </a:cubicBezTo>
                <a:lnTo>
                  <a:pt x="1440" y="0"/>
                </a:lnTo>
                <a:lnTo>
                  <a:pt x="1968" y="912"/>
                </a:lnTo>
                <a:lnTo>
                  <a:pt x="0" y="1440"/>
                </a:lnTo>
                <a:lnTo>
                  <a:pt x="0" y="85"/>
                </a:lnTo>
                <a:close/>
              </a:path>
            </a:pathLst>
          </a:custGeom>
          <a:solidFill>
            <a:schemeClr val="accent1">
              <a:alpha val="50000"/>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7" name="未知"/>
          <p:cNvSpPr>
            <a:spLocks/>
          </p:cNvSpPr>
          <p:nvPr/>
        </p:nvSpPr>
        <p:spPr bwMode="auto">
          <a:xfrm>
            <a:off x="0" y="0"/>
            <a:ext cx="9144000" cy="5943600"/>
          </a:xfrm>
          <a:custGeom>
            <a:avLst/>
            <a:gdLst>
              <a:gd name="T0" fmla="*/ 0 w 5808"/>
              <a:gd name="T1" fmla="*/ 1440 h 3744"/>
              <a:gd name="T2" fmla="*/ 1104 w 5808"/>
              <a:gd name="T3" fmla="*/ 1344 h 3744"/>
              <a:gd name="T4" fmla="*/ 4752 w 5808"/>
              <a:gd name="T5" fmla="*/ 0 h 3744"/>
              <a:gd name="T6" fmla="*/ 5808 w 5808"/>
              <a:gd name="T7" fmla="*/ 0 h 3744"/>
              <a:gd name="T8" fmla="*/ 5808 w 5808"/>
              <a:gd name="T9" fmla="*/ 3744 h 3744"/>
              <a:gd name="T10" fmla="*/ 0 w 5808"/>
              <a:gd name="T11" fmla="*/ 2064 h 3744"/>
              <a:gd name="T12" fmla="*/ 0 w 5808"/>
              <a:gd name="T13" fmla="*/ 1440 h 3744"/>
            </a:gdLst>
            <a:ahLst/>
            <a:cxnLst>
              <a:cxn ang="0">
                <a:pos x="T0" y="T1"/>
              </a:cxn>
              <a:cxn ang="0">
                <a:pos x="T2" y="T3"/>
              </a:cxn>
              <a:cxn ang="0">
                <a:pos x="T4" y="T5"/>
              </a:cxn>
              <a:cxn ang="0">
                <a:pos x="T6" y="T7"/>
              </a:cxn>
              <a:cxn ang="0">
                <a:pos x="T8" y="T9"/>
              </a:cxn>
              <a:cxn ang="0">
                <a:pos x="T10" y="T11"/>
              </a:cxn>
              <a:cxn ang="0">
                <a:pos x="T12" y="T13"/>
              </a:cxn>
            </a:cxnLst>
            <a:rect l="0" t="0" r="r" b="b"/>
            <a:pathLst>
              <a:path w="5808" h="3744">
                <a:moveTo>
                  <a:pt x="0" y="1440"/>
                </a:moveTo>
                <a:lnTo>
                  <a:pt x="1104" y="1344"/>
                </a:lnTo>
                <a:lnTo>
                  <a:pt x="4752" y="0"/>
                </a:lnTo>
                <a:lnTo>
                  <a:pt x="5808" y="0"/>
                </a:lnTo>
                <a:lnTo>
                  <a:pt x="5808" y="3744"/>
                </a:lnTo>
                <a:lnTo>
                  <a:pt x="0" y="2064"/>
                </a:lnTo>
                <a:lnTo>
                  <a:pt x="0" y="1440"/>
                </a:lnTo>
                <a:close/>
              </a:path>
            </a:pathLst>
          </a:custGeom>
          <a:solidFill>
            <a:schemeClr val="folHlink">
              <a:alpha val="50000"/>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8" name="未知"/>
          <p:cNvSpPr>
            <a:spLocks/>
          </p:cNvSpPr>
          <p:nvPr/>
        </p:nvSpPr>
        <p:spPr bwMode="auto">
          <a:xfrm>
            <a:off x="0" y="3733800"/>
            <a:ext cx="3124200" cy="3200400"/>
          </a:xfrm>
          <a:custGeom>
            <a:avLst/>
            <a:gdLst>
              <a:gd name="T0" fmla="*/ 0 w 1968"/>
              <a:gd name="T1" fmla="*/ 0 h 1968"/>
              <a:gd name="T2" fmla="*/ 1968 w 1968"/>
              <a:gd name="T3" fmla="*/ 576 h 1968"/>
              <a:gd name="T4" fmla="*/ 144 w 1968"/>
              <a:gd name="T5" fmla="*/ 1968 h 1968"/>
              <a:gd name="T6" fmla="*/ 0 w 1968"/>
              <a:gd name="T7" fmla="*/ 1968 h 1968"/>
              <a:gd name="T8" fmla="*/ 0 w 1968"/>
              <a:gd name="T9" fmla="*/ 0 h 1968"/>
            </a:gdLst>
            <a:ahLst/>
            <a:cxnLst>
              <a:cxn ang="0">
                <a:pos x="T0" y="T1"/>
              </a:cxn>
              <a:cxn ang="0">
                <a:pos x="T2" y="T3"/>
              </a:cxn>
              <a:cxn ang="0">
                <a:pos x="T4" y="T5"/>
              </a:cxn>
              <a:cxn ang="0">
                <a:pos x="T6" y="T7"/>
              </a:cxn>
              <a:cxn ang="0">
                <a:pos x="T8" y="T9"/>
              </a:cxn>
            </a:cxnLst>
            <a:rect l="0" t="0" r="r" b="b"/>
            <a:pathLst>
              <a:path w="1968" h="1968">
                <a:moveTo>
                  <a:pt x="0" y="0"/>
                </a:moveTo>
                <a:lnTo>
                  <a:pt x="1968" y="576"/>
                </a:lnTo>
                <a:lnTo>
                  <a:pt x="144" y="1968"/>
                </a:lnTo>
                <a:lnTo>
                  <a:pt x="0" y="1968"/>
                </a:lnTo>
                <a:lnTo>
                  <a:pt x="0" y="0"/>
                </a:lnTo>
                <a:close/>
              </a:path>
            </a:pathLst>
          </a:custGeom>
          <a:solidFill>
            <a:schemeClr val="folHlink">
              <a:alpha val="50000"/>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p>
        </p:txBody>
      </p:sp>
      <p:sp>
        <p:nvSpPr>
          <p:cNvPr id="3079" name="Rectangle 7"/>
          <p:cNvSpPr>
            <a:spLocks noGrp="1" noChangeArrowheads="1"/>
          </p:cNvSpPr>
          <p:nvPr>
            <p:ph type="body" idx="1"/>
          </p:nvPr>
        </p:nvSpPr>
        <p:spPr bwMode="auto">
          <a:xfrm>
            <a:off x="457200" y="13716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zh-CN" smtClean="0"/>
              <a:t>Click to edit Master text styles</a:t>
            </a:r>
          </a:p>
          <a:p>
            <a:pPr lvl="1"/>
            <a:r>
              <a:rPr lang="zh-CN" altLang="zh-CN" smtClean="0"/>
              <a:t>Second level</a:t>
            </a:r>
          </a:p>
          <a:p>
            <a:pPr lvl="2"/>
            <a:r>
              <a:rPr lang="zh-CN" altLang="zh-CN" smtClean="0"/>
              <a:t>Third level</a:t>
            </a:r>
          </a:p>
          <a:p>
            <a:pPr lvl="3"/>
            <a:r>
              <a:rPr lang="zh-CN" altLang="zh-CN" smtClean="0"/>
              <a:t>Fourth level</a:t>
            </a:r>
          </a:p>
          <a:p>
            <a:pPr lvl="4"/>
            <a:r>
              <a:rPr lang="zh-CN" altLang="zh-CN" smtClean="0"/>
              <a:t>Fifth level</a:t>
            </a:r>
          </a:p>
        </p:txBody>
      </p:sp>
      <p:sp>
        <p:nvSpPr>
          <p:cNvPr id="3080" name="Rectangle 8"/>
          <p:cNvSpPr>
            <a:spLocks noGrp="1" noChangeArrowheads="1"/>
          </p:cNvSpPr>
          <p:nvPr>
            <p:ph type="dt" sz="half" idx="2"/>
          </p:nvPr>
        </p:nvSpPr>
        <p:spPr bwMode="auto">
          <a:xfrm>
            <a:off x="327025" y="6477000"/>
            <a:ext cx="2514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solidFill>
                  <a:schemeClr val="tx2"/>
                </a:solidFill>
                <a:effectLst>
                  <a:outerShdw blurRad="38100" dist="38100" dir="2700000" algn="tl">
                    <a:srgbClr val="C0C0C0"/>
                  </a:outerShdw>
                </a:effectLst>
                <a:latin typeface="+mn-lt"/>
                <a:ea typeface="Gulim" pitchFamily="34" charset="-127"/>
              </a:defRPr>
            </a:lvl1pPr>
          </a:lstStyle>
          <a:p>
            <a:endParaRPr lang="en-US"/>
          </a:p>
        </p:txBody>
      </p:sp>
      <p:sp>
        <p:nvSpPr>
          <p:cNvPr id="3081" name="Rectangle 9"/>
          <p:cNvSpPr>
            <a:spLocks noGrp="1" noChangeArrowheads="1"/>
          </p:cNvSpPr>
          <p:nvPr>
            <p:ph type="sldNum" sz="quarter" idx="4"/>
          </p:nvPr>
        </p:nvSpPr>
        <p:spPr bwMode="auto">
          <a:xfrm>
            <a:off x="3276600" y="64770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b="0">
                <a:effectLst>
                  <a:outerShdw blurRad="38100" dist="38100" dir="2700000" algn="tl">
                    <a:srgbClr val="C0C0C0"/>
                  </a:outerShdw>
                </a:effectLst>
                <a:latin typeface="+mn-lt"/>
                <a:ea typeface="Gulim" pitchFamily="34" charset="-127"/>
              </a:defRPr>
            </a:lvl1pPr>
          </a:lstStyle>
          <a:p>
            <a:fld id="{304E1D81-7886-4548-B05A-EB99C719C403}" type="slidenum">
              <a:rPr lang="ko-KR" altLang="en-US"/>
              <a:pPr/>
              <a:t>‹#›</a:t>
            </a:fld>
            <a:endParaRPr lang="en-US"/>
          </a:p>
        </p:txBody>
      </p:sp>
      <p:sp>
        <p:nvSpPr>
          <p:cNvPr id="3082" name="Rectangle 10"/>
          <p:cNvSpPr>
            <a:spLocks noChangeArrowheads="1"/>
          </p:cNvSpPr>
          <p:nvPr userDrawn="1"/>
        </p:nvSpPr>
        <p:spPr bwMode="auto">
          <a:xfrm>
            <a:off x="5943600" y="46038"/>
            <a:ext cx="30654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1800">
                <a:solidFill>
                  <a:srgbClr val="663300"/>
                </a:solidFill>
                <a:effectLst>
                  <a:outerShdw blurRad="38100" dist="38100" dir="2700000" algn="tl">
                    <a:srgbClr val="C0C0C0"/>
                  </a:outerShdw>
                </a:effectLst>
                <a:latin typeface="Arial" pitchFamily="34" charset="0"/>
              </a:rPr>
              <a:t>Unit8     Automatic Control</a:t>
            </a:r>
          </a:p>
        </p:txBody>
      </p:sp>
    </p:spTree>
  </p:cSld>
  <p:clrMap bg1="lt1" tx1="dk1" bg2="lt2" tx2="dk2" accent1="accent1" accent2="accent2" accent3="accent3" accent4="accent4" accent5="accent5" accent6="accent6" hlink="hlink" folHlink="folHlink"/>
  <p:sldLayoutIdLst>
    <p:sldLayoutId id="2147483667"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rtl="0" fontAlgn="base">
        <a:spcBef>
          <a:spcPct val="0"/>
        </a:spcBef>
        <a:spcAft>
          <a:spcPct val="0"/>
        </a:spcAft>
        <a:defRPr sz="3200" b="1">
          <a:solidFill>
            <a:schemeClr val="tx1"/>
          </a:solidFill>
          <a:latin typeface="+mj-lt"/>
          <a:ea typeface="+mj-ea"/>
          <a:cs typeface="+mj-cs"/>
        </a:defRPr>
      </a:lvl1pPr>
      <a:lvl2pPr algn="l" rtl="0" fontAlgn="base">
        <a:spcBef>
          <a:spcPct val="0"/>
        </a:spcBef>
        <a:spcAft>
          <a:spcPct val="0"/>
        </a:spcAft>
        <a:defRPr sz="3200" b="1">
          <a:solidFill>
            <a:schemeClr val="tx1"/>
          </a:solidFill>
          <a:latin typeface="Verdana" pitchFamily="34" charset="0"/>
          <a:ea typeface="宋体" pitchFamily="2" charset="-122"/>
        </a:defRPr>
      </a:lvl2pPr>
      <a:lvl3pPr algn="l" rtl="0" fontAlgn="base">
        <a:spcBef>
          <a:spcPct val="0"/>
        </a:spcBef>
        <a:spcAft>
          <a:spcPct val="0"/>
        </a:spcAft>
        <a:defRPr sz="3200" b="1">
          <a:solidFill>
            <a:schemeClr val="tx1"/>
          </a:solidFill>
          <a:latin typeface="Verdana" pitchFamily="34" charset="0"/>
          <a:ea typeface="宋体" pitchFamily="2" charset="-122"/>
        </a:defRPr>
      </a:lvl3pPr>
      <a:lvl4pPr algn="l" rtl="0" fontAlgn="base">
        <a:spcBef>
          <a:spcPct val="0"/>
        </a:spcBef>
        <a:spcAft>
          <a:spcPct val="0"/>
        </a:spcAft>
        <a:defRPr sz="3200" b="1">
          <a:solidFill>
            <a:schemeClr val="tx1"/>
          </a:solidFill>
          <a:latin typeface="Verdana" pitchFamily="34" charset="0"/>
          <a:ea typeface="宋体" pitchFamily="2" charset="-122"/>
        </a:defRPr>
      </a:lvl4pPr>
      <a:lvl5pPr algn="l" rtl="0" fontAlgn="base">
        <a:spcBef>
          <a:spcPct val="0"/>
        </a:spcBef>
        <a:spcAft>
          <a:spcPct val="0"/>
        </a:spcAft>
        <a:defRPr sz="3200" b="1">
          <a:solidFill>
            <a:schemeClr val="tx1"/>
          </a:solidFill>
          <a:latin typeface="Verdana" pitchFamily="34" charset="0"/>
          <a:ea typeface="宋体" pitchFamily="2" charset="-122"/>
        </a:defRPr>
      </a:lvl5pPr>
      <a:lvl6pPr marL="457200" algn="l" rtl="0" fontAlgn="base">
        <a:spcBef>
          <a:spcPct val="0"/>
        </a:spcBef>
        <a:spcAft>
          <a:spcPct val="0"/>
        </a:spcAft>
        <a:defRPr sz="3200" b="1">
          <a:solidFill>
            <a:schemeClr val="tx1"/>
          </a:solidFill>
          <a:latin typeface="Verdana" pitchFamily="34" charset="0"/>
          <a:ea typeface="宋体" pitchFamily="2" charset="-122"/>
        </a:defRPr>
      </a:lvl6pPr>
      <a:lvl7pPr marL="914400" algn="l" rtl="0" fontAlgn="base">
        <a:spcBef>
          <a:spcPct val="0"/>
        </a:spcBef>
        <a:spcAft>
          <a:spcPct val="0"/>
        </a:spcAft>
        <a:defRPr sz="3200" b="1">
          <a:solidFill>
            <a:schemeClr val="tx1"/>
          </a:solidFill>
          <a:latin typeface="Verdana" pitchFamily="34" charset="0"/>
          <a:ea typeface="宋体" pitchFamily="2" charset="-122"/>
        </a:defRPr>
      </a:lvl7pPr>
      <a:lvl8pPr marL="1371600" algn="l" rtl="0" fontAlgn="base">
        <a:spcBef>
          <a:spcPct val="0"/>
        </a:spcBef>
        <a:spcAft>
          <a:spcPct val="0"/>
        </a:spcAft>
        <a:defRPr sz="3200" b="1">
          <a:solidFill>
            <a:schemeClr val="tx1"/>
          </a:solidFill>
          <a:latin typeface="Verdana" pitchFamily="34" charset="0"/>
          <a:ea typeface="宋体" pitchFamily="2" charset="-122"/>
        </a:defRPr>
      </a:lvl8pPr>
      <a:lvl9pPr marL="1828800" algn="l" rtl="0" fontAlgn="base">
        <a:spcBef>
          <a:spcPct val="0"/>
        </a:spcBef>
        <a:spcAft>
          <a:spcPct val="0"/>
        </a:spcAft>
        <a:defRPr sz="3200" b="1">
          <a:solidFill>
            <a:schemeClr val="tx1"/>
          </a:solidFill>
          <a:latin typeface="Verdana" pitchFamily="34" charset="0"/>
          <a:ea typeface="宋体" pitchFamily="2" charset="-122"/>
        </a:defRPr>
      </a:lvl9pPr>
    </p:titleStyle>
    <p:bodyStyle>
      <a:lvl1pPr marL="342900" indent="-342900" algn="l" rtl="0" fontAlgn="base">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fontAlgn="base">
        <a:spcBef>
          <a:spcPct val="20000"/>
        </a:spcBef>
        <a:spcAft>
          <a:spcPct val="0"/>
        </a:spcAft>
        <a:buClr>
          <a:schemeClr val="tx2"/>
        </a:buClr>
        <a:buSzPct val="60000"/>
        <a:buFont typeface="Wingdings" pitchFamily="2" charset="2"/>
        <a:buChar char="n"/>
        <a:defRPr sz="2400">
          <a:solidFill>
            <a:schemeClr val="tx1"/>
          </a:solidFill>
          <a:latin typeface="+mn-lt"/>
          <a:ea typeface="+mn-ea"/>
        </a:defRPr>
      </a:lvl2pPr>
      <a:lvl3pPr marL="1143000" indent="-228600" algn="l" rtl="0" fontAlgn="base">
        <a:spcBef>
          <a:spcPct val="20000"/>
        </a:spcBef>
        <a:spcAft>
          <a:spcPct val="0"/>
        </a:spcAft>
        <a:buClr>
          <a:schemeClr val="accent2"/>
        </a:buClr>
        <a:buSzPct val="60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defRPr>
      </a:lvl4pPr>
      <a:lvl5pPr marL="20574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0" y="0"/>
            <a:ext cx="9144000" cy="3810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 name="未知"/>
          <p:cNvSpPr>
            <a:spLocks/>
          </p:cNvSpPr>
          <p:nvPr/>
        </p:nvSpPr>
        <p:spPr bwMode="auto">
          <a:xfrm>
            <a:off x="76200" y="4652963"/>
            <a:ext cx="7543800" cy="2205037"/>
          </a:xfrm>
          <a:custGeom>
            <a:avLst/>
            <a:gdLst>
              <a:gd name="T0" fmla="*/ 1534 w 4752"/>
              <a:gd name="T1" fmla="*/ 0 h 1389"/>
              <a:gd name="T2" fmla="*/ 1560 w 4752"/>
              <a:gd name="T3" fmla="*/ 12 h 1389"/>
              <a:gd name="T4" fmla="*/ 1591 w 4752"/>
              <a:gd name="T5" fmla="*/ 31 h 1389"/>
              <a:gd name="T6" fmla="*/ 4752 w 4752"/>
              <a:gd name="T7" fmla="*/ 1389 h 1389"/>
              <a:gd name="T8" fmla="*/ 0 w 4752"/>
              <a:gd name="T9" fmla="*/ 1389 h 1389"/>
              <a:gd name="T10" fmla="*/ 1534 w 4752"/>
              <a:gd name="T11" fmla="*/ 0 h 1389"/>
            </a:gdLst>
            <a:ahLst/>
            <a:cxnLst>
              <a:cxn ang="0">
                <a:pos x="T0" y="T1"/>
              </a:cxn>
              <a:cxn ang="0">
                <a:pos x="T2" y="T3"/>
              </a:cxn>
              <a:cxn ang="0">
                <a:pos x="T4" y="T5"/>
              </a:cxn>
              <a:cxn ang="0">
                <a:pos x="T6" y="T7"/>
              </a:cxn>
              <a:cxn ang="0">
                <a:pos x="T8" y="T9"/>
              </a:cxn>
              <a:cxn ang="0">
                <a:pos x="T10" y="T11"/>
              </a:cxn>
            </a:cxnLst>
            <a:rect l="0" t="0" r="r" b="b"/>
            <a:pathLst>
              <a:path w="4752" h="1389">
                <a:moveTo>
                  <a:pt x="1534" y="0"/>
                </a:moveTo>
                <a:cubicBezTo>
                  <a:pt x="1543" y="4"/>
                  <a:pt x="1552" y="7"/>
                  <a:pt x="1560" y="12"/>
                </a:cubicBezTo>
                <a:cubicBezTo>
                  <a:pt x="1571" y="18"/>
                  <a:pt x="1591" y="31"/>
                  <a:pt x="1591" y="31"/>
                </a:cubicBezTo>
                <a:lnTo>
                  <a:pt x="4752" y="1389"/>
                </a:lnTo>
                <a:lnTo>
                  <a:pt x="0" y="1389"/>
                </a:lnTo>
                <a:lnTo>
                  <a:pt x="1534" y="0"/>
                </a:lnTo>
                <a:close/>
              </a:path>
            </a:pathLst>
          </a:custGeom>
          <a:solidFill>
            <a:schemeClr val="accent1">
              <a:alpha val="50000"/>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4" name="未知"/>
          <p:cNvSpPr>
            <a:spLocks/>
          </p:cNvSpPr>
          <p:nvPr/>
        </p:nvSpPr>
        <p:spPr bwMode="auto">
          <a:xfrm>
            <a:off x="0" y="2971800"/>
            <a:ext cx="3124200" cy="2286000"/>
          </a:xfrm>
          <a:custGeom>
            <a:avLst/>
            <a:gdLst>
              <a:gd name="T0" fmla="*/ 0 w 1968"/>
              <a:gd name="T1" fmla="*/ 85 h 1440"/>
              <a:gd name="T2" fmla="*/ 57 w 1968"/>
              <a:gd name="T3" fmla="*/ 85 h 1440"/>
              <a:gd name="T4" fmla="*/ 1440 w 1968"/>
              <a:gd name="T5" fmla="*/ 0 h 1440"/>
              <a:gd name="T6" fmla="*/ 1968 w 1968"/>
              <a:gd name="T7" fmla="*/ 912 h 1440"/>
              <a:gd name="T8" fmla="*/ 0 w 1968"/>
              <a:gd name="T9" fmla="*/ 1440 h 1440"/>
              <a:gd name="T10" fmla="*/ 0 w 1968"/>
              <a:gd name="T11" fmla="*/ 85 h 1440"/>
            </a:gdLst>
            <a:ahLst/>
            <a:cxnLst>
              <a:cxn ang="0">
                <a:pos x="T0" y="T1"/>
              </a:cxn>
              <a:cxn ang="0">
                <a:pos x="T2" y="T3"/>
              </a:cxn>
              <a:cxn ang="0">
                <a:pos x="T4" y="T5"/>
              </a:cxn>
              <a:cxn ang="0">
                <a:pos x="T6" y="T7"/>
              </a:cxn>
              <a:cxn ang="0">
                <a:pos x="T8" y="T9"/>
              </a:cxn>
              <a:cxn ang="0">
                <a:pos x="T10" y="T11"/>
              </a:cxn>
            </a:cxnLst>
            <a:rect l="0" t="0" r="r" b="b"/>
            <a:pathLst>
              <a:path w="1968" h="1440">
                <a:moveTo>
                  <a:pt x="0" y="85"/>
                </a:moveTo>
                <a:cubicBezTo>
                  <a:pt x="19" y="85"/>
                  <a:pt x="38" y="85"/>
                  <a:pt x="57" y="85"/>
                </a:cubicBezTo>
                <a:lnTo>
                  <a:pt x="1440" y="0"/>
                </a:lnTo>
                <a:lnTo>
                  <a:pt x="1968" y="912"/>
                </a:lnTo>
                <a:lnTo>
                  <a:pt x="0" y="1440"/>
                </a:lnTo>
                <a:lnTo>
                  <a:pt x="0" y="85"/>
                </a:lnTo>
                <a:close/>
              </a:path>
            </a:pathLst>
          </a:custGeom>
          <a:solidFill>
            <a:schemeClr val="accent1">
              <a:alpha val="50000"/>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5" name="未知"/>
          <p:cNvSpPr>
            <a:spLocks/>
          </p:cNvSpPr>
          <p:nvPr/>
        </p:nvSpPr>
        <p:spPr bwMode="auto">
          <a:xfrm>
            <a:off x="0" y="0"/>
            <a:ext cx="9144000" cy="5943600"/>
          </a:xfrm>
          <a:custGeom>
            <a:avLst/>
            <a:gdLst>
              <a:gd name="T0" fmla="*/ 0 w 5808"/>
              <a:gd name="T1" fmla="*/ 1440 h 3744"/>
              <a:gd name="T2" fmla="*/ 1104 w 5808"/>
              <a:gd name="T3" fmla="*/ 1344 h 3744"/>
              <a:gd name="T4" fmla="*/ 4752 w 5808"/>
              <a:gd name="T5" fmla="*/ 0 h 3744"/>
              <a:gd name="T6" fmla="*/ 5808 w 5808"/>
              <a:gd name="T7" fmla="*/ 0 h 3744"/>
              <a:gd name="T8" fmla="*/ 5808 w 5808"/>
              <a:gd name="T9" fmla="*/ 3744 h 3744"/>
              <a:gd name="T10" fmla="*/ 0 w 5808"/>
              <a:gd name="T11" fmla="*/ 2064 h 3744"/>
              <a:gd name="T12" fmla="*/ 0 w 5808"/>
              <a:gd name="T13" fmla="*/ 1440 h 3744"/>
            </a:gdLst>
            <a:ahLst/>
            <a:cxnLst>
              <a:cxn ang="0">
                <a:pos x="T0" y="T1"/>
              </a:cxn>
              <a:cxn ang="0">
                <a:pos x="T2" y="T3"/>
              </a:cxn>
              <a:cxn ang="0">
                <a:pos x="T4" y="T5"/>
              </a:cxn>
              <a:cxn ang="0">
                <a:pos x="T6" y="T7"/>
              </a:cxn>
              <a:cxn ang="0">
                <a:pos x="T8" y="T9"/>
              </a:cxn>
              <a:cxn ang="0">
                <a:pos x="T10" y="T11"/>
              </a:cxn>
              <a:cxn ang="0">
                <a:pos x="T12" y="T13"/>
              </a:cxn>
            </a:cxnLst>
            <a:rect l="0" t="0" r="r" b="b"/>
            <a:pathLst>
              <a:path w="5808" h="3744">
                <a:moveTo>
                  <a:pt x="0" y="1440"/>
                </a:moveTo>
                <a:lnTo>
                  <a:pt x="1104" y="1344"/>
                </a:lnTo>
                <a:lnTo>
                  <a:pt x="4752" y="0"/>
                </a:lnTo>
                <a:lnTo>
                  <a:pt x="5808" y="0"/>
                </a:lnTo>
                <a:lnTo>
                  <a:pt x="5808" y="3744"/>
                </a:lnTo>
                <a:lnTo>
                  <a:pt x="0" y="2064"/>
                </a:lnTo>
                <a:lnTo>
                  <a:pt x="0" y="1440"/>
                </a:lnTo>
                <a:close/>
              </a:path>
            </a:pathLst>
          </a:custGeom>
          <a:solidFill>
            <a:schemeClr val="folHlink">
              <a:alpha val="50000"/>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6" name="未知"/>
          <p:cNvSpPr>
            <a:spLocks/>
          </p:cNvSpPr>
          <p:nvPr/>
        </p:nvSpPr>
        <p:spPr bwMode="auto">
          <a:xfrm>
            <a:off x="0" y="3733800"/>
            <a:ext cx="3124200" cy="3200400"/>
          </a:xfrm>
          <a:custGeom>
            <a:avLst/>
            <a:gdLst>
              <a:gd name="T0" fmla="*/ 0 w 1968"/>
              <a:gd name="T1" fmla="*/ 0 h 1968"/>
              <a:gd name="T2" fmla="*/ 1968 w 1968"/>
              <a:gd name="T3" fmla="*/ 576 h 1968"/>
              <a:gd name="T4" fmla="*/ 144 w 1968"/>
              <a:gd name="T5" fmla="*/ 1968 h 1968"/>
              <a:gd name="T6" fmla="*/ 0 w 1968"/>
              <a:gd name="T7" fmla="*/ 1968 h 1968"/>
              <a:gd name="T8" fmla="*/ 0 w 1968"/>
              <a:gd name="T9" fmla="*/ 0 h 1968"/>
            </a:gdLst>
            <a:ahLst/>
            <a:cxnLst>
              <a:cxn ang="0">
                <a:pos x="T0" y="T1"/>
              </a:cxn>
              <a:cxn ang="0">
                <a:pos x="T2" y="T3"/>
              </a:cxn>
              <a:cxn ang="0">
                <a:pos x="T4" y="T5"/>
              </a:cxn>
              <a:cxn ang="0">
                <a:pos x="T6" y="T7"/>
              </a:cxn>
              <a:cxn ang="0">
                <a:pos x="T8" y="T9"/>
              </a:cxn>
            </a:cxnLst>
            <a:rect l="0" t="0" r="r" b="b"/>
            <a:pathLst>
              <a:path w="1968" h="1968">
                <a:moveTo>
                  <a:pt x="0" y="0"/>
                </a:moveTo>
                <a:lnTo>
                  <a:pt x="1968" y="576"/>
                </a:lnTo>
                <a:lnTo>
                  <a:pt x="144" y="1968"/>
                </a:lnTo>
                <a:lnTo>
                  <a:pt x="0" y="1968"/>
                </a:lnTo>
                <a:lnTo>
                  <a:pt x="0" y="0"/>
                </a:lnTo>
                <a:close/>
              </a:path>
            </a:pathLst>
          </a:custGeom>
          <a:solidFill>
            <a:schemeClr val="folHlink">
              <a:alpha val="50000"/>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p>
        </p:txBody>
      </p:sp>
      <p:sp>
        <p:nvSpPr>
          <p:cNvPr id="5127" name="Rectangle 7"/>
          <p:cNvSpPr>
            <a:spLocks noGrp="1" noChangeArrowheads="1"/>
          </p:cNvSpPr>
          <p:nvPr>
            <p:ph type="body" idx="1"/>
          </p:nvPr>
        </p:nvSpPr>
        <p:spPr bwMode="auto">
          <a:xfrm>
            <a:off x="457200" y="13716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zh-CN" smtClean="0"/>
              <a:t>Click to edit Master text styles</a:t>
            </a:r>
          </a:p>
          <a:p>
            <a:pPr lvl="1"/>
            <a:r>
              <a:rPr lang="zh-CN" altLang="zh-CN" smtClean="0"/>
              <a:t>Second level</a:t>
            </a:r>
          </a:p>
          <a:p>
            <a:pPr lvl="2"/>
            <a:r>
              <a:rPr lang="zh-CN" altLang="zh-CN" smtClean="0"/>
              <a:t>Third level</a:t>
            </a:r>
          </a:p>
          <a:p>
            <a:pPr lvl="3"/>
            <a:r>
              <a:rPr lang="zh-CN" altLang="zh-CN" smtClean="0"/>
              <a:t>Fourth level</a:t>
            </a:r>
          </a:p>
          <a:p>
            <a:pPr lvl="4"/>
            <a:r>
              <a:rPr lang="zh-CN" altLang="zh-CN" smtClean="0"/>
              <a:t>Fifth level</a:t>
            </a:r>
          </a:p>
        </p:txBody>
      </p:sp>
      <p:sp>
        <p:nvSpPr>
          <p:cNvPr id="5128" name="Rectangle 8"/>
          <p:cNvSpPr>
            <a:spLocks noGrp="1" noChangeArrowheads="1"/>
          </p:cNvSpPr>
          <p:nvPr>
            <p:ph type="dt" sz="half" idx="2"/>
          </p:nvPr>
        </p:nvSpPr>
        <p:spPr bwMode="auto">
          <a:xfrm>
            <a:off x="327025" y="6477000"/>
            <a:ext cx="2514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solidFill>
                  <a:schemeClr val="tx2"/>
                </a:solidFill>
                <a:effectLst>
                  <a:outerShdw blurRad="38100" dist="38100" dir="2700000" algn="tl">
                    <a:srgbClr val="C0C0C0"/>
                  </a:outerShdw>
                </a:effectLst>
                <a:latin typeface="+mn-lt"/>
                <a:ea typeface="Gulim" pitchFamily="34" charset="-127"/>
              </a:defRPr>
            </a:lvl1pPr>
          </a:lstStyle>
          <a:p>
            <a:endParaRPr lang="en-US"/>
          </a:p>
        </p:txBody>
      </p:sp>
      <p:sp>
        <p:nvSpPr>
          <p:cNvPr id="5129" name="Rectangle 9"/>
          <p:cNvSpPr>
            <a:spLocks noGrp="1" noChangeArrowheads="1"/>
          </p:cNvSpPr>
          <p:nvPr>
            <p:ph type="sldNum" sz="quarter" idx="4"/>
          </p:nvPr>
        </p:nvSpPr>
        <p:spPr bwMode="auto">
          <a:xfrm>
            <a:off x="3276600" y="64770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b="0">
                <a:effectLst>
                  <a:outerShdw blurRad="38100" dist="38100" dir="2700000" algn="tl">
                    <a:srgbClr val="C0C0C0"/>
                  </a:outerShdw>
                </a:effectLst>
                <a:latin typeface="+mn-lt"/>
                <a:ea typeface="Gulim" pitchFamily="34" charset="-127"/>
              </a:defRPr>
            </a:lvl1pPr>
          </a:lstStyle>
          <a:p>
            <a:fld id="{5D2BBB09-2AB9-4672-8D49-E38F2FD4639D}" type="slidenum">
              <a:rPr lang="ko-KR" altLang="en-US"/>
              <a:pPr/>
              <a:t>‹#›</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rtl="0" fontAlgn="base">
        <a:spcBef>
          <a:spcPct val="0"/>
        </a:spcBef>
        <a:spcAft>
          <a:spcPct val="0"/>
        </a:spcAft>
        <a:defRPr sz="3200" b="1">
          <a:solidFill>
            <a:schemeClr val="tx1"/>
          </a:solidFill>
          <a:latin typeface="+mj-lt"/>
          <a:ea typeface="+mj-ea"/>
          <a:cs typeface="+mj-cs"/>
        </a:defRPr>
      </a:lvl1pPr>
      <a:lvl2pPr algn="l" rtl="0" fontAlgn="base">
        <a:spcBef>
          <a:spcPct val="0"/>
        </a:spcBef>
        <a:spcAft>
          <a:spcPct val="0"/>
        </a:spcAft>
        <a:defRPr sz="3200" b="1">
          <a:solidFill>
            <a:schemeClr val="tx1"/>
          </a:solidFill>
          <a:latin typeface="Verdana" pitchFamily="34" charset="0"/>
          <a:ea typeface="宋体" pitchFamily="2" charset="-122"/>
        </a:defRPr>
      </a:lvl2pPr>
      <a:lvl3pPr algn="l" rtl="0" fontAlgn="base">
        <a:spcBef>
          <a:spcPct val="0"/>
        </a:spcBef>
        <a:spcAft>
          <a:spcPct val="0"/>
        </a:spcAft>
        <a:defRPr sz="3200" b="1">
          <a:solidFill>
            <a:schemeClr val="tx1"/>
          </a:solidFill>
          <a:latin typeface="Verdana" pitchFamily="34" charset="0"/>
          <a:ea typeface="宋体" pitchFamily="2" charset="-122"/>
        </a:defRPr>
      </a:lvl3pPr>
      <a:lvl4pPr algn="l" rtl="0" fontAlgn="base">
        <a:spcBef>
          <a:spcPct val="0"/>
        </a:spcBef>
        <a:spcAft>
          <a:spcPct val="0"/>
        </a:spcAft>
        <a:defRPr sz="3200" b="1">
          <a:solidFill>
            <a:schemeClr val="tx1"/>
          </a:solidFill>
          <a:latin typeface="Verdana" pitchFamily="34" charset="0"/>
          <a:ea typeface="宋体" pitchFamily="2" charset="-122"/>
        </a:defRPr>
      </a:lvl4pPr>
      <a:lvl5pPr algn="l" rtl="0" fontAlgn="base">
        <a:spcBef>
          <a:spcPct val="0"/>
        </a:spcBef>
        <a:spcAft>
          <a:spcPct val="0"/>
        </a:spcAft>
        <a:defRPr sz="3200" b="1">
          <a:solidFill>
            <a:schemeClr val="tx1"/>
          </a:solidFill>
          <a:latin typeface="Verdana" pitchFamily="34" charset="0"/>
          <a:ea typeface="宋体" pitchFamily="2" charset="-122"/>
        </a:defRPr>
      </a:lvl5pPr>
      <a:lvl6pPr marL="457200" algn="l" rtl="0" fontAlgn="base">
        <a:spcBef>
          <a:spcPct val="0"/>
        </a:spcBef>
        <a:spcAft>
          <a:spcPct val="0"/>
        </a:spcAft>
        <a:defRPr sz="3200" b="1">
          <a:solidFill>
            <a:schemeClr val="tx1"/>
          </a:solidFill>
          <a:latin typeface="Verdana" pitchFamily="34" charset="0"/>
          <a:ea typeface="宋体" pitchFamily="2" charset="-122"/>
        </a:defRPr>
      </a:lvl6pPr>
      <a:lvl7pPr marL="914400" algn="l" rtl="0" fontAlgn="base">
        <a:spcBef>
          <a:spcPct val="0"/>
        </a:spcBef>
        <a:spcAft>
          <a:spcPct val="0"/>
        </a:spcAft>
        <a:defRPr sz="3200" b="1">
          <a:solidFill>
            <a:schemeClr val="tx1"/>
          </a:solidFill>
          <a:latin typeface="Verdana" pitchFamily="34" charset="0"/>
          <a:ea typeface="宋体" pitchFamily="2" charset="-122"/>
        </a:defRPr>
      </a:lvl7pPr>
      <a:lvl8pPr marL="1371600" algn="l" rtl="0" fontAlgn="base">
        <a:spcBef>
          <a:spcPct val="0"/>
        </a:spcBef>
        <a:spcAft>
          <a:spcPct val="0"/>
        </a:spcAft>
        <a:defRPr sz="3200" b="1">
          <a:solidFill>
            <a:schemeClr val="tx1"/>
          </a:solidFill>
          <a:latin typeface="Verdana" pitchFamily="34" charset="0"/>
          <a:ea typeface="宋体" pitchFamily="2" charset="-122"/>
        </a:defRPr>
      </a:lvl8pPr>
      <a:lvl9pPr marL="1828800" algn="l" rtl="0" fontAlgn="base">
        <a:spcBef>
          <a:spcPct val="0"/>
        </a:spcBef>
        <a:spcAft>
          <a:spcPct val="0"/>
        </a:spcAft>
        <a:defRPr sz="3200" b="1">
          <a:solidFill>
            <a:schemeClr val="tx1"/>
          </a:solidFill>
          <a:latin typeface="Verdana" pitchFamily="34" charset="0"/>
          <a:ea typeface="宋体" pitchFamily="2" charset="-122"/>
        </a:defRPr>
      </a:lvl9pPr>
    </p:titleStyle>
    <p:bodyStyle>
      <a:lvl1pPr marL="342900" indent="-342900" algn="l" rtl="0" fontAlgn="base">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fontAlgn="base">
        <a:spcBef>
          <a:spcPct val="20000"/>
        </a:spcBef>
        <a:spcAft>
          <a:spcPct val="0"/>
        </a:spcAft>
        <a:buClr>
          <a:schemeClr val="tx2"/>
        </a:buClr>
        <a:buSzPct val="60000"/>
        <a:buFont typeface="Wingdings" pitchFamily="2" charset="2"/>
        <a:buChar char="n"/>
        <a:defRPr sz="2400">
          <a:solidFill>
            <a:schemeClr val="tx1"/>
          </a:solidFill>
          <a:latin typeface="+mn-lt"/>
          <a:ea typeface="+mn-ea"/>
        </a:defRPr>
      </a:lvl2pPr>
      <a:lvl3pPr marL="1143000" indent="-228600" algn="l" rtl="0" fontAlgn="base">
        <a:spcBef>
          <a:spcPct val="20000"/>
        </a:spcBef>
        <a:spcAft>
          <a:spcPct val="0"/>
        </a:spcAft>
        <a:buClr>
          <a:schemeClr val="accent2"/>
        </a:buClr>
        <a:buSzPct val="60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defRPr>
      </a:lvl4pPr>
      <a:lvl5pPr marL="20574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ChangeArrowheads="1"/>
          </p:cNvSpPr>
          <p:nvPr/>
        </p:nvSpPr>
        <p:spPr bwMode="auto">
          <a:xfrm>
            <a:off x="6248400" y="2286000"/>
            <a:ext cx="21336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altLang="zh-CN" sz="3200">
                <a:latin typeface="Times New Roman" pitchFamily="18" charset="0"/>
              </a:rPr>
              <a:t>Unit8     Automatic Control</a:t>
            </a:r>
          </a:p>
        </p:txBody>
      </p:sp>
      <p:pic>
        <p:nvPicPr>
          <p:cNvPr id="6" name="Picture 7"/>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bwMode="auto">
          <a:xfrm>
            <a:off x="0" y="-24356"/>
            <a:ext cx="4894120" cy="6882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457200" y="609600"/>
            <a:ext cx="8229600" cy="30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lang="zh-CN" altLang="en-US" b="0" dirty="0">
                <a:solidFill>
                  <a:srgbClr val="FF0000"/>
                </a:solidFill>
              </a:rPr>
              <a:t>    </a:t>
            </a:r>
            <a:r>
              <a:rPr lang="en-US" altLang="zh-CN" b="0" dirty="0"/>
              <a:t>The system is not a precision system</a:t>
            </a:r>
            <a:r>
              <a:rPr lang="zh-CN" altLang="en-US" b="0" dirty="0"/>
              <a:t>，</a:t>
            </a:r>
            <a:r>
              <a:rPr lang="en-US" altLang="zh-CN" b="0" dirty="0"/>
              <a:t>as it does not have the capability of accurately measuring the output flow rate through valve V1 </a:t>
            </a:r>
            <a:r>
              <a:rPr lang="zh-CN" altLang="en-US" b="0" dirty="0"/>
              <a:t>，</a:t>
            </a:r>
            <a:r>
              <a:rPr lang="en-US" altLang="zh-CN" b="0" dirty="0"/>
              <a:t>the input flow rate through valve V2 </a:t>
            </a:r>
            <a:r>
              <a:rPr lang="zh-CN" altLang="en-US" b="0" dirty="0"/>
              <a:t>，</a:t>
            </a:r>
            <a:r>
              <a:rPr lang="en-US" altLang="zh-CN" b="0" dirty="0"/>
              <a:t>or the tank level.</a:t>
            </a:r>
          </a:p>
          <a:p>
            <a:pPr>
              <a:spcBef>
                <a:spcPct val="50000"/>
              </a:spcBef>
              <a:buFont typeface="Wingdings" pitchFamily="2" charset="2"/>
              <a:buNone/>
            </a:pPr>
            <a:r>
              <a:rPr lang="en-US" altLang="zh-CN" dirty="0">
                <a:solidFill>
                  <a:srgbClr val="0000CC"/>
                </a:solidFill>
                <a:latin typeface="楷体_GB2312" pitchFamily="49" charset="-122"/>
                <a:ea typeface="楷体_GB2312" pitchFamily="49" charset="-122"/>
              </a:rPr>
              <a:t>    </a:t>
            </a:r>
            <a:r>
              <a:rPr lang="zh-CN" altLang="en-US" dirty="0">
                <a:latin typeface="楷体_GB2312" pitchFamily="49" charset="-122"/>
                <a:ea typeface="楷体_GB2312" pitchFamily="49" charset="-122"/>
              </a:rPr>
              <a:t>译为</a:t>
            </a:r>
            <a:r>
              <a:rPr lang="zh-CN" altLang="en-US" dirty="0" smtClean="0">
                <a:latin typeface="楷体_GB2312" pitchFamily="49" charset="-122"/>
                <a:ea typeface="楷体_GB2312" pitchFamily="49" charset="-122"/>
              </a:rPr>
              <a:t>：</a:t>
            </a:r>
            <a:r>
              <a:rPr lang="zh-CN" altLang="en-US" dirty="0" smtClean="0">
                <a:solidFill>
                  <a:srgbClr val="0000CC"/>
                </a:solidFill>
                <a:latin typeface="楷体_GB2312" pitchFamily="49" charset="-122"/>
                <a:ea typeface="楷体_GB2312" pitchFamily="49" charset="-122"/>
              </a:rPr>
              <a:t>这种系统不是一个精确的系统，因为它没有能力精确测量阀</a:t>
            </a:r>
            <a:r>
              <a:rPr lang="en-US" altLang="zh-CN" dirty="0" smtClean="0">
                <a:solidFill>
                  <a:srgbClr val="0000CC"/>
                </a:solidFill>
                <a:latin typeface="楷体_GB2312" pitchFamily="49" charset="-122"/>
                <a:ea typeface="楷体_GB2312" pitchFamily="49" charset="-122"/>
              </a:rPr>
              <a:t>V1</a:t>
            </a:r>
            <a:r>
              <a:rPr lang="zh-CN" altLang="en-US" dirty="0" smtClean="0">
                <a:solidFill>
                  <a:srgbClr val="0000CC"/>
                </a:solidFill>
                <a:latin typeface="楷体_GB2312" pitchFamily="49" charset="-122"/>
                <a:ea typeface="楷体_GB2312" pitchFamily="49" charset="-122"/>
              </a:rPr>
              <a:t>的输出流量、阀</a:t>
            </a:r>
            <a:r>
              <a:rPr lang="en-US" altLang="zh-CN" dirty="0" smtClean="0">
                <a:solidFill>
                  <a:srgbClr val="0000CC"/>
                </a:solidFill>
                <a:latin typeface="楷体_GB2312" pitchFamily="49" charset="-122"/>
                <a:ea typeface="楷体_GB2312" pitchFamily="49" charset="-122"/>
              </a:rPr>
              <a:t>V2</a:t>
            </a:r>
            <a:r>
              <a:rPr lang="zh-CN" altLang="en-US" dirty="0" smtClean="0">
                <a:solidFill>
                  <a:srgbClr val="0000CC"/>
                </a:solidFill>
                <a:latin typeface="楷体_GB2312" pitchFamily="49" charset="-122"/>
                <a:ea typeface="楷体_GB2312" pitchFamily="49" charset="-122"/>
              </a:rPr>
              <a:t>的输入流量或液面高度。</a:t>
            </a:r>
            <a:endParaRPr lang="zh-CN" altLang="en-US" dirty="0">
              <a:solidFill>
                <a:srgbClr val="0000CC"/>
              </a:solidFill>
              <a:latin typeface="楷体_GB2312" pitchFamily="49" charset="-122"/>
              <a:ea typeface="楷体_GB2312" pitchFamily="49" charset="-122"/>
            </a:endParaRPr>
          </a:p>
        </p:txBody>
      </p:sp>
      <p:pic>
        <p:nvPicPr>
          <p:cNvPr id="19459" name="Picture 3" descr="H3"/>
          <p:cNvPicPr>
            <a:picLocks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2057400" y="3657600"/>
            <a:ext cx="4722813" cy="1816100"/>
          </a:xfrm>
          <a:noFill/>
          <a:ln/>
        </p:spPr>
      </p:pic>
      <p:sp>
        <p:nvSpPr>
          <p:cNvPr id="19460" name="Text Box 4"/>
          <p:cNvSpPr txBox="1">
            <a:spLocks noChangeArrowheads="1"/>
          </p:cNvSpPr>
          <p:nvPr/>
        </p:nvSpPr>
        <p:spPr bwMode="auto">
          <a:xfrm>
            <a:off x="1676400" y="5699125"/>
            <a:ext cx="5559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000">
                <a:latin typeface="Arial" pitchFamily="34" charset="0"/>
              </a:rPr>
              <a:t>Figure 8.3  Tank-level control system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81000" y="693738"/>
            <a:ext cx="8382000"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lang="en-US" altLang="zh-CN" b="0" dirty="0"/>
              <a:t>Figure 8.4 shows the simple relationship that exists in this system between the input (</a:t>
            </a:r>
            <a:r>
              <a:rPr lang="en-US" altLang="zh-CN" b="0" u="sng" dirty="0">
                <a:solidFill>
                  <a:srgbClr val="FF0000"/>
                </a:solidFill>
              </a:rPr>
              <a:t>the desired tank level</a:t>
            </a:r>
            <a:r>
              <a:rPr lang="en-US" altLang="zh-CN" b="0" dirty="0"/>
              <a:t>) </a:t>
            </a:r>
            <a:r>
              <a:rPr lang="en-US" altLang="zh-CN" dirty="0">
                <a:solidFill>
                  <a:srgbClr val="0000CC"/>
                </a:solidFill>
                <a:latin typeface="楷体_GB2312" pitchFamily="49" charset="-122"/>
                <a:ea typeface="楷体_GB2312" pitchFamily="49" charset="-122"/>
              </a:rPr>
              <a:t>(</a:t>
            </a:r>
            <a:r>
              <a:rPr lang="zh-CN" altLang="en-US" dirty="0">
                <a:solidFill>
                  <a:srgbClr val="0000CC"/>
                </a:solidFill>
                <a:latin typeface="楷体_GB2312" pitchFamily="49" charset="-122"/>
                <a:ea typeface="楷体_GB2312" pitchFamily="49" charset="-122"/>
              </a:rPr>
              <a:t>期望液面高度</a:t>
            </a:r>
            <a:r>
              <a:rPr lang="en-US" altLang="zh-CN" dirty="0">
                <a:solidFill>
                  <a:srgbClr val="0000CC"/>
                </a:solidFill>
                <a:latin typeface="楷体_GB2312" pitchFamily="49" charset="-122"/>
                <a:ea typeface="楷体_GB2312" pitchFamily="49" charset="-122"/>
              </a:rPr>
              <a:t>)</a:t>
            </a:r>
            <a:r>
              <a:rPr lang="en-US" altLang="zh-CN" b="0" dirty="0"/>
              <a:t>and the output (</a:t>
            </a:r>
            <a:r>
              <a:rPr lang="en-US" altLang="zh-CN" b="0" u="sng" dirty="0">
                <a:solidFill>
                  <a:srgbClr val="FF0000"/>
                </a:solidFill>
              </a:rPr>
              <a:t>the actual tank level</a:t>
            </a:r>
            <a:r>
              <a:rPr lang="en-US" altLang="zh-CN" b="0" dirty="0">
                <a:ea typeface="楷体_GB2312" pitchFamily="49" charset="-122"/>
              </a:rPr>
              <a:t>)</a:t>
            </a:r>
            <a:r>
              <a:rPr lang="en-US" altLang="zh-CN" dirty="0">
                <a:solidFill>
                  <a:srgbClr val="0000CC"/>
                </a:solidFill>
                <a:latin typeface="楷体_GB2312" pitchFamily="49" charset="-122"/>
                <a:ea typeface="楷体_GB2312" pitchFamily="49" charset="-122"/>
              </a:rPr>
              <a:t>(</a:t>
            </a:r>
            <a:r>
              <a:rPr lang="zh-CN" altLang="en-US" dirty="0">
                <a:solidFill>
                  <a:srgbClr val="0000CC"/>
                </a:solidFill>
                <a:latin typeface="楷体_GB2312" pitchFamily="49" charset="-122"/>
                <a:ea typeface="楷体_GB2312" pitchFamily="49" charset="-122"/>
              </a:rPr>
              <a:t>实际液面高度</a:t>
            </a:r>
            <a:r>
              <a:rPr lang="en-US" altLang="zh-CN" dirty="0">
                <a:solidFill>
                  <a:srgbClr val="0000CC"/>
                </a:solidFill>
                <a:latin typeface="楷体_GB2312" pitchFamily="49" charset="-122"/>
                <a:ea typeface="楷体_GB2312" pitchFamily="49" charset="-122"/>
              </a:rPr>
              <a:t>)</a:t>
            </a:r>
            <a:r>
              <a:rPr lang="en-US" altLang="zh-CN" b="0" dirty="0">
                <a:solidFill>
                  <a:srgbClr val="0000CC"/>
                </a:solidFill>
                <a:ea typeface="楷体_GB2312" pitchFamily="49" charset="-122"/>
              </a:rPr>
              <a:t>.</a:t>
            </a:r>
            <a:r>
              <a:rPr lang="en-US" altLang="zh-CN" b="0" dirty="0"/>
              <a:t> This control system does not have any feedback comparison</a:t>
            </a:r>
            <a:r>
              <a:rPr lang="zh-CN" altLang="en-US" b="0" dirty="0"/>
              <a:t>，</a:t>
            </a:r>
            <a:r>
              <a:rPr lang="en-US" altLang="zh-CN" b="0" dirty="0"/>
              <a:t>and the term open loop is used to describe this absence</a:t>
            </a:r>
            <a:r>
              <a:rPr lang="en-US" altLang="zh-CN" b="0" dirty="0" smtClean="0"/>
              <a:t>.</a:t>
            </a:r>
          </a:p>
          <a:p>
            <a:pPr>
              <a:spcBef>
                <a:spcPct val="50000"/>
              </a:spcBef>
              <a:buFont typeface="Wingdings" pitchFamily="2" charset="2"/>
              <a:buNone/>
            </a:pPr>
            <a:r>
              <a:rPr lang="zh-CN" altLang="zh-CN" dirty="0">
                <a:solidFill>
                  <a:srgbClr val="0000CC"/>
                </a:solidFill>
                <a:latin typeface="楷体_GB2312" pitchFamily="49" charset="-122"/>
                <a:ea typeface="楷体_GB2312" pitchFamily="49" charset="-122"/>
              </a:rPr>
              <a:t>图</a:t>
            </a:r>
            <a:r>
              <a:rPr lang="en-US" altLang="zh-CN" dirty="0">
                <a:solidFill>
                  <a:srgbClr val="0000CC"/>
                </a:solidFill>
                <a:latin typeface="楷体_GB2312" pitchFamily="49" charset="-122"/>
                <a:ea typeface="楷体_GB2312" pitchFamily="49" charset="-122"/>
              </a:rPr>
              <a:t>8.4</a:t>
            </a:r>
            <a:r>
              <a:rPr lang="zh-CN" altLang="zh-CN" dirty="0">
                <a:solidFill>
                  <a:srgbClr val="0000CC"/>
                </a:solidFill>
                <a:latin typeface="楷体_GB2312" pitchFamily="49" charset="-122"/>
                <a:ea typeface="楷体_GB2312" pitchFamily="49" charset="-122"/>
              </a:rPr>
              <a:t>表示系统输入（期望液面高度）和输出（实际液面高度）间最简单的关系。这个控制系统没有任何反馈比较，术语开环即表明不存在反馈。</a:t>
            </a:r>
            <a:endParaRPr lang="en-US" altLang="zh-CN" dirty="0">
              <a:solidFill>
                <a:srgbClr val="0000CC"/>
              </a:solidFill>
              <a:latin typeface="楷体_GB2312" pitchFamily="49" charset="-122"/>
              <a:ea typeface="楷体_GB2312" pitchFamily="49" charset="-122"/>
            </a:endParaRPr>
          </a:p>
          <a:p>
            <a:pPr>
              <a:spcBef>
                <a:spcPct val="50000"/>
              </a:spcBef>
              <a:buFont typeface="Wingdings" pitchFamily="2" charset="2"/>
              <a:buNone/>
            </a:pPr>
            <a:endParaRPr lang="en-US" altLang="zh-CN" dirty="0">
              <a:solidFill>
                <a:srgbClr val="0000CC"/>
              </a:solidFill>
              <a:latin typeface="楷体_GB2312" pitchFamily="49" charset="-122"/>
              <a:ea typeface="楷体_GB2312" pitchFamily="49" charset="-122"/>
            </a:endParaRPr>
          </a:p>
        </p:txBody>
      </p:sp>
      <p:sp>
        <p:nvSpPr>
          <p:cNvPr id="20483" name="Rectangle 3"/>
          <p:cNvSpPr>
            <a:spLocks noChangeArrowheads="1"/>
          </p:cNvSpPr>
          <p:nvPr/>
        </p:nvSpPr>
        <p:spPr bwMode="auto">
          <a:xfrm>
            <a:off x="1600200" y="4800600"/>
            <a:ext cx="309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sz="2000" b="0">
              <a:latin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80988" y="982593"/>
            <a:ext cx="85344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0" dirty="0"/>
              <a:t>A feedback control system is a control system that tends to maintain a prescribed relationship of one system variable to another by comparing functions of these variables and using the difference as a means of control.</a:t>
            </a:r>
          </a:p>
          <a:p>
            <a:r>
              <a:rPr lang="en-US" altLang="zh-CN" dirty="0" smtClean="0">
                <a:solidFill>
                  <a:srgbClr val="0000CC"/>
                </a:solidFill>
                <a:ea typeface="楷体_GB2312" pitchFamily="49" charset="-122"/>
              </a:rPr>
              <a:t>     </a:t>
            </a:r>
            <a:r>
              <a:rPr lang="zh-CN" altLang="en-US" dirty="0">
                <a:ea typeface="楷体_GB2312" pitchFamily="49" charset="-122"/>
              </a:rPr>
              <a:t>译为：</a:t>
            </a:r>
            <a:r>
              <a:rPr lang="zh-CN" altLang="en-US" dirty="0">
                <a:solidFill>
                  <a:srgbClr val="0000CC"/>
                </a:solidFill>
                <a:ea typeface="楷体_GB2312" pitchFamily="49" charset="-122"/>
              </a:rPr>
              <a:t>反馈控制系统往往通过变量的比较并利用偏差作为控制手段，维持一个系统变量对另一个系统变量的指定关系。</a:t>
            </a:r>
          </a:p>
          <a:p>
            <a:endParaRPr lang="zh-CN" altLang="en-US" dirty="0">
              <a:solidFill>
                <a:srgbClr val="0000CC"/>
              </a:solidFill>
              <a:latin typeface="楷体_GB2312" pitchFamily="49" charset="-122"/>
              <a:ea typeface="楷体_GB2312" pitchFamily="49" charset="-122"/>
            </a:endParaRPr>
          </a:p>
        </p:txBody>
      </p:sp>
      <p:pic>
        <p:nvPicPr>
          <p:cNvPr id="23555" name="Picture 3" descr="H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388" y="4495730"/>
            <a:ext cx="8077200"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Rectangle 4"/>
          <p:cNvSpPr>
            <a:spLocks noChangeArrowheads="1"/>
          </p:cNvSpPr>
          <p:nvPr/>
        </p:nvSpPr>
        <p:spPr bwMode="auto">
          <a:xfrm>
            <a:off x="2312976" y="6095930"/>
            <a:ext cx="48656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latin typeface="Arial" pitchFamily="34" charset="0"/>
              </a:rPr>
              <a:t>Figure 8.5  Closed-loop control system</a:t>
            </a:r>
          </a:p>
        </p:txBody>
      </p:sp>
      <p:sp>
        <p:nvSpPr>
          <p:cNvPr id="2" name="矩形 1"/>
          <p:cNvSpPr/>
          <p:nvPr/>
        </p:nvSpPr>
        <p:spPr>
          <a:xfrm>
            <a:off x="402328" y="502424"/>
            <a:ext cx="7162734" cy="492443"/>
          </a:xfrm>
          <a:prstGeom prst="rect">
            <a:avLst/>
          </a:prstGeom>
        </p:spPr>
        <p:txBody>
          <a:bodyPr wrap="square">
            <a:spAutoFit/>
          </a:bodyPr>
          <a:lstStyle/>
          <a:p>
            <a:r>
              <a:rPr lang="en-US" altLang="zh-CN" dirty="0"/>
              <a:t>2</a:t>
            </a:r>
            <a:r>
              <a:rPr lang="zh-CN" altLang="zh-CN" dirty="0"/>
              <a:t>．</a:t>
            </a:r>
            <a:r>
              <a:rPr lang="en-US" altLang="zh-CN" dirty="0"/>
              <a:t>Closed-loop Control System</a:t>
            </a:r>
            <a:r>
              <a:rPr lang="zh-CN" altLang="zh-CN" dirty="0">
                <a:solidFill>
                  <a:srgbClr val="0000CC"/>
                </a:solidFill>
              </a:rPr>
              <a:t>闭环控制系统</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81000" y="649288"/>
            <a:ext cx="83058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lang="zh-CN" altLang="en-US" b="0" dirty="0"/>
              <a:t>    Closed-loop control systems derive their valuable accurate reproduction of the input from feedback comparison. An error detector derives a signal proportional to the differences between the input and output．The closed-loop control system drives the output until it equals the input and the error is zero．</a:t>
            </a:r>
          </a:p>
          <a:p>
            <a:pPr>
              <a:spcBef>
                <a:spcPct val="50000"/>
              </a:spcBef>
              <a:buFont typeface="Wingdings" pitchFamily="2" charset="2"/>
              <a:buNone/>
            </a:pPr>
            <a:r>
              <a:rPr lang="zh-CN" altLang="en-US" dirty="0">
                <a:solidFill>
                  <a:srgbClr val="0000CC"/>
                </a:solidFill>
                <a:latin typeface="楷体_GB2312" pitchFamily="49" charset="-122"/>
                <a:ea typeface="楷体_GB2312" pitchFamily="49" charset="-122"/>
              </a:rPr>
              <a:t>    句中</a:t>
            </a:r>
            <a:r>
              <a:rPr lang="zh-CN" altLang="en-US" b="0" dirty="0">
                <a:ea typeface="楷体_GB2312" pitchFamily="49" charset="-122"/>
              </a:rPr>
              <a:t>derive from</a:t>
            </a:r>
            <a:r>
              <a:rPr lang="zh-CN" altLang="en-US" dirty="0">
                <a:solidFill>
                  <a:srgbClr val="0000CC"/>
                </a:solidFill>
                <a:latin typeface="楷体_GB2312" pitchFamily="49" charset="-122"/>
                <a:ea typeface="楷体_GB2312" pitchFamily="49" charset="-122"/>
              </a:rPr>
              <a:t>意为</a:t>
            </a:r>
            <a:r>
              <a:rPr lang="zh-CN" altLang="en-US" dirty="0">
                <a:solidFill>
                  <a:srgbClr val="0000CC"/>
                </a:solidFill>
                <a:latin typeface="Book Antiqua"/>
                <a:ea typeface="楷体_GB2312" pitchFamily="49" charset="-122"/>
              </a:rPr>
              <a:t>“</a:t>
            </a:r>
            <a:r>
              <a:rPr lang="zh-CN" altLang="en-US" dirty="0">
                <a:solidFill>
                  <a:srgbClr val="0000CC"/>
                </a:solidFill>
                <a:latin typeface="楷体_GB2312" pitchFamily="49" charset="-122"/>
                <a:ea typeface="楷体_GB2312" pitchFamily="49" charset="-122"/>
              </a:rPr>
              <a:t>源于</a:t>
            </a:r>
            <a:r>
              <a:rPr lang="zh-CN" altLang="en-US" dirty="0">
                <a:solidFill>
                  <a:srgbClr val="0000CC"/>
                </a:solidFill>
                <a:latin typeface="Book Antiqua"/>
                <a:ea typeface="楷体_GB2312" pitchFamily="49" charset="-122"/>
              </a:rPr>
              <a:t>……”</a:t>
            </a:r>
            <a:r>
              <a:rPr lang="zh-CN" altLang="en-US" dirty="0">
                <a:solidFill>
                  <a:srgbClr val="0000CC"/>
                </a:solidFill>
                <a:latin typeface="楷体_GB2312" pitchFamily="49" charset="-122"/>
                <a:ea typeface="楷体_GB2312" pitchFamily="49" charset="-122"/>
              </a:rPr>
              <a:t>。</a:t>
            </a:r>
            <a:endParaRPr lang="en-US" altLang="zh-CN" dirty="0">
              <a:latin typeface="楷体_GB2312" pitchFamily="49" charset="-122"/>
              <a:ea typeface="楷体_GB2312" pitchFamily="49" charset="-122"/>
            </a:endParaRPr>
          </a:p>
          <a:p>
            <a:pPr>
              <a:spcBef>
                <a:spcPct val="50000"/>
              </a:spcBef>
              <a:buFont typeface="Wingdings" pitchFamily="2" charset="2"/>
              <a:buNone/>
            </a:pPr>
            <a:r>
              <a:rPr lang="zh-CN" altLang="en-US" dirty="0">
                <a:latin typeface="楷体_GB2312" pitchFamily="49" charset="-122"/>
                <a:ea typeface="楷体_GB2312" pitchFamily="49" charset="-122"/>
              </a:rPr>
              <a:t>译为</a:t>
            </a:r>
            <a:r>
              <a:rPr lang="zh-CN" altLang="en-US" dirty="0" smtClean="0">
                <a:latin typeface="楷体_GB2312" pitchFamily="49" charset="-122"/>
                <a:ea typeface="楷体_GB2312" pitchFamily="49" charset="-122"/>
              </a:rPr>
              <a:t>：</a:t>
            </a:r>
            <a:r>
              <a:rPr lang="zh-CN" altLang="en-US" dirty="0" smtClean="0">
                <a:solidFill>
                  <a:srgbClr val="0000CC"/>
                </a:solidFill>
                <a:latin typeface="楷体_GB2312" pitchFamily="49" charset="-122"/>
                <a:ea typeface="楷体_GB2312" pitchFamily="49" charset="-122"/>
              </a:rPr>
              <a:t>闭环控制系统的反馈比较器使得输入变量精确再现。误差检测器得到一个正比于输入输出偏差的信号。闭环控制系统直到输出达到输入，误差为零时，才获得输出值。</a:t>
            </a:r>
            <a:endParaRPr lang="zh-CN" altLang="en-US" dirty="0">
              <a:solidFill>
                <a:srgbClr val="0000CC"/>
              </a:solidFill>
              <a:latin typeface="楷体_GB2312" pitchFamily="49" charset="-122"/>
              <a:ea typeface="楷体_GB2312"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81000" y="685800"/>
            <a:ext cx="8534400" cy="227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lang="en-US" altLang="zh-CN" b="0" dirty="0"/>
              <a:t>It can maintain the desired tank level h within quite accurate tolerances even through the output flow rate through value V1 is varied. </a:t>
            </a:r>
          </a:p>
          <a:p>
            <a:pPr>
              <a:spcBef>
                <a:spcPct val="50000"/>
              </a:spcBef>
              <a:buFont typeface="Wingdings" pitchFamily="2" charset="2"/>
              <a:buNone/>
            </a:pPr>
            <a:r>
              <a:rPr lang="en-US" altLang="zh-CN" dirty="0">
                <a:solidFill>
                  <a:srgbClr val="0000CC"/>
                </a:solidFill>
                <a:latin typeface="楷体_GB2312" pitchFamily="49" charset="-122"/>
                <a:ea typeface="楷体_GB2312" pitchFamily="49" charset="-122"/>
              </a:rPr>
              <a:t>    </a:t>
            </a:r>
            <a:r>
              <a:rPr lang="zh-CN" altLang="en-US" dirty="0">
                <a:latin typeface="楷体_GB2312" pitchFamily="49" charset="-122"/>
                <a:ea typeface="楷体_GB2312" pitchFamily="49" charset="-122"/>
              </a:rPr>
              <a:t>译为</a:t>
            </a:r>
            <a:r>
              <a:rPr lang="zh-CN" altLang="en-US" dirty="0" smtClean="0">
                <a:latin typeface="楷体_GB2312" pitchFamily="49" charset="-122"/>
                <a:ea typeface="楷体_GB2312" pitchFamily="49" charset="-122"/>
              </a:rPr>
              <a:t>：</a:t>
            </a:r>
            <a:r>
              <a:rPr lang="zh-CN" altLang="en-US" dirty="0" smtClean="0">
                <a:solidFill>
                  <a:srgbClr val="0000CC"/>
                </a:solidFill>
                <a:latin typeface="楷体_GB2312" pitchFamily="49" charset="-122"/>
                <a:ea typeface="楷体_GB2312" pitchFamily="49" charset="-122"/>
              </a:rPr>
              <a:t>即便阀</a:t>
            </a:r>
            <a:r>
              <a:rPr lang="en-US" altLang="zh-CN" dirty="0" smtClean="0">
                <a:solidFill>
                  <a:srgbClr val="0000CC"/>
                </a:solidFill>
                <a:latin typeface="楷体_GB2312" pitchFamily="49" charset="-122"/>
                <a:ea typeface="楷体_GB2312" pitchFamily="49" charset="-122"/>
              </a:rPr>
              <a:t>V1</a:t>
            </a:r>
            <a:r>
              <a:rPr lang="zh-CN" altLang="en-US" dirty="0" smtClean="0">
                <a:solidFill>
                  <a:srgbClr val="0000CC"/>
                </a:solidFill>
                <a:latin typeface="楷体_GB2312" pitchFamily="49" charset="-122"/>
                <a:ea typeface="楷体_GB2312" pitchFamily="49" charset="-122"/>
              </a:rPr>
              <a:t>的输出流量是可变的，也可将输出量保持在期望液面高度</a:t>
            </a:r>
            <a:r>
              <a:rPr lang="en-US" altLang="zh-CN" dirty="0" smtClean="0">
                <a:solidFill>
                  <a:srgbClr val="0000CC"/>
                </a:solidFill>
                <a:latin typeface="楷体_GB2312" pitchFamily="49" charset="-122"/>
                <a:ea typeface="楷体_GB2312" pitchFamily="49" charset="-122"/>
              </a:rPr>
              <a:t>h</a:t>
            </a:r>
            <a:r>
              <a:rPr lang="zh-CN" altLang="en-US" dirty="0" smtClean="0">
                <a:solidFill>
                  <a:srgbClr val="0000CC"/>
                </a:solidFill>
                <a:latin typeface="楷体_GB2312" pitchFamily="49" charset="-122"/>
                <a:ea typeface="楷体_GB2312" pitchFamily="49" charset="-122"/>
              </a:rPr>
              <a:t>的一个非常精确的公差范围之内。</a:t>
            </a:r>
            <a:endParaRPr lang="zh-CN" altLang="en-US" dirty="0">
              <a:solidFill>
                <a:srgbClr val="0000CC"/>
              </a:solidFill>
              <a:latin typeface="楷体_GB2312" pitchFamily="49" charset="-122"/>
              <a:ea typeface="楷体_GB2312" pitchFamily="49" charset="-122"/>
            </a:endParaRPr>
          </a:p>
        </p:txBody>
      </p:sp>
      <p:pic>
        <p:nvPicPr>
          <p:cNvPr id="26627"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200400"/>
            <a:ext cx="5715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ext Box 4"/>
          <p:cNvSpPr txBox="1">
            <a:spLocks noChangeArrowheads="1"/>
          </p:cNvSpPr>
          <p:nvPr/>
        </p:nvSpPr>
        <p:spPr bwMode="auto">
          <a:xfrm>
            <a:off x="1295400" y="5699125"/>
            <a:ext cx="632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latin typeface="Arial" pitchFamily="34" charset="0"/>
                <a:cs typeface="Times New Roman" pitchFamily="18" charset="0"/>
                <a:sym typeface="Times New Roman" pitchFamily="18" charset="0"/>
              </a:rPr>
              <a:t>Fig</a:t>
            </a:r>
            <a:r>
              <a:rPr lang="en-US" altLang="zh-CN" sz="2000">
                <a:latin typeface="Arial" pitchFamily="34" charset="0"/>
                <a:sym typeface="宋体" pitchFamily="2" charset="-122"/>
              </a:rPr>
              <a:t>ure 8.6  Automatic tank-level control system</a:t>
            </a:r>
            <a:endParaRPr lang="en-US" altLang="zh-CN" sz="2000">
              <a:latin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381000" y="762070"/>
            <a:ext cx="8383588"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0" dirty="0"/>
              <a:t>    </a:t>
            </a:r>
            <a:r>
              <a:rPr lang="zh-CN" altLang="en-US" b="0" dirty="0"/>
              <a:t>Due to the increasing complexity of the system under control and the interest in achieving optimum performance, the importance of control system engineering has grown in the past decade. </a:t>
            </a:r>
            <a:r>
              <a:rPr lang="en-US" altLang="zh-CN" b="0" dirty="0"/>
              <a:t>Furthermore, as the system become more complex, the </a:t>
            </a:r>
            <a:r>
              <a:rPr lang="en-US" altLang="zh-CN" b="0" dirty="0">
                <a:solidFill>
                  <a:srgbClr val="FF0000"/>
                </a:solidFill>
              </a:rPr>
              <a:t>interrelationship</a:t>
            </a:r>
            <a:r>
              <a:rPr lang="zh-CN" altLang="en-US" dirty="0">
                <a:solidFill>
                  <a:srgbClr val="0000CC"/>
                </a:solidFill>
                <a:latin typeface="楷体_GB2312" pitchFamily="49" charset="-122"/>
                <a:ea typeface="楷体_GB2312" pitchFamily="49" charset="-122"/>
              </a:rPr>
              <a:t>（相互关系）</a:t>
            </a:r>
            <a:r>
              <a:rPr lang="en-US" altLang="zh-CN" b="0" dirty="0"/>
              <a:t>of many controlled variables must be considered in the control scheme. A block diagram </a:t>
            </a:r>
            <a:r>
              <a:rPr lang="en-US" altLang="zh-CN" b="0" dirty="0">
                <a:solidFill>
                  <a:srgbClr val="FF0000"/>
                </a:solidFill>
              </a:rPr>
              <a:t>depict</a:t>
            </a:r>
            <a:r>
              <a:rPr lang="en-US" altLang="zh-CN" b="0" dirty="0"/>
              <a:t>ing</a:t>
            </a:r>
            <a:r>
              <a:rPr lang="zh-CN" altLang="en-US" dirty="0">
                <a:solidFill>
                  <a:srgbClr val="0000CC"/>
                </a:solidFill>
                <a:latin typeface="楷体_GB2312" pitchFamily="49" charset="-122"/>
                <a:ea typeface="楷体_GB2312" pitchFamily="49" charset="-122"/>
              </a:rPr>
              <a:t>（描绘，描述）</a:t>
            </a:r>
            <a:r>
              <a:rPr lang="en-US" altLang="zh-CN" b="0" dirty="0"/>
              <a:t>a multivariable control system is shown in Figure 8.8</a:t>
            </a:r>
            <a:r>
              <a:rPr lang="en-US" altLang="zh-CN" b="0" dirty="0" smtClean="0"/>
              <a:t>.</a:t>
            </a:r>
          </a:p>
          <a:p>
            <a:r>
              <a:rPr lang="zh-CN" altLang="zh-CN" dirty="0">
                <a:solidFill>
                  <a:srgbClr val="0000CC"/>
                </a:solidFill>
                <a:latin typeface="楷体_GB2312" pitchFamily="49" charset="-122"/>
                <a:ea typeface="楷体_GB2312" pitchFamily="49" charset="-122"/>
              </a:rPr>
              <a:t>由于受控系统日趋复杂及对实现最优性能的兴趣，控制系统工程的重要性在过去十年间日渐增加。而且，因为系统变得越来越复杂，许多被控量之间的相互关系必须要在控制模式中考虑好。表述多变量控制系统的方框图如图</a:t>
            </a:r>
            <a:r>
              <a:rPr lang="en-US" altLang="zh-CN" dirty="0">
                <a:solidFill>
                  <a:srgbClr val="0000CC"/>
                </a:solidFill>
                <a:latin typeface="楷体_GB2312" pitchFamily="49" charset="-122"/>
                <a:ea typeface="楷体_GB2312" pitchFamily="49" charset="-122"/>
              </a:rPr>
              <a:t>8.8</a:t>
            </a:r>
            <a:r>
              <a:rPr lang="zh-CN" altLang="zh-CN" dirty="0">
                <a:solidFill>
                  <a:srgbClr val="0000CC"/>
                </a:solidFill>
                <a:latin typeface="楷体_GB2312" pitchFamily="49" charset="-122"/>
                <a:ea typeface="楷体_GB2312" pitchFamily="49" charset="-122"/>
              </a:rPr>
              <a:t>所示</a:t>
            </a:r>
            <a:r>
              <a:rPr lang="zh-CN" altLang="zh-CN" dirty="0" smtClean="0">
                <a:solidFill>
                  <a:srgbClr val="0000CC"/>
                </a:solidFill>
                <a:latin typeface="楷体_GB2312" pitchFamily="49" charset="-122"/>
                <a:ea typeface="楷体_GB2312" pitchFamily="49" charset="-122"/>
              </a:rPr>
              <a:t>。</a:t>
            </a:r>
            <a:r>
              <a:rPr lang="en-US" altLang="zh-CN" dirty="0" smtClean="0">
                <a:solidFill>
                  <a:srgbClr val="0000CC"/>
                </a:solidFill>
                <a:latin typeface="宋体" pitchFamily="2" charset="-122"/>
                <a:ea typeface="楷体_GB2312" pitchFamily="49" charset="-122"/>
              </a:rPr>
              <a:t>  </a:t>
            </a:r>
            <a:endParaRPr lang="zh-CN" altLang="en-US" b="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5902" y="1905040"/>
            <a:ext cx="7772196" cy="2492990"/>
          </a:xfrm>
          <a:prstGeom prst="rect">
            <a:avLst/>
          </a:prstGeom>
        </p:spPr>
        <p:txBody>
          <a:bodyPr wrap="square">
            <a:spAutoFit/>
          </a:bodyPr>
          <a:lstStyle/>
          <a:p>
            <a:r>
              <a:rPr lang="en-US" altLang="zh-CN" b="0" dirty="0" smtClean="0"/>
              <a:t>    The </a:t>
            </a:r>
            <a:r>
              <a:rPr lang="en-US" altLang="zh-CN" b="0" dirty="0"/>
              <a:t>introduction of feedback enables us to control a desired output and can improve accuracy, but it requires attention to the issue of stability of response.</a:t>
            </a:r>
            <a:endParaRPr lang="zh-CN" altLang="zh-CN" b="0" dirty="0"/>
          </a:p>
          <a:p>
            <a:r>
              <a:rPr lang="en-US" altLang="zh-CN" dirty="0" smtClean="0">
                <a:solidFill>
                  <a:srgbClr val="0000CC"/>
                </a:solidFill>
                <a:latin typeface="楷体_GB2312" pitchFamily="49" charset="-122"/>
                <a:ea typeface="楷体_GB2312" pitchFamily="49" charset="-122"/>
              </a:rPr>
              <a:t>   </a:t>
            </a:r>
            <a:r>
              <a:rPr lang="zh-CN" altLang="zh-CN" dirty="0" smtClean="0">
                <a:solidFill>
                  <a:srgbClr val="0000CC"/>
                </a:solidFill>
                <a:latin typeface="楷体_GB2312" pitchFamily="49" charset="-122"/>
                <a:ea typeface="楷体_GB2312" pitchFamily="49" charset="-122"/>
              </a:rPr>
              <a:t>反馈</a:t>
            </a:r>
            <a:r>
              <a:rPr lang="zh-CN" altLang="zh-CN" dirty="0">
                <a:solidFill>
                  <a:srgbClr val="0000CC"/>
                </a:solidFill>
                <a:latin typeface="楷体_GB2312" pitchFamily="49" charset="-122"/>
                <a:ea typeface="楷体_GB2312" pitchFamily="49" charset="-122"/>
              </a:rPr>
              <a:t>的引入能使我们控制期望输出，能提高准确性。但要求注意相应稳定性问题。</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1752600" y="563563"/>
            <a:ext cx="5638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zh-CN" altLang="zh-CN" sz="3200" b="0">
                <a:latin typeface="Times New Roman" pitchFamily="18" charset="0"/>
              </a:rPr>
              <a:t>Unit8     Automatic Control</a:t>
            </a:r>
          </a:p>
        </p:txBody>
      </p:sp>
      <p:pic>
        <p:nvPicPr>
          <p:cNvPr id="8195" name="Picture 3" descr="5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1828800"/>
            <a:ext cx="6019800" cy="397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228600" y="609600"/>
            <a:ext cx="8534400"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0" dirty="0">
                <a:solidFill>
                  <a:srgbClr val="FF0000"/>
                </a:solidFill>
                <a:ea typeface="楷体_GB2312" pitchFamily="49" charset="-122"/>
              </a:rPr>
              <a:t>    </a:t>
            </a:r>
            <a:r>
              <a:rPr lang="zh-CN" altLang="en-US" b="0" dirty="0">
                <a:ea typeface="楷体_GB2312" pitchFamily="49" charset="-122"/>
              </a:rPr>
              <a:t>For example, automatic control is essential in the numerical control of machine tools in the manufacturing industries, in the design of autopilot systems in the aerospace industries, and in the design of cars and trucks in the automobile industries. It is also essential in such industrial operations as controlling pressure, temperature, </a:t>
            </a:r>
            <a:r>
              <a:rPr lang="zh-CN" altLang="en-US" b="0" dirty="0">
                <a:solidFill>
                  <a:srgbClr val="FF0000"/>
                </a:solidFill>
                <a:ea typeface="楷体_GB2312" pitchFamily="49" charset="-122"/>
              </a:rPr>
              <a:t>humidity</a:t>
            </a:r>
            <a:r>
              <a:rPr lang="zh-CN" altLang="en-US" dirty="0">
                <a:solidFill>
                  <a:srgbClr val="0000CC"/>
                </a:solidFill>
                <a:latin typeface="楷体_GB2312" pitchFamily="49" charset="-122"/>
                <a:ea typeface="楷体_GB2312" pitchFamily="49" charset="-122"/>
              </a:rPr>
              <a:t>(湿度)</a:t>
            </a:r>
            <a:r>
              <a:rPr lang="zh-CN" altLang="en-US" b="0" dirty="0">
                <a:ea typeface="楷体_GB2312" pitchFamily="49" charset="-122"/>
              </a:rPr>
              <a:t>, </a:t>
            </a:r>
            <a:r>
              <a:rPr lang="zh-CN" altLang="en-US" b="0" dirty="0">
                <a:solidFill>
                  <a:srgbClr val="FF0000"/>
                </a:solidFill>
                <a:ea typeface="楷体_GB2312" pitchFamily="49" charset="-122"/>
              </a:rPr>
              <a:t>viscosity</a:t>
            </a:r>
            <a:r>
              <a:rPr lang="zh-CN" altLang="en-US" dirty="0">
                <a:solidFill>
                  <a:srgbClr val="0000CC"/>
                </a:solidFill>
                <a:latin typeface="楷体_GB2312" pitchFamily="49" charset="-122"/>
                <a:ea typeface="楷体_GB2312" pitchFamily="49" charset="-122"/>
              </a:rPr>
              <a:t>(黏稠；黏性)</a:t>
            </a:r>
            <a:r>
              <a:rPr lang="zh-CN" altLang="en-US" b="0" dirty="0">
                <a:ea typeface="楷体_GB2312" pitchFamily="49" charset="-122"/>
              </a:rPr>
              <a:t>, and flow in the process industries.</a:t>
            </a:r>
          </a:p>
          <a:p>
            <a:pPr>
              <a:spcBef>
                <a:spcPct val="50000"/>
              </a:spcBef>
            </a:pPr>
            <a:r>
              <a:rPr lang="zh-CN" altLang="en-US" dirty="0">
                <a:solidFill>
                  <a:srgbClr val="0000CC"/>
                </a:solidFill>
                <a:latin typeface="楷体_GB2312" pitchFamily="49" charset="-122"/>
                <a:ea typeface="楷体_GB2312" pitchFamily="49" charset="-122"/>
              </a:rPr>
              <a:t>    句中</a:t>
            </a:r>
            <a:r>
              <a:rPr lang="zh-CN" altLang="en-US" b="0" dirty="0">
                <a:ea typeface="楷体_GB2312" pitchFamily="49" charset="-122"/>
              </a:rPr>
              <a:t>machine tools</a:t>
            </a:r>
            <a:r>
              <a:rPr lang="zh-CN" altLang="en-US" dirty="0">
                <a:solidFill>
                  <a:srgbClr val="0000CC"/>
                </a:solidFill>
                <a:latin typeface="楷体_GB2312" pitchFamily="49" charset="-122"/>
                <a:ea typeface="楷体_GB2312" pitchFamily="49" charset="-122"/>
              </a:rPr>
              <a:t>意为</a:t>
            </a:r>
            <a:r>
              <a:rPr lang="zh-CN" altLang="en-US" dirty="0">
                <a:solidFill>
                  <a:srgbClr val="0000CC"/>
                </a:solidFill>
                <a:latin typeface="Book Antiqua"/>
                <a:ea typeface="楷体_GB2312" pitchFamily="49" charset="-122"/>
              </a:rPr>
              <a:t>“</a:t>
            </a:r>
            <a:r>
              <a:rPr lang="zh-CN" altLang="en-US" dirty="0">
                <a:solidFill>
                  <a:srgbClr val="0000CC"/>
                </a:solidFill>
                <a:latin typeface="楷体_GB2312" pitchFamily="49" charset="-122"/>
                <a:ea typeface="楷体_GB2312" pitchFamily="49" charset="-122"/>
              </a:rPr>
              <a:t>机床</a:t>
            </a:r>
            <a:r>
              <a:rPr lang="zh-CN" altLang="en-US" dirty="0">
                <a:solidFill>
                  <a:srgbClr val="0000CC"/>
                </a:solidFill>
                <a:latin typeface="Book Antiqua"/>
                <a:ea typeface="楷体_GB2312" pitchFamily="49" charset="-122"/>
              </a:rPr>
              <a:t>”</a:t>
            </a:r>
            <a:r>
              <a:rPr lang="zh-CN" altLang="en-US" dirty="0">
                <a:solidFill>
                  <a:srgbClr val="0000CC"/>
                </a:solidFill>
                <a:latin typeface="楷体_GB2312" pitchFamily="49" charset="-122"/>
                <a:ea typeface="楷体_GB2312" pitchFamily="49" charset="-122"/>
              </a:rPr>
              <a:t>。</a:t>
            </a:r>
            <a:endParaRPr lang="en-US" altLang="zh-CN" dirty="0">
              <a:solidFill>
                <a:srgbClr val="0000CC"/>
              </a:solidFill>
              <a:latin typeface="楷体_GB2312" pitchFamily="49" charset="-122"/>
              <a:ea typeface="楷体_GB2312" pitchFamily="49" charset="-122"/>
            </a:endParaRPr>
          </a:p>
          <a:p>
            <a:pPr>
              <a:spcBef>
                <a:spcPct val="50000"/>
              </a:spcBef>
            </a:pPr>
            <a:r>
              <a:rPr lang="zh-CN" altLang="en-US" dirty="0">
                <a:latin typeface="楷体_GB2312" pitchFamily="49" charset="-122"/>
                <a:ea typeface="楷体_GB2312" pitchFamily="49" charset="-122"/>
              </a:rPr>
              <a:t>译为</a:t>
            </a:r>
            <a:r>
              <a:rPr lang="zh-CN" altLang="en-US" dirty="0" smtClean="0">
                <a:latin typeface="楷体_GB2312" pitchFamily="49" charset="-122"/>
                <a:ea typeface="楷体_GB2312" pitchFamily="49" charset="-122"/>
              </a:rPr>
              <a:t>：</a:t>
            </a:r>
            <a:r>
              <a:rPr lang="zh-CN" altLang="en-US" dirty="0" smtClean="0">
                <a:solidFill>
                  <a:srgbClr val="0000CC"/>
                </a:solidFill>
                <a:latin typeface="楷体_GB2312" pitchFamily="49" charset="-122"/>
                <a:ea typeface="楷体_GB2312" pitchFamily="49" charset="-122"/>
              </a:rPr>
              <a:t>比如，在制造业中机床的数控，在航天工业中自动导航系统的设计，在汽车工业中客货车的设计，自动控制都起着重要的作用。</a:t>
            </a:r>
            <a:endParaRPr lang="zh-CN" altLang="en-US" dirty="0">
              <a:solidFill>
                <a:srgbClr val="0000CC"/>
              </a:solidFill>
              <a:latin typeface="楷体_GB2312" pitchFamily="49" charset="-122"/>
              <a:ea typeface="楷体_GB2312"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1000" y="574675"/>
            <a:ext cx="8458200" cy="465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lang="zh-CN" altLang="en-US" b="0" dirty="0"/>
              <a:t>    </a:t>
            </a:r>
            <a:r>
              <a:rPr lang="en-US" altLang="zh-CN" b="0" dirty="0"/>
              <a:t>Since advances in the theory and practice of automatic control provide the means for attaining optimal performance of dynamic systems, improving productivity, relieving the </a:t>
            </a:r>
            <a:r>
              <a:rPr lang="en-US" altLang="zh-CN" b="0" dirty="0">
                <a:solidFill>
                  <a:srgbClr val="FF0000"/>
                </a:solidFill>
              </a:rPr>
              <a:t>drudgery</a:t>
            </a:r>
            <a:r>
              <a:rPr lang="en-US" altLang="zh-CN" sz="2400" dirty="0">
                <a:solidFill>
                  <a:srgbClr val="0000CC"/>
                </a:solidFill>
                <a:latin typeface="楷体_GB2312" pitchFamily="49" charset="-122"/>
                <a:ea typeface="楷体_GB2312" pitchFamily="49" charset="-122"/>
              </a:rPr>
              <a:t>(</a:t>
            </a:r>
            <a:r>
              <a:rPr lang="zh-CN" altLang="en-US" sz="2400" dirty="0">
                <a:solidFill>
                  <a:srgbClr val="0000CC"/>
                </a:solidFill>
                <a:latin typeface="楷体_GB2312" pitchFamily="49" charset="-122"/>
                <a:ea typeface="楷体_GB2312" pitchFamily="49" charset="-122"/>
              </a:rPr>
              <a:t>苦差事，苦差，苦工</a:t>
            </a:r>
            <a:r>
              <a:rPr lang="en-US" altLang="zh-CN" sz="2400" dirty="0">
                <a:solidFill>
                  <a:srgbClr val="0000CC"/>
                </a:solidFill>
                <a:latin typeface="楷体_GB2312" pitchFamily="49" charset="-122"/>
                <a:ea typeface="楷体_GB2312" pitchFamily="49" charset="-122"/>
              </a:rPr>
              <a:t>)</a:t>
            </a:r>
            <a:r>
              <a:rPr lang="en-US" altLang="zh-CN" b="0" dirty="0"/>
              <a:t>of many routine repetitive manual operations, and more, most engineers and scientists must now have a good understanding of this field.</a:t>
            </a:r>
          </a:p>
          <a:p>
            <a:pPr>
              <a:spcBef>
                <a:spcPct val="50000"/>
              </a:spcBef>
              <a:buFont typeface="Wingdings" pitchFamily="2" charset="2"/>
              <a:buNone/>
            </a:pPr>
            <a:r>
              <a:rPr lang="en-US" altLang="zh-CN" b="0" dirty="0" smtClean="0"/>
              <a:t>     </a:t>
            </a:r>
            <a:r>
              <a:rPr lang="zh-CN" altLang="en-US" dirty="0" smtClean="0">
                <a:ea typeface="楷体_GB2312" pitchFamily="49" charset="-122"/>
              </a:rPr>
              <a:t>译为：</a:t>
            </a:r>
            <a:r>
              <a:rPr lang="zh-CN" altLang="en-US" dirty="0" smtClean="0">
                <a:solidFill>
                  <a:srgbClr val="0000CC"/>
                </a:solidFill>
                <a:ea typeface="楷体_GB2312" pitchFamily="49" charset="-122"/>
              </a:rPr>
              <a:t>因为自动控制理论与实践的发展，提供了很多方法，来获得最优的动态系统特性、提高生产率、降低很多例行重复性人工劳动的强度，现在，许多，甚至大多的工程师和科学家必须对这个领域有一个很好的理解。</a:t>
            </a:r>
            <a:endParaRPr lang="en-US" altLang="zh-CN" b="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69923" y="838268"/>
            <a:ext cx="2417650" cy="492443"/>
          </a:xfrm>
          <a:prstGeom prst="rect">
            <a:avLst/>
          </a:prstGeom>
        </p:spPr>
        <p:txBody>
          <a:bodyPr wrap="none">
            <a:spAutoFit/>
          </a:bodyPr>
          <a:lstStyle/>
          <a:p>
            <a:r>
              <a:rPr lang="en-US" altLang="zh-CN" dirty="0"/>
              <a:t>Control theory</a:t>
            </a:r>
            <a:endParaRPr lang="zh-CN" altLang="en-US" dirty="0"/>
          </a:p>
        </p:txBody>
      </p:sp>
      <p:sp>
        <p:nvSpPr>
          <p:cNvPr id="5" name="矩形 4"/>
          <p:cNvSpPr/>
          <p:nvPr/>
        </p:nvSpPr>
        <p:spPr>
          <a:xfrm>
            <a:off x="609704" y="1676446"/>
            <a:ext cx="8076987" cy="4093428"/>
          </a:xfrm>
          <a:prstGeom prst="rect">
            <a:avLst/>
          </a:prstGeom>
        </p:spPr>
        <p:txBody>
          <a:bodyPr wrap="square">
            <a:spAutoFit/>
          </a:bodyPr>
          <a:lstStyle/>
          <a:p>
            <a:r>
              <a:rPr lang="en-US" altLang="zh-CN" b="0" dirty="0" smtClean="0"/>
              <a:t>    There </a:t>
            </a:r>
            <a:r>
              <a:rPr lang="en-US" altLang="zh-CN" b="0" dirty="0"/>
              <a:t>are two major divisions in control theory, namely, classical and modern, which have direct implications over the control engineering applications. </a:t>
            </a:r>
            <a:r>
              <a:rPr lang="en-US" altLang="zh-CN" b="0" dirty="0"/>
              <a:t>The scope of classical control theory is limited to single-input and single-output (SISO) system design. </a:t>
            </a:r>
          </a:p>
          <a:p>
            <a:r>
              <a:rPr lang="zh-CN" altLang="zh-CN" dirty="0">
                <a:solidFill>
                  <a:srgbClr val="0000CC"/>
                </a:solidFill>
                <a:ea typeface="楷体_GB2312" pitchFamily="49" charset="-122"/>
              </a:rPr>
              <a:t>控制理论有两大分支，即，经典控制理论和现代控制理论。这种分类直接体现在控制工程的不同应用中。经典控制理论的应用范围局限于单输入单输出</a:t>
            </a:r>
            <a:r>
              <a:rPr lang="en-US" altLang="zh-CN" dirty="0">
                <a:solidFill>
                  <a:srgbClr val="0000CC"/>
                </a:solidFill>
                <a:ea typeface="楷体_GB2312" pitchFamily="49" charset="-122"/>
              </a:rPr>
              <a:t>(SISO)</a:t>
            </a:r>
            <a:r>
              <a:rPr lang="zh-CN" altLang="zh-CN" dirty="0">
                <a:solidFill>
                  <a:srgbClr val="0000CC"/>
                </a:solidFill>
                <a:ea typeface="楷体_GB2312" pitchFamily="49" charset="-122"/>
              </a:rPr>
              <a:t>的系统设计。</a:t>
            </a:r>
            <a:endParaRPr lang="zh-CN" altLang="en-US" dirty="0">
              <a:solidFill>
                <a:srgbClr val="0000CC"/>
              </a:solidFill>
              <a:ea typeface="楷体_GB2312" pitchFamily="49" charset="-122"/>
            </a:endParaRPr>
          </a:p>
        </p:txBody>
      </p:sp>
    </p:spTree>
    <p:extLst>
      <p:ext uri="{BB962C8B-B14F-4D97-AF65-F5344CB8AC3E}">
        <p14:creationId xmlns:p14="http://schemas.microsoft.com/office/powerpoint/2010/main" val="2299669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1110" y="1143060"/>
            <a:ext cx="8457978" cy="4493538"/>
          </a:xfrm>
          <a:prstGeom prst="rect">
            <a:avLst/>
          </a:prstGeom>
        </p:spPr>
        <p:txBody>
          <a:bodyPr wrap="square">
            <a:spAutoFit/>
          </a:bodyPr>
          <a:lstStyle/>
          <a:p>
            <a:r>
              <a:rPr lang="en-US" altLang="zh-CN" b="0" dirty="0"/>
              <a:t>The system analysis is carried out in time domain using differential equations, in complex-s domain with Laplace transform or in frequency domain by transforming from the complex-s domain. All systems are assumed to be second order and single variable, and higher-order system responses and multivariable effects are ignored. </a:t>
            </a:r>
          </a:p>
          <a:p>
            <a:r>
              <a:rPr lang="zh-CN" altLang="zh-CN" dirty="0">
                <a:solidFill>
                  <a:srgbClr val="0000CC"/>
                </a:solidFill>
                <a:ea typeface="楷体_GB2312" pitchFamily="49" charset="-122"/>
              </a:rPr>
              <a:t>系统用微分方程实现时域分析，用拉普拉斯变换实现复数（</a:t>
            </a:r>
            <a:r>
              <a:rPr lang="en-US" altLang="zh-CN" dirty="0">
                <a:solidFill>
                  <a:srgbClr val="0000CC"/>
                </a:solidFill>
                <a:ea typeface="楷体_GB2312" pitchFamily="49" charset="-122"/>
              </a:rPr>
              <a:t>s</a:t>
            </a:r>
            <a:r>
              <a:rPr lang="zh-CN" altLang="zh-CN" dirty="0">
                <a:solidFill>
                  <a:srgbClr val="0000CC"/>
                </a:solidFill>
                <a:ea typeface="楷体_GB2312" pitchFamily="49" charset="-122"/>
              </a:rPr>
              <a:t>）域分析，或将复数域转换到频域分析。所有系统都假定为二阶单变量系统，高阶系统响应和多变量影响忽略不计。</a:t>
            </a:r>
            <a:endParaRPr lang="zh-CN" altLang="en-US" dirty="0">
              <a:solidFill>
                <a:srgbClr val="0000CC"/>
              </a:solidFill>
              <a:ea typeface="楷体_GB2312" pitchFamily="49" charset="-122"/>
            </a:endParaRPr>
          </a:p>
        </p:txBody>
      </p:sp>
    </p:spTree>
    <p:extLst>
      <p:ext uri="{BB962C8B-B14F-4D97-AF65-F5344CB8AC3E}">
        <p14:creationId xmlns:p14="http://schemas.microsoft.com/office/powerpoint/2010/main" val="2657548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81000" y="501194"/>
            <a:ext cx="8382000"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b="0" dirty="0"/>
              <a:t>    A control system is an interconnection of components forming a system configuration that will provide a desired system response. The basis for analysis of a system is the foundation provided by linear system theory, which assumes a cause-effect relationship for the components of a system. </a:t>
            </a:r>
          </a:p>
          <a:p>
            <a:pPr>
              <a:spcBef>
                <a:spcPct val="50000"/>
              </a:spcBef>
            </a:pPr>
            <a:r>
              <a:rPr lang="zh-CN" altLang="en-US" dirty="0">
                <a:solidFill>
                  <a:srgbClr val="0000CC"/>
                </a:solidFill>
                <a:latin typeface="楷体_GB2312" pitchFamily="49" charset="-122"/>
                <a:ea typeface="楷体_GB2312" pitchFamily="49" charset="-122"/>
              </a:rPr>
              <a:t>  句中</a:t>
            </a:r>
            <a:r>
              <a:rPr lang="zh-CN" altLang="en-US" b="0" dirty="0">
                <a:ea typeface="楷体_GB2312" pitchFamily="49" charset="-122"/>
              </a:rPr>
              <a:t>cause-effect relationship</a:t>
            </a:r>
            <a:r>
              <a:rPr lang="zh-CN" altLang="en-US" dirty="0">
                <a:solidFill>
                  <a:srgbClr val="0000CC"/>
                </a:solidFill>
                <a:latin typeface="楷体_GB2312" pitchFamily="49" charset="-122"/>
                <a:ea typeface="楷体_GB2312" pitchFamily="49" charset="-122"/>
              </a:rPr>
              <a:t>意为</a:t>
            </a:r>
            <a:r>
              <a:rPr lang="zh-CN" altLang="en-US" dirty="0">
                <a:solidFill>
                  <a:srgbClr val="0000CC"/>
                </a:solidFill>
                <a:latin typeface="Book Antiqua"/>
                <a:ea typeface="楷体_GB2312" pitchFamily="49" charset="-122"/>
              </a:rPr>
              <a:t>“</a:t>
            </a:r>
            <a:r>
              <a:rPr lang="zh-CN" altLang="en-US" dirty="0">
                <a:solidFill>
                  <a:srgbClr val="0000CC"/>
                </a:solidFill>
                <a:latin typeface="楷体_GB2312" pitchFamily="49" charset="-122"/>
                <a:ea typeface="楷体_GB2312" pitchFamily="49" charset="-122"/>
              </a:rPr>
              <a:t>因果关系</a:t>
            </a:r>
            <a:r>
              <a:rPr lang="zh-CN" altLang="en-US" dirty="0">
                <a:solidFill>
                  <a:srgbClr val="0000CC"/>
                </a:solidFill>
                <a:latin typeface="Book Antiqua"/>
                <a:ea typeface="楷体_GB2312" pitchFamily="49" charset="-122"/>
              </a:rPr>
              <a:t>”</a:t>
            </a:r>
            <a:r>
              <a:rPr lang="zh-CN" altLang="en-US" dirty="0">
                <a:solidFill>
                  <a:srgbClr val="0000CC"/>
                </a:solidFill>
                <a:latin typeface="楷体_GB2312" pitchFamily="49" charset="-122"/>
                <a:ea typeface="楷体_GB2312" pitchFamily="49" charset="-122"/>
              </a:rPr>
              <a:t>。</a:t>
            </a:r>
            <a:endParaRPr lang="en-US" altLang="zh-CN" dirty="0">
              <a:solidFill>
                <a:srgbClr val="0000CC"/>
              </a:solidFill>
              <a:latin typeface="楷体_GB2312" pitchFamily="49" charset="-122"/>
              <a:ea typeface="楷体_GB2312" pitchFamily="49" charset="-122"/>
            </a:endParaRPr>
          </a:p>
          <a:p>
            <a:pPr>
              <a:spcBef>
                <a:spcPct val="50000"/>
              </a:spcBef>
            </a:pPr>
            <a:r>
              <a:rPr lang="zh-CN" altLang="en-US" dirty="0" smtClean="0">
                <a:solidFill>
                  <a:srgbClr val="0000CC"/>
                </a:solidFill>
                <a:latin typeface="楷体_GB2312" pitchFamily="49" charset="-122"/>
                <a:ea typeface="楷体_GB2312" pitchFamily="49" charset="-122"/>
              </a:rPr>
              <a:t>    控制系统是元件间相互连接，形成一个系统结构，提供期望的系统响应。系统分析的基础是基于线性系统理论，线性系统理论假定了系统组件的因果关系。</a:t>
            </a:r>
            <a:endParaRPr lang="zh-CN" altLang="en-US" dirty="0">
              <a:latin typeface="楷体_GB2312" pitchFamily="49" charset="-122"/>
              <a:ea typeface="楷体_GB2312"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09674"/>
            <a:ext cx="8229600" cy="807964"/>
          </a:xfrm>
        </p:spPr>
        <p:txBody>
          <a:bodyPr/>
          <a:lstStyle/>
          <a:p>
            <a:r>
              <a:rPr lang="en-US" altLang="zh-CN" dirty="0"/>
              <a:t>Control System</a:t>
            </a:r>
            <a:endParaRPr lang="zh-CN" altLang="en-US" dirty="0"/>
          </a:p>
        </p:txBody>
      </p:sp>
      <p:sp>
        <p:nvSpPr>
          <p:cNvPr id="3" name="内容占位符 2"/>
          <p:cNvSpPr>
            <a:spLocks noGrp="1"/>
          </p:cNvSpPr>
          <p:nvPr>
            <p:ph idx="1"/>
          </p:nvPr>
        </p:nvSpPr>
        <p:spPr>
          <a:xfrm>
            <a:off x="381110" y="1752644"/>
            <a:ext cx="8229600" cy="2971776"/>
          </a:xfrm>
        </p:spPr>
        <p:txBody>
          <a:bodyPr/>
          <a:lstStyle/>
          <a:p>
            <a:pPr marL="0" indent="0">
              <a:buNone/>
            </a:pPr>
            <a:r>
              <a:rPr lang="en-US" altLang="zh-CN" sz="2600" b="0" kern="1200" dirty="0" smtClean="0">
                <a:solidFill>
                  <a:schemeClr val="tx1"/>
                </a:solidFill>
                <a:latin typeface="Book Antiqua" pitchFamily="18" charset="0"/>
                <a:ea typeface="宋体" pitchFamily="2" charset="-122"/>
              </a:rPr>
              <a:t>    In </a:t>
            </a:r>
            <a:r>
              <a:rPr lang="en-US" altLang="zh-CN" sz="2600" b="0" kern="1200" dirty="0">
                <a:solidFill>
                  <a:schemeClr val="tx1"/>
                </a:solidFill>
                <a:latin typeface="Book Antiqua" pitchFamily="18" charset="0"/>
                <a:ea typeface="宋体" pitchFamily="2" charset="-122"/>
              </a:rPr>
              <a:t>general, control systems can be categorized as being either open-loop or closed-loop. </a:t>
            </a:r>
            <a:r>
              <a:rPr lang="en-US" altLang="zh-CN" sz="2600" b="0" kern="1200" dirty="0">
                <a:solidFill>
                  <a:schemeClr val="tx1"/>
                </a:solidFill>
                <a:latin typeface="Book Antiqua" pitchFamily="18" charset="0"/>
                <a:ea typeface="宋体" pitchFamily="2" charset="-122"/>
              </a:rPr>
              <a:t>The distinguishing feature between these two types of control systems is the use of feedback comparison for closed-loop operation.</a:t>
            </a:r>
            <a:endParaRPr lang="zh-CN" altLang="zh-CN" sz="2600" b="0" kern="1200" dirty="0">
              <a:solidFill>
                <a:schemeClr val="tx1"/>
              </a:solidFill>
              <a:latin typeface="Book Antiqua" pitchFamily="18" charset="0"/>
              <a:ea typeface="宋体" pitchFamily="2" charset="-122"/>
            </a:endParaRPr>
          </a:p>
          <a:p>
            <a:pPr marL="0" indent="0">
              <a:buNone/>
            </a:pPr>
            <a:r>
              <a:rPr lang="en-US" altLang="zh-CN" sz="2600" kern="1200" dirty="0" smtClean="0">
                <a:solidFill>
                  <a:srgbClr val="0000CC"/>
                </a:solidFill>
                <a:latin typeface="楷体_GB2312" pitchFamily="49" charset="-122"/>
                <a:ea typeface="楷体_GB2312" pitchFamily="49" charset="-122"/>
              </a:rPr>
              <a:t>    </a:t>
            </a:r>
            <a:r>
              <a:rPr lang="zh-CN" altLang="zh-CN" sz="2600" kern="1200" dirty="0" smtClean="0">
                <a:solidFill>
                  <a:srgbClr val="0000CC"/>
                </a:solidFill>
                <a:latin typeface="楷体_GB2312" pitchFamily="49" charset="-122"/>
                <a:ea typeface="楷体_GB2312" pitchFamily="49" charset="-122"/>
              </a:rPr>
              <a:t>一般</a:t>
            </a:r>
            <a:r>
              <a:rPr lang="zh-CN" altLang="zh-CN" sz="2600" kern="1200" dirty="0">
                <a:solidFill>
                  <a:srgbClr val="0000CC"/>
                </a:solidFill>
                <a:latin typeface="楷体_GB2312" pitchFamily="49" charset="-122"/>
                <a:ea typeface="楷体_GB2312" pitchFamily="49" charset="-122"/>
              </a:rPr>
              <a:t>地，控制系统分为开环系统和闭环系统。这两种控制系统的特性区别是闭环操作使用了反馈比较器</a:t>
            </a:r>
            <a:r>
              <a:rPr lang="zh-CN" altLang="zh-CN" sz="2600" kern="1200" dirty="0" smtClean="0">
                <a:solidFill>
                  <a:srgbClr val="0000CC"/>
                </a:solidFill>
                <a:latin typeface="楷体_GB2312" pitchFamily="49" charset="-122"/>
                <a:ea typeface="楷体_GB2312" pitchFamily="49" charset="-122"/>
              </a:rPr>
              <a:t>。</a:t>
            </a:r>
            <a:endParaRPr lang="zh-CN" altLang="en-US" dirty="0"/>
          </a:p>
        </p:txBody>
      </p:sp>
    </p:spTree>
    <p:extLst>
      <p:ext uri="{BB962C8B-B14F-4D97-AF65-F5344CB8AC3E}">
        <p14:creationId xmlns:p14="http://schemas.microsoft.com/office/powerpoint/2010/main" val="751946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1000" y="736144"/>
            <a:ext cx="8458200" cy="4493538"/>
          </a:xfrm>
          <a:prstGeom prst="rect">
            <a:avLst/>
          </a:prstGeom>
          <a:noFill/>
          <a:ln>
            <a:noFill/>
          </a:ln>
          <a:effectLst/>
          <a:extLst>
            <a:ext uri="{909E8E84-426E-40DD-AFC4-6F175D3DCCD1}">
              <a14:hiddenFill xmlns:a14="http://schemas.microsoft.com/office/drawing/2010/main">
                <a:solidFill>
                  <a:srgbClr val="CCCC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buFont typeface="Wingdings" pitchFamily="2" charset="2"/>
              <a:buNone/>
            </a:pPr>
            <a:r>
              <a:rPr lang="en-US" altLang="zh-CN" dirty="0"/>
              <a:t>1</a:t>
            </a:r>
            <a:r>
              <a:rPr lang="zh-CN" altLang="en-US" dirty="0"/>
              <a:t>．</a:t>
            </a:r>
            <a:r>
              <a:rPr lang="en-US" altLang="zh-CN" dirty="0"/>
              <a:t>Open-loop Control </a:t>
            </a:r>
            <a:r>
              <a:rPr lang="en-US" altLang="zh-CN" dirty="0" smtClean="0"/>
              <a:t>System</a:t>
            </a:r>
            <a:r>
              <a:rPr lang="zh-CN" altLang="en-US" dirty="0" smtClean="0">
                <a:solidFill>
                  <a:srgbClr val="0000CC"/>
                </a:solidFill>
              </a:rPr>
              <a:t>开环控制系统</a:t>
            </a:r>
            <a:endParaRPr lang="en-US" altLang="zh-CN" dirty="0">
              <a:solidFill>
                <a:srgbClr val="0000CC"/>
              </a:solidFill>
            </a:endParaRPr>
          </a:p>
          <a:p>
            <a:pPr>
              <a:spcBef>
                <a:spcPct val="50000"/>
              </a:spcBef>
              <a:buFont typeface="Wingdings" pitchFamily="2" charset="2"/>
              <a:buNone/>
            </a:pPr>
            <a:r>
              <a:rPr lang="en-US" altLang="zh-CN" b="0" dirty="0"/>
              <a:t>    An open-loop control system utilizes a controller or control actuator to obtain the desired response, as shown in Figure 8.2. An open-loop system is a system without feedback. simplest form of controlling devices. Figure 8.3 illustrates a simple </a:t>
            </a:r>
            <a:r>
              <a:rPr lang="en-US" altLang="zh-CN" b="0" dirty="0">
                <a:solidFill>
                  <a:srgbClr val="FF0000"/>
                </a:solidFill>
              </a:rPr>
              <a:t>tank-level control system </a:t>
            </a:r>
            <a:r>
              <a:rPr lang="en-US" altLang="zh-CN" dirty="0">
                <a:solidFill>
                  <a:srgbClr val="0000CC"/>
                </a:solidFill>
                <a:latin typeface="楷体_GB2312" pitchFamily="49" charset="-122"/>
                <a:ea typeface="楷体_GB2312" pitchFamily="49" charset="-122"/>
              </a:rPr>
              <a:t>(</a:t>
            </a:r>
            <a:r>
              <a:rPr lang="zh-CN" altLang="en-US" dirty="0">
                <a:solidFill>
                  <a:srgbClr val="0000CC"/>
                </a:solidFill>
                <a:latin typeface="楷体_GB2312" pitchFamily="49" charset="-122"/>
                <a:ea typeface="楷体_GB2312" pitchFamily="49" charset="-122"/>
              </a:rPr>
              <a:t>液位控制系统 </a:t>
            </a:r>
            <a:r>
              <a:rPr lang="en-US" altLang="zh-CN" dirty="0">
                <a:solidFill>
                  <a:srgbClr val="0000CC"/>
                </a:solidFill>
                <a:latin typeface="楷体_GB2312" pitchFamily="49" charset="-122"/>
                <a:ea typeface="楷体_GB2312" pitchFamily="49" charset="-122"/>
              </a:rPr>
              <a:t>)</a:t>
            </a:r>
            <a:r>
              <a:rPr lang="en-US" altLang="zh-CN" b="0" dirty="0"/>
              <a:t>. </a:t>
            </a:r>
          </a:p>
          <a:p>
            <a:pPr>
              <a:spcBef>
                <a:spcPct val="50000"/>
              </a:spcBef>
            </a:pPr>
            <a:r>
              <a:rPr lang="en-US" altLang="zh-CN" dirty="0" smtClean="0">
                <a:solidFill>
                  <a:srgbClr val="0000CC"/>
                </a:solidFill>
                <a:latin typeface="楷体_GB2312" pitchFamily="49" charset="-122"/>
                <a:ea typeface="楷体_GB2312" pitchFamily="49" charset="-122"/>
              </a:rPr>
              <a:t>    </a:t>
            </a:r>
            <a:r>
              <a:rPr lang="zh-CN" altLang="zh-CN" dirty="0" smtClean="0">
                <a:solidFill>
                  <a:srgbClr val="0000CC"/>
                </a:solidFill>
                <a:latin typeface="楷体_GB2312" pitchFamily="49" charset="-122"/>
                <a:ea typeface="楷体_GB2312" pitchFamily="49" charset="-122"/>
              </a:rPr>
              <a:t>开环控制系统</a:t>
            </a:r>
            <a:r>
              <a:rPr lang="zh-CN" altLang="zh-CN" dirty="0">
                <a:solidFill>
                  <a:srgbClr val="0000CC"/>
                </a:solidFill>
                <a:latin typeface="楷体_GB2312" pitchFamily="49" charset="-122"/>
                <a:ea typeface="楷体_GB2312" pitchFamily="49" charset="-122"/>
              </a:rPr>
              <a:t>利用控制器或控制执行器获得期望响应。如图</a:t>
            </a:r>
            <a:r>
              <a:rPr lang="en-US" altLang="zh-CN" dirty="0">
                <a:solidFill>
                  <a:srgbClr val="0000CC"/>
                </a:solidFill>
                <a:latin typeface="楷体_GB2312" pitchFamily="49" charset="-122"/>
                <a:ea typeface="楷体_GB2312" pitchFamily="49" charset="-122"/>
              </a:rPr>
              <a:t>8.2</a:t>
            </a:r>
            <a:r>
              <a:rPr lang="zh-CN" altLang="zh-CN" dirty="0">
                <a:solidFill>
                  <a:srgbClr val="0000CC"/>
                </a:solidFill>
                <a:latin typeface="楷体_GB2312" pitchFamily="49" charset="-122"/>
                <a:ea typeface="楷体_GB2312" pitchFamily="49" charset="-122"/>
              </a:rPr>
              <a:t>所示。开环系统是无反馈的系统，是最简单的控制形式。图</a:t>
            </a:r>
            <a:r>
              <a:rPr lang="en-US" altLang="zh-CN" dirty="0">
                <a:solidFill>
                  <a:srgbClr val="0000CC"/>
                </a:solidFill>
                <a:latin typeface="楷体_GB2312" pitchFamily="49" charset="-122"/>
                <a:ea typeface="楷体_GB2312" pitchFamily="49" charset="-122"/>
              </a:rPr>
              <a:t>8.3</a:t>
            </a:r>
            <a:r>
              <a:rPr lang="zh-CN" altLang="zh-CN" dirty="0">
                <a:solidFill>
                  <a:srgbClr val="0000CC"/>
                </a:solidFill>
                <a:latin typeface="楷体_GB2312" pitchFamily="49" charset="-122"/>
                <a:ea typeface="楷体_GB2312" pitchFamily="49" charset="-122"/>
              </a:rPr>
              <a:t>表述了一个简单的液位控制系统。</a:t>
            </a:r>
            <a:r>
              <a:rPr lang="en-US" altLang="zh-CN" dirty="0">
                <a:solidFill>
                  <a:srgbClr val="0000CC"/>
                </a:solidFill>
                <a:latin typeface="楷体_GB2312" pitchFamily="49" charset="-122"/>
                <a:ea typeface="楷体_GB2312" pitchFamily="49" charset="-122"/>
              </a:rPr>
              <a:t>   </a:t>
            </a:r>
          </a:p>
        </p:txBody>
      </p:sp>
    </p:spTree>
  </p:cSld>
  <p:clrMapOvr>
    <a:masterClrMapping/>
  </p:clrMapOvr>
</p:sld>
</file>

<file path=ppt/theme/theme1.xml><?xml version="1.0" encoding="utf-8"?>
<a:theme xmlns:a="http://schemas.openxmlformats.org/drawingml/2006/main" name="6">
  <a:themeElements>
    <a:clrScheme name="6 2">
      <a:dk1>
        <a:srgbClr val="000000"/>
      </a:dk1>
      <a:lt1>
        <a:srgbClr val="FFFFFF"/>
      </a:lt1>
      <a:dk2>
        <a:srgbClr val="000000"/>
      </a:dk2>
      <a:lt2>
        <a:srgbClr val="C0C0C0"/>
      </a:lt2>
      <a:accent1>
        <a:srgbClr val="CB999A"/>
      </a:accent1>
      <a:accent2>
        <a:srgbClr val="4FB0E1"/>
      </a:accent2>
      <a:accent3>
        <a:srgbClr val="FFFFFF"/>
      </a:accent3>
      <a:accent4>
        <a:srgbClr val="000000"/>
      </a:accent4>
      <a:accent5>
        <a:srgbClr val="E2CACA"/>
      </a:accent5>
      <a:accent6>
        <a:srgbClr val="479FCC"/>
      </a:accent6>
      <a:hlink>
        <a:srgbClr val="1A72D2"/>
      </a:hlink>
      <a:folHlink>
        <a:srgbClr val="AAC856"/>
      </a:folHlink>
    </a:clrScheme>
    <a:fontScheme name="6">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600" b="1" i="0" u="none" strike="noStrike" cap="none" normalizeH="0" baseline="0" smtClean="0">
            <a:ln>
              <a:noFill/>
            </a:ln>
            <a:solidFill>
              <a:schemeClr val="tx1"/>
            </a:solidFill>
            <a:effectLst/>
            <a:latin typeface="Book Antiqua"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600" b="1" i="0" u="none" strike="noStrike" cap="none" normalizeH="0" baseline="0" smtClean="0">
            <a:ln>
              <a:noFill/>
            </a:ln>
            <a:solidFill>
              <a:schemeClr val="tx1"/>
            </a:solidFill>
            <a:effectLst/>
            <a:latin typeface="Book Antiqua" pitchFamily="18" charset="0"/>
            <a:ea typeface="宋体" pitchFamily="2" charset="-122"/>
          </a:defRPr>
        </a:defPPr>
      </a:lstStyle>
    </a:lnDef>
  </a:objectDefaults>
  <a:extraClrSchemeLst>
    <a:extraClrScheme>
      <a:clrScheme name="6 1">
        <a:dk1>
          <a:srgbClr val="000000"/>
        </a:dk1>
        <a:lt1>
          <a:srgbClr val="FFFFFF"/>
        </a:lt1>
        <a:dk2>
          <a:srgbClr val="220D8D"/>
        </a:dk2>
        <a:lt2>
          <a:srgbClr val="C0C0C0"/>
        </a:lt2>
        <a:accent1>
          <a:srgbClr val="E18744"/>
        </a:accent1>
        <a:accent2>
          <a:srgbClr val="4FB0E1"/>
        </a:accent2>
        <a:accent3>
          <a:srgbClr val="FFFFFF"/>
        </a:accent3>
        <a:accent4>
          <a:srgbClr val="000000"/>
        </a:accent4>
        <a:accent5>
          <a:srgbClr val="EEC3B0"/>
        </a:accent5>
        <a:accent6>
          <a:srgbClr val="479FCC"/>
        </a:accent6>
        <a:hlink>
          <a:srgbClr val="1A72D2"/>
        </a:hlink>
        <a:folHlink>
          <a:srgbClr val="AAC856"/>
        </a:folHlink>
      </a:clrScheme>
      <a:clrMap bg1="lt1" tx1="dk1" bg2="lt2" tx2="dk2" accent1="accent1" accent2="accent2" accent3="accent3" accent4="accent4" accent5="accent5" accent6="accent6" hlink="hlink" folHlink="folHlink"/>
    </a:extraClrScheme>
    <a:extraClrScheme>
      <a:clrScheme name="6 2">
        <a:dk1>
          <a:srgbClr val="000000"/>
        </a:dk1>
        <a:lt1>
          <a:srgbClr val="FFFFFF"/>
        </a:lt1>
        <a:dk2>
          <a:srgbClr val="000000"/>
        </a:dk2>
        <a:lt2>
          <a:srgbClr val="C0C0C0"/>
        </a:lt2>
        <a:accent1>
          <a:srgbClr val="CB999A"/>
        </a:accent1>
        <a:accent2>
          <a:srgbClr val="4FB0E1"/>
        </a:accent2>
        <a:accent3>
          <a:srgbClr val="FFFFFF"/>
        </a:accent3>
        <a:accent4>
          <a:srgbClr val="000000"/>
        </a:accent4>
        <a:accent5>
          <a:srgbClr val="E2CACA"/>
        </a:accent5>
        <a:accent6>
          <a:srgbClr val="479FCC"/>
        </a:accent6>
        <a:hlink>
          <a:srgbClr val="1A72D2"/>
        </a:hlink>
        <a:folHlink>
          <a:srgbClr val="AAC856"/>
        </a:folHlink>
      </a:clrScheme>
      <a:clrMap bg1="lt1" tx1="dk1" bg2="lt2" tx2="dk2" accent1="accent1" accent2="accent2" accent3="accent3" accent4="accent4" accent5="accent5" accent6="accent6" hlink="hlink" folHlink="folHlink"/>
    </a:extraClrScheme>
    <a:extraClrScheme>
      <a:clrScheme name="6 3">
        <a:dk1>
          <a:srgbClr val="000000"/>
        </a:dk1>
        <a:lt1>
          <a:srgbClr val="FFFFFF"/>
        </a:lt1>
        <a:dk2>
          <a:srgbClr val="000000"/>
        </a:dk2>
        <a:lt2>
          <a:srgbClr val="C0C0C0"/>
        </a:lt2>
        <a:accent1>
          <a:srgbClr val="865DE3"/>
        </a:accent1>
        <a:accent2>
          <a:srgbClr val="4FB0E1"/>
        </a:accent2>
        <a:accent3>
          <a:srgbClr val="FFFFFF"/>
        </a:accent3>
        <a:accent4>
          <a:srgbClr val="000000"/>
        </a:accent4>
        <a:accent5>
          <a:srgbClr val="C3B6EF"/>
        </a:accent5>
        <a:accent6>
          <a:srgbClr val="479FCC"/>
        </a:accent6>
        <a:hlink>
          <a:srgbClr val="1A72D2"/>
        </a:hlink>
        <a:folHlink>
          <a:srgbClr val="AAC85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6">
  <a:themeElements>
    <a:clrScheme name="1_6 2">
      <a:dk1>
        <a:srgbClr val="000000"/>
      </a:dk1>
      <a:lt1>
        <a:srgbClr val="FFFFFF"/>
      </a:lt1>
      <a:dk2>
        <a:srgbClr val="000000"/>
      </a:dk2>
      <a:lt2>
        <a:srgbClr val="C0C0C0"/>
      </a:lt2>
      <a:accent1>
        <a:srgbClr val="CB999A"/>
      </a:accent1>
      <a:accent2>
        <a:srgbClr val="4FB0E1"/>
      </a:accent2>
      <a:accent3>
        <a:srgbClr val="FFFFFF"/>
      </a:accent3>
      <a:accent4>
        <a:srgbClr val="000000"/>
      </a:accent4>
      <a:accent5>
        <a:srgbClr val="E2CACA"/>
      </a:accent5>
      <a:accent6>
        <a:srgbClr val="479FCC"/>
      </a:accent6>
      <a:hlink>
        <a:srgbClr val="1A72D2"/>
      </a:hlink>
      <a:folHlink>
        <a:srgbClr val="AAC856"/>
      </a:folHlink>
    </a:clrScheme>
    <a:fontScheme name="1_6">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600" b="1" i="0" u="none" strike="noStrike" cap="none" normalizeH="0" baseline="0" smtClean="0">
            <a:ln>
              <a:noFill/>
            </a:ln>
            <a:solidFill>
              <a:schemeClr val="tx1"/>
            </a:solidFill>
            <a:effectLst/>
            <a:latin typeface="Book Antiqua"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600" b="1" i="0" u="none" strike="noStrike" cap="none" normalizeH="0" baseline="0" smtClean="0">
            <a:ln>
              <a:noFill/>
            </a:ln>
            <a:solidFill>
              <a:schemeClr val="tx1"/>
            </a:solidFill>
            <a:effectLst/>
            <a:latin typeface="Book Antiqua" pitchFamily="18" charset="0"/>
            <a:ea typeface="宋体" pitchFamily="2" charset="-122"/>
          </a:defRPr>
        </a:defPPr>
      </a:lstStyle>
    </a:lnDef>
  </a:objectDefaults>
  <a:extraClrSchemeLst>
    <a:extraClrScheme>
      <a:clrScheme name="1_6 1">
        <a:dk1>
          <a:srgbClr val="000000"/>
        </a:dk1>
        <a:lt1>
          <a:srgbClr val="FFFFFF"/>
        </a:lt1>
        <a:dk2>
          <a:srgbClr val="220D8D"/>
        </a:dk2>
        <a:lt2>
          <a:srgbClr val="C0C0C0"/>
        </a:lt2>
        <a:accent1>
          <a:srgbClr val="E18744"/>
        </a:accent1>
        <a:accent2>
          <a:srgbClr val="4FB0E1"/>
        </a:accent2>
        <a:accent3>
          <a:srgbClr val="FFFFFF"/>
        </a:accent3>
        <a:accent4>
          <a:srgbClr val="000000"/>
        </a:accent4>
        <a:accent5>
          <a:srgbClr val="EEC3B0"/>
        </a:accent5>
        <a:accent6>
          <a:srgbClr val="479FCC"/>
        </a:accent6>
        <a:hlink>
          <a:srgbClr val="1A72D2"/>
        </a:hlink>
        <a:folHlink>
          <a:srgbClr val="AAC856"/>
        </a:folHlink>
      </a:clrScheme>
      <a:clrMap bg1="lt1" tx1="dk1" bg2="lt2" tx2="dk2" accent1="accent1" accent2="accent2" accent3="accent3" accent4="accent4" accent5="accent5" accent6="accent6" hlink="hlink" folHlink="folHlink"/>
    </a:extraClrScheme>
    <a:extraClrScheme>
      <a:clrScheme name="1_6 2">
        <a:dk1>
          <a:srgbClr val="000000"/>
        </a:dk1>
        <a:lt1>
          <a:srgbClr val="FFFFFF"/>
        </a:lt1>
        <a:dk2>
          <a:srgbClr val="000000"/>
        </a:dk2>
        <a:lt2>
          <a:srgbClr val="C0C0C0"/>
        </a:lt2>
        <a:accent1>
          <a:srgbClr val="CB999A"/>
        </a:accent1>
        <a:accent2>
          <a:srgbClr val="4FB0E1"/>
        </a:accent2>
        <a:accent3>
          <a:srgbClr val="FFFFFF"/>
        </a:accent3>
        <a:accent4>
          <a:srgbClr val="000000"/>
        </a:accent4>
        <a:accent5>
          <a:srgbClr val="E2CACA"/>
        </a:accent5>
        <a:accent6>
          <a:srgbClr val="479FCC"/>
        </a:accent6>
        <a:hlink>
          <a:srgbClr val="1A72D2"/>
        </a:hlink>
        <a:folHlink>
          <a:srgbClr val="AAC856"/>
        </a:folHlink>
      </a:clrScheme>
      <a:clrMap bg1="lt1" tx1="dk1" bg2="lt2" tx2="dk2" accent1="accent1" accent2="accent2" accent3="accent3" accent4="accent4" accent5="accent5" accent6="accent6" hlink="hlink" folHlink="folHlink"/>
    </a:extraClrScheme>
    <a:extraClrScheme>
      <a:clrScheme name="1_6 3">
        <a:dk1>
          <a:srgbClr val="000000"/>
        </a:dk1>
        <a:lt1>
          <a:srgbClr val="FFFFFF"/>
        </a:lt1>
        <a:dk2>
          <a:srgbClr val="000000"/>
        </a:dk2>
        <a:lt2>
          <a:srgbClr val="C0C0C0"/>
        </a:lt2>
        <a:accent1>
          <a:srgbClr val="865DE3"/>
        </a:accent1>
        <a:accent2>
          <a:srgbClr val="4FB0E1"/>
        </a:accent2>
        <a:accent3>
          <a:srgbClr val="FFFFFF"/>
        </a:accent3>
        <a:accent4>
          <a:srgbClr val="000000"/>
        </a:accent4>
        <a:accent5>
          <a:srgbClr val="C3B6EF"/>
        </a:accent5>
        <a:accent6>
          <a:srgbClr val="479FCC"/>
        </a:accent6>
        <a:hlink>
          <a:srgbClr val="1A72D2"/>
        </a:hlink>
        <a:folHlink>
          <a:srgbClr val="AAC85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018betty_pastel">
  <a:themeElements>
    <a:clrScheme name="1_018betty_pastel 4">
      <a:dk1>
        <a:srgbClr val="000000"/>
      </a:dk1>
      <a:lt1>
        <a:srgbClr val="FFFFFF"/>
      </a:lt1>
      <a:dk2>
        <a:srgbClr val="582C00"/>
      </a:dk2>
      <a:lt2>
        <a:srgbClr val="969696"/>
      </a:lt2>
      <a:accent1>
        <a:srgbClr val="C4CD97"/>
      </a:accent1>
      <a:accent2>
        <a:srgbClr val="828052"/>
      </a:accent2>
      <a:accent3>
        <a:srgbClr val="FFFFFF"/>
      </a:accent3>
      <a:accent4>
        <a:srgbClr val="000000"/>
      </a:accent4>
      <a:accent5>
        <a:srgbClr val="DEE3C9"/>
      </a:accent5>
      <a:accent6>
        <a:srgbClr val="757349"/>
      </a:accent6>
      <a:hlink>
        <a:srgbClr val="FFCC00"/>
      </a:hlink>
      <a:folHlink>
        <a:srgbClr val="FFFF99"/>
      </a:folHlink>
    </a:clrScheme>
    <a:fontScheme name="1_018betty_pastel">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600" b="1" i="0" u="none" strike="noStrike" cap="none" normalizeH="0" baseline="0" smtClean="0">
            <a:ln>
              <a:noFill/>
            </a:ln>
            <a:solidFill>
              <a:schemeClr val="tx1"/>
            </a:solidFill>
            <a:effectLst/>
            <a:latin typeface="Book Antiqua"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600" b="1" i="0" u="none" strike="noStrike" cap="none" normalizeH="0" baseline="0" smtClean="0">
            <a:ln>
              <a:noFill/>
            </a:ln>
            <a:solidFill>
              <a:schemeClr val="tx1"/>
            </a:solidFill>
            <a:effectLst/>
            <a:latin typeface="Book Antiqua" pitchFamily="18" charset="0"/>
            <a:ea typeface="宋体" pitchFamily="2" charset="-122"/>
          </a:defRPr>
        </a:defPPr>
      </a:lstStyle>
    </a:lnDef>
  </a:objectDefaults>
  <a:extraClrSchemeLst>
    <a:extraClrScheme>
      <a:clrScheme name="1_018betty_pastel 1">
        <a:dk1>
          <a:srgbClr val="000000"/>
        </a:dk1>
        <a:lt1>
          <a:srgbClr val="FFFFFF"/>
        </a:lt1>
        <a:dk2>
          <a:srgbClr val="000066"/>
        </a:dk2>
        <a:lt2>
          <a:srgbClr val="969696"/>
        </a:lt2>
        <a:accent1>
          <a:srgbClr val="92BDD2"/>
        </a:accent1>
        <a:accent2>
          <a:srgbClr val="4B6A89"/>
        </a:accent2>
        <a:accent3>
          <a:srgbClr val="FFFFFF"/>
        </a:accent3>
        <a:accent4>
          <a:srgbClr val="000000"/>
        </a:accent4>
        <a:accent5>
          <a:srgbClr val="C7DBE5"/>
        </a:accent5>
        <a:accent6>
          <a:srgbClr val="435F7C"/>
        </a:accent6>
        <a:hlink>
          <a:srgbClr val="7FAAFF"/>
        </a:hlink>
        <a:folHlink>
          <a:srgbClr val="CCFFFF"/>
        </a:folHlink>
      </a:clrScheme>
      <a:clrMap bg1="lt1" tx1="dk1" bg2="lt2" tx2="dk2" accent1="accent1" accent2="accent2" accent3="accent3" accent4="accent4" accent5="accent5" accent6="accent6" hlink="hlink" folHlink="folHlink"/>
    </a:extraClrScheme>
    <a:extraClrScheme>
      <a:clrScheme name="1_018betty_pastel 2">
        <a:dk1>
          <a:srgbClr val="000000"/>
        </a:dk1>
        <a:lt1>
          <a:srgbClr val="FFFFFF"/>
        </a:lt1>
        <a:dk2>
          <a:srgbClr val="1A0290"/>
        </a:dk2>
        <a:lt2>
          <a:srgbClr val="969696"/>
        </a:lt2>
        <a:accent1>
          <a:srgbClr val="CCCCFF"/>
        </a:accent1>
        <a:accent2>
          <a:srgbClr val="5183DD"/>
        </a:accent2>
        <a:accent3>
          <a:srgbClr val="FFFFFF"/>
        </a:accent3>
        <a:accent4>
          <a:srgbClr val="000000"/>
        </a:accent4>
        <a:accent5>
          <a:srgbClr val="E2E2FF"/>
        </a:accent5>
        <a:accent6>
          <a:srgbClr val="4976C8"/>
        </a:accent6>
        <a:hlink>
          <a:srgbClr val="9999FF"/>
        </a:hlink>
        <a:folHlink>
          <a:srgbClr val="CCECFF"/>
        </a:folHlink>
      </a:clrScheme>
      <a:clrMap bg1="lt1" tx1="dk1" bg2="lt2" tx2="dk2" accent1="accent1" accent2="accent2" accent3="accent3" accent4="accent4" accent5="accent5" accent6="accent6" hlink="hlink" folHlink="folHlink"/>
    </a:extraClrScheme>
    <a:extraClrScheme>
      <a:clrScheme name="1_018betty_pastel 3">
        <a:dk1>
          <a:srgbClr val="000000"/>
        </a:dk1>
        <a:lt1>
          <a:srgbClr val="FFFFFF"/>
        </a:lt1>
        <a:dk2>
          <a:srgbClr val="004240"/>
        </a:dk2>
        <a:lt2>
          <a:srgbClr val="969696"/>
        </a:lt2>
        <a:accent1>
          <a:srgbClr val="91D3AC"/>
        </a:accent1>
        <a:accent2>
          <a:srgbClr val="336387"/>
        </a:accent2>
        <a:accent3>
          <a:srgbClr val="FFFFFF"/>
        </a:accent3>
        <a:accent4>
          <a:srgbClr val="000000"/>
        </a:accent4>
        <a:accent5>
          <a:srgbClr val="C7E6D2"/>
        </a:accent5>
        <a:accent6>
          <a:srgbClr val="2D597A"/>
        </a:accent6>
        <a:hlink>
          <a:srgbClr val="66CAE2"/>
        </a:hlink>
        <a:folHlink>
          <a:srgbClr val="CCFFCC"/>
        </a:folHlink>
      </a:clrScheme>
      <a:clrMap bg1="lt1" tx1="dk1" bg2="lt2" tx2="dk2" accent1="accent1" accent2="accent2" accent3="accent3" accent4="accent4" accent5="accent5" accent6="accent6" hlink="hlink" folHlink="folHlink"/>
    </a:extraClrScheme>
    <a:extraClrScheme>
      <a:clrScheme name="1_018betty_pastel 4">
        <a:dk1>
          <a:srgbClr val="000000"/>
        </a:dk1>
        <a:lt1>
          <a:srgbClr val="FFFFFF"/>
        </a:lt1>
        <a:dk2>
          <a:srgbClr val="582C00"/>
        </a:dk2>
        <a:lt2>
          <a:srgbClr val="969696"/>
        </a:lt2>
        <a:accent1>
          <a:srgbClr val="C4CD97"/>
        </a:accent1>
        <a:accent2>
          <a:srgbClr val="828052"/>
        </a:accent2>
        <a:accent3>
          <a:srgbClr val="FFFFFF"/>
        </a:accent3>
        <a:accent4>
          <a:srgbClr val="000000"/>
        </a:accent4>
        <a:accent5>
          <a:srgbClr val="DEE3C9"/>
        </a:accent5>
        <a:accent6>
          <a:srgbClr val="757349"/>
        </a:accent6>
        <a:hlink>
          <a:srgbClr val="FFCC00"/>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018betty_pastel">
  <a:themeElements>
    <a:clrScheme name="2_018betty_pastel 4">
      <a:dk1>
        <a:srgbClr val="000000"/>
      </a:dk1>
      <a:lt1>
        <a:srgbClr val="FFFFFF"/>
      </a:lt1>
      <a:dk2>
        <a:srgbClr val="582C00"/>
      </a:dk2>
      <a:lt2>
        <a:srgbClr val="969696"/>
      </a:lt2>
      <a:accent1>
        <a:srgbClr val="C4CD97"/>
      </a:accent1>
      <a:accent2>
        <a:srgbClr val="828052"/>
      </a:accent2>
      <a:accent3>
        <a:srgbClr val="FFFFFF"/>
      </a:accent3>
      <a:accent4>
        <a:srgbClr val="000000"/>
      </a:accent4>
      <a:accent5>
        <a:srgbClr val="DEE3C9"/>
      </a:accent5>
      <a:accent6>
        <a:srgbClr val="757349"/>
      </a:accent6>
      <a:hlink>
        <a:srgbClr val="FFCC00"/>
      </a:hlink>
      <a:folHlink>
        <a:srgbClr val="FFFF99"/>
      </a:folHlink>
    </a:clrScheme>
    <a:fontScheme name="2_018betty_pastel">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600" b="1" i="0" u="none" strike="noStrike" cap="none" normalizeH="0" baseline="0" smtClean="0">
            <a:ln>
              <a:noFill/>
            </a:ln>
            <a:solidFill>
              <a:schemeClr val="tx1"/>
            </a:solidFill>
            <a:effectLst/>
            <a:latin typeface="Book Antiqua"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600" b="1" i="0" u="none" strike="noStrike" cap="none" normalizeH="0" baseline="0" smtClean="0">
            <a:ln>
              <a:noFill/>
            </a:ln>
            <a:solidFill>
              <a:schemeClr val="tx1"/>
            </a:solidFill>
            <a:effectLst/>
            <a:latin typeface="Book Antiqua" pitchFamily="18" charset="0"/>
            <a:ea typeface="宋体" pitchFamily="2" charset="-122"/>
          </a:defRPr>
        </a:defPPr>
      </a:lstStyle>
    </a:lnDef>
  </a:objectDefaults>
  <a:extraClrSchemeLst>
    <a:extraClrScheme>
      <a:clrScheme name="2_018betty_pastel 1">
        <a:dk1>
          <a:srgbClr val="000000"/>
        </a:dk1>
        <a:lt1>
          <a:srgbClr val="FFFFFF"/>
        </a:lt1>
        <a:dk2>
          <a:srgbClr val="000066"/>
        </a:dk2>
        <a:lt2>
          <a:srgbClr val="969696"/>
        </a:lt2>
        <a:accent1>
          <a:srgbClr val="92BDD2"/>
        </a:accent1>
        <a:accent2>
          <a:srgbClr val="4B6A89"/>
        </a:accent2>
        <a:accent3>
          <a:srgbClr val="FFFFFF"/>
        </a:accent3>
        <a:accent4>
          <a:srgbClr val="000000"/>
        </a:accent4>
        <a:accent5>
          <a:srgbClr val="C7DBE5"/>
        </a:accent5>
        <a:accent6>
          <a:srgbClr val="435F7C"/>
        </a:accent6>
        <a:hlink>
          <a:srgbClr val="7FAAFF"/>
        </a:hlink>
        <a:folHlink>
          <a:srgbClr val="CCFFFF"/>
        </a:folHlink>
      </a:clrScheme>
      <a:clrMap bg1="lt1" tx1="dk1" bg2="lt2" tx2="dk2" accent1="accent1" accent2="accent2" accent3="accent3" accent4="accent4" accent5="accent5" accent6="accent6" hlink="hlink" folHlink="folHlink"/>
    </a:extraClrScheme>
    <a:extraClrScheme>
      <a:clrScheme name="2_018betty_pastel 2">
        <a:dk1>
          <a:srgbClr val="000000"/>
        </a:dk1>
        <a:lt1>
          <a:srgbClr val="FFFFFF"/>
        </a:lt1>
        <a:dk2>
          <a:srgbClr val="1A0290"/>
        </a:dk2>
        <a:lt2>
          <a:srgbClr val="969696"/>
        </a:lt2>
        <a:accent1>
          <a:srgbClr val="CCCCFF"/>
        </a:accent1>
        <a:accent2>
          <a:srgbClr val="5183DD"/>
        </a:accent2>
        <a:accent3>
          <a:srgbClr val="FFFFFF"/>
        </a:accent3>
        <a:accent4>
          <a:srgbClr val="000000"/>
        </a:accent4>
        <a:accent5>
          <a:srgbClr val="E2E2FF"/>
        </a:accent5>
        <a:accent6>
          <a:srgbClr val="4976C8"/>
        </a:accent6>
        <a:hlink>
          <a:srgbClr val="9999FF"/>
        </a:hlink>
        <a:folHlink>
          <a:srgbClr val="CCECFF"/>
        </a:folHlink>
      </a:clrScheme>
      <a:clrMap bg1="lt1" tx1="dk1" bg2="lt2" tx2="dk2" accent1="accent1" accent2="accent2" accent3="accent3" accent4="accent4" accent5="accent5" accent6="accent6" hlink="hlink" folHlink="folHlink"/>
    </a:extraClrScheme>
    <a:extraClrScheme>
      <a:clrScheme name="2_018betty_pastel 3">
        <a:dk1>
          <a:srgbClr val="000000"/>
        </a:dk1>
        <a:lt1>
          <a:srgbClr val="FFFFFF"/>
        </a:lt1>
        <a:dk2>
          <a:srgbClr val="004240"/>
        </a:dk2>
        <a:lt2>
          <a:srgbClr val="969696"/>
        </a:lt2>
        <a:accent1>
          <a:srgbClr val="91D3AC"/>
        </a:accent1>
        <a:accent2>
          <a:srgbClr val="336387"/>
        </a:accent2>
        <a:accent3>
          <a:srgbClr val="FFFFFF"/>
        </a:accent3>
        <a:accent4>
          <a:srgbClr val="000000"/>
        </a:accent4>
        <a:accent5>
          <a:srgbClr val="C7E6D2"/>
        </a:accent5>
        <a:accent6>
          <a:srgbClr val="2D597A"/>
        </a:accent6>
        <a:hlink>
          <a:srgbClr val="66CAE2"/>
        </a:hlink>
        <a:folHlink>
          <a:srgbClr val="CCFFCC"/>
        </a:folHlink>
      </a:clrScheme>
      <a:clrMap bg1="lt1" tx1="dk1" bg2="lt2" tx2="dk2" accent1="accent1" accent2="accent2" accent3="accent3" accent4="accent4" accent5="accent5" accent6="accent6" hlink="hlink" folHlink="folHlink"/>
    </a:extraClrScheme>
    <a:extraClrScheme>
      <a:clrScheme name="2_018betty_pastel 4">
        <a:dk1>
          <a:srgbClr val="000000"/>
        </a:dk1>
        <a:lt1>
          <a:srgbClr val="FFFFFF"/>
        </a:lt1>
        <a:dk2>
          <a:srgbClr val="582C00"/>
        </a:dk2>
        <a:lt2>
          <a:srgbClr val="969696"/>
        </a:lt2>
        <a:accent1>
          <a:srgbClr val="C4CD97"/>
        </a:accent1>
        <a:accent2>
          <a:srgbClr val="828052"/>
        </a:accent2>
        <a:accent3>
          <a:srgbClr val="FFFFFF"/>
        </a:accent3>
        <a:accent4>
          <a:srgbClr val="000000"/>
        </a:accent4>
        <a:accent5>
          <a:srgbClr val="DEE3C9"/>
        </a:accent5>
        <a:accent6>
          <a:srgbClr val="757349"/>
        </a:accent6>
        <a:hlink>
          <a:srgbClr val="FFCC00"/>
        </a:hlink>
        <a:folHlink>
          <a:srgbClr val="FFFF99"/>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66</TotalTime>
  <Pages>0</Pages>
  <Words>1296</Words>
  <Characters>0</Characters>
  <Application>Microsoft Office PowerPoint</Application>
  <DocSecurity>0</DocSecurity>
  <PresentationFormat>全屏显示(4:3)</PresentationFormat>
  <Lines>0</Lines>
  <Paragraphs>40</Paragraphs>
  <Slides>16</Slides>
  <Notes>0</Notes>
  <HiddenSlides>0</HiddenSlides>
  <MMClips>0</MMClips>
  <ScaleCrop>false</ScaleCrop>
  <HeadingPairs>
    <vt:vector size="6" baseType="variant">
      <vt:variant>
        <vt:lpstr>已用的字体</vt:lpstr>
      </vt:variant>
      <vt:variant>
        <vt:i4>13</vt:i4>
      </vt:variant>
      <vt:variant>
        <vt:lpstr>主题</vt:lpstr>
      </vt:variant>
      <vt:variant>
        <vt:i4>4</vt:i4>
      </vt:variant>
      <vt:variant>
        <vt:lpstr>幻灯片标题</vt:lpstr>
      </vt:variant>
      <vt:variant>
        <vt:i4>16</vt:i4>
      </vt:variant>
    </vt:vector>
  </HeadingPairs>
  <TitlesOfParts>
    <vt:vector size="33" baseType="lpstr">
      <vt:lpstr>Arial</vt:lpstr>
      <vt:lpstr>宋体</vt:lpstr>
      <vt:lpstr>Wingdings</vt:lpstr>
      <vt:lpstr>Verdana</vt:lpstr>
      <vt:lpstr>Times New Roman</vt:lpstr>
      <vt:lpstr>Gulim</vt:lpstr>
      <vt:lpstr>Lucida Sans Unicode</vt:lpstr>
      <vt:lpstr>Book Antiqua</vt:lpstr>
      <vt:lpstr>楷体_GB2312</vt:lpstr>
      <vt:lpstr>楷体</vt:lpstr>
      <vt:lpstr>华文楷体</vt:lpstr>
      <vt:lpstr>华文行楷</vt:lpstr>
      <vt:lpstr>华文仿宋</vt:lpstr>
      <vt:lpstr>6</vt:lpstr>
      <vt:lpstr>1_6</vt:lpstr>
      <vt:lpstr>1_018betty_pastel</vt:lpstr>
      <vt:lpstr>2_018betty_pastel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Control System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389</cp:revision>
  <cp:lastPrinted>1601-01-01T00:00:00Z</cp:lastPrinted>
  <dcterms:created xsi:type="dcterms:W3CDTF">1601-01-01T00:00:00Z</dcterms:created>
  <dcterms:modified xsi:type="dcterms:W3CDTF">2017-09-13T04:08:05Z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2052-6.6.0.2877</vt:lpwstr>
  </property>
</Properties>
</file>