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 id="2147483661" r:id="rId2"/>
    <p:sldMasterId id="2147483666" r:id="rId3"/>
    <p:sldMasterId id="2147483668" r:id="rId4"/>
  </p:sldMasterIdLst>
  <p:sldIdLst>
    <p:sldId id="289" r:id="rId5"/>
    <p:sldId id="256" r:id="rId6"/>
    <p:sldId id="259" r:id="rId7"/>
    <p:sldId id="260" r:id="rId8"/>
    <p:sldId id="280" r:id="rId9"/>
    <p:sldId id="311" r:id="rId10"/>
    <p:sldId id="285" r:id="rId11"/>
    <p:sldId id="292" r:id="rId12"/>
    <p:sldId id="261" r:id="rId13"/>
    <p:sldId id="283" r:id="rId14"/>
    <p:sldId id="294" r:id="rId15"/>
    <p:sldId id="275" r:id="rId16"/>
    <p:sldId id="262" r:id="rId17"/>
    <p:sldId id="296" r:id="rId18"/>
    <p:sldId id="266" r:id="rId19"/>
    <p:sldId id="312" r:id="rId20"/>
    <p:sldId id="301" r:id="rId21"/>
    <p:sldId id="303" r:id="rId22"/>
    <p:sldId id="273" r:id="rId23"/>
    <p:sldId id="308" r:id="rId24"/>
    <p:sldId id="288" r:id="rId25"/>
    <p:sldId id="278" r:id="rId26"/>
    <p:sldId id="287" r:id="rId27"/>
  </p:sldIdLst>
  <p:sldSz cx="9144000" cy="6858000" type="screen4x3"/>
  <p:notesSz cx="6858000" cy="9144000"/>
  <p:defaultTextStyle>
    <a:defPPr>
      <a:defRPr lang="zh-CN"/>
    </a:defPPr>
    <a:lvl1pPr algn="l" rtl="0" fontAlgn="base">
      <a:spcBef>
        <a:spcPct val="0"/>
      </a:spcBef>
      <a:spcAft>
        <a:spcPct val="0"/>
      </a:spcAft>
      <a:defRPr sz="2000" kern="1200">
        <a:solidFill>
          <a:schemeClr val="tx1"/>
        </a:solidFill>
        <a:latin typeface="Book Antiqua" pitchFamily="18" charset="0"/>
        <a:ea typeface="宋体" pitchFamily="2" charset="-122"/>
        <a:cs typeface="+mn-cs"/>
      </a:defRPr>
    </a:lvl1pPr>
    <a:lvl2pPr marL="457200" algn="l" rtl="0" fontAlgn="base">
      <a:spcBef>
        <a:spcPct val="0"/>
      </a:spcBef>
      <a:spcAft>
        <a:spcPct val="0"/>
      </a:spcAft>
      <a:defRPr sz="2000" kern="1200">
        <a:solidFill>
          <a:schemeClr val="tx1"/>
        </a:solidFill>
        <a:latin typeface="Book Antiqua" pitchFamily="18" charset="0"/>
        <a:ea typeface="宋体" pitchFamily="2" charset="-122"/>
        <a:cs typeface="+mn-cs"/>
      </a:defRPr>
    </a:lvl2pPr>
    <a:lvl3pPr marL="914400" algn="l" rtl="0" fontAlgn="base">
      <a:spcBef>
        <a:spcPct val="0"/>
      </a:spcBef>
      <a:spcAft>
        <a:spcPct val="0"/>
      </a:spcAft>
      <a:defRPr sz="2000" kern="1200">
        <a:solidFill>
          <a:schemeClr val="tx1"/>
        </a:solidFill>
        <a:latin typeface="Book Antiqua" pitchFamily="18" charset="0"/>
        <a:ea typeface="宋体" pitchFamily="2" charset="-122"/>
        <a:cs typeface="+mn-cs"/>
      </a:defRPr>
    </a:lvl3pPr>
    <a:lvl4pPr marL="1371600" algn="l" rtl="0" fontAlgn="base">
      <a:spcBef>
        <a:spcPct val="0"/>
      </a:spcBef>
      <a:spcAft>
        <a:spcPct val="0"/>
      </a:spcAft>
      <a:defRPr sz="2000" kern="1200">
        <a:solidFill>
          <a:schemeClr val="tx1"/>
        </a:solidFill>
        <a:latin typeface="Book Antiqua" pitchFamily="18" charset="0"/>
        <a:ea typeface="宋体" pitchFamily="2" charset="-122"/>
        <a:cs typeface="+mn-cs"/>
      </a:defRPr>
    </a:lvl4pPr>
    <a:lvl5pPr marL="1828800" algn="l" rtl="0" fontAlgn="base">
      <a:spcBef>
        <a:spcPct val="0"/>
      </a:spcBef>
      <a:spcAft>
        <a:spcPct val="0"/>
      </a:spcAft>
      <a:defRPr sz="2000" kern="1200">
        <a:solidFill>
          <a:schemeClr val="tx1"/>
        </a:solidFill>
        <a:latin typeface="Book Antiqua" pitchFamily="18" charset="0"/>
        <a:ea typeface="宋体" pitchFamily="2" charset="-122"/>
        <a:cs typeface="+mn-cs"/>
      </a:defRPr>
    </a:lvl5pPr>
    <a:lvl6pPr marL="2286000" algn="l" defTabSz="914400" rtl="0" eaLnBrk="1" latinLnBrk="0" hangingPunct="1">
      <a:defRPr sz="2000" kern="1200">
        <a:solidFill>
          <a:schemeClr val="tx1"/>
        </a:solidFill>
        <a:latin typeface="Book Antiqua" pitchFamily="18" charset="0"/>
        <a:ea typeface="宋体" pitchFamily="2" charset="-122"/>
        <a:cs typeface="+mn-cs"/>
      </a:defRPr>
    </a:lvl6pPr>
    <a:lvl7pPr marL="2743200" algn="l" defTabSz="914400" rtl="0" eaLnBrk="1" latinLnBrk="0" hangingPunct="1">
      <a:defRPr sz="2000" kern="1200">
        <a:solidFill>
          <a:schemeClr val="tx1"/>
        </a:solidFill>
        <a:latin typeface="Book Antiqua" pitchFamily="18" charset="0"/>
        <a:ea typeface="宋体" pitchFamily="2" charset="-122"/>
        <a:cs typeface="+mn-cs"/>
      </a:defRPr>
    </a:lvl7pPr>
    <a:lvl8pPr marL="3200400" algn="l" defTabSz="914400" rtl="0" eaLnBrk="1" latinLnBrk="0" hangingPunct="1">
      <a:defRPr sz="2000" kern="1200">
        <a:solidFill>
          <a:schemeClr val="tx1"/>
        </a:solidFill>
        <a:latin typeface="Book Antiqua" pitchFamily="18" charset="0"/>
        <a:ea typeface="宋体" pitchFamily="2" charset="-122"/>
        <a:cs typeface="+mn-cs"/>
      </a:defRPr>
    </a:lvl8pPr>
    <a:lvl9pPr marL="3657600" algn="l" defTabSz="914400" rtl="0" eaLnBrk="1" latinLnBrk="0" hangingPunct="1">
      <a:defRPr sz="2000" kern="1200">
        <a:solidFill>
          <a:schemeClr val="tx1"/>
        </a:solidFill>
        <a:latin typeface="Book Antiqua"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0000"/>
    <a:srgbClr val="C8E67E"/>
    <a:srgbClr val="9BC5C9"/>
    <a:srgbClr val="663300"/>
    <a:srgbClr val="99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18"/>
      </p:cViewPr>
      <p:guideLst>
        <p:guide orient="horz" pos="2160"/>
        <p:guide pos="2880"/>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fld id="{1CF07F26-00F8-4FEA-8C0C-D48C24922A63}" type="slidenum">
              <a:rPr lang="zh-CN" altLang="en-US"/>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2167367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DA33687A-0C22-45D8-8634-C02A9D66A48A}" type="slidenum">
              <a:rPr lang="zh-CN" altLang="en-US"/>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1270988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7025" y="503238"/>
            <a:ext cx="2047875" cy="58975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3400" y="503238"/>
            <a:ext cx="5991225" cy="58975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2C0D701D-D30B-42D7-B223-C2F11FE9B4E2}" type="slidenum">
              <a:rPr lang="zh-CN" altLang="en-US"/>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3345721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fld id="{94742191-C171-44E3-99AF-0566932C7513}" type="slidenum">
              <a:rPr lang="zh-CN" altLang="en-US"/>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342942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DAE215A7-DA11-4A27-A7D0-17431A614930}" type="slidenum">
              <a:rPr lang="zh-CN" altLang="en-US"/>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1858201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fld id="{19295216-8C17-4CD4-B5A5-3689410B586B}" type="slidenum">
              <a:rPr lang="zh-CN" altLang="en-US"/>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1553782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3400" y="1295400"/>
            <a:ext cx="401955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5350" y="1295400"/>
            <a:ext cx="401955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06582C36-62E6-4C7A-A91B-EFCBF72D4384}" type="slidenum">
              <a:rPr lang="zh-CN" altLang="en-US"/>
              <a:pPr/>
              <a:t>‹#›</a:t>
            </a:fld>
            <a:endParaRPr lang="en-US" altLang="zh-CN"/>
          </a:p>
        </p:txBody>
      </p:sp>
      <p:sp>
        <p:nvSpPr>
          <p:cNvPr id="6" name="日期占位符 5"/>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1004826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034865A2-BB30-4836-918B-C5D2003989DB}" type="slidenum">
              <a:rPr lang="zh-CN" altLang="en-US"/>
              <a:pPr/>
              <a:t>‹#›</a:t>
            </a:fld>
            <a:endParaRPr lang="en-US" altLang="zh-CN"/>
          </a:p>
        </p:txBody>
      </p:sp>
      <p:sp>
        <p:nvSpPr>
          <p:cNvPr id="8" name="日期占位符 7"/>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4036979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2F824AD3-CA00-42A8-AD1C-F74F5362D8CD}" type="slidenum">
              <a:rPr lang="zh-CN" altLang="en-US"/>
              <a:pPr/>
              <a:t>‹#›</a:t>
            </a:fld>
            <a:endParaRPr lang="en-US" altLang="zh-CN"/>
          </a:p>
        </p:txBody>
      </p:sp>
      <p:sp>
        <p:nvSpPr>
          <p:cNvPr id="4" name="日期占位符 3"/>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6373594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2FF3A544-A127-4B36-8D02-1E497A47F04F}" type="slidenum">
              <a:rPr lang="zh-CN" altLang="en-US"/>
              <a:pPr/>
              <a:t>‹#›</a:t>
            </a:fld>
            <a:endParaRPr lang="en-US" altLang="zh-CN"/>
          </a:p>
        </p:txBody>
      </p:sp>
      <p:sp>
        <p:nvSpPr>
          <p:cNvPr id="3" name="日期占位符 2"/>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41832167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E29D26FC-A678-4A0B-A838-5F56AA41E44F}" type="slidenum">
              <a:rPr lang="zh-CN" altLang="en-US"/>
              <a:pPr/>
              <a:t>‹#›</a:t>
            </a:fld>
            <a:endParaRPr lang="en-US" altLang="zh-CN"/>
          </a:p>
        </p:txBody>
      </p:sp>
      <p:sp>
        <p:nvSpPr>
          <p:cNvPr id="6" name="日期占位符 5"/>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375667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102D58DE-DB88-41C7-BA1E-5B5B33887825}" type="slidenum">
              <a:rPr lang="zh-CN" altLang="en-US"/>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13763057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9D904016-382D-40D1-B0C8-2E6BAA35D08A}" type="slidenum">
              <a:rPr lang="zh-CN" altLang="en-US"/>
              <a:pPr/>
              <a:t>‹#›</a:t>
            </a:fld>
            <a:endParaRPr lang="en-US" altLang="zh-CN"/>
          </a:p>
        </p:txBody>
      </p:sp>
      <p:sp>
        <p:nvSpPr>
          <p:cNvPr id="6" name="日期占位符 5"/>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42068021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240DF523-2F18-4CEC-A7C3-AD1717818442}" type="slidenum">
              <a:rPr lang="zh-CN" altLang="en-US"/>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13153776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7025" y="503238"/>
            <a:ext cx="2047875" cy="58975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3400" y="503238"/>
            <a:ext cx="5991225" cy="58975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C260E099-86D7-4424-8C37-0ED79D0254DD}" type="slidenum">
              <a:rPr lang="zh-CN" altLang="en-US"/>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29708551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098" name="未知"/>
          <p:cNvSpPr>
            <a:spLocks/>
          </p:cNvSpPr>
          <p:nvPr/>
        </p:nvSpPr>
        <p:spPr bwMode="auto">
          <a:xfrm>
            <a:off x="76200" y="4652963"/>
            <a:ext cx="7543800" cy="2205037"/>
          </a:xfrm>
          <a:custGeom>
            <a:avLst/>
            <a:gdLst>
              <a:gd name="T0" fmla="*/ 1534 w 4752"/>
              <a:gd name="T1" fmla="*/ 0 h 1389"/>
              <a:gd name="T2" fmla="*/ 1560 w 4752"/>
              <a:gd name="T3" fmla="*/ 12 h 1389"/>
              <a:gd name="T4" fmla="*/ 1591 w 4752"/>
              <a:gd name="T5" fmla="*/ 31 h 1389"/>
              <a:gd name="T6" fmla="*/ 4752 w 4752"/>
              <a:gd name="T7" fmla="*/ 1389 h 1389"/>
              <a:gd name="T8" fmla="*/ 0 w 4752"/>
              <a:gd name="T9" fmla="*/ 1389 h 1389"/>
              <a:gd name="T10" fmla="*/ 1534 w 4752"/>
              <a:gd name="T11" fmla="*/ 0 h 1389"/>
            </a:gdLst>
            <a:ahLst/>
            <a:cxnLst>
              <a:cxn ang="0">
                <a:pos x="T0" y="T1"/>
              </a:cxn>
              <a:cxn ang="0">
                <a:pos x="T2" y="T3"/>
              </a:cxn>
              <a:cxn ang="0">
                <a:pos x="T4" y="T5"/>
              </a:cxn>
              <a:cxn ang="0">
                <a:pos x="T6" y="T7"/>
              </a:cxn>
              <a:cxn ang="0">
                <a:pos x="T8" y="T9"/>
              </a:cxn>
              <a:cxn ang="0">
                <a:pos x="T10" y="T11"/>
              </a:cxn>
            </a:cxnLst>
            <a:rect l="0" t="0" r="r" b="b"/>
            <a:pathLst>
              <a:path w="4752" h="1389">
                <a:moveTo>
                  <a:pt x="1534" y="0"/>
                </a:moveTo>
                <a:cubicBezTo>
                  <a:pt x="1543" y="4"/>
                  <a:pt x="1552" y="7"/>
                  <a:pt x="1560" y="12"/>
                </a:cubicBezTo>
                <a:cubicBezTo>
                  <a:pt x="1571" y="18"/>
                  <a:pt x="1591" y="31"/>
                  <a:pt x="1591" y="31"/>
                </a:cubicBezTo>
                <a:lnTo>
                  <a:pt x="4752" y="1389"/>
                </a:lnTo>
                <a:lnTo>
                  <a:pt x="0" y="1389"/>
                </a:lnTo>
                <a:lnTo>
                  <a:pt x="1534" y="0"/>
                </a:lnTo>
                <a:close/>
              </a:path>
            </a:pathLst>
          </a:custGeom>
          <a:gradFill rotWithShape="0">
            <a:gsLst>
              <a:gs pos="0">
                <a:schemeClr val="folHlink"/>
              </a:gs>
              <a:gs pos="100000">
                <a:schemeClr val="accent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9" name="未知"/>
          <p:cNvSpPr>
            <a:spLocks/>
          </p:cNvSpPr>
          <p:nvPr/>
        </p:nvSpPr>
        <p:spPr bwMode="auto">
          <a:xfrm>
            <a:off x="0" y="2971800"/>
            <a:ext cx="3124200" cy="2286000"/>
          </a:xfrm>
          <a:custGeom>
            <a:avLst/>
            <a:gdLst>
              <a:gd name="T0" fmla="*/ 0 w 1968"/>
              <a:gd name="T1" fmla="*/ 85 h 1440"/>
              <a:gd name="T2" fmla="*/ 57 w 1968"/>
              <a:gd name="T3" fmla="*/ 85 h 1440"/>
              <a:gd name="T4" fmla="*/ 1440 w 1968"/>
              <a:gd name="T5" fmla="*/ 0 h 1440"/>
              <a:gd name="T6" fmla="*/ 1968 w 1968"/>
              <a:gd name="T7" fmla="*/ 912 h 1440"/>
              <a:gd name="T8" fmla="*/ 0 w 1968"/>
              <a:gd name="T9" fmla="*/ 1440 h 1440"/>
              <a:gd name="T10" fmla="*/ 0 w 1968"/>
              <a:gd name="T11" fmla="*/ 85 h 1440"/>
            </a:gdLst>
            <a:ahLst/>
            <a:cxnLst>
              <a:cxn ang="0">
                <a:pos x="T0" y="T1"/>
              </a:cxn>
              <a:cxn ang="0">
                <a:pos x="T2" y="T3"/>
              </a:cxn>
              <a:cxn ang="0">
                <a:pos x="T4" y="T5"/>
              </a:cxn>
              <a:cxn ang="0">
                <a:pos x="T6" y="T7"/>
              </a:cxn>
              <a:cxn ang="0">
                <a:pos x="T8" y="T9"/>
              </a:cxn>
              <a:cxn ang="0">
                <a:pos x="T10" y="T11"/>
              </a:cxn>
            </a:cxnLst>
            <a:rect l="0" t="0" r="r" b="b"/>
            <a:pathLst>
              <a:path w="1968" h="1440">
                <a:moveTo>
                  <a:pt x="0" y="85"/>
                </a:moveTo>
                <a:cubicBezTo>
                  <a:pt x="19" y="85"/>
                  <a:pt x="38" y="85"/>
                  <a:pt x="57" y="85"/>
                </a:cubicBezTo>
                <a:lnTo>
                  <a:pt x="1440" y="0"/>
                </a:lnTo>
                <a:lnTo>
                  <a:pt x="1968" y="912"/>
                </a:lnTo>
                <a:lnTo>
                  <a:pt x="0" y="1440"/>
                </a:lnTo>
                <a:lnTo>
                  <a:pt x="0" y="85"/>
                </a:lnTo>
                <a:close/>
              </a:path>
            </a:pathLst>
          </a:cu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0" name="未知"/>
          <p:cNvSpPr>
            <a:spLocks/>
          </p:cNvSpPr>
          <p:nvPr/>
        </p:nvSpPr>
        <p:spPr bwMode="auto">
          <a:xfrm>
            <a:off x="0" y="0"/>
            <a:ext cx="9144000" cy="5943600"/>
          </a:xfrm>
          <a:custGeom>
            <a:avLst/>
            <a:gdLst>
              <a:gd name="T0" fmla="*/ 0 w 5808"/>
              <a:gd name="T1" fmla="*/ 1440 h 3744"/>
              <a:gd name="T2" fmla="*/ 1104 w 5808"/>
              <a:gd name="T3" fmla="*/ 1344 h 3744"/>
              <a:gd name="T4" fmla="*/ 4752 w 5808"/>
              <a:gd name="T5" fmla="*/ 0 h 3744"/>
              <a:gd name="T6" fmla="*/ 5808 w 5808"/>
              <a:gd name="T7" fmla="*/ 0 h 3744"/>
              <a:gd name="T8" fmla="*/ 5808 w 5808"/>
              <a:gd name="T9" fmla="*/ 3744 h 3744"/>
              <a:gd name="T10" fmla="*/ 0 w 5808"/>
              <a:gd name="T11" fmla="*/ 2064 h 3744"/>
              <a:gd name="T12" fmla="*/ 0 w 5808"/>
              <a:gd name="T13" fmla="*/ 1440 h 3744"/>
            </a:gdLst>
            <a:ahLst/>
            <a:cxnLst>
              <a:cxn ang="0">
                <a:pos x="T0" y="T1"/>
              </a:cxn>
              <a:cxn ang="0">
                <a:pos x="T2" y="T3"/>
              </a:cxn>
              <a:cxn ang="0">
                <a:pos x="T4" y="T5"/>
              </a:cxn>
              <a:cxn ang="0">
                <a:pos x="T6" y="T7"/>
              </a:cxn>
              <a:cxn ang="0">
                <a:pos x="T8" y="T9"/>
              </a:cxn>
              <a:cxn ang="0">
                <a:pos x="T10" y="T11"/>
              </a:cxn>
              <a:cxn ang="0">
                <a:pos x="T12" y="T13"/>
              </a:cxn>
            </a:cxnLst>
            <a:rect l="0" t="0" r="r" b="b"/>
            <a:pathLst>
              <a:path w="5808" h="3744">
                <a:moveTo>
                  <a:pt x="0" y="1440"/>
                </a:moveTo>
                <a:lnTo>
                  <a:pt x="1104" y="1344"/>
                </a:lnTo>
                <a:lnTo>
                  <a:pt x="4752" y="0"/>
                </a:lnTo>
                <a:lnTo>
                  <a:pt x="5808" y="0"/>
                </a:lnTo>
                <a:lnTo>
                  <a:pt x="5808" y="3744"/>
                </a:lnTo>
                <a:lnTo>
                  <a:pt x="0" y="2064"/>
                </a:lnTo>
                <a:lnTo>
                  <a:pt x="0" y="1440"/>
                </a:lnTo>
                <a:close/>
              </a:path>
            </a:pathLst>
          </a:custGeom>
          <a:gradFill rotWithShape="0">
            <a:gsLst>
              <a:gs pos="0">
                <a:schemeClr val="accent1">
                  <a:gamma/>
                  <a:tint val="36471"/>
                  <a:invGamma/>
                </a:schemeClr>
              </a:gs>
              <a:gs pos="100000">
                <a:schemeClr val="accent1"/>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1" name="Rectangle 5"/>
          <p:cNvSpPr>
            <a:spLocks noGrp="1" noChangeArrowheads="1"/>
          </p:cNvSpPr>
          <p:nvPr>
            <p:ph type="dt" sz="quarter" idx="2"/>
          </p:nvPr>
        </p:nvSpPr>
        <p:spPr>
          <a:xfrm>
            <a:off x="457200" y="6553200"/>
            <a:ext cx="2133600" cy="152400"/>
          </a:xfrm>
        </p:spPr>
        <p:txBody>
          <a:bodyPr/>
          <a:lstStyle>
            <a:lvl1pPr>
              <a:defRPr sz="1400">
                <a:solidFill>
                  <a:schemeClr val="tx1"/>
                </a:solidFill>
                <a:latin typeface="Times New Roman" pitchFamily="18" charset="0"/>
              </a:defRPr>
            </a:lvl1pPr>
          </a:lstStyle>
          <a:p>
            <a:endParaRPr lang="en-US"/>
          </a:p>
        </p:txBody>
      </p:sp>
      <p:sp>
        <p:nvSpPr>
          <p:cNvPr id="4102" name="Rectangle 6"/>
          <p:cNvSpPr>
            <a:spLocks noGrp="1" noChangeArrowheads="1"/>
          </p:cNvSpPr>
          <p:nvPr>
            <p:ph type="ftr" sz="quarter" idx="3"/>
          </p:nvPr>
        </p:nvSpPr>
        <p:spPr bwMode="auto">
          <a:xfrm>
            <a:off x="3124200" y="6553200"/>
            <a:ext cx="2895600" cy="1524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ffectLst>
                  <a:outerShdw blurRad="38100" dist="38100" dir="2700000" algn="tl">
                    <a:srgbClr val="C0C0C0"/>
                  </a:outerShdw>
                </a:effectLst>
                <a:latin typeface="Times New Roman" pitchFamily="18" charset="0"/>
                <a:ea typeface="Gulim" pitchFamily="34" charset="-127"/>
              </a:defRPr>
            </a:lvl1pPr>
          </a:lstStyle>
          <a:p>
            <a:endParaRPr lang="en-US"/>
          </a:p>
        </p:txBody>
      </p:sp>
      <p:sp>
        <p:nvSpPr>
          <p:cNvPr id="4103" name="Rectangle 7"/>
          <p:cNvSpPr>
            <a:spLocks noGrp="1" noChangeArrowheads="1"/>
          </p:cNvSpPr>
          <p:nvPr>
            <p:ph type="sldNum" sz="quarter" idx="4"/>
          </p:nvPr>
        </p:nvSpPr>
        <p:spPr>
          <a:xfrm>
            <a:off x="6553200" y="6553200"/>
            <a:ext cx="2133600" cy="152400"/>
          </a:xfrm>
        </p:spPr>
        <p:txBody>
          <a:bodyPr/>
          <a:lstStyle>
            <a:lvl1pPr algn="r">
              <a:defRPr sz="1400">
                <a:latin typeface="Times New Roman" pitchFamily="18" charset="0"/>
              </a:defRPr>
            </a:lvl1pPr>
          </a:lstStyle>
          <a:p>
            <a:fld id="{11AFE350-46F7-4BD9-859C-61177B2A0FE3}" type="slidenum">
              <a:rPr lang="ko-KR" altLang="en-US"/>
              <a:pPr/>
              <a:t>‹#›</a:t>
            </a:fld>
            <a:endParaRPr lang="en-US"/>
          </a:p>
        </p:txBody>
      </p:sp>
      <p:sp>
        <p:nvSpPr>
          <p:cNvPr id="4104" name="Text Box 8"/>
          <p:cNvSpPr txBox="1">
            <a:spLocks noChangeArrowheads="1"/>
          </p:cNvSpPr>
          <p:nvPr/>
        </p:nvSpPr>
        <p:spPr bwMode="auto">
          <a:xfrm>
            <a:off x="4038600" y="6324600"/>
            <a:ext cx="1038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latin typeface="Lucida Sans Unicode" pitchFamily="34" charset="0"/>
                <a:ea typeface="Gulim" pitchFamily="34" charset="-127"/>
              </a:rPr>
              <a:t>LOGO</a:t>
            </a:r>
          </a:p>
        </p:txBody>
      </p:sp>
      <p:sp>
        <p:nvSpPr>
          <p:cNvPr id="4105" name="未知"/>
          <p:cNvSpPr>
            <a:spLocks/>
          </p:cNvSpPr>
          <p:nvPr/>
        </p:nvSpPr>
        <p:spPr bwMode="auto">
          <a:xfrm>
            <a:off x="0" y="533400"/>
            <a:ext cx="9144000" cy="2133600"/>
          </a:xfrm>
          <a:custGeom>
            <a:avLst/>
            <a:gdLst>
              <a:gd name="T0" fmla="*/ 0 w 5760"/>
              <a:gd name="T1" fmla="*/ 1248 h 1344"/>
              <a:gd name="T2" fmla="*/ 1488 w 5760"/>
              <a:gd name="T3" fmla="*/ 1104 h 1344"/>
              <a:gd name="T4" fmla="*/ 5760 w 5760"/>
              <a:gd name="T5" fmla="*/ 0 h 1344"/>
              <a:gd name="T6" fmla="*/ 5760 w 5760"/>
              <a:gd name="T7" fmla="*/ 1344 h 1344"/>
              <a:gd name="T8" fmla="*/ 0 w 5760"/>
              <a:gd name="T9" fmla="*/ 1344 h 1344"/>
              <a:gd name="T10" fmla="*/ 0 w 5760"/>
              <a:gd name="T11" fmla="*/ 1248 h 1344"/>
            </a:gdLst>
            <a:ahLst/>
            <a:cxnLst>
              <a:cxn ang="0">
                <a:pos x="T0" y="T1"/>
              </a:cxn>
              <a:cxn ang="0">
                <a:pos x="T2" y="T3"/>
              </a:cxn>
              <a:cxn ang="0">
                <a:pos x="T4" y="T5"/>
              </a:cxn>
              <a:cxn ang="0">
                <a:pos x="T6" y="T7"/>
              </a:cxn>
              <a:cxn ang="0">
                <a:pos x="T8" y="T9"/>
              </a:cxn>
              <a:cxn ang="0">
                <a:pos x="T10" y="T11"/>
              </a:cxn>
            </a:cxnLst>
            <a:rect l="0" t="0" r="r" b="b"/>
            <a:pathLst>
              <a:path w="5760" h="1344">
                <a:moveTo>
                  <a:pt x="0" y="1248"/>
                </a:moveTo>
                <a:lnTo>
                  <a:pt x="1488" y="1104"/>
                </a:lnTo>
                <a:lnTo>
                  <a:pt x="5760" y="0"/>
                </a:lnTo>
                <a:lnTo>
                  <a:pt x="5760" y="1344"/>
                </a:lnTo>
                <a:lnTo>
                  <a:pt x="0" y="1344"/>
                </a:lnTo>
                <a:lnTo>
                  <a:pt x="0" y="1248"/>
                </a:lnTo>
                <a:close/>
              </a:path>
            </a:pathLst>
          </a:custGeom>
          <a:gradFill rotWithShape="0">
            <a:gsLst>
              <a:gs pos="0">
                <a:schemeClr val="accent2"/>
              </a:gs>
              <a:gs pos="100000">
                <a:schemeClr val="accent2">
                  <a:gamma/>
                  <a:tint val="75686"/>
                  <a:invGamma/>
                </a:schemeClr>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6" name="未知"/>
          <p:cNvSpPr>
            <a:spLocks/>
          </p:cNvSpPr>
          <p:nvPr/>
        </p:nvSpPr>
        <p:spPr bwMode="auto">
          <a:xfrm>
            <a:off x="0" y="3733800"/>
            <a:ext cx="3124200" cy="3200400"/>
          </a:xfrm>
          <a:custGeom>
            <a:avLst/>
            <a:gdLst>
              <a:gd name="T0" fmla="*/ 0 w 1968"/>
              <a:gd name="T1" fmla="*/ 0 h 1968"/>
              <a:gd name="T2" fmla="*/ 1968 w 1968"/>
              <a:gd name="T3" fmla="*/ 576 h 1968"/>
              <a:gd name="T4" fmla="*/ 144 w 1968"/>
              <a:gd name="T5" fmla="*/ 1968 h 1968"/>
              <a:gd name="T6" fmla="*/ 0 w 1968"/>
              <a:gd name="T7" fmla="*/ 1968 h 1968"/>
              <a:gd name="T8" fmla="*/ 0 w 1968"/>
              <a:gd name="T9" fmla="*/ 0 h 1968"/>
            </a:gdLst>
            <a:ahLst/>
            <a:cxnLst>
              <a:cxn ang="0">
                <a:pos x="T0" y="T1"/>
              </a:cxn>
              <a:cxn ang="0">
                <a:pos x="T2" y="T3"/>
              </a:cxn>
              <a:cxn ang="0">
                <a:pos x="T4" y="T5"/>
              </a:cxn>
              <a:cxn ang="0">
                <a:pos x="T6" y="T7"/>
              </a:cxn>
              <a:cxn ang="0">
                <a:pos x="T8" y="T9"/>
              </a:cxn>
            </a:cxnLst>
            <a:rect l="0" t="0" r="r" b="b"/>
            <a:pathLst>
              <a:path w="1968" h="1968">
                <a:moveTo>
                  <a:pt x="0" y="0"/>
                </a:moveTo>
                <a:lnTo>
                  <a:pt x="1968" y="576"/>
                </a:lnTo>
                <a:lnTo>
                  <a:pt x="144" y="1968"/>
                </a:lnTo>
                <a:lnTo>
                  <a:pt x="0" y="1968"/>
                </a:lnTo>
                <a:lnTo>
                  <a:pt x="0" y="0"/>
                </a:lnTo>
                <a:close/>
              </a:path>
            </a:pathLst>
          </a:custGeom>
          <a:gradFill rotWithShape="0">
            <a:gsLst>
              <a:gs pos="0">
                <a:schemeClr val="accent1"/>
              </a:gs>
              <a:gs pos="50000">
                <a:schemeClr val="accent1">
                  <a:gamma/>
                  <a:tint val="60784"/>
                  <a:invGamma/>
                </a:schemeClr>
              </a:gs>
              <a:gs pos="100000">
                <a:schemeClr val="accent1"/>
              </a:gs>
            </a:gsLst>
            <a:lin ang="2700000" scaled="1"/>
          </a:gra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7" name="Line 11"/>
          <p:cNvSpPr>
            <a:spLocks noChangeShapeType="1"/>
          </p:cNvSpPr>
          <p:nvPr/>
        </p:nvSpPr>
        <p:spPr bwMode="auto">
          <a:xfrm>
            <a:off x="0" y="2759075"/>
            <a:ext cx="9144000" cy="0"/>
          </a:xfrm>
          <a:prstGeom prst="line">
            <a:avLst/>
          </a:prstGeom>
          <a:noFill/>
          <a:ln w="6350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8" name="Rectangle 12"/>
          <p:cNvSpPr>
            <a:spLocks noChangeArrowheads="1"/>
          </p:cNvSpPr>
          <p:nvPr/>
        </p:nvSpPr>
        <p:spPr bwMode="auto">
          <a:xfrm>
            <a:off x="141288" y="119063"/>
            <a:ext cx="670560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800">
                <a:solidFill>
                  <a:schemeClr val="hlink"/>
                </a:solidFill>
                <a:latin typeface="Verdana" pitchFamily="34" charset="0"/>
                <a:ea typeface="Gulim" pitchFamily="34" charset="-127"/>
              </a:rPr>
              <a:t>Add Your Company Slogan</a:t>
            </a:r>
          </a:p>
        </p:txBody>
      </p:sp>
      <p:sp>
        <p:nvSpPr>
          <p:cNvPr id="4109" name="Oval 13"/>
          <p:cNvSpPr>
            <a:spLocks noChangeArrowheads="1"/>
          </p:cNvSpPr>
          <p:nvPr/>
        </p:nvSpPr>
        <p:spPr bwMode="auto">
          <a:xfrm>
            <a:off x="4648200" y="1143000"/>
            <a:ext cx="152400" cy="152400"/>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0" name="Oval 14"/>
          <p:cNvSpPr>
            <a:spLocks noChangeArrowheads="1"/>
          </p:cNvSpPr>
          <p:nvPr/>
        </p:nvSpPr>
        <p:spPr bwMode="auto">
          <a:xfrm>
            <a:off x="1752600" y="3254375"/>
            <a:ext cx="317500" cy="317500"/>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1" name="Oval 15"/>
          <p:cNvSpPr>
            <a:spLocks noChangeArrowheads="1"/>
          </p:cNvSpPr>
          <p:nvPr/>
        </p:nvSpPr>
        <p:spPr bwMode="auto">
          <a:xfrm>
            <a:off x="762000" y="2971800"/>
            <a:ext cx="234950" cy="234950"/>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2" name="Oval 16"/>
          <p:cNvSpPr>
            <a:spLocks noChangeArrowheads="1"/>
          </p:cNvSpPr>
          <p:nvPr/>
        </p:nvSpPr>
        <p:spPr bwMode="auto">
          <a:xfrm>
            <a:off x="4038600" y="2079625"/>
            <a:ext cx="152400" cy="152400"/>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3" name="Oval 17"/>
          <p:cNvSpPr>
            <a:spLocks noChangeArrowheads="1"/>
          </p:cNvSpPr>
          <p:nvPr/>
        </p:nvSpPr>
        <p:spPr bwMode="auto">
          <a:xfrm>
            <a:off x="3124200" y="2232025"/>
            <a:ext cx="317500" cy="317500"/>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4" name="Rectangle 18"/>
          <p:cNvSpPr>
            <a:spLocks noGrp="1" noChangeArrowheads="1"/>
          </p:cNvSpPr>
          <p:nvPr>
            <p:ph type="ctrTitle" sz="quarter"/>
          </p:nvPr>
        </p:nvSpPr>
        <p:spPr bwMode="auto">
          <a:xfrm>
            <a:off x="0" y="2687638"/>
            <a:ext cx="8763000" cy="6699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defRPr sz="4000">
                <a:solidFill>
                  <a:schemeClr val="tx2"/>
                </a:solidFill>
              </a:defRPr>
            </a:lvl1pPr>
          </a:lstStyle>
          <a:p>
            <a:pPr lvl="0"/>
            <a:r>
              <a:rPr lang="en-US" altLang="zh-CN" noProof="0" smtClean="0"/>
              <a:t>PowerPoint Template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灯片编号占位符 4"/>
          <p:cNvSpPr>
            <a:spLocks noGrp="1"/>
          </p:cNvSpPr>
          <p:nvPr>
            <p:ph type="sldNum" sz="quarter" idx="11"/>
          </p:nvPr>
        </p:nvSpPr>
        <p:spPr/>
        <p:txBody>
          <a:bodyPr/>
          <a:lstStyle>
            <a:lvl1pPr>
              <a:defRPr/>
            </a:lvl1pPr>
          </a:lstStyle>
          <a:p>
            <a:fld id="{DBAABE2F-373D-4BBD-BABF-6A46DE3AD725}" type="slidenum">
              <a:rPr lang="ko-KR" altLang="en-US"/>
              <a:pPr/>
              <a:t>‹#›</a:t>
            </a:fld>
            <a:endParaRPr lang="en-US"/>
          </a:p>
        </p:txBody>
      </p:sp>
    </p:spTree>
    <p:extLst>
      <p:ext uri="{BB962C8B-B14F-4D97-AF65-F5344CB8AC3E}">
        <p14:creationId xmlns:p14="http://schemas.microsoft.com/office/powerpoint/2010/main" val="25643114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p>
        </p:txBody>
      </p:sp>
      <p:sp>
        <p:nvSpPr>
          <p:cNvPr id="5" name="灯片编号占位符 4"/>
          <p:cNvSpPr>
            <a:spLocks noGrp="1"/>
          </p:cNvSpPr>
          <p:nvPr>
            <p:ph type="sldNum" sz="quarter" idx="11"/>
          </p:nvPr>
        </p:nvSpPr>
        <p:spPr/>
        <p:txBody>
          <a:bodyPr/>
          <a:lstStyle>
            <a:lvl1pPr>
              <a:defRPr/>
            </a:lvl1pPr>
          </a:lstStyle>
          <a:p>
            <a:fld id="{066A30DD-F8A2-4359-83D2-CA85E8E78A27}" type="slidenum">
              <a:rPr lang="ko-KR" altLang="en-US"/>
              <a:pPr/>
              <a:t>‹#›</a:t>
            </a:fld>
            <a:endParaRPr lang="en-US"/>
          </a:p>
        </p:txBody>
      </p:sp>
    </p:spTree>
    <p:extLst>
      <p:ext uri="{BB962C8B-B14F-4D97-AF65-F5344CB8AC3E}">
        <p14:creationId xmlns:p14="http://schemas.microsoft.com/office/powerpoint/2010/main" val="39331486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16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p>
        </p:txBody>
      </p:sp>
      <p:sp>
        <p:nvSpPr>
          <p:cNvPr id="6" name="灯片编号占位符 5"/>
          <p:cNvSpPr>
            <a:spLocks noGrp="1"/>
          </p:cNvSpPr>
          <p:nvPr>
            <p:ph type="sldNum" sz="quarter" idx="11"/>
          </p:nvPr>
        </p:nvSpPr>
        <p:spPr/>
        <p:txBody>
          <a:bodyPr/>
          <a:lstStyle>
            <a:lvl1pPr>
              <a:defRPr/>
            </a:lvl1pPr>
          </a:lstStyle>
          <a:p>
            <a:fld id="{81AD119C-CC6E-4ECB-98AB-ACB70C2C03A9}" type="slidenum">
              <a:rPr lang="ko-KR" altLang="en-US"/>
              <a:pPr/>
              <a:t>‹#›</a:t>
            </a:fld>
            <a:endParaRPr lang="en-US"/>
          </a:p>
        </p:txBody>
      </p:sp>
    </p:spTree>
    <p:extLst>
      <p:ext uri="{BB962C8B-B14F-4D97-AF65-F5344CB8AC3E}">
        <p14:creationId xmlns:p14="http://schemas.microsoft.com/office/powerpoint/2010/main" val="12107525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p>
        </p:txBody>
      </p:sp>
      <p:sp>
        <p:nvSpPr>
          <p:cNvPr id="8" name="灯片编号占位符 7"/>
          <p:cNvSpPr>
            <a:spLocks noGrp="1"/>
          </p:cNvSpPr>
          <p:nvPr>
            <p:ph type="sldNum" sz="quarter" idx="11"/>
          </p:nvPr>
        </p:nvSpPr>
        <p:spPr/>
        <p:txBody>
          <a:bodyPr/>
          <a:lstStyle>
            <a:lvl1pPr>
              <a:defRPr/>
            </a:lvl1pPr>
          </a:lstStyle>
          <a:p>
            <a:fld id="{908F0454-D10B-431E-A0EF-031062CB1567}" type="slidenum">
              <a:rPr lang="ko-KR" altLang="en-US"/>
              <a:pPr/>
              <a:t>‹#›</a:t>
            </a:fld>
            <a:endParaRPr lang="en-US"/>
          </a:p>
        </p:txBody>
      </p:sp>
    </p:spTree>
    <p:extLst>
      <p:ext uri="{BB962C8B-B14F-4D97-AF65-F5344CB8AC3E}">
        <p14:creationId xmlns:p14="http://schemas.microsoft.com/office/powerpoint/2010/main" val="7807637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p>
        </p:txBody>
      </p:sp>
      <p:sp>
        <p:nvSpPr>
          <p:cNvPr id="4" name="灯片编号占位符 3"/>
          <p:cNvSpPr>
            <a:spLocks noGrp="1"/>
          </p:cNvSpPr>
          <p:nvPr>
            <p:ph type="sldNum" sz="quarter" idx="11"/>
          </p:nvPr>
        </p:nvSpPr>
        <p:spPr/>
        <p:txBody>
          <a:bodyPr/>
          <a:lstStyle>
            <a:lvl1pPr>
              <a:defRPr/>
            </a:lvl1pPr>
          </a:lstStyle>
          <a:p>
            <a:fld id="{881E7572-D1E9-4868-A2C6-9F9656F4D815}" type="slidenum">
              <a:rPr lang="ko-KR" altLang="en-US"/>
              <a:pPr/>
              <a:t>‹#›</a:t>
            </a:fld>
            <a:endParaRPr lang="en-US"/>
          </a:p>
        </p:txBody>
      </p:sp>
    </p:spTree>
    <p:extLst>
      <p:ext uri="{BB962C8B-B14F-4D97-AF65-F5344CB8AC3E}">
        <p14:creationId xmlns:p14="http://schemas.microsoft.com/office/powerpoint/2010/main" val="22367463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p>
        </p:txBody>
      </p:sp>
      <p:sp>
        <p:nvSpPr>
          <p:cNvPr id="3" name="灯片编号占位符 2"/>
          <p:cNvSpPr>
            <a:spLocks noGrp="1"/>
          </p:cNvSpPr>
          <p:nvPr>
            <p:ph type="sldNum" sz="quarter" idx="11"/>
          </p:nvPr>
        </p:nvSpPr>
        <p:spPr/>
        <p:txBody>
          <a:bodyPr/>
          <a:lstStyle>
            <a:lvl1pPr>
              <a:defRPr/>
            </a:lvl1pPr>
          </a:lstStyle>
          <a:p>
            <a:fld id="{B11A058C-E7C5-47D7-911B-AD995889BC34}" type="slidenum">
              <a:rPr lang="ko-KR" altLang="en-US"/>
              <a:pPr/>
              <a:t>‹#›</a:t>
            </a:fld>
            <a:endParaRPr lang="en-US"/>
          </a:p>
        </p:txBody>
      </p:sp>
    </p:spTree>
    <p:extLst>
      <p:ext uri="{BB962C8B-B14F-4D97-AF65-F5344CB8AC3E}">
        <p14:creationId xmlns:p14="http://schemas.microsoft.com/office/powerpoint/2010/main" val="2806509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fld id="{9AEE71F9-1706-4790-90F0-B8EBB3A3F3B8}" type="slidenum">
              <a:rPr lang="zh-CN" altLang="en-US"/>
              <a:pPr/>
              <a:t>‹#›</a:t>
            </a:fld>
            <a:endParaRPr lang="en-US" altLang="zh-CN"/>
          </a:p>
        </p:txBody>
      </p:sp>
      <p:sp>
        <p:nvSpPr>
          <p:cNvPr id="5" name="日期占位符 4"/>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28086093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p>
        </p:txBody>
      </p:sp>
      <p:sp>
        <p:nvSpPr>
          <p:cNvPr id="6" name="灯片编号占位符 5"/>
          <p:cNvSpPr>
            <a:spLocks noGrp="1"/>
          </p:cNvSpPr>
          <p:nvPr>
            <p:ph type="sldNum" sz="quarter" idx="11"/>
          </p:nvPr>
        </p:nvSpPr>
        <p:spPr/>
        <p:txBody>
          <a:bodyPr/>
          <a:lstStyle>
            <a:lvl1pPr>
              <a:defRPr/>
            </a:lvl1pPr>
          </a:lstStyle>
          <a:p>
            <a:fld id="{F7B17DCA-F9BA-47FB-94D7-459949438257}" type="slidenum">
              <a:rPr lang="ko-KR" altLang="en-US"/>
              <a:pPr/>
              <a:t>‹#›</a:t>
            </a:fld>
            <a:endParaRPr lang="en-US"/>
          </a:p>
        </p:txBody>
      </p:sp>
    </p:spTree>
    <p:extLst>
      <p:ext uri="{BB962C8B-B14F-4D97-AF65-F5344CB8AC3E}">
        <p14:creationId xmlns:p14="http://schemas.microsoft.com/office/powerpoint/2010/main" val="28614220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p>
        </p:txBody>
      </p:sp>
      <p:sp>
        <p:nvSpPr>
          <p:cNvPr id="6" name="灯片编号占位符 5"/>
          <p:cNvSpPr>
            <a:spLocks noGrp="1"/>
          </p:cNvSpPr>
          <p:nvPr>
            <p:ph type="sldNum" sz="quarter" idx="11"/>
          </p:nvPr>
        </p:nvSpPr>
        <p:spPr/>
        <p:txBody>
          <a:bodyPr/>
          <a:lstStyle>
            <a:lvl1pPr>
              <a:defRPr/>
            </a:lvl1pPr>
          </a:lstStyle>
          <a:p>
            <a:fld id="{E2004256-8E94-4BD0-9EE2-04E7F826B55E}" type="slidenum">
              <a:rPr lang="ko-KR" altLang="en-US"/>
              <a:pPr/>
              <a:t>‹#›</a:t>
            </a:fld>
            <a:endParaRPr lang="en-US"/>
          </a:p>
        </p:txBody>
      </p:sp>
    </p:spTree>
    <p:extLst>
      <p:ext uri="{BB962C8B-B14F-4D97-AF65-F5344CB8AC3E}">
        <p14:creationId xmlns:p14="http://schemas.microsoft.com/office/powerpoint/2010/main" val="36704608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灯片编号占位符 4"/>
          <p:cNvSpPr>
            <a:spLocks noGrp="1"/>
          </p:cNvSpPr>
          <p:nvPr>
            <p:ph type="sldNum" sz="quarter" idx="11"/>
          </p:nvPr>
        </p:nvSpPr>
        <p:spPr/>
        <p:txBody>
          <a:bodyPr/>
          <a:lstStyle>
            <a:lvl1pPr>
              <a:defRPr/>
            </a:lvl1pPr>
          </a:lstStyle>
          <a:p>
            <a:fld id="{6329060B-B6EC-400D-A6BC-1F7BF42EC6C0}" type="slidenum">
              <a:rPr lang="ko-KR" altLang="en-US"/>
              <a:pPr/>
              <a:t>‹#›</a:t>
            </a:fld>
            <a:endParaRPr lang="en-US"/>
          </a:p>
        </p:txBody>
      </p:sp>
    </p:spTree>
    <p:extLst>
      <p:ext uri="{BB962C8B-B14F-4D97-AF65-F5344CB8AC3E}">
        <p14:creationId xmlns:p14="http://schemas.microsoft.com/office/powerpoint/2010/main" val="2315342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97562"/>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975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灯片编号占位符 4"/>
          <p:cNvSpPr>
            <a:spLocks noGrp="1"/>
          </p:cNvSpPr>
          <p:nvPr>
            <p:ph type="sldNum" sz="quarter" idx="11"/>
          </p:nvPr>
        </p:nvSpPr>
        <p:spPr/>
        <p:txBody>
          <a:bodyPr/>
          <a:lstStyle>
            <a:lvl1pPr>
              <a:defRPr/>
            </a:lvl1pPr>
          </a:lstStyle>
          <a:p>
            <a:fld id="{4980687F-762E-4FED-8519-09AB06F7CF0E}" type="slidenum">
              <a:rPr lang="ko-KR" altLang="en-US"/>
              <a:pPr/>
              <a:t>‹#›</a:t>
            </a:fld>
            <a:endParaRPr lang="en-US"/>
          </a:p>
        </p:txBody>
      </p:sp>
    </p:spTree>
    <p:extLst>
      <p:ext uri="{BB962C8B-B14F-4D97-AF65-F5344CB8AC3E}">
        <p14:creationId xmlns:p14="http://schemas.microsoft.com/office/powerpoint/2010/main" val="13867889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975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327025" y="6477000"/>
            <a:ext cx="2514600" cy="304800"/>
          </a:xfrm>
        </p:spPr>
        <p:txBody>
          <a:bodyPr/>
          <a:lstStyle>
            <a:lvl1pPr>
              <a:defRPr/>
            </a:lvl1pPr>
          </a:lstStyle>
          <a:p>
            <a:endParaRPr lang="en-US"/>
          </a:p>
        </p:txBody>
      </p:sp>
      <p:sp>
        <p:nvSpPr>
          <p:cNvPr id="4" name="灯片编号占位符 3"/>
          <p:cNvSpPr>
            <a:spLocks noGrp="1"/>
          </p:cNvSpPr>
          <p:nvPr>
            <p:ph type="sldNum" sz="quarter" idx="11"/>
          </p:nvPr>
        </p:nvSpPr>
        <p:spPr>
          <a:xfrm>
            <a:off x="3276600" y="6477000"/>
            <a:ext cx="2133600" cy="304800"/>
          </a:xfrm>
        </p:spPr>
        <p:txBody>
          <a:bodyPr/>
          <a:lstStyle>
            <a:lvl1pPr>
              <a:defRPr/>
            </a:lvl1pPr>
          </a:lstStyle>
          <a:p>
            <a:fld id="{0630F3BD-BDC0-426D-AB3C-F3A615D99592}" type="slidenum">
              <a:rPr lang="ko-KR" altLang="en-US"/>
              <a:pPr/>
              <a:t>‹#›</a:t>
            </a:fld>
            <a:endParaRPr lang="en-US"/>
          </a:p>
        </p:txBody>
      </p:sp>
    </p:spTree>
    <p:extLst>
      <p:ext uri="{BB962C8B-B14F-4D97-AF65-F5344CB8AC3E}">
        <p14:creationId xmlns:p14="http://schemas.microsoft.com/office/powerpoint/2010/main" val="16327880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灯片编号占位符 4"/>
          <p:cNvSpPr>
            <a:spLocks noGrp="1"/>
          </p:cNvSpPr>
          <p:nvPr>
            <p:ph type="sldNum" sz="quarter" idx="11"/>
          </p:nvPr>
        </p:nvSpPr>
        <p:spPr/>
        <p:txBody>
          <a:bodyPr/>
          <a:lstStyle>
            <a:lvl1pPr>
              <a:defRPr/>
            </a:lvl1pPr>
          </a:lstStyle>
          <a:p>
            <a:fld id="{47BA8C0B-1B05-434A-9B8B-BB4EA536A4BA}" type="slidenum">
              <a:rPr lang="ko-KR" altLang="en-US"/>
              <a:pPr/>
              <a:t>‹#›</a:t>
            </a:fld>
            <a:endParaRPr lang="en-US"/>
          </a:p>
        </p:txBody>
      </p:sp>
    </p:spTree>
    <p:extLst>
      <p:ext uri="{BB962C8B-B14F-4D97-AF65-F5344CB8AC3E}">
        <p14:creationId xmlns:p14="http://schemas.microsoft.com/office/powerpoint/2010/main" val="26684774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灯片编号占位符 4"/>
          <p:cNvSpPr>
            <a:spLocks noGrp="1"/>
          </p:cNvSpPr>
          <p:nvPr>
            <p:ph type="sldNum" sz="quarter" idx="11"/>
          </p:nvPr>
        </p:nvSpPr>
        <p:spPr/>
        <p:txBody>
          <a:bodyPr/>
          <a:lstStyle>
            <a:lvl1pPr>
              <a:defRPr/>
            </a:lvl1pPr>
          </a:lstStyle>
          <a:p>
            <a:fld id="{A57E0CA4-EA94-400F-B061-FB1F210AF2CE}" type="slidenum">
              <a:rPr lang="ko-KR" altLang="en-US"/>
              <a:pPr/>
              <a:t>‹#›</a:t>
            </a:fld>
            <a:endParaRPr lang="en-US"/>
          </a:p>
        </p:txBody>
      </p:sp>
    </p:spTree>
    <p:extLst>
      <p:ext uri="{BB962C8B-B14F-4D97-AF65-F5344CB8AC3E}">
        <p14:creationId xmlns:p14="http://schemas.microsoft.com/office/powerpoint/2010/main" val="827671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p>
        </p:txBody>
      </p:sp>
      <p:sp>
        <p:nvSpPr>
          <p:cNvPr id="5" name="灯片编号占位符 4"/>
          <p:cNvSpPr>
            <a:spLocks noGrp="1"/>
          </p:cNvSpPr>
          <p:nvPr>
            <p:ph type="sldNum" sz="quarter" idx="11"/>
          </p:nvPr>
        </p:nvSpPr>
        <p:spPr/>
        <p:txBody>
          <a:bodyPr/>
          <a:lstStyle>
            <a:lvl1pPr>
              <a:defRPr/>
            </a:lvl1pPr>
          </a:lstStyle>
          <a:p>
            <a:fld id="{23445D40-6F4D-4B6A-A38F-467976602E67}" type="slidenum">
              <a:rPr lang="ko-KR" altLang="en-US"/>
              <a:pPr/>
              <a:t>‹#›</a:t>
            </a:fld>
            <a:endParaRPr lang="en-US"/>
          </a:p>
        </p:txBody>
      </p:sp>
    </p:spTree>
    <p:extLst>
      <p:ext uri="{BB962C8B-B14F-4D97-AF65-F5344CB8AC3E}">
        <p14:creationId xmlns:p14="http://schemas.microsoft.com/office/powerpoint/2010/main" val="26447110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16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p>
        </p:txBody>
      </p:sp>
      <p:sp>
        <p:nvSpPr>
          <p:cNvPr id="6" name="灯片编号占位符 5"/>
          <p:cNvSpPr>
            <a:spLocks noGrp="1"/>
          </p:cNvSpPr>
          <p:nvPr>
            <p:ph type="sldNum" sz="quarter" idx="11"/>
          </p:nvPr>
        </p:nvSpPr>
        <p:spPr/>
        <p:txBody>
          <a:bodyPr/>
          <a:lstStyle>
            <a:lvl1pPr>
              <a:defRPr/>
            </a:lvl1pPr>
          </a:lstStyle>
          <a:p>
            <a:fld id="{924B2036-1A15-48E1-91A0-40310B767816}" type="slidenum">
              <a:rPr lang="ko-KR" altLang="en-US"/>
              <a:pPr/>
              <a:t>‹#›</a:t>
            </a:fld>
            <a:endParaRPr lang="en-US"/>
          </a:p>
        </p:txBody>
      </p:sp>
    </p:spTree>
    <p:extLst>
      <p:ext uri="{BB962C8B-B14F-4D97-AF65-F5344CB8AC3E}">
        <p14:creationId xmlns:p14="http://schemas.microsoft.com/office/powerpoint/2010/main" val="37399845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p>
        </p:txBody>
      </p:sp>
      <p:sp>
        <p:nvSpPr>
          <p:cNvPr id="8" name="灯片编号占位符 7"/>
          <p:cNvSpPr>
            <a:spLocks noGrp="1"/>
          </p:cNvSpPr>
          <p:nvPr>
            <p:ph type="sldNum" sz="quarter" idx="11"/>
          </p:nvPr>
        </p:nvSpPr>
        <p:spPr/>
        <p:txBody>
          <a:bodyPr/>
          <a:lstStyle>
            <a:lvl1pPr>
              <a:defRPr/>
            </a:lvl1pPr>
          </a:lstStyle>
          <a:p>
            <a:fld id="{F6668E81-9D07-461F-9049-701CA0999FF8}" type="slidenum">
              <a:rPr lang="ko-KR" altLang="en-US"/>
              <a:pPr/>
              <a:t>‹#›</a:t>
            </a:fld>
            <a:endParaRPr lang="en-US"/>
          </a:p>
        </p:txBody>
      </p:sp>
    </p:spTree>
    <p:extLst>
      <p:ext uri="{BB962C8B-B14F-4D97-AF65-F5344CB8AC3E}">
        <p14:creationId xmlns:p14="http://schemas.microsoft.com/office/powerpoint/2010/main" val="736153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3400" y="1295400"/>
            <a:ext cx="401955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5350" y="1295400"/>
            <a:ext cx="401955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18CBE398-4D20-4631-88F3-79F5DF8C89DB}" type="slidenum">
              <a:rPr lang="zh-CN" altLang="en-US"/>
              <a:pPr/>
              <a:t>‹#›</a:t>
            </a:fld>
            <a:endParaRPr lang="en-US" altLang="zh-CN"/>
          </a:p>
        </p:txBody>
      </p:sp>
      <p:sp>
        <p:nvSpPr>
          <p:cNvPr id="6" name="日期占位符 5"/>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379988953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p>
        </p:txBody>
      </p:sp>
      <p:sp>
        <p:nvSpPr>
          <p:cNvPr id="4" name="灯片编号占位符 3"/>
          <p:cNvSpPr>
            <a:spLocks noGrp="1"/>
          </p:cNvSpPr>
          <p:nvPr>
            <p:ph type="sldNum" sz="quarter" idx="11"/>
          </p:nvPr>
        </p:nvSpPr>
        <p:spPr/>
        <p:txBody>
          <a:bodyPr/>
          <a:lstStyle>
            <a:lvl1pPr>
              <a:defRPr/>
            </a:lvl1pPr>
          </a:lstStyle>
          <a:p>
            <a:fld id="{E6D334C7-D6B3-46BC-A215-75B34BE8E8F9}" type="slidenum">
              <a:rPr lang="ko-KR" altLang="en-US"/>
              <a:pPr/>
              <a:t>‹#›</a:t>
            </a:fld>
            <a:endParaRPr lang="en-US"/>
          </a:p>
        </p:txBody>
      </p:sp>
    </p:spTree>
    <p:extLst>
      <p:ext uri="{BB962C8B-B14F-4D97-AF65-F5344CB8AC3E}">
        <p14:creationId xmlns:p14="http://schemas.microsoft.com/office/powerpoint/2010/main" val="10969065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p>
        </p:txBody>
      </p:sp>
      <p:sp>
        <p:nvSpPr>
          <p:cNvPr id="3" name="灯片编号占位符 2"/>
          <p:cNvSpPr>
            <a:spLocks noGrp="1"/>
          </p:cNvSpPr>
          <p:nvPr>
            <p:ph type="sldNum" sz="quarter" idx="11"/>
          </p:nvPr>
        </p:nvSpPr>
        <p:spPr/>
        <p:txBody>
          <a:bodyPr/>
          <a:lstStyle>
            <a:lvl1pPr>
              <a:defRPr/>
            </a:lvl1pPr>
          </a:lstStyle>
          <a:p>
            <a:fld id="{7136FD36-F17C-4CFB-9F0F-59B07595A6D1}" type="slidenum">
              <a:rPr lang="ko-KR" altLang="en-US"/>
              <a:pPr/>
              <a:t>‹#›</a:t>
            </a:fld>
            <a:endParaRPr lang="en-US"/>
          </a:p>
        </p:txBody>
      </p:sp>
    </p:spTree>
    <p:extLst>
      <p:ext uri="{BB962C8B-B14F-4D97-AF65-F5344CB8AC3E}">
        <p14:creationId xmlns:p14="http://schemas.microsoft.com/office/powerpoint/2010/main" val="33366820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p>
        </p:txBody>
      </p:sp>
      <p:sp>
        <p:nvSpPr>
          <p:cNvPr id="6" name="灯片编号占位符 5"/>
          <p:cNvSpPr>
            <a:spLocks noGrp="1"/>
          </p:cNvSpPr>
          <p:nvPr>
            <p:ph type="sldNum" sz="quarter" idx="11"/>
          </p:nvPr>
        </p:nvSpPr>
        <p:spPr/>
        <p:txBody>
          <a:bodyPr/>
          <a:lstStyle>
            <a:lvl1pPr>
              <a:defRPr/>
            </a:lvl1pPr>
          </a:lstStyle>
          <a:p>
            <a:fld id="{6A66DEAB-7239-42A4-9637-9090618678BA}" type="slidenum">
              <a:rPr lang="ko-KR" altLang="en-US"/>
              <a:pPr/>
              <a:t>‹#›</a:t>
            </a:fld>
            <a:endParaRPr lang="en-US"/>
          </a:p>
        </p:txBody>
      </p:sp>
    </p:spTree>
    <p:extLst>
      <p:ext uri="{BB962C8B-B14F-4D97-AF65-F5344CB8AC3E}">
        <p14:creationId xmlns:p14="http://schemas.microsoft.com/office/powerpoint/2010/main" val="282762134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p>
        </p:txBody>
      </p:sp>
      <p:sp>
        <p:nvSpPr>
          <p:cNvPr id="6" name="灯片编号占位符 5"/>
          <p:cNvSpPr>
            <a:spLocks noGrp="1"/>
          </p:cNvSpPr>
          <p:nvPr>
            <p:ph type="sldNum" sz="quarter" idx="11"/>
          </p:nvPr>
        </p:nvSpPr>
        <p:spPr/>
        <p:txBody>
          <a:bodyPr/>
          <a:lstStyle>
            <a:lvl1pPr>
              <a:defRPr/>
            </a:lvl1pPr>
          </a:lstStyle>
          <a:p>
            <a:fld id="{5D5F2D17-D51C-42CD-B84F-63B739056E3D}" type="slidenum">
              <a:rPr lang="ko-KR" altLang="en-US"/>
              <a:pPr/>
              <a:t>‹#›</a:t>
            </a:fld>
            <a:endParaRPr lang="en-US"/>
          </a:p>
        </p:txBody>
      </p:sp>
    </p:spTree>
    <p:extLst>
      <p:ext uri="{BB962C8B-B14F-4D97-AF65-F5344CB8AC3E}">
        <p14:creationId xmlns:p14="http://schemas.microsoft.com/office/powerpoint/2010/main" val="19938497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灯片编号占位符 4"/>
          <p:cNvSpPr>
            <a:spLocks noGrp="1"/>
          </p:cNvSpPr>
          <p:nvPr>
            <p:ph type="sldNum" sz="quarter" idx="11"/>
          </p:nvPr>
        </p:nvSpPr>
        <p:spPr/>
        <p:txBody>
          <a:bodyPr/>
          <a:lstStyle>
            <a:lvl1pPr>
              <a:defRPr/>
            </a:lvl1pPr>
          </a:lstStyle>
          <a:p>
            <a:fld id="{5DEB44DE-13C3-433A-AC2E-091CC5A00114}" type="slidenum">
              <a:rPr lang="ko-KR" altLang="en-US"/>
              <a:pPr/>
              <a:t>‹#›</a:t>
            </a:fld>
            <a:endParaRPr lang="en-US"/>
          </a:p>
        </p:txBody>
      </p:sp>
    </p:spTree>
    <p:extLst>
      <p:ext uri="{BB962C8B-B14F-4D97-AF65-F5344CB8AC3E}">
        <p14:creationId xmlns:p14="http://schemas.microsoft.com/office/powerpoint/2010/main" val="257685692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97562"/>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975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p>
        </p:txBody>
      </p:sp>
      <p:sp>
        <p:nvSpPr>
          <p:cNvPr id="5" name="灯片编号占位符 4"/>
          <p:cNvSpPr>
            <a:spLocks noGrp="1"/>
          </p:cNvSpPr>
          <p:nvPr>
            <p:ph type="sldNum" sz="quarter" idx="11"/>
          </p:nvPr>
        </p:nvSpPr>
        <p:spPr/>
        <p:txBody>
          <a:bodyPr/>
          <a:lstStyle>
            <a:lvl1pPr>
              <a:defRPr/>
            </a:lvl1pPr>
          </a:lstStyle>
          <a:p>
            <a:fld id="{585ADA58-A347-472E-9346-BF6299D22683}" type="slidenum">
              <a:rPr lang="ko-KR" altLang="en-US"/>
              <a:pPr/>
              <a:t>‹#›</a:t>
            </a:fld>
            <a:endParaRPr lang="en-US"/>
          </a:p>
        </p:txBody>
      </p:sp>
    </p:spTree>
    <p:extLst>
      <p:ext uri="{BB962C8B-B14F-4D97-AF65-F5344CB8AC3E}">
        <p14:creationId xmlns:p14="http://schemas.microsoft.com/office/powerpoint/2010/main" val="30886143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975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327025" y="6477000"/>
            <a:ext cx="2514600" cy="304800"/>
          </a:xfrm>
        </p:spPr>
        <p:txBody>
          <a:bodyPr/>
          <a:lstStyle>
            <a:lvl1pPr>
              <a:defRPr/>
            </a:lvl1pPr>
          </a:lstStyle>
          <a:p>
            <a:endParaRPr lang="en-US"/>
          </a:p>
        </p:txBody>
      </p:sp>
      <p:sp>
        <p:nvSpPr>
          <p:cNvPr id="4" name="灯片编号占位符 3"/>
          <p:cNvSpPr>
            <a:spLocks noGrp="1"/>
          </p:cNvSpPr>
          <p:nvPr>
            <p:ph type="sldNum" sz="quarter" idx="11"/>
          </p:nvPr>
        </p:nvSpPr>
        <p:spPr>
          <a:xfrm>
            <a:off x="3276600" y="6477000"/>
            <a:ext cx="2133600" cy="304800"/>
          </a:xfrm>
        </p:spPr>
        <p:txBody>
          <a:bodyPr/>
          <a:lstStyle>
            <a:lvl1pPr>
              <a:defRPr/>
            </a:lvl1pPr>
          </a:lstStyle>
          <a:p>
            <a:fld id="{491FCE1B-12A3-4C23-9FC8-7805B2C10DAC}" type="slidenum">
              <a:rPr lang="ko-KR" altLang="en-US"/>
              <a:pPr/>
              <a:t>‹#›</a:t>
            </a:fld>
            <a:endParaRPr lang="en-US"/>
          </a:p>
        </p:txBody>
      </p:sp>
    </p:spTree>
    <p:extLst>
      <p:ext uri="{BB962C8B-B14F-4D97-AF65-F5344CB8AC3E}">
        <p14:creationId xmlns:p14="http://schemas.microsoft.com/office/powerpoint/2010/main" val="1173700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FDD8359B-B262-4C73-90E3-03E7A88133D1}" type="slidenum">
              <a:rPr lang="zh-CN" altLang="en-US"/>
              <a:pPr/>
              <a:t>‹#›</a:t>
            </a:fld>
            <a:endParaRPr lang="en-US" altLang="zh-CN"/>
          </a:p>
        </p:txBody>
      </p:sp>
      <p:sp>
        <p:nvSpPr>
          <p:cNvPr id="8" name="日期占位符 7"/>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174877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E14D55B4-8249-4251-B301-A52EF6CC7FFC}" type="slidenum">
              <a:rPr lang="zh-CN" altLang="en-US"/>
              <a:pPr/>
              <a:t>‹#›</a:t>
            </a:fld>
            <a:endParaRPr lang="en-US" altLang="zh-CN"/>
          </a:p>
        </p:txBody>
      </p:sp>
      <p:sp>
        <p:nvSpPr>
          <p:cNvPr id="4" name="日期占位符 3"/>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4018138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EF277F97-56DA-4975-9DDB-80320F507ABB}" type="slidenum">
              <a:rPr lang="zh-CN" altLang="en-US"/>
              <a:pPr/>
              <a:t>‹#›</a:t>
            </a:fld>
            <a:endParaRPr lang="en-US" altLang="zh-CN"/>
          </a:p>
        </p:txBody>
      </p:sp>
      <p:sp>
        <p:nvSpPr>
          <p:cNvPr id="3" name="日期占位符 2"/>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179396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3DECBE3E-7974-4E2F-866B-29664D805E95}" type="slidenum">
              <a:rPr lang="zh-CN" altLang="en-US"/>
              <a:pPr/>
              <a:t>‹#›</a:t>
            </a:fld>
            <a:endParaRPr lang="en-US" altLang="zh-CN"/>
          </a:p>
        </p:txBody>
      </p:sp>
      <p:sp>
        <p:nvSpPr>
          <p:cNvPr id="6" name="日期占位符 5"/>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3857991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0229FC1E-8B6D-4009-BE5F-11610B8062D8}" type="slidenum">
              <a:rPr lang="zh-CN" altLang="en-US"/>
              <a:pPr/>
              <a:t>‹#›</a:t>
            </a:fld>
            <a:endParaRPr lang="en-US" altLang="zh-CN"/>
          </a:p>
        </p:txBody>
      </p:sp>
      <p:sp>
        <p:nvSpPr>
          <p:cNvPr id="6" name="日期占位符 5"/>
          <p:cNvSpPr>
            <a:spLocks noGrp="1"/>
          </p:cNvSpPr>
          <p:nvPr>
            <p:ph type="dt" sz="half" idx="11"/>
          </p:nvPr>
        </p:nvSpPr>
        <p:spPr/>
        <p:txBody>
          <a:bodyPr/>
          <a:lstStyle>
            <a:lvl1pPr>
              <a:defRPr/>
            </a:lvl1pPr>
          </a:lstStyle>
          <a:p>
            <a:endParaRPr lang="en-US" altLang="zh-CN"/>
          </a:p>
        </p:txBody>
      </p:sp>
    </p:spTree>
    <p:extLst>
      <p:ext uri="{BB962C8B-B14F-4D97-AF65-F5344CB8AC3E}">
        <p14:creationId xmlns:p14="http://schemas.microsoft.com/office/powerpoint/2010/main" val="3557238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FFFFF"/>
        </a:solidFill>
        <a:effectLst/>
      </p:bgPr>
    </p:bg>
    <p:spTree>
      <p:nvGrpSpPr>
        <p:cNvPr id="1" name=""/>
        <p:cNvGrpSpPr/>
        <p:nvPr/>
      </p:nvGrpSpPr>
      <p:grpSpPr>
        <a:xfrm>
          <a:off x="0" y="0"/>
          <a:ext cx="0" cy="0"/>
          <a:chOff x="0" y="0"/>
          <a:chExt cx="0" cy="0"/>
        </a:xfrm>
      </p:grpSpPr>
      <p:pic>
        <p:nvPicPr>
          <p:cNvPr id="1026" name="Picture 2" descr="7_!"/>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343650"/>
            <a:ext cx="91440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ChangeArrowheads="1"/>
          </p:cNvSpPr>
          <p:nvPr/>
        </p:nvSpPr>
        <p:spPr bwMode="auto">
          <a:xfrm>
            <a:off x="0" y="0"/>
            <a:ext cx="9144000" cy="1447800"/>
          </a:xfrm>
          <a:prstGeom prst="rect">
            <a:avLst/>
          </a:prstGeom>
          <a:gradFill rotWithShape="1">
            <a:gsLst>
              <a:gs pos="0">
                <a:srgbClr val="9BC5C9"/>
              </a:gs>
              <a:gs pos="100000">
                <a:srgbClr val="9BC5C9">
                  <a:gamma/>
                  <a:tint val="0"/>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 name="Rectangle 4"/>
          <p:cNvSpPr>
            <a:spLocks noGrp="1" noChangeArrowheads="1"/>
          </p:cNvSpPr>
          <p:nvPr>
            <p:ph type="body" idx="1"/>
          </p:nvPr>
        </p:nvSpPr>
        <p:spPr bwMode="auto">
          <a:xfrm>
            <a:off x="533400" y="1295400"/>
            <a:ext cx="81915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9" name="Rectangle 5"/>
          <p:cNvSpPr>
            <a:spLocks noGrp="1" noChangeArrowheads="1"/>
          </p:cNvSpPr>
          <p:nvPr>
            <p:ph type="sldNum" sz="quarter" idx="4"/>
          </p:nvPr>
        </p:nvSpPr>
        <p:spPr bwMode="auto">
          <a:xfrm>
            <a:off x="4191000" y="6505575"/>
            <a:ext cx="8382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mn-lt"/>
              </a:defRPr>
            </a:lvl1pPr>
          </a:lstStyle>
          <a:p>
            <a:fld id="{168DCDA4-2ED9-4F01-9CD6-F574B1C71497}" type="slidenum">
              <a:rPr lang="zh-CN" altLang="en-US"/>
              <a:pPr/>
              <a:t>‹#›</a:t>
            </a:fld>
            <a:endParaRPr lang="en-US" altLang="zh-CN"/>
          </a:p>
        </p:txBody>
      </p:sp>
      <p:sp>
        <p:nvSpPr>
          <p:cNvPr id="1030" name="Rectangle 6"/>
          <p:cNvSpPr>
            <a:spLocks noGrp="1" noChangeArrowheads="1"/>
          </p:cNvSpPr>
          <p:nvPr>
            <p:ph type="title"/>
          </p:nvPr>
        </p:nvSpPr>
        <p:spPr bwMode="auto">
          <a:xfrm>
            <a:off x="990600" y="503238"/>
            <a:ext cx="7086600" cy="4873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1" name="Rectangle 7"/>
          <p:cNvSpPr>
            <a:spLocks noGrp="1" noChangeArrowheads="1"/>
          </p:cNvSpPr>
          <p:nvPr>
            <p:ph type="dt" sz="half" idx="2"/>
          </p:nvPr>
        </p:nvSpPr>
        <p:spPr bwMode="auto">
          <a:xfrm>
            <a:off x="381000" y="6505575"/>
            <a:ext cx="1905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mn-lt"/>
              </a:defRPr>
            </a:lvl1pPr>
          </a:lstStyle>
          <a:p>
            <a:endParaRPr lang="en-US" altLang="zh-CN"/>
          </a:p>
        </p:txBody>
      </p:sp>
      <p:pic>
        <p:nvPicPr>
          <p:cNvPr id="1032" name="Picture 8" descr="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r" rtl="0" fontAlgn="base">
        <a:spcBef>
          <a:spcPct val="0"/>
        </a:spcBef>
        <a:spcAft>
          <a:spcPct val="0"/>
        </a:spcAft>
        <a:defRPr sz="3200" b="1">
          <a:solidFill>
            <a:schemeClr val="tx2"/>
          </a:solidFill>
          <a:latin typeface="+mj-lt"/>
          <a:ea typeface="+mj-ea"/>
          <a:cs typeface="+mj-cs"/>
        </a:defRPr>
      </a:lvl1pPr>
      <a:lvl2pPr algn="r" rtl="0" fontAlgn="base">
        <a:spcBef>
          <a:spcPct val="0"/>
        </a:spcBef>
        <a:spcAft>
          <a:spcPct val="0"/>
        </a:spcAft>
        <a:defRPr sz="3200" b="1">
          <a:solidFill>
            <a:schemeClr val="tx2"/>
          </a:solidFill>
          <a:latin typeface="Arial" charset="0"/>
          <a:ea typeface="宋体" pitchFamily="2" charset="-122"/>
        </a:defRPr>
      </a:lvl2pPr>
      <a:lvl3pPr algn="r" rtl="0" fontAlgn="base">
        <a:spcBef>
          <a:spcPct val="0"/>
        </a:spcBef>
        <a:spcAft>
          <a:spcPct val="0"/>
        </a:spcAft>
        <a:defRPr sz="3200" b="1">
          <a:solidFill>
            <a:schemeClr val="tx2"/>
          </a:solidFill>
          <a:latin typeface="Arial" charset="0"/>
          <a:ea typeface="宋体" pitchFamily="2" charset="-122"/>
        </a:defRPr>
      </a:lvl3pPr>
      <a:lvl4pPr algn="r" rtl="0" fontAlgn="base">
        <a:spcBef>
          <a:spcPct val="0"/>
        </a:spcBef>
        <a:spcAft>
          <a:spcPct val="0"/>
        </a:spcAft>
        <a:defRPr sz="3200" b="1">
          <a:solidFill>
            <a:schemeClr val="tx2"/>
          </a:solidFill>
          <a:latin typeface="Arial" charset="0"/>
          <a:ea typeface="宋体" pitchFamily="2" charset="-122"/>
        </a:defRPr>
      </a:lvl4pPr>
      <a:lvl5pPr algn="r" rtl="0" fontAlgn="base">
        <a:spcBef>
          <a:spcPct val="0"/>
        </a:spcBef>
        <a:spcAft>
          <a:spcPct val="0"/>
        </a:spcAft>
        <a:defRPr sz="3200" b="1">
          <a:solidFill>
            <a:schemeClr val="tx2"/>
          </a:solidFill>
          <a:latin typeface="Arial" charset="0"/>
          <a:ea typeface="宋体" pitchFamily="2" charset="-122"/>
        </a:defRPr>
      </a:lvl5pPr>
      <a:lvl6pPr marL="457200" algn="r" rtl="0" fontAlgn="base">
        <a:spcBef>
          <a:spcPct val="0"/>
        </a:spcBef>
        <a:spcAft>
          <a:spcPct val="0"/>
        </a:spcAft>
        <a:defRPr sz="3200" b="1">
          <a:solidFill>
            <a:schemeClr val="tx2"/>
          </a:solidFill>
          <a:latin typeface="Arial" charset="0"/>
          <a:ea typeface="宋体" pitchFamily="2" charset="-122"/>
        </a:defRPr>
      </a:lvl6pPr>
      <a:lvl7pPr marL="914400" algn="r" rtl="0" fontAlgn="base">
        <a:spcBef>
          <a:spcPct val="0"/>
        </a:spcBef>
        <a:spcAft>
          <a:spcPct val="0"/>
        </a:spcAft>
        <a:defRPr sz="3200" b="1">
          <a:solidFill>
            <a:schemeClr val="tx2"/>
          </a:solidFill>
          <a:latin typeface="Arial" charset="0"/>
          <a:ea typeface="宋体" pitchFamily="2" charset="-122"/>
        </a:defRPr>
      </a:lvl7pPr>
      <a:lvl8pPr marL="1371600" algn="r" rtl="0" fontAlgn="base">
        <a:spcBef>
          <a:spcPct val="0"/>
        </a:spcBef>
        <a:spcAft>
          <a:spcPct val="0"/>
        </a:spcAft>
        <a:defRPr sz="3200" b="1">
          <a:solidFill>
            <a:schemeClr val="tx2"/>
          </a:solidFill>
          <a:latin typeface="Arial" charset="0"/>
          <a:ea typeface="宋体" pitchFamily="2" charset="-122"/>
        </a:defRPr>
      </a:lvl8pPr>
      <a:lvl9pPr marL="1828800" algn="r" rtl="0" fontAlgn="base">
        <a:spcBef>
          <a:spcPct val="0"/>
        </a:spcBef>
        <a:spcAft>
          <a:spcPct val="0"/>
        </a:spcAft>
        <a:defRPr sz="3200" b="1">
          <a:solidFill>
            <a:schemeClr val="tx2"/>
          </a:solidFill>
          <a:latin typeface="Arial" charset="0"/>
          <a:ea typeface="宋体" pitchFamily="2" charset="-122"/>
        </a:defRPr>
      </a:lvl9pPr>
    </p:titleStyle>
    <p:bodyStyle>
      <a:lvl1pPr marL="342900" indent="-342900" algn="l" rtl="0" fontAlgn="base">
        <a:spcBef>
          <a:spcPct val="20000"/>
        </a:spcBef>
        <a:spcAft>
          <a:spcPct val="0"/>
        </a:spcAft>
        <a:buClr>
          <a:schemeClr val="tx2"/>
        </a:buClr>
        <a:buFont typeface="Wingdings" pitchFamily="2" charset="2"/>
        <a:buChar char="v"/>
        <a:defRPr sz="28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600">
          <a:solidFill>
            <a:schemeClr val="tx1"/>
          </a:solidFill>
          <a:latin typeface="+mn-lt"/>
          <a:ea typeface="+mn-ea"/>
        </a:defRPr>
      </a:lvl2pPr>
      <a:lvl3pPr marL="1143000" indent="-228600" algn="l" rtl="0" fontAlgn="base">
        <a:spcBef>
          <a:spcPct val="20000"/>
        </a:spcBef>
        <a:spcAft>
          <a:spcPct val="0"/>
        </a:spcAft>
        <a:buClr>
          <a:schemeClr val="accent2"/>
        </a:buClr>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rgbClr val="FFFFFF"/>
        </a:solidFill>
        <a:effectLst/>
      </p:bgPr>
    </p:bg>
    <p:spTree>
      <p:nvGrpSpPr>
        <p:cNvPr id="1" name=""/>
        <p:cNvGrpSpPr/>
        <p:nvPr/>
      </p:nvGrpSpPr>
      <p:grpSpPr>
        <a:xfrm>
          <a:off x="0" y="0"/>
          <a:ext cx="0" cy="0"/>
          <a:chOff x="0" y="0"/>
          <a:chExt cx="0" cy="0"/>
        </a:xfrm>
      </p:grpSpPr>
      <p:pic>
        <p:nvPicPr>
          <p:cNvPr id="2050" name="Picture 2" descr="7_!"/>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343650"/>
            <a:ext cx="91440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ChangeArrowheads="1"/>
          </p:cNvSpPr>
          <p:nvPr/>
        </p:nvSpPr>
        <p:spPr bwMode="auto">
          <a:xfrm>
            <a:off x="0" y="0"/>
            <a:ext cx="9144000" cy="1447800"/>
          </a:xfrm>
          <a:prstGeom prst="rect">
            <a:avLst/>
          </a:prstGeom>
          <a:gradFill rotWithShape="1">
            <a:gsLst>
              <a:gs pos="0">
                <a:srgbClr val="9BC5C9"/>
              </a:gs>
              <a:gs pos="100000">
                <a:srgbClr val="9BC5C9">
                  <a:gamma/>
                  <a:tint val="0"/>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2" name="Rectangle 4"/>
          <p:cNvSpPr>
            <a:spLocks noGrp="1" noChangeArrowheads="1"/>
          </p:cNvSpPr>
          <p:nvPr>
            <p:ph type="body" idx="1"/>
          </p:nvPr>
        </p:nvSpPr>
        <p:spPr bwMode="auto">
          <a:xfrm>
            <a:off x="533400" y="1295400"/>
            <a:ext cx="81915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3" name="Rectangle 5"/>
          <p:cNvSpPr>
            <a:spLocks noGrp="1" noChangeArrowheads="1"/>
          </p:cNvSpPr>
          <p:nvPr>
            <p:ph type="sldNum" sz="quarter" idx="4"/>
          </p:nvPr>
        </p:nvSpPr>
        <p:spPr bwMode="auto">
          <a:xfrm>
            <a:off x="4191000" y="6505575"/>
            <a:ext cx="8382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mn-lt"/>
              </a:defRPr>
            </a:lvl1pPr>
          </a:lstStyle>
          <a:p>
            <a:fld id="{CBFD52FF-D7F1-4D49-8A52-102CC186CA62}" type="slidenum">
              <a:rPr lang="zh-CN" altLang="en-US"/>
              <a:pPr/>
              <a:t>‹#›</a:t>
            </a:fld>
            <a:endParaRPr lang="en-US" altLang="zh-CN"/>
          </a:p>
        </p:txBody>
      </p:sp>
      <p:sp>
        <p:nvSpPr>
          <p:cNvPr id="2054" name="Rectangle 6"/>
          <p:cNvSpPr>
            <a:spLocks noGrp="1" noChangeArrowheads="1"/>
          </p:cNvSpPr>
          <p:nvPr>
            <p:ph type="title"/>
          </p:nvPr>
        </p:nvSpPr>
        <p:spPr bwMode="auto">
          <a:xfrm>
            <a:off x="990600" y="503238"/>
            <a:ext cx="7086600" cy="4873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5" name="Rectangle 7"/>
          <p:cNvSpPr>
            <a:spLocks noGrp="1" noChangeArrowheads="1"/>
          </p:cNvSpPr>
          <p:nvPr>
            <p:ph type="dt" sz="half" idx="2"/>
          </p:nvPr>
        </p:nvSpPr>
        <p:spPr bwMode="auto">
          <a:xfrm>
            <a:off x="381000" y="6505575"/>
            <a:ext cx="19050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mn-lt"/>
              </a:defRPr>
            </a:lvl1pPr>
          </a:lstStyle>
          <a:p>
            <a:endParaRPr lang="en-US" altLang="zh-CN"/>
          </a:p>
        </p:txBody>
      </p:sp>
      <p:pic>
        <p:nvPicPr>
          <p:cNvPr id="2056" name="Picture 8" descr="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7" name="Rectangle 9"/>
          <p:cNvSpPr>
            <a:spLocks noChangeArrowheads="1"/>
          </p:cNvSpPr>
          <p:nvPr userDrawn="1"/>
        </p:nvSpPr>
        <p:spPr bwMode="auto">
          <a:xfrm>
            <a:off x="3733800" y="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CN" sz="1800" b="1">
                <a:solidFill>
                  <a:srgbClr val="663300"/>
                </a:solidFill>
                <a:effectLst>
                  <a:outerShdw blurRad="38100" dist="38100" dir="2700000" algn="tl">
                    <a:srgbClr val="C0C0C0"/>
                  </a:outerShdw>
                </a:effectLst>
                <a:latin typeface="Times New Roman" pitchFamily="18" charset="0"/>
              </a:rPr>
              <a:t>Unit 1  Measurement, Control and Instrumentation </a:t>
            </a: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r" rtl="0" fontAlgn="base">
        <a:spcBef>
          <a:spcPct val="0"/>
        </a:spcBef>
        <a:spcAft>
          <a:spcPct val="0"/>
        </a:spcAft>
        <a:defRPr sz="3200" b="1">
          <a:solidFill>
            <a:schemeClr val="tx2"/>
          </a:solidFill>
          <a:latin typeface="+mj-lt"/>
          <a:ea typeface="+mj-ea"/>
          <a:cs typeface="+mj-cs"/>
        </a:defRPr>
      </a:lvl1pPr>
      <a:lvl2pPr algn="r" rtl="0" fontAlgn="base">
        <a:spcBef>
          <a:spcPct val="0"/>
        </a:spcBef>
        <a:spcAft>
          <a:spcPct val="0"/>
        </a:spcAft>
        <a:defRPr sz="3200" b="1">
          <a:solidFill>
            <a:schemeClr val="tx2"/>
          </a:solidFill>
          <a:latin typeface="Arial" charset="0"/>
          <a:ea typeface="宋体" pitchFamily="2" charset="-122"/>
        </a:defRPr>
      </a:lvl2pPr>
      <a:lvl3pPr algn="r" rtl="0" fontAlgn="base">
        <a:spcBef>
          <a:spcPct val="0"/>
        </a:spcBef>
        <a:spcAft>
          <a:spcPct val="0"/>
        </a:spcAft>
        <a:defRPr sz="3200" b="1">
          <a:solidFill>
            <a:schemeClr val="tx2"/>
          </a:solidFill>
          <a:latin typeface="Arial" charset="0"/>
          <a:ea typeface="宋体" pitchFamily="2" charset="-122"/>
        </a:defRPr>
      </a:lvl3pPr>
      <a:lvl4pPr algn="r" rtl="0" fontAlgn="base">
        <a:spcBef>
          <a:spcPct val="0"/>
        </a:spcBef>
        <a:spcAft>
          <a:spcPct val="0"/>
        </a:spcAft>
        <a:defRPr sz="3200" b="1">
          <a:solidFill>
            <a:schemeClr val="tx2"/>
          </a:solidFill>
          <a:latin typeface="Arial" charset="0"/>
          <a:ea typeface="宋体" pitchFamily="2" charset="-122"/>
        </a:defRPr>
      </a:lvl4pPr>
      <a:lvl5pPr algn="r" rtl="0" fontAlgn="base">
        <a:spcBef>
          <a:spcPct val="0"/>
        </a:spcBef>
        <a:spcAft>
          <a:spcPct val="0"/>
        </a:spcAft>
        <a:defRPr sz="3200" b="1">
          <a:solidFill>
            <a:schemeClr val="tx2"/>
          </a:solidFill>
          <a:latin typeface="Arial" charset="0"/>
          <a:ea typeface="宋体" pitchFamily="2" charset="-122"/>
        </a:defRPr>
      </a:lvl5pPr>
      <a:lvl6pPr marL="457200" algn="r" rtl="0" fontAlgn="base">
        <a:spcBef>
          <a:spcPct val="0"/>
        </a:spcBef>
        <a:spcAft>
          <a:spcPct val="0"/>
        </a:spcAft>
        <a:defRPr sz="3200" b="1">
          <a:solidFill>
            <a:schemeClr val="tx2"/>
          </a:solidFill>
          <a:latin typeface="Arial" charset="0"/>
          <a:ea typeface="宋体" pitchFamily="2" charset="-122"/>
        </a:defRPr>
      </a:lvl6pPr>
      <a:lvl7pPr marL="914400" algn="r" rtl="0" fontAlgn="base">
        <a:spcBef>
          <a:spcPct val="0"/>
        </a:spcBef>
        <a:spcAft>
          <a:spcPct val="0"/>
        </a:spcAft>
        <a:defRPr sz="3200" b="1">
          <a:solidFill>
            <a:schemeClr val="tx2"/>
          </a:solidFill>
          <a:latin typeface="Arial" charset="0"/>
          <a:ea typeface="宋体" pitchFamily="2" charset="-122"/>
        </a:defRPr>
      </a:lvl7pPr>
      <a:lvl8pPr marL="1371600" algn="r" rtl="0" fontAlgn="base">
        <a:spcBef>
          <a:spcPct val="0"/>
        </a:spcBef>
        <a:spcAft>
          <a:spcPct val="0"/>
        </a:spcAft>
        <a:defRPr sz="3200" b="1">
          <a:solidFill>
            <a:schemeClr val="tx2"/>
          </a:solidFill>
          <a:latin typeface="Arial" charset="0"/>
          <a:ea typeface="宋体" pitchFamily="2" charset="-122"/>
        </a:defRPr>
      </a:lvl8pPr>
      <a:lvl9pPr marL="1828800" algn="r" rtl="0" fontAlgn="base">
        <a:spcBef>
          <a:spcPct val="0"/>
        </a:spcBef>
        <a:spcAft>
          <a:spcPct val="0"/>
        </a:spcAft>
        <a:defRPr sz="3200" b="1">
          <a:solidFill>
            <a:schemeClr val="tx2"/>
          </a:solidFill>
          <a:latin typeface="Arial" charset="0"/>
          <a:ea typeface="宋体" pitchFamily="2" charset="-122"/>
        </a:defRPr>
      </a:lvl9pPr>
    </p:titleStyle>
    <p:bodyStyle>
      <a:lvl1pPr marL="342900" indent="-342900" algn="l" rtl="0" fontAlgn="base">
        <a:spcBef>
          <a:spcPct val="20000"/>
        </a:spcBef>
        <a:spcAft>
          <a:spcPct val="0"/>
        </a:spcAft>
        <a:buClr>
          <a:schemeClr val="tx2"/>
        </a:buClr>
        <a:buFont typeface="Wingdings" pitchFamily="2" charset="2"/>
        <a:buChar char="v"/>
        <a:defRPr sz="28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600">
          <a:solidFill>
            <a:schemeClr val="tx1"/>
          </a:solidFill>
          <a:latin typeface="+mn-lt"/>
          <a:ea typeface="+mn-ea"/>
        </a:defRPr>
      </a:lvl2pPr>
      <a:lvl3pPr marL="1143000" indent="-228600" algn="l" rtl="0" fontAlgn="base">
        <a:spcBef>
          <a:spcPct val="20000"/>
        </a:spcBef>
        <a:spcAft>
          <a:spcPct val="0"/>
        </a:spcAft>
        <a:buClr>
          <a:schemeClr val="accent2"/>
        </a:buClr>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0"/>
            <a:ext cx="9144000" cy="3810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5" name="未知"/>
          <p:cNvSpPr>
            <a:spLocks/>
          </p:cNvSpPr>
          <p:nvPr/>
        </p:nvSpPr>
        <p:spPr bwMode="auto">
          <a:xfrm>
            <a:off x="76200" y="4652963"/>
            <a:ext cx="7543800" cy="2205037"/>
          </a:xfrm>
          <a:custGeom>
            <a:avLst/>
            <a:gdLst>
              <a:gd name="T0" fmla="*/ 1534 w 4752"/>
              <a:gd name="T1" fmla="*/ 0 h 1389"/>
              <a:gd name="T2" fmla="*/ 1560 w 4752"/>
              <a:gd name="T3" fmla="*/ 12 h 1389"/>
              <a:gd name="T4" fmla="*/ 1591 w 4752"/>
              <a:gd name="T5" fmla="*/ 31 h 1389"/>
              <a:gd name="T6" fmla="*/ 4752 w 4752"/>
              <a:gd name="T7" fmla="*/ 1389 h 1389"/>
              <a:gd name="T8" fmla="*/ 0 w 4752"/>
              <a:gd name="T9" fmla="*/ 1389 h 1389"/>
              <a:gd name="T10" fmla="*/ 1534 w 4752"/>
              <a:gd name="T11" fmla="*/ 0 h 1389"/>
            </a:gdLst>
            <a:ahLst/>
            <a:cxnLst>
              <a:cxn ang="0">
                <a:pos x="T0" y="T1"/>
              </a:cxn>
              <a:cxn ang="0">
                <a:pos x="T2" y="T3"/>
              </a:cxn>
              <a:cxn ang="0">
                <a:pos x="T4" y="T5"/>
              </a:cxn>
              <a:cxn ang="0">
                <a:pos x="T6" y="T7"/>
              </a:cxn>
              <a:cxn ang="0">
                <a:pos x="T8" y="T9"/>
              </a:cxn>
              <a:cxn ang="0">
                <a:pos x="T10" y="T11"/>
              </a:cxn>
            </a:cxnLst>
            <a:rect l="0" t="0" r="r" b="b"/>
            <a:pathLst>
              <a:path w="4752" h="1389">
                <a:moveTo>
                  <a:pt x="1534" y="0"/>
                </a:moveTo>
                <a:cubicBezTo>
                  <a:pt x="1543" y="4"/>
                  <a:pt x="1552" y="7"/>
                  <a:pt x="1560" y="12"/>
                </a:cubicBezTo>
                <a:cubicBezTo>
                  <a:pt x="1571" y="18"/>
                  <a:pt x="1591" y="31"/>
                  <a:pt x="1591" y="31"/>
                </a:cubicBezTo>
                <a:lnTo>
                  <a:pt x="4752" y="1389"/>
                </a:lnTo>
                <a:lnTo>
                  <a:pt x="0" y="1389"/>
                </a:lnTo>
                <a:lnTo>
                  <a:pt x="1534" y="0"/>
                </a:lnTo>
                <a:close/>
              </a:path>
            </a:pathLst>
          </a:custGeom>
          <a:solidFill>
            <a:schemeClr val="accent1">
              <a:alpha val="50000"/>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6" name="未知"/>
          <p:cNvSpPr>
            <a:spLocks/>
          </p:cNvSpPr>
          <p:nvPr/>
        </p:nvSpPr>
        <p:spPr bwMode="auto">
          <a:xfrm>
            <a:off x="0" y="2971800"/>
            <a:ext cx="3124200" cy="2286000"/>
          </a:xfrm>
          <a:custGeom>
            <a:avLst/>
            <a:gdLst>
              <a:gd name="T0" fmla="*/ 0 w 1968"/>
              <a:gd name="T1" fmla="*/ 85 h 1440"/>
              <a:gd name="T2" fmla="*/ 57 w 1968"/>
              <a:gd name="T3" fmla="*/ 85 h 1440"/>
              <a:gd name="T4" fmla="*/ 1440 w 1968"/>
              <a:gd name="T5" fmla="*/ 0 h 1440"/>
              <a:gd name="T6" fmla="*/ 1968 w 1968"/>
              <a:gd name="T7" fmla="*/ 912 h 1440"/>
              <a:gd name="T8" fmla="*/ 0 w 1968"/>
              <a:gd name="T9" fmla="*/ 1440 h 1440"/>
              <a:gd name="T10" fmla="*/ 0 w 1968"/>
              <a:gd name="T11" fmla="*/ 85 h 1440"/>
            </a:gdLst>
            <a:ahLst/>
            <a:cxnLst>
              <a:cxn ang="0">
                <a:pos x="T0" y="T1"/>
              </a:cxn>
              <a:cxn ang="0">
                <a:pos x="T2" y="T3"/>
              </a:cxn>
              <a:cxn ang="0">
                <a:pos x="T4" y="T5"/>
              </a:cxn>
              <a:cxn ang="0">
                <a:pos x="T6" y="T7"/>
              </a:cxn>
              <a:cxn ang="0">
                <a:pos x="T8" y="T9"/>
              </a:cxn>
              <a:cxn ang="0">
                <a:pos x="T10" y="T11"/>
              </a:cxn>
            </a:cxnLst>
            <a:rect l="0" t="0" r="r" b="b"/>
            <a:pathLst>
              <a:path w="1968" h="1440">
                <a:moveTo>
                  <a:pt x="0" y="85"/>
                </a:moveTo>
                <a:cubicBezTo>
                  <a:pt x="19" y="85"/>
                  <a:pt x="38" y="85"/>
                  <a:pt x="57" y="85"/>
                </a:cubicBezTo>
                <a:lnTo>
                  <a:pt x="1440" y="0"/>
                </a:lnTo>
                <a:lnTo>
                  <a:pt x="1968" y="912"/>
                </a:lnTo>
                <a:lnTo>
                  <a:pt x="0" y="1440"/>
                </a:lnTo>
                <a:lnTo>
                  <a:pt x="0" y="85"/>
                </a:lnTo>
                <a:close/>
              </a:path>
            </a:pathLst>
          </a:custGeom>
          <a:solidFill>
            <a:schemeClr val="accent1">
              <a:alpha val="50000"/>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7" name="未知"/>
          <p:cNvSpPr>
            <a:spLocks/>
          </p:cNvSpPr>
          <p:nvPr/>
        </p:nvSpPr>
        <p:spPr bwMode="auto">
          <a:xfrm>
            <a:off x="0" y="0"/>
            <a:ext cx="9144000" cy="5943600"/>
          </a:xfrm>
          <a:custGeom>
            <a:avLst/>
            <a:gdLst>
              <a:gd name="T0" fmla="*/ 0 w 5808"/>
              <a:gd name="T1" fmla="*/ 1440 h 3744"/>
              <a:gd name="T2" fmla="*/ 1104 w 5808"/>
              <a:gd name="T3" fmla="*/ 1344 h 3744"/>
              <a:gd name="T4" fmla="*/ 4752 w 5808"/>
              <a:gd name="T5" fmla="*/ 0 h 3744"/>
              <a:gd name="T6" fmla="*/ 5808 w 5808"/>
              <a:gd name="T7" fmla="*/ 0 h 3744"/>
              <a:gd name="T8" fmla="*/ 5808 w 5808"/>
              <a:gd name="T9" fmla="*/ 3744 h 3744"/>
              <a:gd name="T10" fmla="*/ 0 w 5808"/>
              <a:gd name="T11" fmla="*/ 2064 h 3744"/>
              <a:gd name="T12" fmla="*/ 0 w 5808"/>
              <a:gd name="T13" fmla="*/ 1440 h 3744"/>
            </a:gdLst>
            <a:ahLst/>
            <a:cxnLst>
              <a:cxn ang="0">
                <a:pos x="T0" y="T1"/>
              </a:cxn>
              <a:cxn ang="0">
                <a:pos x="T2" y="T3"/>
              </a:cxn>
              <a:cxn ang="0">
                <a:pos x="T4" y="T5"/>
              </a:cxn>
              <a:cxn ang="0">
                <a:pos x="T6" y="T7"/>
              </a:cxn>
              <a:cxn ang="0">
                <a:pos x="T8" y="T9"/>
              </a:cxn>
              <a:cxn ang="0">
                <a:pos x="T10" y="T11"/>
              </a:cxn>
              <a:cxn ang="0">
                <a:pos x="T12" y="T13"/>
              </a:cxn>
            </a:cxnLst>
            <a:rect l="0" t="0" r="r" b="b"/>
            <a:pathLst>
              <a:path w="5808" h="3744">
                <a:moveTo>
                  <a:pt x="0" y="1440"/>
                </a:moveTo>
                <a:lnTo>
                  <a:pt x="1104" y="1344"/>
                </a:lnTo>
                <a:lnTo>
                  <a:pt x="4752" y="0"/>
                </a:lnTo>
                <a:lnTo>
                  <a:pt x="5808" y="0"/>
                </a:lnTo>
                <a:lnTo>
                  <a:pt x="5808" y="3744"/>
                </a:lnTo>
                <a:lnTo>
                  <a:pt x="0" y="2064"/>
                </a:lnTo>
                <a:lnTo>
                  <a:pt x="0" y="1440"/>
                </a:lnTo>
                <a:close/>
              </a:path>
            </a:pathLst>
          </a:custGeom>
          <a:solidFill>
            <a:schemeClr val="folHlink">
              <a:alpha val="50000"/>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8" name="未知"/>
          <p:cNvSpPr>
            <a:spLocks/>
          </p:cNvSpPr>
          <p:nvPr/>
        </p:nvSpPr>
        <p:spPr bwMode="auto">
          <a:xfrm>
            <a:off x="0" y="3733800"/>
            <a:ext cx="3124200" cy="3200400"/>
          </a:xfrm>
          <a:custGeom>
            <a:avLst/>
            <a:gdLst>
              <a:gd name="T0" fmla="*/ 0 w 1968"/>
              <a:gd name="T1" fmla="*/ 0 h 1968"/>
              <a:gd name="T2" fmla="*/ 1968 w 1968"/>
              <a:gd name="T3" fmla="*/ 576 h 1968"/>
              <a:gd name="T4" fmla="*/ 144 w 1968"/>
              <a:gd name="T5" fmla="*/ 1968 h 1968"/>
              <a:gd name="T6" fmla="*/ 0 w 1968"/>
              <a:gd name="T7" fmla="*/ 1968 h 1968"/>
              <a:gd name="T8" fmla="*/ 0 w 1968"/>
              <a:gd name="T9" fmla="*/ 0 h 1968"/>
            </a:gdLst>
            <a:ahLst/>
            <a:cxnLst>
              <a:cxn ang="0">
                <a:pos x="T0" y="T1"/>
              </a:cxn>
              <a:cxn ang="0">
                <a:pos x="T2" y="T3"/>
              </a:cxn>
              <a:cxn ang="0">
                <a:pos x="T4" y="T5"/>
              </a:cxn>
              <a:cxn ang="0">
                <a:pos x="T6" y="T7"/>
              </a:cxn>
              <a:cxn ang="0">
                <a:pos x="T8" y="T9"/>
              </a:cxn>
            </a:cxnLst>
            <a:rect l="0" t="0" r="r" b="b"/>
            <a:pathLst>
              <a:path w="1968" h="1968">
                <a:moveTo>
                  <a:pt x="0" y="0"/>
                </a:moveTo>
                <a:lnTo>
                  <a:pt x="1968" y="576"/>
                </a:lnTo>
                <a:lnTo>
                  <a:pt x="144" y="1968"/>
                </a:lnTo>
                <a:lnTo>
                  <a:pt x="0" y="1968"/>
                </a:lnTo>
                <a:lnTo>
                  <a:pt x="0" y="0"/>
                </a:lnTo>
                <a:close/>
              </a:path>
            </a:pathLst>
          </a:custGeom>
          <a:solidFill>
            <a:schemeClr val="folHlink">
              <a:alpha val="50000"/>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p>
        </p:txBody>
      </p:sp>
      <p:sp>
        <p:nvSpPr>
          <p:cNvPr id="3079" name="Rectangle 7"/>
          <p:cNvSpPr>
            <a:spLocks noGrp="1" noChangeArrowheads="1"/>
          </p:cNvSpPr>
          <p:nvPr>
            <p:ph type="body" idx="1"/>
          </p:nvPr>
        </p:nvSpPr>
        <p:spPr bwMode="auto">
          <a:xfrm>
            <a:off x="457200" y="13716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3080" name="Rectangle 8"/>
          <p:cNvSpPr>
            <a:spLocks noGrp="1" noChangeArrowheads="1"/>
          </p:cNvSpPr>
          <p:nvPr>
            <p:ph type="dt" sz="half" idx="2"/>
          </p:nvPr>
        </p:nvSpPr>
        <p:spPr bwMode="auto">
          <a:xfrm>
            <a:off x="327025" y="6477000"/>
            <a:ext cx="2514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2"/>
                </a:solidFill>
                <a:effectLst>
                  <a:outerShdw blurRad="38100" dist="38100" dir="2700000" algn="tl">
                    <a:srgbClr val="C0C0C0"/>
                  </a:outerShdw>
                </a:effectLst>
                <a:latin typeface="+mn-lt"/>
                <a:ea typeface="Gulim" pitchFamily="34" charset="-127"/>
              </a:defRPr>
            </a:lvl1pPr>
          </a:lstStyle>
          <a:p>
            <a:endParaRPr lang="en-US"/>
          </a:p>
        </p:txBody>
      </p:sp>
      <p:sp>
        <p:nvSpPr>
          <p:cNvPr id="3081" name="Rectangle 9"/>
          <p:cNvSpPr>
            <a:spLocks noGrp="1" noChangeArrowheads="1"/>
          </p:cNvSpPr>
          <p:nvPr>
            <p:ph type="sldNum" sz="quarter" idx="4"/>
          </p:nvPr>
        </p:nvSpPr>
        <p:spPr bwMode="auto">
          <a:xfrm>
            <a:off x="3276600" y="64770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effectLst>
                  <a:outerShdw blurRad="38100" dist="38100" dir="2700000" algn="tl">
                    <a:srgbClr val="C0C0C0"/>
                  </a:outerShdw>
                </a:effectLst>
                <a:latin typeface="+mn-lt"/>
                <a:ea typeface="Gulim" pitchFamily="34" charset="-127"/>
              </a:defRPr>
            </a:lvl1pPr>
          </a:lstStyle>
          <a:p>
            <a:fld id="{B66B6F24-F468-453F-8A2E-98B16899B798}" type="slidenum">
              <a:rPr lang="ko-KR" altLang="en-US"/>
              <a:pPr/>
              <a:t>‹#›</a:t>
            </a:fld>
            <a:endParaRPr lang="en-US"/>
          </a:p>
        </p:txBody>
      </p:sp>
      <p:sp>
        <p:nvSpPr>
          <p:cNvPr id="3082" name="Rectangle 10"/>
          <p:cNvSpPr>
            <a:spLocks noChangeArrowheads="1"/>
          </p:cNvSpPr>
          <p:nvPr userDrawn="1"/>
        </p:nvSpPr>
        <p:spPr bwMode="auto">
          <a:xfrm>
            <a:off x="6172200" y="46038"/>
            <a:ext cx="27987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solidFill>
                  <a:srgbClr val="663300"/>
                </a:solidFill>
                <a:effectLst>
                  <a:outerShdw blurRad="38100" dist="38100" dir="2700000" algn="tl">
                    <a:srgbClr val="C0C0C0"/>
                  </a:outerShdw>
                </a:effectLst>
                <a:latin typeface="Arial" charset="0"/>
              </a:rPr>
              <a:t>Unit9      Microcontroller</a:t>
            </a:r>
          </a:p>
        </p:txBody>
      </p:sp>
    </p:spTree>
  </p:cSld>
  <p:clrMap bg1="lt1" tx1="dk1" bg2="lt2" tx2="dk2" accent1="accent1" accent2="accent2" accent3="accent3" accent4="accent4" accent5="accent5" accent6="accent6" hlink="hlink" folHlink="folHlink"/>
  <p:sldLayoutIdLst>
    <p:sldLayoutId id="2147483667"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13" r:id="rId12"/>
  </p:sldLayoutIdLst>
  <p:txStyles>
    <p:titleStyle>
      <a:lvl1pPr algn="l" rtl="0" fontAlgn="base">
        <a:spcBef>
          <a:spcPct val="0"/>
        </a:spcBef>
        <a:spcAft>
          <a:spcPct val="0"/>
        </a:spcAft>
        <a:defRPr sz="3200" b="1">
          <a:solidFill>
            <a:schemeClr val="tx1"/>
          </a:solidFill>
          <a:latin typeface="+mj-lt"/>
          <a:ea typeface="+mj-ea"/>
          <a:cs typeface="+mj-cs"/>
        </a:defRPr>
      </a:lvl1pPr>
      <a:lvl2pPr algn="l" rtl="0" fontAlgn="base">
        <a:spcBef>
          <a:spcPct val="0"/>
        </a:spcBef>
        <a:spcAft>
          <a:spcPct val="0"/>
        </a:spcAft>
        <a:defRPr sz="3200" b="1">
          <a:solidFill>
            <a:schemeClr val="tx1"/>
          </a:solidFill>
          <a:latin typeface="Verdana" pitchFamily="34" charset="0"/>
          <a:ea typeface="宋体" pitchFamily="2" charset="-122"/>
        </a:defRPr>
      </a:lvl2pPr>
      <a:lvl3pPr algn="l" rtl="0" fontAlgn="base">
        <a:spcBef>
          <a:spcPct val="0"/>
        </a:spcBef>
        <a:spcAft>
          <a:spcPct val="0"/>
        </a:spcAft>
        <a:defRPr sz="3200" b="1">
          <a:solidFill>
            <a:schemeClr val="tx1"/>
          </a:solidFill>
          <a:latin typeface="Verdana" pitchFamily="34" charset="0"/>
          <a:ea typeface="宋体" pitchFamily="2" charset="-122"/>
        </a:defRPr>
      </a:lvl3pPr>
      <a:lvl4pPr algn="l" rtl="0" fontAlgn="base">
        <a:spcBef>
          <a:spcPct val="0"/>
        </a:spcBef>
        <a:spcAft>
          <a:spcPct val="0"/>
        </a:spcAft>
        <a:defRPr sz="3200" b="1">
          <a:solidFill>
            <a:schemeClr val="tx1"/>
          </a:solidFill>
          <a:latin typeface="Verdana" pitchFamily="34" charset="0"/>
          <a:ea typeface="宋体" pitchFamily="2" charset="-122"/>
        </a:defRPr>
      </a:lvl4pPr>
      <a:lvl5pPr algn="l" rtl="0" fontAlgn="base">
        <a:spcBef>
          <a:spcPct val="0"/>
        </a:spcBef>
        <a:spcAft>
          <a:spcPct val="0"/>
        </a:spcAft>
        <a:defRPr sz="3200" b="1">
          <a:solidFill>
            <a:schemeClr val="tx1"/>
          </a:solidFill>
          <a:latin typeface="Verdana" pitchFamily="34" charset="0"/>
          <a:ea typeface="宋体" pitchFamily="2" charset="-122"/>
        </a:defRPr>
      </a:lvl5pPr>
      <a:lvl6pPr marL="457200" algn="l" rtl="0" fontAlgn="base">
        <a:spcBef>
          <a:spcPct val="0"/>
        </a:spcBef>
        <a:spcAft>
          <a:spcPct val="0"/>
        </a:spcAft>
        <a:defRPr sz="3200" b="1">
          <a:solidFill>
            <a:schemeClr val="tx1"/>
          </a:solidFill>
          <a:latin typeface="Verdana" pitchFamily="34" charset="0"/>
          <a:ea typeface="宋体" pitchFamily="2" charset="-122"/>
        </a:defRPr>
      </a:lvl6pPr>
      <a:lvl7pPr marL="914400" algn="l" rtl="0" fontAlgn="base">
        <a:spcBef>
          <a:spcPct val="0"/>
        </a:spcBef>
        <a:spcAft>
          <a:spcPct val="0"/>
        </a:spcAft>
        <a:defRPr sz="3200" b="1">
          <a:solidFill>
            <a:schemeClr val="tx1"/>
          </a:solidFill>
          <a:latin typeface="Verdana" pitchFamily="34" charset="0"/>
          <a:ea typeface="宋体" pitchFamily="2" charset="-122"/>
        </a:defRPr>
      </a:lvl7pPr>
      <a:lvl8pPr marL="1371600" algn="l" rtl="0" fontAlgn="base">
        <a:spcBef>
          <a:spcPct val="0"/>
        </a:spcBef>
        <a:spcAft>
          <a:spcPct val="0"/>
        </a:spcAft>
        <a:defRPr sz="3200" b="1">
          <a:solidFill>
            <a:schemeClr val="tx1"/>
          </a:solidFill>
          <a:latin typeface="Verdana" pitchFamily="34" charset="0"/>
          <a:ea typeface="宋体" pitchFamily="2" charset="-122"/>
        </a:defRPr>
      </a:lvl8pPr>
      <a:lvl9pPr marL="1828800" algn="l" rtl="0" fontAlgn="base">
        <a:spcBef>
          <a:spcPct val="0"/>
        </a:spcBef>
        <a:spcAft>
          <a:spcPct val="0"/>
        </a:spcAft>
        <a:defRPr sz="3200" b="1">
          <a:solidFill>
            <a:schemeClr val="tx1"/>
          </a:solidFill>
          <a:latin typeface="Verdana" pitchFamily="34" charset="0"/>
          <a:ea typeface="宋体" pitchFamily="2" charset="-122"/>
        </a:defRPr>
      </a:lvl9pPr>
    </p:titleStyle>
    <p:bodyStyle>
      <a:lvl1pPr marL="342900" indent="-342900" algn="l" rtl="0" fontAlgn="base">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fontAlgn="base">
        <a:spcBef>
          <a:spcPct val="20000"/>
        </a:spcBef>
        <a:spcAft>
          <a:spcPct val="0"/>
        </a:spcAft>
        <a:buClr>
          <a:schemeClr val="tx2"/>
        </a:buClr>
        <a:buSzPct val="60000"/>
        <a:buFont typeface="Wingdings" pitchFamily="2" charset="2"/>
        <a:buChar char="n"/>
        <a:defRPr sz="2400">
          <a:solidFill>
            <a:schemeClr val="tx1"/>
          </a:solidFill>
          <a:latin typeface="+mn-lt"/>
          <a:ea typeface="+mn-ea"/>
        </a:defRPr>
      </a:lvl2pPr>
      <a:lvl3pPr marL="1143000" indent="-228600" algn="l" rtl="0" fontAlgn="base">
        <a:spcBef>
          <a:spcPct val="20000"/>
        </a:spcBef>
        <a:spcAft>
          <a:spcPct val="0"/>
        </a:spcAft>
        <a:buClr>
          <a:schemeClr val="accent2"/>
        </a:buClr>
        <a:buSzPct val="60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defRPr>
      </a:lvl4pPr>
      <a:lvl5pPr marL="20574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0" y="0"/>
            <a:ext cx="9144000" cy="3810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 name="未知"/>
          <p:cNvSpPr>
            <a:spLocks/>
          </p:cNvSpPr>
          <p:nvPr/>
        </p:nvSpPr>
        <p:spPr bwMode="auto">
          <a:xfrm>
            <a:off x="76200" y="4652963"/>
            <a:ext cx="7543800" cy="2205037"/>
          </a:xfrm>
          <a:custGeom>
            <a:avLst/>
            <a:gdLst>
              <a:gd name="T0" fmla="*/ 1534 w 4752"/>
              <a:gd name="T1" fmla="*/ 0 h 1389"/>
              <a:gd name="T2" fmla="*/ 1560 w 4752"/>
              <a:gd name="T3" fmla="*/ 12 h 1389"/>
              <a:gd name="T4" fmla="*/ 1591 w 4752"/>
              <a:gd name="T5" fmla="*/ 31 h 1389"/>
              <a:gd name="T6" fmla="*/ 4752 w 4752"/>
              <a:gd name="T7" fmla="*/ 1389 h 1389"/>
              <a:gd name="T8" fmla="*/ 0 w 4752"/>
              <a:gd name="T9" fmla="*/ 1389 h 1389"/>
              <a:gd name="T10" fmla="*/ 1534 w 4752"/>
              <a:gd name="T11" fmla="*/ 0 h 1389"/>
            </a:gdLst>
            <a:ahLst/>
            <a:cxnLst>
              <a:cxn ang="0">
                <a:pos x="T0" y="T1"/>
              </a:cxn>
              <a:cxn ang="0">
                <a:pos x="T2" y="T3"/>
              </a:cxn>
              <a:cxn ang="0">
                <a:pos x="T4" y="T5"/>
              </a:cxn>
              <a:cxn ang="0">
                <a:pos x="T6" y="T7"/>
              </a:cxn>
              <a:cxn ang="0">
                <a:pos x="T8" y="T9"/>
              </a:cxn>
              <a:cxn ang="0">
                <a:pos x="T10" y="T11"/>
              </a:cxn>
            </a:cxnLst>
            <a:rect l="0" t="0" r="r" b="b"/>
            <a:pathLst>
              <a:path w="4752" h="1389">
                <a:moveTo>
                  <a:pt x="1534" y="0"/>
                </a:moveTo>
                <a:cubicBezTo>
                  <a:pt x="1543" y="4"/>
                  <a:pt x="1552" y="7"/>
                  <a:pt x="1560" y="12"/>
                </a:cubicBezTo>
                <a:cubicBezTo>
                  <a:pt x="1571" y="18"/>
                  <a:pt x="1591" y="31"/>
                  <a:pt x="1591" y="31"/>
                </a:cubicBezTo>
                <a:lnTo>
                  <a:pt x="4752" y="1389"/>
                </a:lnTo>
                <a:lnTo>
                  <a:pt x="0" y="1389"/>
                </a:lnTo>
                <a:lnTo>
                  <a:pt x="1534" y="0"/>
                </a:lnTo>
                <a:close/>
              </a:path>
            </a:pathLst>
          </a:custGeom>
          <a:solidFill>
            <a:schemeClr val="accent1">
              <a:alpha val="50000"/>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4" name="未知"/>
          <p:cNvSpPr>
            <a:spLocks/>
          </p:cNvSpPr>
          <p:nvPr/>
        </p:nvSpPr>
        <p:spPr bwMode="auto">
          <a:xfrm>
            <a:off x="0" y="2971800"/>
            <a:ext cx="3124200" cy="2286000"/>
          </a:xfrm>
          <a:custGeom>
            <a:avLst/>
            <a:gdLst>
              <a:gd name="T0" fmla="*/ 0 w 1968"/>
              <a:gd name="T1" fmla="*/ 85 h 1440"/>
              <a:gd name="T2" fmla="*/ 57 w 1968"/>
              <a:gd name="T3" fmla="*/ 85 h 1440"/>
              <a:gd name="T4" fmla="*/ 1440 w 1968"/>
              <a:gd name="T5" fmla="*/ 0 h 1440"/>
              <a:gd name="T6" fmla="*/ 1968 w 1968"/>
              <a:gd name="T7" fmla="*/ 912 h 1440"/>
              <a:gd name="T8" fmla="*/ 0 w 1968"/>
              <a:gd name="T9" fmla="*/ 1440 h 1440"/>
              <a:gd name="T10" fmla="*/ 0 w 1968"/>
              <a:gd name="T11" fmla="*/ 85 h 1440"/>
            </a:gdLst>
            <a:ahLst/>
            <a:cxnLst>
              <a:cxn ang="0">
                <a:pos x="T0" y="T1"/>
              </a:cxn>
              <a:cxn ang="0">
                <a:pos x="T2" y="T3"/>
              </a:cxn>
              <a:cxn ang="0">
                <a:pos x="T4" y="T5"/>
              </a:cxn>
              <a:cxn ang="0">
                <a:pos x="T6" y="T7"/>
              </a:cxn>
              <a:cxn ang="0">
                <a:pos x="T8" y="T9"/>
              </a:cxn>
              <a:cxn ang="0">
                <a:pos x="T10" y="T11"/>
              </a:cxn>
            </a:cxnLst>
            <a:rect l="0" t="0" r="r" b="b"/>
            <a:pathLst>
              <a:path w="1968" h="1440">
                <a:moveTo>
                  <a:pt x="0" y="85"/>
                </a:moveTo>
                <a:cubicBezTo>
                  <a:pt x="19" y="85"/>
                  <a:pt x="38" y="85"/>
                  <a:pt x="57" y="85"/>
                </a:cubicBezTo>
                <a:lnTo>
                  <a:pt x="1440" y="0"/>
                </a:lnTo>
                <a:lnTo>
                  <a:pt x="1968" y="912"/>
                </a:lnTo>
                <a:lnTo>
                  <a:pt x="0" y="1440"/>
                </a:lnTo>
                <a:lnTo>
                  <a:pt x="0" y="85"/>
                </a:lnTo>
                <a:close/>
              </a:path>
            </a:pathLst>
          </a:custGeom>
          <a:solidFill>
            <a:schemeClr val="accent1">
              <a:alpha val="50000"/>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5" name="未知"/>
          <p:cNvSpPr>
            <a:spLocks/>
          </p:cNvSpPr>
          <p:nvPr/>
        </p:nvSpPr>
        <p:spPr bwMode="auto">
          <a:xfrm>
            <a:off x="0" y="0"/>
            <a:ext cx="9144000" cy="5943600"/>
          </a:xfrm>
          <a:custGeom>
            <a:avLst/>
            <a:gdLst>
              <a:gd name="T0" fmla="*/ 0 w 5808"/>
              <a:gd name="T1" fmla="*/ 1440 h 3744"/>
              <a:gd name="T2" fmla="*/ 1104 w 5808"/>
              <a:gd name="T3" fmla="*/ 1344 h 3744"/>
              <a:gd name="T4" fmla="*/ 4752 w 5808"/>
              <a:gd name="T5" fmla="*/ 0 h 3744"/>
              <a:gd name="T6" fmla="*/ 5808 w 5808"/>
              <a:gd name="T7" fmla="*/ 0 h 3744"/>
              <a:gd name="T8" fmla="*/ 5808 w 5808"/>
              <a:gd name="T9" fmla="*/ 3744 h 3744"/>
              <a:gd name="T10" fmla="*/ 0 w 5808"/>
              <a:gd name="T11" fmla="*/ 2064 h 3744"/>
              <a:gd name="T12" fmla="*/ 0 w 5808"/>
              <a:gd name="T13" fmla="*/ 1440 h 3744"/>
            </a:gdLst>
            <a:ahLst/>
            <a:cxnLst>
              <a:cxn ang="0">
                <a:pos x="T0" y="T1"/>
              </a:cxn>
              <a:cxn ang="0">
                <a:pos x="T2" y="T3"/>
              </a:cxn>
              <a:cxn ang="0">
                <a:pos x="T4" y="T5"/>
              </a:cxn>
              <a:cxn ang="0">
                <a:pos x="T6" y="T7"/>
              </a:cxn>
              <a:cxn ang="0">
                <a:pos x="T8" y="T9"/>
              </a:cxn>
              <a:cxn ang="0">
                <a:pos x="T10" y="T11"/>
              </a:cxn>
              <a:cxn ang="0">
                <a:pos x="T12" y="T13"/>
              </a:cxn>
            </a:cxnLst>
            <a:rect l="0" t="0" r="r" b="b"/>
            <a:pathLst>
              <a:path w="5808" h="3744">
                <a:moveTo>
                  <a:pt x="0" y="1440"/>
                </a:moveTo>
                <a:lnTo>
                  <a:pt x="1104" y="1344"/>
                </a:lnTo>
                <a:lnTo>
                  <a:pt x="4752" y="0"/>
                </a:lnTo>
                <a:lnTo>
                  <a:pt x="5808" y="0"/>
                </a:lnTo>
                <a:lnTo>
                  <a:pt x="5808" y="3744"/>
                </a:lnTo>
                <a:lnTo>
                  <a:pt x="0" y="2064"/>
                </a:lnTo>
                <a:lnTo>
                  <a:pt x="0" y="1440"/>
                </a:lnTo>
                <a:close/>
              </a:path>
            </a:pathLst>
          </a:custGeom>
          <a:solidFill>
            <a:schemeClr val="folHlink">
              <a:alpha val="50000"/>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6" name="未知"/>
          <p:cNvSpPr>
            <a:spLocks/>
          </p:cNvSpPr>
          <p:nvPr/>
        </p:nvSpPr>
        <p:spPr bwMode="auto">
          <a:xfrm>
            <a:off x="0" y="3733800"/>
            <a:ext cx="3124200" cy="3200400"/>
          </a:xfrm>
          <a:custGeom>
            <a:avLst/>
            <a:gdLst>
              <a:gd name="T0" fmla="*/ 0 w 1968"/>
              <a:gd name="T1" fmla="*/ 0 h 1968"/>
              <a:gd name="T2" fmla="*/ 1968 w 1968"/>
              <a:gd name="T3" fmla="*/ 576 h 1968"/>
              <a:gd name="T4" fmla="*/ 144 w 1968"/>
              <a:gd name="T5" fmla="*/ 1968 h 1968"/>
              <a:gd name="T6" fmla="*/ 0 w 1968"/>
              <a:gd name="T7" fmla="*/ 1968 h 1968"/>
              <a:gd name="T8" fmla="*/ 0 w 1968"/>
              <a:gd name="T9" fmla="*/ 0 h 1968"/>
            </a:gdLst>
            <a:ahLst/>
            <a:cxnLst>
              <a:cxn ang="0">
                <a:pos x="T0" y="T1"/>
              </a:cxn>
              <a:cxn ang="0">
                <a:pos x="T2" y="T3"/>
              </a:cxn>
              <a:cxn ang="0">
                <a:pos x="T4" y="T5"/>
              </a:cxn>
              <a:cxn ang="0">
                <a:pos x="T6" y="T7"/>
              </a:cxn>
              <a:cxn ang="0">
                <a:pos x="T8" y="T9"/>
              </a:cxn>
            </a:cxnLst>
            <a:rect l="0" t="0" r="r" b="b"/>
            <a:pathLst>
              <a:path w="1968" h="1968">
                <a:moveTo>
                  <a:pt x="0" y="0"/>
                </a:moveTo>
                <a:lnTo>
                  <a:pt x="1968" y="576"/>
                </a:lnTo>
                <a:lnTo>
                  <a:pt x="144" y="1968"/>
                </a:lnTo>
                <a:lnTo>
                  <a:pt x="0" y="1968"/>
                </a:lnTo>
                <a:lnTo>
                  <a:pt x="0" y="0"/>
                </a:lnTo>
                <a:close/>
              </a:path>
            </a:pathLst>
          </a:custGeom>
          <a:solidFill>
            <a:schemeClr val="folHlink">
              <a:alpha val="50000"/>
            </a:scheme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zh-CN" altLang="en-US"/>
          </a:p>
        </p:txBody>
      </p:sp>
      <p:sp>
        <p:nvSpPr>
          <p:cNvPr id="5127" name="Rectangle 7"/>
          <p:cNvSpPr>
            <a:spLocks noGrp="1" noChangeArrowheads="1"/>
          </p:cNvSpPr>
          <p:nvPr>
            <p:ph type="body" idx="1"/>
          </p:nvPr>
        </p:nvSpPr>
        <p:spPr bwMode="auto">
          <a:xfrm>
            <a:off x="457200" y="13716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5128" name="Rectangle 8"/>
          <p:cNvSpPr>
            <a:spLocks noGrp="1" noChangeArrowheads="1"/>
          </p:cNvSpPr>
          <p:nvPr>
            <p:ph type="dt" sz="half" idx="2"/>
          </p:nvPr>
        </p:nvSpPr>
        <p:spPr bwMode="auto">
          <a:xfrm>
            <a:off x="327025" y="6477000"/>
            <a:ext cx="2514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2"/>
                </a:solidFill>
                <a:effectLst>
                  <a:outerShdw blurRad="38100" dist="38100" dir="2700000" algn="tl">
                    <a:srgbClr val="C0C0C0"/>
                  </a:outerShdw>
                </a:effectLst>
                <a:latin typeface="+mn-lt"/>
                <a:ea typeface="Gulim" pitchFamily="34" charset="-127"/>
              </a:defRPr>
            </a:lvl1pPr>
          </a:lstStyle>
          <a:p>
            <a:endParaRPr lang="en-US"/>
          </a:p>
        </p:txBody>
      </p:sp>
      <p:sp>
        <p:nvSpPr>
          <p:cNvPr id="5129" name="Rectangle 9"/>
          <p:cNvSpPr>
            <a:spLocks noGrp="1" noChangeArrowheads="1"/>
          </p:cNvSpPr>
          <p:nvPr>
            <p:ph type="sldNum" sz="quarter" idx="4"/>
          </p:nvPr>
        </p:nvSpPr>
        <p:spPr bwMode="auto">
          <a:xfrm>
            <a:off x="3276600" y="64770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effectLst>
                  <a:outerShdw blurRad="38100" dist="38100" dir="2700000" algn="tl">
                    <a:srgbClr val="C0C0C0"/>
                  </a:outerShdw>
                </a:effectLst>
                <a:latin typeface="+mn-lt"/>
                <a:ea typeface="Gulim" pitchFamily="34" charset="-127"/>
              </a:defRPr>
            </a:lvl1pPr>
          </a:lstStyle>
          <a:p>
            <a:fld id="{FE7402D2-C7CB-44E9-9DD6-C65FB3F744B9}" type="slidenum">
              <a:rPr lang="ko-KR" altLang="en-US"/>
              <a:pPr/>
              <a:t>‹#›</a:t>
            </a:fld>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rtl="0" fontAlgn="base">
        <a:spcBef>
          <a:spcPct val="0"/>
        </a:spcBef>
        <a:spcAft>
          <a:spcPct val="0"/>
        </a:spcAft>
        <a:defRPr sz="3200" b="1">
          <a:solidFill>
            <a:schemeClr val="tx1"/>
          </a:solidFill>
          <a:latin typeface="+mj-lt"/>
          <a:ea typeface="+mj-ea"/>
          <a:cs typeface="+mj-cs"/>
        </a:defRPr>
      </a:lvl1pPr>
      <a:lvl2pPr algn="l" rtl="0" fontAlgn="base">
        <a:spcBef>
          <a:spcPct val="0"/>
        </a:spcBef>
        <a:spcAft>
          <a:spcPct val="0"/>
        </a:spcAft>
        <a:defRPr sz="3200" b="1">
          <a:solidFill>
            <a:schemeClr val="tx1"/>
          </a:solidFill>
          <a:latin typeface="Verdana" pitchFamily="34" charset="0"/>
          <a:ea typeface="宋体" pitchFamily="2" charset="-122"/>
        </a:defRPr>
      </a:lvl2pPr>
      <a:lvl3pPr algn="l" rtl="0" fontAlgn="base">
        <a:spcBef>
          <a:spcPct val="0"/>
        </a:spcBef>
        <a:spcAft>
          <a:spcPct val="0"/>
        </a:spcAft>
        <a:defRPr sz="3200" b="1">
          <a:solidFill>
            <a:schemeClr val="tx1"/>
          </a:solidFill>
          <a:latin typeface="Verdana" pitchFamily="34" charset="0"/>
          <a:ea typeface="宋体" pitchFamily="2" charset="-122"/>
        </a:defRPr>
      </a:lvl3pPr>
      <a:lvl4pPr algn="l" rtl="0" fontAlgn="base">
        <a:spcBef>
          <a:spcPct val="0"/>
        </a:spcBef>
        <a:spcAft>
          <a:spcPct val="0"/>
        </a:spcAft>
        <a:defRPr sz="3200" b="1">
          <a:solidFill>
            <a:schemeClr val="tx1"/>
          </a:solidFill>
          <a:latin typeface="Verdana" pitchFamily="34" charset="0"/>
          <a:ea typeface="宋体" pitchFamily="2" charset="-122"/>
        </a:defRPr>
      </a:lvl4pPr>
      <a:lvl5pPr algn="l" rtl="0" fontAlgn="base">
        <a:spcBef>
          <a:spcPct val="0"/>
        </a:spcBef>
        <a:spcAft>
          <a:spcPct val="0"/>
        </a:spcAft>
        <a:defRPr sz="3200" b="1">
          <a:solidFill>
            <a:schemeClr val="tx1"/>
          </a:solidFill>
          <a:latin typeface="Verdana" pitchFamily="34" charset="0"/>
          <a:ea typeface="宋体" pitchFamily="2" charset="-122"/>
        </a:defRPr>
      </a:lvl5pPr>
      <a:lvl6pPr marL="457200" algn="l" rtl="0" fontAlgn="base">
        <a:spcBef>
          <a:spcPct val="0"/>
        </a:spcBef>
        <a:spcAft>
          <a:spcPct val="0"/>
        </a:spcAft>
        <a:defRPr sz="3200" b="1">
          <a:solidFill>
            <a:schemeClr val="tx1"/>
          </a:solidFill>
          <a:latin typeface="Verdana" pitchFamily="34" charset="0"/>
          <a:ea typeface="宋体" pitchFamily="2" charset="-122"/>
        </a:defRPr>
      </a:lvl6pPr>
      <a:lvl7pPr marL="914400" algn="l" rtl="0" fontAlgn="base">
        <a:spcBef>
          <a:spcPct val="0"/>
        </a:spcBef>
        <a:spcAft>
          <a:spcPct val="0"/>
        </a:spcAft>
        <a:defRPr sz="3200" b="1">
          <a:solidFill>
            <a:schemeClr val="tx1"/>
          </a:solidFill>
          <a:latin typeface="Verdana" pitchFamily="34" charset="0"/>
          <a:ea typeface="宋体" pitchFamily="2" charset="-122"/>
        </a:defRPr>
      </a:lvl7pPr>
      <a:lvl8pPr marL="1371600" algn="l" rtl="0" fontAlgn="base">
        <a:spcBef>
          <a:spcPct val="0"/>
        </a:spcBef>
        <a:spcAft>
          <a:spcPct val="0"/>
        </a:spcAft>
        <a:defRPr sz="3200" b="1">
          <a:solidFill>
            <a:schemeClr val="tx1"/>
          </a:solidFill>
          <a:latin typeface="Verdana" pitchFamily="34" charset="0"/>
          <a:ea typeface="宋体" pitchFamily="2" charset="-122"/>
        </a:defRPr>
      </a:lvl8pPr>
      <a:lvl9pPr marL="1828800" algn="l" rtl="0" fontAlgn="base">
        <a:spcBef>
          <a:spcPct val="0"/>
        </a:spcBef>
        <a:spcAft>
          <a:spcPct val="0"/>
        </a:spcAft>
        <a:defRPr sz="3200" b="1">
          <a:solidFill>
            <a:schemeClr val="tx1"/>
          </a:solidFill>
          <a:latin typeface="Verdana" pitchFamily="34" charset="0"/>
          <a:ea typeface="宋体" pitchFamily="2" charset="-122"/>
        </a:defRPr>
      </a:lvl9pPr>
    </p:titleStyle>
    <p:bodyStyle>
      <a:lvl1pPr marL="342900" indent="-342900" algn="l" rtl="0" fontAlgn="base">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fontAlgn="base">
        <a:spcBef>
          <a:spcPct val="20000"/>
        </a:spcBef>
        <a:spcAft>
          <a:spcPct val="0"/>
        </a:spcAft>
        <a:buClr>
          <a:schemeClr val="tx2"/>
        </a:buClr>
        <a:buSzPct val="60000"/>
        <a:buFont typeface="Wingdings" pitchFamily="2" charset="2"/>
        <a:buChar char="n"/>
        <a:defRPr sz="2400">
          <a:solidFill>
            <a:schemeClr val="tx1"/>
          </a:solidFill>
          <a:latin typeface="+mn-lt"/>
          <a:ea typeface="+mn-ea"/>
        </a:defRPr>
      </a:lvl2pPr>
      <a:lvl3pPr marL="1143000" indent="-228600" algn="l" rtl="0" fontAlgn="base">
        <a:spcBef>
          <a:spcPct val="20000"/>
        </a:spcBef>
        <a:spcAft>
          <a:spcPct val="0"/>
        </a:spcAft>
        <a:buClr>
          <a:schemeClr val="accent2"/>
        </a:buClr>
        <a:buSzPct val="60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ea typeface="+mn-ea"/>
        </a:defRPr>
      </a:lvl4pPr>
      <a:lvl5pPr marL="20574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tx2"/>
        </a:buClr>
        <a:buSzPct val="6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ChangeArrowheads="1"/>
          </p:cNvSpPr>
          <p:nvPr/>
        </p:nvSpPr>
        <p:spPr bwMode="auto">
          <a:xfrm>
            <a:off x="5715000" y="2362200"/>
            <a:ext cx="2971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CN" sz="3200" b="1">
                <a:latin typeface="Times New Roman" pitchFamily="18" charset="0"/>
              </a:rPr>
              <a:t>Unit9      Microcontroller</a:t>
            </a:r>
          </a:p>
        </p:txBody>
      </p:sp>
      <p:pic>
        <p:nvPicPr>
          <p:cNvPr id="6" name="Picture 7"/>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bwMode="auto">
          <a:xfrm>
            <a:off x="0" y="-1"/>
            <a:ext cx="4876792" cy="6857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04800" y="457200"/>
            <a:ext cx="8534400" cy="6294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t>    1．Interrupts    </a:t>
            </a:r>
            <a:r>
              <a:rPr lang="zh-CN" altLang="en-US" sz="2600" b="1" dirty="0">
                <a:solidFill>
                  <a:srgbClr val="0000CC"/>
                </a:solidFill>
                <a:ea typeface="楷体_GB2312" pitchFamily="49" charset="-122"/>
              </a:rPr>
              <a:t>中断</a:t>
            </a:r>
          </a:p>
          <a:p>
            <a:pPr>
              <a:spcBef>
                <a:spcPct val="50000"/>
              </a:spcBef>
            </a:pPr>
            <a:r>
              <a:rPr lang="en-US" altLang="zh-CN" sz="2600" dirty="0">
                <a:solidFill>
                  <a:srgbClr val="FF0000"/>
                </a:solidFill>
              </a:rPr>
              <a:t>    </a:t>
            </a:r>
            <a:r>
              <a:rPr lang="zh-CN" altLang="en-US" sz="2600" dirty="0"/>
              <a:t>Microcontrollers must provide real time (predictable, though not necessarily fast) response to events in the embedded system they are controlling.</a:t>
            </a:r>
            <a:r>
              <a:rPr lang="zh-CN" altLang="en-US" dirty="0"/>
              <a:t> </a:t>
            </a:r>
            <a:r>
              <a:rPr lang="zh-CN" altLang="en-US" sz="2600" dirty="0"/>
              <a:t> When certain events occur, an interrupt system can signal the processor to suspend processing the current instruction sequence and to begin an interrupt service routine (ISR, or“interrupt handler”). </a:t>
            </a:r>
          </a:p>
          <a:p>
            <a:pPr>
              <a:spcBef>
                <a:spcPct val="50000"/>
              </a:spcBef>
            </a:pPr>
            <a:r>
              <a:rPr lang="zh-CN" altLang="en-US" sz="2600" b="1" dirty="0">
                <a:solidFill>
                  <a:srgbClr val="0000CC"/>
                </a:solidFill>
                <a:latin typeface="楷体_GB2312" pitchFamily="49" charset="-122"/>
                <a:ea typeface="楷体_GB2312" pitchFamily="49" charset="-122"/>
              </a:rPr>
              <a:t>    句中</a:t>
            </a:r>
            <a:r>
              <a:rPr lang="zh-CN" altLang="en-US" sz="2600" dirty="0">
                <a:ea typeface="楷体_GB2312" pitchFamily="49" charset="-122"/>
              </a:rPr>
              <a:t>suspend</a:t>
            </a:r>
            <a:r>
              <a:rPr lang="zh-CN" altLang="en-US" sz="2600" b="1" dirty="0">
                <a:solidFill>
                  <a:srgbClr val="0000CC"/>
                </a:solidFill>
                <a:latin typeface="楷体_GB2312" pitchFamily="49" charset="-122"/>
                <a:ea typeface="楷体_GB2312" pitchFamily="49" charset="-122"/>
              </a:rPr>
              <a:t>意为</a:t>
            </a:r>
            <a:r>
              <a:rPr lang="zh-CN" altLang="en-US" sz="2600" b="1" dirty="0">
                <a:solidFill>
                  <a:srgbClr val="0000CC"/>
                </a:solidFill>
                <a:latin typeface="Book Antiqua"/>
                <a:ea typeface="楷体_GB2312" pitchFamily="49" charset="-122"/>
              </a:rPr>
              <a:t>“</a:t>
            </a:r>
            <a:r>
              <a:rPr lang="zh-CN" altLang="en-US" sz="2600" b="1" dirty="0">
                <a:solidFill>
                  <a:srgbClr val="0000CC"/>
                </a:solidFill>
                <a:latin typeface="楷体_GB2312" pitchFamily="49" charset="-122"/>
                <a:ea typeface="楷体_GB2312" pitchFamily="49" charset="-122"/>
              </a:rPr>
              <a:t>挂起</a:t>
            </a:r>
            <a:r>
              <a:rPr lang="zh-CN" altLang="en-US" sz="2600" b="1" dirty="0">
                <a:solidFill>
                  <a:srgbClr val="0000CC"/>
                </a:solidFill>
                <a:latin typeface="Book Antiqua"/>
                <a:ea typeface="楷体_GB2312" pitchFamily="49" charset="-122"/>
              </a:rPr>
              <a:t>”</a:t>
            </a:r>
            <a:r>
              <a:rPr lang="zh-CN" altLang="en-US" sz="2600" b="1" dirty="0">
                <a:solidFill>
                  <a:srgbClr val="0000CC"/>
                </a:solidFill>
                <a:latin typeface="楷体_GB2312" pitchFamily="49" charset="-122"/>
                <a:ea typeface="楷体_GB2312" pitchFamily="49" charset="-122"/>
              </a:rPr>
              <a:t>，是线程的一种状态，指暂时不处理，处于等待状态</a:t>
            </a:r>
            <a:r>
              <a:rPr lang="zh-CN" altLang="en-US" sz="2600" b="1" dirty="0" smtClean="0">
                <a:solidFill>
                  <a:srgbClr val="0000CC"/>
                </a:solidFill>
                <a:latin typeface="楷体_GB2312" pitchFamily="49" charset="-122"/>
                <a:ea typeface="楷体_GB2312" pitchFamily="49" charset="-122"/>
              </a:rPr>
              <a:t>。</a:t>
            </a:r>
            <a:endParaRPr lang="en-US" altLang="zh-CN" sz="2600" b="1" dirty="0" smtClean="0">
              <a:solidFill>
                <a:srgbClr val="0000CC"/>
              </a:solidFill>
              <a:latin typeface="楷体_GB2312" pitchFamily="49" charset="-122"/>
              <a:ea typeface="楷体_GB2312" pitchFamily="49" charset="-122"/>
            </a:endParaRPr>
          </a:p>
          <a:p>
            <a:pPr>
              <a:spcBef>
                <a:spcPct val="50000"/>
              </a:spcBef>
            </a:pPr>
            <a:r>
              <a:rPr lang="en-US" altLang="zh-CN" sz="2600" b="1" dirty="0" smtClean="0">
                <a:solidFill>
                  <a:srgbClr val="0000CC"/>
                </a:solidFill>
                <a:latin typeface="Book Antiqua"/>
                <a:ea typeface="楷体_GB2312" pitchFamily="49" charset="-122"/>
              </a:rPr>
              <a:t>    </a:t>
            </a:r>
            <a:r>
              <a:rPr lang="zh-CN" altLang="zh-CN" sz="2600" b="1" dirty="0" smtClean="0">
                <a:solidFill>
                  <a:srgbClr val="0000CC"/>
                </a:solidFill>
                <a:latin typeface="Book Antiqua"/>
                <a:ea typeface="楷体_GB2312" pitchFamily="49" charset="-122"/>
              </a:rPr>
              <a:t>单片机</a:t>
            </a:r>
            <a:r>
              <a:rPr lang="zh-CN" altLang="zh-CN" sz="2600" b="1" dirty="0">
                <a:solidFill>
                  <a:srgbClr val="0000CC"/>
                </a:solidFill>
                <a:latin typeface="Book Antiqua"/>
                <a:ea typeface="楷体_GB2312" pitchFamily="49" charset="-122"/>
              </a:rPr>
              <a:t>必须对所控制的嵌入式系统的事件提供实时（预期的，虽然不一定很快）响应。当某一事件被触发，中断系统向处理器发出信息，将当前正在处理的指令序列挂起，开始中断服务程序（ISR，或中断处理程序）。</a:t>
            </a:r>
            <a:endParaRPr lang="zh-CN" altLang="en-US" sz="2600" b="1" dirty="0">
              <a:solidFill>
                <a:srgbClr val="0000CC"/>
              </a:solidFill>
              <a:latin typeface="Book Antiqua"/>
              <a:ea typeface="楷体_GB2312"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1" name="Rectangle 7"/>
          <p:cNvSpPr>
            <a:spLocks noChangeArrowheads="1"/>
          </p:cNvSpPr>
          <p:nvPr/>
        </p:nvSpPr>
        <p:spPr bwMode="auto">
          <a:xfrm>
            <a:off x="533506" y="1752644"/>
            <a:ext cx="8001000" cy="3370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t>2．Programs   </a:t>
            </a:r>
            <a:r>
              <a:rPr lang="zh-CN" altLang="en-US" sz="2600" b="1" dirty="0">
                <a:solidFill>
                  <a:srgbClr val="0000CC"/>
                </a:solidFill>
                <a:ea typeface="楷体_GB2312" pitchFamily="49" charset="-122"/>
              </a:rPr>
              <a:t>程序</a:t>
            </a:r>
          </a:p>
          <a:p>
            <a:pPr>
              <a:spcBef>
                <a:spcPct val="50000"/>
              </a:spcBef>
            </a:pPr>
            <a:r>
              <a:rPr lang="zh-CN" altLang="en-US" sz="2600" dirty="0"/>
              <a:t>      Microcontroller programs must fit in the available on-chip program memory, since it would be costly to provide a system with </a:t>
            </a:r>
            <a:r>
              <a:rPr lang="zh-CN" altLang="en-US" sz="2600" dirty="0">
                <a:solidFill>
                  <a:srgbClr val="FF0000"/>
                </a:solidFill>
              </a:rPr>
              <a:t>external, expandable, memory</a:t>
            </a:r>
            <a:r>
              <a:rPr lang="zh-CN" altLang="en-US" sz="2600" b="1" dirty="0">
                <a:solidFill>
                  <a:srgbClr val="0000CC"/>
                </a:solidFill>
              </a:rPr>
              <a:t>（</a:t>
            </a:r>
            <a:r>
              <a:rPr lang="zh-CN" altLang="en-US" sz="2600" b="1" dirty="0">
                <a:solidFill>
                  <a:srgbClr val="0000CC"/>
                </a:solidFill>
                <a:ea typeface="楷体_GB2312" pitchFamily="49" charset="-122"/>
              </a:rPr>
              <a:t>外挂的可扩展的存储器</a:t>
            </a:r>
            <a:r>
              <a:rPr lang="zh-CN" altLang="en-US" sz="2600" b="1" dirty="0">
                <a:solidFill>
                  <a:srgbClr val="0000CC"/>
                </a:solidFill>
              </a:rPr>
              <a:t>）</a:t>
            </a:r>
            <a:r>
              <a:rPr lang="en-US" altLang="zh-CN" sz="2600" b="1" dirty="0">
                <a:solidFill>
                  <a:srgbClr val="0000CC"/>
                </a:solidFill>
              </a:rPr>
              <a:t>.</a:t>
            </a:r>
            <a:endParaRPr lang="zh-CN" altLang="en-US" sz="2600" b="1" dirty="0">
              <a:solidFill>
                <a:srgbClr val="0000CC"/>
              </a:solidFill>
            </a:endParaRPr>
          </a:p>
          <a:p>
            <a:pPr>
              <a:spcBef>
                <a:spcPct val="50000"/>
              </a:spcBef>
            </a:pPr>
            <a:r>
              <a:rPr lang="en-US" altLang="zh-CN" sz="2600" b="1" dirty="0" smtClean="0">
                <a:solidFill>
                  <a:srgbClr val="0000CC"/>
                </a:solidFill>
                <a:ea typeface="楷体_GB2312" pitchFamily="49" charset="-122"/>
              </a:rPr>
              <a:t>    </a:t>
            </a:r>
            <a:r>
              <a:rPr lang="zh-CN" altLang="zh-CN" sz="2600" b="1" dirty="0" smtClean="0">
                <a:solidFill>
                  <a:srgbClr val="0000CC"/>
                </a:solidFill>
                <a:ea typeface="楷体_GB2312" pitchFamily="49" charset="-122"/>
              </a:rPr>
              <a:t>单片机</a:t>
            </a:r>
            <a:r>
              <a:rPr lang="zh-CN" altLang="zh-CN" sz="2600" b="1" dirty="0">
                <a:solidFill>
                  <a:srgbClr val="0000CC"/>
                </a:solidFill>
                <a:ea typeface="楷体_GB2312" pitchFamily="49" charset="-122"/>
              </a:rPr>
              <a:t>编程必须要与可用的片内程序存储器相匹配。因为为系统配备外部可扩展存储器会很昂贵。</a:t>
            </a:r>
            <a:endParaRPr lang="zh-CN" altLang="en-US" sz="2600" b="1" dirty="0">
              <a:solidFill>
                <a:srgbClr val="0000CC"/>
              </a:solidFill>
              <a:ea typeface="楷体_GB2312"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81000" y="385763"/>
            <a:ext cx="8610600" cy="6432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None/>
            </a:pPr>
            <a:r>
              <a:rPr lang="zh-CN" altLang="en-US" sz="2600" dirty="0" smtClean="0"/>
              <a:t>Compilers and assemblers are used to convert high-level language and assembler language codes into a compact machine code for storage in the microcontroller’s memory. Depending </a:t>
            </a:r>
            <a:r>
              <a:rPr lang="zh-CN" altLang="en-US" sz="2600" dirty="0"/>
              <a:t>on the device, the program memory may be permanent, </a:t>
            </a:r>
            <a:r>
              <a:rPr lang="zh-CN" altLang="en-US" sz="2600" dirty="0">
                <a:solidFill>
                  <a:srgbClr val="FF0000"/>
                </a:solidFill>
              </a:rPr>
              <a:t>read-only memory</a:t>
            </a:r>
            <a:r>
              <a:rPr lang="zh-CN" altLang="en-US" sz="2600" b="1" dirty="0">
                <a:solidFill>
                  <a:srgbClr val="0000CC"/>
                </a:solidFill>
                <a:latin typeface="楷体_GB2312" pitchFamily="49" charset="-122"/>
                <a:ea typeface="楷体_GB2312" pitchFamily="49" charset="-122"/>
              </a:rPr>
              <a:t>（只读存储器）</a:t>
            </a:r>
            <a:r>
              <a:rPr lang="zh-CN" altLang="en-US" sz="2600" dirty="0"/>
              <a:t>that can only be programmed at the factory, or program memory may be </a:t>
            </a:r>
            <a:r>
              <a:rPr lang="zh-CN" altLang="en-US" sz="2600" dirty="0">
                <a:solidFill>
                  <a:srgbClr val="FF0000"/>
                </a:solidFill>
              </a:rPr>
              <a:t>field-alterable flash</a:t>
            </a:r>
            <a:r>
              <a:rPr lang="zh-CN" altLang="en-US" sz="2600" b="1" dirty="0">
                <a:solidFill>
                  <a:srgbClr val="0000CC"/>
                </a:solidFill>
                <a:latin typeface="楷体_GB2312" pitchFamily="49" charset="-122"/>
                <a:ea typeface="楷体_GB2312" pitchFamily="49" charset="-122"/>
              </a:rPr>
              <a:t>（现场可变闪存）</a:t>
            </a:r>
            <a:r>
              <a:rPr lang="zh-CN" altLang="en-US" sz="2600" dirty="0"/>
              <a:t>or </a:t>
            </a:r>
            <a:r>
              <a:rPr lang="zh-CN" altLang="en-US" sz="2600" dirty="0">
                <a:solidFill>
                  <a:srgbClr val="FF0000"/>
                </a:solidFill>
              </a:rPr>
              <a:t>erasable</a:t>
            </a:r>
            <a:r>
              <a:rPr lang="zh-CN" altLang="en-US" sz="2600" b="1" dirty="0">
                <a:solidFill>
                  <a:srgbClr val="0000CC"/>
                </a:solidFill>
                <a:ea typeface="楷体_GB2312" pitchFamily="49" charset="-122"/>
              </a:rPr>
              <a:t>（可擦除的）</a:t>
            </a:r>
            <a:r>
              <a:rPr lang="zh-CN" altLang="en-US" sz="2600" dirty="0"/>
              <a:t>read-only memory.</a:t>
            </a:r>
          </a:p>
          <a:p>
            <a:pPr>
              <a:spcBef>
                <a:spcPct val="50000"/>
              </a:spcBef>
              <a:buFont typeface="Wingdings" pitchFamily="2" charset="2"/>
              <a:buNone/>
            </a:pPr>
            <a:r>
              <a:rPr lang="zh-CN" altLang="en-US" sz="2400" b="1" dirty="0">
                <a:solidFill>
                  <a:srgbClr val="0000CC"/>
                </a:solidFill>
                <a:latin typeface="楷体_GB2312" pitchFamily="49" charset="-122"/>
                <a:ea typeface="楷体_GB2312" pitchFamily="49" charset="-122"/>
              </a:rPr>
              <a:t>    句中</a:t>
            </a:r>
            <a:r>
              <a:rPr lang="zh-CN" altLang="en-US" sz="2400" dirty="0">
                <a:ea typeface="楷体_GB2312" pitchFamily="49" charset="-122"/>
              </a:rPr>
              <a:t>Compiler</a:t>
            </a:r>
            <a:r>
              <a:rPr lang="zh-CN" altLang="en-US" sz="2400" b="1" dirty="0">
                <a:solidFill>
                  <a:srgbClr val="0000CC"/>
                </a:solidFill>
                <a:latin typeface="楷体_GB2312" pitchFamily="49" charset="-122"/>
                <a:ea typeface="楷体_GB2312" pitchFamily="49" charset="-122"/>
              </a:rPr>
              <a:t>指编译程序，它把高级语言程序翻译为机器代码。</a:t>
            </a:r>
            <a:r>
              <a:rPr lang="zh-CN" altLang="en-US" sz="2400" dirty="0">
                <a:ea typeface="楷体_GB2312" pitchFamily="49" charset="-122"/>
              </a:rPr>
              <a:t>assembler</a:t>
            </a:r>
            <a:r>
              <a:rPr lang="zh-CN" altLang="en-US" sz="2400" b="1" dirty="0">
                <a:solidFill>
                  <a:srgbClr val="0000CC"/>
                </a:solidFill>
                <a:latin typeface="楷体_GB2312" pitchFamily="49" charset="-122"/>
                <a:ea typeface="楷体_GB2312" pitchFamily="49" charset="-122"/>
              </a:rPr>
              <a:t>指汇编程序，它把汇编语言程序翻译成机器代码</a:t>
            </a:r>
            <a:r>
              <a:rPr lang="zh-CN" altLang="en-US" sz="2400" b="1" dirty="0" smtClean="0">
                <a:solidFill>
                  <a:srgbClr val="0000CC"/>
                </a:solidFill>
                <a:latin typeface="楷体_GB2312" pitchFamily="49" charset="-122"/>
                <a:ea typeface="楷体_GB2312" pitchFamily="49" charset="-122"/>
              </a:rPr>
              <a:t>。</a:t>
            </a:r>
            <a:endParaRPr lang="en-US" altLang="zh-CN" sz="2400" b="1" dirty="0" smtClean="0">
              <a:solidFill>
                <a:srgbClr val="0000CC"/>
              </a:solidFill>
              <a:latin typeface="楷体_GB2312" pitchFamily="49" charset="-122"/>
              <a:ea typeface="楷体_GB2312" pitchFamily="49" charset="-122"/>
            </a:endParaRPr>
          </a:p>
          <a:p>
            <a:r>
              <a:rPr lang="zh-CN" altLang="en-US" sz="2400" b="1" dirty="0" smtClean="0">
                <a:latin typeface="楷体_GB2312" pitchFamily="49" charset="-122"/>
                <a:ea typeface="楷体_GB2312" pitchFamily="49" charset="-122"/>
              </a:rPr>
              <a:t>译</a:t>
            </a:r>
            <a:r>
              <a:rPr lang="zh-CN" altLang="en-US" sz="2400" b="1" dirty="0">
                <a:latin typeface="楷体_GB2312" pitchFamily="49" charset="-122"/>
                <a:ea typeface="楷体_GB2312" pitchFamily="49" charset="-122"/>
              </a:rPr>
              <a:t>为</a:t>
            </a:r>
            <a:r>
              <a:rPr lang="zh-CN" altLang="en-US" sz="2400" b="1" dirty="0" smtClean="0">
                <a:latin typeface="楷体_GB2312" pitchFamily="49" charset="-122"/>
                <a:ea typeface="楷体_GB2312" pitchFamily="49" charset="-122"/>
              </a:rPr>
              <a:t>：</a:t>
            </a:r>
            <a:r>
              <a:rPr lang="zh-CN" altLang="zh-CN" sz="2400" b="1" dirty="0">
                <a:solidFill>
                  <a:srgbClr val="0000CC"/>
                </a:solidFill>
                <a:latin typeface="楷体_GB2312" pitchFamily="49" charset="-122"/>
                <a:ea typeface="楷体_GB2312" pitchFamily="49" charset="-122"/>
              </a:rPr>
              <a:t>编译程序和汇编程序将高级语言和汇编语言代码转换成压缩机器代码，存储在单片机的存储器中。根据不同的设备，程序存储器可以是永久性存储器或只读存储器。只读存储器在出厂时就写好程序。程序存储器也可以是现场可变闪存或可擦除只读存储器。</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457200" y="914466"/>
            <a:ext cx="83820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sz="2600" b="1" dirty="0"/>
              <a:t>Higher integration      </a:t>
            </a:r>
            <a:r>
              <a:rPr lang="zh-CN" altLang="en-US" sz="2600" b="1" dirty="0">
                <a:solidFill>
                  <a:srgbClr val="0000CC"/>
                </a:solidFill>
                <a:ea typeface="楷体_GB2312" pitchFamily="49" charset="-122"/>
              </a:rPr>
              <a:t>高度集成</a:t>
            </a:r>
          </a:p>
          <a:p>
            <a:pPr>
              <a:spcBef>
                <a:spcPct val="50000"/>
              </a:spcBef>
            </a:pPr>
            <a:r>
              <a:rPr lang="zh-CN" altLang="en-US" sz="2600" dirty="0"/>
              <a:t>    </a:t>
            </a:r>
            <a:r>
              <a:rPr lang="en-US" altLang="zh-CN" sz="2600" dirty="0"/>
              <a:t>In contrast to general-purpose CPUs, micro-controllers may not implement an external address or data bus as they integrate RAM and </a:t>
            </a:r>
            <a:r>
              <a:rPr lang="en-US" altLang="zh-CN" sz="2600" dirty="0">
                <a:solidFill>
                  <a:srgbClr val="FF0000"/>
                </a:solidFill>
              </a:rPr>
              <a:t>non-volatile</a:t>
            </a:r>
            <a:r>
              <a:rPr lang="zh-CN" altLang="en-US" sz="2600" b="1" dirty="0">
                <a:solidFill>
                  <a:srgbClr val="0000CC"/>
                </a:solidFill>
                <a:latin typeface="楷体_GB2312" pitchFamily="49" charset="-122"/>
                <a:ea typeface="楷体_GB2312" pitchFamily="49" charset="-122"/>
              </a:rPr>
              <a:t>（非易失性的）</a:t>
            </a:r>
            <a:r>
              <a:rPr lang="en-US" altLang="zh-CN" sz="2600" dirty="0"/>
              <a:t>memory on the same chip as the CPU. Using fewer </a:t>
            </a:r>
            <a:r>
              <a:rPr lang="en-US" altLang="zh-CN" sz="2600" dirty="0">
                <a:solidFill>
                  <a:srgbClr val="FF0000"/>
                </a:solidFill>
              </a:rPr>
              <a:t>pin</a:t>
            </a:r>
            <a:r>
              <a:rPr lang="en-US" altLang="zh-CN" sz="2600" dirty="0"/>
              <a:t>s</a:t>
            </a:r>
            <a:r>
              <a:rPr lang="zh-CN" altLang="en-US" sz="2600" b="1" dirty="0">
                <a:solidFill>
                  <a:srgbClr val="0000CC"/>
                </a:solidFill>
                <a:ea typeface="楷体_GB2312" pitchFamily="49" charset="-122"/>
              </a:rPr>
              <a:t>（引脚）</a:t>
            </a:r>
            <a:r>
              <a:rPr lang="en-US" altLang="zh-CN" sz="2600" dirty="0"/>
              <a:t>, the chip can be placed in a much smaller, cheaper package.</a:t>
            </a:r>
          </a:p>
          <a:p>
            <a:pPr>
              <a:spcBef>
                <a:spcPct val="50000"/>
              </a:spcBef>
            </a:pPr>
            <a:r>
              <a:rPr lang="en-US" altLang="zh-CN" sz="2600" b="1" dirty="0" smtClean="0">
                <a:solidFill>
                  <a:srgbClr val="0000CC"/>
                </a:solidFill>
                <a:ea typeface="楷体_GB2312" pitchFamily="49" charset="-122"/>
              </a:rPr>
              <a:t>    </a:t>
            </a:r>
            <a:r>
              <a:rPr lang="zh-CN" altLang="zh-CN" sz="2600" b="1" dirty="0" smtClean="0">
                <a:solidFill>
                  <a:srgbClr val="0000CC"/>
                </a:solidFill>
                <a:ea typeface="楷体_GB2312" pitchFamily="49" charset="-122"/>
              </a:rPr>
              <a:t>比</a:t>
            </a:r>
            <a:r>
              <a:rPr lang="zh-CN" altLang="zh-CN" sz="2600" b="1" dirty="0">
                <a:solidFill>
                  <a:srgbClr val="0000CC"/>
                </a:solidFill>
                <a:ea typeface="楷体_GB2312" pitchFamily="49" charset="-122"/>
              </a:rPr>
              <a:t>起通用</a:t>
            </a:r>
            <a:r>
              <a:rPr lang="en-US" altLang="zh-CN" sz="2600" b="1" dirty="0">
                <a:solidFill>
                  <a:srgbClr val="0000CC"/>
                </a:solidFill>
                <a:ea typeface="楷体_GB2312" pitchFamily="49" charset="-122"/>
              </a:rPr>
              <a:t>CPU</a:t>
            </a:r>
            <a:r>
              <a:rPr lang="zh-CN" altLang="zh-CN" sz="2600" b="1" dirty="0">
                <a:solidFill>
                  <a:srgbClr val="0000CC"/>
                </a:solidFill>
                <a:ea typeface="楷体_GB2312" pitchFamily="49" charset="-122"/>
              </a:rPr>
              <a:t>来讲，单片机不执行外部地址或数据总线，因为它将</a:t>
            </a:r>
            <a:r>
              <a:rPr lang="en-US" altLang="zh-CN" sz="2600" b="1" dirty="0">
                <a:solidFill>
                  <a:srgbClr val="0000CC"/>
                </a:solidFill>
                <a:ea typeface="楷体_GB2312" pitchFamily="49" charset="-122"/>
              </a:rPr>
              <a:t>RAM</a:t>
            </a:r>
            <a:r>
              <a:rPr lang="zh-CN" altLang="zh-CN" sz="2600" b="1" dirty="0">
                <a:solidFill>
                  <a:srgbClr val="0000CC"/>
                </a:solidFill>
                <a:ea typeface="楷体_GB2312" pitchFamily="49" charset="-122"/>
              </a:rPr>
              <a:t>和非易失性存储器集成在</a:t>
            </a:r>
            <a:r>
              <a:rPr lang="en-US" altLang="zh-CN" sz="2600" b="1" dirty="0">
                <a:solidFill>
                  <a:srgbClr val="0000CC"/>
                </a:solidFill>
                <a:ea typeface="楷体_GB2312" pitchFamily="49" charset="-122"/>
              </a:rPr>
              <a:t>CPU</a:t>
            </a:r>
            <a:r>
              <a:rPr lang="zh-CN" altLang="zh-CN" sz="2600" b="1" dirty="0">
                <a:solidFill>
                  <a:srgbClr val="0000CC"/>
                </a:solidFill>
                <a:ea typeface="楷体_GB2312" pitchFamily="49" charset="-122"/>
              </a:rPr>
              <a:t>这样的同一芯片上。使用更少的引脚，芯片可以集成得更小，更便宜。</a:t>
            </a:r>
          </a:p>
          <a:p>
            <a:pPr>
              <a:spcBef>
                <a:spcPct val="50000"/>
              </a:spcBef>
            </a:pPr>
            <a:endParaRPr lang="zh-CN" altLang="en-US" sz="2600" dirty="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ChangeArrowheads="1"/>
          </p:cNvSpPr>
          <p:nvPr/>
        </p:nvSpPr>
        <p:spPr bwMode="auto">
          <a:xfrm>
            <a:off x="499966" y="1600248"/>
            <a:ext cx="807720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dirty="0"/>
              <a:t>Furthermore, on low pin count devices in particular, each pin may interface to several internal peripherals, with the pin function selected by software. This allows a part to be used in a wider variety of applications than if pins had dedicated functions. </a:t>
            </a:r>
            <a:endParaRPr lang="en-US" altLang="zh-CN" sz="2600" dirty="0" smtClean="0"/>
          </a:p>
          <a:p>
            <a:r>
              <a:rPr lang="zh-CN" altLang="zh-CN" sz="2600" b="1" dirty="0">
                <a:solidFill>
                  <a:srgbClr val="0000CC"/>
                </a:solidFill>
                <a:ea typeface="楷体_GB2312" pitchFamily="49" charset="-122"/>
              </a:rPr>
              <a:t>而且，尤其是那些引脚数量很少的元件，通过软件选择引脚功能，每个引脚可与好几个内部的外设接口，这一部分引脚比那些指定功能的引脚应用更广泛、灵活</a:t>
            </a:r>
            <a:r>
              <a:rPr lang="zh-CN" altLang="en-US" sz="2600" b="1" dirty="0">
                <a:solidFill>
                  <a:srgbClr val="0000CC"/>
                </a:solidFill>
                <a:ea typeface="楷体_GB2312" pitchFamily="49" charset="-122"/>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298750" y="990664"/>
            <a:ext cx="8610600"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lang="zh-CN" altLang="en-US" sz="2600" dirty="0"/>
              <a:t>    </a:t>
            </a:r>
            <a:r>
              <a:rPr lang="en-US" altLang="zh-CN" sz="2600" dirty="0"/>
              <a:t>Some microcontrollers use a Harvard architecture: separate memory buses for instructions and data, allowing accesses to take place concurrently. Where a Harvard architecture is used, instruction words for the processor may be a different bit size than the length of internal memory and registers; for example: 12-bit instructions used with 8-bit data registers. </a:t>
            </a:r>
          </a:p>
          <a:p>
            <a:r>
              <a:rPr lang="en-US" altLang="zh-CN" sz="2600" b="1" dirty="0" smtClean="0">
                <a:solidFill>
                  <a:srgbClr val="0000CC"/>
                </a:solidFill>
                <a:ea typeface="楷体_GB2312" pitchFamily="49" charset="-122"/>
              </a:rPr>
              <a:t>    </a:t>
            </a:r>
            <a:r>
              <a:rPr lang="zh-CN" altLang="zh-CN" sz="2600" b="1" dirty="0" smtClean="0">
                <a:solidFill>
                  <a:srgbClr val="0000CC"/>
                </a:solidFill>
                <a:ea typeface="楷体_GB2312" pitchFamily="49" charset="-122"/>
              </a:rPr>
              <a:t>有些</a:t>
            </a:r>
            <a:r>
              <a:rPr lang="zh-CN" altLang="zh-CN" sz="2600" b="1" dirty="0">
                <a:solidFill>
                  <a:srgbClr val="0000CC"/>
                </a:solidFill>
                <a:ea typeface="楷体_GB2312" pitchFamily="49" charset="-122"/>
              </a:rPr>
              <a:t>单片机使用哈佛结构：即一种将程序指令和数据分开存储的总线结构，它允许同时进行文件存取。使用哈佛结构时，处理器的指令字相对于内部存储器和寄存器来讲，可以是不同的位长度，如</a:t>
            </a:r>
            <a:r>
              <a:rPr lang="en-US" altLang="zh-CN" sz="2600" b="1" dirty="0">
                <a:solidFill>
                  <a:srgbClr val="0000CC"/>
                </a:solidFill>
                <a:ea typeface="楷体_GB2312" pitchFamily="49" charset="-122"/>
              </a:rPr>
              <a:t>8</a:t>
            </a:r>
            <a:r>
              <a:rPr lang="zh-CN" altLang="zh-CN" sz="2600" b="1" dirty="0">
                <a:solidFill>
                  <a:srgbClr val="0000CC"/>
                </a:solidFill>
                <a:ea typeface="楷体_GB2312" pitchFamily="49" charset="-122"/>
              </a:rPr>
              <a:t>位数据寄存器上使用</a:t>
            </a:r>
            <a:r>
              <a:rPr lang="en-US" altLang="zh-CN" sz="2600" b="1" dirty="0">
                <a:solidFill>
                  <a:srgbClr val="0000CC"/>
                </a:solidFill>
                <a:ea typeface="楷体_GB2312" pitchFamily="49" charset="-122"/>
              </a:rPr>
              <a:t>12</a:t>
            </a:r>
            <a:r>
              <a:rPr lang="zh-CN" altLang="zh-CN" sz="2600" b="1" dirty="0">
                <a:solidFill>
                  <a:srgbClr val="0000CC"/>
                </a:solidFill>
                <a:ea typeface="楷体_GB2312" pitchFamily="49" charset="-122"/>
              </a:rPr>
              <a:t>位的指令。</a:t>
            </a:r>
          </a:p>
        </p:txBody>
      </p:sp>
      <p:sp>
        <p:nvSpPr>
          <p:cNvPr id="28675" name="Rectangle 3"/>
          <p:cNvSpPr>
            <a:spLocks noChangeArrowheads="1"/>
          </p:cNvSpPr>
          <p:nvPr/>
        </p:nvSpPr>
        <p:spPr bwMode="auto">
          <a:xfrm>
            <a:off x="0" y="3252788"/>
            <a:ext cx="9144000" cy="0"/>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676" name="Rectangle 4"/>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0" name="Rectangle 6"/>
          <p:cNvSpPr>
            <a:spLocks noChangeArrowheads="1"/>
          </p:cNvSpPr>
          <p:nvPr/>
        </p:nvSpPr>
        <p:spPr bwMode="auto">
          <a:xfrm>
            <a:off x="457308" y="2286030"/>
            <a:ext cx="8382000"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None/>
            </a:pPr>
            <a:r>
              <a:rPr lang="en-US" altLang="zh-CN" sz="2600" dirty="0" smtClean="0"/>
              <a:t>A </a:t>
            </a:r>
            <a:r>
              <a:rPr lang="en-US" altLang="zh-CN" sz="2600" dirty="0"/>
              <a:t>micro-controller instruction set usually has many instructions intended for bit-wise operations to make control programs more compact. </a:t>
            </a:r>
          </a:p>
          <a:p>
            <a:pPr>
              <a:spcBef>
                <a:spcPct val="50000"/>
              </a:spcBef>
              <a:buFont typeface="Wingdings" pitchFamily="2" charset="2"/>
              <a:buNone/>
            </a:pPr>
            <a:r>
              <a:rPr lang="en-US" altLang="zh-CN" sz="2600" b="1" dirty="0" smtClean="0">
                <a:solidFill>
                  <a:srgbClr val="0000CC"/>
                </a:solidFill>
                <a:ea typeface="楷体_GB2312" pitchFamily="49" charset="-122"/>
              </a:rPr>
              <a:t>    </a:t>
            </a:r>
            <a:r>
              <a:rPr lang="zh-CN" altLang="zh-CN" sz="2600" b="1" dirty="0" smtClean="0">
                <a:solidFill>
                  <a:srgbClr val="0000CC"/>
                </a:solidFill>
                <a:ea typeface="楷体_GB2312" pitchFamily="49" charset="-122"/>
              </a:rPr>
              <a:t>单片机</a:t>
            </a:r>
            <a:r>
              <a:rPr lang="zh-CN" altLang="zh-CN" sz="2600" b="1" dirty="0">
                <a:solidFill>
                  <a:srgbClr val="0000CC"/>
                </a:solidFill>
                <a:ea typeface="楷体_GB2312" pitchFamily="49" charset="-122"/>
              </a:rPr>
              <a:t>指令集通常有很多指令按位运算使控制程序更为紧凑。</a:t>
            </a:r>
            <a:endParaRPr lang="en-US" altLang="zh-CN" sz="2600" b="1" dirty="0">
              <a:solidFill>
                <a:srgbClr val="0000CC"/>
              </a:solidFill>
              <a:ea typeface="楷体_GB2312" pitchFamily="49"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ChangeArrowheads="1"/>
          </p:cNvSpPr>
          <p:nvPr/>
        </p:nvSpPr>
        <p:spPr bwMode="auto">
          <a:xfrm>
            <a:off x="457200" y="539750"/>
            <a:ext cx="8229600" cy="6093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dirty="0">
                <a:solidFill>
                  <a:srgbClr val="FF0000"/>
                </a:solidFill>
              </a:rPr>
              <a:t>    </a:t>
            </a:r>
            <a:r>
              <a:rPr lang="en-US" altLang="zh-CN" sz="2600" dirty="0"/>
              <a:t>Many microcontrollers are so quirky that they </a:t>
            </a:r>
          </a:p>
          <a:p>
            <a:r>
              <a:rPr lang="en-US" altLang="zh-CN" sz="2600" dirty="0"/>
              <a:t>effectively require their own non-standard dialects </a:t>
            </a:r>
          </a:p>
          <a:p>
            <a:r>
              <a:rPr lang="en-US" altLang="zh-CN" sz="2600" dirty="0"/>
              <a:t>of C, such as SDCC for the 8051, which prevent </a:t>
            </a:r>
          </a:p>
          <a:p>
            <a:r>
              <a:rPr lang="en-US" altLang="zh-CN" sz="2600" dirty="0"/>
              <a:t>using standard tools (such as code libraries or static </a:t>
            </a:r>
          </a:p>
          <a:p>
            <a:r>
              <a:rPr lang="en-US" altLang="zh-CN" sz="2600" dirty="0"/>
              <a:t>analysis tools) even for code unrelated to hardware </a:t>
            </a:r>
          </a:p>
          <a:p>
            <a:r>
              <a:rPr lang="en-US" altLang="zh-CN" sz="2600" dirty="0"/>
              <a:t>features. Interpreters are often used to hide such </a:t>
            </a:r>
          </a:p>
          <a:p>
            <a:r>
              <a:rPr lang="en-US" altLang="zh-CN" sz="2600" dirty="0"/>
              <a:t>low level quirks.</a:t>
            </a:r>
            <a:r>
              <a:rPr lang="en-US" altLang="zh-CN" sz="2600" b="1" dirty="0"/>
              <a:t> </a:t>
            </a:r>
            <a:endParaRPr lang="en-US" altLang="zh-CN" sz="2600" dirty="0"/>
          </a:p>
          <a:p>
            <a:pPr>
              <a:spcBef>
                <a:spcPct val="50000"/>
              </a:spcBef>
            </a:pPr>
            <a:r>
              <a:rPr lang="en-US" altLang="zh-CN" sz="2600" b="1" dirty="0">
                <a:solidFill>
                  <a:srgbClr val="0000CC"/>
                </a:solidFill>
              </a:rPr>
              <a:t>    </a:t>
            </a:r>
            <a:r>
              <a:rPr lang="zh-CN" altLang="en-US" sz="2600" b="1" dirty="0">
                <a:solidFill>
                  <a:srgbClr val="0000CC"/>
                </a:solidFill>
                <a:latin typeface="楷体_GB2312" pitchFamily="49" charset="-122"/>
                <a:ea typeface="楷体_GB2312" pitchFamily="49" charset="-122"/>
              </a:rPr>
              <a:t>句中</a:t>
            </a:r>
            <a:r>
              <a:rPr lang="en-US" altLang="zh-CN" sz="2600" dirty="0">
                <a:ea typeface="楷体_GB2312" pitchFamily="49" charset="-122"/>
              </a:rPr>
              <a:t>SDCC</a:t>
            </a:r>
            <a:r>
              <a:rPr lang="zh-CN" altLang="en-US" sz="2600" b="1" dirty="0">
                <a:solidFill>
                  <a:srgbClr val="0000CC"/>
                </a:solidFill>
                <a:latin typeface="楷体_GB2312" pitchFamily="49" charset="-122"/>
                <a:ea typeface="楷体_GB2312" pitchFamily="49" charset="-122"/>
              </a:rPr>
              <a:t>为</a:t>
            </a:r>
            <a:r>
              <a:rPr lang="en-US" altLang="zh-CN" sz="2600" dirty="0">
                <a:ea typeface="楷体_GB2312" pitchFamily="49" charset="-122"/>
              </a:rPr>
              <a:t>Small Device C Compiler</a:t>
            </a:r>
            <a:r>
              <a:rPr lang="zh-CN" altLang="en-US" sz="2600" b="1" dirty="0">
                <a:solidFill>
                  <a:srgbClr val="0000CC"/>
                </a:solidFill>
                <a:latin typeface="楷体_GB2312" pitchFamily="49" charset="-122"/>
                <a:ea typeface="楷体_GB2312" pitchFamily="49" charset="-122"/>
              </a:rPr>
              <a:t>的缩写，是单片机程序的一种编译器</a:t>
            </a:r>
            <a:r>
              <a:rPr lang="zh-CN" altLang="en-US" sz="2600" b="1" dirty="0" smtClean="0">
                <a:solidFill>
                  <a:srgbClr val="0000CC"/>
                </a:solidFill>
                <a:latin typeface="楷体_GB2312" pitchFamily="49" charset="-122"/>
                <a:ea typeface="楷体_GB2312" pitchFamily="49" charset="-122"/>
              </a:rPr>
              <a:t>。</a:t>
            </a:r>
            <a:endParaRPr lang="en-US" altLang="zh-CN" sz="2600" b="1" dirty="0" smtClean="0">
              <a:solidFill>
                <a:srgbClr val="0000CC"/>
              </a:solidFill>
              <a:latin typeface="楷体_GB2312" pitchFamily="49" charset="-122"/>
              <a:ea typeface="楷体_GB2312" pitchFamily="49" charset="-122"/>
            </a:endParaRPr>
          </a:p>
          <a:p>
            <a:pPr>
              <a:spcBef>
                <a:spcPct val="50000"/>
              </a:spcBef>
            </a:pPr>
            <a:r>
              <a:rPr lang="zh-CN" altLang="en-US" sz="2600" b="1" dirty="0" smtClean="0">
                <a:latin typeface="楷体_GB2312" pitchFamily="49" charset="-122"/>
                <a:ea typeface="楷体_GB2312" pitchFamily="49" charset="-122"/>
              </a:rPr>
              <a:t>译</a:t>
            </a:r>
            <a:r>
              <a:rPr lang="zh-CN" altLang="en-US" sz="2600" b="1" dirty="0">
                <a:latin typeface="楷体_GB2312" pitchFamily="49" charset="-122"/>
                <a:ea typeface="楷体_GB2312" pitchFamily="49" charset="-122"/>
              </a:rPr>
              <a:t>为</a:t>
            </a:r>
            <a:r>
              <a:rPr lang="zh-CN" altLang="en-US" sz="2600" b="1" dirty="0" smtClean="0">
                <a:latin typeface="楷体_GB2312" pitchFamily="49" charset="-122"/>
                <a:ea typeface="楷体_GB2312" pitchFamily="49" charset="-122"/>
              </a:rPr>
              <a:t>：</a:t>
            </a:r>
            <a:r>
              <a:rPr lang="zh-CN" altLang="zh-CN" sz="2600" b="1" dirty="0">
                <a:solidFill>
                  <a:srgbClr val="0000CC"/>
                </a:solidFill>
                <a:latin typeface="楷体_GB2312" pitchFamily="49" charset="-122"/>
                <a:ea typeface="楷体_GB2312" pitchFamily="49" charset="-122"/>
              </a:rPr>
              <a:t>许多单片机很独特，它们只允许使用它们自己的非标准</a:t>
            </a:r>
            <a:r>
              <a:rPr lang="en-US" altLang="zh-CN" sz="2600" b="1" dirty="0">
                <a:solidFill>
                  <a:srgbClr val="0000CC"/>
                </a:solidFill>
                <a:latin typeface="楷体_GB2312" pitchFamily="49" charset="-122"/>
                <a:ea typeface="楷体_GB2312" pitchFamily="49" charset="-122"/>
              </a:rPr>
              <a:t>C</a:t>
            </a:r>
            <a:r>
              <a:rPr lang="zh-CN" altLang="zh-CN" sz="2600" b="1" dirty="0">
                <a:solidFill>
                  <a:srgbClr val="0000CC"/>
                </a:solidFill>
                <a:latin typeface="楷体_GB2312" pitchFamily="49" charset="-122"/>
                <a:ea typeface="楷体_GB2312" pitchFamily="49" charset="-122"/>
              </a:rPr>
              <a:t>语言，如</a:t>
            </a:r>
            <a:r>
              <a:rPr lang="en-US" altLang="zh-CN" sz="2600" b="1" dirty="0">
                <a:solidFill>
                  <a:srgbClr val="0000CC"/>
                </a:solidFill>
                <a:latin typeface="楷体_GB2312" pitchFamily="49" charset="-122"/>
                <a:ea typeface="楷体_GB2312" pitchFamily="49" charset="-122"/>
              </a:rPr>
              <a:t>8051</a:t>
            </a:r>
            <a:r>
              <a:rPr lang="zh-CN" altLang="zh-CN" sz="2600" b="1" dirty="0">
                <a:solidFill>
                  <a:srgbClr val="0000CC"/>
                </a:solidFill>
                <a:latin typeface="楷体_GB2312" pitchFamily="49" charset="-122"/>
                <a:ea typeface="楷体_GB2312" pitchFamily="49" charset="-122"/>
              </a:rPr>
              <a:t>的</a:t>
            </a:r>
            <a:r>
              <a:rPr lang="en-US" altLang="zh-CN" sz="2600" b="1" dirty="0">
                <a:solidFill>
                  <a:srgbClr val="0000CC"/>
                </a:solidFill>
                <a:latin typeface="楷体_GB2312" pitchFamily="49" charset="-122"/>
                <a:ea typeface="楷体_GB2312" pitchFamily="49" charset="-122"/>
              </a:rPr>
              <a:t>SDCC</a:t>
            </a:r>
            <a:r>
              <a:rPr lang="zh-CN" altLang="zh-CN" sz="2600" b="1" dirty="0">
                <a:solidFill>
                  <a:srgbClr val="0000CC"/>
                </a:solidFill>
                <a:latin typeface="楷体_GB2312" pitchFamily="49" charset="-122"/>
                <a:ea typeface="楷体_GB2312" pitchFamily="49" charset="-122"/>
              </a:rPr>
              <a:t>编译器，它不允许用标准语言工具（如代码库或静态分析工具）为不相关的硬件特性编码。解释程序通常用于隐藏这种低层次的独特问题</a:t>
            </a:r>
            <a:r>
              <a:rPr lang="zh-CN" altLang="zh-CN" sz="2600" b="1" dirty="0" smtClean="0">
                <a:solidFill>
                  <a:srgbClr val="0000CC"/>
                </a:solidFill>
                <a:latin typeface="楷体_GB2312" pitchFamily="49" charset="-122"/>
                <a:ea typeface="楷体_GB2312" pitchFamily="49" charset="-122"/>
              </a:rPr>
              <a:t>。</a:t>
            </a:r>
            <a:endParaRPr lang="zh-CN" altLang="en-US" sz="2600" b="1"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ChangeArrowheads="1"/>
          </p:cNvSpPr>
          <p:nvPr/>
        </p:nvSpPr>
        <p:spPr bwMode="auto">
          <a:xfrm>
            <a:off x="509038" y="1295456"/>
            <a:ext cx="83820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dirty="0">
                <a:solidFill>
                  <a:srgbClr val="FF0000"/>
                </a:solidFill>
              </a:rPr>
              <a:t>    </a:t>
            </a:r>
            <a:r>
              <a:rPr lang="en-US" altLang="zh-CN" sz="2600" dirty="0"/>
              <a:t>Simulators are available for some microcontrollers, such as in Microchip’s MPLAB environment and the Revolution Education PICAXE range. </a:t>
            </a:r>
            <a:endParaRPr lang="en-US" altLang="zh-CN" sz="2600" dirty="0" smtClean="0"/>
          </a:p>
          <a:p>
            <a:r>
              <a:rPr lang="zh-CN" altLang="en-US" sz="2600" b="1" dirty="0" smtClean="0">
                <a:solidFill>
                  <a:srgbClr val="0000CC"/>
                </a:solidFill>
                <a:ea typeface="楷体_GB2312" pitchFamily="49" charset="-122"/>
              </a:rPr>
              <a:t>句</a:t>
            </a:r>
            <a:r>
              <a:rPr lang="zh-CN" altLang="en-US" sz="2600" b="1" dirty="0">
                <a:solidFill>
                  <a:srgbClr val="0000CC"/>
                </a:solidFill>
                <a:ea typeface="楷体_GB2312" pitchFamily="49" charset="-122"/>
              </a:rPr>
              <a:t>中</a:t>
            </a:r>
            <a:r>
              <a:rPr lang="en-US" altLang="zh-CN" sz="2600" dirty="0"/>
              <a:t>Microchip</a:t>
            </a:r>
            <a:r>
              <a:rPr lang="zh-CN" altLang="en-US" sz="2600" b="1" dirty="0">
                <a:solidFill>
                  <a:srgbClr val="0000CC"/>
                </a:solidFill>
                <a:ea typeface="楷体_GB2312" pitchFamily="49" charset="-122"/>
              </a:rPr>
              <a:t>是美国微芯公司，单片机和模拟半导体供应商，</a:t>
            </a:r>
            <a:r>
              <a:rPr lang="en-US" altLang="zh-CN" sz="2600" dirty="0"/>
              <a:t>MPLAB</a:t>
            </a:r>
            <a:r>
              <a:rPr lang="zh-CN" altLang="en-US" sz="2600" b="1" dirty="0">
                <a:solidFill>
                  <a:srgbClr val="0000CC"/>
                </a:solidFill>
                <a:ea typeface="楷体_GB2312" pitchFamily="49" charset="-122"/>
              </a:rPr>
              <a:t>是</a:t>
            </a:r>
            <a:r>
              <a:rPr lang="en-US" altLang="zh-CN" sz="2600" dirty="0"/>
              <a:t>Microchip</a:t>
            </a:r>
            <a:r>
              <a:rPr lang="zh-CN" altLang="en-US" sz="2600" b="1" dirty="0">
                <a:solidFill>
                  <a:srgbClr val="0000CC"/>
                </a:solidFill>
                <a:ea typeface="楷体_GB2312" pitchFamily="49" charset="-122"/>
              </a:rPr>
              <a:t>开发的单片机设计开发平台。</a:t>
            </a:r>
            <a:r>
              <a:rPr lang="en-US" altLang="zh-CN" sz="2600" dirty="0"/>
              <a:t>Revolution Education</a:t>
            </a:r>
            <a:r>
              <a:rPr lang="zh-CN" altLang="en-US" sz="2600" b="1" dirty="0">
                <a:solidFill>
                  <a:srgbClr val="0000CC"/>
                </a:solidFill>
                <a:ea typeface="楷体_GB2312" pitchFamily="49" charset="-122"/>
              </a:rPr>
              <a:t>是英国</a:t>
            </a:r>
            <a:r>
              <a:rPr lang="en-US" altLang="zh-CN" sz="2600" dirty="0"/>
              <a:t>Revolution Education Ltd.</a:t>
            </a:r>
            <a:r>
              <a:rPr lang="zh-CN" altLang="en-US" sz="2600" b="1" dirty="0">
                <a:solidFill>
                  <a:srgbClr val="0000CC"/>
                </a:solidFill>
                <a:ea typeface="楷体_GB2312" pitchFamily="49" charset="-122"/>
              </a:rPr>
              <a:t>公司，</a:t>
            </a:r>
            <a:r>
              <a:rPr lang="en-US" altLang="zh-CN" sz="2600" dirty="0"/>
              <a:t>PICAXE</a:t>
            </a:r>
            <a:r>
              <a:rPr lang="zh-CN" altLang="en-US" sz="2600" b="1" dirty="0">
                <a:solidFill>
                  <a:srgbClr val="0000CC"/>
                </a:solidFill>
                <a:ea typeface="楷体_GB2312" pitchFamily="49" charset="-122"/>
              </a:rPr>
              <a:t>是该公司推出的一款单片机芯片</a:t>
            </a:r>
            <a:r>
              <a:rPr lang="zh-CN" altLang="en-US" sz="2600" b="1" dirty="0" smtClean="0">
                <a:solidFill>
                  <a:srgbClr val="0000CC"/>
                </a:solidFill>
                <a:ea typeface="楷体_GB2312" pitchFamily="49" charset="-122"/>
              </a:rPr>
              <a:t>。</a:t>
            </a:r>
            <a:endParaRPr lang="en-US" altLang="zh-CN" sz="2600" b="1" dirty="0" smtClean="0">
              <a:solidFill>
                <a:srgbClr val="0000CC"/>
              </a:solidFill>
              <a:ea typeface="楷体_GB2312" pitchFamily="49" charset="-122"/>
            </a:endParaRPr>
          </a:p>
          <a:p>
            <a:pPr>
              <a:spcBef>
                <a:spcPct val="50000"/>
              </a:spcBef>
            </a:pPr>
            <a:r>
              <a:rPr lang="zh-CN" altLang="en-US" sz="2600" b="1" dirty="0" smtClean="0">
                <a:ea typeface="楷体_GB2312" pitchFamily="49" charset="-122"/>
              </a:rPr>
              <a:t>译</a:t>
            </a:r>
            <a:r>
              <a:rPr lang="zh-CN" altLang="en-US" sz="2600" b="1" dirty="0">
                <a:ea typeface="楷体_GB2312" pitchFamily="49" charset="-122"/>
              </a:rPr>
              <a:t>为</a:t>
            </a:r>
            <a:r>
              <a:rPr lang="zh-CN" altLang="en-US" sz="2600" b="1" dirty="0" smtClean="0">
                <a:ea typeface="楷体_GB2312" pitchFamily="49" charset="-122"/>
              </a:rPr>
              <a:t>：</a:t>
            </a:r>
            <a:r>
              <a:rPr lang="zh-CN" altLang="zh-CN" sz="2600" b="1" dirty="0">
                <a:solidFill>
                  <a:srgbClr val="0000CC"/>
                </a:solidFill>
                <a:ea typeface="楷体_GB2312" pitchFamily="49" charset="-122"/>
              </a:rPr>
              <a:t>一些单片机可使用仿真器，如</a:t>
            </a:r>
            <a:r>
              <a:rPr lang="en-US" altLang="zh-CN" sz="2600" b="1" dirty="0">
                <a:solidFill>
                  <a:srgbClr val="0000CC"/>
                </a:solidFill>
                <a:ea typeface="楷体_GB2312" pitchFamily="49" charset="-122"/>
              </a:rPr>
              <a:t>Microchip</a:t>
            </a:r>
            <a:r>
              <a:rPr lang="zh-CN" altLang="zh-CN" sz="2600" b="1" dirty="0">
                <a:solidFill>
                  <a:srgbClr val="0000CC"/>
                </a:solidFill>
                <a:ea typeface="楷体_GB2312" pitchFamily="49" charset="-122"/>
              </a:rPr>
              <a:t>公司的</a:t>
            </a:r>
            <a:r>
              <a:rPr lang="en-US" altLang="zh-CN" sz="2600" b="1" dirty="0">
                <a:solidFill>
                  <a:srgbClr val="0000CC"/>
                </a:solidFill>
                <a:ea typeface="楷体_GB2312" pitchFamily="49" charset="-122"/>
              </a:rPr>
              <a:t>MPLAB</a:t>
            </a:r>
            <a:r>
              <a:rPr lang="zh-CN" altLang="zh-CN" sz="2600" b="1" dirty="0">
                <a:solidFill>
                  <a:srgbClr val="0000CC"/>
                </a:solidFill>
                <a:ea typeface="楷体_GB2312" pitchFamily="49" charset="-122"/>
              </a:rPr>
              <a:t>环境和</a:t>
            </a:r>
            <a:r>
              <a:rPr lang="en-US" altLang="zh-CN" sz="2600" b="1" dirty="0">
                <a:solidFill>
                  <a:srgbClr val="0000CC"/>
                </a:solidFill>
                <a:ea typeface="楷体_GB2312" pitchFamily="49" charset="-122"/>
              </a:rPr>
              <a:t>Revolution Education</a:t>
            </a:r>
            <a:r>
              <a:rPr lang="zh-CN" altLang="zh-CN" sz="2600" b="1" dirty="0">
                <a:solidFill>
                  <a:srgbClr val="0000CC"/>
                </a:solidFill>
                <a:ea typeface="楷体_GB2312" pitchFamily="49" charset="-122"/>
              </a:rPr>
              <a:t>公司的</a:t>
            </a:r>
            <a:r>
              <a:rPr lang="en-US" altLang="zh-CN" sz="2600" b="1" dirty="0">
                <a:solidFill>
                  <a:srgbClr val="0000CC"/>
                </a:solidFill>
                <a:ea typeface="楷体_GB2312" pitchFamily="49" charset="-122"/>
              </a:rPr>
              <a:t>PICAXE</a:t>
            </a:r>
            <a:r>
              <a:rPr lang="zh-CN" altLang="zh-CN" sz="2600" b="1" dirty="0">
                <a:solidFill>
                  <a:srgbClr val="0000CC"/>
                </a:solidFill>
                <a:ea typeface="楷体_GB2312" pitchFamily="49" charset="-122"/>
              </a:rPr>
              <a:t>系列。</a:t>
            </a:r>
            <a:endParaRPr lang="zh-CN" altLang="en-US" sz="2600" b="1" dirty="0">
              <a:solidFill>
                <a:srgbClr val="0000CC"/>
              </a:solidFill>
              <a:ea typeface="楷体_GB2312" pitchFamily="49"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81000" y="685800"/>
            <a:ext cx="8458200"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600" dirty="0"/>
              <a:t>    </a:t>
            </a:r>
            <a:r>
              <a:rPr lang="en-US" altLang="zh-CN" sz="2600" dirty="0"/>
              <a:t>Recent microcontrollers are often integrated with on-chip debug circuitry that when accessed by an in-circuit emulator via JTAG, allow debugging of the firmware with a </a:t>
            </a:r>
            <a:r>
              <a:rPr lang="en-US" altLang="zh-CN" sz="2600" dirty="0">
                <a:solidFill>
                  <a:srgbClr val="FF0000"/>
                </a:solidFill>
              </a:rPr>
              <a:t>debugger</a:t>
            </a:r>
            <a:r>
              <a:rPr lang="zh-CN" altLang="en-US" sz="2600" b="1" dirty="0">
                <a:solidFill>
                  <a:srgbClr val="0000CC"/>
                </a:solidFill>
                <a:latin typeface="楷体_GB2312" pitchFamily="49" charset="-122"/>
                <a:ea typeface="楷体_GB2312" pitchFamily="49" charset="-122"/>
              </a:rPr>
              <a:t>（调试器）</a:t>
            </a:r>
            <a:r>
              <a:rPr lang="en-US" altLang="zh-CN" sz="2600" b="1" dirty="0">
                <a:ea typeface="楷体_GB2312" pitchFamily="49" charset="-122"/>
              </a:rPr>
              <a:t>.</a:t>
            </a:r>
            <a:endParaRPr lang="en-US" altLang="zh-CN" sz="2600" dirty="0"/>
          </a:p>
          <a:p>
            <a:pPr>
              <a:spcBef>
                <a:spcPct val="50000"/>
              </a:spcBef>
            </a:pPr>
            <a:r>
              <a:rPr lang="zh-CN" altLang="en-US" sz="2600" b="1" dirty="0">
                <a:solidFill>
                  <a:srgbClr val="0000CC"/>
                </a:solidFill>
                <a:latin typeface="楷体_GB2312" pitchFamily="49" charset="-122"/>
                <a:ea typeface="楷体_GB2312" pitchFamily="49" charset="-122"/>
              </a:rPr>
              <a:t>    句中</a:t>
            </a:r>
            <a:r>
              <a:rPr lang="en-US" altLang="zh-CN" sz="2600" dirty="0">
                <a:ea typeface="楷体_GB2312" pitchFamily="49" charset="-122"/>
              </a:rPr>
              <a:t>JTAG</a:t>
            </a:r>
            <a:r>
              <a:rPr lang="zh-CN" altLang="en-US" sz="2600" b="1" dirty="0">
                <a:solidFill>
                  <a:srgbClr val="0000CC"/>
                </a:solidFill>
                <a:latin typeface="楷体_GB2312" pitchFamily="49" charset="-122"/>
                <a:ea typeface="楷体_GB2312" pitchFamily="49" charset="-122"/>
              </a:rPr>
              <a:t>是</a:t>
            </a:r>
            <a:r>
              <a:rPr lang="en-US" altLang="zh-CN" sz="2600" dirty="0">
                <a:ea typeface="楷体_GB2312" pitchFamily="49" charset="-122"/>
              </a:rPr>
              <a:t>Joint Test Action Group</a:t>
            </a:r>
            <a:r>
              <a:rPr lang="zh-CN" altLang="en-US" sz="2600" b="1" dirty="0">
                <a:solidFill>
                  <a:srgbClr val="0000CC"/>
                </a:solidFill>
                <a:latin typeface="楷体_GB2312" pitchFamily="49" charset="-122"/>
                <a:ea typeface="楷体_GB2312" pitchFamily="49" charset="-122"/>
              </a:rPr>
              <a:t>（联合测试行动组）的缩写，是一种程序调试器，即调试接口</a:t>
            </a:r>
            <a:r>
              <a:rPr lang="zh-CN" altLang="en-US" sz="2600" b="1" dirty="0" smtClean="0">
                <a:solidFill>
                  <a:srgbClr val="0000CC"/>
                </a:solidFill>
                <a:latin typeface="楷体_GB2312" pitchFamily="49" charset="-122"/>
                <a:ea typeface="楷体_GB2312" pitchFamily="49" charset="-122"/>
              </a:rPr>
              <a:t>。</a:t>
            </a:r>
            <a:endParaRPr lang="en-US" altLang="zh-CN" sz="2600" b="1" dirty="0" smtClean="0">
              <a:solidFill>
                <a:srgbClr val="0000CC"/>
              </a:solidFill>
              <a:latin typeface="楷体_GB2312" pitchFamily="49" charset="-122"/>
              <a:ea typeface="楷体_GB2312" pitchFamily="49" charset="-122"/>
            </a:endParaRPr>
          </a:p>
          <a:p>
            <a:pPr>
              <a:spcBef>
                <a:spcPct val="50000"/>
              </a:spcBef>
            </a:pPr>
            <a:r>
              <a:rPr lang="zh-CN" altLang="en-US" sz="2600" b="1" dirty="0" smtClean="0">
                <a:latin typeface="楷体_GB2312" pitchFamily="49" charset="-122"/>
                <a:ea typeface="楷体_GB2312" pitchFamily="49" charset="-122"/>
              </a:rPr>
              <a:t>全</a:t>
            </a:r>
            <a:r>
              <a:rPr lang="zh-CN" altLang="en-US" sz="2600" b="1" dirty="0">
                <a:latin typeface="楷体_GB2312" pitchFamily="49" charset="-122"/>
                <a:ea typeface="楷体_GB2312" pitchFamily="49" charset="-122"/>
              </a:rPr>
              <a:t>句译为</a:t>
            </a:r>
            <a:r>
              <a:rPr lang="zh-CN" altLang="en-US" sz="2600" b="1" dirty="0" smtClean="0">
                <a:latin typeface="楷体_GB2312" pitchFamily="49" charset="-122"/>
                <a:ea typeface="楷体_GB2312" pitchFamily="49" charset="-122"/>
              </a:rPr>
              <a:t>：</a:t>
            </a:r>
            <a:r>
              <a:rPr lang="zh-CN" altLang="zh-CN" sz="2600" b="1" dirty="0">
                <a:solidFill>
                  <a:srgbClr val="0000CC"/>
                </a:solidFill>
                <a:latin typeface="楷体_GB2312" pitchFamily="49" charset="-122"/>
                <a:ea typeface="楷体_GB2312" pitchFamily="49" charset="-122"/>
              </a:rPr>
              <a:t>目前单片机通常与内置调试电路集成，当通过</a:t>
            </a:r>
            <a:r>
              <a:rPr lang="en-US" altLang="zh-CN" sz="2600" b="1" dirty="0">
                <a:solidFill>
                  <a:srgbClr val="0000CC"/>
                </a:solidFill>
                <a:latin typeface="楷体_GB2312" pitchFamily="49" charset="-122"/>
                <a:ea typeface="楷体_GB2312" pitchFamily="49" charset="-122"/>
              </a:rPr>
              <a:t>JTAG</a:t>
            </a:r>
            <a:r>
              <a:rPr lang="zh-CN" altLang="zh-CN" sz="2600" b="1" dirty="0">
                <a:solidFill>
                  <a:srgbClr val="0000CC"/>
                </a:solidFill>
                <a:latin typeface="楷体_GB2312" pitchFamily="49" charset="-122"/>
                <a:ea typeface="楷体_GB2312" pitchFamily="49" charset="-122"/>
              </a:rPr>
              <a:t>接口由电路内仿真器读写时，允许用调试器进行固件调试</a:t>
            </a:r>
            <a:r>
              <a:rPr lang="zh-CN" altLang="en-US" sz="2600" b="1" dirty="0">
                <a:solidFill>
                  <a:srgbClr val="0000CC"/>
                </a:solidFill>
                <a:latin typeface="楷体_GB2312" pitchFamily="49" charset="-122"/>
                <a:ea typeface="楷体_GB2312" pitchFamily="49" charset="-122"/>
              </a:rPr>
              <a:t>。</a:t>
            </a:r>
          </a:p>
          <a:p>
            <a:endParaRPr lang="zh-CN" altLang="en-US" sz="2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1752600" y="563563"/>
            <a:ext cx="5638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CN" sz="3200">
                <a:latin typeface="Times New Roman" pitchFamily="18" charset="0"/>
              </a:rPr>
              <a:t>Unit9      Microcontroller</a:t>
            </a:r>
          </a:p>
        </p:txBody>
      </p:sp>
      <p:pic>
        <p:nvPicPr>
          <p:cNvPr id="8195" name="il_fi" descr="TK614515pic"/>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665288"/>
            <a:ext cx="5257800" cy="420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ChangeArrowheads="1"/>
          </p:cNvSpPr>
          <p:nvPr/>
        </p:nvSpPr>
        <p:spPr bwMode="auto">
          <a:xfrm>
            <a:off x="457200" y="533400"/>
            <a:ext cx="8077200" cy="606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600" dirty="0"/>
              <a:t>    A new and particularly useful feature of the 8051 core was the inclusion of a </a:t>
            </a:r>
            <a:r>
              <a:rPr lang="en-US" altLang="zh-CN" sz="2600" dirty="0" err="1">
                <a:solidFill>
                  <a:srgbClr val="FF0000"/>
                </a:solidFill>
              </a:rPr>
              <a:t>boolean</a:t>
            </a:r>
            <a:r>
              <a:rPr lang="zh-CN" altLang="en-US" sz="2600" b="1" dirty="0">
                <a:solidFill>
                  <a:srgbClr val="0000CC"/>
                </a:solidFill>
                <a:ea typeface="楷体_GB2312" pitchFamily="49" charset="-122"/>
              </a:rPr>
              <a:t>（布尔，布尔运算）</a:t>
            </a:r>
            <a:r>
              <a:rPr lang="en-US" altLang="zh-CN" sz="2600" dirty="0"/>
              <a:t>processing engine which allows </a:t>
            </a:r>
            <a:r>
              <a:rPr lang="en-US" altLang="zh-CN" sz="2600" dirty="0">
                <a:solidFill>
                  <a:srgbClr val="FF0000"/>
                </a:solidFill>
              </a:rPr>
              <a:t>bit-level </a:t>
            </a:r>
            <a:r>
              <a:rPr lang="en-US" altLang="zh-CN" sz="2600" dirty="0" err="1">
                <a:solidFill>
                  <a:srgbClr val="FF0000"/>
                </a:solidFill>
              </a:rPr>
              <a:t>boolean</a:t>
            </a:r>
            <a:r>
              <a:rPr lang="en-US" altLang="zh-CN" sz="2600" dirty="0">
                <a:solidFill>
                  <a:srgbClr val="FF0000"/>
                </a:solidFill>
              </a:rPr>
              <a:t> logic operations</a:t>
            </a:r>
            <a:r>
              <a:rPr lang="zh-CN" altLang="en-US" sz="2600" b="1" dirty="0">
                <a:solidFill>
                  <a:srgbClr val="0000CC"/>
                </a:solidFill>
                <a:ea typeface="楷体_GB2312" pitchFamily="49" charset="-122"/>
              </a:rPr>
              <a:t>（位元级布尔逻辑运算）</a:t>
            </a:r>
            <a:r>
              <a:rPr lang="en-US" altLang="zh-CN" sz="2600" dirty="0"/>
              <a:t>to be carried out directly and efficiently on internal registers and RAM. This critical feature helped </a:t>
            </a:r>
            <a:r>
              <a:rPr lang="en-US" altLang="zh-CN" sz="2600" dirty="0">
                <a:solidFill>
                  <a:srgbClr val="FF0000"/>
                </a:solidFill>
              </a:rPr>
              <a:t>cement</a:t>
            </a:r>
            <a:r>
              <a:rPr lang="zh-CN" altLang="en-US" sz="2600" b="1" dirty="0">
                <a:solidFill>
                  <a:srgbClr val="0000CC"/>
                </a:solidFill>
                <a:ea typeface="楷体_GB2312" pitchFamily="49" charset="-122"/>
              </a:rPr>
              <a:t>（巩固，加强）</a:t>
            </a:r>
            <a:r>
              <a:rPr lang="en-US" altLang="zh-CN" sz="2600" dirty="0"/>
              <a:t>the 8051’s popularity in industrial control applications because it reduced code size by as much as 30%. </a:t>
            </a:r>
          </a:p>
          <a:p>
            <a:pPr>
              <a:spcBef>
                <a:spcPct val="50000"/>
              </a:spcBef>
            </a:pPr>
            <a:r>
              <a:rPr lang="en-US" altLang="zh-CN" sz="2600" b="1" dirty="0"/>
              <a:t>    </a:t>
            </a:r>
            <a:r>
              <a:rPr lang="en-US" altLang="zh-CN" sz="2600" b="1" dirty="0">
                <a:solidFill>
                  <a:srgbClr val="0000CC"/>
                </a:solidFill>
                <a:ea typeface="楷体_GB2312" pitchFamily="49" charset="-122"/>
              </a:rPr>
              <a:t>8051</a:t>
            </a:r>
            <a:r>
              <a:rPr lang="zh-CN" altLang="zh-CN" sz="2600" b="1" dirty="0">
                <a:solidFill>
                  <a:srgbClr val="0000CC"/>
                </a:solidFill>
                <a:ea typeface="楷体_GB2312" pitchFamily="49" charset="-122"/>
              </a:rPr>
              <a:t>内核一个新的非常有用的特性是包含一个布尔运算引擎，它允许在内部寄存器和</a:t>
            </a:r>
            <a:r>
              <a:rPr lang="en-US" altLang="zh-CN" sz="2600" b="1" dirty="0">
                <a:solidFill>
                  <a:srgbClr val="0000CC"/>
                </a:solidFill>
                <a:ea typeface="楷体_GB2312" pitchFamily="49" charset="-122"/>
              </a:rPr>
              <a:t>RAM</a:t>
            </a:r>
            <a:r>
              <a:rPr lang="zh-CN" altLang="zh-CN" sz="2600" b="1" dirty="0">
                <a:solidFill>
                  <a:srgbClr val="0000CC"/>
                </a:solidFill>
                <a:ea typeface="楷体_GB2312" pitchFamily="49" charset="-122"/>
              </a:rPr>
              <a:t>上直接有效地进行比特级布尔逻辑运算。这种关键特性有助于加强</a:t>
            </a:r>
            <a:r>
              <a:rPr lang="en-US" altLang="zh-CN" sz="2600" b="1" dirty="0">
                <a:solidFill>
                  <a:srgbClr val="0000CC"/>
                </a:solidFill>
                <a:ea typeface="楷体_GB2312" pitchFamily="49" charset="-122"/>
              </a:rPr>
              <a:t>8051</a:t>
            </a:r>
            <a:r>
              <a:rPr lang="zh-CN" altLang="zh-CN" sz="2600" b="1" dirty="0">
                <a:solidFill>
                  <a:srgbClr val="0000CC"/>
                </a:solidFill>
                <a:ea typeface="楷体_GB2312" pitchFamily="49" charset="-122"/>
              </a:rPr>
              <a:t>在工业控制应用中的通用性，因为它减少了代码数量达</a:t>
            </a:r>
            <a:r>
              <a:rPr lang="en-US" altLang="zh-CN" sz="2600" b="1" dirty="0">
                <a:solidFill>
                  <a:srgbClr val="0000CC"/>
                </a:solidFill>
                <a:ea typeface="楷体_GB2312" pitchFamily="49" charset="-122"/>
              </a:rPr>
              <a:t>30%</a:t>
            </a:r>
            <a:r>
              <a:rPr lang="zh-CN" altLang="zh-CN" sz="2600" b="1" dirty="0">
                <a:solidFill>
                  <a:srgbClr val="0000CC"/>
                </a:solidFill>
                <a:ea typeface="楷体_GB2312" pitchFamily="49" charset="-122"/>
              </a:rPr>
              <a:t>之多。</a:t>
            </a:r>
            <a:endParaRPr lang="zh-CN" altLang="en-US" sz="2600" b="1" dirty="0">
              <a:solidFill>
                <a:srgbClr val="0000CC"/>
              </a:solidFill>
              <a:ea typeface="楷体_GB2312"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457200" y="506413"/>
            <a:ext cx="8229600" cy="358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600" dirty="0">
                <a:solidFill>
                  <a:srgbClr val="FF0000"/>
                </a:solidFill>
              </a:rPr>
              <a:t>    </a:t>
            </a:r>
            <a:r>
              <a:rPr lang="en-US" altLang="zh-CN" sz="2600" dirty="0"/>
              <a:t>Another valued feature is four separate register sets, which greatly reduces interrupt latency compared to the more common method of storing interrupt context on a stack.</a:t>
            </a:r>
          </a:p>
          <a:p>
            <a:pPr>
              <a:spcBef>
                <a:spcPct val="50000"/>
              </a:spcBef>
            </a:pPr>
            <a:r>
              <a:rPr lang="zh-CN" altLang="en-US" sz="2600" b="1" dirty="0">
                <a:solidFill>
                  <a:srgbClr val="0000CC"/>
                </a:solidFill>
                <a:latin typeface="楷体_GB2312" pitchFamily="49" charset="-122"/>
                <a:ea typeface="楷体_GB2312" pitchFamily="49" charset="-122"/>
              </a:rPr>
              <a:t>    句中</a:t>
            </a:r>
            <a:r>
              <a:rPr lang="en-US" altLang="zh-CN" sz="2600" dirty="0">
                <a:ea typeface="楷体_GB2312" pitchFamily="49" charset="-122"/>
              </a:rPr>
              <a:t>interrupt latency</a:t>
            </a:r>
            <a:r>
              <a:rPr lang="zh-CN" altLang="en-US" sz="2600" b="1" dirty="0">
                <a:solidFill>
                  <a:srgbClr val="0000CC"/>
                </a:solidFill>
                <a:latin typeface="楷体_GB2312" pitchFamily="49" charset="-122"/>
                <a:ea typeface="楷体_GB2312" pitchFamily="49" charset="-122"/>
              </a:rPr>
              <a:t>意为</a:t>
            </a:r>
            <a:r>
              <a:rPr lang="zh-CN" altLang="en-US" sz="2600" b="1" dirty="0">
                <a:solidFill>
                  <a:srgbClr val="0000CC"/>
                </a:solidFill>
                <a:latin typeface="Book Antiqua"/>
                <a:ea typeface="楷体_GB2312" pitchFamily="49" charset="-122"/>
              </a:rPr>
              <a:t>“</a:t>
            </a:r>
            <a:r>
              <a:rPr lang="zh-CN" altLang="en-US" sz="2600" b="1" dirty="0">
                <a:solidFill>
                  <a:srgbClr val="0000CC"/>
                </a:solidFill>
                <a:latin typeface="楷体_GB2312" pitchFamily="49" charset="-122"/>
                <a:ea typeface="楷体_GB2312" pitchFamily="49" charset="-122"/>
              </a:rPr>
              <a:t>中断等待（时间）</a:t>
            </a:r>
            <a:r>
              <a:rPr lang="zh-CN" altLang="en-US" sz="2600" b="1" dirty="0">
                <a:solidFill>
                  <a:srgbClr val="0000CC"/>
                </a:solidFill>
                <a:latin typeface="Book Antiqua"/>
                <a:ea typeface="楷体_GB2312" pitchFamily="49" charset="-122"/>
              </a:rPr>
              <a:t>”</a:t>
            </a:r>
            <a:r>
              <a:rPr lang="zh-CN" altLang="en-US" sz="2600" b="1" dirty="0">
                <a:solidFill>
                  <a:srgbClr val="0000CC"/>
                </a:solidFill>
                <a:latin typeface="楷体_GB2312" pitchFamily="49" charset="-122"/>
                <a:ea typeface="楷体_GB2312" pitchFamily="49" charset="-122"/>
              </a:rPr>
              <a:t>。</a:t>
            </a:r>
            <a:r>
              <a:rPr lang="zh-CN" altLang="en-US" sz="2600" b="1" dirty="0">
                <a:latin typeface="楷体_GB2312" pitchFamily="49" charset="-122"/>
                <a:ea typeface="楷体_GB2312" pitchFamily="49" charset="-122"/>
              </a:rPr>
              <a:t>全句译为</a:t>
            </a:r>
            <a:r>
              <a:rPr lang="zh-CN" altLang="en-US" sz="2600" b="1" dirty="0" smtClean="0">
                <a:latin typeface="楷体_GB2312" pitchFamily="49" charset="-122"/>
                <a:ea typeface="楷体_GB2312" pitchFamily="49" charset="-122"/>
              </a:rPr>
              <a:t>：</a:t>
            </a:r>
            <a:r>
              <a:rPr lang="zh-CN" altLang="zh-CN" sz="2600" b="1" dirty="0">
                <a:solidFill>
                  <a:srgbClr val="0000CC"/>
                </a:solidFill>
                <a:latin typeface="楷体_GB2312" pitchFamily="49" charset="-122"/>
                <a:ea typeface="楷体_GB2312" pitchFamily="49" charset="-122"/>
              </a:rPr>
              <a:t>另一个重要的特点是四个独立的寄存器组，相比起在栈中存储中断上下文的更常用方法，它大大降低了中断延迟。</a:t>
            </a:r>
            <a:endParaRPr lang="zh-CN" altLang="en-US" sz="2600" b="1" dirty="0">
              <a:solidFill>
                <a:srgbClr val="0000CC"/>
              </a:solidFill>
              <a:latin typeface="楷体_GB2312" pitchFamily="49" charset="-122"/>
              <a:ea typeface="楷体_GB2312"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152400" y="381000"/>
            <a:ext cx="8839200" cy="6324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600" b="1" dirty="0"/>
              <a:t>    </a:t>
            </a:r>
            <a:r>
              <a:rPr lang="en-US" altLang="zh-CN" sz="2600" b="1" dirty="0"/>
              <a:t>2</a:t>
            </a:r>
            <a:r>
              <a:rPr lang="zh-CN" altLang="en-US" sz="2600" b="1" dirty="0"/>
              <a:t>．</a:t>
            </a:r>
            <a:r>
              <a:rPr lang="en-US" altLang="zh-CN" sz="2600" b="1" dirty="0"/>
              <a:t>ARM</a:t>
            </a:r>
          </a:p>
          <a:p>
            <a:pPr>
              <a:spcBef>
                <a:spcPct val="50000"/>
              </a:spcBef>
            </a:pPr>
            <a:r>
              <a:rPr lang="en-US" altLang="zh-CN" sz="2600" dirty="0"/>
              <a:t>    </a:t>
            </a:r>
            <a:r>
              <a:rPr lang="en-US" altLang="zh-CN" sz="2400" dirty="0"/>
              <a:t>ARM is a 32-bit reduced instruction set computer (RISC) instruction set architecture (ISA) developed by ARM Holdings. It was known as the Advanced RISC Machine, and before that as the Acorn RISC Machine. The ARM architecture is the most widely used 32-bit ISA in terms of numbers produced.</a:t>
            </a:r>
          </a:p>
          <a:p>
            <a:r>
              <a:rPr lang="en-US" altLang="zh-CN" sz="2400" b="1" dirty="0">
                <a:solidFill>
                  <a:srgbClr val="0000CC"/>
                </a:solidFill>
                <a:latin typeface="楷体_GB2312" pitchFamily="49" charset="-122"/>
                <a:ea typeface="楷体_GB2312" pitchFamily="49" charset="-122"/>
              </a:rPr>
              <a:t>    </a:t>
            </a:r>
            <a:r>
              <a:rPr lang="zh-CN" altLang="zh-CN" sz="2800" dirty="0"/>
              <a:t> </a:t>
            </a:r>
            <a:r>
              <a:rPr lang="zh-CN" altLang="zh-CN" sz="1800" b="1" dirty="0">
                <a:solidFill>
                  <a:srgbClr val="0000CC"/>
                </a:solidFill>
              </a:rPr>
              <a:t>句中，</a:t>
            </a:r>
            <a:r>
              <a:rPr lang="en-US" altLang="zh-CN" sz="1800" b="1" dirty="0">
                <a:solidFill>
                  <a:srgbClr val="0000CC"/>
                </a:solidFill>
              </a:rPr>
              <a:t>reduced instruction set computer(RISC)</a:t>
            </a:r>
            <a:r>
              <a:rPr lang="zh-CN" altLang="zh-CN" sz="1800" b="1" dirty="0">
                <a:solidFill>
                  <a:srgbClr val="0000CC"/>
                </a:solidFill>
              </a:rPr>
              <a:t>意为“精简指令集计算机”，</a:t>
            </a:r>
            <a:r>
              <a:rPr lang="en-US" altLang="zh-CN" sz="1800" b="1" dirty="0">
                <a:solidFill>
                  <a:srgbClr val="0000CC"/>
                </a:solidFill>
              </a:rPr>
              <a:t>instruction set architecture (ISA)</a:t>
            </a:r>
            <a:r>
              <a:rPr lang="zh-CN" altLang="zh-CN" sz="1800" b="1" dirty="0">
                <a:solidFill>
                  <a:srgbClr val="0000CC"/>
                </a:solidFill>
              </a:rPr>
              <a:t>意为“指令集架构”。</a:t>
            </a:r>
            <a:r>
              <a:rPr lang="en-US" altLang="zh-CN" sz="1800" b="1" dirty="0">
                <a:solidFill>
                  <a:srgbClr val="0000CC"/>
                </a:solidFill>
              </a:rPr>
              <a:t>ARM Holdings</a:t>
            </a:r>
            <a:r>
              <a:rPr lang="zh-CN" altLang="zh-CN" sz="1800" b="1" dirty="0">
                <a:solidFill>
                  <a:srgbClr val="0000CC"/>
                </a:solidFill>
              </a:rPr>
              <a:t>指</a:t>
            </a:r>
            <a:r>
              <a:rPr lang="en-US" altLang="zh-CN" sz="1800" b="1" dirty="0">
                <a:solidFill>
                  <a:srgbClr val="0000CC"/>
                </a:solidFill>
              </a:rPr>
              <a:t>ARM</a:t>
            </a:r>
            <a:r>
              <a:rPr lang="zh-CN" altLang="zh-CN" sz="1800" b="1" dirty="0">
                <a:solidFill>
                  <a:srgbClr val="0000CC"/>
                </a:solidFill>
              </a:rPr>
              <a:t>国际科技（安谋国际科技），总部位于英国剑桥，是全球领先的半导体知识产权</a:t>
            </a:r>
            <a:r>
              <a:rPr lang="en-US" altLang="zh-CN" sz="1800" b="1" dirty="0">
                <a:solidFill>
                  <a:srgbClr val="0000CC"/>
                </a:solidFill>
              </a:rPr>
              <a:t> (IP) </a:t>
            </a:r>
            <a:r>
              <a:rPr lang="zh-CN" altLang="zh-CN" sz="1800" b="1" dirty="0">
                <a:solidFill>
                  <a:srgbClr val="0000CC"/>
                </a:solidFill>
              </a:rPr>
              <a:t>提供商，</a:t>
            </a:r>
            <a:r>
              <a:rPr lang="en-US" altLang="zh-CN" sz="1800" b="1" dirty="0">
                <a:solidFill>
                  <a:srgbClr val="0000CC"/>
                </a:solidFill>
              </a:rPr>
              <a:t>ARM</a:t>
            </a:r>
            <a:r>
              <a:rPr lang="zh-CN" altLang="zh-CN" sz="1800" b="1" dirty="0">
                <a:solidFill>
                  <a:srgbClr val="0000CC"/>
                </a:solidFill>
              </a:rPr>
              <a:t>自己不制造芯片，将其技术知识产权（</a:t>
            </a:r>
            <a:r>
              <a:rPr lang="en-US" altLang="zh-CN" sz="1800" b="1" dirty="0">
                <a:solidFill>
                  <a:srgbClr val="0000CC"/>
                </a:solidFill>
              </a:rPr>
              <a:t>IP</a:t>
            </a:r>
            <a:r>
              <a:rPr lang="zh-CN" altLang="zh-CN" sz="1800" b="1" dirty="0">
                <a:solidFill>
                  <a:srgbClr val="0000CC"/>
                </a:solidFill>
              </a:rPr>
              <a:t>）授权给世界上许多著名的半导体厂家，是微处理器行业的一家知名企业，设计了大量高性能、廉价、耗能低的</a:t>
            </a:r>
            <a:r>
              <a:rPr lang="en-US" altLang="zh-CN" sz="1800" b="1" dirty="0">
                <a:solidFill>
                  <a:srgbClr val="0000CC"/>
                </a:solidFill>
              </a:rPr>
              <a:t>RISC</a:t>
            </a:r>
            <a:r>
              <a:rPr lang="zh-CN" altLang="zh-CN" sz="1800" b="1" dirty="0">
                <a:solidFill>
                  <a:srgbClr val="0000CC"/>
                </a:solidFill>
              </a:rPr>
              <a:t>处理器。</a:t>
            </a:r>
            <a:r>
              <a:rPr lang="en-US" altLang="zh-CN" sz="1800" b="1" dirty="0">
                <a:solidFill>
                  <a:srgbClr val="0000CC"/>
                </a:solidFill>
              </a:rPr>
              <a:t>Advanced RISC Machine</a:t>
            </a:r>
            <a:r>
              <a:rPr lang="zh-CN" altLang="zh-CN" sz="1800" b="1" dirty="0">
                <a:solidFill>
                  <a:srgbClr val="0000CC"/>
                </a:solidFill>
              </a:rPr>
              <a:t>意为“进阶精简指令集机器”。Acorn指艾康电脑，</a:t>
            </a:r>
            <a:r>
              <a:rPr lang="en-US" altLang="zh-CN" sz="1800" b="1" dirty="0">
                <a:solidFill>
                  <a:srgbClr val="0000CC"/>
                </a:solidFill>
              </a:rPr>
              <a:t>Acorn</a:t>
            </a:r>
            <a:r>
              <a:rPr lang="zh-CN" altLang="zh-CN" sz="1800" b="1" dirty="0">
                <a:solidFill>
                  <a:srgbClr val="0000CC"/>
                </a:solidFill>
              </a:rPr>
              <a:t>计算机公司是现在著名的</a:t>
            </a:r>
            <a:r>
              <a:rPr lang="en-US" altLang="zh-CN" sz="1800" b="1" dirty="0">
                <a:solidFill>
                  <a:srgbClr val="0000CC"/>
                </a:solidFill>
              </a:rPr>
              <a:t>ARM</a:t>
            </a:r>
            <a:r>
              <a:rPr lang="zh-CN" altLang="zh-CN" sz="1800" b="1" dirty="0">
                <a:solidFill>
                  <a:srgbClr val="0000CC"/>
                </a:solidFill>
              </a:rPr>
              <a:t>公司的前身。</a:t>
            </a:r>
            <a:r>
              <a:rPr lang="en-US" altLang="zh-CN" sz="1800" b="1" dirty="0">
                <a:solidFill>
                  <a:srgbClr val="0000CC"/>
                </a:solidFill>
              </a:rPr>
              <a:t>ARM</a:t>
            </a:r>
            <a:r>
              <a:rPr lang="zh-CN" altLang="zh-CN" sz="1800" b="1" dirty="0">
                <a:solidFill>
                  <a:srgbClr val="0000CC"/>
                </a:solidFill>
              </a:rPr>
              <a:t>架构是</a:t>
            </a:r>
            <a:r>
              <a:rPr lang="en-US" altLang="zh-CN" sz="1800" b="1" dirty="0">
                <a:solidFill>
                  <a:srgbClr val="0000CC"/>
                </a:solidFill>
              </a:rPr>
              <a:t>Acorn</a:t>
            </a:r>
            <a:r>
              <a:rPr lang="zh-CN" altLang="zh-CN" sz="1800" b="1" dirty="0">
                <a:solidFill>
                  <a:srgbClr val="0000CC"/>
                </a:solidFill>
              </a:rPr>
              <a:t>电脑公司于</a:t>
            </a:r>
            <a:r>
              <a:rPr lang="en-US" altLang="zh-CN" sz="1800" b="1" dirty="0">
                <a:solidFill>
                  <a:srgbClr val="0000CC"/>
                </a:solidFill>
              </a:rPr>
              <a:t>1983</a:t>
            </a:r>
            <a:r>
              <a:rPr lang="zh-CN" altLang="zh-CN" sz="1800" b="1" dirty="0">
                <a:solidFill>
                  <a:srgbClr val="0000CC"/>
                </a:solidFill>
              </a:rPr>
              <a:t>年开始的开发计划，</a:t>
            </a:r>
            <a:r>
              <a:rPr lang="en-US" altLang="zh-CN" sz="1800" b="1" dirty="0">
                <a:solidFill>
                  <a:srgbClr val="0000CC"/>
                </a:solidFill>
              </a:rPr>
              <a:t>1991</a:t>
            </a:r>
            <a:r>
              <a:rPr lang="zh-CN" altLang="zh-CN" sz="1800" b="1" dirty="0">
                <a:solidFill>
                  <a:srgbClr val="0000CC"/>
                </a:solidFill>
              </a:rPr>
              <a:t>年艾康电脑于英国剑桥成立</a:t>
            </a:r>
            <a:r>
              <a:rPr lang="en-US" altLang="zh-CN" sz="1800" b="1" dirty="0">
                <a:solidFill>
                  <a:srgbClr val="0000CC"/>
                </a:solidFill>
              </a:rPr>
              <a:t>ARM</a:t>
            </a:r>
            <a:r>
              <a:rPr lang="zh-CN" altLang="zh-CN" sz="1800" b="1" dirty="0">
                <a:solidFill>
                  <a:srgbClr val="0000CC"/>
                </a:solidFill>
              </a:rPr>
              <a:t>国际科技，以设计</a:t>
            </a:r>
            <a:r>
              <a:rPr lang="en-US" altLang="zh-CN" sz="1800" b="1" dirty="0">
                <a:solidFill>
                  <a:srgbClr val="0000CC"/>
                </a:solidFill>
              </a:rPr>
              <a:t>ARM</a:t>
            </a:r>
            <a:r>
              <a:rPr lang="zh-CN" altLang="zh-CN" sz="1800" b="1" dirty="0">
                <a:solidFill>
                  <a:srgbClr val="0000CC"/>
                </a:solidFill>
              </a:rPr>
              <a:t>处理器架构闻名于世</a:t>
            </a:r>
            <a:r>
              <a:rPr lang="zh-CN" altLang="zh-CN" sz="1800" b="1" dirty="0" smtClean="0">
                <a:solidFill>
                  <a:srgbClr val="0000CC"/>
                </a:solidFill>
              </a:rPr>
              <a:t>。</a:t>
            </a:r>
            <a:endParaRPr lang="en-US" altLang="zh-CN" sz="1800" b="1" dirty="0" smtClean="0">
              <a:solidFill>
                <a:srgbClr val="0000CC"/>
              </a:solidFill>
            </a:endParaRPr>
          </a:p>
          <a:p>
            <a:r>
              <a:rPr lang="zh-CN" altLang="zh-CN" sz="1800" b="1" dirty="0" smtClean="0"/>
              <a:t>全</a:t>
            </a:r>
            <a:r>
              <a:rPr lang="zh-CN" altLang="zh-CN" sz="1800" b="1" dirty="0"/>
              <a:t>句译为：</a:t>
            </a:r>
            <a:r>
              <a:rPr lang="en-US" altLang="zh-CN" sz="1800" b="1" dirty="0">
                <a:solidFill>
                  <a:srgbClr val="0000CC"/>
                </a:solidFill>
              </a:rPr>
              <a:t>ARM</a:t>
            </a:r>
            <a:r>
              <a:rPr lang="zh-CN" altLang="zh-CN" sz="1800" b="1" dirty="0">
                <a:solidFill>
                  <a:srgbClr val="0000CC"/>
                </a:solidFill>
              </a:rPr>
              <a:t>是一个</a:t>
            </a:r>
            <a:r>
              <a:rPr lang="en-US" altLang="zh-CN" sz="1800" b="1" dirty="0">
                <a:solidFill>
                  <a:srgbClr val="0000CC"/>
                </a:solidFill>
              </a:rPr>
              <a:t>32</a:t>
            </a:r>
            <a:r>
              <a:rPr lang="zh-CN" altLang="zh-CN" sz="1800" b="1" dirty="0">
                <a:solidFill>
                  <a:srgbClr val="0000CC"/>
                </a:solidFill>
              </a:rPr>
              <a:t>位精简指令集计算机（</a:t>
            </a:r>
            <a:r>
              <a:rPr lang="en-US" altLang="zh-CN" sz="1800" b="1" dirty="0">
                <a:solidFill>
                  <a:srgbClr val="0000CC"/>
                </a:solidFill>
              </a:rPr>
              <a:t>RISC</a:t>
            </a:r>
            <a:r>
              <a:rPr lang="zh-CN" altLang="zh-CN" sz="1800" b="1" dirty="0">
                <a:solidFill>
                  <a:srgbClr val="0000CC"/>
                </a:solidFill>
              </a:rPr>
              <a:t>）的指令集架构（</a:t>
            </a:r>
            <a:r>
              <a:rPr lang="en-US" altLang="zh-CN" sz="1800" b="1" dirty="0">
                <a:solidFill>
                  <a:srgbClr val="0000CC"/>
                </a:solidFill>
              </a:rPr>
              <a:t>ISA</a:t>
            </a:r>
            <a:r>
              <a:rPr lang="zh-CN" altLang="zh-CN" sz="1800" b="1" dirty="0">
                <a:solidFill>
                  <a:srgbClr val="0000CC"/>
                </a:solidFill>
              </a:rPr>
              <a:t>），由</a:t>
            </a:r>
            <a:r>
              <a:rPr lang="en-US" altLang="zh-CN" sz="1800" b="1" dirty="0">
                <a:solidFill>
                  <a:srgbClr val="0000CC"/>
                </a:solidFill>
              </a:rPr>
              <a:t>ARM Holdings</a:t>
            </a:r>
            <a:r>
              <a:rPr lang="zh-CN" altLang="zh-CN" sz="1800" b="1" dirty="0">
                <a:solidFill>
                  <a:srgbClr val="0000CC"/>
                </a:solidFill>
              </a:rPr>
              <a:t>（安谋国际科技）开发。过去称作进阶精简指令集机器（</a:t>
            </a:r>
            <a:r>
              <a:rPr lang="en-US" altLang="zh-CN" sz="1800" b="1" dirty="0">
                <a:solidFill>
                  <a:srgbClr val="0000CC"/>
                </a:solidFill>
              </a:rPr>
              <a:t>Advanced RISC Machine</a:t>
            </a:r>
            <a:r>
              <a:rPr lang="zh-CN" altLang="zh-CN" sz="1800" b="1" dirty="0">
                <a:solidFill>
                  <a:srgbClr val="0000CC"/>
                </a:solidFill>
              </a:rPr>
              <a:t>），更早称作</a:t>
            </a:r>
            <a:r>
              <a:rPr lang="en-US" altLang="zh-CN" sz="1800" b="1" dirty="0">
                <a:solidFill>
                  <a:srgbClr val="0000CC"/>
                </a:solidFill>
              </a:rPr>
              <a:t>Acorn RISC Machine</a:t>
            </a:r>
            <a:r>
              <a:rPr lang="zh-CN" altLang="zh-CN" sz="1800" b="1" dirty="0">
                <a:solidFill>
                  <a:srgbClr val="0000CC"/>
                </a:solidFill>
              </a:rPr>
              <a:t>。就产品数量而言，</a:t>
            </a:r>
            <a:r>
              <a:rPr lang="en-US" altLang="zh-CN" sz="1800" b="1" dirty="0">
                <a:solidFill>
                  <a:srgbClr val="0000CC"/>
                </a:solidFill>
              </a:rPr>
              <a:t>ARM</a:t>
            </a:r>
            <a:r>
              <a:rPr lang="zh-CN" altLang="zh-CN" sz="1800" b="1" dirty="0">
                <a:solidFill>
                  <a:srgbClr val="0000CC"/>
                </a:solidFill>
              </a:rPr>
              <a:t>构架是最广泛使用的</a:t>
            </a:r>
            <a:r>
              <a:rPr lang="en-US" altLang="zh-CN" sz="1800" b="1" dirty="0">
                <a:solidFill>
                  <a:srgbClr val="0000CC"/>
                </a:solidFill>
              </a:rPr>
              <a:t>32</a:t>
            </a:r>
            <a:r>
              <a:rPr lang="zh-CN" altLang="zh-CN" sz="1800" b="1" dirty="0">
                <a:solidFill>
                  <a:srgbClr val="0000CC"/>
                </a:solidFill>
              </a:rPr>
              <a:t>位指令集架构</a:t>
            </a:r>
            <a:r>
              <a:rPr lang="en-US" altLang="zh-CN" sz="1800" b="1" dirty="0">
                <a:solidFill>
                  <a:srgbClr val="0000CC"/>
                </a:solidFill>
              </a:rPr>
              <a:t>(ISA)</a:t>
            </a:r>
            <a:r>
              <a:rPr lang="zh-CN" altLang="zh-CN" sz="1800" b="1" dirty="0">
                <a:solidFill>
                  <a:srgbClr val="0000CC"/>
                </a:solidFill>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1000" y="381000"/>
            <a:ext cx="8534400" cy="6294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600" b="1" dirty="0"/>
              <a:t>    </a:t>
            </a:r>
            <a:r>
              <a:rPr lang="en-US" altLang="zh-CN" sz="2600" b="1" dirty="0"/>
              <a:t>3</a:t>
            </a:r>
            <a:r>
              <a:rPr lang="zh-CN" altLang="en-US" sz="2600" b="1" dirty="0"/>
              <a:t>．</a:t>
            </a:r>
            <a:r>
              <a:rPr lang="en-US" altLang="zh-CN" sz="2600" b="1" dirty="0"/>
              <a:t>Atmel AVR</a:t>
            </a:r>
            <a:endParaRPr lang="en-US" altLang="zh-CN" sz="2600" dirty="0"/>
          </a:p>
          <a:p>
            <a:pPr>
              <a:spcBef>
                <a:spcPct val="50000"/>
              </a:spcBef>
            </a:pPr>
            <a:r>
              <a:rPr lang="en-US" altLang="zh-CN" sz="2600" dirty="0"/>
              <a:t>    The AVR is a modified Harvard architecture 8-bit RISC </a:t>
            </a:r>
            <a:r>
              <a:rPr lang="en-US" altLang="zh-CN" sz="2600" dirty="0">
                <a:solidFill>
                  <a:srgbClr val="FF0000"/>
                </a:solidFill>
              </a:rPr>
              <a:t>single chip microcontroller</a:t>
            </a:r>
            <a:r>
              <a:rPr lang="zh-CN" altLang="en-US" sz="2600" b="1" dirty="0">
                <a:solidFill>
                  <a:srgbClr val="0000CC"/>
                </a:solidFill>
                <a:ea typeface="楷体_GB2312" pitchFamily="49" charset="-122"/>
              </a:rPr>
              <a:t>（单片机）</a:t>
            </a:r>
            <a:r>
              <a:rPr lang="en-US" altLang="zh-CN" sz="2600" dirty="0"/>
              <a:t>which was developed by Atmel in 1996. The AVR was one of the first microcontroller families to use on-chip flash memory for program storage, as opposed to one-time programmable ROM, EPROM, or EEPROM used by other microcontrollers at the time.</a:t>
            </a:r>
          </a:p>
          <a:p>
            <a:pPr>
              <a:spcBef>
                <a:spcPct val="50000"/>
              </a:spcBef>
            </a:pPr>
            <a:r>
              <a:rPr lang="en-US" altLang="zh-CN" sz="2600" dirty="0"/>
              <a:t>    Atmel</a:t>
            </a:r>
            <a:r>
              <a:rPr lang="zh-CN" altLang="en-US" sz="2600" b="1" dirty="0">
                <a:solidFill>
                  <a:srgbClr val="0000CC"/>
                </a:solidFill>
                <a:ea typeface="楷体_GB2312" pitchFamily="49" charset="-122"/>
              </a:rPr>
              <a:t>爱特梅尔公司，是美国半导体产品设计、制造和行销商，</a:t>
            </a:r>
            <a:r>
              <a:rPr lang="en-US" altLang="zh-CN" sz="2600" dirty="0"/>
              <a:t>AVR</a:t>
            </a:r>
            <a:r>
              <a:rPr lang="zh-CN" altLang="en-US" sz="2600" b="1" dirty="0">
                <a:ea typeface="楷体_GB2312" pitchFamily="49" charset="-122"/>
              </a:rPr>
              <a:t>是</a:t>
            </a:r>
            <a:r>
              <a:rPr lang="en-US" altLang="zh-CN" sz="2600" dirty="0"/>
              <a:t>Atmel</a:t>
            </a:r>
            <a:r>
              <a:rPr lang="zh-CN" altLang="en-US" sz="2600" b="1" dirty="0">
                <a:solidFill>
                  <a:srgbClr val="0000CC"/>
                </a:solidFill>
                <a:latin typeface="楷体_GB2312" pitchFamily="49" charset="-122"/>
                <a:ea typeface="楷体_GB2312" pitchFamily="49" charset="-122"/>
              </a:rPr>
              <a:t>开发的</a:t>
            </a:r>
            <a:r>
              <a:rPr lang="en-US" altLang="zh-CN" sz="2600" b="1" dirty="0">
                <a:solidFill>
                  <a:srgbClr val="0000CC"/>
                </a:solidFill>
                <a:latin typeface="楷体_GB2312" pitchFamily="49" charset="-122"/>
                <a:ea typeface="楷体_GB2312" pitchFamily="49" charset="-122"/>
              </a:rPr>
              <a:t>8</a:t>
            </a:r>
            <a:r>
              <a:rPr lang="zh-CN" altLang="en-US" sz="2600" b="1" dirty="0">
                <a:solidFill>
                  <a:srgbClr val="0000CC"/>
                </a:solidFill>
                <a:latin typeface="楷体_GB2312" pitchFamily="49" charset="-122"/>
                <a:ea typeface="楷体_GB2312" pitchFamily="49" charset="-122"/>
              </a:rPr>
              <a:t>位</a:t>
            </a:r>
            <a:r>
              <a:rPr lang="en-US" altLang="zh-CN" sz="2600" dirty="0"/>
              <a:t>RISC</a:t>
            </a:r>
            <a:r>
              <a:rPr lang="zh-CN" altLang="en-US" sz="2600" b="1" dirty="0">
                <a:solidFill>
                  <a:srgbClr val="0000CC"/>
                </a:solidFill>
                <a:ea typeface="楷体_GB2312" pitchFamily="49" charset="-122"/>
              </a:rPr>
              <a:t>微控制器。</a:t>
            </a:r>
          </a:p>
          <a:p>
            <a:pPr>
              <a:spcBef>
                <a:spcPct val="50000"/>
              </a:spcBef>
            </a:pPr>
            <a:r>
              <a:rPr lang="zh-CN" altLang="en-US" sz="2600" b="1" dirty="0">
                <a:solidFill>
                  <a:srgbClr val="0000CC"/>
                </a:solidFill>
                <a:ea typeface="楷体_GB2312" pitchFamily="49" charset="-122"/>
              </a:rPr>
              <a:t>    </a:t>
            </a:r>
            <a:r>
              <a:rPr lang="en-US" altLang="zh-CN" sz="2600" b="1" dirty="0">
                <a:solidFill>
                  <a:srgbClr val="0000CC"/>
                </a:solidFill>
                <a:ea typeface="楷体_GB2312" pitchFamily="49" charset="-122"/>
              </a:rPr>
              <a:t>AVR</a:t>
            </a:r>
            <a:r>
              <a:rPr lang="zh-CN" altLang="zh-CN" sz="2600" b="1" dirty="0">
                <a:solidFill>
                  <a:srgbClr val="0000CC"/>
                </a:solidFill>
                <a:ea typeface="楷体_GB2312" pitchFamily="49" charset="-122"/>
              </a:rPr>
              <a:t>是一种改良哈佛结构的</a:t>
            </a:r>
            <a:r>
              <a:rPr lang="en-US" altLang="zh-CN" sz="2600" b="1" dirty="0">
                <a:solidFill>
                  <a:srgbClr val="0000CC"/>
                </a:solidFill>
                <a:ea typeface="楷体_GB2312" pitchFamily="49" charset="-122"/>
              </a:rPr>
              <a:t>8</a:t>
            </a:r>
            <a:r>
              <a:rPr lang="zh-CN" altLang="zh-CN" sz="2600" b="1" dirty="0">
                <a:solidFill>
                  <a:srgbClr val="0000CC"/>
                </a:solidFill>
                <a:ea typeface="楷体_GB2312" pitchFamily="49" charset="-122"/>
              </a:rPr>
              <a:t>位</a:t>
            </a:r>
            <a:r>
              <a:rPr lang="en-US" altLang="zh-CN" sz="2600" b="1" dirty="0">
                <a:solidFill>
                  <a:srgbClr val="0000CC"/>
                </a:solidFill>
                <a:ea typeface="楷体_GB2312" pitchFamily="49" charset="-122"/>
              </a:rPr>
              <a:t>RISC</a:t>
            </a:r>
            <a:r>
              <a:rPr lang="zh-CN" altLang="zh-CN" sz="2600" b="1" dirty="0">
                <a:solidFill>
                  <a:srgbClr val="0000CC"/>
                </a:solidFill>
                <a:ea typeface="楷体_GB2312" pitchFamily="49" charset="-122"/>
              </a:rPr>
              <a:t>单片机，由</a:t>
            </a:r>
            <a:r>
              <a:rPr lang="en-US" altLang="zh-CN" sz="2600" b="1" dirty="0">
                <a:solidFill>
                  <a:srgbClr val="0000CC"/>
                </a:solidFill>
                <a:ea typeface="楷体_GB2312" pitchFamily="49" charset="-122"/>
              </a:rPr>
              <a:t>Atmel</a:t>
            </a:r>
            <a:r>
              <a:rPr lang="zh-CN" altLang="zh-CN" sz="2600" b="1" dirty="0">
                <a:solidFill>
                  <a:srgbClr val="0000CC"/>
                </a:solidFill>
                <a:ea typeface="楷体_GB2312" pitchFamily="49" charset="-122"/>
              </a:rPr>
              <a:t>公司</a:t>
            </a:r>
            <a:r>
              <a:rPr lang="en-US" altLang="zh-CN" sz="2600" b="1" dirty="0">
                <a:solidFill>
                  <a:srgbClr val="0000CC"/>
                </a:solidFill>
                <a:ea typeface="楷体_GB2312" pitchFamily="49" charset="-122"/>
              </a:rPr>
              <a:t>1996</a:t>
            </a:r>
            <a:r>
              <a:rPr lang="zh-CN" altLang="zh-CN" sz="2600" b="1" dirty="0">
                <a:solidFill>
                  <a:srgbClr val="0000CC"/>
                </a:solidFill>
                <a:ea typeface="楷体_GB2312" pitchFamily="49" charset="-122"/>
              </a:rPr>
              <a:t>年研发。相比起以前其他单片机使用的可编程</a:t>
            </a:r>
            <a:r>
              <a:rPr lang="en-US" altLang="zh-CN" sz="2600" b="1" dirty="0">
                <a:solidFill>
                  <a:srgbClr val="0000CC"/>
                </a:solidFill>
                <a:ea typeface="楷体_GB2312" pitchFamily="49" charset="-122"/>
              </a:rPr>
              <a:t>ROM</a:t>
            </a:r>
            <a:r>
              <a:rPr lang="zh-CN" altLang="zh-CN" sz="2600" b="1" dirty="0">
                <a:solidFill>
                  <a:srgbClr val="0000CC"/>
                </a:solidFill>
                <a:ea typeface="楷体_GB2312" pitchFamily="49" charset="-122"/>
              </a:rPr>
              <a:t>，</a:t>
            </a:r>
            <a:r>
              <a:rPr lang="en-US" altLang="zh-CN" sz="2600" b="1" dirty="0">
                <a:solidFill>
                  <a:srgbClr val="0000CC"/>
                </a:solidFill>
                <a:ea typeface="楷体_GB2312" pitchFamily="49" charset="-122"/>
              </a:rPr>
              <a:t>EPROM, </a:t>
            </a:r>
            <a:r>
              <a:rPr lang="zh-CN" altLang="zh-CN" sz="2600" b="1" dirty="0">
                <a:solidFill>
                  <a:srgbClr val="0000CC"/>
                </a:solidFill>
                <a:ea typeface="楷体_GB2312" pitchFamily="49" charset="-122"/>
              </a:rPr>
              <a:t>或 </a:t>
            </a:r>
            <a:r>
              <a:rPr lang="en-US" altLang="zh-CN" sz="2600" b="1" dirty="0">
                <a:solidFill>
                  <a:srgbClr val="0000CC"/>
                </a:solidFill>
                <a:ea typeface="楷体_GB2312" pitchFamily="49" charset="-122"/>
              </a:rPr>
              <a:t>EEPROM </a:t>
            </a:r>
            <a:r>
              <a:rPr lang="zh-CN" altLang="zh-CN" sz="2600" b="1" dirty="0">
                <a:solidFill>
                  <a:srgbClr val="0000CC"/>
                </a:solidFill>
                <a:ea typeface="楷体_GB2312" pitchFamily="49" charset="-122"/>
              </a:rPr>
              <a:t>，</a:t>
            </a:r>
            <a:r>
              <a:rPr lang="en-US" altLang="zh-CN" sz="2600" b="1" dirty="0">
                <a:solidFill>
                  <a:srgbClr val="0000CC"/>
                </a:solidFill>
                <a:ea typeface="楷体_GB2312" pitchFamily="49" charset="-122"/>
              </a:rPr>
              <a:t>AVR</a:t>
            </a:r>
            <a:r>
              <a:rPr lang="zh-CN" altLang="zh-CN" sz="2600" b="1" dirty="0">
                <a:solidFill>
                  <a:srgbClr val="0000CC"/>
                </a:solidFill>
                <a:ea typeface="楷体_GB2312" pitchFamily="49" charset="-122"/>
              </a:rPr>
              <a:t>是最先使用片上闪存来存储程序的单片机家族之一</a:t>
            </a:r>
            <a:r>
              <a:rPr lang="zh-CN" altLang="zh-CN" sz="2600" b="1" dirty="0" smtClean="0">
                <a:solidFill>
                  <a:srgbClr val="0000CC"/>
                </a:solidFill>
                <a:ea typeface="楷体_GB2312" pitchFamily="49" charset="-122"/>
              </a:rPr>
              <a:t>。</a:t>
            </a:r>
            <a:endParaRPr lang="zh-CN" altLang="en-US" sz="2600" b="1" dirty="0">
              <a:solidFill>
                <a:srgbClr val="0000CC"/>
              </a:solidFill>
              <a:ea typeface="楷体_GB2312"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28600" y="381000"/>
            <a:ext cx="8610488" cy="6294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600" dirty="0">
                <a:ea typeface="楷体_GB2312" pitchFamily="49" charset="-122"/>
              </a:rPr>
              <a:t>    A microcontroller (sometimes </a:t>
            </a:r>
            <a:r>
              <a:rPr lang="zh-CN" altLang="en-US" sz="2600" dirty="0">
                <a:solidFill>
                  <a:srgbClr val="FF0000"/>
                </a:solidFill>
                <a:ea typeface="楷体_GB2312" pitchFamily="49" charset="-122"/>
              </a:rPr>
              <a:t>abbreviate</a:t>
            </a:r>
            <a:r>
              <a:rPr lang="zh-CN" altLang="en-US" sz="2600" dirty="0">
                <a:ea typeface="楷体_GB2312" pitchFamily="49" charset="-122"/>
              </a:rPr>
              <a:t>d</a:t>
            </a:r>
            <a:r>
              <a:rPr lang="zh-CN" altLang="en-US" sz="2600" b="1" dirty="0">
                <a:solidFill>
                  <a:srgbClr val="0000CC"/>
                </a:solidFill>
                <a:latin typeface="楷体_GB2312" pitchFamily="49" charset="-122"/>
                <a:ea typeface="楷体_GB2312" pitchFamily="49" charset="-122"/>
              </a:rPr>
              <a:t>（缩写，简化）</a:t>
            </a:r>
            <a:r>
              <a:rPr lang="zh-CN" altLang="en-US" sz="2600" dirty="0">
                <a:ea typeface="楷体_GB2312" pitchFamily="49" charset="-122"/>
              </a:rPr>
              <a:t>µC, uC or MCU) is a small computer on a single integrated circuit containing a processor core, memory, and programmable input/output </a:t>
            </a:r>
            <a:r>
              <a:rPr lang="zh-CN" altLang="en-US" sz="2600" dirty="0">
                <a:solidFill>
                  <a:srgbClr val="FF0000"/>
                </a:solidFill>
                <a:ea typeface="楷体_GB2312" pitchFamily="49" charset="-122"/>
              </a:rPr>
              <a:t>peripheral</a:t>
            </a:r>
            <a:r>
              <a:rPr lang="zh-CN" altLang="en-US" sz="2600" dirty="0">
                <a:ea typeface="楷体_GB2312" pitchFamily="49" charset="-122"/>
              </a:rPr>
              <a:t>s</a:t>
            </a:r>
            <a:r>
              <a:rPr lang="zh-CN" altLang="en-US" sz="2600" b="1" dirty="0">
                <a:solidFill>
                  <a:srgbClr val="0000CC"/>
                </a:solidFill>
                <a:latin typeface="楷体_GB2312" pitchFamily="49" charset="-122"/>
                <a:ea typeface="楷体_GB2312" pitchFamily="49" charset="-122"/>
              </a:rPr>
              <a:t>（（计算机的）外围设备，周边设备）</a:t>
            </a:r>
            <a:r>
              <a:rPr lang="zh-CN" altLang="en-US" sz="2600" dirty="0">
                <a:ea typeface="楷体_GB2312" pitchFamily="49" charset="-122"/>
              </a:rPr>
              <a:t>. Program memory in the form of NOR flash is also often included on chip, as well as a typically small amount of RAM. </a:t>
            </a:r>
          </a:p>
          <a:p>
            <a:pPr>
              <a:spcBef>
                <a:spcPct val="50000"/>
              </a:spcBef>
            </a:pPr>
            <a:r>
              <a:rPr lang="zh-CN" altLang="en-US" sz="2600" b="1" dirty="0">
                <a:solidFill>
                  <a:srgbClr val="0000CC"/>
                </a:solidFill>
                <a:latin typeface="楷体_GB2312" pitchFamily="49" charset="-122"/>
                <a:ea typeface="楷体_GB2312" pitchFamily="49" charset="-122"/>
              </a:rPr>
              <a:t>    句中</a:t>
            </a:r>
            <a:r>
              <a:rPr lang="zh-CN" altLang="en-US" sz="2600" dirty="0">
                <a:ea typeface="楷体_GB2312" pitchFamily="49" charset="-122"/>
              </a:rPr>
              <a:t>NOR flash</a:t>
            </a:r>
            <a:r>
              <a:rPr lang="zh-CN" altLang="en-US" sz="2600" b="1" dirty="0">
                <a:solidFill>
                  <a:srgbClr val="0000CC"/>
                </a:solidFill>
                <a:latin typeface="楷体_GB2312" pitchFamily="49" charset="-122"/>
                <a:ea typeface="楷体_GB2312" pitchFamily="49" charset="-122"/>
              </a:rPr>
              <a:t>是一种非易失闪存技术。</a:t>
            </a:r>
            <a:r>
              <a:rPr lang="zh-CN" altLang="en-US" sz="2600" dirty="0">
                <a:ea typeface="楷体_GB2312" pitchFamily="49" charset="-122"/>
              </a:rPr>
              <a:t>NOR</a:t>
            </a:r>
            <a:r>
              <a:rPr lang="zh-CN" altLang="en-US" sz="2600" b="1" dirty="0">
                <a:solidFill>
                  <a:srgbClr val="0000CC"/>
                </a:solidFill>
                <a:latin typeface="楷体_GB2312" pitchFamily="49" charset="-122"/>
                <a:ea typeface="楷体_GB2312" pitchFamily="49" charset="-122"/>
              </a:rPr>
              <a:t>主要应用在代码存储介质中，</a:t>
            </a:r>
            <a:r>
              <a:rPr lang="zh-CN" altLang="en-US" sz="2600" dirty="0">
                <a:ea typeface="楷体_GB2312" pitchFamily="49" charset="-122"/>
              </a:rPr>
              <a:t>NOR Flash</a:t>
            </a:r>
            <a:r>
              <a:rPr lang="zh-CN" altLang="en-US" sz="2600" b="1" dirty="0">
                <a:solidFill>
                  <a:srgbClr val="0000CC"/>
                </a:solidFill>
                <a:latin typeface="楷体_GB2312" pitchFamily="49" charset="-122"/>
                <a:ea typeface="楷体_GB2312" pitchFamily="49" charset="-122"/>
              </a:rPr>
              <a:t>存储少量的代码，其特点是芯片内执行，这样应用程序可以直接在</a:t>
            </a:r>
            <a:r>
              <a:rPr lang="zh-CN" altLang="en-US" sz="2600" dirty="0">
                <a:ea typeface="楷体_GB2312" pitchFamily="49" charset="-122"/>
              </a:rPr>
              <a:t>Flash</a:t>
            </a:r>
            <a:r>
              <a:rPr lang="zh-CN" altLang="en-US" sz="2600" b="1" dirty="0">
                <a:solidFill>
                  <a:srgbClr val="0000CC"/>
                </a:solidFill>
                <a:latin typeface="楷体_GB2312" pitchFamily="49" charset="-122"/>
                <a:ea typeface="楷体_GB2312" pitchFamily="49" charset="-122"/>
              </a:rPr>
              <a:t>闪存内运行，不必再把代码读到系统</a:t>
            </a:r>
            <a:r>
              <a:rPr lang="zh-CN" altLang="en-US" sz="2600" dirty="0">
                <a:ea typeface="楷体_GB2312" pitchFamily="49" charset="-122"/>
              </a:rPr>
              <a:t>RAM</a:t>
            </a:r>
            <a:r>
              <a:rPr lang="zh-CN" altLang="en-US" sz="2600" b="1" dirty="0">
                <a:solidFill>
                  <a:srgbClr val="0000CC"/>
                </a:solidFill>
                <a:latin typeface="楷体_GB2312" pitchFamily="49" charset="-122"/>
                <a:ea typeface="楷体_GB2312" pitchFamily="49" charset="-122"/>
              </a:rPr>
              <a:t>中</a:t>
            </a:r>
            <a:r>
              <a:rPr lang="zh-CN" altLang="en-US" sz="2600" b="1" dirty="0" smtClean="0">
                <a:solidFill>
                  <a:srgbClr val="0000CC"/>
                </a:solidFill>
                <a:latin typeface="楷体_GB2312" pitchFamily="49" charset="-122"/>
                <a:ea typeface="楷体_GB2312" pitchFamily="49" charset="-122"/>
              </a:rPr>
              <a:t>。</a:t>
            </a:r>
            <a:endParaRPr lang="en-US" altLang="zh-CN" sz="2600" b="1" dirty="0" smtClean="0">
              <a:solidFill>
                <a:srgbClr val="0000CC"/>
              </a:solidFill>
              <a:latin typeface="楷体_GB2312" pitchFamily="49" charset="-122"/>
              <a:ea typeface="楷体_GB2312" pitchFamily="49" charset="-122"/>
            </a:endParaRPr>
          </a:p>
          <a:p>
            <a:pPr>
              <a:spcBef>
                <a:spcPts val="0"/>
              </a:spcBef>
            </a:pPr>
            <a:r>
              <a:rPr lang="en-US" altLang="zh-CN" sz="2600" b="1" dirty="0" smtClean="0">
                <a:solidFill>
                  <a:srgbClr val="0000CC"/>
                </a:solidFill>
                <a:latin typeface="楷体_GB2312" pitchFamily="49" charset="-122"/>
                <a:ea typeface="楷体_GB2312" pitchFamily="49" charset="-122"/>
              </a:rPr>
              <a:t>    </a:t>
            </a:r>
            <a:r>
              <a:rPr lang="zh-CN" altLang="zh-CN" sz="2600" b="1" dirty="0" smtClean="0">
                <a:solidFill>
                  <a:srgbClr val="0000CC"/>
                </a:solidFill>
                <a:latin typeface="楷体_GB2312" pitchFamily="49" charset="-122"/>
                <a:ea typeface="楷体_GB2312" pitchFamily="49" charset="-122"/>
              </a:rPr>
              <a:t>单片机</a:t>
            </a:r>
            <a:r>
              <a:rPr lang="zh-CN" altLang="zh-CN" sz="2600" b="1" dirty="0">
                <a:solidFill>
                  <a:srgbClr val="0000CC"/>
                </a:solidFill>
                <a:latin typeface="楷体_GB2312" pitchFamily="49" charset="-122"/>
                <a:ea typeface="楷体_GB2312" pitchFamily="49" charset="-122"/>
              </a:rPr>
              <a:t>（有时缩写为µC, uC或MCU）是在单个集成电路板上的小型计算机，包括处理器内核，存储器和可编程的输入/输出外设。</a:t>
            </a:r>
            <a:r>
              <a:rPr lang="en-US" altLang="zh-CN" sz="2600" b="1" dirty="0">
                <a:solidFill>
                  <a:srgbClr val="0000CC"/>
                </a:solidFill>
                <a:latin typeface="楷体_GB2312" pitchFamily="49" charset="-122"/>
                <a:ea typeface="楷体_GB2312" pitchFamily="49" charset="-122"/>
              </a:rPr>
              <a:t>NOR flash</a:t>
            </a:r>
            <a:r>
              <a:rPr lang="zh-CN" altLang="zh-CN" sz="2600" b="1" dirty="0">
                <a:solidFill>
                  <a:srgbClr val="0000CC"/>
                </a:solidFill>
                <a:latin typeface="楷体_GB2312" pitchFamily="49" charset="-122"/>
                <a:ea typeface="楷体_GB2312" pitchFamily="49" charset="-122"/>
              </a:rPr>
              <a:t>形式的程序存储也通常是片上执行的，相当于一个小型的</a:t>
            </a:r>
            <a:r>
              <a:rPr lang="en-US" altLang="zh-CN" sz="2600" b="1" dirty="0">
                <a:solidFill>
                  <a:srgbClr val="0000CC"/>
                </a:solidFill>
                <a:latin typeface="楷体_GB2312" pitchFamily="49" charset="-122"/>
                <a:ea typeface="楷体_GB2312" pitchFamily="49" charset="-122"/>
              </a:rPr>
              <a:t>RAM</a:t>
            </a:r>
            <a:r>
              <a:rPr lang="zh-CN" altLang="zh-CN" sz="2600" b="1" dirty="0">
                <a:solidFill>
                  <a:srgbClr val="0000CC"/>
                </a:solidFill>
                <a:latin typeface="楷体_GB2312" pitchFamily="49" charset="-122"/>
                <a:ea typeface="楷体_GB2312" pitchFamily="49" charset="-122"/>
              </a:rPr>
              <a:t>。</a:t>
            </a:r>
            <a:endParaRPr lang="zh-CN" altLang="en-US" sz="2600" b="1" dirty="0">
              <a:solidFill>
                <a:srgbClr val="0000CC"/>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81000" y="533400"/>
            <a:ext cx="8458200" cy="5401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lang="en-US" altLang="zh-CN" sz="2600" dirty="0">
                <a:ea typeface="楷体_GB2312" pitchFamily="49" charset="-122"/>
              </a:rPr>
              <a:t>Microcontrollers are used in automatically controlled products and devices, such as automobile engine control systems, implantable medical devices, remote controls, office machines, appliances, power tools, toys and other embedded systems. </a:t>
            </a:r>
          </a:p>
          <a:p>
            <a:pPr>
              <a:spcBef>
                <a:spcPct val="50000"/>
              </a:spcBef>
              <a:buFont typeface="Wingdings" pitchFamily="2" charset="2"/>
              <a:buNone/>
            </a:pPr>
            <a:r>
              <a:rPr lang="en-US" altLang="zh-CN" sz="2600" b="1" dirty="0">
                <a:solidFill>
                  <a:srgbClr val="0000CC"/>
                </a:solidFill>
                <a:latin typeface="楷体_GB2312" pitchFamily="49" charset="-122"/>
                <a:ea typeface="楷体_GB2312" pitchFamily="49" charset="-122"/>
              </a:rPr>
              <a:t>    </a:t>
            </a:r>
            <a:r>
              <a:rPr lang="zh-CN" altLang="en-US" sz="2600" b="1" dirty="0">
                <a:solidFill>
                  <a:srgbClr val="0000CC"/>
                </a:solidFill>
                <a:latin typeface="楷体_GB2312" pitchFamily="49" charset="-122"/>
                <a:ea typeface="楷体_GB2312" pitchFamily="49" charset="-122"/>
              </a:rPr>
              <a:t>句中</a:t>
            </a:r>
            <a:r>
              <a:rPr lang="en-US" altLang="zh-CN" sz="2600" dirty="0">
                <a:ea typeface="楷体_GB2312" pitchFamily="49" charset="-122"/>
              </a:rPr>
              <a:t>appliances</a:t>
            </a:r>
            <a:r>
              <a:rPr lang="zh-CN" altLang="en-US" sz="2600" b="1" dirty="0">
                <a:solidFill>
                  <a:srgbClr val="0000CC"/>
                </a:solidFill>
                <a:latin typeface="楷体_GB2312" pitchFamily="49" charset="-122"/>
                <a:ea typeface="楷体_GB2312" pitchFamily="49" charset="-122"/>
              </a:rPr>
              <a:t>指</a:t>
            </a:r>
            <a:r>
              <a:rPr lang="zh-CN" altLang="en-US" sz="2600" b="1" dirty="0">
                <a:solidFill>
                  <a:srgbClr val="0000CC"/>
                </a:solidFill>
                <a:latin typeface="Book Antiqua"/>
                <a:ea typeface="楷体_GB2312" pitchFamily="49" charset="-122"/>
              </a:rPr>
              <a:t>“</a:t>
            </a:r>
            <a:r>
              <a:rPr lang="zh-CN" altLang="en-US" sz="2600" b="1" dirty="0">
                <a:solidFill>
                  <a:srgbClr val="0000CC"/>
                </a:solidFill>
                <a:latin typeface="楷体_GB2312" pitchFamily="49" charset="-122"/>
                <a:ea typeface="楷体_GB2312" pitchFamily="49" charset="-122"/>
              </a:rPr>
              <a:t>家用电器，电气用具</a:t>
            </a:r>
            <a:r>
              <a:rPr lang="zh-CN" altLang="en-US" sz="2600" b="1" dirty="0">
                <a:solidFill>
                  <a:srgbClr val="0000CC"/>
                </a:solidFill>
                <a:latin typeface="Book Antiqua"/>
                <a:ea typeface="楷体_GB2312" pitchFamily="49" charset="-122"/>
              </a:rPr>
              <a:t>”</a:t>
            </a:r>
            <a:r>
              <a:rPr lang="zh-CN" altLang="en-US" sz="2600" b="1" dirty="0">
                <a:solidFill>
                  <a:srgbClr val="0000CC"/>
                </a:solidFill>
                <a:latin typeface="楷体_GB2312" pitchFamily="49" charset="-122"/>
                <a:ea typeface="楷体_GB2312" pitchFamily="49" charset="-122"/>
              </a:rPr>
              <a:t>。</a:t>
            </a:r>
            <a:r>
              <a:rPr lang="zh-CN" altLang="en-US" sz="2600" b="1" dirty="0">
                <a:latin typeface="楷体_GB2312" pitchFamily="49" charset="-122"/>
                <a:ea typeface="楷体_GB2312" pitchFamily="49" charset="-122"/>
              </a:rPr>
              <a:t>全句译为：</a:t>
            </a:r>
            <a:r>
              <a:rPr lang="zh-CN" altLang="en-US" sz="2600" b="1" dirty="0">
                <a:solidFill>
                  <a:srgbClr val="0000CC"/>
                </a:solidFill>
                <a:latin typeface="楷体_GB2312" pitchFamily="49" charset="-122"/>
                <a:ea typeface="楷体_GB2312" pitchFamily="49" charset="-122"/>
              </a:rPr>
              <a:t>微控制器应用于自动控制产品和设备中，如汽车引擎控制系统，植入式医疗器械，远程控制，办公机械，家用电器，电动工具，玩具和嵌入式系统</a:t>
            </a:r>
            <a:r>
              <a:rPr lang="zh-CN" altLang="en-US" sz="2600" b="1" dirty="0" smtClean="0">
                <a:solidFill>
                  <a:srgbClr val="0000CC"/>
                </a:solidFill>
                <a:latin typeface="楷体_GB2312" pitchFamily="49" charset="-122"/>
                <a:ea typeface="楷体_GB2312" pitchFamily="49" charset="-122"/>
              </a:rPr>
              <a:t>。</a:t>
            </a:r>
            <a:endParaRPr lang="en-US" altLang="zh-CN" sz="2600" b="1" dirty="0" smtClean="0">
              <a:solidFill>
                <a:srgbClr val="0000CC"/>
              </a:solidFill>
              <a:latin typeface="楷体_GB2312" pitchFamily="49" charset="-122"/>
              <a:ea typeface="楷体_GB2312" pitchFamily="49" charset="-122"/>
            </a:endParaRPr>
          </a:p>
          <a:p>
            <a:pPr>
              <a:spcBef>
                <a:spcPct val="50000"/>
              </a:spcBef>
              <a:buFont typeface="Wingdings" pitchFamily="2" charset="2"/>
              <a:buNone/>
            </a:pPr>
            <a:r>
              <a:rPr lang="en-US" altLang="zh-CN" sz="2600" b="1" dirty="0" smtClean="0">
                <a:solidFill>
                  <a:srgbClr val="0000CC"/>
                </a:solidFill>
                <a:latin typeface="楷体_GB2312" pitchFamily="49" charset="-122"/>
                <a:ea typeface="楷体_GB2312" pitchFamily="49" charset="-122"/>
              </a:rPr>
              <a:t>    </a:t>
            </a:r>
            <a:r>
              <a:rPr lang="zh-CN" altLang="zh-CN" sz="2600" b="1" dirty="0" smtClean="0">
                <a:solidFill>
                  <a:srgbClr val="0000CC"/>
                </a:solidFill>
                <a:latin typeface="楷体_GB2312" pitchFamily="49" charset="-122"/>
                <a:ea typeface="楷体_GB2312" pitchFamily="49" charset="-122"/>
              </a:rPr>
              <a:t>单片机</a:t>
            </a:r>
            <a:r>
              <a:rPr lang="zh-CN" altLang="zh-CN" sz="2600" b="1" dirty="0">
                <a:solidFill>
                  <a:srgbClr val="0000CC"/>
                </a:solidFill>
                <a:latin typeface="楷体_GB2312" pitchFamily="49" charset="-122"/>
                <a:ea typeface="楷体_GB2312" pitchFamily="49" charset="-122"/>
              </a:rPr>
              <a:t>应用于自动控制产品和设备中，如汽车引擎控制系统，植入式医疗器械，远程控制，办公机械，家用电器，电动工具，玩具和嵌入式系统。</a:t>
            </a:r>
            <a:endParaRPr lang="zh-CN" altLang="en-US" sz="2600" b="1" dirty="0">
              <a:solidFill>
                <a:srgbClr val="0000CC"/>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441976" y="1600248"/>
            <a:ext cx="8229600"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None/>
            </a:pPr>
            <a:r>
              <a:rPr lang="zh-CN" altLang="en-US" sz="2600" dirty="0"/>
              <a:t>    Some microcontrollers may use </a:t>
            </a:r>
            <a:r>
              <a:rPr lang="zh-CN" altLang="en-US" sz="2600" dirty="0">
                <a:solidFill>
                  <a:srgbClr val="FF0000"/>
                </a:solidFill>
              </a:rPr>
              <a:t>four-bit words</a:t>
            </a:r>
            <a:r>
              <a:rPr lang="zh-CN" altLang="en-US" sz="2600" dirty="0"/>
              <a:t> </a:t>
            </a:r>
            <a:r>
              <a:rPr lang="zh-CN" altLang="en-US" sz="2600" b="1" dirty="0">
                <a:solidFill>
                  <a:srgbClr val="0000CC"/>
                </a:solidFill>
                <a:latin typeface="楷体_GB2312" pitchFamily="49" charset="-122"/>
                <a:ea typeface="楷体_GB2312" pitchFamily="49" charset="-122"/>
              </a:rPr>
              <a:t>（意为</a:t>
            </a:r>
            <a:r>
              <a:rPr lang="zh-CN" altLang="en-US" sz="2600" b="1" dirty="0">
                <a:solidFill>
                  <a:srgbClr val="0000CC"/>
                </a:solidFill>
                <a:latin typeface="Book Antiqua"/>
                <a:ea typeface="楷体_GB2312" pitchFamily="49" charset="-122"/>
              </a:rPr>
              <a:t>“</a:t>
            </a:r>
            <a:r>
              <a:rPr lang="zh-CN" altLang="en-US" sz="2600" b="1" dirty="0">
                <a:solidFill>
                  <a:srgbClr val="0000CC"/>
                </a:solidFill>
                <a:latin typeface="楷体_GB2312" pitchFamily="49" charset="-122"/>
                <a:ea typeface="楷体_GB2312" pitchFamily="49" charset="-122"/>
              </a:rPr>
              <a:t>四位字</a:t>
            </a:r>
            <a:r>
              <a:rPr lang="zh-CN" altLang="en-US" sz="2600" b="1" dirty="0">
                <a:solidFill>
                  <a:srgbClr val="0000CC"/>
                </a:solidFill>
                <a:latin typeface="Book Antiqua"/>
                <a:ea typeface="楷体_GB2312" pitchFamily="49" charset="-122"/>
              </a:rPr>
              <a:t>”</a:t>
            </a:r>
            <a:r>
              <a:rPr lang="zh-CN" altLang="en-US" sz="2600" b="1" dirty="0">
                <a:solidFill>
                  <a:srgbClr val="0000CC"/>
                </a:solidFill>
                <a:latin typeface="楷体_GB2312" pitchFamily="49" charset="-122"/>
                <a:ea typeface="楷体_GB2312" pitchFamily="49" charset="-122"/>
              </a:rPr>
              <a:t>，相当于半字节）</a:t>
            </a:r>
            <a:r>
              <a:rPr lang="zh-CN" altLang="en-US" sz="2600" dirty="0"/>
              <a:t>and operate at </a:t>
            </a:r>
            <a:r>
              <a:rPr lang="zh-CN" altLang="en-US" sz="2600" dirty="0">
                <a:solidFill>
                  <a:srgbClr val="FF0000"/>
                </a:solidFill>
              </a:rPr>
              <a:t>clock rate frequencies</a:t>
            </a:r>
            <a:r>
              <a:rPr lang="zh-CN" altLang="en-US" sz="2600" dirty="0"/>
              <a:t> </a:t>
            </a:r>
            <a:r>
              <a:rPr lang="zh-CN" altLang="en-US" sz="2600" b="1" dirty="0">
                <a:solidFill>
                  <a:srgbClr val="0000CC"/>
                </a:solidFill>
                <a:latin typeface="楷体_GB2312" pitchFamily="49" charset="-122"/>
                <a:ea typeface="楷体_GB2312" pitchFamily="49" charset="-122"/>
              </a:rPr>
              <a:t>（时钟频率）</a:t>
            </a:r>
            <a:r>
              <a:rPr lang="zh-CN" altLang="en-US" sz="2600" dirty="0"/>
              <a:t>as low as 4 kHz, for low power consumption (</a:t>
            </a:r>
            <a:r>
              <a:rPr lang="zh-CN" altLang="en-US" sz="2600" dirty="0">
                <a:solidFill>
                  <a:srgbClr val="FF0000"/>
                </a:solidFill>
              </a:rPr>
              <a:t>milliwatt</a:t>
            </a:r>
            <a:r>
              <a:rPr lang="zh-CN" altLang="en-US" sz="2600" dirty="0"/>
              <a:t>s</a:t>
            </a:r>
            <a:r>
              <a:rPr lang="zh-CN" altLang="en-US" sz="2600" b="1" dirty="0">
                <a:solidFill>
                  <a:srgbClr val="0000CC"/>
                </a:solidFill>
                <a:latin typeface="楷体_GB2312" pitchFamily="49" charset="-122"/>
                <a:ea typeface="楷体_GB2312" pitchFamily="49" charset="-122"/>
              </a:rPr>
              <a:t>（毫瓦）</a:t>
            </a:r>
            <a:r>
              <a:rPr lang="zh-CN" altLang="en-US" sz="2600" dirty="0"/>
              <a:t>or </a:t>
            </a:r>
            <a:r>
              <a:rPr lang="zh-CN" altLang="en-US" sz="2600" dirty="0">
                <a:solidFill>
                  <a:srgbClr val="FF0000"/>
                </a:solidFill>
              </a:rPr>
              <a:t>microwatt</a:t>
            </a:r>
            <a:r>
              <a:rPr lang="zh-CN" altLang="en-US" sz="2600" dirty="0"/>
              <a:t>s </a:t>
            </a:r>
            <a:r>
              <a:rPr lang="zh-CN" altLang="en-US" sz="2600" b="1" dirty="0">
                <a:solidFill>
                  <a:srgbClr val="0000CC"/>
                </a:solidFill>
                <a:latin typeface="楷体_GB2312" pitchFamily="49" charset="-122"/>
                <a:ea typeface="楷体_GB2312" pitchFamily="49" charset="-122"/>
              </a:rPr>
              <a:t>（微瓦）</a:t>
            </a:r>
            <a:r>
              <a:rPr lang="zh-CN" altLang="en-US" sz="2600" dirty="0"/>
              <a:t>). </a:t>
            </a:r>
            <a:endParaRPr lang="en-US" altLang="zh-CN" sz="2600" dirty="0" smtClean="0"/>
          </a:p>
          <a:p>
            <a:pPr>
              <a:buFont typeface="Wingdings" pitchFamily="2" charset="2"/>
              <a:buNone/>
            </a:pPr>
            <a:r>
              <a:rPr lang="en-US" altLang="zh-CN" sz="2600" b="1" dirty="0" smtClean="0">
                <a:solidFill>
                  <a:srgbClr val="0000CC"/>
                </a:solidFill>
                <a:latin typeface="楷体_GB2312" pitchFamily="49" charset="-122"/>
                <a:ea typeface="楷体_GB2312" pitchFamily="49" charset="-122"/>
              </a:rPr>
              <a:t>    </a:t>
            </a:r>
            <a:r>
              <a:rPr lang="zh-CN" altLang="zh-CN" sz="2600" b="1" dirty="0" smtClean="0">
                <a:solidFill>
                  <a:srgbClr val="0000CC"/>
                </a:solidFill>
                <a:latin typeface="楷体_GB2312" pitchFamily="49" charset="-122"/>
                <a:ea typeface="楷体_GB2312" pitchFamily="49" charset="-122"/>
              </a:rPr>
              <a:t>有些</a:t>
            </a:r>
            <a:r>
              <a:rPr lang="zh-CN" altLang="zh-CN" sz="2600" b="1" dirty="0">
                <a:solidFill>
                  <a:srgbClr val="0000CC"/>
                </a:solidFill>
                <a:latin typeface="楷体_GB2312" pitchFamily="49" charset="-122"/>
                <a:ea typeface="楷体_GB2312" pitchFamily="49" charset="-122"/>
              </a:rPr>
              <a:t>单片机可使用四位字，在低至4 kHz的时钟频率下低功耗（毫瓦或微瓦）</a:t>
            </a:r>
            <a:r>
              <a:rPr lang="zh-CN" altLang="zh-CN" sz="2600" b="1" dirty="0" smtClean="0">
                <a:solidFill>
                  <a:srgbClr val="0000CC"/>
                </a:solidFill>
                <a:latin typeface="楷体_GB2312" pitchFamily="49" charset="-122"/>
                <a:ea typeface="楷体_GB2312" pitchFamily="49" charset="-122"/>
              </a:rPr>
              <a:t>运行</a:t>
            </a:r>
            <a:r>
              <a:rPr lang="zh-CN" altLang="en-US" sz="2600" b="1" dirty="0" smtClean="0">
                <a:solidFill>
                  <a:srgbClr val="0000CC"/>
                </a:solidFill>
                <a:latin typeface="楷体_GB2312" pitchFamily="49" charset="-122"/>
                <a:ea typeface="楷体_GB2312" pitchFamily="49" charset="-122"/>
              </a:rPr>
              <a:t>。</a:t>
            </a:r>
            <a:r>
              <a:rPr lang="en-US" altLang="zh-CN" sz="2600" dirty="0"/>
              <a:t/>
            </a:r>
            <a:br>
              <a:rPr lang="en-US" altLang="zh-CN" sz="2600" dirty="0"/>
            </a:br>
            <a:endParaRPr lang="zh-CN" altLang="en-US" sz="2600" b="1" dirty="0">
              <a:solidFill>
                <a:srgbClr val="0000CC"/>
              </a:solidFill>
              <a:ea typeface="楷体_GB2312"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5"/>
          <p:cNvSpPr>
            <a:spLocks noChangeArrowheads="1"/>
          </p:cNvSpPr>
          <p:nvPr/>
        </p:nvSpPr>
        <p:spPr bwMode="auto">
          <a:xfrm>
            <a:off x="457200" y="609600"/>
            <a:ext cx="8382000" cy="5032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dirty="0"/>
              <a:t>They will generally have the ability to retain functionality while waiting for an event such as a button press or other interrupt; power consumption while sleeping (CPU clock and most peripherals off) may be just nanowatts, making many of them well suited for long lasting battery applications. </a:t>
            </a:r>
            <a:endParaRPr lang="en-US" altLang="zh-CN" sz="2600" dirty="0"/>
          </a:p>
          <a:p>
            <a:pPr>
              <a:spcBef>
                <a:spcPct val="50000"/>
              </a:spcBef>
            </a:pPr>
            <a:r>
              <a:rPr lang="zh-CN" altLang="en-US" sz="2600" b="1" dirty="0" smtClean="0">
                <a:solidFill>
                  <a:srgbClr val="0000CC"/>
                </a:solidFill>
                <a:latin typeface="楷体_GB2312" pitchFamily="49" charset="-122"/>
                <a:ea typeface="楷体_GB2312" pitchFamily="49" charset="-122"/>
              </a:rPr>
              <a:t>    句</a:t>
            </a:r>
            <a:r>
              <a:rPr lang="zh-CN" altLang="en-US" sz="2600" b="1" dirty="0">
                <a:solidFill>
                  <a:srgbClr val="0000CC"/>
                </a:solidFill>
                <a:latin typeface="楷体_GB2312" pitchFamily="49" charset="-122"/>
                <a:ea typeface="楷体_GB2312" pitchFamily="49" charset="-122"/>
              </a:rPr>
              <a:t>中</a:t>
            </a:r>
            <a:r>
              <a:rPr lang="zh-CN" altLang="en-US" sz="2600" dirty="0">
                <a:ea typeface="楷体_GB2312" pitchFamily="49" charset="-122"/>
              </a:rPr>
              <a:t>event</a:t>
            </a:r>
            <a:r>
              <a:rPr lang="zh-CN" altLang="en-US" sz="2600" b="1" dirty="0">
                <a:solidFill>
                  <a:srgbClr val="0000CC"/>
                </a:solidFill>
                <a:latin typeface="楷体_GB2312" pitchFamily="49" charset="-122"/>
                <a:ea typeface="楷体_GB2312" pitchFamily="49" charset="-122"/>
              </a:rPr>
              <a:t>在软件用语中指</a:t>
            </a:r>
            <a:r>
              <a:rPr lang="zh-CN" altLang="en-US" sz="2600" b="1" dirty="0">
                <a:solidFill>
                  <a:srgbClr val="0000CC"/>
                </a:solidFill>
                <a:latin typeface="Book Antiqua"/>
                <a:ea typeface="楷体_GB2312" pitchFamily="49" charset="-122"/>
              </a:rPr>
              <a:t>“</a:t>
            </a:r>
            <a:r>
              <a:rPr lang="zh-CN" altLang="en-US" sz="2600" b="1" dirty="0">
                <a:solidFill>
                  <a:srgbClr val="0000CC"/>
                </a:solidFill>
                <a:latin typeface="楷体_GB2312" pitchFamily="49" charset="-122"/>
                <a:ea typeface="楷体_GB2312" pitchFamily="49" charset="-122"/>
              </a:rPr>
              <a:t>事件</a:t>
            </a:r>
            <a:r>
              <a:rPr lang="zh-CN" altLang="en-US" sz="2600" b="1" dirty="0">
                <a:solidFill>
                  <a:srgbClr val="0000CC"/>
                </a:solidFill>
                <a:latin typeface="Book Antiqua"/>
                <a:ea typeface="楷体_GB2312" pitchFamily="49" charset="-122"/>
              </a:rPr>
              <a:t>”</a:t>
            </a:r>
            <a:r>
              <a:rPr lang="zh-CN" altLang="en-US" sz="2600" b="1" dirty="0" smtClean="0">
                <a:solidFill>
                  <a:srgbClr val="0000CC"/>
                </a:solidFill>
                <a:latin typeface="楷体_GB2312" pitchFamily="49" charset="-122"/>
                <a:ea typeface="楷体_GB2312" pitchFamily="49" charset="-122"/>
              </a:rPr>
              <a:t>。</a:t>
            </a:r>
            <a:endParaRPr lang="en-US" altLang="zh-CN" sz="2600" b="1" dirty="0" smtClean="0">
              <a:solidFill>
                <a:srgbClr val="0000CC"/>
              </a:solidFill>
              <a:latin typeface="楷体_GB2312" pitchFamily="49" charset="-122"/>
              <a:ea typeface="楷体_GB2312" pitchFamily="49" charset="-122"/>
            </a:endParaRPr>
          </a:p>
          <a:p>
            <a:pPr>
              <a:spcBef>
                <a:spcPct val="50000"/>
              </a:spcBef>
            </a:pPr>
            <a:r>
              <a:rPr lang="en-US" altLang="zh-CN" sz="2600" b="1" dirty="0">
                <a:solidFill>
                  <a:srgbClr val="0000CC"/>
                </a:solidFill>
                <a:latin typeface="楷体_GB2312" pitchFamily="49" charset="-122"/>
                <a:ea typeface="楷体_GB2312" pitchFamily="49" charset="-122"/>
              </a:rPr>
              <a:t> </a:t>
            </a:r>
            <a:r>
              <a:rPr lang="en-US" altLang="zh-CN" sz="2600" b="1" dirty="0" smtClean="0">
                <a:solidFill>
                  <a:srgbClr val="0000CC"/>
                </a:solidFill>
                <a:latin typeface="楷体_GB2312" pitchFamily="49" charset="-122"/>
                <a:ea typeface="楷体_GB2312" pitchFamily="49" charset="-122"/>
              </a:rPr>
              <a:t>   </a:t>
            </a:r>
            <a:r>
              <a:rPr lang="zh-CN" altLang="en-US" sz="2600" b="1" dirty="0" smtClean="0">
                <a:latin typeface="楷体_GB2312" pitchFamily="49" charset="-122"/>
                <a:ea typeface="楷体_GB2312" pitchFamily="49" charset="-122"/>
              </a:rPr>
              <a:t>全</a:t>
            </a:r>
            <a:r>
              <a:rPr lang="zh-CN" altLang="en-US" sz="2600" b="1" dirty="0">
                <a:latin typeface="楷体_GB2312" pitchFamily="49" charset="-122"/>
                <a:ea typeface="楷体_GB2312" pitchFamily="49" charset="-122"/>
              </a:rPr>
              <a:t>句译为</a:t>
            </a:r>
            <a:r>
              <a:rPr lang="zh-CN" altLang="en-US" sz="2600" b="1" dirty="0" smtClean="0">
                <a:latin typeface="楷体_GB2312" pitchFamily="49" charset="-122"/>
                <a:ea typeface="楷体_GB2312" pitchFamily="49" charset="-122"/>
              </a:rPr>
              <a:t>：</a:t>
            </a:r>
            <a:r>
              <a:rPr lang="zh-CN" altLang="zh-CN" sz="2600" b="1" dirty="0">
                <a:solidFill>
                  <a:srgbClr val="0000CC"/>
                </a:solidFill>
                <a:latin typeface="楷体_GB2312" pitchFamily="49" charset="-122"/>
                <a:ea typeface="楷体_GB2312" pitchFamily="49" charset="-122"/>
              </a:rPr>
              <a:t>在等待按键或其他中断等事件触发时，它（单片机）始终保持运行功能，当系统休眠（CPU时钟和绝大多数外设关闭）时，能耗仅用到纳瓦级，使它们能很好地适用于长待机电池应用。</a:t>
            </a:r>
            <a:endParaRPr lang="zh-CN" altLang="en-US" sz="2600" b="1" dirty="0">
              <a:solidFill>
                <a:srgbClr val="0000CC"/>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81000" y="1600248"/>
            <a:ext cx="8382000" cy="3801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zh-CN" altLang="en-US" sz="2600" dirty="0"/>
              <a:t>   Other microcontrollers may serve performance-critical roles, where they may need to act more like a </a:t>
            </a:r>
            <a:r>
              <a:rPr lang="zh-CN" altLang="en-US" sz="2600" dirty="0">
                <a:solidFill>
                  <a:srgbClr val="FF0000"/>
                </a:solidFill>
              </a:rPr>
              <a:t>digital signal processor</a:t>
            </a:r>
            <a:r>
              <a:rPr lang="zh-CN" altLang="en-US" sz="2600" dirty="0"/>
              <a:t> (DSP), with higher clock speeds and power consumption.</a:t>
            </a:r>
          </a:p>
          <a:p>
            <a:pPr>
              <a:spcBef>
                <a:spcPct val="50000"/>
              </a:spcBef>
            </a:pPr>
            <a:r>
              <a:rPr lang="en-US" altLang="zh-CN" sz="2600" b="1" dirty="0">
                <a:solidFill>
                  <a:srgbClr val="0000CC"/>
                </a:solidFill>
                <a:latin typeface="楷体_GB2312" pitchFamily="49" charset="-122"/>
                <a:ea typeface="楷体_GB2312" pitchFamily="49" charset="-122"/>
              </a:rPr>
              <a:t>    </a:t>
            </a:r>
            <a:r>
              <a:rPr lang="zh-CN" altLang="en-US" sz="2600" b="1" dirty="0">
                <a:solidFill>
                  <a:srgbClr val="0000CC"/>
                </a:solidFill>
                <a:latin typeface="楷体_GB2312" pitchFamily="49" charset="-122"/>
                <a:ea typeface="楷体_GB2312" pitchFamily="49" charset="-122"/>
              </a:rPr>
              <a:t>意为</a:t>
            </a:r>
            <a:r>
              <a:rPr lang="zh-CN" altLang="en-US" sz="2600" b="1" dirty="0">
                <a:solidFill>
                  <a:srgbClr val="0000CC"/>
                </a:solidFill>
                <a:latin typeface="Book Antiqua"/>
                <a:ea typeface="楷体_GB2312" pitchFamily="49" charset="-122"/>
              </a:rPr>
              <a:t>“</a:t>
            </a:r>
            <a:r>
              <a:rPr lang="zh-CN" altLang="en-US" sz="2600" b="1" dirty="0">
                <a:solidFill>
                  <a:srgbClr val="0000CC"/>
                </a:solidFill>
                <a:latin typeface="楷体_GB2312" pitchFamily="49" charset="-122"/>
                <a:ea typeface="楷体_GB2312" pitchFamily="49" charset="-122"/>
              </a:rPr>
              <a:t>数字信号处理器</a:t>
            </a:r>
            <a:r>
              <a:rPr lang="zh-CN" altLang="en-US" sz="2600" b="1" dirty="0">
                <a:solidFill>
                  <a:srgbClr val="0000CC"/>
                </a:solidFill>
                <a:latin typeface="Book Antiqua"/>
                <a:ea typeface="楷体_GB2312" pitchFamily="49" charset="-122"/>
              </a:rPr>
              <a:t>”</a:t>
            </a:r>
            <a:r>
              <a:rPr lang="zh-CN" altLang="en-US" sz="2600" b="1" dirty="0">
                <a:solidFill>
                  <a:srgbClr val="0000CC"/>
                </a:solidFill>
                <a:latin typeface="楷体_GB2312" pitchFamily="49" charset="-122"/>
                <a:ea typeface="楷体_GB2312" pitchFamily="49" charset="-122"/>
              </a:rPr>
              <a:t>，一般直接表示为</a:t>
            </a:r>
            <a:r>
              <a:rPr lang="zh-CN" altLang="en-US" sz="2600" dirty="0">
                <a:ea typeface="楷体_GB2312" pitchFamily="49" charset="-122"/>
              </a:rPr>
              <a:t>DSP</a:t>
            </a:r>
            <a:r>
              <a:rPr lang="zh-CN" altLang="en-US" sz="2600" b="1" dirty="0">
                <a:solidFill>
                  <a:srgbClr val="0000CC"/>
                </a:solidFill>
                <a:latin typeface="楷体_GB2312" pitchFamily="49" charset="-122"/>
                <a:ea typeface="楷体_GB2312" pitchFamily="49" charset="-122"/>
              </a:rPr>
              <a:t>。</a:t>
            </a:r>
          </a:p>
          <a:p>
            <a:pPr>
              <a:spcBef>
                <a:spcPct val="50000"/>
              </a:spcBef>
            </a:pPr>
            <a:r>
              <a:rPr lang="en-US" altLang="zh-CN" sz="2600" b="1" dirty="0" smtClean="0">
                <a:solidFill>
                  <a:srgbClr val="0000CC"/>
                </a:solidFill>
                <a:latin typeface="楷体_GB2312" pitchFamily="49" charset="-122"/>
                <a:ea typeface="楷体_GB2312" pitchFamily="49" charset="-122"/>
              </a:rPr>
              <a:t>    </a:t>
            </a:r>
            <a:r>
              <a:rPr lang="zh-CN" altLang="zh-CN" sz="2600" b="1" dirty="0" smtClean="0">
                <a:solidFill>
                  <a:srgbClr val="0000CC"/>
                </a:solidFill>
                <a:latin typeface="楷体_GB2312" pitchFamily="49" charset="-122"/>
                <a:ea typeface="楷体_GB2312" pitchFamily="49" charset="-122"/>
              </a:rPr>
              <a:t>有些</a:t>
            </a:r>
            <a:r>
              <a:rPr lang="zh-CN" altLang="zh-CN" sz="2600" b="1" dirty="0">
                <a:solidFill>
                  <a:srgbClr val="0000CC"/>
                </a:solidFill>
                <a:latin typeface="楷体_GB2312" pitchFamily="49" charset="-122"/>
                <a:ea typeface="楷体_GB2312" pitchFamily="49" charset="-122"/>
              </a:rPr>
              <a:t>单片机可以提供关键性能的服务，在更高的时钟速度和功耗下，他们可以执行像数字信号处理（DSP）等更多的任务。</a:t>
            </a:r>
            <a:endParaRPr lang="zh-CN" altLang="en-US" sz="2600" b="1" dirty="0">
              <a:solidFill>
                <a:srgbClr val="0000CC"/>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p:cNvSpPr>
            <a:spLocks noChangeArrowheads="1"/>
          </p:cNvSpPr>
          <p:nvPr/>
        </p:nvSpPr>
        <p:spPr bwMode="auto">
          <a:xfrm>
            <a:off x="533506" y="1600248"/>
            <a:ext cx="8077200" cy="3370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b="1" dirty="0"/>
              <a:t>Embedded design</a:t>
            </a:r>
            <a:r>
              <a:rPr lang="en-US" altLang="zh-CN" sz="2600" b="1" dirty="0"/>
              <a:t>   </a:t>
            </a:r>
            <a:r>
              <a:rPr lang="zh-CN" altLang="en-US" sz="2600" b="1" dirty="0">
                <a:solidFill>
                  <a:srgbClr val="0000CC"/>
                </a:solidFill>
                <a:ea typeface="楷体_GB2312" pitchFamily="49" charset="-122"/>
              </a:rPr>
              <a:t>嵌入式设计</a:t>
            </a:r>
            <a:r>
              <a:rPr lang="zh-CN" altLang="en-US" sz="2600" b="1" dirty="0"/>
              <a:t> </a:t>
            </a:r>
            <a:endParaRPr lang="zh-CN" altLang="en-US" sz="2600" dirty="0"/>
          </a:p>
          <a:p>
            <a:pPr>
              <a:spcBef>
                <a:spcPct val="50000"/>
              </a:spcBef>
            </a:pPr>
            <a:r>
              <a:rPr lang="en-US" altLang="zh-CN" sz="2600" dirty="0"/>
              <a:t>    </a:t>
            </a:r>
            <a:r>
              <a:rPr lang="zh-CN" altLang="en-US" sz="2600" dirty="0"/>
              <a:t>A microcontroller can be considered a </a:t>
            </a:r>
            <a:r>
              <a:rPr lang="zh-CN" altLang="en-US" sz="2600" dirty="0">
                <a:solidFill>
                  <a:srgbClr val="FF0000"/>
                </a:solidFill>
              </a:rPr>
              <a:t>self-contained system</a:t>
            </a:r>
            <a:r>
              <a:rPr lang="zh-CN" altLang="en-US" sz="2600" b="1" dirty="0">
                <a:solidFill>
                  <a:srgbClr val="0000CC"/>
                </a:solidFill>
                <a:ea typeface="楷体_GB2312" pitchFamily="49" charset="-122"/>
              </a:rPr>
              <a:t>（独立装置，自含式系统）</a:t>
            </a:r>
            <a:r>
              <a:rPr lang="zh-CN" altLang="en-US" sz="2600" dirty="0"/>
              <a:t>with a processor, memory and peripherals and can be used as an embedded system.</a:t>
            </a:r>
            <a:endParaRPr lang="en-US" altLang="zh-CN" sz="2600" dirty="0"/>
          </a:p>
          <a:p>
            <a:pPr>
              <a:spcBef>
                <a:spcPct val="50000"/>
              </a:spcBef>
            </a:pPr>
            <a:r>
              <a:rPr lang="en-US" altLang="zh-CN" sz="2600" b="1" dirty="0" smtClean="0">
                <a:solidFill>
                  <a:srgbClr val="0000CC"/>
                </a:solidFill>
                <a:ea typeface="楷体_GB2312" pitchFamily="49" charset="-122"/>
              </a:rPr>
              <a:t>    </a:t>
            </a:r>
            <a:r>
              <a:rPr lang="zh-CN" altLang="zh-CN" sz="2600" b="1" dirty="0" smtClean="0">
                <a:solidFill>
                  <a:srgbClr val="0000CC"/>
                </a:solidFill>
                <a:ea typeface="楷体_GB2312" pitchFamily="49" charset="-122"/>
              </a:rPr>
              <a:t>单片机</a:t>
            </a:r>
            <a:r>
              <a:rPr lang="zh-CN" altLang="zh-CN" sz="2600" b="1" dirty="0">
                <a:solidFill>
                  <a:srgbClr val="0000CC"/>
                </a:solidFill>
                <a:ea typeface="楷体_GB2312" pitchFamily="49" charset="-122"/>
              </a:rPr>
              <a:t>可以看成是由处理器、存储器和外设构成的独立系统，可用作嵌入式系统</a:t>
            </a:r>
            <a:r>
              <a:rPr lang="zh-CN" altLang="zh-CN" sz="2800" dirty="0"/>
              <a:t>。</a:t>
            </a:r>
            <a:endParaRPr lang="zh-CN" altLang="en-US" sz="2600" b="1" dirty="0">
              <a:solidFill>
                <a:srgbClr val="0000CC"/>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457200" y="269594"/>
            <a:ext cx="8458200" cy="6263253"/>
          </a:xfrm>
          <a:prstGeom prst="rect">
            <a:avLst/>
          </a:prstGeom>
          <a:noFill/>
          <a:ln>
            <a:noFill/>
          </a:ln>
          <a:effectLst/>
          <a:extLst>
            <a:ext uri="{909E8E84-426E-40DD-AFC4-6F175D3DCCD1}">
              <a14:hiddenFill xmlns:a14="http://schemas.microsoft.com/office/drawing/2010/main">
                <a:solidFill>
                  <a:srgbClr val="CCCC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buFont typeface="Wingdings" pitchFamily="2" charset="2"/>
              <a:buNone/>
            </a:pPr>
            <a:r>
              <a:rPr lang="zh-CN" altLang="en-US" sz="2600" dirty="0"/>
              <a:t>Typical input and output devices include switches, relays, solenoids, LEDs, small or custom LCD displays, radio frequency devices, and sensors for data such as temperature, humidity, light level etc. Embedded systems usually have no keyboard, screen, disks, printers, or other recognizable I/O devices of a personal computer, and may lack human interaction devices of any kind.</a:t>
            </a:r>
          </a:p>
          <a:p>
            <a:pPr>
              <a:spcBef>
                <a:spcPct val="50000"/>
              </a:spcBef>
              <a:buFont typeface="Wingdings" pitchFamily="2" charset="2"/>
              <a:buNone/>
            </a:pPr>
            <a:r>
              <a:rPr lang="zh-CN" altLang="en-US" sz="2600" b="1" dirty="0">
                <a:solidFill>
                  <a:srgbClr val="0000CC"/>
                </a:solidFill>
                <a:latin typeface="楷体_GB2312" pitchFamily="49" charset="-122"/>
                <a:ea typeface="楷体_GB2312" pitchFamily="49" charset="-122"/>
              </a:rPr>
              <a:t>    句中</a:t>
            </a:r>
            <a:r>
              <a:rPr lang="zh-CN" altLang="en-US" sz="2600" dirty="0">
                <a:ea typeface="楷体_GB2312" pitchFamily="49" charset="-122"/>
              </a:rPr>
              <a:t>LED</a:t>
            </a:r>
            <a:r>
              <a:rPr lang="zh-CN" altLang="en-US" sz="2600" b="1" dirty="0">
                <a:solidFill>
                  <a:srgbClr val="0000CC"/>
                </a:solidFill>
                <a:latin typeface="楷体_GB2312" pitchFamily="49" charset="-122"/>
                <a:ea typeface="楷体_GB2312" pitchFamily="49" charset="-122"/>
              </a:rPr>
              <a:t>为</a:t>
            </a:r>
            <a:r>
              <a:rPr lang="zh-CN" altLang="en-US" sz="2600" dirty="0">
                <a:ea typeface="楷体_GB2312" pitchFamily="49" charset="-122"/>
              </a:rPr>
              <a:t>Light Emitting Diode</a:t>
            </a:r>
            <a:r>
              <a:rPr lang="zh-CN" altLang="en-US" sz="2600" b="1" dirty="0">
                <a:solidFill>
                  <a:srgbClr val="0000CC"/>
                </a:solidFill>
                <a:latin typeface="楷体_GB2312" pitchFamily="49" charset="-122"/>
                <a:ea typeface="楷体_GB2312" pitchFamily="49" charset="-122"/>
              </a:rPr>
              <a:t>，发光二极管</a:t>
            </a:r>
            <a:r>
              <a:rPr lang="zh-CN" altLang="en-US" sz="2600" b="1" dirty="0" smtClean="0">
                <a:solidFill>
                  <a:srgbClr val="0000CC"/>
                </a:solidFill>
                <a:latin typeface="楷体_GB2312" pitchFamily="49" charset="-122"/>
                <a:ea typeface="楷体_GB2312" pitchFamily="49" charset="-122"/>
              </a:rPr>
              <a:t>。</a:t>
            </a:r>
            <a:endParaRPr lang="en-US" altLang="zh-CN" sz="2600" b="1" dirty="0" smtClean="0">
              <a:solidFill>
                <a:srgbClr val="0000CC"/>
              </a:solidFill>
              <a:latin typeface="楷体_GB2312" pitchFamily="49" charset="-122"/>
              <a:ea typeface="楷体_GB2312" pitchFamily="49" charset="-122"/>
            </a:endParaRPr>
          </a:p>
          <a:p>
            <a:pPr>
              <a:spcBef>
                <a:spcPct val="50000"/>
              </a:spcBef>
              <a:buFont typeface="Wingdings" pitchFamily="2" charset="2"/>
              <a:buNone/>
            </a:pPr>
            <a:r>
              <a:rPr lang="en-US" altLang="zh-CN" sz="2600" b="1" dirty="0">
                <a:solidFill>
                  <a:srgbClr val="0000CC"/>
                </a:solidFill>
                <a:latin typeface="楷体_GB2312" pitchFamily="49" charset="-122"/>
                <a:ea typeface="楷体_GB2312" pitchFamily="49" charset="-122"/>
              </a:rPr>
              <a:t> </a:t>
            </a:r>
            <a:r>
              <a:rPr lang="en-US" altLang="zh-CN" sz="2600" b="1" dirty="0" smtClean="0">
                <a:solidFill>
                  <a:srgbClr val="0000CC"/>
                </a:solidFill>
                <a:latin typeface="楷体_GB2312" pitchFamily="49" charset="-122"/>
                <a:ea typeface="楷体_GB2312" pitchFamily="49" charset="-122"/>
              </a:rPr>
              <a:t>   </a:t>
            </a:r>
            <a:r>
              <a:rPr lang="zh-CN" altLang="en-US" sz="2600" b="1" dirty="0" smtClean="0">
                <a:latin typeface="楷体_GB2312" pitchFamily="49" charset="-122"/>
                <a:ea typeface="楷体_GB2312" pitchFamily="49" charset="-122"/>
              </a:rPr>
              <a:t>译</a:t>
            </a:r>
            <a:r>
              <a:rPr lang="zh-CN" altLang="en-US" sz="2600" b="1" dirty="0">
                <a:latin typeface="楷体_GB2312" pitchFamily="49" charset="-122"/>
                <a:ea typeface="楷体_GB2312" pitchFamily="49" charset="-122"/>
              </a:rPr>
              <a:t>为</a:t>
            </a:r>
            <a:r>
              <a:rPr lang="zh-CN" altLang="en-US" sz="2600" b="1" dirty="0" smtClean="0">
                <a:latin typeface="楷体_GB2312" pitchFamily="49" charset="-122"/>
                <a:ea typeface="楷体_GB2312" pitchFamily="49" charset="-122"/>
              </a:rPr>
              <a:t>：</a:t>
            </a:r>
            <a:r>
              <a:rPr lang="zh-CN" altLang="zh-CN" sz="2600" b="1" dirty="0">
                <a:solidFill>
                  <a:srgbClr val="0000CC"/>
                </a:solidFill>
                <a:latin typeface="楷体_GB2312" pitchFamily="49" charset="-122"/>
                <a:ea typeface="楷体_GB2312" pitchFamily="49" charset="-122"/>
              </a:rPr>
              <a:t>典型的输入输出装置有开关，继电器，电磁阀，LED显示器，小型或用户</a:t>
            </a:r>
            <a:r>
              <a:rPr lang="en-US" altLang="zh-CN" sz="2600" b="1" dirty="0">
                <a:solidFill>
                  <a:srgbClr val="0000CC"/>
                </a:solidFill>
                <a:latin typeface="楷体_GB2312" pitchFamily="49" charset="-122"/>
                <a:ea typeface="楷体_GB2312" pitchFamily="49" charset="-122"/>
              </a:rPr>
              <a:t>LCD</a:t>
            </a:r>
            <a:r>
              <a:rPr lang="zh-CN" altLang="zh-CN" sz="2600" b="1" dirty="0">
                <a:solidFill>
                  <a:srgbClr val="0000CC"/>
                </a:solidFill>
                <a:latin typeface="楷体_GB2312" pitchFamily="49" charset="-122"/>
                <a:ea typeface="楷体_GB2312" pitchFamily="49" charset="-122"/>
              </a:rPr>
              <a:t>显示器，射频元件及温度、湿度、亮度级等数据的传感器。嵌入式系统通常无键盘、屏幕、硬盘、打印机，或者其他个人计算机可识别的I/O设备，缺乏一些人机交互形式。</a:t>
            </a:r>
            <a:endParaRPr lang="zh-CN" altLang="en-US" sz="2600" b="1" dirty="0">
              <a:solidFill>
                <a:srgbClr val="0000CC"/>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6">
  <a:themeElements>
    <a:clrScheme name="6 2">
      <a:dk1>
        <a:srgbClr val="000000"/>
      </a:dk1>
      <a:lt1>
        <a:srgbClr val="FFFFFF"/>
      </a:lt1>
      <a:dk2>
        <a:srgbClr val="000000"/>
      </a:dk2>
      <a:lt2>
        <a:srgbClr val="C0C0C0"/>
      </a:lt2>
      <a:accent1>
        <a:srgbClr val="CB999A"/>
      </a:accent1>
      <a:accent2>
        <a:srgbClr val="4FB0E1"/>
      </a:accent2>
      <a:accent3>
        <a:srgbClr val="FFFFFF"/>
      </a:accent3>
      <a:accent4>
        <a:srgbClr val="000000"/>
      </a:accent4>
      <a:accent5>
        <a:srgbClr val="E2CACA"/>
      </a:accent5>
      <a:accent6>
        <a:srgbClr val="479FCC"/>
      </a:accent6>
      <a:hlink>
        <a:srgbClr val="1A72D2"/>
      </a:hlink>
      <a:folHlink>
        <a:srgbClr val="AAC856"/>
      </a:folHlink>
    </a:clrScheme>
    <a:fontScheme name="6">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 1">
        <a:dk1>
          <a:srgbClr val="000000"/>
        </a:dk1>
        <a:lt1>
          <a:srgbClr val="FFFFFF"/>
        </a:lt1>
        <a:dk2>
          <a:srgbClr val="220D8D"/>
        </a:dk2>
        <a:lt2>
          <a:srgbClr val="C0C0C0"/>
        </a:lt2>
        <a:accent1>
          <a:srgbClr val="E18744"/>
        </a:accent1>
        <a:accent2>
          <a:srgbClr val="4FB0E1"/>
        </a:accent2>
        <a:accent3>
          <a:srgbClr val="FFFFFF"/>
        </a:accent3>
        <a:accent4>
          <a:srgbClr val="000000"/>
        </a:accent4>
        <a:accent5>
          <a:srgbClr val="EEC3B0"/>
        </a:accent5>
        <a:accent6>
          <a:srgbClr val="479FCC"/>
        </a:accent6>
        <a:hlink>
          <a:srgbClr val="1A72D2"/>
        </a:hlink>
        <a:folHlink>
          <a:srgbClr val="AAC856"/>
        </a:folHlink>
      </a:clrScheme>
      <a:clrMap bg1="lt1" tx1="dk1" bg2="lt2" tx2="dk2" accent1="accent1" accent2="accent2" accent3="accent3" accent4="accent4" accent5="accent5" accent6="accent6" hlink="hlink" folHlink="folHlink"/>
    </a:extraClrScheme>
    <a:extraClrScheme>
      <a:clrScheme name="6 2">
        <a:dk1>
          <a:srgbClr val="000000"/>
        </a:dk1>
        <a:lt1>
          <a:srgbClr val="FFFFFF"/>
        </a:lt1>
        <a:dk2>
          <a:srgbClr val="000000"/>
        </a:dk2>
        <a:lt2>
          <a:srgbClr val="C0C0C0"/>
        </a:lt2>
        <a:accent1>
          <a:srgbClr val="CB999A"/>
        </a:accent1>
        <a:accent2>
          <a:srgbClr val="4FB0E1"/>
        </a:accent2>
        <a:accent3>
          <a:srgbClr val="FFFFFF"/>
        </a:accent3>
        <a:accent4>
          <a:srgbClr val="000000"/>
        </a:accent4>
        <a:accent5>
          <a:srgbClr val="E2CACA"/>
        </a:accent5>
        <a:accent6>
          <a:srgbClr val="479FCC"/>
        </a:accent6>
        <a:hlink>
          <a:srgbClr val="1A72D2"/>
        </a:hlink>
        <a:folHlink>
          <a:srgbClr val="AAC856"/>
        </a:folHlink>
      </a:clrScheme>
      <a:clrMap bg1="lt1" tx1="dk1" bg2="lt2" tx2="dk2" accent1="accent1" accent2="accent2" accent3="accent3" accent4="accent4" accent5="accent5" accent6="accent6" hlink="hlink" folHlink="folHlink"/>
    </a:extraClrScheme>
    <a:extraClrScheme>
      <a:clrScheme name="6 3">
        <a:dk1>
          <a:srgbClr val="000000"/>
        </a:dk1>
        <a:lt1>
          <a:srgbClr val="FFFFFF"/>
        </a:lt1>
        <a:dk2>
          <a:srgbClr val="000000"/>
        </a:dk2>
        <a:lt2>
          <a:srgbClr val="C0C0C0"/>
        </a:lt2>
        <a:accent1>
          <a:srgbClr val="865DE3"/>
        </a:accent1>
        <a:accent2>
          <a:srgbClr val="4FB0E1"/>
        </a:accent2>
        <a:accent3>
          <a:srgbClr val="FFFFFF"/>
        </a:accent3>
        <a:accent4>
          <a:srgbClr val="000000"/>
        </a:accent4>
        <a:accent5>
          <a:srgbClr val="C3B6EF"/>
        </a:accent5>
        <a:accent6>
          <a:srgbClr val="479FCC"/>
        </a:accent6>
        <a:hlink>
          <a:srgbClr val="1A72D2"/>
        </a:hlink>
        <a:folHlink>
          <a:srgbClr val="AAC85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6">
  <a:themeElements>
    <a:clrScheme name="1_6 2">
      <a:dk1>
        <a:srgbClr val="000000"/>
      </a:dk1>
      <a:lt1>
        <a:srgbClr val="FFFFFF"/>
      </a:lt1>
      <a:dk2>
        <a:srgbClr val="000000"/>
      </a:dk2>
      <a:lt2>
        <a:srgbClr val="C0C0C0"/>
      </a:lt2>
      <a:accent1>
        <a:srgbClr val="CB999A"/>
      </a:accent1>
      <a:accent2>
        <a:srgbClr val="4FB0E1"/>
      </a:accent2>
      <a:accent3>
        <a:srgbClr val="FFFFFF"/>
      </a:accent3>
      <a:accent4>
        <a:srgbClr val="000000"/>
      </a:accent4>
      <a:accent5>
        <a:srgbClr val="E2CACA"/>
      </a:accent5>
      <a:accent6>
        <a:srgbClr val="479FCC"/>
      </a:accent6>
      <a:hlink>
        <a:srgbClr val="1A72D2"/>
      </a:hlink>
      <a:folHlink>
        <a:srgbClr val="AAC856"/>
      </a:folHlink>
    </a:clrScheme>
    <a:fontScheme name="1_6">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6 1">
        <a:dk1>
          <a:srgbClr val="000000"/>
        </a:dk1>
        <a:lt1>
          <a:srgbClr val="FFFFFF"/>
        </a:lt1>
        <a:dk2>
          <a:srgbClr val="220D8D"/>
        </a:dk2>
        <a:lt2>
          <a:srgbClr val="C0C0C0"/>
        </a:lt2>
        <a:accent1>
          <a:srgbClr val="E18744"/>
        </a:accent1>
        <a:accent2>
          <a:srgbClr val="4FB0E1"/>
        </a:accent2>
        <a:accent3>
          <a:srgbClr val="FFFFFF"/>
        </a:accent3>
        <a:accent4>
          <a:srgbClr val="000000"/>
        </a:accent4>
        <a:accent5>
          <a:srgbClr val="EEC3B0"/>
        </a:accent5>
        <a:accent6>
          <a:srgbClr val="479FCC"/>
        </a:accent6>
        <a:hlink>
          <a:srgbClr val="1A72D2"/>
        </a:hlink>
        <a:folHlink>
          <a:srgbClr val="AAC856"/>
        </a:folHlink>
      </a:clrScheme>
      <a:clrMap bg1="lt1" tx1="dk1" bg2="lt2" tx2="dk2" accent1="accent1" accent2="accent2" accent3="accent3" accent4="accent4" accent5="accent5" accent6="accent6" hlink="hlink" folHlink="folHlink"/>
    </a:extraClrScheme>
    <a:extraClrScheme>
      <a:clrScheme name="1_6 2">
        <a:dk1>
          <a:srgbClr val="000000"/>
        </a:dk1>
        <a:lt1>
          <a:srgbClr val="FFFFFF"/>
        </a:lt1>
        <a:dk2>
          <a:srgbClr val="000000"/>
        </a:dk2>
        <a:lt2>
          <a:srgbClr val="C0C0C0"/>
        </a:lt2>
        <a:accent1>
          <a:srgbClr val="CB999A"/>
        </a:accent1>
        <a:accent2>
          <a:srgbClr val="4FB0E1"/>
        </a:accent2>
        <a:accent3>
          <a:srgbClr val="FFFFFF"/>
        </a:accent3>
        <a:accent4>
          <a:srgbClr val="000000"/>
        </a:accent4>
        <a:accent5>
          <a:srgbClr val="E2CACA"/>
        </a:accent5>
        <a:accent6>
          <a:srgbClr val="479FCC"/>
        </a:accent6>
        <a:hlink>
          <a:srgbClr val="1A72D2"/>
        </a:hlink>
        <a:folHlink>
          <a:srgbClr val="AAC856"/>
        </a:folHlink>
      </a:clrScheme>
      <a:clrMap bg1="lt1" tx1="dk1" bg2="lt2" tx2="dk2" accent1="accent1" accent2="accent2" accent3="accent3" accent4="accent4" accent5="accent5" accent6="accent6" hlink="hlink" folHlink="folHlink"/>
    </a:extraClrScheme>
    <a:extraClrScheme>
      <a:clrScheme name="1_6 3">
        <a:dk1>
          <a:srgbClr val="000000"/>
        </a:dk1>
        <a:lt1>
          <a:srgbClr val="FFFFFF"/>
        </a:lt1>
        <a:dk2>
          <a:srgbClr val="000000"/>
        </a:dk2>
        <a:lt2>
          <a:srgbClr val="C0C0C0"/>
        </a:lt2>
        <a:accent1>
          <a:srgbClr val="865DE3"/>
        </a:accent1>
        <a:accent2>
          <a:srgbClr val="4FB0E1"/>
        </a:accent2>
        <a:accent3>
          <a:srgbClr val="FFFFFF"/>
        </a:accent3>
        <a:accent4>
          <a:srgbClr val="000000"/>
        </a:accent4>
        <a:accent5>
          <a:srgbClr val="C3B6EF"/>
        </a:accent5>
        <a:accent6>
          <a:srgbClr val="479FCC"/>
        </a:accent6>
        <a:hlink>
          <a:srgbClr val="1A72D2"/>
        </a:hlink>
        <a:folHlink>
          <a:srgbClr val="AAC85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018betty_pastel">
  <a:themeElements>
    <a:clrScheme name="1_018betty_pastel 4">
      <a:dk1>
        <a:srgbClr val="000000"/>
      </a:dk1>
      <a:lt1>
        <a:srgbClr val="FFFFFF"/>
      </a:lt1>
      <a:dk2>
        <a:srgbClr val="582C00"/>
      </a:dk2>
      <a:lt2>
        <a:srgbClr val="969696"/>
      </a:lt2>
      <a:accent1>
        <a:srgbClr val="C4CD97"/>
      </a:accent1>
      <a:accent2>
        <a:srgbClr val="828052"/>
      </a:accent2>
      <a:accent3>
        <a:srgbClr val="FFFFFF"/>
      </a:accent3>
      <a:accent4>
        <a:srgbClr val="000000"/>
      </a:accent4>
      <a:accent5>
        <a:srgbClr val="DEE3C9"/>
      </a:accent5>
      <a:accent6>
        <a:srgbClr val="757349"/>
      </a:accent6>
      <a:hlink>
        <a:srgbClr val="FFCC00"/>
      </a:hlink>
      <a:folHlink>
        <a:srgbClr val="FFFF99"/>
      </a:folHlink>
    </a:clrScheme>
    <a:fontScheme name="1_018betty_pastel">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018betty_pastel 1">
        <a:dk1>
          <a:srgbClr val="000000"/>
        </a:dk1>
        <a:lt1>
          <a:srgbClr val="FFFFFF"/>
        </a:lt1>
        <a:dk2>
          <a:srgbClr val="000066"/>
        </a:dk2>
        <a:lt2>
          <a:srgbClr val="969696"/>
        </a:lt2>
        <a:accent1>
          <a:srgbClr val="92BDD2"/>
        </a:accent1>
        <a:accent2>
          <a:srgbClr val="4B6A89"/>
        </a:accent2>
        <a:accent3>
          <a:srgbClr val="FFFFFF"/>
        </a:accent3>
        <a:accent4>
          <a:srgbClr val="000000"/>
        </a:accent4>
        <a:accent5>
          <a:srgbClr val="C7DBE5"/>
        </a:accent5>
        <a:accent6>
          <a:srgbClr val="435F7C"/>
        </a:accent6>
        <a:hlink>
          <a:srgbClr val="7FAAFF"/>
        </a:hlink>
        <a:folHlink>
          <a:srgbClr val="CCFFFF"/>
        </a:folHlink>
      </a:clrScheme>
      <a:clrMap bg1="lt1" tx1="dk1" bg2="lt2" tx2="dk2" accent1="accent1" accent2="accent2" accent3="accent3" accent4="accent4" accent5="accent5" accent6="accent6" hlink="hlink" folHlink="folHlink"/>
    </a:extraClrScheme>
    <a:extraClrScheme>
      <a:clrScheme name="1_018betty_pastel 2">
        <a:dk1>
          <a:srgbClr val="000000"/>
        </a:dk1>
        <a:lt1>
          <a:srgbClr val="FFFFFF"/>
        </a:lt1>
        <a:dk2>
          <a:srgbClr val="1A0290"/>
        </a:dk2>
        <a:lt2>
          <a:srgbClr val="969696"/>
        </a:lt2>
        <a:accent1>
          <a:srgbClr val="CCCCFF"/>
        </a:accent1>
        <a:accent2>
          <a:srgbClr val="5183DD"/>
        </a:accent2>
        <a:accent3>
          <a:srgbClr val="FFFFFF"/>
        </a:accent3>
        <a:accent4>
          <a:srgbClr val="000000"/>
        </a:accent4>
        <a:accent5>
          <a:srgbClr val="E2E2FF"/>
        </a:accent5>
        <a:accent6>
          <a:srgbClr val="4976C8"/>
        </a:accent6>
        <a:hlink>
          <a:srgbClr val="9999FF"/>
        </a:hlink>
        <a:folHlink>
          <a:srgbClr val="CCECFF"/>
        </a:folHlink>
      </a:clrScheme>
      <a:clrMap bg1="lt1" tx1="dk1" bg2="lt2" tx2="dk2" accent1="accent1" accent2="accent2" accent3="accent3" accent4="accent4" accent5="accent5" accent6="accent6" hlink="hlink" folHlink="folHlink"/>
    </a:extraClrScheme>
    <a:extraClrScheme>
      <a:clrScheme name="1_018betty_pastel 3">
        <a:dk1>
          <a:srgbClr val="000000"/>
        </a:dk1>
        <a:lt1>
          <a:srgbClr val="FFFFFF"/>
        </a:lt1>
        <a:dk2>
          <a:srgbClr val="004240"/>
        </a:dk2>
        <a:lt2>
          <a:srgbClr val="969696"/>
        </a:lt2>
        <a:accent1>
          <a:srgbClr val="91D3AC"/>
        </a:accent1>
        <a:accent2>
          <a:srgbClr val="336387"/>
        </a:accent2>
        <a:accent3>
          <a:srgbClr val="FFFFFF"/>
        </a:accent3>
        <a:accent4>
          <a:srgbClr val="000000"/>
        </a:accent4>
        <a:accent5>
          <a:srgbClr val="C7E6D2"/>
        </a:accent5>
        <a:accent6>
          <a:srgbClr val="2D597A"/>
        </a:accent6>
        <a:hlink>
          <a:srgbClr val="66CAE2"/>
        </a:hlink>
        <a:folHlink>
          <a:srgbClr val="CCFFCC"/>
        </a:folHlink>
      </a:clrScheme>
      <a:clrMap bg1="lt1" tx1="dk1" bg2="lt2" tx2="dk2" accent1="accent1" accent2="accent2" accent3="accent3" accent4="accent4" accent5="accent5" accent6="accent6" hlink="hlink" folHlink="folHlink"/>
    </a:extraClrScheme>
    <a:extraClrScheme>
      <a:clrScheme name="1_018betty_pastel 4">
        <a:dk1>
          <a:srgbClr val="000000"/>
        </a:dk1>
        <a:lt1>
          <a:srgbClr val="FFFFFF"/>
        </a:lt1>
        <a:dk2>
          <a:srgbClr val="582C00"/>
        </a:dk2>
        <a:lt2>
          <a:srgbClr val="969696"/>
        </a:lt2>
        <a:accent1>
          <a:srgbClr val="C4CD97"/>
        </a:accent1>
        <a:accent2>
          <a:srgbClr val="828052"/>
        </a:accent2>
        <a:accent3>
          <a:srgbClr val="FFFFFF"/>
        </a:accent3>
        <a:accent4>
          <a:srgbClr val="000000"/>
        </a:accent4>
        <a:accent5>
          <a:srgbClr val="DEE3C9"/>
        </a:accent5>
        <a:accent6>
          <a:srgbClr val="757349"/>
        </a:accent6>
        <a:hlink>
          <a:srgbClr val="FFCC00"/>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018betty_pastel">
  <a:themeElements>
    <a:clrScheme name="2_018betty_pastel 4">
      <a:dk1>
        <a:srgbClr val="000000"/>
      </a:dk1>
      <a:lt1>
        <a:srgbClr val="FFFFFF"/>
      </a:lt1>
      <a:dk2>
        <a:srgbClr val="582C00"/>
      </a:dk2>
      <a:lt2>
        <a:srgbClr val="969696"/>
      </a:lt2>
      <a:accent1>
        <a:srgbClr val="C4CD97"/>
      </a:accent1>
      <a:accent2>
        <a:srgbClr val="828052"/>
      </a:accent2>
      <a:accent3>
        <a:srgbClr val="FFFFFF"/>
      </a:accent3>
      <a:accent4>
        <a:srgbClr val="000000"/>
      </a:accent4>
      <a:accent5>
        <a:srgbClr val="DEE3C9"/>
      </a:accent5>
      <a:accent6>
        <a:srgbClr val="757349"/>
      </a:accent6>
      <a:hlink>
        <a:srgbClr val="FFCC00"/>
      </a:hlink>
      <a:folHlink>
        <a:srgbClr val="FFFF99"/>
      </a:folHlink>
    </a:clrScheme>
    <a:fontScheme name="2_018betty_pastel">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018betty_pastel 1">
        <a:dk1>
          <a:srgbClr val="000000"/>
        </a:dk1>
        <a:lt1>
          <a:srgbClr val="FFFFFF"/>
        </a:lt1>
        <a:dk2>
          <a:srgbClr val="000066"/>
        </a:dk2>
        <a:lt2>
          <a:srgbClr val="969696"/>
        </a:lt2>
        <a:accent1>
          <a:srgbClr val="92BDD2"/>
        </a:accent1>
        <a:accent2>
          <a:srgbClr val="4B6A89"/>
        </a:accent2>
        <a:accent3>
          <a:srgbClr val="FFFFFF"/>
        </a:accent3>
        <a:accent4>
          <a:srgbClr val="000000"/>
        </a:accent4>
        <a:accent5>
          <a:srgbClr val="C7DBE5"/>
        </a:accent5>
        <a:accent6>
          <a:srgbClr val="435F7C"/>
        </a:accent6>
        <a:hlink>
          <a:srgbClr val="7FAAFF"/>
        </a:hlink>
        <a:folHlink>
          <a:srgbClr val="CCFFFF"/>
        </a:folHlink>
      </a:clrScheme>
      <a:clrMap bg1="lt1" tx1="dk1" bg2="lt2" tx2="dk2" accent1="accent1" accent2="accent2" accent3="accent3" accent4="accent4" accent5="accent5" accent6="accent6" hlink="hlink" folHlink="folHlink"/>
    </a:extraClrScheme>
    <a:extraClrScheme>
      <a:clrScheme name="2_018betty_pastel 2">
        <a:dk1>
          <a:srgbClr val="000000"/>
        </a:dk1>
        <a:lt1>
          <a:srgbClr val="FFFFFF"/>
        </a:lt1>
        <a:dk2>
          <a:srgbClr val="1A0290"/>
        </a:dk2>
        <a:lt2>
          <a:srgbClr val="969696"/>
        </a:lt2>
        <a:accent1>
          <a:srgbClr val="CCCCFF"/>
        </a:accent1>
        <a:accent2>
          <a:srgbClr val="5183DD"/>
        </a:accent2>
        <a:accent3>
          <a:srgbClr val="FFFFFF"/>
        </a:accent3>
        <a:accent4>
          <a:srgbClr val="000000"/>
        </a:accent4>
        <a:accent5>
          <a:srgbClr val="E2E2FF"/>
        </a:accent5>
        <a:accent6>
          <a:srgbClr val="4976C8"/>
        </a:accent6>
        <a:hlink>
          <a:srgbClr val="9999FF"/>
        </a:hlink>
        <a:folHlink>
          <a:srgbClr val="CCECFF"/>
        </a:folHlink>
      </a:clrScheme>
      <a:clrMap bg1="lt1" tx1="dk1" bg2="lt2" tx2="dk2" accent1="accent1" accent2="accent2" accent3="accent3" accent4="accent4" accent5="accent5" accent6="accent6" hlink="hlink" folHlink="folHlink"/>
    </a:extraClrScheme>
    <a:extraClrScheme>
      <a:clrScheme name="2_018betty_pastel 3">
        <a:dk1>
          <a:srgbClr val="000000"/>
        </a:dk1>
        <a:lt1>
          <a:srgbClr val="FFFFFF"/>
        </a:lt1>
        <a:dk2>
          <a:srgbClr val="004240"/>
        </a:dk2>
        <a:lt2>
          <a:srgbClr val="969696"/>
        </a:lt2>
        <a:accent1>
          <a:srgbClr val="91D3AC"/>
        </a:accent1>
        <a:accent2>
          <a:srgbClr val="336387"/>
        </a:accent2>
        <a:accent3>
          <a:srgbClr val="FFFFFF"/>
        </a:accent3>
        <a:accent4>
          <a:srgbClr val="000000"/>
        </a:accent4>
        <a:accent5>
          <a:srgbClr val="C7E6D2"/>
        </a:accent5>
        <a:accent6>
          <a:srgbClr val="2D597A"/>
        </a:accent6>
        <a:hlink>
          <a:srgbClr val="66CAE2"/>
        </a:hlink>
        <a:folHlink>
          <a:srgbClr val="CCFFCC"/>
        </a:folHlink>
      </a:clrScheme>
      <a:clrMap bg1="lt1" tx1="dk1" bg2="lt2" tx2="dk2" accent1="accent1" accent2="accent2" accent3="accent3" accent4="accent4" accent5="accent5" accent6="accent6" hlink="hlink" folHlink="folHlink"/>
    </a:extraClrScheme>
    <a:extraClrScheme>
      <a:clrScheme name="2_018betty_pastel 4">
        <a:dk1>
          <a:srgbClr val="000000"/>
        </a:dk1>
        <a:lt1>
          <a:srgbClr val="FFFFFF"/>
        </a:lt1>
        <a:dk2>
          <a:srgbClr val="582C00"/>
        </a:dk2>
        <a:lt2>
          <a:srgbClr val="969696"/>
        </a:lt2>
        <a:accent1>
          <a:srgbClr val="C4CD97"/>
        </a:accent1>
        <a:accent2>
          <a:srgbClr val="828052"/>
        </a:accent2>
        <a:accent3>
          <a:srgbClr val="FFFFFF"/>
        </a:accent3>
        <a:accent4>
          <a:srgbClr val="000000"/>
        </a:accent4>
        <a:accent5>
          <a:srgbClr val="DEE3C9"/>
        </a:accent5>
        <a:accent6>
          <a:srgbClr val="757349"/>
        </a:accent6>
        <a:hlink>
          <a:srgbClr val="FFCC00"/>
        </a:hlink>
        <a:folHlink>
          <a:srgbClr val="FFFF99"/>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1073</TotalTime>
  <Pages>0</Pages>
  <Words>2290</Words>
  <Characters>0</Characters>
  <Application>Microsoft Office PowerPoint</Application>
  <DocSecurity>0</DocSecurity>
  <PresentationFormat>全屏显示(4:3)</PresentationFormat>
  <Lines>0</Lines>
  <Paragraphs>68</Paragraphs>
  <Slides>23</Slides>
  <Notes>0</Notes>
  <HiddenSlides>0</HiddenSlides>
  <MMClips>0</MMClips>
  <ScaleCrop>false</ScaleCrop>
  <HeadingPairs>
    <vt:vector size="6" baseType="variant">
      <vt:variant>
        <vt:lpstr>已用的字体</vt:lpstr>
      </vt:variant>
      <vt:variant>
        <vt:i4>9</vt:i4>
      </vt:variant>
      <vt:variant>
        <vt:lpstr>主题</vt:lpstr>
      </vt:variant>
      <vt:variant>
        <vt:i4>4</vt:i4>
      </vt:variant>
      <vt:variant>
        <vt:lpstr>幻灯片标题</vt:lpstr>
      </vt:variant>
      <vt:variant>
        <vt:i4>23</vt:i4>
      </vt:variant>
    </vt:vector>
  </HeadingPairs>
  <TitlesOfParts>
    <vt:vector size="36" baseType="lpstr">
      <vt:lpstr>Gulim</vt:lpstr>
      <vt:lpstr>楷体_GB2312</vt:lpstr>
      <vt:lpstr>宋体</vt:lpstr>
      <vt:lpstr>Arial</vt:lpstr>
      <vt:lpstr>Book Antiqua</vt:lpstr>
      <vt:lpstr>Lucida Sans Unicode</vt:lpstr>
      <vt:lpstr>Times New Roman</vt:lpstr>
      <vt:lpstr>Verdana</vt:lpstr>
      <vt:lpstr>Wingdings</vt:lpstr>
      <vt:lpstr>6</vt:lpstr>
      <vt:lpstr>1_6</vt:lpstr>
      <vt:lpstr>1_018betty_pastel</vt:lpstr>
      <vt:lpstr>2_018betty_pastel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Anonymous</cp:lastModifiedBy>
  <cp:revision>695</cp:revision>
  <cp:lastPrinted>1601-01-01T00:00:00Z</cp:lastPrinted>
  <dcterms:created xsi:type="dcterms:W3CDTF">1601-01-01T00:00:00Z</dcterms:created>
  <dcterms:modified xsi:type="dcterms:W3CDTF">2018-04-16T06:16:59Z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2052-6.6.0.2877</vt:lpwstr>
  </property>
</Properties>
</file>