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359" r:id="rId3"/>
    <p:sldId id="342" r:id="rId5"/>
    <p:sldId id="421" r:id="rId6"/>
    <p:sldId id="322" r:id="rId7"/>
    <p:sldId id="375" r:id="rId8"/>
    <p:sldId id="376" r:id="rId9"/>
    <p:sldId id="321" r:id="rId10"/>
    <p:sldId id="378" r:id="rId11"/>
    <p:sldId id="379" r:id="rId12"/>
    <p:sldId id="381" r:id="rId13"/>
    <p:sldId id="397" r:id="rId14"/>
    <p:sldId id="398" r:id="rId15"/>
    <p:sldId id="400" r:id="rId16"/>
    <p:sldId id="401" r:id="rId17"/>
    <p:sldId id="402" r:id="rId18"/>
    <p:sldId id="357" r:id="rId19"/>
    <p:sldId id="403" r:id="rId20"/>
    <p:sldId id="404" r:id="rId21"/>
    <p:sldId id="405" r:id="rId22"/>
    <p:sldId id="406" r:id="rId23"/>
    <p:sldId id="407" r:id="rId24"/>
    <p:sldId id="408" r:id="rId25"/>
    <p:sldId id="320" r:id="rId26"/>
    <p:sldId id="385" r:id="rId27"/>
    <p:sldId id="319" r:id="rId28"/>
    <p:sldId id="420" r:id="rId29"/>
    <p:sldId id="419" r:id="rId30"/>
    <p:sldId id="423" r:id="rId31"/>
    <p:sldId id="422" r:id="rId32"/>
    <p:sldId id="318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2121"/>
    <a:srgbClr val="3B4761"/>
    <a:srgbClr val="D78668"/>
    <a:srgbClr val="D88769"/>
    <a:srgbClr val="F0F0F0"/>
    <a:srgbClr val="497193"/>
    <a:srgbClr val="005697"/>
    <a:srgbClr val="FF8181"/>
    <a:srgbClr val="FF5757"/>
    <a:srgbClr val="00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5" autoAdjust="0"/>
    <p:restoredTop sz="94660" autoAdjust="0"/>
  </p:normalViewPr>
  <p:slideViewPr>
    <p:cSldViewPr>
      <p:cViewPr varScale="1">
        <p:scale>
          <a:sx n="130" d="100"/>
          <a:sy n="130" d="100"/>
        </p:scale>
        <p:origin x="96" y="114"/>
      </p:cViewPr>
      <p:guideLst>
        <p:guide orient="horz" pos="1624"/>
        <p:guide pos="2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6"/>
        <p:guide pos="217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>
            <a:off x="521637" y="555120"/>
            <a:ext cx="8154820" cy="45719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3B4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itle 1"/>
          <p:cNvSpPr txBox="1"/>
          <p:nvPr userDrawn="1"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ale-university-graduate-silhouette-with-the-cap_46143"/>
          <p:cNvSpPr>
            <a:spLocks noChangeAspect="1"/>
          </p:cNvSpPr>
          <p:nvPr userDrawn="1"/>
        </p:nvSpPr>
        <p:spPr bwMode="auto">
          <a:xfrm>
            <a:off x="100490" y="167365"/>
            <a:ext cx="388445" cy="418480"/>
          </a:xfrm>
          <a:custGeom>
            <a:avLst/>
            <a:gdLst>
              <a:gd name="T0" fmla="*/ 233 w 238"/>
              <a:gd name="T1" fmla="*/ 236 h 256"/>
              <a:gd name="T2" fmla="*/ 173 w 238"/>
              <a:gd name="T3" fmla="*/ 210 h 256"/>
              <a:gd name="T4" fmla="*/ 168 w 238"/>
              <a:gd name="T5" fmla="*/ 207 h 256"/>
              <a:gd name="T6" fmla="*/ 164 w 238"/>
              <a:gd name="T7" fmla="*/ 195 h 256"/>
              <a:gd name="T8" fmla="*/ 159 w 238"/>
              <a:gd name="T9" fmla="*/ 189 h 256"/>
              <a:gd name="T10" fmla="*/ 157 w 238"/>
              <a:gd name="T11" fmla="*/ 186 h 256"/>
              <a:gd name="T12" fmla="*/ 158 w 238"/>
              <a:gd name="T13" fmla="*/ 167 h 256"/>
              <a:gd name="T14" fmla="*/ 167 w 238"/>
              <a:gd name="T15" fmla="*/ 149 h 256"/>
              <a:gd name="T16" fmla="*/ 178 w 238"/>
              <a:gd name="T17" fmla="*/ 113 h 256"/>
              <a:gd name="T18" fmla="*/ 172 w 238"/>
              <a:gd name="T19" fmla="*/ 109 h 256"/>
              <a:gd name="T20" fmla="*/ 179 w 238"/>
              <a:gd name="T21" fmla="*/ 77 h 256"/>
              <a:gd name="T22" fmla="*/ 180 w 238"/>
              <a:gd name="T23" fmla="*/ 84 h 256"/>
              <a:gd name="T24" fmla="*/ 180 w 238"/>
              <a:gd name="T25" fmla="*/ 86 h 256"/>
              <a:gd name="T26" fmla="*/ 216 w 238"/>
              <a:gd name="T27" fmla="*/ 63 h 256"/>
              <a:gd name="T28" fmla="*/ 119 w 238"/>
              <a:gd name="T29" fmla="*/ 0 h 256"/>
              <a:gd name="T30" fmla="*/ 21 w 238"/>
              <a:gd name="T31" fmla="*/ 63 h 256"/>
              <a:gd name="T32" fmla="*/ 30 w 238"/>
              <a:gd name="T33" fmla="*/ 69 h 256"/>
              <a:gd name="T34" fmla="*/ 30 w 238"/>
              <a:gd name="T35" fmla="*/ 82 h 256"/>
              <a:gd name="T36" fmla="*/ 27 w 238"/>
              <a:gd name="T37" fmla="*/ 85 h 256"/>
              <a:gd name="T38" fmla="*/ 29 w 238"/>
              <a:gd name="T39" fmla="*/ 89 h 256"/>
              <a:gd name="T40" fmla="*/ 21 w 238"/>
              <a:gd name="T41" fmla="*/ 133 h 256"/>
              <a:gd name="T42" fmla="*/ 41 w 238"/>
              <a:gd name="T43" fmla="*/ 133 h 256"/>
              <a:gd name="T44" fmla="*/ 33 w 238"/>
              <a:gd name="T45" fmla="*/ 89 h 256"/>
              <a:gd name="T46" fmla="*/ 35 w 238"/>
              <a:gd name="T47" fmla="*/ 85 h 256"/>
              <a:gd name="T48" fmla="*/ 32 w 238"/>
              <a:gd name="T49" fmla="*/ 82 h 256"/>
              <a:gd name="T50" fmla="*/ 32 w 238"/>
              <a:gd name="T51" fmla="*/ 70 h 256"/>
              <a:gd name="T52" fmla="*/ 57 w 238"/>
              <a:gd name="T53" fmla="*/ 86 h 256"/>
              <a:gd name="T54" fmla="*/ 57 w 238"/>
              <a:gd name="T55" fmla="*/ 85 h 256"/>
              <a:gd name="T56" fmla="*/ 58 w 238"/>
              <a:gd name="T57" fmla="*/ 92 h 256"/>
              <a:gd name="T58" fmla="*/ 67 w 238"/>
              <a:gd name="T59" fmla="*/ 109 h 256"/>
              <a:gd name="T60" fmla="*/ 67 w 238"/>
              <a:gd name="T61" fmla="*/ 110 h 256"/>
              <a:gd name="T62" fmla="*/ 67 w 238"/>
              <a:gd name="T63" fmla="*/ 110 h 256"/>
              <a:gd name="T64" fmla="*/ 65 w 238"/>
              <a:gd name="T65" fmla="*/ 113 h 256"/>
              <a:gd name="T66" fmla="*/ 62 w 238"/>
              <a:gd name="T67" fmla="*/ 118 h 256"/>
              <a:gd name="T68" fmla="*/ 66 w 238"/>
              <a:gd name="T69" fmla="*/ 138 h 256"/>
              <a:gd name="T70" fmla="*/ 70 w 238"/>
              <a:gd name="T71" fmla="*/ 148 h 256"/>
              <a:gd name="T72" fmla="*/ 80 w 238"/>
              <a:gd name="T73" fmla="*/ 166 h 256"/>
              <a:gd name="T74" fmla="*/ 82 w 238"/>
              <a:gd name="T75" fmla="*/ 170 h 256"/>
              <a:gd name="T76" fmla="*/ 80 w 238"/>
              <a:gd name="T77" fmla="*/ 186 h 256"/>
              <a:gd name="T78" fmla="*/ 77 w 238"/>
              <a:gd name="T79" fmla="*/ 189 h 256"/>
              <a:gd name="T80" fmla="*/ 71 w 238"/>
              <a:gd name="T81" fmla="*/ 195 h 256"/>
              <a:gd name="T82" fmla="*/ 67 w 238"/>
              <a:gd name="T83" fmla="*/ 206 h 256"/>
              <a:gd name="T84" fmla="*/ 64 w 238"/>
              <a:gd name="T85" fmla="*/ 209 h 256"/>
              <a:gd name="T86" fmla="*/ 41 w 238"/>
              <a:gd name="T87" fmla="*/ 217 h 256"/>
              <a:gd name="T88" fmla="*/ 4 w 238"/>
              <a:gd name="T89" fmla="*/ 237 h 256"/>
              <a:gd name="T90" fmla="*/ 2 w 238"/>
              <a:gd name="T91" fmla="*/ 256 h 256"/>
              <a:gd name="T92" fmla="*/ 235 w 238"/>
              <a:gd name="T93" fmla="*/ 256 h 256"/>
              <a:gd name="T94" fmla="*/ 233 w 238"/>
              <a:gd name="T95" fmla="*/ 23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" h="256">
                <a:moveTo>
                  <a:pt x="233" y="236"/>
                </a:moveTo>
                <a:cubicBezTo>
                  <a:pt x="210" y="226"/>
                  <a:pt x="197" y="218"/>
                  <a:pt x="173" y="210"/>
                </a:cubicBezTo>
                <a:cubicBezTo>
                  <a:pt x="171" y="209"/>
                  <a:pt x="169" y="208"/>
                  <a:pt x="168" y="207"/>
                </a:cubicBezTo>
                <a:cubicBezTo>
                  <a:pt x="166" y="203"/>
                  <a:pt x="165" y="199"/>
                  <a:pt x="164" y="195"/>
                </a:cubicBezTo>
                <a:cubicBezTo>
                  <a:pt x="163" y="193"/>
                  <a:pt x="162" y="190"/>
                  <a:pt x="159" y="189"/>
                </a:cubicBezTo>
                <a:cubicBezTo>
                  <a:pt x="158" y="189"/>
                  <a:pt x="157" y="187"/>
                  <a:pt x="157" y="186"/>
                </a:cubicBezTo>
                <a:cubicBezTo>
                  <a:pt x="157" y="177"/>
                  <a:pt x="154" y="171"/>
                  <a:pt x="158" y="167"/>
                </a:cubicBezTo>
                <a:cubicBezTo>
                  <a:pt x="165" y="161"/>
                  <a:pt x="164" y="153"/>
                  <a:pt x="167" y="149"/>
                </a:cubicBezTo>
                <a:cubicBezTo>
                  <a:pt x="171" y="145"/>
                  <a:pt x="180" y="117"/>
                  <a:pt x="178" y="113"/>
                </a:cubicBezTo>
                <a:cubicBezTo>
                  <a:pt x="176" y="109"/>
                  <a:pt x="170" y="111"/>
                  <a:pt x="172" y="109"/>
                </a:cubicBezTo>
                <a:cubicBezTo>
                  <a:pt x="177" y="102"/>
                  <a:pt x="179" y="89"/>
                  <a:pt x="179" y="77"/>
                </a:cubicBezTo>
                <a:cubicBezTo>
                  <a:pt x="180" y="79"/>
                  <a:pt x="180" y="81"/>
                  <a:pt x="180" y="84"/>
                </a:cubicBezTo>
                <a:cubicBezTo>
                  <a:pt x="180" y="86"/>
                  <a:pt x="180" y="86"/>
                  <a:pt x="180" y="86"/>
                </a:cubicBezTo>
                <a:cubicBezTo>
                  <a:pt x="216" y="63"/>
                  <a:pt x="216" y="63"/>
                  <a:pt x="216" y="63"/>
                </a:cubicBezTo>
                <a:cubicBezTo>
                  <a:pt x="119" y="0"/>
                  <a:pt x="119" y="0"/>
                  <a:pt x="119" y="0"/>
                </a:cubicBezTo>
                <a:cubicBezTo>
                  <a:pt x="21" y="63"/>
                  <a:pt x="21" y="63"/>
                  <a:pt x="21" y="63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82"/>
                  <a:pt x="30" y="82"/>
                  <a:pt x="30" y="82"/>
                </a:cubicBezTo>
                <a:cubicBezTo>
                  <a:pt x="29" y="82"/>
                  <a:pt x="27" y="84"/>
                  <a:pt x="27" y="85"/>
                </a:cubicBezTo>
                <a:cubicBezTo>
                  <a:pt x="27" y="87"/>
                  <a:pt x="28" y="88"/>
                  <a:pt x="29" y="89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33" y="89"/>
                  <a:pt x="33" y="89"/>
                  <a:pt x="33" y="89"/>
                </a:cubicBezTo>
                <a:cubicBezTo>
                  <a:pt x="34" y="88"/>
                  <a:pt x="35" y="87"/>
                  <a:pt x="35" y="85"/>
                </a:cubicBezTo>
                <a:cubicBezTo>
                  <a:pt x="35" y="84"/>
                  <a:pt x="34" y="82"/>
                  <a:pt x="32" y="82"/>
                </a:cubicBezTo>
                <a:cubicBezTo>
                  <a:pt x="32" y="70"/>
                  <a:pt x="32" y="70"/>
                  <a:pt x="32" y="70"/>
                </a:cubicBezTo>
                <a:cubicBezTo>
                  <a:pt x="57" y="86"/>
                  <a:pt x="57" y="86"/>
                  <a:pt x="57" y="86"/>
                </a:cubicBezTo>
                <a:cubicBezTo>
                  <a:pt x="57" y="85"/>
                  <a:pt x="57" y="85"/>
                  <a:pt x="57" y="85"/>
                </a:cubicBezTo>
                <a:cubicBezTo>
                  <a:pt x="57" y="87"/>
                  <a:pt x="57" y="89"/>
                  <a:pt x="58" y="92"/>
                </a:cubicBezTo>
                <a:cubicBezTo>
                  <a:pt x="60" y="100"/>
                  <a:pt x="64" y="100"/>
                  <a:pt x="67" y="109"/>
                </a:cubicBezTo>
                <a:cubicBezTo>
                  <a:pt x="67" y="109"/>
                  <a:pt x="67" y="110"/>
                  <a:pt x="67" y="110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6" y="111"/>
                  <a:pt x="66" y="113"/>
                  <a:pt x="65" y="113"/>
                </a:cubicBezTo>
                <a:cubicBezTo>
                  <a:pt x="61" y="114"/>
                  <a:pt x="61" y="116"/>
                  <a:pt x="62" y="118"/>
                </a:cubicBezTo>
                <a:cubicBezTo>
                  <a:pt x="62" y="120"/>
                  <a:pt x="65" y="133"/>
                  <a:pt x="66" y="138"/>
                </a:cubicBezTo>
                <a:cubicBezTo>
                  <a:pt x="67" y="141"/>
                  <a:pt x="70" y="144"/>
                  <a:pt x="70" y="148"/>
                </a:cubicBezTo>
                <a:cubicBezTo>
                  <a:pt x="72" y="155"/>
                  <a:pt x="75" y="161"/>
                  <a:pt x="80" y="166"/>
                </a:cubicBezTo>
                <a:cubicBezTo>
                  <a:pt x="81" y="167"/>
                  <a:pt x="82" y="169"/>
                  <a:pt x="82" y="170"/>
                </a:cubicBezTo>
                <a:cubicBezTo>
                  <a:pt x="81" y="175"/>
                  <a:pt x="81" y="181"/>
                  <a:pt x="80" y="186"/>
                </a:cubicBezTo>
                <a:cubicBezTo>
                  <a:pt x="80" y="187"/>
                  <a:pt x="78" y="189"/>
                  <a:pt x="77" y="189"/>
                </a:cubicBezTo>
                <a:cubicBezTo>
                  <a:pt x="73" y="190"/>
                  <a:pt x="72" y="193"/>
                  <a:pt x="71" y="195"/>
                </a:cubicBezTo>
                <a:cubicBezTo>
                  <a:pt x="70" y="199"/>
                  <a:pt x="69" y="203"/>
                  <a:pt x="67" y="206"/>
                </a:cubicBezTo>
                <a:cubicBezTo>
                  <a:pt x="67" y="207"/>
                  <a:pt x="65" y="209"/>
                  <a:pt x="64" y="209"/>
                </a:cubicBezTo>
                <a:cubicBezTo>
                  <a:pt x="56" y="212"/>
                  <a:pt x="49" y="214"/>
                  <a:pt x="41" y="217"/>
                </a:cubicBezTo>
                <a:cubicBezTo>
                  <a:pt x="33" y="220"/>
                  <a:pt x="12" y="233"/>
                  <a:pt x="4" y="237"/>
                </a:cubicBezTo>
                <a:cubicBezTo>
                  <a:pt x="0" y="239"/>
                  <a:pt x="2" y="256"/>
                  <a:pt x="2" y="256"/>
                </a:cubicBezTo>
                <a:cubicBezTo>
                  <a:pt x="235" y="256"/>
                  <a:pt x="235" y="256"/>
                  <a:pt x="235" y="256"/>
                </a:cubicBezTo>
                <a:cubicBezTo>
                  <a:pt x="235" y="256"/>
                  <a:pt x="238" y="238"/>
                  <a:pt x="233" y="2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microsoft.com/office/2007/relationships/hdphoto" Target="../media/image3.wdp"/><Relationship Id="rId7" Type="http://schemas.openxmlformats.org/officeDocument/2006/relationships/image" Target="../media/image2.png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5588" cy="514508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5588" cy="51450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8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11560" y="2249151"/>
            <a:ext cx="528958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dirty="0">
                <a:solidFill>
                  <a:srgbClr val="3B4761"/>
                </a:solidFill>
                <a:latin typeface="经典圆体简" panose="02010609000101010101" pitchFamily="49" charset="-122"/>
                <a:ea typeface="经典圆体简" panose="02010609000101010101" pitchFamily="49" charset="-122"/>
                <a:cs typeface="经典圆体简" panose="02010609000101010101" pitchFamily="49" charset="-122"/>
                <a:sym typeface="微软雅黑" panose="020B0503020204020204" pitchFamily="34" charset="-122"/>
              </a:rPr>
              <a:t>游迹</a:t>
            </a:r>
            <a:r>
              <a:rPr lang="en-US" altLang="zh-CN" sz="3600" b="1" spc="300" dirty="0">
                <a:solidFill>
                  <a:srgbClr val="3B4761"/>
                </a:solidFill>
                <a:latin typeface="经典圆体简" panose="02010609000101010101" pitchFamily="49" charset="-122"/>
                <a:ea typeface="经典圆体简" panose="02010609000101010101" pitchFamily="49" charset="-122"/>
                <a:cs typeface="经典圆体简" panose="02010609000101010101" pitchFamily="49" charset="-122"/>
                <a:sym typeface="微软雅黑" panose="020B0503020204020204" pitchFamily="34" charset="-122"/>
              </a:rPr>
              <a:t>app</a:t>
            </a:r>
            <a:r>
              <a:rPr lang="zh-CN" altLang="en-US" sz="3600" b="1" spc="300" dirty="0">
                <a:solidFill>
                  <a:srgbClr val="3B4761"/>
                </a:solidFill>
                <a:latin typeface="经典圆体简" panose="02010609000101010101" pitchFamily="49" charset="-122"/>
                <a:ea typeface="经典圆体简" panose="02010609000101010101" pitchFamily="49" charset="-122"/>
                <a:cs typeface="经典圆体简" panose="02010609000101010101" pitchFamily="49" charset="-122"/>
                <a:sym typeface="微软雅黑" panose="020B0503020204020204" pitchFamily="34" charset="-122"/>
              </a:rPr>
              <a:t>实训成果展示</a:t>
            </a:r>
            <a:endParaRPr lang="zh-CN" altLang="en-US" sz="3600" b="1" spc="300" dirty="0">
              <a:solidFill>
                <a:srgbClr val="3B4761"/>
              </a:solidFill>
              <a:latin typeface="经典圆体简" panose="02010609000101010101" pitchFamily="49" charset="-122"/>
              <a:ea typeface="经典圆体简" panose="02010609000101010101" pitchFamily="49" charset="-122"/>
              <a:cs typeface="经典圆体简" panose="0201060900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40" name="graduation-cap_16905"/>
          <p:cNvSpPr>
            <a:spLocks noChangeAspect="1"/>
          </p:cNvSpPr>
          <p:nvPr/>
        </p:nvSpPr>
        <p:spPr bwMode="auto">
          <a:xfrm>
            <a:off x="6134074" y="777936"/>
            <a:ext cx="6019852" cy="3600400"/>
          </a:xfrm>
          <a:custGeom>
            <a:avLst/>
            <a:gdLst>
              <a:gd name="connsiteX0" fmla="*/ 82550 w 331788"/>
              <a:gd name="connsiteY0" fmla="*/ 117475 h 198438"/>
              <a:gd name="connsiteX1" fmla="*/ 165100 w 331788"/>
              <a:gd name="connsiteY1" fmla="*/ 157163 h 198438"/>
              <a:gd name="connsiteX2" fmla="*/ 247650 w 331788"/>
              <a:gd name="connsiteY2" fmla="*/ 117475 h 198438"/>
              <a:gd name="connsiteX3" fmla="*/ 247650 w 331788"/>
              <a:gd name="connsiteY3" fmla="*/ 157163 h 198438"/>
              <a:gd name="connsiteX4" fmla="*/ 165100 w 331788"/>
              <a:gd name="connsiteY4" fmla="*/ 198438 h 198438"/>
              <a:gd name="connsiteX5" fmla="*/ 82550 w 331788"/>
              <a:gd name="connsiteY5" fmla="*/ 157163 h 198438"/>
              <a:gd name="connsiteX6" fmla="*/ 20638 w 331788"/>
              <a:gd name="connsiteY6" fmla="*/ 82550 h 198438"/>
              <a:gd name="connsiteX7" fmla="*/ 24606 w 331788"/>
              <a:gd name="connsiteY7" fmla="*/ 86447 h 198438"/>
              <a:gd name="connsiteX8" fmla="*/ 24606 w 331788"/>
              <a:gd name="connsiteY8" fmla="*/ 150091 h 198438"/>
              <a:gd name="connsiteX9" fmla="*/ 28575 w 331788"/>
              <a:gd name="connsiteY9" fmla="*/ 157885 h 198438"/>
              <a:gd name="connsiteX10" fmla="*/ 24606 w 331788"/>
              <a:gd name="connsiteY10" fmla="*/ 164379 h 198438"/>
              <a:gd name="connsiteX11" fmla="*/ 24606 w 331788"/>
              <a:gd name="connsiteY11" fmla="*/ 178667 h 198438"/>
              <a:gd name="connsiteX12" fmla="*/ 20638 w 331788"/>
              <a:gd name="connsiteY12" fmla="*/ 182563 h 198438"/>
              <a:gd name="connsiteX13" fmla="*/ 16669 w 331788"/>
              <a:gd name="connsiteY13" fmla="*/ 178667 h 198438"/>
              <a:gd name="connsiteX14" fmla="*/ 16669 w 331788"/>
              <a:gd name="connsiteY14" fmla="*/ 164379 h 198438"/>
              <a:gd name="connsiteX15" fmla="*/ 12700 w 331788"/>
              <a:gd name="connsiteY15" fmla="*/ 157885 h 198438"/>
              <a:gd name="connsiteX16" fmla="*/ 16669 w 331788"/>
              <a:gd name="connsiteY16" fmla="*/ 150091 h 198438"/>
              <a:gd name="connsiteX17" fmla="*/ 16669 w 331788"/>
              <a:gd name="connsiteY17" fmla="*/ 86447 h 198438"/>
              <a:gd name="connsiteX18" fmla="*/ 20638 w 331788"/>
              <a:gd name="connsiteY18" fmla="*/ 82550 h 198438"/>
              <a:gd name="connsiteX19" fmla="*/ 165100 w 331788"/>
              <a:gd name="connsiteY19" fmla="*/ 58738 h 198438"/>
              <a:gd name="connsiteX20" fmla="*/ 152400 w 331788"/>
              <a:gd name="connsiteY20" fmla="*/ 66676 h 198438"/>
              <a:gd name="connsiteX21" fmla="*/ 165100 w 331788"/>
              <a:gd name="connsiteY21" fmla="*/ 74614 h 198438"/>
              <a:gd name="connsiteX22" fmla="*/ 177800 w 331788"/>
              <a:gd name="connsiteY22" fmla="*/ 66676 h 198438"/>
              <a:gd name="connsiteX23" fmla="*/ 165100 w 331788"/>
              <a:gd name="connsiteY23" fmla="*/ 58738 h 198438"/>
              <a:gd name="connsiteX24" fmla="*/ 165100 w 331788"/>
              <a:gd name="connsiteY24" fmla="*/ 0 h 198438"/>
              <a:gd name="connsiteX25" fmla="*/ 331788 w 331788"/>
              <a:gd name="connsiteY25" fmla="*/ 66675 h 198438"/>
              <a:gd name="connsiteX26" fmla="*/ 165100 w 331788"/>
              <a:gd name="connsiteY26" fmla="*/ 149225 h 198438"/>
              <a:gd name="connsiteX27" fmla="*/ 0 w 331788"/>
              <a:gd name="connsiteY27" fmla="*/ 66675 h 19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31788" h="198438">
                <a:moveTo>
                  <a:pt x="82550" y="117475"/>
                </a:moveTo>
                <a:lnTo>
                  <a:pt x="165100" y="157163"/>
                </a:lnTo>
                <a:lnTo>
                  <a:pt x="247650" y="117475"/>
                </a:lnTo>
                <a:lnTo>
                  <a:pt x="247650" y="157163"/>
                </a:lnTo>
                <a:lnTo>
                  <a:pt x="165100" y="198438"/>
                </a:lnTo>
                <a:lnTo>
                  <a:pt x="82550" y="157163"/>
                </a:lnTo>
                <a:close/>
                <a:moveTo>
                  <a:pt x="20638" y="82550"/>
                </a:moveTo>
                <a:cubicBezTo>
                  <a:pt x="23283" y="82550"/>
                  <a:pt x="24606" y="85148"/>
                  <a:pt x="24606" y="86447"/>
                </a:cubicBezTo>
                <a:cubicBezTo>
                  <a:pt x="24606" y="86447"/>
                  <a:pt x="24606" y="86447"/>
                  <a:pt x="24606" y="150091"/>
                </a:cubicBezTo>
                <a:cubicBezTo>
                  <a:pt x="27252" y="151390"/>
                  <a:pt x="28575" y="153988"/>
                  <a:pt x="28575" y="157885"/>
                </a:cubicBezTo>
                <a:cubicBezTo>
                  <a:pt x="28575" y="160482"/>
                  <a:pt x="27252" y="163080"/>
                  <a:pt x="24606" y="164379"/>
                </a:cubicBezTo>
                <a:cubicBezTo>
                  <a:pt x="24606" y="164379"/>
                  <a:pt x="24606" y="164379"/>
                  <a:pt x="24606" y="178667"/>
                </a:cubicBezTo>
                <a:cubicBezTo>
                  <a:pt x="24606" y="181264"/>
                  <a:pt x="23283" y="182563"/>
                  <a:pt x="20638" y="182563"/>
                </a:cubicBezTo>
                <a:cubicBezTo>
                  <a:pt x="17992" y="182563"/>
                  <a:pt x="16669" y="181264"/>
                  <a:pt x="16669" y="178667"/>
                </a:cubicBezTo>
                <a:cubicBezTo>
                  <a:pt x="16669" y="178667"/>
                  <a:pt x="16669" y="178667"/>
                  <a:pt x="16669" y="164379"/>
                </a:cubicBezTo>
                <a:cubicBezTo>
                  <a:pt x="14023" y="163080"/>
                  <a:pt x="12700" y="160482"/>
                  <a:pt x="12700" y="157885"/>
                </a:cubicBezTo>
                <a:cubicBezTo>
                  <a:pt x="12700" y="153988"/>
                  <a:pt x="14023" y="151390"/>
                  <a:pt x="16669" y="150091"/>
                </a:cubicBezTo>
                <a:cubicBezTo>
                  <a:pt x="16669" y="150091"/>
                  <a:pt x="16669" y="150091"/>
                  <a:pt x="16669" y="86447"/>
                </a:cubicBezTo>
                <a:cubicBezTo>
                  <a:pt x="16669" y="85148"/>
                  <a:pt x="17992" y="82550"/>
                  <a:pt x="20638" y="82550"/>
                </a:cubicBezTo>
                <a:close/>
                <a:moveTo>
                  <a:pt x="165100" y="58738"/>
                </a:moveTo>
                <a:cubicBezTo>
                  <a:pt x="158086" y="58738"/>
                  <a:pt x="152400" y="62292"/>
                  <a:pt x="152400" y="66676"/>
                </a:cubicBezTo>
                <a:cubicBezTo>
                  <a:pt x="152400" y="71060"/>
                  <a:pt x="158086" y="74614"/>
                  <a:pt x="165100" y="74614"/>
                </a:cubicBezTo>
                <a:cubicBezTo>
                  <a:pt x="172114" y="74614"/>
                  <a:pt x="177800" y="71060"/>
                  <a:pt x="177800" y="66676"/>
                </a:cubicBezTo>
                <a:cubicBezTo>
                  <a:pt x="177800" y="62292"/>
                  <a:pt x="172114" y="58738"/>
                  <a:pt x="165100" y="58738"/>
                </a:cubicBezTo>
                <a:close/>
                <a:moveTo>
                  <a:pt x="165100" y="0"/>
                </a:moveTo>
                <a:lnTo>
                  <a:pt x="331788" y="66675"/>
                </a:lnTo>
                <a:lnTo>
                  <a:pt x="165100" y="149225"/>
                </a:lnTo>
                <a:lnTo>
                  <a:pt x="0" y="66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" name="TextBox 26"/>
          <p:cNvSpPr txBox="1"/>
          <p:nvPr/>
        </p:nvSpPr>
        <p:spPr>
          <a:xfrm>
            <a:off x="660179" y="1923678"/>
            <a:ext cx="51910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软件学院 </a:t>
            </a:r>
            <a:r>
              <a:rPr lang="en-US" altLang="zh-CN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apptest</a:t>
            </a:r>
            <a:endParaRPr lang="en-US" altLang="zh-CN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755" y="3152775"/>
            <a:ext cx="39585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成员：刘宸 秦一诺 王浩馨 杨凯静 于俊伟 刘海新 陈若繁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1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16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图片 72" descr="功能列表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0" y="737235"/>
            <a:ext cx="6896100" cy="4162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功能列表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20" y="629285"/>
            <a:ext cx="687705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功能列表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025" y="847725"/>
            <a:ext cx="7219950" cy="3448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功能列表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3495" y="579755"/>
            <a:ext cx="9191625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功能列表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" y="633095"/>
            <a:ext cx="9715500" cy="449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功能列表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975" y="1778635"/>
            <a:ext cx="9029700" cy="106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2700000">
            <a:off x="-1819137" y="-1293067"/>
            <a:ext cx="6423468" cy="6987453"/>
          </a:xfrm>
          <a:prstGeom prst="rect">
            <a:avLst/>
          </a:prstGeom>
          <a:solidFill>
            <a:srgbClr val="DB212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graduation-cap_16905"/>
          <p:cNvSpPr>
            <a:spLocks noChangeAspect="1"/>
          </p:cNvSpPr>
          <p:nvPr/>
        </p:nvSpPr>
        <p:spPr bwMode="auto">
          <a:xfrm>
            <a:off x="6134074" y="777936"/>
            <a:ext cx="6019852" cy="3600400"/>
          </a:xfrm>
          <a:custGeom>
            <a:avLst/>
            <a:gdLst>
              <a:gd name="connsiteX0" fmla="*/ 82550 w 331788"/>
              <a:gd name="connsiteY0" fmla="*/ 117475 h 198438"/>
              <a:gd name="connsiteX1" fmla="*/ 165100 w 331788"/>
              <a:gd name="connsiteY1" fmla="*/ 157163 h 198438"/>
              <a:gd name="connsiteX2" fmla="*/ 247650 w 331788"/>
              <a:gd name="connsiteY2" fmla="*/ 117475 h 198438"/>
              <a:gd name="connsiteX3" fmla="*/ 247650 w 331788"/>
              <a:gd name="connsiteY3" fmla="*/ 157163 h 198438"/>
              <a:gd name="connsiteX4" fmla="*/ 165100 w 331788"/>
              <a:gd name="connsiteY4" fmla="*/ 198438 h 198438"/>
              <a:gd name="connsiteX5" fmla="*/ 82550 w 331788"/>
              <a:gd name="connsiteY5" fmla="*/ 157163 h 198438"/>
              <a:gd name="connsiteX6" fmla="*/ 20638 w 331788"/>
              <a:gd name="connsiteY6" fmla="*/ 82550 h 198438"/>
              <a:gd name="connsiteX7" fmla="*/ 24606 w 331788"/>
              <a:gd name="connsiteY7" fmla="*/ 86447 h 198438"/>
              <a:gd name="connsiteX8" fmla="*/ 24606 w 331788"/>
              <a:gd name="connsiteY8" fmla="*/ 150091 h 198438"/>
              <a:gd name="connsiteX9" fmla="*/ 28575 w 331788"/>
              <a:gd name="connsiteY9" fmla="*/ 157885 h 198438"/>
              <a:gd name="connsiteX10" fmla="*/ 24606 w 331788"/>
              <a:gd name="connsiteY10" fmla="*/ 164379 h 198438"/>
              <a:gd name="connsiteX11" fmla="*/ 24606 w 331788"/>
              <a:gd name="connsiteY11" fmla="*/ 178667 h 198438"/>
              <a:gd name="connsiteX12" fmla="*/ 20638 w 331788"/>
              <a:gd name="connsiteY12" fmla="*/ 182563 h 198438"/>
              <a:gd name="connsiteX13" fmla="*/ 16669 w 331788"/>
              <a:gd name="connsiteY13" fmla="*/ 178667 h 198438"/>
              <a:gd name="connsiteX14" fmla="*/ 16669 w 331788"/>
              <a:gd name="connsiteY14" fmla="*/ 164379 h 198438"/>
              <a:gd name="connsiteX15" fmla="*/ 12700 w 331788"/>
              <a:gd name="connsiteY15" fmla="*/ 157885 h 198438"/>
              <a:gd name="connsiteX16" fmla="*/ 16669 w 331788"/>
              <a:gd name="connsiteY16" fmla="*/ 150091 h 198438"/>
              <a:gd name="connsiteX17" fmla="*/ 16669 w 331788"/>
              <a:gd name="connsiteY17" fmla="*/ 86447 h 198438"/>
              <a:gd name="connsiteX18" fmla="*/ 20638 w 331788"/>
              <a:gd name="connsiteY18" fmla="*/ 82550 h 198438"/>
              <a:gd name="connsiteX19" fmla="*/ 165100 w 331788"/>
              <a:gd name="connsiteY19" fmla="*/ 58738 h 198438"/>
              <a:gd name="connsiteX20" fmla="*/ 152400 w 331788"/>
              <a:gd name="connsiteY20" fmla="*/ 66676 h 198438"/>
              <a:gd name="connsiteX21" fmla="*/ 165100 w 331788"/>
              <a:gd name="connsiteY21" fmla="*/ 74614 h 198438"/>
              <a:gd name="connsiteX22" fmla="*/ 177800 w 331788"/>
              <a:gd name="connsiteY22" fmla="*/ 66676 h 198438"/>
              <a:gd name="connsiteX23" fmla="*/ 165100 w 331788"/>
              <a:gd name="connsiteY23" fmla="*/ 58738 h 198438"/>
              <a:gd name="connsiteX24" fmla="*/ 165100 w 331788"/>
              <a:gd name="connsiteY24" fmla="*/ 0 h 198438"/>
              <a:gd name="connsiteX25" fmla="*/ 331788 w 331788"/>
              <a:gd name="connsiteY25" fmla="*/ 66675 h 198438"/>
              <a:gd name="connsiteX26" fmla="*/ 165100 w 331788"/>
              <a:gd name="connsiteY26" fmla="*/ 149225 h 198438"/>
              <a:gd name="connsiteX27" fmla="*/ 0 w 331788"/>
              <a:gd name="connsiteY27" fmla="*/ 66675 h 19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31788" h="198438">
                <a:moveTo>
                  <a:pt x="82550" y="117475"/>
                </a:moveTo>
                <a:lnTo>
                  <a:pt x="165100" y="157163"/>
                </a:lnTo>
                <a:lnTo>
                  <a:pt x="247650" y="117475"/>
                </a:lnTo>
                <a:lnTo>
                  <a:pt x="247650" y="157163"/>
                </a:lnTo>
                <a:lnTo>
                  <a:pt x="165100" y="198438"/>
                </a:lnTo>
                <a:lnTo>
                  <a:pt x="82550" y="157163"/>
                </a:lnTo>
                <a:close/>
                <a:moveTo>
                  <a:pt x="20638" y="82550"/>
                </a:moveTo>
                <a:cubicBezTo>
                  <a:pt x="23283" y="82550"/>
                  <a:pt x="24606" y="85148"/>
                  <a:pt x="24606" y="86447"/>
                </a:cubicBezTo>
                <a:cubicBezTo>
                  <a:pt x="24606" y="86447"/>
                  <a:pt x="24606" y="86447"/>
                  <a:pt x="24606" y="150091"/>
                </a:cubicBezTo>
                <a:cubicBezTo>
                  <a:pt x="27252" y="151390"/>
                  <a:pt x="28575" y="153988"/>
                  <a:pt x="28575" y="157885"/>
                </a:cubicBezTo>
                <a:cubicBezTo>
                  <a:pt x="28575" y="160482"/>
                  <a:pt x="27252" y="163080"/>
                  <a:pt x="24606" y="164379"/>
                </a:cubicBezTo>
                <a:cubicBezTo>
                  <a:pt x="24606" y="164379"/>
                  <a:pt x="24606" y="164379"/>
                  <a:pt x="24606" y="178667"/>
                </a:cubicBezTo>
                <a:cubicBezTo>
                  <a:pt x="24606" y="181264"/>
                  <a:pt x="23283" y="182563"/>
                  <a:pt x="20638" y="182563"/>
                </a:cubicBezTo>
                <a:cubicBezTo>
                  <a:pt x="17992" y="182563"/>
                  <a:pt x="16669" y="181264"/>
                  <a:pt x="16669" y="178667"/>
                </a:cubicBezTo>
                <a:cubicBezTo>
                  <a:pt x="16669" y="178667"/>
                  <a:pt x="16669" y="178667"/>
                  <a:pt x="16669" y="164379"/>
                </a:cubicBezTo>
                <a:cubicBezTo>
                  <a:pt x="14023" y="163080"/>
                  <a:pt x="12700" y="160482"/>
                  <a:pt x="12700" y="157885"/>
                </a:cubicBezTo>
                <a:cubicBezTo>
                  <a:pt x="12700" y="153988"/>
                  <a:pt x="14023" y="151390"/>
                  <a:pt x="16669" y="150091"/>
                </a:cubicBezTo>
                <a:cubicBezTo>
                  <a:pt x="16669" y="150091"/>
                  <a:pt x="16669" y="150091"/>
                  <a:pt x="16669" y="86447"/>
                </a:cubicBezTo>
                <a:cubicBezTo>
                  <a:pt x="16669" y="85148"/>
                  <a:pt x="17992" y="82550"/>
                  <a:pt x="20638" y="82550"/>
                </a:cubicBezTo>
                <a:close/>
                <a:moveTo>
                  <a:pt x="165100" y="58738"/>
                </a:moveTo>
                <a:cubicBezTo>
                  <a:pt x="158086" y="58738"/>
                  <a:pt x="152400" y="62292"/>
                  <a:pt x="152400" y="66676"/>
                </a:cubicBezTo>
                <a:cubicBezTo>
                  <a:pt x="152400" y="71060"/>
                  <a:pt x="158086" y="74614"/>
                  <a:pt x="165100" y="74614"/>
                </a:cubicBezTo>
                <a:cubicBezTo>
                  <a:pt x="172114" y="74614"/>
                  <a:pt x="177800" y="71060"/>
                  <a:pt x="177800" y="66676"/>
                </a:cubicBezTo>
                <a:cubicBezTo>
                  <a:pt x="177800" y="62292"/>
                  <a:pt x="172114" y="58738"/>
                  <a:pt x="165100" y="58738"/>
                </a:cubicBezTo>
                <a:close/>
                <a:moveTo>
                  <a:pt x="165100" y="0"/>
                </a:moveTo>
                <a:lnTo>
                  <a:pt x="331788" y="66675"/>
                </a:lnTo>
                <a:lnTo>
                  <a:pt x="165100" y="149225"/>
                </a:lnTo>
                <a:lnTo>
                  <a:pt x="0" y="66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0" name="TextBox 48"/>
          <p:cNvSpPr txBox="1"/>
          <p:nvPr/>
        </p:nvSpPr>
        <p:spPr>
          <a:xfrm>
            <a:off x="1520082" y="2297834"/>
            <a:ext cx="2816801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缺陷报告</a:t>
            </a:r>
            <a:endParaRPr 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TextBox 48"/>
          <p:cNvSpPr txBox="1"/>
          <p:nvPr/>
        </p:nvSpPr>
        <p:spPr>
          <a:xfrm>
            <a:off x="2195736" y="989164"/>
            <a:ext cx="148458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华康雅宋体W9(P)" panose="02020900000000000000" pitchFamily="18" charset="-122"/>
                <a:ea typeface="华康雅宋体W9(P)" panose="02020900000000000000" pitchFamily="18" charset="-122"/>
                <a:cs typeface="+mn-ea"/>
                <a:sym typeface="+mn-lt"/>
              </a:rPr>
              <a:t>03</a:t>
            </a:r>
            <a:endParaRPr lang="en-GB" altLang="zh-CN" sz="9600" dirty="0">
              <a:solidFill>
                <a:schemeClr val="bg1"/>
              </a:solidFill>
              <a:latin typeface="华康雅宋体W9(P)" panose="02020900000000000000" pitchFamily="18" charset="-122"/>
              <a:ea typeface="华康雅宋体W9(P)" panose="02020900000000000000" pitchFamily="18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9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0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缺陷报告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912495"/>
            <a:ext cx="4876165" cy="3700780"/>
          </a:xfrm>
          <a:prstGeom prst="rect">
            <a:avLst/>
          </a:prstGeom>
        </p:spPr>
      </p:pic>
      <p:pic>
        <p:nvPicPr>
          <p:cNvPr id="3" name="图片 2" descr="缺陷报告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420" y="2449195"/>
            <a:ext cx="3798570" cy="1666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缺陷报告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45" y="1052195"/>
            <a:ext cx="8847455" cy="3384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缺陷报告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940" y="1052195"/>
            <a:ext cx="10292715" cy="2470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raduation-cap_16905"/>
          <p:cNvSpPr>
            <a:spLocks noChangeAspect="1"/>
          </p:cNvSpPr>
          <p:nvPr/>
        </p:nvSpPr>
        <p:spPr bwMode="auto">
          <a:xfrm>
            <a:off x="6134074" y="777936"/>
            <a:ext cx="6019852" cy="3600400"/>
          </a:xfrm>
          <a:custGeom>
            <a:avLst/>
            <a:gdLst>
              <a:gd name="connsiteX0" fmla="*/ 82550 w 331788"/>
              <a:gd name="connsiteY0" fmla="*/ 117475 h 198438"/>
              <a:gd name="connsiteX1" fmla="*/ 165100 w 331788"/>
              <a:gd name="connsiteY1" fmla="*/ 157163 h 198438"/>
              <a:gd name="connsiteX2" fmla="*/ 247650 w 331788"/>
              <a:gd name="connsiteY2" fmla="*/ 117475 h 198438"/>
              <a:gd name="connsiteX3" fmla="*/ 247650 w 331788"/>
              <a:gd name="connsiteY3" fmla="*/ 157163 h 198438"/>
              <a:gd name="connsiteX4" fmla="*/ 165100 w 331788"/>
              <a:gd name="connsiteY4" fmla="*/ 198438 h 198438"/>
              <a:gd name="connsiteX5" fmla="*/ 82550 w 331788"/>
              <a:gd name="connsiteY5" fmla="*/ 157163 h 198438"/>
              <a:gd name="connsiteX6" fmla="*/ 20638 w 331788"/>
              <a:gd name="connsiteY6" fmla="*/ 82550 h 198438"/>
              <a:gd name="connsiteX7" fmla="*/ 24606 w 331788"/>
              <a:gd name="connsiteY7" fmla="*/ 86447 h 198438"/>
              <a:gd name="connsiteX8" fmla="*/ 24606 w 331788"/>
              <a:gd name="connsiteY8" fmla="*/ 150091 h 198438"/>
              <a:gd name="connsiteX9" fmla="*/ 28575 w 331788"/>
              <a:gd name="connsiteY9" fmla="*/ 157885 h 198438"/>
              <a:gd name="connsiteX10" fmla="*/ 24606 w 331788"/>
              <a:gd name="connsiteY10" fmla="*/ 164379 h 198438"/>
              <a:gd name="connsiteX11" fmla="*/ 24606 w 331788"/>
              <a:gd name="connsiteY11" fmla="*/ 178667 h 198438"/>
              <a:gd name="connsiteX12" fmla="*/ 20638 w 331788"/>
              <a:gd name="connsiteY12" fmla="*/ 182563 h 198438"/>
              <a:gd name="connsiteX13" fmla="*/ 16669 w 331788"/>
              <a:gd name="connsiteY13" fmla="*/ 178667 h 198438"/>
              <a:gd name="connsiteX14" fmla="*/ 16669 w 331788"/>
              <a:gd name="connsiteY14" fmla="*/ 164379 h 198438"/>
              <a:gd name="connsiteX15" fmla="*/ 12700 w 331788"/>
              <a:gd name="connsiteY15" fmla="*/ 157885 h 198438"/>
              <a:gd name="connsiteX16" fmla="*/ 16669 w 331788"/>
              <a:gd name="connsiteY16" fmla="*/ 150091 h 198438"/>
              <a:gd name="connsiteX17" fmla="*/ 16669 w 331788"/>
              <a:gd name="connsiteY17" fmla="*/ 86447 h 198438"/>
              <a:gd name="connsiteX18" fmla="*/ 20638 w 331788"/>
              <a:gd name="connsiteY18" fmla="*/ 82550 h 198438"/>
              <a:gd name="connsiteX19" fmla="*/ 165100 w 331788"/>
              <a:gd name="connsiteY19" fmla="*/ 58738 h 198438"/>
              <a:gd name="connsiteX20" fmla="*/ 152400 w 331788"/>
              <a:gd name="connsiteY20" fmla="*/ 66676 h 198438"/>
              <a:gd name="connsiteX21" fmla="*/ 165100 w 331788"/>
              <a:gd name="connsiteY21" fmla="*/ 74614 h 198438"/>
              <a:gd name="connsiteX22" fmla="*/ 177800 w 331788"/>
              <a:gd name="connsiteY22" fmla="*/ 66676 h 198438"/>
              <a:gd name="connsiteX23" fmla="*/ 165100 w 331788"/>
              <a:gd name="connsiteY23" fmla="*/ 58738 h 198438"/>
              <a:gd name="connsiteX24" fmla="*/ 165100 w 331788"/>
              <a:gd name="connsiteY24" fmla="*/ 0 h 198438"/>
              <a:gd name="connsiteX25" fmla="*/ 331788 w 331788"/>
              <a:gd name="connsiteY25" fmla="*/ 66675 h 198438"/>
              <a:gd name="connsiteX26" fmla="*/ 165100 w 331788"/>
              <a:gd name="connsiteY26" fmla="*/ 149225 h 198438"/>
              <a:gd name="connsiteX27" fmla="*/ 0 w 331788"/>
              <a:gd name="connsiteY27" fmla="*/ 66675 h 19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31788" h="198438">
                <a:moveTo>
                  <a:pt x="82550" y="117475"/>
                </a:moveTo>
                <a:lnTo>
                  <a:pt x="165100" y="157163"/>
                </a:lnTo>
                <a:lnTo>
                  <a:pt x="247650" y="117475"/>
                </a:lnTo>
                <a:lnTo>
                  <a:pt x="247650" y="157163"/>
                </a:lnTo>
                <a:lnTo>
                  <a:pt x="165100" y="198438"/>
                </a:lnTo>
                <a:lnTo>
                  <a:pt x="82550" y="157163"/>
                </a:lnTo>
                <a:close/>
                <a:moveTo>
                  <a:pt x="20638" y="82550"/>
                </a:moveTo>
                <a:cubicBezTo>
                  <a:pt x="23283" y="82550"/>
                  <a:pt x="24606" y="85148"/>
                  <a:pt x="24606" y="86447"/>
                </a:cubicBezTo>
                <a:cubicBezTo>
                  <a:pt x="24606" y="86447"/>
                  <a:pt x="24606" y="86447"/>
                  <a:pt x="24606" y="150091"/>
                </a:cubicBezTo>
                <a:cubicBezTo>
                  <a:pt x="27252" y="151390"/>
                  <a:pt x="28575" y="153988"/>
                  <a:pt x="28575" y="157885"/>
                </a:cubicBezTo>
                <a:cubicBezTo>
                  <a:pt x="28575" y="160482"/>
                  <a:pt x="27252" y="163080"/>
                  <a:pt x="24606" y="164379"/>
                </a:cubicBezTo>
                <a:cubicBezTo>
                  <a:pt x="24606" y="164379"/>
                  <a:pt x="24606" y="164379"/>
                  <a:pt x="24606" y="178667"/>
                </a:cubicBezTo>
                <a:cubicBezTo>
                  <a:pt x="24606" y="181264"/>
                  <a:pt x="23283" y="182563"/>
                  <a:pt x="20638" y="182563"/>
                </a:cubicBezTo>
                <a:cubicBezTo>
                  <a:pt x="17992" y="182563"/>
                  <a:pt x="16669" y="181264"/>
                  <a:pt x="16669" y="178667"/>
                </a:cubicBezTo>
                <a:cubicBezTo>
                  <a:pt x="16669" y="178667"/>
                  <a:pt x="16669" y="178667"/>
                  <a:pt x="16669" y="164379"/>
                </a:cubicBezTo>
                <a:cubicBezTo>
                  <a:pt x="14023" y="163080"/>
                  <a:pt x="12700" y="160482"/>
                  <a:pt x="12700" y="157885"/>
                </a:cubicBezTo>
                <a:cubicBezTo>
                  <a:pt x="12700" y="153988"/>
                  <a:pt x="14023" y="151390"/>
                  <a:pt x="16669" y="150091"/>
                </a:cubicBezTo>
                <a:cubicBezTo>
                  <a:pt x="16669" y="150091"/>
                  <a:pt x="16669" y="150091"/>
                  <a:pt x="16669" y="86447"/>
                </a:cubicBezTo>
                <a:cubicBezTo>
                  <a:pt x="16669" y="85148"/>
                  <a:pt x="17992" y="82550"/>
                  <a:pt x="20638" y="82550"/>
                </a:cubicBezTo>
                <a:close/>
                <a:moveTo>
                  <a:pt x="165100" y="58738"/>
                </a:moveTo>
                <a:cubicBezTo>
                  <a:pt x="158086" y="58738"/>
                  <a:pt x="152400" y="62292"/>
                  <a:pt x="152400" y="66676"/>
                </a:cubicBezTo>
                <a:cubicBezTo>
                  <a:pt x="152400" y="71060"/>
                  <a:pt x="158086" y="74614"/>
                  <a:pt x="165100" y="74614"/>
                </a:cubicBezTo>
                <a:cubicBezTo>
                  <a:pt x="172114" y="74614"/>
                  <a:pt x="177800" y="71060"/>
                  <a:pt x="177800" y="66676"/>
                </a:cubicBezTo>
                <a:cubicBezTo>
                  <a:pt x="177800" y="62292"/>
                  <a:pt x="172114" y="58738"/>
                  <a:pt x="165100" y="58738"/>
                </a:cubicBezTo>
                <a:close/>
                <a:moveTo>
                  <a:pt x="165100" y="0"/>
                </a:moveTo>
                <a:lnTo>
                  <a:pt x="331788" y="66675"/>
                </a:lnTo>
                <a:lnTo>
                  <a:pt x="165100" y="149225"/>
                </a:lnTo>
                <a:lnTo>
                  <a:pt x="0" y="66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265" name="组合 264"/>
          <p:cNvGrpSpPr/>
          <p:nvPr/>
        </p:nvGrpSpPr>
        <p:grpSpPr>
          <a:xfrm>
            <a:off x="2119647" y="3479286"/>
            <a:ext cx="3326765" cy="468262"/>
            <a:chOff x="865854" y="3479286"/>
            <a:chExt cx="3326765" cy="468262"/>
          </a:xfrm>
        </p:grpSpPr>
        <p:sp>
          <p:nvSpPr>
            <p:cNvPr id="8" name="Diamond 284"/>
            <p:cNvSpPr/>
            <p:nvPr/>
          </p:nvSpPr>
          <p:spPr>
            <a:xfrm>
              <a:off x="865854" y="3479286"/>
              <a:ext cx="468262" cy="468262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TextBox 302"/>
            <p:cNvSpPr txBox="1"/>
            <p:nvPr/>
          </p:nvSpPr>
          <p:spPr>
            <a:xfrm>
              <a:off x="1220819" y="3502146"/>
              <a:ext cx="2971800" cy="375920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algn="l"/>
              <a:r>
                <a:rPr lang="zh-CN" altLang="en-US" sz="1600" b="1" dirty="0">
                  <a:solidFill>
                    <a:srgbClr val="FF0000"/>
                  </a:solidFill>
                </a:rPr>
                <a:t>java+appium的自动化测试用例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4" name="组合 263"/>
          <p:cNvGrpSpPr/>
          <p:nvPr/>
        </p:nvGrpSpPr>
        <p:grpSpPr>
          <a:xfrm>
            <a:off x="2123726" y="2820354"/>
            <a:ext cx="3322320" cy="468262"/>
            <a:chOff x="869933" y="2820354"/>
            <a:chExt cx="3322320" cy="468262"/>
          </a:xfrm>
        </p:grpSpPr>
        <p:sp>
          <p:nvSpPr>
            <p:cNvPr id="10" name="Diamond 286"/>
            <p:cNvSpPr/>
            <p:nvPr/>
          </p:nvSpPr>
          <p:spPr>
            <a:xfrm>
              <a:off x="869933" y="2820354"/>
              <a:ext cx="468262" cy="468262"/>
            </a:xfrm>
            <a:prstGeom prst="diamond">
              <a:avLst/>
            </a:prstGeom>
            <a:solidFill>
              <a:srgbClr val="3B47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en-US" altLang="zh-CN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4" name="TextBox 300"/>
            <p:cNvSpPr txBox="1"/>
            <p:nvPr/>
          </p:nvSpPr>
          <p:spPr>
            <a:xfrm>
              <a:off x="1220453" y="2843214"/>
              <a:ext cx="2971800" cy="422910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en-US" altLang="zh-CN" sz="1600" b="1" dirty="0">
                  <a:solidFill>
                    <a:srgbClr val="3B4761"/>
                  </a:solidFill>
                </a:rPr>
                <a:t>Monkey</a:t>
              </a:r>
              <a:r>
                <a:rPr lang="zh-CN" altLang="en-US" sz="1600" b="1" dirty="0">
                  <a:solidFill>
                    <a:srgbClr val="3B4761"/>
                  </a:solidFill>
                </a:rPr>
                <a:t>的使用</a:t>
              </a:r>
              <a:endParaRPr lang="zh-CN" altLang="en-US" sz="1600" b="1" dirty="0">
                <a:solidFill>
                  <a:srgbClr val="3B4761"/>
                </a:solidFill>
              </a:endParaRPr>
            </a:p>
          </p:txBody>
        </p:sp>
      </p:grpSp>
      <p:grpSp>
        <p:nvGrpSpPr>
          <p:cNvPr id="263" name="组合 262"/>
          <p:cNvGrpSpPr/>
          <p:nvPr/>
        </p:nvGrpSpPr>
        <p:grpSpPr>
          <a:xfrm>
            <a:off x="2123726" y="2161422"/>
            <a:ext cx="3322320" cy="468262"/>
            <a:chOff x="869933" y="2161422"/>
            <a:chExt cx="3322320" cy="468262"/>
          </a:xfrm>
        </p:grpSpPr>
        <p:sp>
          <p:nvSpPr>
            <p:cNvPr id="12" name="Diamond 288"/>
            <p:cNvSpPr/>
            <p:nvPr/>
          </p:nvSpPr>
          <p:spPr>
            <a:xfrm>
              <a:off x="869933" y="2161422"/>
              <a:ext cx="468262" cy="468262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" name="TextBox 298"/>
            <p:cNvSpPr txBox="1"/>
            <p:nvPr/>
          </p:nvSpPr>
          <p:spPr>
            <a:xfrm>
              <a:off x="1220453" y="2184282"/>
              <a:ext cx="2971800" cy="323850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rgbClr val="FF0000"/>
                  </a:solidFill>
                </a:rPr>
                <a:t>缺陷报告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2" name="组合 261"/>
          <p:cNvGrpSpPr/>
          <p:nvPr/>
        </p:nvGrpSpPr>
        <p:grpSpPr>
          <a:xfrm>
            <a:off x="2123726" y="1502490"/>
            <a:ext cx="3322320" cy="468262"/>
            <a:chOff x="869933" y="1502490"/>
            <a:chExt cx="3322320" cy="468262"/>
          </a:xfrm>
        </p:grpSpPr>
        <p:sp>
          <p:nvSpPr>
            <p:cNvPr id="14" name="Diamond 290"/>
            <p:cNvSpPr/>
            <p:nvPr/>
          </p:nvSpPr>
          <p:spPr>
            <a:xfrm>
              <a:off x="869933" y="1502490"/>
              <a:ext cx="468262" cy="468262"/>
            </a:xfrm>
            <a:prstGeom prst="diamond">
              <a:avLst/>
            </a:prstGeom>
            <a:solidFill>
              <a:srgbClr val="3B47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0" name="TextBox 296"/>
            <p:cNvSpPr txBox="1"/>
            <p:nvPr/>
          </p:nvSpPr>
          <p:spPr>
            <a:xfrm>
              <a:off x="1220453" y="1503125"/>
              <a:ext cx="2971800" cy="36893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rgbClr val="3B4761"/>
                  </a:solidFill>
                </a:rPr>
                <a:t>功能列表</a:t>
              </a:r>
              <a:endParaRPr lang="zh-CN" altLang="en-US" sz="1600" b="1" dirty="0">
                <a:solidFill>
                  <a:srgbClr val="3B4761"/>
                </a:solidFill>
              </a:endParaRPr>
            </a:p>
          </p:txBody>
        </p:sp>
      </p:grpSp>
      <p:grpSp>
        <p:nvGrpSpPr>
          <p:cNvPr id="261" name="组合 260"/>
          <p:cNvGrpSpPr/>
          <p:nvPr/>
        </p:nvGrpSpPr>
        <p:grpSpPr>
          <a:xfrm>
            <a:off x="2123728" y="843558"/>
            <a:ext cx="3322573" cy="468262"/>
            <a:chOff x="869935" y="843558"/>
            <a:chExt cx="3322573" cy="468262"/>
          </a:xfrm>
        </p:grpSpPr>
        <p:sp>
          <p:nvSpPr>
            <p:cNvPr id="16" name="Diamond 292"/>
            <p:cNvSpPr/>
            <p:nvPr/>
          </p:nvSpPr>
          <p:spPr>
            <a:xfrm>
              <a:off x="869935" y="843558"/>
              <a:ext cx="468262" cy="468262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7" name="Group 293"/>
            <p:cNvGrpSpPr/>
            <p:nvPr/>
          </p:nvGrpSpPr>
          <p:grpSpPr>
            <a:xfrm>
              <a:off x="1220577" y="865842"/>
              <a:ext cx="2971931" cy="423059"/>
              <a:chOff x="6444107" y="1468545"/>
              <a:chExt cx="4232109" cy="564079"/>
            </a:xfrm>
          </p:grpSpPr>
          <p:sp>
            <p:nvSpPr>
              <p:cNvPr id="18" name="TextBox 294"/>
              <p:cNvSpPr txBox="1"/>
              <p:nvPr/>
            </p:nvSpPr>
            <p:spPr>
              <a:xfrm>
                <a:off x="6444107" y="1468545"/>
                <a:ext cx="4231922" cy="463127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zh-CN" altLang="en-US" sz="1600" b="1" dirty="0">
                    <a:solidFill>
                      <a:srgbClr val="FF0000"/>
                    </a:solidFill>
                  </a:rPr>
                  <a:t>环境搭建</a:t>
                </a:r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295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endParaRPr lang="en-US" altLang="zh-CN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21"/>
          <p:cNvGrpSpPr/>
          <p:nvPr/>
        </p:nvGrpSpPr>
        <p:grpSpPr>
          <a:xfrm>
            <a:off x="7331149" y="1706284"/>
            <a:ext cx="1057275" cy="754085"/>
            <a:chOff x="5069886" y="293530"/>
            <a:chExt cx="2052228" cy="1463723"/>
          </a:xfrm>
          <a:noFill/>
        </p:grpSpPr>
        <p:sp>
          <p:nvSpPr>
            <p:cNvPr id="28" name="TextBox 22"/>
            <p:cNvSpPr txBox="1"/>
            <p:nvPr/>
          </p:nvSpPr>
          <p:spPr>
            <a:xfrm>
              <a:off x="5069886" y="293530"/>
              <a:ext cx="2052228" cy="1120147"/>
            </a:xfrm>
            <a:prstGeom prst="rect">
              <a:avLst/>
            </a:prstGeom>
            <a:grpFill/>
          </p:spPr>
          <p:txBody>
            <a:bodyPr wrap="square">
              <a:normAutofit fontScale="77500" lnSpcReduction="20000"/>
            </a:bodyPr>
            <a:lstStyle/>
            <a:p>
              <a:pPr algn="ctr"/>
              <a:r>
                <a:rPr lang="zh-CN" altLang="en-US" sz="4400" b="1" dirty="0">
                  <a:solidFill>
                    <a:schemeClr val="bg1"/>
                  </a:solidFill>
                </a:rPr>
                <a:t>目录</a:t>
              </a:r>
              <a:endParaRPr lang="zh-CN" alt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3"/>
            <p:cNvSpPr txBox="1"/>
            <p:nvPr/>
          </p:nvSpPr>
          <p:spPr>
            <a:xfrm>
              <a:off x="5069886" y="1309193"/>
              <a:ext cx="2052228" cy="448060"/>
            </a:xfrm>
            <a:prstGeom prst="rect">
              <a:avLst/>
            </a:prstGeom>
            <a:grpFill/>
          </p:spPr>
          <p:txBody>
            <a:bodyPr wrap="square">
              <a:normAutofit fontScale="77500" lnSpcReduction="20000"/>
            </a:bodyPr>
            <a:lstStyle/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CONTENT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缺陷报告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135" y="659765"/>
            <a:ext cx="8267700" cy="439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缺陷报告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5" y="725805"/>
            <a:ext cx="8248650" cy="4333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缺陷报告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295" y="679450"/>
            <a:ext cx="8239125" cy="4352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2700000">
            <a:off x="-1819137" y="-1293067"/>
            <a:ext cx="6423468" cy="6987453"/>
          </a:xfrm>
          <a:prstGeom prst="rect">
            <a:avLst/>
          </a:prstGeom>
          <a:solidFill>
            <a:srgbClr val="DB212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graduation-cap_16905"/>
          <p:cNvSpPr>
            <a:spLocks noChangeAspect="1"/>
          </p:cNvSpPr>
          <p:nvPr/>
        </p:nvSpPr>
        <p:spPr bwMode="auto">
          <a:xfrm>
            <a:off x="6134074" y="777936"/>
            <a:ext cx="6019852" cy="3600400"/>
          </a:xfrm>
          <a:custGeom>
            <a:avLst/>
            <a:gdLst>
              <a:gd name="connsiteX0" fmla="*/ 82550 w 331788"/>
              <a:gd name="connsiteY0" fmla="*/ 117475 h 198438"/>
              <a:gd name="connsiteX1" fmla="*/ 165100 w 331788"/>
              <a:gd name="connsiteY1" fmla="*/ 157163 h 198438"/>
              <a:gd name="connsiteX2" fmla="*/ 247650 w 331788"/>
              <a:gd name="connsiteY2" fmla="*/ 117475 h 198438"/>
              <a:gd name="connsiteX3" fmla="*/ 247650 w 331788"/>
              <a:gd name="connsiteY3" fmla="*/ 157163 h 198438"/>
              <a:gd name="connsiteX4" fmla="*/ 165100 w 331788"/>
              <a:gd name="connsiteY4" fmla="*/ 198438 h 198438"/>
              <a:gd name="connsiteX5" fmla="*/ 82550 w 331788"/>
              <a:gd name="connsiteY5" fmla="*/ 157163 h 198438"/>
              <a:gd name="connsiteX6" fmla="*/ 20638 w 331788"/>
              <a:gd name="connsiteY6" fmla="*/ 82550 h 198438"/>
              <a:gd name="connsiteX7" fmla="*/ 24606 w 331788"/>
              <a:gd name="connsiteY7" fmla="*/ 86447 h 198438"/>
              <a:gd name="connsiteX8" fmla="*/ 24606 w 331788"/>
              <a:gd name="connsiteY8" fmla="*/ 150091 h 198438"/>
              <a:gd name="connsiteX9" fmla="*/ 28575 w 331788"/>
              <a:gd name="connsiteY9" fmla="*/ 157885 h 198438"/>
              <a:gd name="connsiteX10" fmla="*/ 24606 w 331788"/>
              <a:gd name="connsiteY10" fmla="*/ 164379 h 198438"/>
              <a:gd name="connsiteX11" fmla="*/ 24606 w 331788"/>
              <a:gd name="connsiteY11" fmla="*/ 178667 h 198438"/>
              <a:gd name="connsiteX12" fmla="*/ 20638 w 331788"/>
              <a:gd name="connsiteY12" fmla="*/ 182563 h 198438"/>
              <a:gd name="connsiteX13" fmla="*/ 16669 w 331788"/>
              <a:gd name="connsiteY13" fmla="*/ 178667 h 198438"/>
              <a:gd name="connsiteX14" fmla="*/ 16669 w 331788"/>
              <a:gd name="connsiteY14" fmla="*/ 164379 h 198438"/>
              <a:gd name="connsiteX15" fmla="*/ 12700 w 331788"/>
              <a:gd name="connsiteY15" fmla="*/ 157885 h 198438"/>
              <a:gd name="connsiteX16" fmla="*/ 16669 w 331788"/>
              <a:gd name="connsiteY16" fmla="*/ 150091 h 198438"/>
              <a:gd name="connsiteX17" fmla="*/ 16669 w 331788"/>
              <a:gd name="connsiteY17" fmla="*/ 86447 h 198438"/>
              <a:gd name="connsiteX18" fmla="*/ 20638 w 331788"/>
              <a:gd name="connsiteY18" fmla="*/ 82550 h 198438"/>
              <a:gd name="connsiteX19" fmla="*/ 165100 w 331788"/>
              <a:gd name="connsiteY19" fmla="*/ 58738 h 198438"/>
              <a:gd name="connsiteX20" fmla="*/ 152400 w 331788"/>
              <a:gd name="connsiteY20" fmla="*/ 66676 h 198438"/>
              <a:gd name="connsiteX21" fmla="*/ 165100 w 331788"/>
              <a:gd name="connsiteY21" fmla="*/ 74614 h 198438"/>
              <a:gd name="connsiteX22" fmla="*/ 177800 w 331788"/>
              <a:gd name="connsiteY22" fmla="*/ 66676 h 198438"/>
              <a:gd name="connsiteX23" fmla="*/ 165100 w 331788"/>
              <a:gd name="connsiteY23" fmla="*/ 58738 h 198438"/>
              <a:gd name="connsiteX24" fmla="*/ 165100 w 331788"/>
              <a:gd name="connsiteY24" fmla="*/ 0 h 198438"/>
              <a:gd name="connsiteX25" fmla="*/ 331788 w 331788"/>
              <a:gd name="connsiteY25" fmla="*/ 66675 h 198438"/>
              <a:gd name="connsiteX26" fmla="*/ 165100 w 331788"/>
              <a:gd name="connsiteY26" fmla="*/ 149225 h 198438"/>
              <a:gd name="connsiteX27" fmla="*/ 0 w 331788"/>
              <a:gd name="connsiteY27" fmla="*/ 66675 h 19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31788" h="198438">
                <a:moveTo>
                  <a:pt x="82550" y="117475"/>
                </a:moveTo>
                <a:lnTo>
                  <a:pt x="165100" y="157163"/>
                </a:lnTo>
                <a:lnTo>
                  <a:pt x="247650" y="117475"/>
                </a:lnTo>
                <a:lnTo>
                  <a:pt x="247650" y="157163"/>
                </a:lnTo>
                <a:lnTo>
                  <a:pt x="165100" y="198438"/>
                </a:lnTo>
                <a:lnTo>
                  <a:pt x="82550" y="157163"/>
                </a:lnTo>
                <a:close/>
                <a:moveTo>
                  <a:pt x="20638" y="82550"/>
                </a:moveTo>
                <a:cubicBezTo>
                  <a:pt x="23283" y="82550"/>
                  <a:pt x="24606" y="85148"/>
                  <a:pt x="24606" y="86447"/>
                </a:cubicBezTo>
                <a:cubicBezTo>
                  <a:pt x="24606" y="86447"/>
                  <a:pt x="24606" y="86447"/>
                  <a:pt x="24606" y="150091"/>
                </a:cubicBezTo>
                <a:cubicBezTo>
                  <a:pt x="27252" y="151390"/>
                  <a:pt x="28575" y="153988"/>
                  <a:pt x="28575" y="157885"/>
                </a:cubicBezTo>
                <a:cubicBezTo>
                  <a:pt x="28575" y="160482"/>
                  <a:pt x="27252" y="163080"/>
                  <a:pt x="24606" y="164379"/>
                </a:cubicBezTo>
                <a:cubicBezTo>
                  <a:pt x="24606" y="164379"/>
                  <a:pt x="24606" y="164379"/>
                  <a:pt x="24606" y="178667"/>
                </a:cubicBezTo>
                <a:cubicBezTo>
                  <a:pt x="24606" y="181264"/>
                  <a:pt x="23283" y="182563"/>
                  <a:pt x="20638" y="182563"/>
                </a:cubicBezTo>
                <a:cubicBezTo>
                  <a:pt x="17992" y="182563"/>
                  <a:pt x="16669" y="181264"/>
                  <a:pt x="16669" y="178667"/>
                </a:cubicBezTo>
                <a:cubicBezTo>
                  <a:pt x="16669" y="178667"/>
                  <a:pt x="16669" y="178667"/>
                  <a:pt x="16669" y="164379"/>
                </a:cubicBezTo>
                <a:cubicBezTo>
                  <a:pt x="14023" y="163080"/>
                  <a:pt x="12700" y="160482"/>
                  <a:pt x="12700" y="157885"/>
                </a:cubicBezTo>
                <a:cubicBezTo>
                  <a:pt x="12700" y="153988"/>
                  <a:pt x="14023" y="151390"/>
                  <a:pt x="16669" y="150091"/>
                </a:cubicBezTo>
                <a:cubicBezTo>
                  <a:pt x="16669" y="150091"/>
                  <a:pt x="16669" y="150091"/>
                  <a:pt x="16669" y="86447"/>
                </a:cubicBezTo>
                <a:cubicBezTo>
                  <a:pt x="16669" y="85148"/>
                  <a:pt x="17992" y="82550"/>
                  <a:pt x="20638" y="82550"/>
                </a:cubicBezTo>
                <a:close/>
                <a:moveTo>
                  <a:pt x="165100" y="58738"/>
                </a:moveTo>
                <a:cubicBezTo>
                  <a:pt x="158086" y="58738"/>
                  <a:pt x="152400" y="62292"/>
                  <a:pt x="152400" y="66676"/>
                </a:cubicBezTo>
                <a:cubicBezTo>
                  <a:pt x="152400" y="71060"/>
                  <a:pt x="158086" y="74614"/>
                  <a:pt x="165100" y="74614"/>
                </a:cubicBezTo>
                <a:cubicBezTo>
                  <a:pt x="172114" y="74614"/>
                  <a:pt x="177800" y="71060"/>
                  <a:pt x="177800" y="66676"/>
                </a:cubicBezTo>
                <a:cubicBezTo>
                  <a:pt x="177800" y="62292"/>
                  <a:pt x="172114" y="58738"/>
                  <a:pt x="165100" y="58738"/>
                </a:cubicBezTo>
                <a:close/>
                <a:moveTo>
                  <a:pt x="165100" y="0"/>
                </a:moveTo>
                <a:lnTo>
                  <a:pt x="331788" y="66675"/>
                </a:lnTo>
                <a:lnTo>
                  <a:pt x="165100" y="149225"/>
                </a:lnTo>
                <a:lnTo>
                  <a:pt x="0" y="66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3" name="TextBox 48"/>
          <p:cNvSpPr txBox="1"/>
          <p:nvPr/>
        </p:nvSpPr>
        <p:spPr>
          <a:xfrm>
            <a:off x="520700" y="2298065"/>
            <a:ext cx="5281930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Monkey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的使用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TextBox 48"/>
          <p:cNvSpPr txBox="1"/>
          <p:nvPr/>
        </p:nvSpPr>
        <p:spPr>
          <a:xfrm>
            <a:off x="2555776" y="989164"/>
            <a:ext cx="148458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华康雅宋体W9(P)" panose="02020900000000000000" pitchFamily="18" charset="-122"/>
                <a:ea typeface="华康雅宋体W9(P)" panose="02020900000000000000" pitchFamily="18" charset="-122"/>
                <a:cs typeface="+mn-ea"/>
                <a:sym typeface="+mn-lt"/>
              </a:rPr>
              <a:t>04</a:t>
            </a:r>
            <a:endParaRPr lang="en-GB" altLang="zh-CN" sz="9600" dirty="0">
              <a:solidFill>
                <a:schemeClr val="bg1"/>
              </a:solidFill>
              <a:latin typeface="华康雅宋体W9(P)" panose="02020900000000000000" pitchFamily="18" charset="-122"/>
              <a:ea typeface="华康雅宋体W9(P)" panose="02020900000000000000" pitchFamily="18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9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3" grpId="0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5"/>
          <p:cNvSpPr txBox="1"/>
          <p:nvPr/>
        </p:nvSpPr>
        <p:spPr bwMode="auto">
          <a:xfrm>
            <a:off x="953770" y="1292225"/>
            <a:ext cx="1449705" cy="2984500"/>
          </a:xfrm>
          <a:prstGeom prst="rect">
            <a:avLst/>
          </a:prstGeom>
          <a:noFill/>
        </p:spPr>
        <p:txBody>
          <a:bodyPr wrap="square" lIns="90000" tIns="46800" rIns="90000" bIns="46800">
            <a:noAutofit/>
          </a:bodyPr>
          <a:lstStyle/>
          <a:p>
            <a:pPr latinLnBrk="0">
              <a:lnSpc>
                <a:spcPct val="120000"/>
              </a:lnSpc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把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apk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装入真机或模拟器中，使用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monkey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进行随机测试，将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ppt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上的命令对我们的项目中各种情况随机执行了一遍</a:t>
            </a:r>
            <a:endParaRPr lang="zh-CN" altLang="en-US" sz="1400" b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pic>
        <p:nvPicPr>
          <p:cNvPr id="2" name="图片 1" descr="monke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9845" y="1007745"/>
            <a:ext cx="6353175" cy="3552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2700000">
            <a:off x="-1819137" y="-1293067"/>
            <a:ext cx="6423468" cy="6987453"/>
          </a:xfrm>
          <a:prstGeom prst="rect">
            <a:avLst/>
          </a:prstGeom>
          <a:solidFill>
            <a:srgbClr val="DB212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graduation-cap_16905"/>
          <p:cNvSpPr>
            <a:spLocks noChangeAspect="1"/>
          </p:cNvSpPr>
          <p:nvPr/>
        </p:nvSpPr>
        <p:spPr bwMode="auto">
          <a:xfrm>
            <a:off x="6134074" y="777936"/>
            <a:ext cx="6019852" cy="3600400"/>
          </a:xfrm>
          <a:custGeom>
            <a:avLst/>
            <a:gdLst>
              <a:gd name="connsiteX0" fmla="*/ 82550 w 331788"/>
              <a:gd name="connsiteY0" fmla="*/ 117475 h 198438"/>
              <a:gd name="connsiteX1" fmla="*/ 165100 w 331788"/>
              <a:gd name="connsiteY1" fmla="*/ 157163 h 198438"/>
              <a:gd name="connsiteX2" fmla="*/ 247650 w 331788"/>
              <a:gd name="connsiteY2" fmla="*/ 117475 h 198438"/>
              <a:gd name="connsiteX3" fmla="*/ 247650 w 331788"/>
              <a:gd name="connsiteY3" fmla="*/ 157163 h 198438"/>
              <a:gd name="connsiteX4" fmla="*/ 165100 w 331788"/>
              <a:gd name="connsiteY4" fmla="*/ 198438 h 198438"/>
              <a:gd name="connsiteX5" fmla="*/ 82550 w 331788"/>
              <a:gd name="connsiteY5" fmla="*/ 157163 h 198438"/>
              <a:gd name="connsiteX6" fmla="*/ 20638 w 331788"/>
              <a:gd name="connsiteY6" fmla="*/ 82550 h 198438"/>
              <a:gd name="connsiteX7" fmla="*/ 24606 w 331788"/>
              <a:gd name="connsiteY7" fmla="*/ 86447 h 198438"/>
              <a:gd name="connsiteX8" fmla="*/ 24606 w 331788"/>
              <a:gd name="connsiteY8" fmla="*/ 150091 h 198438"/>
              <a:gd name="connsiteX9" fmla="*/ 28575 w 331788"/>
              <a:gd name="connsiteY9" fmla="*/ 157885 h 198438"/>
              <a:gd name="connsiteX10" fmla="*/ 24606 w 331788"/>
              <a:gd name="connsiteY10" fmla="*/ 164379 h 198438"/>
              <a:gd name="connsiteX11" fmla="*/ 24606 w 331788"/>
              <a:gd name="connsiteY11" fmla="*/ 178667 h 198438"/>
              <a:gd name="connsiteX12" fmla="*/ 20638 w 331788"/>
              <a:gd name="connsiteY12" fmla="*/ 182563 h 198438"/>
              <a:gd name="connsiteX13" fmla="*/ 16669 w 331788"/>
              <a:gd name="connsiteY13" fmla="*/ 178667 h 198438"/>
              <a:gd name="connsiteX14" fmla="*/ 16669 w 331788"/>
              <a:gd name="connsiteY14" fmla="*/ 164379 h 198438"/>
              <a:gd name="connsiteX15" fmla="*/ 12700 w 331788"/>
              <a:gd name="connsiteY15" fmla="*/ 157885 h 198438"/>
              <a:gd name="connsiteX16" fmla="*/ 16669 w 331788"/>
              <a:gd name="connsiteY16" fmla="*/ 150091 h 198438"/>
              <a:gd name="connsiteX17" fmla="*/ 16669 w 331788"/>
              <a:gd name="connsiteY17" fmla="*/ 86447 h 198438"/>
              <a:gd name="connsiteX18" fmla="*/ 20638 w 331788"/>
              <a:gd name="connsiteY18" fmla="*/ 82550 h 198438"/>
              <a:gd name="connsiteX19" fmla="*/ 165100 w 331788"/>
              <a:gd name="connsiteY19" fmla="*/ 58738 h 198438"/>
              <a:gd name="connsiteX20" fmla="*/ 152400 w 331788"/>
              <a:gd name="connsiteY20" fmla="*/ 66676 h 198438"/>
              <a:gd name="connsiteX21" fmla="*/ 165100 w 331788"/>
              <a:gd name="connsiteY21" fmla="*/ 74614 h 198438"/>
              <a:gd name="connsiteX22" fmla="*/ 177800 w 331788"/>
              <a:gd name="connsiteY22" fmla="*/ 66676 h 198438"/>
              <a:gd name="connsiteX23" fmla="*/ 165100 w 331788"/>
              <a:gd name="connsiteY23" fmla="*/ 58738 h 198438"/>
              <a:gd name="connsiteX24" fmla="*/ 165100 w 331788"/>
              <a:gd name="connsiteY24" fmla="*/ 0 h 198438"/>
              <a:gd name="connsiteX25" fmla="*/ 331788 w 331788"/>
              <a:gd name="connsiteY25" fmla="*/ 66675 h 198438"/>
              <a:gd name="connsiteX26" fmla="*/ 165100 w 331788"/>
              <a:gd name="connsiteY26" fmla="*/ 149225 h 198438"/>
              <a:gd name="connsiteX27" fmla="*/ 0 w 331788"/>
              <a:gd name="connsiteY27" fmla="*/ 66675 h 19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31788" h="198438">
                <a:moveTo>
                  <a:pt x="82550" y="117475"/>
                </a:moveTo>
                <a:lnTo>
                  <a:pt x="165100" y="157163"/>
                </a:lnTo>
                <a:lnTo>
                  <a:pt x="247650" y="117475"/>
                </a:lnTo>
                <a:lnTo>
                  <a:pt x="247650" y="157163"/>
                </a:lnTo>
                <a:lnTo>
                  <a:pt x="165100" y="198438"/>
                </a:lnTo>
                <a:lnTo>
                  <a:pt x="82550" y="157163"/>
                </a:lnTo>
                <a:close/>
                <a:moveTo>
                  <a:pt x="20638" y="82550"/>
                </a:moveTo>
                <a:cubicBezTo>
                  <a:pt x="23283" y="82550"/>
                  <a:pt x="24606" y="85148"/>
                  <a:pt x="24606" y="86447"/>
                </a:cubicBezTo>
                <a:cubicBezTo>
                  <a:pt x="24606" y="86447"/>
                  <a:pt x="24606" y="86447"/>
                  <a:pt x="24606" y="150091"/>
                </a:cubicBezTo>
                <a:cubicBezTo>
                  <a:pt x="27252" y="151390"/>
                  <a:pt x="28575" y="153988"/>
                  <a:pt x="28575" y="157885"/>
                </a:cubicBezTo>
                <a:cubicBezTo>
                  <a:pt x="28575" y="160482"/>
                  <a:pt x="27252" y="163080"/>
                  <a:pt x="24606" y="164379"/>
                </a:cubicBezTo>
                <a:cubicBezTo>
                  <a:pt x="24606" y="164379"/>
                  <a:pt x="24606" y="164379"/>
                  <a:pt x="24606" y="178667"/>
                </a:cubicBezTo>
                <a:cubicBezTo>
                  <a:pt x="24606" y="181264"/>
                  <a:pt x="23283" y="182563"/>
                  <a:pt x="20638" y="182563"/>
                </a:cubicBezTo>
                <a:cubicBezTo>
                  <a:pt x="17992" y="182563"/>
                  <a:pt x="16669" y="181264"/>
                  <a:pt x="16669" y="178667"/>
                </a:cubicBezTo>
                <a:cubicBezTo>
                  <a:pt x="16669" y="178667"/>
                  <a:pt x="16669" y="178667"/>
                  <a:pt x="16669" y="164379"/>
                </a:cubicBezTo>
                <a:cubicBezTo>
                  <a:pt x="14023" y="163080"/>
                  <a:pt x="12700" y="160482"/>
                  <a:pt x="12700" y="157885"/>
                </a:cubicBezTo>
                <a:cubicBezTo>
                  <a:pt x="12700" y="153988"/>
                  <a:pt x="14023" y="151390"/>
                  <a:pt x="16669" y="150091"/>
                </a:cubicBezTo>
                <a:cubicBezTo>
                  <a:pt x="16669" y="150091"/>
                  <a:pt x="16669" y="150091"/>
                  <a:pt x="16669" y="86447"/>
                </a:cubicBezTo>
                <a:cubicBezTo>
                  <a:pt x="16669" y="85148"/>
                  <a:pt x="17992" y="82550"/>
                  <a:pt x="20638" y="82550"/>
                </a:cubicBezTo>
                <a:close/>
                <a:moveTo>
                  <a:pt x="165100" y="58738"/>
                </a:moveTo>
                <a:cubicBezTo>
                  <a:pt x="158086" y="58738"/>
                  <a:pt x="152400" y="62292"/>
                  <a:pt x="152400" y="66676"/>
                </a:cubicBezTo>
                <a:cubicBezTo>
                  <a:pt x="152400" y="71060"/>
                  <a:pt x="158086" y="74614"/>
                  <a:pt x="165100" y="74614"/>
                </a:cubicBezTo>
                <a:cubicBezTo>
                  <a:pt x="172114" y="74614"/>
                  <a:pt x="177800" y="71060"/>
                  <a:pt x="177800" y="66676"/>
                </a:cubicBezTo>
                <a:cubicBezTo>
                  <a:pt x="177800" y="62292"/>
                  <a:pt x="172114" y="58738"/>
                  <a:pt x="165100" y="58738"/>
                </a:cubicBezTo>
                <a:close/>
                <a:moveTo>
                  <a:pt x="165100" y="0"/>
                </a:moveTo>
                <a:lnTo>
                  <a:pt x="331788" y="66675"/>
                </a:lnTo>
                <a:lnTo>
                  <a:pt x="165100" y="149225"/>
                </a:lnTo>
                <a:lnTo>
                  <a:pt x="0" y="66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TextBox 48"/>
          <p:cNvSpPr txBox="1"/>
          <p:nvPr/>
        </p:nvSpPr>
        <p:spPr>
          <a:xfrm>
            <a:off x="1189355" y="2298065"/>
            <a:ext cx="3858895" cy="2031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java+appium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的自动化测试用例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TextBox 48"/>
          <p:cNvSpPr txBox="1"/>
          <p:nvPr/>
        </p:nvSpPr>
        <p:spPr>
          <a:xfrm>
            <a:off x="2483768" y="989164"/>
            <a:ext cx="148458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华康雅宋体W9(P)" panose="02020900000000000000" pitchFamily="18" charset="-122"/>
                <a:ea typeface="华康雅宋体W9(P)" panose="02020900000000000000" pitchFamily="18" charset="-122"/>
                <a:cs typeface="+mn-ea"/>
                <a:sym typeface="+mn-lt"/>
              </a:rPr>
              <a:t>05</a:t>
            </a:r>
            <a:endParaRPr lang="en-GB" altLang="zh-CN" sz="9600" dirty="0">
              <a:solidFill>
                <a:schemeClr val="bg1"/>
              </a:solidFill>
              <a:latin typeface="华康雅宋体W9(P)" panose="02020900000000000000" pitchFamily="18" charset="-122"/>
              <a:ea typeface="华康雅宋体W9(P)" panose="02020900000000000000" pitchFamily="18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9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2" grpId="0"/>
      <p:bldP spid="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yout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900" y="628650"/>
            <a:ext cx="3124200" cy="388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youtes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0170" y="842645"/>
            <a:ext cx="9324975" cy="3457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4820" y="742950"/>
            <a:ext cx="3133725" cy="365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745" y="1028700"/>
            <a:ext cx="5857875" cy="3086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项目简介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371600" y="1221105"/>
          <a:ext cx="6400165" cy="320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/>
              </a:tblGrid>
              <a:tr h="3209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游迹”是一款旅行记录和分享App，用户可以通过android设备便捷建立自己的旅行游记，图文并茂，App会记录时间和地理位置信息，可以和好友分享你的方位、游览景色、旅游心情等等。可以随时通过android设备，查找旅游目的地，查看其它用户的行程攻略作为参考，给自己的旅行提前做好准备和参考，沟通热爱旅游的小伙伴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48"/>
          <p:cNvSpPr txBox="1"/>
          <p:nvPr/>
        </p:nvSpPr>
        <p:spPr>
          <a:xfrm>
            <a:off x="2843808" y="1923678"/>
            <a:ext cx="281680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5400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谢谢欣赏</a:t>
            </a:r>
            <a:endParaRPr lang="en-GB" altLang="zh-CN" sz="5400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graduation-cap_16905"/>
          <p:cNvSpPr>
            <a:spLocks noChangeAspect="1"/>
          </p:cNvSpPr>
          <p:nvPr/>
        </p:nvSpPr>
        <p:spPr bwMode="auto">
          <a:xfrm>
            <a:off x="6134074" y="777936"/>
            <a:ext cx="6019852" cy="3600400"/>
          </a:xfrm>
          <a:custGeom>
            <a:avLst/>
            <a:gdLst>
              <a:gd name="connsiteX0" fmla="*/ 82550 w 331788"/>
              <a:gd name="connsiteY0" fmla="*/ 117475 h 198438"/>
              <a:gd name="connsiteX1" fmla="*/ 165100 w 331788"/>
              <a:gd name="connsiteY1" fmla="*/ 157163 h 198438"/>
              <a:gd name="connsiteX2" fmla="*/ 247650 w 331788"/>
              <a:gd name="connsiteY2" fmla="*/ 117475 h 198438"/>
              <a:gd name="connsiteX3" fmla="*/ 247650 w 331788"/>
              <a:gd name="connsiteY3" fmla="*/ 157163 h 198438"/>
              <a:gd name="connsiteX4" fmla="*/ 165100 w 331788"/>
              <a:gd name="connsiteY4" fmla="*/ 198438 h 198438"/>
              <a:gd name="connsiteX5" fmla="*/ 82550 w 331788"/>
              <a:gd name="connsiteY5" fmla="*/ 157163 h 198438"/>
              <a:gd name="connsiteX6" fmla="*/ 20638 w 331788"/>
              <a:gd name="connsiteY6" fmla="*/ 82550 h 198438"/>
              <a:gd name="connsiteX7" fmla="*/ 24606 w 331788"/>
              <a:gd name="connsiteY7" fmla="*/ 86447 h 198438"/>
              <a:gd name="connsiteX8" fmla="*/ 24606 w 331788"/>
              <a:gd name="connsiteY8" fmla="*/ 150091 h 198438"/>
              <a:gd name="connsiteX9" fmla="*/ 28575 w 331788"/>
              <a:gd name="connsiteY9" fmla="*/ 157885 h 198438"/>
              <a:gd name="connsiteX10" fmla="*/ 24606 w 331788"/>
              <a:gd name="connsiteY10" fmla="*/ 164379 h 198438"/>
              <a:gd name="connsiteX11" fmla="*/ 24606 w 331788"/>
              <a:gd name="connsiteY11" fmla="*/ 178667 h 198438"/>
              <a:gd name="connsiteX12" fmla="*/ 20638 w 331788"/>
              <a:gd name="connsiteY12" fmla="*/ 182563 h 198438"/>
              <a:gd name="connsiteX13" fmla="*/ 16669 w 331788"/>
              <a:gd name="connsiteY13" fmla="*/ 178667 h 198438"/>
              <a:gd name="connsiteX14" fmla="*/ 16669 w 331788"/>
              <a:gd name="connsiteY14" fmla="*/ 164379 h 198438"/>
              <a:gd name="connsiteX15" fmla="*/ 12700 w 331788"/>
              <a:gd name="connsiteY15" fmla="*/ 157885 h 198438"/>
              <a:gd name="connsiteX16" fmla="*/ 16669 w 331788"/>
              <a:gd name="connsiteY16" fmla="*/ 150091 h 198438"/>
              <a:gd name="connsiteX17" fmla="*/ 16669 w 331788"/>
              <a:gd name="connsiteY17" fmla="*/ 86447 h 198438"/>
              <a:gd name="connsiteX18" fmla="*/ 20638 w 331788"/>
              <a:gd name="connsiteY18" fmla="*/ 82550 h 198438"/>
              <a:gd name="connsiteX19" fmla="*/ 165100 w 331788"/>
              <a:gd name="connsiteY19" fmla="*/ 58738 h 198438"/>
              <a:gd name="connsiteX20" fmla="*/ 152400 w 331788"/>
              <a:gd name="connsiteY20" fmla="*/ 66676 h 198438"/>
              <a:gd name="connsiteX21" fmla="*/ 165100 w 331788"/>
              <a:gd name="connsiteY21" fmla="*/ 74614 h 198438"/>
              <a:gd name="connsiteX22" fmla="*/ 177800 w 331788"/>
              <a:gd name="connsiteY22" fmla="*/ 66676 h 198438"/>
              <a:gd name="connsiteX23" fmla="*/ 165100 w 331788"/>
              <a:gd name="connsiteY23" fmla="*/ 58738 h 198438"/>
              <a:gd name="connsiteX24" fmla="*/ 165100 w 331788"/>
              <a:gd name="connsiteY24" fmla="*/ 0 h 198438"/>
              <a:gd name="connsiteX25" fmla="*/ 331788 w 331788"/>
              <a:gd name="connsiteY25" fmla="*/ 66675 h 198438"/>
              <a:gd name="connsiteX26" fmla="*/ 165100 w 331788"/>
              <a:gd name="connsiteY26" fmla="*/ 149225 h 198438"/>
              <a:gd name="connsiteX27" fmla="*/ 0 w 331788"/>
              <a:gd name="connsiteY27" fmla="*/ 66675 h 19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31788" h="198438">
                <a:moveTo>
                  <a:pt x="82550" y="117475"/>
                </a:moveTo>
                <a:lnTo>
                  <a:pt x="165100" y="157163"/>
                </a:lnTo>
                <a:lnTo>
                  <a:pt x="247650" y="117475"/>
                </a:lnTo>
                <a:lnTo>
                  <a:pt x="247650" y="157163"/>
                </a:lnTo>
                <a:lnTo>
                  <a:pt x="165100" y="198438"/>
                </a:lnTo>
                <a:lnTo>
                  <a:pt x="82550" y="157163"/>
                </a:lnTo>
                <a:close/>
                <a:moveTo>
                  <a:pt x="20638" y="82550"/>
                </a:moveTo>
                <a:cubicBezTo>
                  <a:pt x="23283" y="82550"/>
                  <a:pt x="24606" y="85148"/>
                  <a:pt x="24606" y="86447"/>
                </a:cubicBezTo>
                <a:cubicBezTo>
                  <a:pt x="24606" y="86447"/>
                  <a:pt x="24606" y="86447"/>
                  <a:pt x="24606" y="150091"/>
                </a:cubicBezTo>
                <a:cubicBezTo>
                  <a:pt x="27252" y="151390"/>
                  <a:pt x="28575" y="153988"/>
                  <a:pt x="28575" y="157885"/>
                </a:cubicBezTo>
                <a:cubicBezTo>
                  <a:pt x="28575" y="160482"/>
                  <a:pt x="27252" y="163080"/>
                  <a:pt x="24606" y="164379"/>
                </a:cubicBezTo>
                <a:cubicBezTo>
                  <a:pt x="24606" y="164379"/>
                  <a:pt x="24606" y="164379"/>
                  <a:pt x="24606" y="178667"/>
                </a:cubicBezTo>
                <a:cubicBezTo>
                  <a:pt x="24606" y="181264"/>
                  <a:pt x="23283" y="182563"/>
                  <a:pt x="20638" y="182563"/>
                </a:cubicBezTo>
                <a:cubicBezTo>
                  <a:pt x="17992" y="182563"/>
                  <a:pt x="16669" y="181264"/>
                  <a:pt x="16669" y="178667"/>
                </a:cubicBezTo>
                <a:cubicBezTo>
                  <a:pt x="16669" y="178667"/>
                  <a:pt x="16669" y="178667"/>
                  <a:pt x="16669" y="164379"/>
                </a:cubicBezTo>
                <a:cubicBezTo>
                  <a:pt x="14023" y="163080"/>
                  <a:pt x="12700" y="160482"/>
                  <a:pt x="12700" y="157885"/>
                </a:cubicBezTo>
                <a:cubicBezTo>
                  <a:pt x="12700" y="153988"/>
                  <a:pt x="14023" y="151390"/>
                  <a:pt x="16669" y="150091"/>
                </a:cubicBezTo>
                <a:cubicBezTo>
                  <a:pt x="16669" y="150091"/>
                  <a:pt x="16669" y="150091"/>
                  <a:pt x="16669" y="86447"/>
                </a:cubicBezTo>
                <a:cubicBezTo>
                  <a:pt x="16669" y="85148"/>
                  <a:pt x="17992" y="82550"/>
                  <a:pt x="20638" y="82550"/>
                </a:cubicBezTo>
                <a:close/>
                <a:moveTo>
                  <a:pt x="165100" y="58738"/>
                </a:moveTo>
                <a:cubicBezTo>
                  <a:pt x="158086" y="58738"/>
                  <a:pt x="152400" y="62292"/>
                  <a:pt x="152400" y="66676"/>
                </a:cubicBezTo>
                <a:cubicBezTo>
                  <a:pt x="152400" y="71060"/>
                  <a:pt x="158086" y="74614"/>
                  <a:pt x="165100" y="74614"/>
                </a:cubicBezTo>
                <a:cubicBezTo>
                  <a:pt x="172114" y="74614"/>
                  <a:pt x="177800" y="71060"/>
                  <a:pt x="177800" y="66676"/>
                </a:cubicBezTo>
                <a:cubicBezTo>
                  <a:pt x="177800" y="62292"/>
                  <a:pt x="172114" y="58738"/>
                  <a:pt x="165100" y="58738"/>
                </a:cubicBezTo>
                <a:close/>
                <a:moveTo>
                  <a:pt x="165100" y="0"/>
                </a:moveTo>
                <a:lnTo>
                  <a:pt x="331788" y="66675"/>
                </a:lnTo>
                <a:lnTo>
                  <a:pt x="165100" y="149225"/>
                </a:lnTo>
                <a:lnTo>
                  <a:pt x="0" y="66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 rot="2700000">
            <a:off x="-1819137" y="-1303862"/>
            <a:ext cx="6423468" cy="6987453"/>
          </a:xfrm>
          <a:prstGeom prst="rect">
            <a:avLst/>
          </a:prstGeom>
          <a:solidFill>
            <a:srgbClr val="DB212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48"/>
          <p:cNvSpPr txBox="1"/>
          <p:nvPr/>
        </p:nvSpPr>
        <p:spPr>
          <a:xfrm>
            <a:off x="1160042" y="2086606"/>
            <a:ext cx="2816801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环境搭建</a:t>
            </a:r>
            <a:endParaRPr 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4" name="TextBox 48"/>
          <p:cNvSpPr txBox="1"/>
          <p:nvPr/>
        </p:nvSpPr>
        <p:spPr>
          <a:xfrm>
            <a:off x="1835696" y="777936"/>
            <a:ext cx="148458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华康雅宋体W9(P)" panose="02020900000000000000" pitchFamily="18" charset="-122"/>
                <a:ea typeface="华康雅宋体W9(P)" panose="02020900000000000000" pitchFamily="18" charset="-122"/>
                <a:cs typeface="+mn-ea"/>
                <a:sym typeface="+mn-lt"/>
              </a:rPr>
              <a:t>01</a:t>
            </a:r>
            <a:endParaRPr lang="en-GB" altLang="zh-CN" sz="9600" dirty="0">
              <a:solidFill>
                <a:schemeClr val="bg1"/>
              </a:solidFill>
              <a:latin typeface="华康雅宋体W9(P)" panose="02020900000000000000" pitchFamily="18" charset="-122"/>
              <a:ea typeface="华康雅宋体W9(P)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9" name="graduation-cap_16905"/>
          <p:cNvSpPr>
            <a:spLocks noChangeAspect="1"/>
          </p:cNvSpPr>
          <p:nvPr/>
        </p:nvSpPr>
        <p:spPr bwMode="auto">
          <a:xfrm>
            <a:off x="6134074" y="777936"/>
            <a:ext cx="6019852" cy="3600400"/>
          </a:xfrm>
          <a:custGeom>
            <a:avLst/>
            <a:gdLst>
              <a:gd name="connsiteX0" fmla="*/ 82550 w 331788"/>
              <a:gd name="connsiteY0" fmla="*/ 117475 h 198438"/>
              <a:gd name="connsiteX1" fmla="*/ 165100 w 331788"/>
              <a:gd name="connsiteY1" fmla="*/ 157163 h 198438"/>
              <a:gd name="connsiteX2" fmla="*/ 247650 w 331788"/>
              <a:gd name="connsiteY2" fmla="*/ 117475 h 198438"/>
              <a:gd name="connsiteX3" fmla="*/ 247650 w 331788"/>
              <a:gd name="connsiteY3" fmla="*/ 157163 h 198438"/>
              <a:gd name="connsiteX4" fmla="*/ 165100 w 331788"/>
              <a:gd name="connsiteY4" fmla="*/ 198438 h 198438"/>
              <a:gd name="connsiteX5" fmla="*/ 82550 w 331788"/>
              <a:gd name="connsiteY5" fmla="*/ 157163 h 198438"/>
              <a:gd name="connsiteX6" fmla="*/ 20638 w 331788"/>
              <a:gd name="connsiteY6" fmla="*/ 82550 h 198438"/>
              <a:gd name="connsiteX7" fmla="*/ 24606 w 331788"/>
              <a:gd name="connsiteY7" fmla="*/ 86447 h 198438"/>
              <a:gd name="connsiteX8" fmla="*/ 24606 w 331788"/>
              <a:gd name="connsiteY8" fmla="*/ 150091 h 198438"/>
              <a:gd name="connsiteX9" fmla="*/ 28575 w 331788"/>
              <a:gd name="connsiteY9" fmla="*/ 157885 h 198438"/>
              <a:gd name="connsiteX10" fmla="*/ 24606 w 331788"/>
              <a:gd name="connsiteY10" fmla="*/ 164379 h 198438"/>
              <a:gd name="connsiteX11" fmla="*/ 24606 w 331788"/>
              <a:gd name="connsiteY11" fmla="*/ 178667 h 198438"/>
              <a:gd name="connsiteX12" fmla="*/ 20638 w 331788"/>
              <a:gd name="connsiteY12" fmla="*/ 182563 h 198438"/>
              <a:gd name="connsiteX13" fmla="*/ 16669 w 331788"/>
              <a:gd name="connsiteY13" fmla="*/ 178667 h 198438"/>
              <a:gd name="connsiteX14" fmla="*/ 16669 w 331788"/>
              <a:gd name="connsiteY14" fmla="*/ 164379 h 198438"/>
              <a:gd name="connsiteX15" fmla="*/ 12700 w 331788"/>
              <a:gd name="connsiteY15" fmla="*/ 157885 h 198438"/>
              <a:gd name="connsiteX16" fmla="*/ 16669 w 331788"/>
              <a:gd name="connsiteY16" fmla="*/ 150091 h 198438"/>
              <a:gd name="connsiteX17" fmla="*/ 16669 w 331788"/>
              <a:gd name="connsiteY17" fmla="*/ 86447 h 198438"/>
              <a:gd name="connsiteX18" fmla="*/ 20638 w 331788"/>
              <a:gd name="connsiteY18" fmla="*/ 82550 h 198438"/>
              <a:gd name="connsiteX19" fmla="*/ 165100 w 331788"/>
              <a:gd name="connsiteY19" fmla="*/ 58738 h 198438"/>
              <a:gd name="connsiteX20" fmla="*/ 152400 w 331788"/>
              <a:gd name="connsiteY20" fmla="*/ 66676 h 198438"/>
              <a:gd name="connsiteX21" fmla="*/ 165100 w 331788"/>
              <a:gd name="connsiteY21" fmla="*/ 74614 h 198438"/>
              <a:gd name="connsiteX22" fmla="*/ 177800 w 331788"/>
              <a:gd name="connsiteY22" fmla="*/ 66676 h 198438"/>
              <a:gd name="connsiteX23" fmla="*/ 165100 w 331788"/>
              <a:gd name="connsiteY23" fmla="*/ 58738 h 198438"/>
              <a:gd name="connsiteX24" fmla="*/ 165100 w 331788"/>
              <a:gd name="connsiteY24" fmla="*/ 0 h 198438"/>
              <a:gd name="connsiteX25" fmla="*/ 331788 w 331788"/>
              <a:gd name="connsiteY25" fmla="*/ 66675 h 198438"/>
              <a:gd name="connsiteX26" fmla="*/ 165100 w 331788"/>
              <a:gd name="connsiteY26" fmla="*/ 149225 h 198438"/>
              <a:gd name="connsiteX27" fmla="*/ 0 w 331788"/>
              <a:gd name="connsiteY27" fmla="*/ 66675 h 19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31788" h="198438">
                <a:moveTo>
                  <a:pt x="82550" y="117475"/>
                </a:moveTo>
                <a:lnTo>
                  <a:pt x="165100" y="157163"/>
                </a:lnTo>
                <a:lnTo>
                  <a:pt x="247650" y="117475"/>
                </a:lnTo>
                <a:lnTo>
                  <a:pt x="247650" y="157163"/>
                </a:lnTo>
                <a:lnTo>
                  <a:pt x="165100" y="198438"/>
                </a:lnTo>
                <a:lnTo>
                  <a:pt x="82550" y="157163"/>
                </a:lnTo>
                <a:close/>
                <a:moveTo>
                  <a:pt x="20638" y="82550"/>
                </a:moveTo>
                <a:cubicBezTo>
                  <a:pt x="23283" y="82550"/>
                  <a:pt x="24606" y="85148"/>
                  <a:pt x="24606" y="86447"/>
                </a:cubicBezTo>
                <a:cubicBezTo>
                  <a:pt x="24606" y="86447"/>
                  <a:pt x="24606" y="86447"/>
                  <a:pt x="24606" y="150091"/>
                </a:cubicBezTo>
                <a:cubicBezTo>
                  <a:pt x="27252" y="151390"/>
                  <a:pt x="28575" y="153988"/>
                  <a:pt x="28575" y="157885"/>
                </a:cubicBezTo>
                <a:cubicBezTo>
                  <a:pt x="28575" y="160482"/>
                  <a:pt x="27252" y="163080"/>
                  <a:pt x="24606" y="164379"/>
                </a:cubicBezTo>
                <a:cubicBezTo>
                  <a:pt x="24606" y="164379"/>
                  <a:pt x="24606" y="164379"/>
                  <a:pt x="24606" y="178667"/>
                </a:cubicBezTo>
                <a:cubicBezTo>
                  <a:pt x="24606" y="181264"/>
                  <a:pt x="23283" y="182563"/>
                  <a:pt x="20638" y="182563"/>
                </a:cubicBezTo>
                <a:cubicBezTo>
                  <a:pt x="17992" y="182563"/>
                  <a:pt x="16669" y="181264"/>
                  <a:pt x="16669" y="178667"/>
                </a:cubicBezTo>
                <a:cubicBezTo>
                  <a:pt x="16669" y="178667"/>
                  <a:pt x="16669" y="178667"/>
                  <a:pt x="16669" y="164379"/>
                </a:cubicBezTo>
                <a:cubicBezTo>
                  <a:pt x="14023" y="163080"/>
                  <a:pt x="12700" y="160482"/>
                  <a:pt x="12700" y="157885"/>
                </a:cubicBezTo>
                <a:cubicBezTo>
                  <a:pt x="12700" y="153988"/>
                  <a:pt x="14023" y="151390"/>
                  <a:pt x="16669" y="150091"/>
                </a:cubicBezTo>
                <a:cubicBezTo>
                  <a:pt x="16669" y="150091"/>
                  <a:pt x="16669" y="150091"/>
                  <a:pt x="16669" y="86447"/>
                </a:cubicBezTo>
                <a:cubicBezTo>
                  <a:pt x="16669" y="85148"/>
                  <a:pt x="17992" y="82550"/>
                  <a:pt x="20638" y="82550"/>
                </a:cubicBezTo>
                <a:close/>
                <a:moveTo>
                  <a:pt x="165100" y="58738"/>
                </a:moveTo>
                <a:cubicBezTo>
                  <a:pt x="158086" y="58738"/>
                  <a:pt x="152400" y="62292"/>
                  <a:pt x="152400" y="66676"/>
                </a:cubicBezTo>
                <a:cubicBezTo>
                  <a:pt x="152400" y="71060"/>
                  <a:pt x="158086" y="74614"/>
                  <a:pt x="165100" y="74614"/>
                </a:cubicBezTo>
                <a:cubicBezTo>
                  <a:pt x="172114" y="74614"/>
                  <a:pt x="177800" y="71060"/>
                  <a:pt x="177800" y="66676"/>
                </a:cubicBezTo>
                <a:cubicBezTo>
                  <a:pt x="177800" y="62292"/>
                  <a:pt x="172114" y="58738"/>
                  <a:pt x="165100" y="58738"/>
                </a:cubicBezTo>
                <a:close/>
                <a:moveTo>
                  <a:pt x="165100" y="0"/>
                </a:moveTo>
                <a:lnTo>
                  <a:pt x="331788" y="66675"/>
                </a:lnTo>
                <a:lnTo>
                  <a:pt x="165100" y="149225"/>
                </a:lnTo>
                <a:lnTo>
                  <a:pt x="0" y="66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2" name="表格 1"/>
          <p:cNvGraphicFramePr/>
          <p:nvPr/>
        </p:nvGraphicFramePr>
        <p:xfrm>
          <a:off x="-729615" y="3143885"/>
          <a:ext cx="64001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在本机上搭建安卓项目的服务端和客户端，使之可以运行起来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cut/>
      </p:transition>
    </mc:Choice>
    <mc:Fallback>
      <p:transition spd="med"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9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7" grpId="0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/>
          <p:nvPr/>
        </p:nvGrpSpPr>
        <p:grpSpPr>
          <a:xfrm>
            <a:off x="3498023" y="951571"/>
            <a:ext cx="2147957" cy="3629868"/>
            <a:chOff x="4664029" y="1268760"/>
            <a:chExt cx="2863942" cy="4839824"/>
          </a:xfrm>
        </p:grpSpPr>
        <p:grpSp>
          <p:nvGrpSpPr>
            <p:cNvPr id="47" name="Group 4"/>
            <p:cNvGrpSpPr/>
            <p:nvPr/>
          </p:nvGrpSpPr>
          <p:grpSpPr>
            <a:xfrm>
              <a:off x="4664029" y="1656040"/>
              <a:ext cx="810434" cy="4444889"/>
              <a:chOff x="2821032" y="55572"/>
              <a:chExt cx="1024606" cy="5619533"/>
            </a:xfrm>
          </p:grpSpPr>
          <p:sp>
            <p:nvSpPr>
              <p:cNvPr id="84" name="Freeform: Shape 5"/>
              <p:cNvSpPr/>
              <p:nvPr/>
            </p:nvSpPr>
            <p:spPr>
              <a:xfrm>
                <a:off x="3403520" y="55572"/>
                <a:ext cx="442118" cy="2858166"/>
              </a:xfrm>
              <a:custGeom>
                <a:avLst/>
                <a:gdLst>
                  <a:gd name="connsiteX0" fmla="*/ 442118 w 442118"/>
                  <a:gd name="connsiteY0" fmla="*/ 0 h 2858166"/>
                  <a:gd name="connsiteX1" fmla="*/ 442118 w 442118"/>
                  <a:gd name="connsiteY1" fmla="*/ 2858166 h 2858166"/>
                  <a:gd name="connsiteX2" fmla="*/ 754 w 442118"/>
                  <a:gd name="connsiteY2" fmla="*/ 2858166 h 2858166"/>
                  <a:gd name="connsiteX3" fmla="*/ 0 w 442118"/>
                  <a:gd name="connsiteY3" fmla="*/ 442094 h 285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118" h="2858166">
                    <a:moveTo>
                      <a:pt x="442118" y="0"/>
                    </a:moveTo>
                    <a:lnTo>
                      <a:pt x="442118" y="2858166"/>
                    </a:lnTo>
                    <a:lnTo>
                      <a:pt x="754" y="2858166"/>
                    </a:lnTo>
                    <a:lnTo>
                      <a:pt x="0" y="44209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85" name="Group 6"/>
              <p:cNvGrpSpPr/>
              <p:nvPr/>
            </p:nvGrpSpPr>
            <p:grpSpPr>
              <a:xfrm>
                <a:off x="2825078" y="3288885"/>
                <a:ext cx="739137" cy="2386220"/>
                <a:chOff x="3243263" y="1661479"/>
                <a:chExt cx="1125538" cy="4685346"/>
              </a:xfrm>
            </p:grpSpPr>
            <p:sp>
              <p:nvSpPr>
                <p:cNvPr id="87" name="Freeform: Shape 8"/>
                <p:cNvSpPr/>
                <p:nvPr/>
              </p:nvSpPr>
              <p:spPr bwMode="auto">
                <a:xfrm>
                  <a:off x="3243263" y="4722813"/>
                  <a:ext cx="1125538" cy="1624012"/>
                </a:xfrm>
                <a:custGeom>
                  <a:avLst/>
                  <a:gdLst>
                    <a:gd name="T0" fmla="*/ 709 w 709"/>
                    <a:gd name="T1" fmla="*/ 161 h 1023"/>
                    <a:gd name="T2" fmla="*/ 356 w 709"/>
                    <a:gd name="T3" fmla="*/ 1023 h 1023"/>
                    <a:gd name="T4" fmla="*/ 0 w 709"/>
                    <a:gd name="T5" fmla="*/ 161 h 1023"/>
                    <a:gd name="T6" fmla="*/ 0 w 709"/>
                    <a:gd name="T7" fmla="*/ 0 h 1023"/>
                    <a:gd name="T8" fmla="*/ 709 w 709"/>
                    <a:gd name="T9" fmla="*/ 0 h 1023"/>
                    <a:gd name="T10" fmla="*/ 709 w 709"/>
                    <a:gd name="T11" fmla="*/ 161 h 10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09" h="1023">
                      <a:moveTo>
                        <a:pt x="709" y="161"/>
                      </a:moveTo>
                      <a:lnTo>
                        <a:pt x="356" y="1023"/>
                      </a:lnTo>
                      <a:lnTo>
                        <a:pt x="0" y="161"/>
                      </a:lnTo>
                      <a:lnTo>
                        <a:pt x="0" y="0"/>
                      </a:lnTo>
                      <a:lnTo>
                        <a:pt x="709" y="0"/>
                      </a:lnTo>
                      <a:lnTo>
                        <a:pt x="709" y="161"/>
                      </a:lnTo>
                      <a:close/>
                    </a:path>
                  </a:pathLst>
                </a:custGeom>
                <a:solidFill>
                  <a:srgbClr val="DDBDA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8" name="Freeform: Shape 9"/>
                <p:cNvSpPr/>
                <p:nvPr/>
              </p:nvSpPr>
              <p:spPr bwMode="auto">
                <a:xfrm>
                  <a:off x="3243263" y="1661479"/>
                  <a:ext cx="374651" cy="3456623"/>
                </a:xfrm>
                <a:custGeom>
                  <a:avLst/>
                  <a:gdLst>
                    <a:gd name="T0" fmla="*/ 0 w 99"/>
                    <a:gd name="T1" fmla="*/ 0 h 718"/>
                    <a:gd name="T2" fmla="*/ 0 w 99"/>
                    <a:gd name="T3" fmla="*/ 673 h 718"/>
                    <a:gd name="T4" fmla="*/ 15 w 99"/>
                    <a:gd name="T5" fmla="*/ 701 h 718"/>
                    <a:gd name="T6" fmla="*/ 34 w 99"/>
                    <a:gd name="T7" fmla="*/ 713 h 718"/>
                    <a:gd name="T8" fmla="*/ 65 w 99"/>
                    <a:gd name="T9" fmla="*/ 713 h 718"/>
                    <a:gd name="T10" fmla="*/ 84 w 99"/>
                    <a:gd name="T11" fmla="*/ 701 h 718"/>
                    <a:gd name="T12" fmla="*/ 99 w 99"/>
                    <a:gd name="T13" fmla="*/ 673 h 718"/>
                    <a:gd name="T14" fmla="*/ 99 w 99"/>
                    <a:gd name="T15" fmla="*/ 0 h 718"/>
                    <a:gd name="T16" fmla="*/ 0 w 99"/>
                    <a:gd name="T17" fmla="*/ 0 h 7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" h="718">
                      <a:moveTo>
                        <a:pt x="0" y="0"/>
                      </a:moveTo>
                      <a:cubicBezTo>
                        <a:pt x="0" y="673"/>
                        <a:pt x="0" y="673"/>
                        <a:pt x="0" y="673"/>
                      </a:cubicBezTo>
                      <a:cubicBezTo>
                        <a:pt x="0" y="683"/>
                        <a:pt x="7" y="695"/>
                        <a:pt x="15" y="701"/>
                      </a:cubicBezTo>
                      <a:cubicBezTo>
                        <a:pt x="34" y="713"/>
                        <a:pt x="34" y="713"/>
                        <a:pt x="34" y="713"/>
                      </a:cubicBezTo>
                      <a:cubicBezTo>
                        <a:pt x="43" y="718"/>
                        <a:pt x="56" y="718"/>
                        <a:pt x="65" y="713"/>
                      </a:cubicBezTo>
                      <a:cubicBezTo>
                        <a:pt x="84" y="701"/>
                        <a:pt x="84" y="701"/>
                        <a:pt x="84" y="701"/>
                      </a:cubicBezTo>
                      <a:cubicBezTo>
                        <a:pt x="92" y="695"/>
                        <a:pt x="99" y="683"/>
                        <a:pt x="99" y="673"/>
                      </a:cubicBezTo>
                      <a:cubicBezTo>
                        <a:pt x="99" y="0"/>
                        <a:pt x="99" y="0"/>
                        <a:pt x="9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9" name="Freeform: Shape 10"/>
                <p:cNvSpPr/>
                <p:nvPr/>
              </p:nvSpPr>
              <p:spPr bwMode="auto">
                <a:xfrm>
                  <a:off x="3617914" y="1661479"/>
                  <a:ext cx="376238" cy="3456621"/>
                </a:xfrm>
                <a:custGeom>
                  <a:avLst/>
                  <a:gdLst>
                    <a:gd name="T0" fmla="*/ 0 w 99"/>
                    <a:gd name="T1" fmla="*/ 0 h 718"/>
                    <a:gd name="T2" fmla="*/ 0 w 99"/>
                    <a:gd name="T3" fmla="*/ 673 h 718"/>
                    <a:gd name="T4" fmla="*/ 15 w 99"/>
                    <a:gd name="T5" fmla="*/ 701 h 718"/>
                    <a:gd name="T6" fmla="*/ 34 w 99"/>
                    <a:gd name="T7" fmla="*/ 713 h 718"/>
                    <a:gd name="T8" fmla="*/ 65 w 99"/>
                    <a:gd name="T9" fmla="*/ 713 h 718"/>
                    <a:gd name="T10" fmla="*/ 84 w 99"/>
                    <a:gd name="T11" fmla="*/ 701 h 718"/>
                    <a:gd name="T12" fmla="*/ 99 w 99"/>
                    <a:gd name="T13" fmla="*/ 673 h 718"/>
                    <a:gd name="T14" fmla="*/ 99 w 99"/>
                    <a:gd name="T15" fmla="*/ 0 h 718"/>
                    <a:gd name="T16" fmla="*/ 0 w 99"/>
                    <a:gd name="T17" fmla="*/ 0 h 7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" h="718">
                      <a:moveTo>
                        <a:pt x="0" y="0"/>
                      </a:moveTo>
                      <a:cubicBezTo>
                        <a:pt x="0" y="673"/>
                        <a:pt x="0" y="673"/>
                        <a:pt x="0" y="673"/>
                      </a:cubicBezTo>
                      <a:cubicBezTo>
                        <a:pt x="0" y="683"/>
                        <a:pt x="7" y="695"/>
                        <a:pt x="15" y="701"/>
                      </a:cubicBezTo>
                      <a:cubicBezTo>
                        <a:pt x="34" y="713"/>
                        <a:pt x="34" y="713"/>
                        <a:pt x="34" y="713"/>
                      </a:cubicBezTo>
                      <a:cubicBezTo>
                        <a:pt x="43" y="718"/>
                        <a:pt x="57" y="718"/>
                        <a:pt x="65" y="713"/>
                      </a:cubicBezTo>
                      <a:cubicBezTo>
                        <a:pt x="84" y="701"/>
                        <a:pt x="84" y="701"/>
                        <a:pt x="84" y="701"/>
                      </a:cubicBezTo>
                      <a:cubicBezTo>
                        <a:pt x="92" y="695"/>
                        <a:pt x="99" y="683"/>
                        <a:pt x="99" y="673"/>
                      </a:cubicBezTo>
                      <a:cubicBezTo>
                        <a:pt x="99" y="0"/>
                        <a:pt x="99" y="0"/>
                        <a:pt x="9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0" name="Freeform: Shape 11"/>
                <p:cNvSpPr/>
                <p:nvPr/>
              </p:nvSpPr>
              <p:spPr bwMode="auto">
                <a:xfrm>
                  <a:off x="3994150" y="1661479"/>
                  <a:ext cx="374651" cy="3456621"/>
                </a:xfrm>
                <a:custGeom>
                  <a:avLst/>
                  <a:gdLst>
                    <a:gd name="T0" fmla="*/ 0 w 99"/>
                    <a:gd name="T1" fmla="*/ 0 h 718"/>
                    <a:gd name="T2" fmla="*/ 0 w 99"/>
                    <a:gd name="T3" fmla="*/ 673 h 718"/>
                    <a:gd name="T4" fmla="*/ 15 w 99"/>
                    <a:gd name="T5" fmla="*/ 701 h 718"/>
                    <a:gd name="T6" fmla="*/ 35 w 99"/>
                    <a:gd name="T7" fmla="*/ 713 h 718"/>
                    <a:gd name="T8" fmla="*/ 65 w 99"/>
                    <a:gd name="T9" fmla="*/ 713 h 718"/>
                    <a:gd name="T10" fmla="*/ 84 w 99"/>
                    <a:gd name="T11" fmla="*/ 701 h 718"/>
                    <a:gd name="T12" fmla="*/ 99 w 99"/>
                    <a:gd name="T13" fmla="*/ 673 h 718"/>
                    <a:gd name="T14" fmla="*/ 99 w 99"/>
                    <a:gd name="T15" fmla="*/ 0 h 718"/>
                    <a:gd name="T16" fmla="*/ 0 w 99"/>
                    <a:gd name="T17" fmla="*/ 0 h 7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" h="718">
                      <a:moveTo>
                        <a:pt x="0" y="0"/>
                      </a:moveTo>
                      <a:cubicBezTo>
                        <a:pt x="0" y="673"/>
                        <a:pt x="0" y="673"/>
                        <a:pt x="0" y="673"/>
                      </a:cubicBezTo>
                      <a:cubicBezTo>
                        <a:pt x="0" y="683"/>
                        <a:pt x="7" y="695"/>
                        <a:pt x="15" y="701"/>
                      </a:cubicBezTo>
                      <a:cubicBezTo>
                        <a:pt x="35" y="713"/>
                        <a:pt x="35" y="713"/>
                        <a:pt x="35" y="713"/>
                      </a:cubicBezTo>
                      <a:cubicBezTo>
                        <a:pt x="43" y="718"/>
                        <a:pt x="57" y="718"/>
                        <a:pt x="65" y="713"/>
                      </a:cubicBezTo>
                      <a:cubicBezTo>
                        <a:pt x="84" y="701"/>
                        <a:pt x="84" y="701"/>
                        <a:pt x="84" y="701"/>
                      </a:cubicBezTo>
                      <a:cubicBezTo>
                        <a:pt x="93" y="695"/>
                        <a:pt x="99" y="683"/>
                        <a:pt x="99" y="673"/>
                      </a:cubicBezTo>
                      <a:cubicBezTo>
                        <a:pt x="99" y="0"/>
                        <a:pt x="99" y="0"/>
                        <a:pt x="9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1" name="Freeform: Shape 12"/>
                <p:cNvSpPr/>
                <p:nvPr/>
              </p:nvSpPr>
              <p:spPr bwMode="auto">
                <a:xfrm>
                  <a:off x="3243263" y="4445000"/>
                  <a:ext cx="374650" cy="673100"/>
                </a:xfrm>
                <a:custGeom>
                  <a:avLst/>
                  <a:gdLst>
                    <a:gd name="T0" fmla="*/ 0 w 99"/>
                    <a:gd name="T1" fmla="*/ 0 h 179"/>
                    <a:gd name="T2" fmla="*/ 0 w 99"/>
                    <a:gd name="T3" fmla="*/ 134 h 179"/>
                    <a:gd name="T4" fmla="*/ 15 w 99"/>
                    <a:gd name="T5" fmla="*/ 162 h 179"/>
                    <a:gd name="T6" fmla="*/ 34 w 99"/>
                    <a:gd name="T7" fmla="*/ 174 h 179"/>
                    <a:gd name="T8" fmla="*/ 65 w 99"/>
                    <a:gd name="T9" fmla="*/ 174 h 179"/>
                    <a:gd name="T10" fmla="*/ 84 w 99"/>
                    <a:gd name="T11" fmla="*/ 162 h 179"/>
                    <a:gd name="T12" fmla="*/ 99 w 99"/>
                    <a:gd name="T13" fmla="*/ 134 h 179"/>
                    <a:gd name="T14" fmla="*/ 99 w 99"/>
                    <a:gd name="T15" fmla="*/ 0 h 179"/>
                    <a:gd name="T16" fmla="*/ 0 w 99"/>
                    <a:gd name="T17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" h="179">
                      <a:moveTo>
                        <a:pt x="0" y="0"/>
                      </a:moveTo>
                      <a:cubicBezTo>
                        <a:pt x="0" y="134"/>
                        <a:pt x="0" y="134"/>
                        <a:pt x="0" y="134"/>
                      </a:cubicBezTo>
                      <a:cubicBezTo>
                        <a:pt x="0" y="144"/>
                        <a:pt x="7" y="156"/>
                        <a:pt x="15" y="162"/>
                      </a:cubicBezTo>
                      <a:cubicBezTo>
                        <a:pt x="34" y="174"/>
                        <a:pt x="34" y="174"/>
                        <a:pt x="34" y="174"/>
                      </a:cubicBezTo>
                      <a:cubicBezTo>
                        <a:pt x="43" y="179"/>
                        <a:pt x="56" y="179"/>
                        <a:pt x="65" y="174"/>
                      </a:cubicBezTo>
                      <a:cubicBezTo>
                        <a:pt x="84" y="162"/>
                        <a:pt x="84" y="162"/>
                        <a:pt x="84" y="162"/>
                      </a:cubicBezTo>
                      <a:cubicBezTo>
                        <a:pt x="92" y="156"/>
                        <a:pt x="99" y="144"/>
                        <a:pt x="99" y="134"/>
                      </a:cubicBezTo>
                      <a:cubicBezTo>
                        <a:pt x="99" y="0"/>
                        <a:pt x="99" y="0"/>
                        <a:pt x="9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2" name="Freeform: Shape 13"/>
                <p:cNvSpPr/>
                <p:nvPr/>
              </p:nvSpPr>
              <p:spPr bwMode="auto">
                <a:xfrm>
                  <a:off x="3617913" y="4445000"/>
                  <a:ext cx="376238" cy="673100"/>
                </a:xfrm>
                <a:custGeom>
                  <a:avLst/>
                  <a:gdLst>
                    <a:gd name="T0" fmla="*/ 0 w 99"/>
                    <a:gd name="T1" fmla="*/ 0 h 179"/>
                    <a:gd name="T2" fmla="*/ 0 w 99"/>
                    <a:gd name="T3" fmla="*/ 134 h 179"/>
                    <a:gd name="T4" fmla="*/ 15 w 99"/>
                    <a:gd name="T5" fmla="*/ 162 h 179"/>
                    <a:gd name="T6" fmla="*/ 34 w 99"/>
                    <a:gd name="T7" fmla="*/ 174 h 179"/>
                    <a:gd name="T8" fmla="*/ 65 w 99"/>
                    <a:gd name="T9" fmla="*/ 174 h 179"/>
                    <a:gd name="T10" fmla="*/ 84 w 99"/>
                    <a:gd name="T11" fmla="*/ 162 h 179"/>
                    <a:gd name="T12" fmla="*/ 99 w 99"/>
                    <a:gd name="T13" fmla="*/ 134 h 179"/>
                    <a:gd name="T14" fmla="*/ 99 w 99"/>
                    <a:gd name="T15" fmla="*/ 0 h 179"/>
                    <a:gd name="T16" fmla="*/ 0 w 99"/>
                    <a:gd name="T17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" h="179">
                      <a:moveTo>
                        <a:pt x="0" y="0"/>
                      </a:moveTo>
                      <a:cubicBezTo>
                        <a:pt x="0" y="134"/>
                        <a:pt x="0" y="134"/>
                        <a:pt x="0" y="134"/>
                      </a:cubicBezTo>
                      <a:cubicBezTo>
                        <a:pt x="0" y="144"/>
                        <a:pt x="7" y="156"/>
                        <a:pt x="15" y="162"/>
                      </a:cubicBezTo>
                      <a:cubicBezTo>
                        <a:pt x="34" y="174"/>
                        <a:pt x="34" y="174"/>
                        <a:pt x="34" y="174"/>
                      </a:cubicBezTo>
                      <a:cubicBezTo>
                        <a:pt x="43" y="179"/>
                        <a:pt x="57" y="179"/>
                        <a:pt x="65" y="174"/>
                      </a:cubicBezTo>
                      <a:cubicBezTo>
                        <a:pt x="84" y="162"/>
                        <a:pt x="84" y="162"/>
                        <a:pt x="84" y="162"/>
                      </a:cubicBezTo>
                      <a:cubicBezTo>
                        <a:pt x="92" y="156"/>
                        <a:pt x="99" y="144"/>
                        <a:pt x="99" y="134"/>
                      </a:cubicBezTo>
                      <a:cubicBezTo>
                        <a:pt x="99" y="0"/>
                        <a:pt x="99" y="0"/>
                        <a:pt x="9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3" name="Freeform: Shape 14"/>
                <p:cNvSpPr/>
                <p:nvPr/>
              </p:nvSpPr>
              <p:spPr bwMode="auto">
                <a:xfrm>
                  <a:off x="3994151" y="4445000"/>
                  <a:ext cx="374650" cy="673100"/>
                </a:xfrm>
                <a:custGeom>
                  <a:avLst/>
                  <a:gdLst>
                    <a:gd name="T0" fmla="*/ 0 w 99"/>
                    <a:gd name="T1" fmla="*/ 0 h 179"/>
                    <a:gd name="T2" fmla="*/ 0 w 99"/>
                    <a:gd name="T3" fmla="*/ 134 h 179"/>
                    <a:gd name="T4" fmla="*/ 15 w 99"/>
                    <a:gd name="T5" fmla="*/ 162 h 179"/>
                    <a:gd name="T6" fmla="*/ 35 w 99"/>
                    <a:gd name="T7" fmla="*/ 174 h 179"/>
                    <a:gd name="T8" fmla="*/ 65 w 99"/>
                    <a:gd name="T9" fmla="*/ 174 h 179"/>
                    <a:gd name="T10" fmla="*/ 84 w 99"/>
                    <a:gd name="T11" fmla="*/ 162 h 179"/>
                    <a:gd name="T12" fmla="*/ 99 w 99"/>
                    <a:gd name="T13" fmla="*/ 134 h 179"/>
                    <a:gd name="T14" fmla="*/ 99 w 99"/>
                    <a:gd name="T15" fmla="*/ 0 h 179"/>
                    <a:gd name="T16" fmla="*/ 0 w 99"/>
                    <a:gd name="T17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" h="179">
                      <a:moveTo>
                        <a:pt x="0" y="0"/>
                      </a:moveTo>
                      <a:cubicBezTo>
                        <a:pt x="0" y="134"/>
                        <a:pt x="0" y="134"/>
                        <a:pt x="0" y="134"/>
                      </a:cubicBezTo>
                      <a:cubicBezTo>
                        <a:pt x="0" y="144"/>
                        <a:pt x="7" y="156"/>
                        <a:pt x="15" y="162"/>
                      </a:cubicBezTo>
                      <a:cubicBezTo>
                        <a:pt x="35" y="174"/>
                        <a:pt x="35" y="174"/>
                        <a:pt x="35" y="174"/>
                      </a:cubicBezTo>
                      <a:cubicBezTo>
                        <a:pt x="43" y="179"/>
                        <a:pt x="57" y="179"/>
                        <a:pt x="65" y="174"/>
                      </a:cubicBezTo>
                      <a:cubicBezTo>
                        <a:pt x="84" y="162"/>
                        <a:pt x="84" y="162"/>
                        <a:pt x="84" y="162"/>
                      </a:cubicBezTo>
                      <a:cubicBezTo>
                        <a:pt x="93" y="156"/>
                        <a:pt x="99" y="144"/>
                        <a:pt x="99" y="134"/>
                      </a:cubicBezTo>
                      <a:cubicBezTo>
                        <a:pt x="99" y="0"/>
                        <a:pt x="99" y="0"/>
                        <a:pt x="9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4" name="Freeform: Shape 15"/>
                <p:cNvSpPr/>
                <p:nvPr/>
              </p:nvSpPr>
              <p:spPr bwMode="auto">
                <a:xfrm>
                  <a:off x="3614738" y="5854700"/>
                  <a:ext cx="385763" cy="492125"/>
                </a:xfrm>
                <a:custGeom>
                  <a:avLst/>
                  <a:gdLst>
                    <a:gd name="T0" fmla="*/ 51 w 102"/>
                    <a:gd name="T1" fmla="*/ 0 h 131"/>
                    <a:gd name="T2" fmla="*/ 0 w 102"/>
                    <a:gd name="T3" fmla="*/ 6 h 131"/>
                    <a:gd name="T4" fmla="*/ 51 w 102"/>
                    <a:gd name="T5" fmla="*/ 131 h 131"/>
                    <a:gd name="T6" fmla="*/ 102 w 102"/>
                    <a:gd name="T7" fmla="*/ 6 h 131"/>
                    <a:gd name="T8" fmla="*/ 51 w 102"/>
                    <a:gd name="T9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31">
                      <a:moveTo>
                        <a:pt x="51" y="0"/>
                      </a:moveTo>
                      <a:cubicBezTo>
                        <a:pt x="33" y="0"/>
                        <a:pt x="16" y="2"/>
                        <a:pt x="0" y="6"/>
                      </a:cubicBezTo>
                      <a:cubicBezTo>
                        <a:pt x="51" y="131"/>
                        <a:pt x="51" y="131"/>
                        <a:pt x="51" y="131"/>
                      </a:cubicBezTo>
                      <a:cubicBezTo>
                        <a:pt x="102" y="6"/>
                        <a:pt x="102" y="6"/>
                        <a:pt x="102" y="6"/>
                      </a:cubicBezTo>
                      <a:cubicBezTo>
                        <a:pt x="85" y="2"/>
                        <a:pt x="68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663300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86" name="Freeform: Shape 7"/>
              <p:cNvSpPr/>
              <p:nvPr/>
            </p:nvSpPr>
            <p:spPr>
              <a:xfrm>
                <a:off x="2821032" y="2904063"/>
                <a:ext cx="1024606" cy="394498"/>
              </a:xfrm>
              <a:custGeom>
                <a:avLst/>
                <a:gdLst>
                  <a:gd name="connsiteX0" fmla="*/ 583250 w 1024606"/>
                  <a:gd name="connsiteY0" fmla="*/ 0 h 394498"/>
                  <a:gd name="connsiteX1" fmla="*/ 1024606 w 1024606"/>
                  <a:gd name="connsiteY1" fmla="*/ 0 h 394498"/>
                  <a:gd name="connsiteX2" fmla="*/ 1024606 w 1024606"/>
                  <a:gd name="connsiteY2" fmla="*/ 15312 h 394498"/>
                  <a:gd name="connsiteX3" fmla="*/ 1016263 w 1024606"/>
                  <a:gd name="connsiteY3" fmla="*/ 15312 h 394498"/>
                  <a:gd name="connsiteX4" fmla="*/ 733496 w 1024606"/>
                  <a:gd name="connsiteY4" fmla="*/ 394498 h 394498"/>
                  <a:gd name="connsiteX5" fmla="*/ 0 w 1024606"/>
                  <a:gd name="connsiteY5" fmla="*/ 394498 h 394498"/>
                  <a:gd name="connsiteX6" fmla="*/ 582488 w 1024606"/>
                  <a:gd name="connsiteY6" fmla="*/ 4232 h 394498"/>
                  <a:gd name="connsiteX7" fmla="*/ 583251 w 1024606"/>
                  <a:gd name="connsiteY7" fmla="*/ 4232 h 394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4606" h="394498">
                    <a:moveTo>
                      <a:pt x="583250" y="0"/>
                    </a:moveTo>
                    <a:lnTo>
                      <a:pt x="1024606" y="0"/>
                    </a:lnTo>
                    <a:lnTo>
                      <a:pt x="1024606" y="15312"/>
                    </a:lnTo>
                    <a:cubicBezTo>
                      <a:pt x="1024606" y="15312"/>
                      <a:pt x="1016263" y="15312"/>
                      <a:pt x="1016263" y="15312"/>
                    </a:cubicBezTo>
                    <a:lnTo>
                      <a:pt x="733496" y="394498"/>
                    </a:lnTo>
                    <a:lnTo>
                      <a:pt x="0" y="394498"/>
                    </a:lnTo>
                    <a:lnTo>
                      <a:pt x="582488" y="4232"/>
                    </a:lnTo>
                    <a:lnTo>
                      <a:pt x="583251" y="423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48" name="Group 16"/>
            <p:cNvGrpSpPr/>
            <p:nvPr/>
          </p:nvGrpSpPr>
          <p:grpSpPr>
            <a:xfrm>
              <a:off x="5424027" y="1288477"/>
              <a:ext cx="588535" cy="4812453"/>
              <a:chOff x="3781881" y="-409127"/>
              <a:chExt cx="744067" cy="6084232"/>
            </a:xfrm>
          </p:grpSpPr>
          <p:sp>
            <p:nvSpPr>
              <p:cNvPr id="73" name="Freeform: Shape 17"/>
              <p:cNvSpPr/>
              <p:nvPr/>
            </p:nvSpPr>
            <p:spPr>
              <a:xfrm>
                <a:off x="4076403" y="-409127"/>
                <a:ext cx="447081" cy="3322865"/>
              </a:xfrm>
              <a:custGeom>
                <a:avLst/>
                <a:gdLst>
                  <a:gd name="connsiteX0" fmla="*/ 447081 w 447081"/>
                  <a:gd name="connsiteY0" fmla="*/ 0 h 3322865"/>
                  <a:gd name="connsiteX1" fmla="*/ 447081 w 447081"/>
                  <a:gd name="connsiteY1" fmla="*/ 3322865 h 3322865"/>
                  <a:gd name="connsiteX2" fmla="*/ 0 w 447081"/>
                  <a:gd name="connsiteY2" fmla="*/ 3322865 h 3322865"/>
                  <a:gd name="connsiteX3" fmla="*/ 0 w 447081"/>
                  <a:gd name="connsiteY3" fmla="*/ 441737 h 3322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081" h="3322865">
                    <a:moveTo>
                      <a:pt x="447081" y="0"/>
                    </a:moveTo>
                    <a:lnTo>
                      <a:pt x="447081" y="3322865"/>
                    </a:lnTo>
                    <a:lnTo>
                      <a:pt x="0" y="3322865"/>
                    </a:lnTo>
                    <a:lnTo>
                      <a:pt x="0" y="441737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74" name="Group 18"/>
              <p:cNvGrpSpPr/>
              <p:nvPr/>
            </p:nvGrpSpPr>
            <p:grpSpPr>
              <a:xfrm>
                <a:off x="3784347" y="3288885"/>
                <a:ext cx="739137" cy="2386220"/>
                <a:chOff x="3243263" y="1661479"/>
                <a:chExt cx="1125538" cy="4685346"/>
              </a:xfrm>
            </p:grpSpPr>
            <p:sp>
              <p:nvSpPr>
                <p:cNvPr id="76" name="Freeform: Shape 20"/>
                <p:cNvSpPr/>
                <p:nvPr/>
              </p:nvSpPr>
              <p:spPr bwMode="auto">
                <a:xfrm>
                  <a:off x="3243263" y="4722813"/>
                  <a:ext cx="1125538" cy="1624012"/>
                </a:xfrm>
                <a:custGeom>
                  <a:avLst/>
                  <a:gdLst>
                    <a:gd name="T0" fmla="*/ 709 w 709"/>
                    <a:gd name="T1" fmla="*/ 161 h 1023"/>
                    <a:gd name="T2" fmla="*/ 356 w 709"/>
                    <a:gd name="T3" fmla="*/ 1023 h 1023"/>
                    <a:gd name="T4" fmla="*/ 0 w 709"/>
                    <a:gd name="T5" fmla="*/ 161 h 1023"/>
                    <a:gd name="T6" fmla="*/ 0 w 709"/>
                    <a:gd name="T7" fmla="*/ 0 h 1023"/>
                    <a:gd name="T8" fmla="*/ 709 w 709"/>
                    <a:gd name="T9" fmla="*/ 0 h 1023"/>
                    <a:gd name="T10" fmla="*/ 709 w 709"/>
                    <a:gd name="T11" fmla="*/ 161 h 10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09" h="1023">
                      <a:moveTo>
                        <a:pt x="709" y="161"/>
                      </a:moveTo>
                      <a:lnTo>
                        <a:pt x="356" y="1023"/>
                      </a:lnTo>
                      <a:lnTo>
                        <a:pt x="0" y="161"/>
                      </a:lnTo>
                      <a:lnTo>
                        <a:pt x="0" y="0"/>
                      </a:lnTo>
                      <a:lnTo>
                        <a:pt x="709" y="0"/>
                      </a:lnTo>
                      <a:lnTo>
                        <a:pt x="709" y="161"/>
                      </a:lnTo>
                      <a:close/>
                    </a:path>
                  </a:pathLst>
                </a:custGeom>
                <a:solidFill>
                  <a:srgbClr val="DDBDA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7" name="Freeform: Shape 21"/>
                <p:cNvSpPr/>
                <p:nvPr/>
              </p:nvSpPr>
              <p:spPr bwMode="auto">
                <a:xfrm>
                  <a:off x="3243263" y="1661479"/>
                  <a:ext cx="374651" cy="3456623"/>
                </a:xfrm>
                <a:custGeom>
                  <a:avLst/>
                  <a:gdLst>
                    <a:gd name="T0" fmla="*/ 0 w 99"/>
                    <a:gd name="T1" fmla="*/ 0 h 718"/>
                    <a:gd name="T2" fmla="*/ 0 w 99"/>
                    <a:gd name="T3" fmla="*/ 673 h 718"/>
                    <a:gd name="T4" fmla="*/ 15 w 99"/>
                    <a:gd name="T5" fmla="*/ 701 h 718"/>
                    <a:gd name="T6" fmla="*/ 34 w 99"/>
                    <a:gd name="T7" fmla="*/ 713 h 718"/>
                    <a:gd name="T8" fmla="*/ 65 w 99"/>
                    <a:gd name="T9" fmla="*/ 713 h 718"/>
                    <a:gd name="T10" fmla="*/ 84 w 99"/>
                    <a:gd name="T11" fmla="*/ 701 h 718"/>
                    <a:gd name="T12" fmla="*/ 99 w 99"/>
                    <a:gd name="T13" fmla="*/ 673 h 718"/>
                    <a:gd name="T14" fmla="*/ 99 w 99"/>
                    <a:gd name="T15" fmla="*/ 0 h 718"/>
                    <a:gd name="T16" fmla="*/ 0 w 99"/>
                    <a:gd name="T17" fmla="*/ 0 h 7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" h="718">
                      <a:moveTo>
                        <a:pt x="0" y="0"/>
                      </a:moveTo>
                      <a:cubicBezTo>
                        <a:pt x="0" y="673"/>
                        <a:pt x="0" y="673"/>
                        <a:pt x="0" y="673"/>
                      </a:cubicBezTo>
                      <a:cubicBezTo>
                        <a:pt x="0" y="683"/>
                        <a:pt x="7" y="695"/>
                        <a:pt x="15" y="701"/>
                      </a:cubicBezTo>
                      <a:cubicBezTo>
                        <a:pt x="34" y="713"/>
                        <a:pt x="34" y="713"/>
                        <a:pt x="34" y="713"/>
                      </a:cubicBezTo>
                      <a:cubicBezTo>
                        <a:pt x="43" y="718"/>
                        <a:pt x="56" y="718"/>
                        <a:pt x="65" y="713"/>
                      </a:cubicBezTo>
                      <a:cubicBezTo>
                        <a:pt x="84" y="701"/>
                        <a:pt x="84" y="701"/>
                        <a:pt x="84" y="701"/>
                      </a:cubicBezTo>
                      <a:cubicBezTo>
                        <a:pt x="92" y="695"/>
                        <a:pt x="99" y="683"/>
                        <a:pt x="99" y="673"/>
                      </a:cubicBezTo>
                      <a:cubicBezTo>
                        <a:pt x="99" y="0"/>
                        <a:pt x="99" y="0"/>
                        <a:pt x="9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8" name="Freeform: Shape 22"/>
                <p:cNvSpPr/>
                <p:nvPr/>
              </p:nvSpPr>
              <p:spPr bwMode="auto">
                <a:xfrm>
                  <a:off x="3617914" y="1661479"/>
                  <a:ext cx="376238" cy="3456621"/>
                </a:xfrm>
                <a:custGeom>
                  <a:avLst/>
                  <a:gdLst>
                    <a:gd name="T0" fmla="*/ 0 w 99"/>
                    <a:gd name="T1" fmla="*/ 0 h 718"/>
                    <a:gd name="T2" fmla="*/ 0 w 99"/>
                    <a:gd name="T3" fmla="*/ 673 h 718"/>
                    <a:gd name="T4" fmla="*/ 15 w 99"/>
                    <a:gd name="T5" fmla="*/ 701 h 718"/>
                    <a:gd name="T6" fmla="*/ 34 w 99"/>
                    <a:gd name="T7" fmla="*/ 713 h 718"/>
                    <a:gd name="T8" fmla="*/ 65 w 99"/>
                    <a:gd name="T9" fmla="*/ 713 h 718"/>
                    <a:gd name="T10" fmla="*/ 84 w 99"/>
                    <a:gd name="T11" fmla="*/ 701 h 718"/>
                    <a:gd name="T12" fmla="*/ 99 w 99"/>
                    <a:gd name="T13" fmla="*/ 673 h 718"/>
                    <a:gd name="T14" fmla="*/ 99 w 99"/>
                    <a:gd name="T15" fmla="*/ 0 h 718"/>
                    <a:gd name="T16" fmla="*/ 0 w 99"/>
                    <a:gd name="T17" fmla="*/ 0 h 7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" h="718">
                      <a:moveTo>
                        <a:pt x="0" y="0"/>
                      </a:moveTo>
                      <a:cubicBezTo>
                        <a:pt x="0" y="673"/>
                        <a:pt x="0" y="673"/>
                        <a:pt x="0" y="673"/>
                      </a:cubicBezTo>
                      <a:cubicBezTo>
                        <a:pt x="0" y="683"/>
                        <a:pt x="7" y="695"/>
                        <a:pt x="15" y="701"/>
                      </a:cubicBezTo>
                      <a:cubicBezTo>
                        <a:pt x="34" y="713"/>
                        <a:pt x="34" y="713"/>
                        <a:pt x="34" y="713"/>
                      </a:cubicBezTo>
                      <a:cubicBezTo>
                        <a:pt x="43" y="718"/>
                        <a:pt x="57" y="718"/>
                        <a:pt x="65" y="713"/>
                      </a:cubicBezTo>
                      <a:cubicBezTo>
                        <a:pt x="84" y="701"/>
                        <a:pt x="84" y="701"/>
                        <a:pt x="84" y="701"/>
                      </a:cubicBezTo>
                      <a:cubicBezTo>
                        <a:pt x="92" y="695"/>
                        <a:pt x="99" y="683"/>
                        <a:pt x="99" y="673"/>
                      </a:cubicBezTo>
                      <a:cubicBezTo>
                        <a:pt x="99" y="0"/>
                        <a:pt x="99" y="0"/>
                        <a:pt x="9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9" name="Freeform: Shape 23"/>
                <p:cNvSpPr/>
                <p:nvPr/>
              </p:nvSpPr>
              <p:spPr bwMode="auto">
                <a:xfrm>
                  <a:off x="3994150" y="1661479"/>
                  <a:ext cx="374651" cy="3456621"/>
                </a:xfrm>
                <a:custGeom>
                  <a:avLst/>
                  <a:gdLst>
                    <a:gd name="T0" fmla="*/ 0 w 99"/>
                    <a:gd name="T1" fmla="*/ 0 h 718"/>
                    <a:gd name="T2" fmla="*/ 0 w 99"/>
                    <a:gd name="T3" fmla="*/ 673 h 718"/>
                    <a:gd name="T4" fmla="*/ 15 w 99"/>
                    <a:gd name="T5" fmla="*/ 701 h 718"/>
                    <a:gd name="T6" fmla="*/ 35 w 99"/>
                    <a:gd name="T7" fmla="*/ 713 h 718"/>
                    <a:gd name="T8" fmla="*/ 65 w 99"/>
                    <a:gd name="T9" fmla="*/ 713 h 718"/>
                    <a:gd name="T10" fmla="*/ 84 w 99"/>
                    <a:gd name="T11" fmla="*/ 701 h 718"/>
                    <a:gd name="T12" fmla="*/ 99 w 99"/>
                    <a:gd name="T13" fmla="*/ 673 h 718"/>
                    <a:gd name="T14" fmla="*/ 99 w 99"/>
                    <a:gd name="T15" fmla="*/ 0 h 718"/>
                    <a:gd name="T16" fmla="*/ 0 w 99"/>
                    <a:gd name="T17" fmla="*/ 0 h 7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" h="718">
                      <a:moveTo>
                        <a:pt x="0" y="0"/>
                      </a:moveTo>
                      <a:cubicBezTo>
                        <a:pt x="0" y="673"/>
                        <a:pt x="0" y="673"/>
                        <a:pt x="0" y="673"/>
                      </a:cubicBezTo>
                      <a:cubicBezTo>
                        <a:pt x="0" y="683"/>
                        <a:pt x="7" y="695"/>
                        <a:pt x="15" y="701"/>
                      </a:cubicBezTo>
                      <a:cubicBezTo>
                        <a:pt x="35" y="713"/>
                        <a:pt x="35" y="713"/>
                        <a:pt x="35" y="713"/>
                      </a:cubicBezTo>
                      <a:cubicBezTo>
                        <a:pt x="43" y="718"/>
                        <a:pt x="57" y="718"/>
                        <a:pt x="65" y="713"/>
                      </a:cubicBezTo>
                      <a:cubicBezTo>
                        <a:pt x="84" y="701"/>
                        <a:pt x="84" y="701"/>
                        <a:pt x="84" y="701"/>
                      </a:cubicBezTo>
                      <a:cubicBezTo>
                        <a:pt x="93" y="695"/>
                        <a:pt x="99" y="683"/>
                        <a:pt x="99" y="673"/>
                      </a:cubicBezTo>
                      <a:cubicBezTo>
                        <a:pt x="99" y="0"/>
                        <a:pt x="99" y="0"/>
                        <a:pt x="9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0" name="Freeform: Shape 24"/>
                <p:cNvSpPr/>
                <p:nvPr/>
              </p:nvSpPr>
              <p:spPr bwMode="auto">
                <a:xfrm>
                  <a:off x="3243263" y="4445000"/>
                  <a:ext cx="374650" cy="673100"/>
                </a:xfrm>
                <a:custGeom>
                  <a:avLst/>
                  <a:gdLst>
                    <a:gd name="T0" fmla="*/ 0 w 99"/>
                    <a:gd name="T1" fmla="*/ 0 h 179"/>
                    <a:gd name="T2" fmla="*/ 0 w 99"/>
                    <a:gd name="T3" fmla="*/ 134 h 179"/>
                    <a:gd name="T4" fmla="*/ 15 w 99"/>
                    <a:gd name="T5" fmla="*/ 162 h 179"/>
                    <a:gd name="T6" fmla="*/ 34 w 99"/>
                    <a:gd name="T7" fmla="*/ 174 h 179"/>
                    <a:gd name="T8" fmla="*/ 65 w 99"/>
                    <a:gd name="T9" fmla="*/ 174 h 179"/>
                    <a:gd name="T10" fmla="*/ 84 w 99"/>
                    <a:gd name="T11" fmla="*/ 162 h 179"/>
                    <a:gd name="T12" fmla="*/ 99 w 99"/>
                    <a:gd name="T13" fmla="*/ 134 h 179"/>
                    <a:gd name="T14" fmla="*/ 99 w 99"/>
                    <a:gd name="T15" fmla="*/ 0 h 179"/>
                    <a:gd name="T16" fmla="*/ 0 w 99"/>
                    <a:gd name="T17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" h="179">
                      <a:moveTo>
                        <a:pt x="0" y="0"/>
                      </a:moveTo>
                      <a:cubicBezTo>
                        <a:pt x="0" y="134"/>
                        <a:pt x="0" y="134"/>
                        <a:pt x="0" y="134"/>
                      </a:cubicBezTo>
                      <a:cubicBezTo>
                        <a:pt x="0" y="144"/>
                        <a:pt x="7" y="156"/>
                        <a:pt x="15" y="162"/>
                      </a:cubicBezTo>
                      <a:cubicBezTo>
                        <a:pt x="34" y="174"/>
                        <a:pt x="34" y="174"/>
                        <a:pt x="34" y="174"/>
                      </a:cubicBezTo>
                      <a:cubicBezTo>
                        <a:pt x="43" y="179"/>
                        <a:pt x="56" y="179"/>
                        <a:pt x="65" y="174"/>
                      </a:cubicBezTo>
                      <a:cubicBezTo>
                        <a:pt x="84" y="162"/>
                        <a:pt x="84" y="162"/>
                        <a:pt x="84" y="162"/>
                      </a:cubicBezTo>
                      <a:cubicBezTo>
                        <a:pt x="92" y="156"/>
                        <a:pt x="99" y="144"/>
                        <a:pt x="99" y="134"/>
                      </a:cubicBezTo>
                      <a:cubicBezTo>
                        <a:pt x="99" y="0"/>
                        <a:pt x="99" y="0"/>
                        <a:pt x="9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1" name="Freeform: Shape 25"/>
                <p:cNvSpPr/>
                <p:nvPr/>
              </p:nvSpPr>
              <p:spPr bwMode="auto">
                <a:xfrm>
                  <a:off x="3617913" y="4445000"/>
                  <a:ext cx="376238" cy="673100"/>
                </a:xfrm>
                <a:custGeom>
                  <a:avLst/>
                  <a:gdLst>
                    <a:gd name="T0" fmla="*/ 0 w 99"/>
                    <a:gd name="T1" fmla="*/ 0 h 179"/>
                    <a:gd name="T2" fmla="*/ 0 w 99"/>
                    <a:gd name="T3" fmla="*/ 134 h 179"/>
                    <a:gd name="T4" fmla="*/ 15 w 99"/>
                    <a:gd name="T5" fmla="*/ 162 h 179"/>
                    <a:gd name="T6" fmla="*/ 34 w 99"/>
                    <a:gd name="T7" fmla="*/ 174 h 179"/>
                    <a:gd name="T8" fmla="*/ 65 w 99"/>
                    <a:gd name="T9" fmla="*/ 174 h 179"/>
                    <a:gd name="T10" fmla="*/ 84 w 99"/>
                    <a:gd name="T11" fmla="*/ 162 h 179"/>
                    <a:gd name="T12" fmla="*/ 99 w 99"/>
                    <a:gd name="T13" fmla="*/ 134 h 179"/>
                    <a:gd name="T14" fmla="*/ 99 w 99"/>
                    <a:gd name="T15" fmla="*/ 0 h 179"/>
                    <a:gd name="T16" fmla="*/ 0 w 99"/>
                    <a:gd name="T17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" h="179">
                      <a:moveTo>
                        <a:pt x="0" y="0"/>
                      </a:moveTo>
                      <a:cubicBezTo>
                        <a:pt x="0" y="134"/>
                        <a:pt x="0" y="134"/>
                        <a:pt x="0" y="134"/>
                      </a:cubicBezTo>
                      <a:cubicBezTo>
                        <a:pt x="0" y="144"/>
                        <a:pt x="7" y="156"/>
                        <a:pt x="15" y="162"/>
                      </a:cubicBezTo>
                      <a:cubicBezTo>
                        <a:pt x="34" y="174"/>
                        <a:pt x="34" y="174"/>
                        <a:pt x="34" y="174"/>
                      </a:cubicBezTo>
                      <a:cubicBezTo>
                        <a:pt x="43" y="179"/>
                        <a:pt x="57" y="179"/>
                        <a:pt x="65" y="174"/>
                      </a:cubicBezTo>
                      <a:cubicBezTo>
                        <a:pt x="84" y="162"/>
                        <a:pt x="84" y="162"/>
                        <a:pt x="84" y="162"/>
                      </a:cubicBezTo>
                      <a:cubicBezTo>
                        <a:pt x="92" y="156"/>
                        <a:pt x="99" y="144"/>
                        <a:pt x="99" y="134"/>
                      </a:cubicBezTo>
                      <a:cubicBezTo>
                        <a:pt x="99" y="0"/>
                        <a:pt x="99" y="0"/>
                        <a:pt x="9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2" name="Freeform: Shape 26"/>
                <p:cNvSpPr/>
                <p:nvPr/>
              </p:nvSpPr>
              <p:spPr bwMode="auto">
                <a:xfrm>
                  <a:off x="3994151" y="4445000"/>
                  <a:ext cx="374650" cy="673100"/>
                </a:xfrm>
                <a:custGeom>
                  <a:avLst/>
                  <a:gdLst>
                    <a:gd name="T0" fmla="*/ 0 w 99"/>
                    <a:gd name="T1" fmla="*/ 0 h 179"/>
                    <a:gd name="T2" fmla="*/ 0 w 99"/>
                    <a:gd name="T3" fmla="*/ 134 h 179"/>
                    <a:gd name="T4" fmla="*/ 15 w 99"/>
                    <a:gd name="T5" fmla="*/ 162 h 179"/>
                    <a:gd name="T6" fmla="*/ 35 w 99"/>
                    <a:gd name="T7" fmla="*/ 174 h 179"/>
                    <a:gd name="T8" fmla="*/ 65 w 99"/>
                    <a:gd name="T9" fmla="*/ 174 h 179"/>
                    <a:gd name="T10" fmla="*/ 84 w 99"/>
                    <a:gd name="T11" fmla="*/ 162 h 179"/>
                    <a:gd name="T12" fmla="*/ 99 w 99"/>
                    <a:gd name="T13" fmla="*/ 134 h 179"/>
                    <a:gd name="T14" fmla="*/ 99 w 99"/>
                    <a:gd name="T15" fmla="*/ 0 h 179"/>
                    <a:gd name="T16" fmla="*/ 0 w 99"/>
                    <a:gd name="T17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" h="179">
                      <a:moveTo>
                        <a:pt x="0" y="0"/>
                      </a:moveTo>
                      <a:cubicBezTo>
                        <a:pt x="0" y="134"/>
                        <a:pt x="0" y="134"/>
                        <a:pt x="0" y="134"/>
                      </a:cubicBezTo>
                      <a:cubicBezTo>
                        <a:pt x="0" y="144"/>
                        <a:pt x="7" y="156"/>
                        <a:pt x="15" y="162"/>
                      </a:cubicBezTo>
                      <a:cubicBezTo>
                        <a:pt x="35" y="174"/>
                        <a:pt x="35" y="174"/>
                        <a:pt x="35" y="174"/>
                      </a:cubicBezTo>
                      <a:cubicBezTo>
                        <a:pt x="43" y="179"/>
                        <a:pt x="57" y="179"/>
                        <a:pt x="65" y="174"/>
                      </a:cubicBezTo>
                      <a:cubicBezTo>
                        <a:pt x="84" y="162"/>
                        <a:pt x="84" y="162"/>
                        <a:pt x="84" y="162"/>
                      </a:cubicBezTo>
                      <a:cubicBezTo>
                        <a:pt x="93" y="156"/>
                        <a:pt x="99" y="144"/>
                        <a:pt x="99" y="134"/>
                      </a:cubicBezTo>
                      <a:cubicBezTo>
                        <a:pt x="99" y="0"/>
                        <a:pt x="99" y="0"/>
                        <a:pt x="9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3" name="Freeform: Shape 27"/>
                <p:cNvSpPr/>
                <p:nvPr/>
              </p:nvSpPr>
              <p:spPr bwMode="auto">
                <a:xfrm>
                  <a:off x="3614738" y="5854700"/>
                  <a:ext cx="385763" cy="492125"/>
                </a:xfrm>
                <a:custGeom>
                  <a:avLst/>
                  <a:gdLst>
                    <a:gd name="T0" fmla="*/ 51 w 102"/>
                    <a:gd name="T1" fmla="*/ 0 h 131"/>
                    <a:gd name="T2" fmla="*/ 0 w 102"/>
                    <a:gd name="T3" fmla="*/ 6 h 131"/>
                    <a:gd name="T4" fmla="*/ 51 w 102"/>
                    <a:gd name="T5" fmla="*/ 131 h 131"/>
                    <a:gd name="T6" fmla="*/ 102 w 102"/>
                    <a:gd name="T7" fmla="*/ 6 h 131"/>
                    <a:gd name="T8" fmla="*/ 51 w 102"/>
                    <a:gd name="T9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31">
                      <a:moveTo>
                        <a:pt x="51" y="0"/>
                      </a:moveTo>
                      <a:cubicBezTo>
                        <a:pt x="33" y="0"/>
                        <a:pt x="16" y="2"/>
                        <a:pt x="0" y="6"/>
                      </a:cubicBezTo>
                      <a:cubicBezTo>
                        <a:pt x="51" y="131"/>
                        <a:pt x="51" y="131"/>
                        <a:pt x="51" y="131"/>
                      </a:cubicBezTo>
                      <a:cubicBezTo>
                        <a:pt x="102" y="6"/>
                        <a:pt x="102" y="6"/>
                        <a:pt x="102" y="6"/>
                      </a:cubicBezTo>
                      <a:cubicBezTo>
                        <a:pt x="85" y="2"/>
                        <a:pt x="68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663300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75" name="Freeform: Shape 19"/>
              <p:cNvSpPr/>
              <p:nvPr/>
            </p:nvSpPr>
            <p:spPr>
              <a:xfrm>
                <a:off x="3781881" y="2882462"/>
                <a:ext cx="744067" cy="407175"/>
              </a:xfrm>
              <a:custGeom>
                <a:avLst/>
                <a:gdLst>
                  <a:gd name="connsiteX0" fmla="*/ 293195 w 744067"/>
                  <a:gd name="connsiteY0" fmla="*/ 0 h 407175"/>
                  <a:gd name="connsiteX1" fmla="*/ 740276 w 744067"/>
                  <a:gd name="connsiteY1" fmla="*/ 0 h 407175"/>
                  <a:gd name="connsiteX2" fmla="*/ 740276 w 744067"/>
                  <a:gd name="connsiteY2" fmla="*/ 16883 h 407175"/>
                  <a:gd name="connsiteX3" fmla="*/ 744033 w 744067"/>
                  <a:gd name="connsiteY3" fmla="*/ 406821 h 407175"/>
                  <a:gd name="connsiteX4" fmla="*/ 744067 w 744067"/>
                  <a:gd name="connsiteY4" fmla="*/ 406821 h 407175"/>
                  <a:gd name="connsiteX5" fmla="*/ 744067 w 744067"/>
                  <a:gd name="connsiteY5" fmla="*/ 407175 h 407175"/>
                  <a:gd name="connsiteX6" fmla="*/ 0 w 744067"/>
                  <a:gd name="connsiteY6" fmla="*/ 407175 h 407175"/>
                  <a:gd name="connsiteX7" fmla="*/ 0 w 744067"/>
                  <a:gd name="connsiteY7" fmla="*/ 406821 h 407175"/>
                  <a:gd name="connsiteX8" fmla="*/ 2413 w 744067"/>
                  <a:gd name="connsiteY8" fmla="*/ 406821 h 407175"/>
                  <a:gd name="connsiteX9" fmla="*/ 293195 w 744067"/>
                  <a:gd name="connsiteY9" fmla="*/ 16883 h 40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44067" h="407175">
                    <a:moveTo>
                      <a:pt x="293195" y="0"/>
                    </a:moveTo>
                    <a:lnTo>
                      <a:pt x="740276" y="0"/>
                    </a:lnTo>
                    <a:lnTo>
                      <a:pt x="740276" y="16883"/>
                    </a:lnTo>
                    <a:lnTo>
                      <a:pt x="744033" y="406821"/>
                    </a:lnTo>
                    <a:cubicBezTo>
                      <a:pt x="744033" y="406821"/>
                      <a:pt x="744067" y="406821"/>
                      <a:pt x="744067" y="406821"/>
                    </a:cubicBezTo>
                    <a:lnTo>
                      <a:pt x="744067" y="407175"/>
                    </a:lnTo>
                    <a:lnTo>
                      <a:pt x="0" y="407175"/>
                    </a:lnTo>
                    <a:lnTo>
                      <a:pt x="0" y="406821"/>
                    </a:lnTo>
                    <a:lnTo>
                      <a:pt x="2413" y="406821"/>
                    </a:lnTo>
                    <a:lnTo>
                      <a:pt x="293195" y="16883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49" name="Group 28"/>
            <p:cNvGrpSpPr/>
            <p:nvPr/>
          </p:nvGrpSpPr>
          <p:grpSpPr>
            <a:xfrm>
              <a:off x="6174966" y="1268760"/>
              <a:ext cx="588536" cy="4832171"/>
              <a:chOff x="4731262" y="-434054"/>
              <a:chExt cx="744067" cy="6109159"/>
            </a:xfrm>
          </p:grpSpPr>
          <p:grpSp>
            <p:nvGrpSpPr>
              <p:cNvPr id="62" name="Group 29"/>
              <p:cNvGrpSpPr/>
              <p:nvPr/>
            </p:nvGrpSpPr>
            <p:grpSpPr>
              <a:xfrm>
                <a:off x="4736192" y="3288885"/>
                <a:ext cx="739137" cy="2386220"/>
                <a:chOff x="3243263" y="1661479"/>
                <a:chExt cx="1125538" cy="4685346"/>
              </a:xfrm>
            </p:grpSpPr>
            <p:sp>
              <p:nvSpPr>
                <p:cNvPr id="65" name="Freeform: Shape 32"/>
                <p:cNvSpPr/>
                <p:nvPr/>
              </p:nvSpPr>
              <p:spPr bwMode="auto">
                <a:xfrm>
                  <a:off x="3243263" y="4722813"/>
                  <a:ext cx="1125538" cy="1624012"/>
                </a:xfrm>
                <a:custGeom>
                  <a:avLst/>
                  <a:gdLst>
                    <a:gd name="T0" fmla="*/ 709 w 709"/>
                    <a:gd name="T1" fmla="*/ 161 h 1023"/>
                    <a:gd name="T2" fmla="*/ 356 w 709"/>
                    <a:gd name="T3" fmla="*/ 1023 h 1023"/>
                    <a:gd name="T4" fmla="*/ 0 w 709"/>
                    <a:gd name="T5" fmla="*/ 161 h 1023"/>
                    <a:gd name="T6" fmla="*/ 0 w 709"/>
                    <a:gd name="T7" fmla="*/ 0 h 1023"/>
                    <a:gd name="T8" fmla="*/ 709 w 709"/>
                    <a:gd name="T9" fmla="*/ 0 h 1023"/>
                    <a:gd name="T10" fmla="*/ 709 w 709"/>
                    <a:gd name="T11" fmla="*/ 161 h 10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09" h="1023">
                      <a:moveTo>
                        <a:pt x="709" y="161"/>
                      </a:moveTo>
                      <a:lnTo>
                        <a:pt x="356" y="1023"/>
                      </a:lnTo>
                      <a:lnTo>
                        <a:pt x="0" y="161"/>
                      </a:lnTo>
                      <a:lnTo>
                        <a:pt x="0" y="0"/>
                      </a:lnTo>
                      <a:lnTo>
                        <a:pt x="709" y="0"/>
                      </a:lnTo>
                      <a:lnTo>
                        <a:pt x="709" y="161"/>
                      </a:lnTo>
                      <a:close/>
                    </a:path>
                  </a:pathLst>
                </a:custGeom>
                <a:solidFill>
                  <a:srgbClr val="DDBDA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6" name="Freeform: Shape 33"/>
                <p:cNvSpPr/>
                <p:nvPr/>
              </p:nvSpPr>
              <p:spPr bwMode="auto">
                <a:xfrm>
                  <a:off x="3243263" y="1661479"/>
                  <a:ext cx="374651" cy="3456623"/>
                </a:xfrm>
                <a:custGeom>
                  <a:avLst/>
                  <a:gdLst>
                    <a:gd name="T0" fmla="*/ 0 w 99"/>
                    <a:gd name="T1" fmla="*/ 0 h 718"/>
                    <a:gd name="T2" fmla="*/ 0 w 99"/>
                    <a:gd name="T3" fmla="*/ 673 h 718"/>
                    <a:gd name="T4" fmla="*/ 15 w 99"/>
                    <a:gd name="T5" fmla="*/ 701 h 718"/>
                    <a:gd name="T6" fmla="*/ 34 w 99"/>
                    <a:gd name="T7" fmla="*/ 713 h 718"/>
                    <a:gd name="T8" fmla="*/ 65 w 99"/>
                    <a:gd name="T9" fmla="*/ 713 h 718"/>
                    <a:gd name="T10" fmla="*/ 84 w 99"/>
                    <a:gd name="T11" fmla="*/ 701 h 718"/>
                    <a:gd name="T12" fmla="*/ 99 w 99"/>
                    <a:gd name="T13" fmla="*/ 673 h 718"/>
                    <a:gd name="T14" fmla="*/ 99 w 99"/>
                    <a:gd name="T15" fmla="*/ 0 h 718"/>
                    <a:gd name="T16" fmla="*/ 0 w 99"/>
                    <a:gd name="T17" fmla="*/ 0 h 7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" h="718">
                      <a:moveTo>
                        <a:pt x="0" y="0"/>
                      </a:moveTo>
                      <a:cubicBezTo>
                        <a:pt x="0" y="673"/>
                        <a:pt x="0" y="673"/>
                        <a:pt x="0" y="673"/>
                      </a:cubicBezTo>
                      <a:cubicBezTo>
                        <a:pt x="0" y="683"/>
                        <a:pt x="7" y="695"/>
                        <a:pt x="15" y="701"/>
                      </a:cubicBezTo>
                      <a:cubicBezTo>
                        <a:pt x="34" y="713"/>
                        <a:pt x="34" y="713"/>
                        <a:pt x="34" y="713"/>
                      </a:cubicBezTo>
                      <a:cubicBezTo>
                        <a:pt x="43" y="718"/>
                        <a:pt x="56" y="718"/>
                        <a:pt x="65" y="713"/>
                      </a:cubicBezTo>
                      <a:cubicBezTo>
                        <a:pt x="84" y="701"/>
                        <a:pt x="84" y="701"/>
                        <a:pt x="84" y="701"/>
                      </a:cubicBezTo>
                      <a:cubicBezTo>
                        <a:pt x="92" y="695"/>
                        <a:pt x="99" y="683"/>
                        <a:pt x="99" y="673"/>
                      </a:cubicBezTo>
                      <a:cubicBezTo>
                        <a:pt x="99" y="0"/>
                        <a:pt x="99" y="0"/>
                        <a:pt x="9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7" name="Freeform: Shape 34"/>
                <p:cNvSpPr/>
                <p:nvPr/>
              </p:nvSpPr>
              <p:spPr bwMode="auto">
                <a:xfrm>
                  <a:off x="3617914" y="1661479"/>
                  <a:ext cx="376238" cy="3456621"/>
                </a:xfrm>
                <a:custGeom>
                  <a:avLst/>
                  <a:gdLst>
                    <a:gd name="T0" fmla="*/ 0 w 99"/>
                    <a:gd name="T1" fmla="*/ 0 h 718"/>
                    <a:gd name="T2" fmla="*/ 0 w 99"/>
                    <a:gd name="T3" fmla="*/ 673 h 718"/>
                    <a:gd name="T4" fmla="*/ 15 w 99"/>
                    <a:gd name="T5" fmla="*/ 701 h 718"/>
                    <a:gd name="T6" fmla="*/ 34 w 99"/>
                    <a:gd name="T7" fmla="*/ 713 h 718"/>
                    <a:gd name="T8" fmla="*/ 65 w 99"/>
                    <a:gd name="T9" fmla="*/ 713 h 718"/>
                    <a:gd name="T10" fmla="*/ 84 w 99"/>
                    <a:gd name="T11" fmla="*/ 701 h 718"/>
                    <a:gd name="T12" fmla="*/ 99 w 99"/>
                    <a:gd name="T13" fmla="*/ 673 h 718"/>
                    <a:gd name="T14" fmla="*/ 99 w 99"/>
                    <a:gd name="T15" fmla="*/ 0 h 718"/>
                    <a:gd name="T16" fmla="*/ 0 w 99"/>
                    <a:gd name="T17" fmla="*/ 0 h 7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" h="718">
                      <a:moveTo>
                        <a:pt x="0" y="0"/>
                      </a:moveTo>
                      <a:cubicBezTo>
                        <a:pt x="0" y="673"/>
                        <a:pt x="0" y="673"/>
                        <a:pt x="0" y="673"/>
                      </a:cubicBezTo>
                      <a:cubicBezTo>
                        <a:pt x="0" y="683"/>
                        <a:pt x="7" y="695"/>
                        <a:pt x="15" y="701"/>
                      </a:cubicBezTo>
                      <a:cubicBezTo>
                        <a:pt x="34" y="713"/>
                        <a:pt x="34" y="713"/>
                        <a:pt x="34" y="713"/>
                      </a:cubicBezTo>
                      <a:cubicBezTo>
                        <a:pt x="43" y="718"/>
                        <a:pt x="57" y="718"/>
                        <a:pt x="65" y="713"/>
                      </a:cubicBezTo>
                      <a:cubicBezTo>
                        <a:pt x="84" y="701"/>
                        <a:pt x="84" y="701"/>
                        <a:pt x="84" y="701"/>
                      </a:cubicBezTo>
                      <a:cubicBezTo>
                        <a:pt x="92" y="695"/>
                        <a:pt x="99" y="683"/>
                        <a:pt x="99" y="673"/>
                      </a:cubicBezTo>
                      <a:cubicBezTo>
                        <a:pt x="99" y="0"/>
                        <a:pt x="99" y="0"/>
                        <a:pt x="9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8" name="Freeform: Shape 35"/>
                <p:cNvSpPr/>
                <p:nvPr/>
              </p:nvSpPr>
              <p:spPr bwMode="auto">
                <a:xfrm>
                  <a:off x="3994150" y="1661479"/>
                  <a:ext cx="374651" cy="3456621"/>
                </a:xfrm>
                <a:custGeom>
                  <a:avLst/>
                  <a:gdLst>
                    <a:gd name="T0" fmla="*/ 0 w 99"/>
                    <a:gd name="T1" fmla="*/ 0 h 718"/>
                    <a:gd name="T2" fmla="*/ 0 w 99"/>
                    <a:gd name="T3" fmla="*/ 673 h 718"/>
                    <a:gd name="T4" fmla="*/ 15 w 99"/>
                    <a:gd name="T5" fmla="*/ 701 h 718"/>
                    <a:gd name="T6" fmla="*/ 35 w 99"/>
                    <a:gd name="T7" fmla="*/ 713 h 718"/>
                    <a:gd name="T8" fmla="*/ 65 w 99"/>
                    <a:gd name="T9" fmla="*/ 713 h 718"/>
                    <a:gd name="T10" fmla="*/ 84 w 99"/>
                    <a:gd name="T11" fmla="*/ 701 h 718"/>
                    <a:gd name="T12" fmla="*/ 99 w 99"/>
                    <a:gd name="T13" fmla="*/ 673 h 718"/>
                    <a:gd name="T14" fmla="*/ 99 w 99"/>
                    <a:gd name="T15" fmla="*/ 0 h 718"/>
                    <a:gd name="T16" fmla="*/ 0 w 99"/>
                    <a:gd name="T17" fmla="*/ 0 h 7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" h="718">
                      <a:moveTo>
                        <a:pt x="0" y="0"/>
                      </a:moveTo>
                      <a:cubicBezTo>
                        <a:pt x="0" y="673"/>
                        <a:pt x="0" y="673"/>
                        <a:pt x="0" y="673"/>
                      </a:cubicBezTo>
                      <a:cubicBezTo>
                        <a:pt x="0" y="683"/>
                        <a:pt x="7" y="695"/>
                        <a:pt x="15" y="701"/>
                      </a:cubicBezTo>
                      <a:cubicBezTo>
                        <a:pt x="35" y="713"/>
                        <a:pt x="35" y="713"/>
                        <a:pt x="35" y="713"/>
                      </a:cubicBezTo>
                      <a:cubicBezTo>
                        <a:pt x="43" y="718"/>
                        <a:pt x="57" y="718"/>
                        <a:pt x="65" y="713"/>
                      </a:cubicBezTo>
                      <a:cubicBezTo>
                        <a:pt x="84" y="701"/>
                        <a:pt x="84" y="701"/>
                        <a:pt x="84" y="701"/>
                      </a:cubicBezTo>
                      <a:cubicBezTo>
                        <a:pt x="93" y="695"/>
                        <a:pt x="99" y="683"/>
                        <a:pt x="99" y="673"/>
                      </a:cubicBezTo>
                      <a:cubicBezTo>
                        <a:pt x="99" y="0"/>
                        <a:pt x="99" y="0"/>
                        <a:pt x="9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9" name="Freeform: Shape 36"/>
                <p:cNvSpPr/>
                <p:nvPr/>
              </p:nvSpPr>
              <p:spPr bwMode="auto">
                <a:xfrm>
                  <a:off x="3243263" y="4445000"/>
                  <a:ext cx="374650" cy="673100"/>
                </a:xfrm>
                <a:custGeom>
                  <a:avLst/>
                  <a:gdLst>
                    <a:gd name="T0" fmla="*/ 0 w 99"/>
                    <a:gd name="T1" fmla="*/ 0 h 179"/>
                    <a:gd name="T2" fmla="*/ 0 w 99"/>
                    <a:gd name="T3" fmla="*/ 134 h 179"/>
                    <a:gd name="T4" fmla="*/ 15 w 99"/>
                    <a:gd name="T5" fmla="*/ 162 h 179"/>
                    <a:gd name="T6" fmla="*/ 34 w 99"/>
                    <a:gd name="T7" fmla="*/ 174 h 179"/>
                    <a:gd name="T8" fmla="*/ 65 w 99"/>
                    <a:gd name="T9" fmla="*/ 174 h 179"/>
                    <a:gd name="T10" fmla="*/ 84 w 99"/>
                    <a:gd name="T11" fmla="*/ 162 h 179"/>
                    <a:gd name="T12" fmla="*/ 99 w 99"/>
                    <a:gd name="T13" fmla="*/ 134 h 179"/>
                    <a:gd name="T14" fmla="*/ 99 w 99"/>
                    <a:gd name="T15" fmla="*/ 0 h 179"/>
                    <a:gd name="T16" fmla="*/ 0 w 99"/>
                    <a:gd name="T17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" h="179">
                      <a:moveTo>
                        <a:pt x="0" y="0"/>
                      </a:moveTo>
                      <a:cubicBezTo>
                        <a:pt x="0" y="134"/>
                        <a:pt x="0" y="134"/>
                        <a:pt x="0" y="134"/>
                      </a:cubicBezTo>
                      <a:cubicBezTo>
                        <a:pt x="0" y="144"/>
                        <a:pt x="7" y="156"/>
                        <a:pt x="15" y="162"/>
                      </a:cubicBezTo>
                      <a:cubicBezTo>
                        <a:pt x="34" y="174"/>
                        <a:pt x="34" y="174"/>
                        <a:pt x="34" y="174"/>
                      </a:cubicBezTo>
                      <a:cubicBezTo>
                        <a:pt x="43" y="179"/>
                        <a:pt x="56" y="179"/>
                        <a:pt x="65" y="174"/>
                      </a:cubicBezTo>
                      <a:cubicBezTo>
                        <a:pt x="84" y="162"/>
                        <a:pt x="84" y="162"/>
                        <a:pt x="84" y="162"/>
                      </a:cubicBezTo>
                      <a:cubicBezTo>
                        <a:pt x="92" y="156"/>
                        <a:pt x="99" y="144"/>
                        <a:pt x="99" y="134"/>
                      </a:cubicBezTo>
                      <a:cubicBezTo>
                        <a:pt x="99" y="0"/>
                        <a:pt x="99" y="0"/>
                        <a:pt x="9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0" name="Freeform: Shape 37"/>
                <p:cNvSpPr/>
                <p:nvPr/>
              </p:nvSpPr>
              <p:spPr bwMode="auto">
                <a:xfrm>
                  <a:off x="3617913" y="4445000"/>
                  <a:ext cx="376238" cy="673100"/>
                </a:xfrm>
                <a:custGeom>
                  <a:avLst/>
                  <a:gdLst>
                    <a:gd name="T0" fmla="*/ 0 w 99"/>
                    <a:gd name="T1" fmla="*/ 0 h 179"/>
                    <a:gd name="T2" fmla="*/ 0 w 99"/>
                    <a:gd name="T3" fmla="*/ 134 h 179"/>
                    <a:gd name="T4" fmla="*/ 15 w 99"/>
                    <a:gd name="T5" fmla="*/ 162 h 179"/>
                    <a:gd name="T6" fmla="*/ 34 w 99"/>
                    <a:gd name="T7" fmla="*/ 174 h 179"/>
                    <a:gd name="T8" fmla="*/ 65 w 99"/>
                    <a:gd name="T9" fmla="*/ 174 h 179"/>
                    <a:gd name="T10" fmla="*/ 84 w 99"/>
                    <a:gd name="T11" fmla="*/ 162 h 179"/>
                    <a:gd name="T12" fmla="*/ 99 w 99"/>
                    <a:gd name="T13" fmla="*/ 134 h 179"/>
                    <a:gd name="T14" fmla="*/ 99 w 99"/>
                    <a:gd name="T15" fmla="*/ 0 h 179"/>
                    <a:gd name="T16" fmla="*/ 0 w 99"/>
                    <a:gd name="T17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" h="179">
                      <a:moveTo>
                        <a:pt x="0" y="0"/>
                      </a:moveTo>
                      <a:cubicBezTo>
                        <a:pt x="0" y="134"/>
                        <a:pt x="0" y="134"/>
                        <a:pt x="0" y="134"/>
                      </a:cubicBezTo>
                      <a:cubicBezTo>
                        <a:pt x="0" y="144"/>
                        <a:pt x="7" y="156"/>
                        <a:pt x="15" y="162"/>
                      </a:cubicBezTo>
                      <a:cubicBezTo>
                        <a:pt x="34" y="174"/>
                        <a:pt x="34" y="174"/>
                        <a:pt x="34" y="174"/>
                      </a:cubicBezTo>
                      <a:cubicBezTo>
                        <a:pt x="43" y="179"/>
                        <a:pt x="57" y="179"/>
                        <a:pt x="65" y="174"/>
                      </a:cubicBezTo>
                      <a:cubicBezTo>
                        <a:pt x="84" y="162"/>
                        <a:pt x="84" y="162"/>
                        <a:pt x="84" y="162"/>
                      </a:cubicBezTo>
                      <a:cubicBezTo>
                        <a:pt x="92" y="156"/>
                        <a:pt x="99" y="144"/>
                        <a:pt x="99" y="134"/>
                      </a:cubicBezTo>
                      <a:cubicBezTo>
                        <a:pt x="99" y="0"/>
                        <a:pt x="99" y="0"/>
                        <a:pt x="9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1" name="Freeform: Shape 38"/>
                <p:cNvSpPr/>
                <p:nvPr/>
              </p:nvSpPr>
              <p:spPr bwMode="auto">
                <a:xfrm>
                  <a:off x="3994151" y="4445000"/>
                  <a:ext cx="374650" cy="673100"/>
                </a:xfrm>
                <a:custGeom>
                  <a:avLst/>
                  <a:gdLst>
                    <a:gd name="T0" fmla="*/ 0 w 99"/>
                    <a:gd name="T1" fmla="*/ 0 h 179"/>
                    <a:gd name="T2" fmla="*/ 0 w 99"/>
                    <a:gd name="T3" fmla="*/ 134 h 179"/>
                    <a:gd name="T4" fmla="*/ 15 w 99"/>
                    <a:gd name="T5" fmla="*/ 162 h 179"/>
                    <a:gd name="T6" fmla="*/ 35 w 99"/>
                    <a:gd name="T7" fmla="*/ 174 h 179"/>
                    <a:gd name="T8" fmla="*/ 65 w 99"/>
                    <a:gd name="T9" fmla="*/ 174 h 179"/>
                    <a:gd name="T10" fmla="*/ 84 w 99"/>
                    <a:gd name="T11" fmla="*/ 162 h 179"/>
                    <a:gd name="T12" fmla="*/ 99 w 99"/>
                    <a:gd name="T13" fmla="*/ 134 h 179"/>
                    <a:gd name="T14" fmla="*/ 99 w 99"/>
                    <a:gd name="T15" fmla="*/ 0 h 179"/>
                    <a:gd name="T16" fmla="*/ 0 w 99"/>
                    <a:gd name="T17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" h="179">
                      <a:moveTo>
                        <a:pt x="0" y="0"/>
                      </a:moveTo>
                      <a:cubicBezTo>
                        <a:pt x="0" y="134"/>
                        <a:pt x="0" y="134"/>
                        <a:pt x="0" y="134"/>
                      </a:cubicBezTo>
                      <a:cubicBezTo>
                        <a:pt x="0" y="144"/>
                        <a:pt x="7" y="156"/>
                        <a:pt x="15" y="162"/>
                      </a:cubicBezTo>
                      <a:cubicBezTo>
                        <a:pt x="35" y="174"/>
                        <a:pt x="35" y="174"/>
                        <a:pt x="35" y="174"/>
                      </a:cubicBezTo>
                      <a:cubicBezTo>
                        <a:pt x="43" y="179"/>
                        <a:pt x="57" y="179"/>
                        <a:pt x="65" y="174"/>
                      </a:cubicBezTo>
                      <a:cubicBezTo>
                        <a:pt x="84" y="162"/>
                        <a:pt x="84" y="162"/>
                        <a:pt x="84" y="162"/>
                      </a:cubicBezTo>
                      <a:cubicBezTo>
                        <a:pt x="93" y="156"/>
                        <a:pt x="99" y="144"/>
                        <a:pt x="99" y="134"/>
                      </a:cubicBezTo>
                      <a:cubicBezTo>
                        <a:pt x="99" y="0"/>
                        <a:pt x="99" y="0"/>
                        <a:pt x="9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2" name="Freeform: Shape 39"/>
                <p:cNvSpPr/>
                <p:nvPr/>
              </p:nvSpPr>
              <p:spPr bwMode="auto">
                <a:xfrm>
                  <a:off x="3614738" y="5854700"/>
                  <a:ext cx="385763" cy="492125"/>
                </a:xfrm>
                <a:custGeom>
                  <a:avLst/>
                  <a:gdLst>
                    <a:gd name="T0" fmla="*/ 51 w 102"/>
                    <a:gd name="T1" fmla="*/ 0 h 131"/>
                    <a:gd name="T2" fmla="*/ 0 w 102"/>
                    <a:gd name="T3" fmla="*/ 6 h 131"/>
                    <a:gd name="T4" fmla="*/ 51 w 102"/>
                    <a:gd name="T5" fmla="*/ 131 h 131"/>
                    <a:gd name="T6" fmla="*/ 102 w 102"/>
                    <a:gd name="T7" fmla="*/ 6 h 131"/>
                    <a:gd name="T8" fmla="*/ 51 w 102"/>
                    <a:gd name="T9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31">
                      <a:moveTo>
                        <a:pt x="51" y="0"/>
                      </a:moveTo>
                      <a:cubicBezTo>
                        <a:pt x="33" y="0"/>
                        <a:pt x="16" y="2"/>
                        <a:pt x="0" y="6"/>
                      </a:cubicBezTo>
                      <a:cubicBezTo>
                        <a:pt x="51" y="131"/>
                        <a:pt x="51" y="131"/>
                        <a:pt x="51" y="131"/>
                      </a:cubicBezTo>
                      <a:cubicBezTo>
                        <a:pt x="102" y="6"/>
                        <a:pt x="102" y="6"/>
                        <a:pt x="102" y="6"/>
                      </a:cubicBezTo>
                      <a:cubicBezTo>
                        <a:pt x="85" y="2"/>
                        <a:pt x="68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663300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63" name="Freeform: Shape 30"/>
              <p:cNvSpPr/>
              <p:nvPr/>
            </p:nvSpPr>
            <p:spPr>
              <a:xfrm flipH="1">
                <a:off x="4731262" y="2882462"/>
                <a:ext cx="744067" cy="407175"/>
              </a:xfrm>
              <a:custGeom>
                <a:avLst/>
                <a:gdLst>
                  <a:gd name="connsiteX0" fmla="*/ 293195 w 744067"/>
                  <a:gd name="connsiteY0" fmla="*/ 0 h 407175"/>
                  <a:gd name="connsiteX1" fmla="*/ 740276 w 744067"/>
                  <a:gd name="connsiteY1" fmla="*/ 0 h 407175"/>
                  <a:gd name="connsiteX2" fmla="*/ 740276 w 744067"/>
                  <a:gd name="connsiteY2" fmla="*/ 16883 h 407175"/>
                  <a:gd name="connsiteX3" fmla="*/ 744033 w 744067"/>
                  <a:gd name="connsiteY3" fmla="*/ 406821 h 407175"/>
                  <a:gd name="connsiteX4" fmla="*/ 744067 w 744067"/>
                  <a:gd name="connsiteY4" fmla="*/ 406821 h 407175"/>
                  <a:gd name="connsiteX5" fmla="*/ 744067 w 744067"/>
                  <a:gd name="connsiteY5" fmla="*/ 407175 h 407175"/>
                  <a:gd name="connsiteX6" fmla="*/ 0 w 744067"/>
                  <a:gd name="connsiteY6" fmla="*/ 407175 h 407175"/>
                  <a:gd name="connsiteX7" fmla="*/ 0 w 744067"/>
                  <a:gd name="connsiteY7" fmla="*/ 406821 h 407175"/>
                  <a:gd name="connsiteX8" fmla="*/ 2413 w 744067"/>
                  <a:gd name="connsiteY8" fmla="*/ 406821 h 407175"/>
                  <a:gd name="connsiteX9" fmla="*/ 293195 w 744067"/>
                  <a:gd name="connsiteY9" fmla="*/ 16883 h 40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44067" h="407175">
                    <a:moveTo>
                      <a:pt x="293195" y="0"/>
                    </a:moveTo>
                    <a:lnTo>
                      <a:pt x="740276" y="0"/>
                    </a:lnTo>
                    <a:lnTo>
                      <a:pt x="740276" y="16883"/>
                    </a:lnTo>
                    <a:lnTo>
                      <a:pt x="744033" y="406821"/>
                    </a:lnTo>
                    <a:cubicBezTo>
                      <a:pt x="744033" y="406821"/>
                      <a:pt x="744067" y="406821"/>
                      <a:pt x="744067" y="406821"/>
                    </a:cubicBezTo>
                    <a:lnTo>
                      <a:pt x="744067" y="407175"/>
                    </a:lnTo>
                    <a:lnTo>
                      <a:pt x="0" y="407175"/>
                    </a:lnTo>
                    <a:lnTo>
                      <a:pt x="0" y="406821"/>
                    </a:lnTo>
                    <a:lnTo>
                      <a:pt x="2413" y="406821"/>
                    </a:lnTo>
                    <a:lnTo>
                      <a:pt x="293195" y="16883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4" name="Freeform: Shape 31"/>
              <p:cNvSpPr/>
              <p:nvPr/>
            </p:nvSpPr>
            <p:spPr>
              <a:xfrm flipH="1">
                <a:off x="4736192" y="-434054"/>
                <a:ext cx="447081" cy="3322865"/>
              </a:xfrm>
              <a:custGeom>
                <a:avLst/>
                <a:gdLst>
                  <a:gd name="connsiteX0" fmla="*/ 447081 w 447081"/>
                  <a:gd name="connsiteY0" fmla="*/ 0 h 3322865"/>
                  <a:gd name="connsiteX1" fmla="*/ 447081 w 447081"/>
                  <a:gd name="connsiteY1" fmla="*/ 3322865 h 3322865"/>
                  <a:gd name="connsiteX2" fmla="*/ 0 w 447081"/>
                  <a:gd name="connsiteY2" fmla="*/ 3322865 h 3322865"/>
                  <a:gd name="connsiteX3" fmla="*/ 0 w 447081"/>
                  <a:gd name="connsiteY3" fmla="*/ 441737 h 3322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081" h="3322865">
                    <a:moveTo>
                      <a:pt x="447081" y="0"/>
                    </a:moveTo>
                    <a:lnTo>
                      <a:pt x="447081" y="3322865"/>
                    </a:lnTo>
                    <a:lnTo>
                      <a:pt x="0" y="3322865"/>
                    </a:lnTo>
                    <a:lnTo>
                      <a:pt x="0" y="441737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50" name="Group 40"/>
            <p:cNvGrpSpPr/>
            <p:nvPr/>
          </p:nvGrpSpPr>
          <p:grpSpPr>
            <a:xfrm>
              <a:off x="6706556" y="1656039"/>
              <a:ext cx="821415" cy="4452545"/>
              <a:chOff x="5403333" y="55571"/>
              <a:chExt cx="1038489" cy="5629210"/>
            </a:xfrm>
          </p:grpSpPr>
          <p:grpSp>
            <p:nvGrpSpPr>
              <p:cNvPr id="51" name="Group 41"/>
              <p:cNvGrpSpPr/>
              <p:nvPr/>
            </p:nvGrpSpPr>
            <p:grpSpPr>
              <a:xfrm>
                <a:off x="5685573" y="3298561"/>
                <a:ext cx="739137" cy="2386220"/>
                <a:chOff x="3243263" y="1661479"/>
                <a:chExt cx="1125538" cy="4685346"/>
              </a:xfrm>
            </p:grpSpPr>
            <p:sp>
              <p:nvSpPr>
                <p:cNvPr id="54" name="Freeform: Shape 44"/>
                <p:cNvSpPr/>
                <p:nvPr/>
              </p:nvSpPr>
              <p:spPr bwMode="auto">
                <a:xfrm>
                  <a:off x="3243263" y="4722813"/>
                  <a:ext cx="1125538" cy="1624012"/>
                </a:xfrm>
                <a:custGeom>
                  <a:avLst/>
                  <a:gdLst>
                    <a:gd name="T0" fmla="*/ 709 w 709"/>
                    <a:gd name="T1" fmla="*/ 161 h 1023"/>
                    <a:gd name="T2" fmla="*/ 356 w 709"/>
                    <a:gd name="T3" fmla="*/ 1023 h 1023"/>
                    <a:gd name="T4" fmla="*/ 0 w 709"/>
                    <a:gd name="T5" fmla="*/ 161 h 1023"/>
                    <a:gd name="T6" fmla="*/ 0 w 709"/>
                    <a:gd name="T7" fmla="*/ 0 h 1023"/>
                    <a:gd name="T8" fmla="*/ 709 w 709"/>
                    <a:gd name="T9" fmla="*/ 0 h 1023"/>
                    <a:gd name="T10" fmla="*/ 709 w 709"/>
                    <a:gd name="T11" fmla="*/ 161 h 10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09" h="1023">
                      <a:moveTo>
                        <a:pt x="709" y="161"/>
                      </a:moveTo>
                      <a:lnTo>
                        <a:pt x="356" y="1023"/>
                      </a:lnTo>
                      <a:lnTo>
                        <a:pt x="0" y="161"/>
                      </a:lnTo>
                      <a:lnTo>
                        <a:pt x="0" y="0"/>
                      </a:lnTo>
                      <a:lnTo>
                        <a:pt x="709" y="0"/>
                      </a:lnTo>
                      <a:lnTo>
                        <a:pt x="709" y="161"/>
                      </a:lnTo>
                      <a:close/>
                    </a:path>
                  </a:pathLst>
                </a:custGeom>
                <a:solidFill>
                  <a:srgbClr val="DDBDA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5" name="Freeform: Shape 45"/>
                <p:cNvSpPr/>
                <p:nvPr/>
              </p:nvSpPr>
              <p:spPr bwMode="auto">
                <a:xfrm>
                  <a:off x="3243263" y="1661479"/>
                  <a:ext cx="374651" cy="3456623"/>
                </a:xfrm>
                <a:custGeom>
                  <a:avLst/>
                  <a:gdLst>
                    <a:gd name="T0" fmla="*/ 0 w 99"/>
                    <a:gd name="T1" fmla="*/ 0 h 718"/>
                    <a:gd name="T2" fmla="*/ 0 w 99"/>
                    <a:gd name="T3" fmla="*/ 673 h 718"/>
                    <a:gd name="T4" fmla="*/ 15 w 99"/>
                    <a:gd name="T5" fmla="*/ 701 h 718"/>
                    <a:gd name="T6" fmla="*/ 34 w 99"/>
                    <a:gd name="T7" fmla="*/ 713 h 718"/>
                    <a:gd name="T8" fmla="*/ 65 w 99"/>
                    <a:gd name="T9" fmla="*/ 713 h 718"/>
                    <a:gd name="T10" fmla="*/ 84 w 99"/>
                    <a:gd name="T11" fmla="*/ 701 h 718"/>
                    <a:gd name="T12" fmla="*/ 99 w 99"/>
                    <a:gd name="T13" fmla="*/ 673 h 718"/>
                    <a:gd name="T14" fmla="*/ 99 w 99"/>
                    <a:gd name="T15" fmla="*/ 0 h 718"/>
                    <a:gd name="T16" fmla="*/ 0 w 99"/>
                    <a:gd name="T17" fmla="*/ 0 h 7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" h="718">
                      <a:moveTo>
                        <a:pt x="0" y="0"/>
                      </a:moveTo>
                      <a:cubicBezTo>
                        <a:pt x="0" y="673"/>
                        <a:pt x="0" y="673"/>
                        <a:pt x="0" y="673"/>
                      </a:cubicBezTo>
                      <a:cubicBezTo>
                        <a:pt x="0" y="683"/>
                        <a:pt x="7" y="695"/>
                        <a:pt x="15" y="701"/>
                      </a:cubicBezTo>
                      <a:cubicBezTo>
                        <a:pt x="34" y="713"/>
                        <a:pt x="34" y="713"/>
                        <a:pt x="34" y="713"/>
                      </a:cubicBezTo>
                      <a:cubicBezTo>
                        <a:pt x="43" y="718"/>
                        <a:pt x="56" y="718"/>
                        <a:pt x="65" y="713"/>
                      </a:cubicBezTo>
                      <a:cubicBezTo>
                        <a:pt x="84" y="701"/>
                        <a:pt x="84" y="701"/>
                        <a:pt x="84" y="701"/>
                      </a:cubicBezTo>
                      <a:cubicBezTo>
                        <a:pt x="92" y="695"/>
                        <a:pt x="99" y="683"/>
                        <a:pt x="99" y="673"/>
                      </a:cubicBezTo>
                      <a:cubicBezTo>
                        <a:pt x="99" y="0"/>
                        <a:pt x="99" y="0"/>
                        <a:pt x="9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6" name="Freeform: Shape 46"/>
                <p:cNvSpPr/>
                <p:nvPr/>
              </p:nvSpPr>
              <p:spPr bwMode="auto">
                <a:xfrm>
                  <a:off x="3617914" y="1661479"/>
                  <a:ext cx="376238" cy="3456621"/>
                </a:xfrm>
                <a:custGeom>
                  <a:avLst/>
                  <a:gdLst>
                    <a:gd name="T0" fmla="*/ 0 w 99"/>
                    <a:gd name="T1" fmla="*/ 0 h 718"/>
                    <a:gd name="T2" fmla="*/ 0 w 99"/>
                    <a:gd name="T3" fmla="*/ 673 h 718"/>
                    <a:gd name="T4" fmla="*/ 15 w 99"/>
                    <a:gd name="T5" fmla="*/ 701 h 718"/>
                    <a:gd name="T6" fmla="*/ 34 w 99"/>
                    <a:gd name="T7" fmla="*/ 713 h 718"/>
                    <a:gd name="T8" fmla="*/ 65 w 99"/>
                    <a:gd name="T9" fmla="*/ 713 h 718"/>
                    <a:gd name="T10" fmla="*/ 84 w 99"/>
                    <a:gd name="T11" fmla="*/ 701 h 718"/>
                    <a:gd name="T12" fmla="*/ 99 w 99"/>
                    <a:gd name="T13" fmla="*/ 673 h 718"/>
                    <a:gd name="T14" fmla="*/ 99 w 99"/>
                    <a:gd name="T15" fmla="*/ 0 h 718"/>
                    <a:gd name="T16" fmla="*/ 0 w 99"/>
                    <a:gd name="T17" fmla="*/ 0 h 7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" h="718">
                      <a:moveTo>
                        <a:pt x="0" y="0"/>
                      </a:moveTo>
                      <a:cubicBezTo>
                        <a:pt x="0" y="673"/>
                        <a:pt x="0" y="673"/>
                        <a:pt x="0" y="673"/>
                      </a:cubicBezTo>
                      <a:cubicBezTo>
                        <a:pt x="0" y="683"/>
                        <a:pt x="7" y="695"/>
                        <a:pt x="15" y="701"/>
                      </a:cubicBezTo>
                      <a:cubicBezTo>
                        <a:pt x="34" y="713"/>
                        <a:pt x="34" y="713"/>
                        <a:pt x="34" y="713"/>
                      </a:cubicBezTo>
                      <a:cubicBezTo>
                        <a:pt x="43" y="718"/>
                        <a:pt x="57" y="718"/>
                        <a:pt x="65" y="713"/>
                      </a:cubicBezTo>
                      <a:cubicBezTo>
                        <a:pt x="84" y="701"/>
                        <a:pt x="84" y="701"/>
                        <a:pt x="84" y="701"/>
                      </a:cubicBezTo>
                      <a:cubicBezTo>
                        <a:pt x="92" y="695"/>
                        <a:pt x="99" y="683"/>
                        <a:pt x="99" y="673"/>
                      </a:cubicBezTo>
                      <a:cubicBezTo>
                        <a:pt x="99" y="0"/>
                        <a:pt x="99" y="0"/>
                        <a:pt x="9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7" name="Freeform: Shape 47"/>
                <p:cNvSpPr/>
                <p:nvPr/>
              </p:nvSpPr>
              <p:spPr bwMode="auto">
                <a:xfrm>
                  <a:off x="3994150" y="1661479"/>
                  <a:ext cx="374651" cy="3456621"/>
                </a:xfrm>
                <a:custGeom>
                  <a:avLst/>
                  <a:gdLst>
                    <a:gd name="T0" fmla="*/ 0 w 99"/>
                    <a:gd name="T1" fmla="*/ 0 h 718"/>
                    <a:gd name="T2" fmla="*/ 0 w 99"/>
                    <a:gd name="T3" fmla="*/ 673 h 718"/>
                    <a:gd name="T4" fmla="*/ 15 w 99"/>
                    <a:gd name="T5" fmla="*/ 701 h 718"/>
                    <a:gd name="T6" fmla="*/ 35 w 99"/>
                    <a:gd name="T7" fmla="*/ 713 h 718"/>
                    <a:gd name="T8" fmla="*/ 65 w 99"/>
                    <a:gd name="T9" fmla="*/ 713 h 718"/>
                    <a:gd name="T10" fmla="*/ 84 w 99"/>
                    <a:gd name="T11" fmla="*/ 701 h 718"/>
                    <a:gd name="T12" fmla="*/ 99 w 99"/>
                    <a:gd name="T13" fmla="*/ 673 h 718"/>
                    <a:gd name="T14" fmla="*/ 99 w 99"/>
                    <a:gd name="T15" fmla="*/ 0 h 718"/>
                    <a:gd name="T16" fmla="*/ 0 w 99"/>
                    <a:gd name="T17" fmla="*/ 0 h 7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" h="718">
                      <a:moveTo>
                        <a:pt x="0" y="0"/>
                      </a:moveTo>
                      <a:cubicBezTo>
                        <a:pt x="0" y="673"/>
                        <a:pt x="0" y="673"/>
                        <a:pt x="0" y="673"/>
                      </a:cubicBezTo>
                      <a:cubicBezTo>
                        <a:pt x="0" y="683"/>
                        <a:pt x="7" y="695"/>
                        <a:pt x="15" y="701"/>
                      </a:cubicBezTo>
                      <a:cubicBezTo>
                        <a:pt x="35" y="713"/>
                        <a:pt x="35" y="713"/>
                        <a:pt x="35" y="713"/>
                      </a:cubicBezTo>
                      <a:cubicBezTo>
                        <a:pt x="43" y="718"/>
                        <a:pt x="57" y="718"/>
                        <a:pt x="65" y="713"/>
                      </a:cubicBezTo>
                      <a:cubicBezTo>
                        <a:pt x="84" y="701"/>
                        <a:pt x="84" y="701"/>
                        <a:pt x="84" y="701"/>
                      </a:cubicBezTo>
                      <a:cubicBezTo>
                        <a:pt x="93" y="695"/>
                        <a:pt x="99" y="683"/>
                        <a:pt x="99" y="673"/>
                      </a:cubicBezTo>
                      <a:cubicBezTo>
                        <a:pt x="99" y="0"/>
                        <a:pt x="99" y="0"/>
                        <a:pt x="9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8" name="Freeform: Shape 48"/>
                <p:cNvSpPr/>
                <p:nvPr/>
              </p:nvSpPr>
              <p:spPr bwMode="auto">
                <a:xfrm>
                  <a:off x="3243263" y="4445000"/>
                  <a:ext cx="374650" cy="673100"/>
                </a:xfrm>
                <a:custGeom>
                  <a:avLst/>
                  <a:gdLst>
                    <a:gd name="T0" fmla="*/ 0 w 99"/>
                    <a:gd name="T1" fmla="*/ 0 h 179"/>
                    <a:gd name="T2" fmla="*/ 0 w 99"/>
                    <a:gd name="T3" fmla="*/ 134 h 179"/>
                    <a:gd name="T4" fmla="*/ 15 w 99"/>
                    <a:gd name="T5" fmla="*/ 162 h 179"/>
                    <a:gd name="T6" fmla="*/ 34 w 99"/>
                    <a:gd name="T7" fmla="*/ 174 h 179"/>
                    <a:gd name="T8" fmla="*/ 65 w 99"/>
                    <a:gd name="T9" fmla="*/ 174 h 179"/>
                    <a:gd name="T10" fmla="*/ 84 w 99"/>
                    <a:gd name="T11" fmla="*/ 162 h 179"/>
                    <a:gd name="T12" fmla="*/ 99 w 99"/>
                    <a:gd name="T13" fmla="*/ 134 h 179"/>
                    <a:gd name="T14" fmla="*/ 99 w 99"/>
                    <a:gd name="T15" fmla="*/ 0 h 179"/>
                    <a:gd name="T16" fmla="*/ 0 w 99"/>
                    <a:gd name="T17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" h="179">
                      <a:moveTo>
                        <a:pt x="0" y="0"/>
                      </a:moveTo>
                      <a:cubicBezTo>
                        <a:pt x="0" y="134"/>
                        <a:pt x="0" y="134"/>
                        <a:pt x="0" y="134"/>
                      </a:cubicBezTo>
                      <a:cubicBezTo>
                        <a:pt x="0" y="144"/>
                        <a:pt x="7" y="156"/>
                        <a:pt x="15" y="162"/>
                      </a:cubicBezTo>
                      <a:cubicBezTo>
                        <a:pt x="34" y="174"/>
                        <a:pt x="34" y="174"/>
                        <a:pt x="34" y="174"/>
                      </a:cubicBezTo>
                      <a:cubicBezTo>
                        <a:pt x="43" y="179"/>
                        <a:pt x="56" y="179"/>
                        <a:pt x="65" y="174"/>
                      </a:cubicBezTo>
                      <a:cubicBezTo>
                        <a:pt x="84" y="162"/>
                        <a:pt x="84" y="162"/>
                        <a:pt x="84" y="162"/>
                      </a:cubicBezTo>
                      <a:cubicBezTo>
                        <a:pt x="92" y="156"/>
                        <a:pt x="99" y="144"/>
                        <a:pt x="99" y="134"/>
                      </a:cubicBezTo>
                      <a:cubicBezTo>
                        <a:pt x="99" y="0"/>
                        <a:pt x="99" y="0"/>
                        <a:pt x="9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9" name="Freeform: Shape 49"/>
                <p:cNvSpPr/>
                <p:nvPr/>
              </p:nvSpPr>
              <p:spPr bwMode="auto">
                <a:xfrm>
                  <a:off x="3617913" y="4445000"/>
                  <a:ext cx="376238" cy="673100"/>
                </a:xfrm>
                <a:custGeom>
                  <a:avLst/>
                  <a:gdLst>
                    <a:gd name="T0" fmla="*/ 0 w 99"/>
                    <a:gd name="T1" fmla="*/ 0 h 179"/>
                    <a:gd name="T2" fmla="*/ 0 w 99"/>
                    <a:gd name="T3" fmla="*/ 134 h 179"/>
                    <a:gd name="T4" fmla="*/ 15 w 99"/>
                    <a:gd name="T5" fmla="*/ 162 h 179"/>
                    <a:gd name="T6" fmla="*/ 34 w 99"/>
                    <a:gd name="T7" fmla="*/ 174 h 179"/>
                    <a:gd name="T8" fmla="*/ 65 w 99"/>
                    <a:gd name="T9" fmla="*/ 174 h 179"/>
                    <a:gd name="T10" fmla="*/ 84 w 99"/>
                    <a:gd name="T11" fmla="*/ 162 h 179"/>
                    <a:gd name="T12" fmla="*/ 99 w 99"/>
                    <a:gd name="T13" fmla="*/ 134 h 179"/>
                    <a:gd name="T14" fmla="*/ 99 w 99"/>
                    <a:gd name="T15" fmla="*/ 0 h 179"/>
                    <a:gd name="T16" fmla="*/ 0 w 99"/>
                    <a:gd name="T17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" h="179">
                      <a:moveTo>
                        <a:pt x="0" y="0"/>
                      </a:moveTo>
                      <a:cubicBezTo>
                        <a:pt x="0" y="134"/>
                        <a:pt x="0" y="134"/>
                        <a:pt x="0" y="134"/>
                      </a:cubicBezTo>
                      <a:cubicBezTo>
                        <a:pt x="0" y="144"/>
                        <a:pt x="7" y="156"/>
                        <a:pt x="15" y="162"/>
                      </a:cubicBezTo>
                      <a:cubicBezTo>
                        <a:pt x="34" y="174"/>
                        <a:pt x="34" y="174"/>
                        <a:pt x="34" y="174"/>
                      </a:cubicBezTo>
                      <a:cubicBezTo>
                        <a:pt x="43" y="179"/>
                        <a:pt x="57" y="179"/>
                        <a:pt x="65" y="174"/>
                      </a:cubicBezTo>
                      <a:cubicBezTo>
                        <a:pt x="84" y="162"/>
                        <a:pt x="84" y="162"/>
                        <a:pt x="84" y="162"/>
                      </a:cubicBezTo>
                      <a:cubicBezTo>
                        <a:pt x="92" y="156"/>
                        <a:pt x="99" y="144"/>
                        <a:pt x="99" y="134"/>
                      </a:cubicBezTo>
                      <a:cubicBezTo>
                        <a:pt x="99" y="0"/>
                        <a:pt x="99" y="0"/>
                        <a:pt x="9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0" name="Freeform: Shape 50"/>
                <p:cNvSpPr/>
                <p:nvPr/>
              </p:nvSpPr>
              <p:spPr bwMode="auto">
                <a:xfrm>
                  <a:off x="3994151" y="4445000"/>
                  <a:ext cx="374650" cy="673100"/>
                </a:xfrm>
                <a:custGeom>
                  <a:avLst/>
                  <a:gdLst>
                    <a:gd name="T0" fmla="*/ 0 w 99"/>
                    <a:gd name="T1" fmla="*/ 0 h 179"/>
                    <a:gd name="T2" fmla="*/ 0 w 99"/>
                    <a:gd name="T3" fmla="*/ 134 h 179"/>
                    <a:gd name="T4" fmla="*/ 15 w 99"/>
                    <a:gd name="T5" fmla="*/ 162 h 179"/>
                    <a:gd name="T6" fmla="*/ 35 w 99"/>
                    <a:gd name="T7" fmla="*/ 174 h 179"/>
                    <a:gd name="T8" fmla="*/ 65 w 99"/>
                    <a:gd name="T9" fmla="*/ 174 h 179"/>
                    <a:gd name="T10" fmla="*/ 84 w 99"/>
                    <a:gd name="T11" fmla="*/ 162 h 179"/>
                    <a:gd name="T12" fmla="*/ 99 w 99"/>
                    <a:gd name="T13" fmla="*/ 134 h 179"/>
                    <a:gd name="T14" fmla="*/ 99 w 99"/>
                    <a:gd name="T15" fmla="*/ 0 h 179"/>
                    <a:gd name="T16" fmla="*/ 0 w 99"/>
                    <a:gd name="T17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" h="179">
                      <a:moveTo>
                        <a:pt x="0" y="0"/>
                      </a:moveTo>
                      <a:cubicBezTo>
                        <a:pt x="0" y="134"/>
                        <a:pt x="0" y="134"/>
                        <a:pt x="0" y="134"/>
                      </a:cubicBezTo>
                      <a:cubicBezTo>
                        <a:pt x="0" y="144"/>
                        <a:pt x="7" y="156"/>
                        <a:pt x="15" y="162"/>
                      </a:cubicBezTo>
                      <a:cubicBezTo>
                        <a:pt x="35" y="174"/>
                        <a:pt x="35" y="174"/>
                        <a:pt x="35" y="174"/>
                      </a:cubicBezTo>
                      <a:cubicBezTo>
                        <a:pt x="43" y="179"/>
                        <a:pt x="57" y="179"/>
                        <a:pt x="65" y="174"/>
                      </a:cubicBezTo>
                      <a:cubicBezTo>
                        <a:pt x="84" y="162"/>
                        <a:pt x="84" y="162"/>
                        <a:pt x="84" y="162"/>
                      </a:cubicBezTo>
                      <a:cubicBezTo>
                        <a:pt x="93" y="156"/>
                        <a:pt x="99" y="144"/>
                        <a:pt x="99" y="134"/>
                      </a:cubicBezTo>
                      <a:cubicBezTo>
                        <a:pt x="99" y="0"/>
                        <a:pt x="99" y="0"/>
                        <a:pt x="9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1" name="Freeform: Shape 51"/>
                <p:cNvSpPr/>
                <p:nvPr/>
              </p:nvSpPr>
              <p:spPr bwMode="auto">
                <a:xfrm>
                  <a:off x="3614738" y="5854700"/>
                  <a:ext cx="385763" cy="492125"/>
                </a:xfrm>
                <a:custGeom>
                  <a:avLst/>
                  <a:gdLst>
                    <a:gd name="T0" fmla="*/ 51 w 102"/>
                    <a:gd name="T1" fmla="*/ 0 h 131"/>
                    <a:gd name="T2" fmla="*/ 0 w 102"/>
                    <a:gd name="T3" fmla="*/ 6 h 131"/>
                    <a:gd name="T4" fmla="*/ 51 w 102"/>
                    <a:gd name="T5" fmla="*/ 131 h 131"/>
                    <a:gd name="T6" fmla="*/ 102 w 102"/>
                    <a:gd name="T7" fmla="*/ 6 h 131"/>
                    <a:gd name="T8" fmla="*/ 51 w 102"/>
                    <a:gd name="T9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31">
                      <a:moveTo>
                        <a:pt x="51" y="0"/>
                      </a:moveTo>
                      <a:cubicBezTo>
                        <a:pt x="33" y="0"/>
                        <a:pt x="16" y="2"/>
                        <a:pt x="0" y="6"/>
                      </a:cubicBezTo>
                      <a:cubicBezTo>
                        <a:pt x="51" y="131"/>
                        <a:pt x="51" y="131"/>
                        <a:pt x="51" y="131"/>
                      </a:cubicBezTo>
                      <a:cubicBezTo>
                        <a:pt x="102" y="6"/>
                        <a:pt x="102" y="6"/>
                        <a:pt x="102" y="6"/>
                      </a:cubicBezTo>
                      <a:cubicBezTo>
                        <a:pt x="85" y="2"/>
                        <a:pt x="68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663300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52" name="Freeform: Shape 42"/>
              <p:cNvSpPr/>
              <p:nvPr/>
            </p:nvSpPr>
            <p:spPr>
              <a:xfrm flipH="1">
                <a:off x="5417216" y="2913738"/>
                <a:ext cx="1024606" cy="394498"/>
              </a:xfrm>
              <a:custGeom>
                <a:avLst/>
                <a:gdLst>
                  <a:gd name="connsiteX0" fmla="*/ 583250 w 1024606"/>
                  <a:gd name="connsiteY0" fmla="*/ 0 h 394498"/>
                  <a:gd name="connsiteX1" fmla="*/ 1024606 w 1024606"/>
                  <a:gd name="connsiteY1" fmla="*/ 0 h 394498"/>
                  <a:gd name="connsiteX2" fmla="*/ 1024606 w 1024606"/>
                  <a:gd name="connsiteY2" fmla="*/ 15312 h 394498"/>
                  <a:gd name="connsiteX3" fmla="*/ 1016263 w 1024606"/>
                  <a:gd name="connsiteY3" fmla="*/ 15312 h 394498"/>
                  <a:gd name="connsiteX4" fmla="*/ 733496 w 1024606"/>
                  <a:gd name="connsiteY4" fmla="*/ 394498 h 394498"/>
                  <a:gd name="connsiteX5" fmla="*/ 0 w 1024606"/>
                  <a:gd name="connsiteY5" fmla="*/ 394498 h 394498"/>
                  <a:gd name="connsiteX6" fmla="*/ 582488 w 1024606"/>
                  <a:gd name="connsiteY6" fmla="*/ 4232 h 394498"/>
                  <a:gd name="connsiteX7" fmla="*/ 583251 w 1024606"/>
                  <a:gd name="connsiteY7" fmla="*/ 4232 h 394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4606" h="394498">
                    <a:moveTo>
                      <a:pt x="583250" y="0"/>
                    </a:moveTo>
                    <a:lnTo>
                      <a:pt x="1024606" y="0"/>
                    </a:lnTo>
                    <a:lnTo>
                      <a:pt x="1024606" y="15312"/>
                    </a:lnTo>
                    <a:cubicBezTo>
                      <a:pt x="1024606" y="15312"/>
                      <a:pt x="1016263" y="15312"/>
                      <a:pt x="1016263" y="15312"/>
                    </a:cubicBezTo>
                    <a:lnTo>
                      <a:pt x="733496" y="394498"/>
                    </a:lnTo>
                    <a:lnTo>
                      <a:pt x="0" y="394498"/>
                    </a:lnTo>
                    <a:lnTo>
                      <a:pt x="582488" y="4232"/>
                    </a:lnTo>
                    <a:lnTo>
                      <a:pt x="583251" y="4232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3" name="Freeform: Shape 43"/>
              <p:cNvSpPr/>
              <p:nvPr/>
            </p:nvSpPr>
            <p:spPr>
              <a:xfrm flipH="1">
                <a:off x="5403333" y="55571"/>
                <a:ext cx="442118" cy="2858166"/>
              </a:xfrm>
              <a:custGeom>
                <a:avLst/>
                <a:gdLst>
                  <a:gd name="connsiteX0" fmla="*/ 442118 w 442118"/>
                  <a:gd name="connsiteY0" fmla="*/ 0 h 2858166"/>
                  <a:gd name="connsiteX1" fmla="*/ 442118 w 442118"/>
                  <a:gd name="connsiteY1" fmla="*/ 2858166 h 2858166"/>
                  <a:gd name="connsiteX2" fmla="*/ 754 w 442118"/>
                  <a:gd name="connsiteY2" fmla="*/ 2858166 h 2858166"/>
                  <a:gd name="connsiteX3" fmla="*/ 0 w 442118"/>
                  <a:gd name="connsiteY3" fmla="*/ 442094 h 285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118" h="2858166">
                    <a:moveTo>
                      <a:pt x="442118" y="0"/>
                    </a:moveTo>
                    <a:lnTo>
                      <a:pt x="442118" y="2858166"/>
                    </a:lnTo>
                    <a:lnTo>
                      <a:pt x="754" y="2858166"/>
                    </a:lnTo>
                    <a:lnTo>
                      <a:pt x="0" y="442094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</p:grpSp>
      <p:grpSp>
        <p:nvGrpSpPr>
          <p:cNvPr id="6" name="Group 55"/>
          <p:cNvGrpSpPr/>
          <p:nvPr/>
        </p:nvGrpSpPr>
        <p:grpSpPr>
          <a:xfrm>
            <a:off x="1356589" y="1545237"/>
            <a:ext cx="612482" cy="612482"/>
            <a:chOff x="1871467" y="2541432"/>
            <a:chExt cx="816642" cy="816643"/>
          </a:xfrm>
        </p:grpSpPr>
        <p:sp>
          <p:nvSpPr>
            <p:cNvPr id="43" name="Oval 56"/>
            <p:cNvSpPr/>
            <p:nvPr/>
          </p:nvSpPr>
          <p:spPr>
            <a:xfrm>
              <a:off x="1871467" y="2541432"/>
              <a:ext cx="816642" cy="81664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44" name="Freeform: Shape 57"/>
            <p:cNvSpPr/>
            <p:nvPr/>
          </p:nvSpPr>
          <p:spPr bwMode="auto">
            <a:xfrm>
              <a:off x="2112377" y="2786950"/>
              <a:ext cx="378492" cy="378490"/>
            </a:xfrm>
            <a:custGeom>
              <a:avLst/>
              <a:gdLst>
                <a:gd name="T0" fmla="*/ 197644 w 21600"/>
                <a:gd name="T1" fmla="*/ 197644 h 21592"/>
                <a:gd name="T2" fmla="*/ 197644 w 21600"/>
                <a:gd name="T3" fmla="*/ 197644 h 21592"/>
                <a:gd name="T4" fmla="*/ 197644 w 21600"/>
                <a:gd name="T5" fmla="*/ 197644 h 21592"/>
                <a:gd name="T6" fmla="*/ 197644 w 21600"/>
                <a:gd name="T7" fmla="*/ 197644 h 215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92">
                  <a:moveTo>
                    <a:pt x="16719" y="11484"/>
                  </a:moveTo>
                  <a:cubicBezTo>
                    <a:pt x="16972" y="11823"/>
                    <a:pt x="17102" y="12217"/>
                    <a:pt x="17111" y="12666"/>
                  </a:cubicBezTo>
                  <a:cubicBezTo>
                    <a:pt x="17118" y="13118"/>
                    <a:pt x="16986" y="13503"/>
                    <a:pt x="16719" y="13825"/>
                  </a:cubicBezTo>
                  <a:lnTo>
                    <a:pt x="10660" y="21039"/>
                  </a:lnTo>
                  <a:cubicBezTo>
                    <a:pt x="10393" y="21361"/>
                    <a:pt x="10061" y="21530"/>
                    <a:pt x="9664" y="21548"/>
                  </a:cubicBezTo>
                  <a:cubicBezTo>
                    <a:pt x="9270" y="21568"/>
                    <a:pt x="8950" y="21398"/>
                    <a:pt x="8704" y="21039"/>
                  </a:cubicBezTo>
                  <a:lnTo>
                    <a:pt x="991" y="10768"/>
                  </a:lnTo>
                  <a:cubicBezTo>
                    <a:pt x="721" y="10408"/>
                    <a:pt x="488" y="9960"/>
                    <a:pt x="293" y="9416"/>
                  </a:cubicBezTo>
                  <a:cubicBezTo>
                    <a:pt x="98" y="8878"/>
                    <a:pt x="0" y="8375"/>
                    <a:pt x="0" y="7918"/>
                  </a:cubicBezTo>
                  <a:lnTo>
                    <a:pt x="0" y="1668"/>
                  </a:lnTo>
                  <a:cubicBezTo>
                    <a:pt x="0" y="1216"/>
                    <a:pt x="134" y="825"/>
                    <a:pt x="401" y="497"/>
                  </a:cubicBezTo>
                  <a:cubicBezTo>
                    <a:pt x="671" y="166"/>
                    <a:pt x="1003" y="0"/>
                    <a:pt x="1392" y="0"/>
                  </a:cubicBezTo>
                  <a:lnTo>
                    <a:pt x="6619" y="0"/>
                  </a:lnTo>
                  <a:cubicBezTo>
                    <a:pt x="6811" y="0"/>
                    <a:pt x="7016" y="28"/>
                    <a:pt x="7237" y="83"/>
                  </a:cubicBezTo>
                  <a:cubicBezTo>
                    <a:pt x="7456" y="138"/>
                    <a:pt x="7677" y="224"/>
                    <a:pt x="7899" y="336"/>
                  </a:cubicBezTo>
                  <a:cubicBezTo>
                    <a:pt x="8120" y="451"/>
                    <a:pt x="8332" y="580"/>
                    <a:pt x="8524" y="724"/>
                  </a:cubicBezTo>
                  <a:cubicBezTo>
                    <a:pt x="8719" y="865"/>
                    <a:pt x="8880" y="1021"/>
                    <a:pt x="9005" y="1185"/>
                  </a:cubicBezTo>
                  <a:lnTo>
                    <a:pt x="16719" y="11484"/>
                  </a:lnTo>
                  <a:close/>
                  <a:moveTo>
                    <a:pt x="3603" y="5922"/>
                  </a:moveTo>
                  <a:cubicBezTo>
                    <a:pt x="3964" y="5922"/>
                    <a:pt x="4279" y="5761"/>
                    <a:pt x="4548" y="5441"/>
                  </a:cubicBezTo>
                  <a:cubicBezTo>
                    <a:pt x="4815" y="5116"/>
                    <a:pt x="4952" y="4740"/>
                    <a:pt x="4952" y="4311"/>
                  </a:cubicBezTo>
                  <a:cubicBezTo>
                    <a:pt x="4952" y="3862"/>
                    <a:pt x="4815" y="3477"/>
                    <a:pt x="4548" y="3160"/>
                  </a:cubicBezTo>
                  <a:cubicBezTo>
                    <a:pt x="4281" y="2844"/>
                    <a:pt x="3966" y="2686"/>
                    <a:pt x="3603" y="2686"/>
                  </a:cubicBezTo>
                  <a:cubicBezTo>
                    <a:pt x="3227" y="2686"/>
                    <a:pt x="2908" y="2844"/>
                    <a:pt x="2643" y="3160"/>
                  </a:cubicBezTo>
                  <a:cubicBezTo>
                    <a:pt x="2378" y="3477"/>
                    <a:pt x="2246" y="3862"/>
                    <a:pt x="2246" y="4311"/>
                  </a:cubicBezTo>
                  <a:cubicBezTo>
                    <a:pt x="2246" y="4739"/>
                    <a:pt x="2378" y="5116"/>
                    <a:pt x="2643" y="5441"/>
                  </a:cubicBezTo>
                  <a:cubicBezTo>
                    <a:pt x="2905" y="5761"/>
                    <a:pt x="3225" y="5922"/>
                    <a:pt x="3603" y="5922"/>
                  </a:cubicBezTo>
                  <a:moveTo>
                    <a:pt x="21198" y="11510"/>
                  </a:moveTo>
                  <a:cubicBezTo>
                    <a:pt x="21465" y="11852"/>
                    <a:pt x="21599" y="12252"/>
                    <a:pt x="21599" y="12709"/>
                  </a:cubicBezTo>
                  <a:cubicBezTo>
                    <a:pt x="21599" y="13167"/>
                    <a:pt x="21465" y="13558"/>
                    <a:pt x="21198" y="13880"/>
                  </a:cubicBezTo>
                  <a:lnTo>
                    <a:pt x="15163" y="21093"/>
                  </a:lnTo>
                  <a:cubicBezTo>
                    <a:pt x="14896" y="21415"/>
                    <a:pt x="14564" y="21582"/>
                    <a:pt x="14174" y="21591"/>
                  </a:cubicBezTo>
                  <a:cubicBezTo>
                    <a:pt x="13782" y="21600"/>
                    <a:pt x="13450" y="21433"/>
                    <a:pt x="13183" y="21093"/>
                  </a:cubicBezTo>
                  <a:lnTo>
                    <a:pt x="13044" y="20903"/>
                  </a:lnTo>
                  <a:lnTo>
                    <a:pt x="18963" y="13825"/>
                  </a:lnTo>
                  <a:cubicBezTo>
                    <a:pt x="19230" y="13503"/>
                    <a:pt x="19365" y="13118"/>
                    <a:pt x="19360" y="12660"/>
                  </a:cubicBezTo>
                  <a:cubicBezTo>
                    <a:pt x="19355" y="12206"/>
                    <a:pt x="19223" y="11812"/>
                    <a:pt x="18963" y="11484"/>
                  </a:cubicBezTo>
                  <a:lnTo>
                    <a:pt x="11247" y="1185"/>
                  </a:lnTo>
                  <a:cubicBezTo>
                    <a:pt x="11009" y="865"/>
                    <a:pt x="10689" y="604"/>
                    <a:pt x="10282" y="408"/>
                  </a:cubicBezTo>
                  <a:cubicBezTo>
                    <a:pt x="9873" y="210"/>
                    <a:pt x="9484" y="83"/>
                    <a:pt x="9109" y="28"/>
                  </a:cubicBezTo>
                  <a:lnTo>
                    <a:pt x="11112" y="28"/>
                  </a:lnTo>
                  <a:cubicBezTo>
                    <a:pt x="11502" y="28"/>
                    <a:pt x="11935" y="141"/>
                    <a:pt x="12406" y="365"/>
                  </a:cubicBezTo>
                  <a:cubicBezTo>
                    <a:pt x="12878" y="589"/>
                    <a:pt x="13236" y="874"/>
                    <a:pt x="13481" y="1213"/>
                  </a:cubicBezTo>
                  <a:lnTo>
                    <a:pt x="21198" y="115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8" name="Group 61"/>
          <p:cNvGrpSpPr/>
          <p:nvPr/>
        </p:nvGrpSpPr>
        <p:grpSpPr>
          <a:xfrm>
            <a:off x="7056793" y="1509947"/>
            <a:ext cx="612482" cy="612482"/>
            <a:chOff x="9344533" y="2541432"/>
            <a:chExt cx="816643" cy="816643"/>
          </a:xfrm>
        </p:grpSpPr>
        <p:sp>
          <p:nvSpPr>
            <p:cNvPr id="39" name="Oval 62"/>
            <p:cNvSpPr/>
            <p:nvPr/>
          </p:nvSpPr>
          <p:spPr>
            <a:xfrm>
              <a:off x="9344533" y="2541432"/>
              <a:ext cx="816643" cy="81664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40" name="Freeform: Shape 63"/>
            <p:cNvSpPr>
              <a:spLocks noChangeAspect="1"/>
            </p:cNvSpPr>
            <p:nvPr/>
          </p:nvSpPr>
          <p:spPr bwMode="auto">
            <a:xfrm>
              <a:off x="9597064" y="2707433"/>
              <a:ext cx="370080" cy="479758"/>
            </a:xfrm>
            <a:custGeom>
              <a:avLst/>
              <a:gdLst>
                <a:gd name="T0" fmla="*/ 719 w 1222"/>
                <a:gd name="T1" fmla="*/ 1338 h 1581"/>
                <a:gd name="T2" fmla="*/ 686 w 1222"/>
                <a:gd name="T3" fmla="*/ 1221 h 1581"/>
                <a:gd name="T4" fmla="*/ 686 w 1222"/>
                <a:gd name="T5" fmla="*/ 359 h 1581"/>
                <a:gd name="T6" fmla="*/ 719 w 1222"/>
                <a:gd name="T7" fmla="*/ 243 h 1581"/>
                <a:gd name="T8" fmla="*/ 17 w 1222"/>
                <a:gd name="T9" fmla="*/ 460 h 1581"/>
                <a:gd name="T10" fmla="*/ 0 w 1222"/>
                <a:gd name="T11" fmla="*/ 794 h 1581"/>
                <a:gd name="T12" fmla="*/ 17 w 1222"/>
                <a:gd name="T13" fmla="*/ 1120 h 1581"/>
                <a:gd name="T14" fmla="*/ 502 w 1222"/>
                <a:gd name="T15" fmla="*/ 1530 h 1581"/>
                <a:gd name="T16" fmla="*/ 493 w 1222"/>
                <a:gd name="T17" fmla="*/ 1112 h 1581"/>
                <a:gd name="T18" fmla="*/ 284 w 1222"/>
                <a:gd name="T19" fmla="*/ 1120 h 1581"/>
                <a:gd name="T20" fmla="*/ 284 w 1222"/>
                <a:gd name="T21" fmla="*/ 794 h 1581"/>
                <a:gd name="T22" fmla="*/ 284 w 1222"/>
                <a:gd name="T23" fmla="*/ 460 h 1581"/>
                <a:gd name="T24" fmla="*/ 493 w 1222"/>
                <a:gd name="T25" fmla="*/ 468 h 1581"/>
                <a:gd name="T26" fmla="*/ 502 w 1222"/>
                <a:gd name="T27" fmla="*/ 58 h 1581"/>
                <a:gd name="T28" fmla="*/ 17 w 1222"/>
                <a:gd name="T29" fmla="*/ 460 h 1581"/>
                <a:gd name="T30" fmla="*/ 602 w 1222"/>
                <a:gd name="T31" fmla="*/ 911 h 1581"/>
                <a:gd name="T32" fmla="*/ 493 w 1222"/>
                <a:gd name="T33" fmla="*/ 861 h 1581"/>
                <a:gd name="T34" fmla="*/ 543 w 1222"/>
                <a:gd name="T35" fmla="*/ 828 h 1581"/>
                <a:gd name="T36" fmla="*/ 610 w 1222"/>
                <a:gd name="T37" fmla="*/ 778 h 1581"/>
                <a:gd name="T38" fmla="*/ 627 w 1222"/>
                <a:gd name="T39" fmla="*/ 660 h 1581"/>
                <a:gd name="T40" fmla="*/ 476 w 1222"/>
                <a:gd name="T41" fmla="*/ 677 h 1581"/>
                <a:gd name="T42" fmla="*/ 510 w 1222"/>
                <a:gd name="T43" fmla="*/ 736 h 1581"/>
                <a:gd name="T44" fmla="*/ 560 w 1222"/>
                <a:gd name="T45" fmla="*/ 677 h 1581"/>
                <a:gd name="T46" fmla="*/ 585 w 1222"/>
                <a:gd name="T47" fmla="*/ 719 h 1581"/>
                <a:gd name="T48" fmla="*/ 502 w 1222"/>
                <a:gd name="T49" fmla="*/ 803 h 1581"/>
                <a:gd name="T50" fmla="*/ 410 w 1222"/>
                <a:gd name="T51" fmla="*/ 911 h 1581"/>
                <a:gd name="T52" fmla="*/ 819 w 1222"/>
                <a:gd name="T53" fmla="*/ 811 h 1581"/>
                <a:gd name="T54" fmla="*/ 794 w 1222"/>
                <a:gd name="T55" fmla="*/ 635 h 1581"/>
                <a:gd name="T56" fmla="*/ 644 w 1222"/>
                <a:gd name="T57" fmla="*/ 853 h 1581"/>
                <a:gd name="T58" fmla="*/ 744 w 1222"/>
                <a:gd name="T59" fmla="*/ 911 h 1581"/>
                <a:gd name="T60" fmla="*/ 803 w 1222"/>
                <a:gd name="T61" fmla="*/ 853 h 1581"/>
                <a:gd name="T62" fmla="*/ 844 w 1222"/>
                <a:gd name="T63" fmla="*/ 811 h 1581"/>
                <a:gd name="T64" fmla="*/ 786 w 1222"/>
                <a:gd name="T65" fmla="*/ 686 h 1581"/>
                <a:gd name="T66" fmla="*/ 694 w 1222"/>
                <a:gd name="T67" fmla="*/ 811 h 1581"/>
                <a:gd name="T68" fmla="*/ 694 w 1222"/>
                <a:gd name="T69" fmla="*/ 811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2" h="1581">
                  <a:moveTo>
                    <a:pt x="1221" y="794"/>
                  </a:moveTo>
                  <a:cubicBezTo>
                    <a:pt x="1221" y="1079"/>
                    <a:pt x="995" y="1313"/>
                    <a:pt x="719" y="1338"/>
                  </a:cubicBezTo>
                  <a:cubicBezTo>
                    <a:pt x="719" y="1329"/>
                    <a:pt x="711" y="1313"/>
                    <a:pt x="711" y="1296"/>
                  </a:cubicBezTo>
                  <a:cubicBezTo>
                    <a:pt x="711" y="1296"/>
                    <a:pt x="702" y="1262"/>
                    <a:pt x="686" y="1221"/>
                  </a:cubicBezTo>
                  <a:cubicBezTo>
                    <a:pt x="911" y="1212"/>
                    <a:pt x="1095" y="1028"/>
                    <a:pt x="1095" y="794"/>
                  </a:cubicBezTo>
                  <a:cubicBezTo>
                    <a:pt x="1095" y="560"/>
                    <a:pt x="911" y="368"/>
                    <a:pt x="686" y="359"/>
                  </a:cubicBezTo>
                  <a:cubicBezTo>
                    <a:pt x="702" y="326"/>
                    <a:pt x="711" y="293"/>
                    <a:pt x="711" y="284"/>
                  </a:cubicBezTo>
                  <a:cubicBezTo>
                    <a:pt x="711" y="276"/>
                    <a:pt x="719" y="259"/>
                    <a:pt x="719" y="243"/>
                  </a:cubicBezTo>
                  <a:cubicBezTo>
                    <a:pt x="995" y="267"/>
                    <a:pt x="1221" y="510"/>
                    <a:pt x="1221" y="794"/>
                  </a:cubicBezTo>
                  <a:close/>
                  <a:moveTo>
                    <a:pt x="17" y="460"/>
                  </a:moveTo>
                  <a:cubicBezTo>
                    <a:pt x="8" y="568"/>
                    <a:pt x="0" y="677"/>
                    <a:pt x="0" y="786"/>
                  </a:cubicBezTo>
                  <a:lnTo>
                    <a:pt x="0" y="794"/>
                  </a:lnTo>
                  <a:lnTo>
                    <a:pt x="0" y="803"/>
                  </a:lnTo>
                  <a:cubicBezTo>
                    <a:pt x="0" y="911"/>
                    <a:pt x="8" y="1012"/>
                    <a:pt x="17" y="1120"/>
                  </a:cubicBezTo>
                  <a:cubicBezTo>
                    <a:pt x="42" y="1396"/>
                    <a:pt x="259" y="1580"/>
                    <a:pt x="468" y="1538"/>
                  </a:cubicBezTo>
                  <a:cubicBezTo>
                    <a:pt x="485" y="1530"/>
                    <a:pt x="493" y="1530"/>
                    <a:pt x="502" y="1530"/>
                  </a:cubicBezTo>
                  <a:cubicBezTo>
                    <a:pt x="552" y="1505"/>
                    <a:pt x="594" y="1471"/>
                    <a:pt x="644" y="1438"/>
                  </a:cubicBezTo>
                  <a:cubicBezTo>
                    <a:pt x="702" y="1396"/>
                    <a:pt x="569" y="1070"/>
                    <a:pt x="493" y="1112"/>
                  </a:cubicBezTo>
                  <a:cubicBezTo>
                    <a:pt x="460" y="1129"/>
                    <a:pt x="376" y="1196"/>
                    <a:pt x="343" y="1196"/>
                  </a:cubicBezTo>
                  <a:cubicBezTo>
                    <a:pt x="309" y="1204"/>
                    <a:pt x="293" y="1162"/>
                    <a:pt x="284" y="1120"/>
                  </a:cubicBezTo>
                  <a:cubicBezTo>
                    <a:pt x="276" y="1028"/>
                    <a:pt x="284" y="903"/>
                    <a:pt x="284" y="803"/>
                  </a:cubicBezTo>
                  <a:cubicBezTo>
                    <a:pt x="284" y="794"/>
                    <a:pt x="284" y="794"/>
                    <a:pt x="284" y="794"/>
                  </a:cubicBezTo>
                  <a:cubicBezTo>
                    <a:pt x="284" y="786"/>
                    <a:pt x="284" y="786"/>
                    <a:pt x="284" y="786"/>
                  </a:cubicBezTo>
                  <a:cubicBezTo>
                    <a:pt x="284" y="677"/>
                    <a:pt x="276" y="560"/>
                    <a:pt x="284" y="460"/>
                  </a:cubicBezTo>
                  <a:cubicBezTo>
                    <a:pt x="293" y="426"/>
                    <a:pt x="309" y="385"/>
                    <a:pt x="343" y="385"/>
                  </a:cubicBezTo>
                  <a:cubicBezTo>
                    <a:pt x="376" y="393"/>
                    <a:pt x="460" y="452"/>
                    <a:pt x="493" y="468"/>
                  </a:cubicBezTo>
                  <a:cubicBezTo>
                    <a:pt x="569" y="510"/>
                    <a:pt x="702" y="184"/>
                    <a:pt x="644" y="142"/>
                  </a:cubicBezTo>
                  <a:cubicBezTo>
                    <a:pt x="594" y="117"/>
                    <a:pt x="552" y="75"/>
                    <a:pt x="502" y="58"/>
                  </a:cubicBezTo>
                  <a:cubicBezTo>
                    <a:pt x="493" y="50"/>
                    <a:pt x="485" y="50"/>
                    <a:pt x="468" y="50"/>
                  </a:cubicBezTo>
                  <a:cubicBezTo>
                    <a:pt x="259" y="0"/>
                    <a:pt x="42" y="184"/>
                    <a:pt x="17" y="460"/>
                  </a:cubicBezTo>
                  <a:close/>
                  <a:moveTo>
                    <a:pt x="410" y="911"/>
                  </a:moveTo>
                  <a:cubicBezTo>
                    <a:pt x="602" y="911"/>
                    <a:pt x="602" y="911"/>
                    <a:pt x="602" y="911"/>
                  </a:cubicBezTo>
                  <a:cubicBezTo>
                    <a:pt x="610" y="861"/>
                    <a:pt x="610" y="861"/>
                    <a:pt x="610" y="861"/>
                  </a:cubicBezTo>
                  <a:cubicBezTo>
                    <a:pt x="493" y="861"/>
                    <a:pt x="493" y="861"/>
                    <a:pt x="493" y="861"/>
                  </a:cubicBezTo>
                  <a:cubicBezTo>
                    <a:pt x="493" y="861"/>
                    <a:pt x="502" y="853"/>
                    <a:pt x="510" y="853"/>
                  </a:cubicBezTo>
                  <a:cubicBezTo>
                    <a:pt x="510" y="845"/>
                    <a:pt x="527" y="836"/>
                    <a:pt x="543" y="828"/>
                  </a:cubicBezTo>
                  <a:cubicBezTo>
                    <a:pt x="569" y="811"/>
                    <a:pt x="569" y="811"/>
                    <a:pt x="569" y="811"/>
                  </a:cubicBezTo>
                  <a:cubicBezTo>
                    <a:pt x="585" y="803"/>
                    <a:pt x="602" y="786"/>
                    <a:pt x="610" y="778"/>
                  </a:cubicBezTo>
                  <a:cubicBezTo>
                    <a:pt x="627" y="761"/>
                    <a:pt x="635" y="744"/>
                    <a:pt x="644" y="719"/>
                  </a:cubicBezTo>
                  <a:cubicBezTo>
                    <a:pt x="652" y="694"/>
                    <a:pt x="644" y="677"/>
                    <a:pt x="627" y="660"/>
                  </a:cubicBezTo>
                  <a:cubicBezTo>
                    <a:pt x="619" y="644"/>
                    <a:pt x="594" y="635"/>
                    <a:pt x="569" y="635"/>
                  </a:cubicBezTo>
                  <a:cubicBezTo>
                    <a:pt x="527" y="635"/>
                    <a:pt x="502" y="644"/>
                    <a:pt x="476" y="677"/>
                  </a:cubicBezTo>
                  <a:cubicBezTo>
                    <a:pt x="468" y="686"/>
                    <a:pt x="460" y="711"/>
                    <a:pt x="452" y="736"/>
                  </a:cubicBezTo>
                  <a:cubicBezTo>
                    <a:pt x="510" y="736"/>
                    <a:pt x="510" y="736"/>
                    <a:pt x="510" y="736"/>
                  </a:cubicBezTo>
                  <a:cubicBezTo>
                    <a:pt x="510" y="719"/>
                    <a:pt x="518" y="702"/>
                    <a:pt x="518" y="694"/>
                  </a:cubicBezTo>
                  <a:cubicBezTo>
                    <a:pt x="527" y="686"/>
                    <a:pt x="543" y="677"/>
                    <a:pt x="560" y="677"/>
                  </a:cubicBezTo>
                  <a:cubicBezTo>
                    <a:pt x="569" y="677"/>
                    <a:pt x="577" y="686"/>
                    <a:pt x="585" y="694"/>
                  </a:cubicBezTo>
                  <a:cubicBezTo>
                    <a:pt x="585" y="702"/>
                    <a:pt x="594" y="711"/>
                    <a:pt x="585" y="719"/>
                  </a:cubicBezTo>
                  <a:cubicBezTo>
                    <a:pt x="585" y="736"/>
                    <a:pt x="577" y="744"/>
                    <a:pt x="560" y="761"/>
                  </a:cubicBezTo>
                  <a:cubicBezTo>
                    <a:pt x="552" y="769"/>
                    <a:pt x="535" y="778"/>
                    <a:pt x="502" y="803"/>
                  </a:cubicBezTo>
                  <a:cubicBezTo>
                    <a:pt x="468" y="819"/>
                    <a:pt x="452" y="836"/>
                    <a:pt x="435" y="861"/>
                  </a:cubicBezTo>
                  <a:cubicBezTo>
                    <a:pt x="426" y="878"/>
                    <a:pt x="418" y="895"/>
                    <a:pt x="410" y="911"/>
                  </a:cubicBezTo>
                  <a:close/>
                  <a:moveTo>
                    <a:pt x="844" y="811"/>
                  </a:moveTo>
                  <a:cubicBezTo>
                    <a:pt x="819" y="811"/>
                    <a:pt x="819" y="811"/>
                    <a:pt x="819" y="811"/>
                  </a:cubicBezTo>
                  <a:cubicBezTo>
                    <a:pt x="853" y="635"/>
                    <a:pt x="853" y="635"/>
                    <a:pt x="853" y="635"/>
                  </a:cubicBezTo>
                  <a:cubicBezTo>
                    <a:pt x="794" y="635"/>
                    <a:pt x="794" y="635"/>
                    <a:pt x="794" y="635"/>
                  </a:cubicBezTo>
                  <a:cubicBezTo>
                    <a:pt x="652" y="803"/>
                    <a:pt x="652" y="803"/>
                    <a:pt x="652" y="803"/>
                  </a:cubicBezTo>
                  <a:cubicBezTo>
                    <a:pt x="644" y="853"/>
                    <a:pt x="644" y="853"/>
                    <a:pt x="644" y="853"/>
                  </a:cubicBezTo>
                  <a:cubicBezTo>
                    <a:pt x="753" y="853"/>
                    <a:pt x="753" y="853"/>
                    <a:pt x="753" y="853"/>
                  </a:cubicBezTo>
                  <a:cubicBezTo>
                    <a:pt x="744" y="911"/>
                    <a:pt x="744" y="911"/>
                    <a:pt x="744" y="911"/>
                  </a:cubicBezTo>
                  <a:cubicBezTo>
                    <a:pt x="794" y="911"/>
                    <a:pt x="794" y="911"/>
                    <a:pt x="794" y="911"/>
                  </a:cubicBezTo>
                  <a:cubicBezTo>
                    <a:pt x="803" y="853"/>
                    <a:pt x="803" y="853"/>
                    <a:pt x="803" y="853"/>
                  </a:cubicBezTo>
                  <a:cubicBezTo>
                    <a:pt x="836" y="853"/>
                    <a:pt x="836" y="853"/>
                    <a:pt x="836" y="853"/>
                  </a:cubicBezTo>
                  <a:lnTo>
                    <a:pt x="844" y="811"/>
                  </a:lnTo>
                  <a:close/>
                  <a:moveTo>
                    <a:pt x="694" y="811"/>
                  </a:moveTo>
                  <a:cubicBezTo>
                    <a:pt x="786" y="686"/>
                    <a:pt x="786" y="686"/>
                    <a:pt x="786" y="686"/>
                  </a:cubicBezTo>
                  <a:cubicBezTo>
                    <a:pt x="761" y="811"/>
                    <a:pt x="761" y="811"/>
                    <a:pt x="761" y="811"/>
                  </a:cubicBezTo>
                  <a:lnTo>
                    <a:pt x="694" y="811"/>
                  </a:lnTo>
                  <a:close/>
                  <a:moveTo>
                    <a:pt x="694" y="811"/>
                  </a:moveTo>
                  <a:lnTo>
                    <a:pt x="694" y="8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10" name="Group 67"/>
          <p:cNvGrpSpPr/>
          <p:nvPr/>
        </p:nvGrpSpPr>
        <p:grpSpPr>
          <a:xfrm>
            <a:off x="2419519" y="3700602"/>
            <a:ext cx="612482" cy="612482"/>
            <a:chOff x="3891185" y="4779146"/>
            <a:chExt cx="816642" cy="816643"/>
          </a:xfrm>
        </p:grpSpPr>
        <p:sp>
          <p:nvSpPr>
            <p:cNvPr id="29" name="Oval 68"/>
            <p:cNvSpPr/>
            <p:nvPr/>
          </p:nvSpPr>
          <p:spPr>
            <a:xfrm>
              <a:off x="3891185" y="4779146"/>
              <a:ext cx="816642" cy="81664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30" name="Group 69"/>
            <p:cNvGrpSpPr/>
            <p:nvPr/>
          </p:nvGrpSpPr>
          <p:grpSpPr>
            <a:xfrm>
              <a:off x="4095044" y="4989694"/>
              <a:ext cx="463335" cy="395531"/>
              <a:chOff x="3440113" y="1050925"/>
              <a:chExt cx="390525" cy="333376"/>
            </a:xfrm>
            <a:solidFill>
              <a:schemeClr val="bg1"/>
            </a:solidFill>
          </p:grpSpPr>
          <p:sp>
            <p:nvSpPr>
              <p:cNvPr id="31" name="Freeform: Shape 70"/>
              <p:cNvSpPr/>
              <p:nvPr/>
            </p:nvSpPr>
            <p:spPr bwMode="auto">
              <a:xfrm>
                <a:off x="3563938" y="1244600"/>
                <a:ext cx="69850" cy="71438"/>
              </a:xfrm>
              <a:custGeom>
                <a:avLst/>
                <a:gdLst>
                  <a:gd name="T0" fmla="*/ 44 w 44"/>
                  <a:gd name="T1" fmla="*/ 25 h 45"/>
                  <a:gd name="T2" fmla="*/ 19 w 44"/>
                  <a:gd name="T3" fmla="*/ 0 h 45"/>
                  <a:gd name="T4" fmla="*/ 19 w 44"/>
                  <a:gd name="T5" fmla="*/ 0 h 45"/>
                  <a:gd name="T6" fmla="*/ 0 w 44"/>
                  <a:gd name="T7" fmla="*/ 45 h 45"/>
                  <a:gd name="T8" fmla="*/ 44 w 44"/>
                  <a:gd name="T9" fmla="*/ 2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5">
                    <a:moveTo>
                      <a:pt x="44" y="25"/>
                    </a:moveTo>
                    <a:lnTo>
                      <a:pt x="19" y="0"/>
                    </a:lnTo>
                    <a:lnTo>
                      <a:pt x="19" y="0"/>
                    </a:lnTo>
                    <a:lnTo>
                      <a:pt x="0" y="45"/>
                    </a:lnTo>
                    <a:lnTo>
                      <a:pt x="44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Rectangle 71"/>
              <p:cNvSpPr/>
              <p:nvPr/>
            </p:nvSpPr>
            <p:spPr bwMode="auto">
              <a:xfrm>
                <a:off x="3633788" y="1284288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Freeform: Shape 72"/>
              <p:cNvSpPr/>
              <p:nvPr/>
            </p:nvSpPr>
            <p:spPr bwMode="auto">
              <a:xfrm>
                <a:off x="3605213" y="1074738"/>
                <a:ext cx="176213" cy="176213"/>
              </a:xfrm>
              <a:custGeom>
                <a:avLst/>
                <a:gdLst>
                  <a:gd name="T0" fmla="*/ 101 w 111"/>
                  <a:gd name="T1" fmla="*/ 0 h 111"/>
                  <a:gd name="T2" fmla="*/ 0 w 111"/>
                  <a:gd name="T3" fmla="*/ 101 h 111"/>
                  <a:gd name="T4" fmla="*/ 10 w 111"/>
                  <a:gd name="T5" fmla="*/ 111 h 111"/>
                  <a:gd name="T6" fmla="*/ 111 w 111"/>
                  <a:gd name="T7" fmla="*/ 10 h 111"/>
                  <a:gd name="T8" fmla="*/ 101 w 111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111">
                    <a:moveTo>
                      <a:pt x="101" y="0"/>
                    </a:moveTo>
                    <a:lnTo>
                      <a:pt x="0" y="101"/>
                    </a:lnTo>
                    <a:lnTo>
                      <a:pt x="10" y="111"/>
                    </a:lnTo>
                    <a:lnTo>
                      <a:pt x="111" y="10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Freeform: Shape 73"/>
              <p:cNvSpPr/>
              <p:nvPr/>
            </p:nvSpPr>
            <p:spPr bwMode="auto">
              <a:xfrm>
                <a:off x="3629025" y="1098550"/>
                <a:ext cx="177800" cy="177800"/>
              </a:xfrm>
              <a:custGeom>
                <a:avLst/>
                <a:gdLst>
                  <a:gd name="T0" fmla="*/ 0 w 112"/>
                  <a:gd name="T1" fmla="*/ 102 h 112"/>
                  <a:gd name="T2" fmla="*/ 10 w 112"/>
                  <a:gd name="T3" fmla="*/ 112 h 112"/>
                  <a:gd name="T4" fmla="*/ 112 w 112"/>
                  <a:gd name="T5" fmla="*/ 12 h 112"/>
                  <a:gd name="T6" fmla="*/ 102 w 112"/>
                  <a:gd name="T7" fmla="*/ 0 h 112"/>
                  <a:gd name="T8" fmla="*/ 0 w 112"/>
                  <a:gd name="T9" fmla="*/ 10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112">
                    <a:moveTo>
                      <a:pt x="0" y="102"/>
                    </a:moveTo>
                    <a:lnTo>
                      <a:pt x="10" y="112"/>
                    </a:lnTo>
                    <a:lnTo>
                      <a:pt x="112" y="12"/>
                    </a:lnTo>
                    <a:lnTo>
                      <a:pt x="102" y="0"/>
                    </a:lnTo>
                    <a:lnTo>
                      <a:pt x="0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Freeform: Shape 74"/>
              <p:cNvSpPr/>
              <p:nvPr/>
            </p:nvSpPr>
            <p:spPr bwMode="auto">
              <a:xfrm>
                <a:off x="3775075" y="1050925"/>
                <a:ext cx="55563" cy="52388"/>
              </a:xfrm>
              <a:custGeom>
                <a:avLst/>
                <a:gdLst>
                  <a:gd name="T0" fmla="*/ 14 w 21"/>
                  <a:gd name="T1" fmla="*/ 6 h 20"/>
                  <a:gd name="T2" fmla="*/ 0 w 21"/>
                  <a:gd name="T3" fmla="*/ 6 h 20"/>
                  <a:gd name="T4" fmla="*/ 15 w 21"/>
                  <a:gd name="T5" fmla="*/ 20 h 20"/>
                  <a:gd name="T6" fmla="*/ 14 w 21"/>
                  <a:gd name="T7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0">
                    <a:moveTo>
                      <a:pt x="14" y="6"/>
                    </a:moveTo>
                    <a:cubicBezTo>
                      <a:pt x="8" y="0"/>
                      <a:pt x="0" y="6"/>
                      <a:pt x="0" y="6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21" y="14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Freeform: Shape 75"/>
              <p:cNvSpPr/>
              <p:nvPr/>
            </p:nvSpPr>
            <p:spPr bwMode="auto">
              <a:xfrm>
                <a:off x="3440113" y="1058863"/>
                <a:ext cx="327025" cy="325438"/>
              </a:xfrm>
              <a:custGeom>
                <a:avLst/>
                <a:gdLst>
                  <a:gd name="T0" fmla="*/ 182 w 206"/>
                  <a:gd name="T1" fmla="*/ 180 h 205"/>
                  <a:gd name="T2" fmla="*/ 25 w 206"/>
                  <a:gd name="T3" fmla="*/ 180 h 205"/>
                  <a:gd name="T4" fmla="*/ 25 w 206"/>
                  <a:gd name="T5" fmla="*/ 25 h 205"/>
                  <a:gd name="T6" fmla="*/ 172 w 206"/>
                  <a:gd name="T7" fmla="*/ 25 h 205"/>
                  <a:gd name="T8" fmla="*/ 198 w 206"/>
                  <a:gd name="T9" fmla="*/ 0 h 205"/>
                  <a:gd name="T10" fmla="*/ 0 w 206"/>
                  <a:gd name="T11" fmla="*/ 0 h 205"/>
                  <a:gd name="T12" fmla="*/ 0 w 206"/>
                  <a:gd name="T13" fmla="*/ 205 h 205"/>
                  <a:gd name="T14" fmla="*/ 206 w 206"/>
                  <a:gd name="T15" fmla="*/ 205 h 205"/>
                  <a:gd name="T16" fmla="*/ 206 w 206"/>
                  <a:gd name="T17" fmla="*/ 76 h 205"/>
                  <a:gd name="T18" fmla="*/ 182 w 206"/>
                  <a:gd name="T19" fmla="*/ 101 h 205"/>
                  <a:gd name="T20" fmla="*/ 182 w 206"/>
                  <a:gd name="T21" fmla="*/ 18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6" h="205">
                    <a:moveTo>
                      <a:pt x="182" y="180"/>
                    </a:moveTo>
                    <a:lnTo>
                      <a:pt x="25" y="180"/>
                    </a:lnTo>
                    <a:lnTo>
                      <a:pt x="25" y="25"/>
                    </a:lnTo>
                    <a:lnTo>
                      <a:pt x="172" y="25"/>
                    </a:lnTo>
                    <a:lnTo>
                      <a:pt x="198" y="0"/>
                    </a:lnTo>
                    <a:lnTo>
                      <a:pt x="0" y="0"/>
                    </a:lnTo>
                    <a:lnTo>
                      <a:pt x="0" y="205"/>
                    </a:lnTo>
                    <a:lnTo>
                      <a:pt x="206" y="205"/>
                    </a:lnTo>
                    <a:lnTo>
                      <a:pt x="206" y="76"/>
                    </a:lnTo>
                    <a:lnTo>
                      <a:pt x="182" y="101"/>
                    </a:lnTo>
                    <a:lnTo>
                      <a:pt x="182" y="1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grpSp>
        <p:nvGrpSpPr>
          <p:cNvPr id="11" name="Group 76"/>
          <p:cNvGrpSpPr/>
          <p:nvPr/>
        </p:nvGrpSpPr>
        <p:grpSpPr>
          <a:xfrm>
            <a:off x="6107149" y="3673632"/>
            <a:ext cx="612482" cy="612482"/>
            <a:chOff x="7344296" y="4779146"/>
            <a:chExt cx="816643" cy="816643"/>
          </a:xfrm>
        </p:grpSpPr>
        <p:sp>
          <p:nvSpPr>
            <p:cNvPr id="27" name="Oval 77"/>
            <p:cNvSpPr/>
            <p:nvPr/>
          </p:nvSpPr>
          <p:spPr>
            <a:xfrm>
              <a:off x="7344296" y="4779146"/>
              <a:ext cx="816643" cy="81664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8" name="Freeform: Shape 78"/>
            <p:cNvSpPr/>
            <p:nvPr/>
          </p:nvSpPr>
          <p:spPr bwMode="auto">
            <a:xfrm>
              <a:off x="7568960" y="5018428"/>
              <a:ext cx="401781" cy="332570"/>
            </a:xfrm>
            <a:custGeom>
              <a:avLst/>
              <a:gdLst>
                <a:gd name="T0" fmla="*/ 260 w 287"/>
                <a:gd name="T1" fmla="*/ 78 h 237"/>
                <a:gd name="T2" fmla="*/ 244 w 287"/>
                <a:gd name="T3" fmla="*/ 94 h 237"/>
                <a:gd name="T4" fmla="*/ 260 w 287"/>
                <a:gd name="T5" fmla="*/ 111 h 237"/>
                <a:gd name="T6" fmla="*/ 277 w 287"/>
                <a:gd name="T7" fmla="*/ 94 h 237"/>
                <a:gd name="T8" fmla="*/ 260 w 287"/>
                <a:gd name="T9" fmla="*/ 78 h 237"/>
                <a:gd name="T10" fmla="*/ 27 w 287"/>
                <a:gd name="T11" fmla="*/ 78 h 237"/>
                <a:gd name="T12" fmla="*/ 11 w 287"/>
                <a:gd name="T13" fmla="*/ 94 h 237"/>
                <a:gd name="T14" fmla="*/ 27 w 287"/>
                <a:gd name="T15" fmla="*/ 111 h 237"/>
                <a:gd name="T16" fmla="*/ 43 w 287"/>
                <a:gd name="T17" fmla="*/ 94 h 237"/>
                <a:gd name="T18" fmla="*/ 27 w 287"/>
                <a:gd name="T19" fmla="*/ 78 h 237"/>
                <a:gd name="T20" fmla="*/ 212 w 287"/>
                <a:gd name="T21" fmla="*/ 49 h 237"/>
                <a:gd name="T22" fmla="*/ 188 w 287"/>
                <a:gd name="T23" fmla="*/ 73 h 237"/>
                <a:gd name="T24" fmla="*/ 212 w 287"/>
                <a:gd name="T25" fmla="*/ 97 h 237"/>
                <a:gd name="T26" fmla="*/ 236 w 287"/>
                <a:gd name="T27" fmla="*/ 73 h 237"/>
                <a:gd name="T28" fmla="*/ 212 w 287"/>
                <a:gd name="T29" fmla="*/ 49 h 237"/>
                <a:gd name="T30" fmla="*/ 287 w 287"/>
                <a:gd name="T31" fmla="*/ 196 h 237"/>
                <a:gd name="T32" fmla="*/ 259 w 287"/>
                <a:gd name="T33" fmla="*/ 196 h 237"/>
                <a:gd name="T34" fmla="*/ 259 w 287"/>
                <a:gd name="T35" fmla="*/ 145 h 237"/>
                <a:gd name="T36" fmla="*/ 253 w 287"/>
                <a:gd name="T37" fmla="*/ 121 h 237"/>
                <a:gd name="T38" fmla="*/ 260 w 287"/>
                <a:gd name="T39" fmla="*/ 120 h 237"/>
                <a:gd name="T40" fmla="*/ 287 w 287"/>
                <a:gd name="T41" fmla="*/ 147 h 237"/>
                <a:gd name="T42" fmla="*/ 287 w 287"/>
                <a:gd name="T43" fmla="*/ 196 h 237"/>
                <a:gd name="T44" fmla="*/ 75 w 287"/>
                <a:gd name="T45" fmla="*/ 49 h 237"/>
                <a:gd name="T46" fmla="*/ 51 w 287"/>
                <a:gd name="T47" fmla="*/ 73 h 237"/>
                <a:gd name="T48" fmla="*/ 75 w 287"/>
                <a:gd name="T49" fmla="*/ 97 h 237"/>
                <a:gd name="T50" fmla="*/ 99 w 287"/>
                <a:gd name="T51" fmla="*/ 73 h 237"/>
                <a:gd name="T52" fmla="*/ 75 w 287"/>
                <a:gd name="T53" fmla="*/ 49 h 237"/>
                <a:gd name="T54" fmla="*/ 27 w 287"/>
                <a:gd name="T55" fmla="*/ 120 h 237"/>
                <a:gd name="T56" fmla="*/ 34 w 287"/>
                <a:gd name="T57" fmla="*/ 121 h 237"/>
                <a:gd name="T58" fmla="*/ 28 w 287"/>
                <a:gd name="T59" fmla="*/ 145 h 237"/>
                <a:gd name="T60" fmla="*/ 28 w 287"/>
                <a:gd name="T61" fmla="*/ 196 h 237"/>
                <a:gd name="T62" fmla="*/ 0 w 287"/>
                <a:gd name="T63" fmla="*/ 196 h 237"/>
                <a:gd name="T64" fmla="*/ 0 w 287"/>
                <a:gd name="T65" fmla="*/ 147 h 237"/>
                <a:gd name="T66" fmla="*/ 27 w 287"/>
                <a:gd name="T67" fmla="*/ 120 h 237"/>
                <a:gd name="T68" fmla="*/ 144 w 287"/>
                <a:gd name="T69" fmla="*/ 0 h 237"/>
                <a:gd name="T70" fmla="*/ 108 w 287"/>
                <a:gd name="T71" fmla="*/ 36 h 237"/>
                <a:gd name="T72" fmla="*/ 144 w 287"/>
                <a:gd name="T73" fmla="*/ 72 h 237"/>
                <a:gd name="T74" fmla="*/ 179 w 287"/>
                <a:gd name="T75" fmla="*/ 36 h 237"/>
                <a:gd name="T76" fmla="*/ 144 w 287"/>
                <a:gd name="T77" fmla="*/ 0 h 237"/>
                <a:gd name="T78" fmla="*/ 251 w 287"/>
                <a:gd name="T79" fmla="*/ 214 h 237"/>
                <a:gd name="T80" fmla="*/ 208 w 287"/>
                <a:gd name="T81" fmla="*/ 214 h 237"/>
                <a:gd name="T82" fmla="*/ 208 w 287"/>
                <a:gd name="T83" fmla="*/ 137 h 237"/>
                <a:gd name="T84" fmla="*/ 201 w 287"/>
                <a:gd name="T85" fmla="*/ 108 h 237"/>
                <a:gd name="T86" fmla="*/ 212 w 287"/>
                <a:gd name="T87" fmla="*/ 106 h 237"/>
                <a:gd name="T88" fmla="*/ 251 w 287"/>
                <a:gd name="T89" fmla="*/ 145 h 237"/>
                <a:gd name="T90" fmla="*/ 251 w 287"/>
                <a:gd name="T91" fmla="*/ 214 h 237"/>
                <a:gd name="T92" fmla="*/ 79 w 287"/>
                <a:gd name="T93" fmla="*/ 137 h 237"/>
                <a:gd name="T94" fmla="*/ 79 w 287"/>
                <a:gd name="T95" fmla="*/ 214 h 237"/>
                <a:gd name="T96" fmla="*/ 37 w 287"/>
                <a:gd name="T97" fmla="*/ 214 h 237"/>
                <a:gd name="T98" fmla="*/ 37 w 287"/>
                <a:gd name="T99" fmla="*/ 145 h 237"/>
                <a:gd name="T100" fmla="*/ 75 w 287"/>
                <a:gd name="T101" fmla="*/ 106 h 237"/>
                <a:gd name="T102" fmla="*/ 86 w 287"/>
                <a:gd name="T103" fmla="*/ 108 h 237"/>
                <a:gd name="T104" fmla="*/ 79 w 287"/>
                <a:gd name="T105" fmla="*/ 137 h 237"/>
                <a:gd name="T106" fmla="*/ 88 w 287"/>
                <a:gd name="T107" fmla="*/ 237 h 237"/>
                <a:gd name="T108" fmla="*/ 200 w 287"/>
                <a:gd name="T109" fmla="*/ 237 h 237"/>
                <a:gd name="T110" fmla="*/ 200 w 287"/>
                <a:gd name="T111" fmla="*/ 137 h 237"/>
                <a:gd name="T112" fmla="*/ 144 w 287"/>
                <a:gd name="T113" fmla="*/ 81 h 237"/>
                <a:gd name="T114" fmla="*/ 88 w 287"/>
                <a:gd name="T115" fmla="*/ 137 h 237"/>
                <a:gd name="T116" fmla="*/ 88 w 287"/>
                <a:gd name="T117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7" h="237">
                  <a:moveTo>
                    <a:pt x="260" y="78"/>
                  </a:moveTo>
                  <a:cubicBezTo>
                    <a:pt x="251" y="78"/>
                    <a:pt x="244" y="85"/>
                    <a:pt x="244" y="94"/>
                  </a:cubicBezTo>
                  <a:cubicBezTo>
                    <a:pt x="244" y="103"/>
                    <a:pt x="251" y="111"/>
                    <a:pt x="260" y="111"/>
                  </a:cubicBezTo>
                  <a:cubicBezTo>
                    <a:pt x="269" y="111"/>
                    <a:pt x="277" y="103"/>
                    <a:pt x="277" y="94"/>
                  </a:cubicBezTo>
                  <a:cubicBezTo>
                    <a:pt x="277" y="85"/>
                    <a:pt x="269" y="78"/>
                    <a:pt x="260" y="78"/>
                  </a:cubicBezTo>
                  <a:close/>
                  <a:moveTo>
                    <a:pt x="27" y="78"/>
                  </a:moveTo>
                  <a:cubicBezTo>
                    <a:pt x="18" y="78"/>
                    <a:pt x="11" y="85"/>
                    <a:pt x="11" y="94"/>
                  </a:cubicBezTo>
                  <a:cubicBezTo>
                    <a:pt x="11" y="103"/>
                    <a:pt x="18" y="111"/>
                    <a:pt x="27" y="111"/>
                  </a:cubicBezTo>
                  <a:cubicBezTo>
                    <a:pt x="36" y="111"/>
                    <a:pt x="43" y="103"/>
                    <a:pt x="43" y="94"/>
                  </a:cubicBezTo>
                  <a:cubicBezTo>
                    <a:pt x="43" y="85"/>
                    <a:pt x="36" y="78"/>
                    <a:pt x="27" y="78"/>
                  </a:cubicBezTo>
                  <a:close/>
                  <a:moveTo>
                    <a:pt x="212" y="49"/>
                  </a:moveTo>
                  <a:cubicBezTo>
                    <a:pt x="199" y="49"/>
                    <a:pt x="188" y="59"/>
                    <a:pt x="188" y="73"/>
                  </a:cubicBezTo>
                  <a:cubicBezTo>
                    <a:pt x="188" y="86"/>
                    <a:pt x="199" y="97"/>
                    <a:pt x="212" y="97"/>
                  </a:cubicBezTo>
                  <a:cubicBezTo>
                    <a:pt x="225" y="97"/>
                    <a:pt x="236" y="86"/>
                    <a:pt x="236" y="73"/>
                  </a:cubicBezTo>
                  <a:cubicBezTo>
                    <a:pt x="236" y="59"/>
                    <a:pt x="225" y="49"/>
                    <a:pt x="212" y="49"/>
                  </a:cubicBezTo>
                  <a:close/>
                  <a:moveTo>
                    <a:pt x="287" y="196"/>
                  </a:moveTo>
                  <a:cubicBezTo>
                    <a:pt x="259" y="196"/>
                    <a:pt x="259" y="196"/>
                    <a:pt x="259" y="196"/>
                  </a:cubicBezTo>
                  <a:cubicBezTo>
                    <a:pt x="259" y="145"/>
                    <a:pt x="259" y="145"/>
                    <a:pt x="259" y="145"/>
                  </a:cubicBezTo>
                  <a:cubicBezTo>
                    <a:pt x="259" y="136"/>
                    <a:pt x="257" y="128"/>
                    <a:pt x="253" y="121"/>
                  </a:cubicBezTo>
                  <a:cubicBezTo>
                    <a:pt x="255" y="120"/>
                    <a:pt x="258" y="120"/>
                    <a:pt x="260" y="120"/>
                  </a:cubicBezTo>
                  <a:cubicBezTo>
                    <a:pt x="275" y="120"/>
                    <a:pt x="287" y="132"/>
                    <a:pt x="287" y="147"/>
                  </a:cubicBezTo>
                  <a:lnTo>
                    <a:pt x="287" y="196"/>
                  </a:lnTo>
                  <a:close/>
                  <a:moveTo>
                    <a:pt x="75" y="49"/>
                  </a:moveTo>
                  <a:cubicBezTo>
                    <a:pt x="62" y="49"/>
                    <a:pt x="51" y="59"/>
                    <a:pt x="51" y="73"/>
                  </a:cubicBezTo>
                  <a:cubicBezTo>
                    <a:pt x="51" y="86"/>
                    <a:pt x="62" y="97"/>
                    <a:pt x="75" y="97"/>
                  </a:cubicBezTo>
                  <a:cubicBezTo>
                    <a:pt x="88" y="97"/>
                    <a:pt x="99" y="86"/>
                    <a:pt x="99" y="73"/>
                  </a:cubicBezTo>
                  <a:cubicBezTo>
                    <a:pt x="99" y="59"/>
                    <a:pt x="88" y="49"/>
                    <a:pt x="75" y="49"/>
                  </a:cubicBezTo>
                  <a:close/>
                  <a:moveTo>
                    <a:pt x="27" y="120"/>
                  </a:moveTo>
                  <a:cubicBezTo>
                    <a:pt x="29" y="120"/>
                    <a:pt x="32" y="120"/>
                    <a:pt x="34" y="121"/>
                  </a:cubicBezTo>
                  <a:cubicBezTo>
                    <a:pt x="30" y="128"/>
                    <a:pt x="28" y="136"/>
                    <a:pt x="28" y="145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32"/>
                    <a:pt x="12" y="120"/>
                    <a:pt x="27" y="120"/>
                  </a:cubicBezTo>
                  <a:close/>
                  <a:moveTo>
                    <a:pt x="144" y="0"/>
                  </a:moveTo>
                  <a:cubicBezTo>
                    <a:pt x="124" y="0"/>
                    <a:pt x="108" y="16"/>
                    <a:pt x="108" y="36"/>
                  </a:cubicBezTo>
                  <a:cubicBezTo>
                    <a:pt x="108" y="56"/>
                    <a:pt x="124" y="72"/>
                    <a:pt x="144" y="72"/>
                  </a:cubicBezTo>
                  <a:cubicBezTo>
                    <a:pt x="163" y="72"/>
                    <a:pt x="179" y="56"/>
                    <a:pt x="179" y="36"/>
                  </a:cubicBezTo>
                  <a:cubicBezTo>
                    <a:pt x="179" y="16"/>
                    <a:pt x="163" y="0"/>
                    <a:pt x="144" y="0"/>
                  </a:cubicBezTo>
                  <a:close/>
                  <a:moveTo>
                    <a:pt x="251" y="214"/>
                  </a:moveTo>
                  <a:cubicBezTo>
                    <a:pt x="208" y="214"/>
                    <a:pt x="208" y="214"/>
                    <a:pt x="208" y="214"/>
                  </a:cubicBezTo>
                  <a:cubicBezTo>
                    <a:pt x="208" y="137"/>
                    <a:pt x="208" y="137"/>
                    <a:pt x="208" y="137"/>
                  </a:cubicBezTo>
                  <a:cubicBezTo>
                    <a:pt x="208" y="127"/>
                    <a:pt x="206" y="117"/>
                    <a:pt x="201" y="108"/>
                  </a:cubicBezTo>
                  <a:cubicBezTo>
                    <a:pt x="205" y="107"/>
                    <a:pt x="208" y="106"/>
                    <a:pt x="212" y="106"/>
                  </a:cubicBezTo>
                  <a:cubicBezTo>
                    <a:pt x="233" y="106"/>
                    <a:pt x="251" y="124"/>
                    <a:pt x="251" y="145"/>
                  </a:cubicBezTo>
                  <a:lnTo>
                    <a:pt x="251" y="214"/>
                  </a:lnTo>
                  <a:close/>
                  <a:moveTo>
                    <a:pt x="79" y="137"/>
                  </a:moveTo>
                  <a:cubicBezTo>
                    <a:pt x="79" y="214"/>
                    <a:pt x="79" y="214"/>
                    <a:pt x="79" y="214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37" y="124"/>
                    <a:pt x="54" y="106"/>
                    <a:pt x="75" y="106"/>
                  </a:cubicBezTo>
                  <a:cubicBezTo>
                    <a:pt x="79" y="106"/>
                    <a:pt x="83" y="107"/>
                    <a:pt x="86" y="108"/>
                  </a:cubicBezTo>
                  <a:cubicBezTo>
                    <a:pt x="81" y="117"/>
                    <a:pt x="79" y="127"/>
                    <a:pt x="79" y="137"/>
                  </a:cubicBezTo>
                  <a:close/>
                  <a:moveTo>
                    <a:pt x="88" y="237"/>
                  </a:moveTo>
                  <a:cubicBezTo>
                    <a:pt x="200" y="237"/>
                    <a:pt x="200" y="237"/>
                    <a:pt x="200" y="237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0" y="106"/>
                    <a:pt x="174" y="81"/>
                    <a:pt x="144" y="81"/>
                  </a:cubicBezTo>
                  <a:cubicBezTo>
                    <a:pt x="113" y="81"/>
                    <a:pt x="88" y="106"/>
                    <a:pt x="88" y="137"/>
                  </a:cubicBezTo>
                  <a:lnTo>
                    <a:pt x="88" y="2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63904" y="1762053"/>
            <a:ext cx="6279590" cy="2401265"/>
            <a:chOff x="1563904" y="1762053"/>
            <a:chExt cx="6279590" cy="2401265"/>
          </a:xfrm>
        </p:grpSpPr>
        <p:grpSp>
          <p:nvGrpSpPr>
            <p:cNvPr id="5" name="Group 52"/>
            <p:cNvGrpSpPr/>
            <p:nvPr/>
          </p:nvGrpSpPr>
          <p:grpSpPr>
            <a:xfrm>
              <a:off x="1563904" y="1770858"/>
              <a:ext cx="3214963" cy="1022774"/>
              <a:chOff x="2104342" y="2815365"/>
              <a:chExt cx="4286617" cy="1363699"/>
            </a:xfrm>
          </p:grpSpPr>
          <p:sp>
            <p:nvSpPr>
              <p:cNvPr id="45" name="Oval 53"/>
              <p:cNvSpPr/>
              <p:nvPr/>
            </p:nvSpPr>
            <p:spPr>
              <a:xfrm>
                <a:off x="2757941" y="2877577"/>
                <a:ext cx="101706" cy="101706"/>
              </a:xfrm>
              <a:prstGeom prst="ellips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Arc 54"/>
              <p:cNvSpPr/>
              <p:nvPr/>
            </p:nvSpPr>
            <p:spPr>
              <a:xfrm rot="152113" flipH="1">
                <a:off x="2104342" y="2815365"/>
                <a:ext cx="4286617" cy="1363699"/>
              </a:xfrm>
              <a:prstGeom prst="arc">
                <a:avLst>
                  <a:gd name="adj1" fmla="val 12596661"/>
                  <a:gd name="adj2" fmla="val 20489397"/>
                </a:avLst>
              </a:prstGeom>
              <a:ln w="12700">
                <a:solidFill>
                  <a:srgbClr val="3D374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" name="Group 58"/>
            <p:cNvGrpSpPr/>
            <p:nvPr/>
          </p:nvGrpSpPr>
          <p:grpSpPr>
            <a:xfrm>
              <a:off x="4615917" y="1762053"/>
              <a:ext cx="3227577" cy="997919"/>
              <a:chOff x="6090031" y="2877577"/>
              <a:chExt cx="4303436" cy="1330558"/>
            </a:xfrm>
          </p:grpSpPr>
          <p:sp>
            <p:nvSpPr>
              <p:cNvPr id="41" name="Oval 59"/>
              <p:cNvSpPr/>
              <p:nvPr/>
            </p:nvSpPr>
            <p:spPr>
              <a:xfrm>
                <a:off x="9175494" y="2898900"/>
                <a:ext cx="101706" cy="101706"/>
              </a:xfrm>
              <a:prstGeom prst="ellips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Arc 60"/>
              <p:cNvSpPr/>
              <p:nvPr/>
            </p:nvSpPr>
            <p:spPr>
              <a:xfrm flipH="1">
                <a:off x="6090031" y="2877577"/>
                <a:ext cx="4303436" cy="1330558"/>
              </a:xfrm>
              <a:prstGeom prst="arc">
                <a:avLst>
                  <a:gd name="adj1" fmla="val 12596661"/>
                  <a:gd name="adj2" fmla="val 20457581"/>
                </a:avLst>
              </a:prstGeom>
              <a:ln w="12700">
                <a:solidFill>
                  <a:srgbClr val="3D374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9" name="Group 64"/>
            <p:cNvGrpSpPr/>
            <p:nvPr/>
          </p:nvGrpSpPr>
          <p:grpSpPr>
            <a:xfrm>
              <a:off x="2611494" y="2228671"/>
              <a:ext cx="2145141" cy="1934647"/>
              <a:chOff x="3335626" y="3067990"/>
              <a:chExt cx="2860188" cy="2579529"/>
            </a:xfrm>
          </p:grpSpPr>
          <p:sp>
            <p:nvSpPr>
              <p:cNvPr id="37" name="Oval 65"/>
              <p:cNvSpPr/>
              <p:nvPr/>
            </p:nvSpPr>
            <p:spPr>
              <a:xfrm>
                <a:off x="3386275" y="4837692"/>
                <a:ext cx="101706" cy="101706"/>
              </a:xfrm>
              <a:prstGeom prst="ellips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Arc 66"/>
              <p:cNvSpPr/>
              <p:nvPr/>
            </p:nvSpPr>
            <p:spPr>
              <a:xfrm rot="20899889" flipH="1">
                <a:off x="3335626" y="3067990"/>
                <a:ext cx="2860188" cy="2579529"/>
              </a:xfrm>
              <a:prstGeom prst="arc">
                <a:avLst>
                  <a:gd name="adj1" fmla="val 12957838"/>
                  <a:gd name="adj2" fmla="val 525263"/>
                </a:avLst>
              </a:prstGeom>
              <a:ln w="12700">
                <a:solidFill>
                  <a:srgbClr val="3D374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2" name="Group 79"/>
            <p:cNvGrpSpPr/>
            <p:nvPr/>
          </p:nvGrpSpPr>
          <p:grpSpPr>
            <a:xfrm flipH="1">
              <a:off x="4352339" y="2228670"/>
              <a:ext cx="2145141" cy="1934647"/>
              <a:chOff x="3335626" y="3067990"/>
              <a:chExt cx="2860188" cy="2579529"/>
            </a:xfrm>
          </p:grpSpPr>
          <p:sp>
            <p:nvSpPr>
              <p:cNvPr id="25" name="Oval 80"/>
              <p:cNvSpPr/>
              <p:nvPr/>
            </p:nvSpPr>
            <p:spPr>
              <a:xfrm>
                <a:off x="3386275" y="4837692"/>
                <a:ext cx="101706" cy="101706"/>
              </a:xfrm>
              <a:prstGeom prst="ellips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Arc 81"/>
              <p:cNvSpPr/>
              <p:nvPr/>
            </p:nvSpPr>
            <p:spPr>
              <a:xfrm rot="20899889" flipH="1">
                <a:off x="3335626" y="3067990"/>
                <a:ext cx="2860188" cy="2579529"/>
              </a:xfrm>
              <a:prstGeom prst="arc">
                <a:avLst>
                  <a:gd name="adj1" fmla="val 12957838"/>
                  <a:gd name="adj2" fmla="val 525263"/>
                </a:avLst>
              </a:prstGeom>
              <a:ln w="12700">
                <a:solidFill>
                  <a:srgbClr val="3D374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</p:grpSp>
      <p:grpSp>
        <p:nvGrpSpPr>
          <p:cNvPr id="13" name="Group 91"/>
          <p:cNvGrpSpPr/>
          <p:nvPr/>
        </p:nvGrpSpPr>
        <p:grpSpPr>
          <a:xfrm>
            <a:off x="539752" y="2193708"/>
            <a:ext cx="2032635" cy="670560"/>
            <a:chOff x="4012199" y="1347816"/>
            <a:chExt cx="2751091" cy="894080"/>
          </a:xfrm>
        </p:grpSpPr>
        <p:sp>
          <p:nvSpPr>
            <p:cNvPr id="23" name="TextBox 94"/>
            <p:cNvSpPr txBox="1"/>
            <p:nvPr/>
          </p:nvSpPr>
          <p:spPr>
            <a:xfrm>
              <a:off x="4012199" y="1594196"/>
              <a:ext cx="2751091" cy="647700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/>
                <a:t>把项目放到</a:t>
              </a:r>
              <a:r>
                <a:rPr lang="en-US" altLang="zh-CN" sz="1600"/>
                <a:t>eclipse</a:t>
              </a:r>
              <a:r>
                <a:rPr lang="zh-CN" altLang="en-US" sz="1600"/>
                <a:t>中，</a:t>
              </a:r>
              <a:r>
                <a:rPr lang="en-US" altLang="zh-CN" sz="1600"/>
                <a:t>tomcat</a:t>
              </a:r>
              <a:r>
                <a:rPr lang="zh-CN" altLang="en-US" sz="1600"/>
                <a:t>启动服务器（注意数据库的导入）</a:t>
              </a:r>
              <a:endParaRPr lang="zh-CN" altLang="en-US" sz="1600"/>
            </a:p>
          </p:txBody>
        </p:sp>
        <p:sp>
          <p:nvSpPr>
            <p:cNvPr id="24" name="TextBox 95"/>
            <p:cNvSpPr txBox="1"/>
            <p:nvPr/>
          </p:nvSpPr>
          <p:spPr>
            <a:xfrm>
              <a:off x="5084561" y="1347816"/>
              <a:ext cx="1249690" cy="246221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72500"/>
            </a:bodyPr>
            <a:lstStyle/>
            <a:p>
              <a:pPr algn="r"/>
              <a:r>
                <a:rPr lang="zh-CN" altLang="en-US" sz="1600" b="1">
                  <a:solidFill>
                    <a:schemeClr val="accent1">
                      <a:lumMod val="100000"/>
                    </a:schemeClr>
                  </a:solidFill>
                </a:rPr>
                <a:t>服务器</a:t>
              </a:r>
              <a:endParaRPr lang="zh-CN" altLang="en-US" sz="1600" b="1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grpSp>
        <p:nvGrpSpPr>
          <p:cNvPr id="14" name="Group 96"/>
          <p:cNvGrpSpPr/>
          <p:nvPr/>
        </p:nvGrpSpPr>
        <p:grpSpPr>
          <a:xfrm>
            <a:off x="161290" y="3673475"/>
            <a:ext cx="2094230" cy="1016635"/>
            <a:chOff x="4012199" y="1347816"/>
            <a:chExt cx="2322052" cy="1106079"/>
          </a:xfrm>
        </p:grpSpPr>
        <p:sp>
          <p:nvSpPr>
            <p:cNvPr id="21" name="TextBox 97"/>
            <p:cNvSpPr txBox="1"/>
            <p:nvPr/>
          </p:nvSpPr>
          <p:spPr>
            <a:xfrm>
              <a:off x="4012199" y="1594037"/>
              <a:ext cx="2322052" cy="859858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/>
                <a:t>把项目导入</a:t>
              </a:r>
              <a:r>
                <a:rPr lang="en-US" altLang="zh-CN" sz="1400"/>
                <a:t>Android studio</a:t>
              </a:r>
              <a:r>
                <a:rPr lang="zh-CN" altLang="en-US" sz="1400"/>
                <a:t>中，调试运行（</a:t>
              </a:r>
              <a:r>
                <a:rPr lang="en-US" altLang="zh-CN" sz="1400"/>
                <a:t>1</a:t>
              </a:r>
              <a:r>
                <a:rPr lang="zh-CN" altLang="en-US" sz="1400"/>
                <a:t>）如果服务器在本机，注意修改成本机</a:t>
              </a:r>
              <a:r>
                <a:rPr lang="en-US" altLang="zh-CN" sz="1400"/>
                <a:t>IP</a:t>
              </a:r>
              <a:r>
                <a:rPr lang="zh-CN" altLang="en-US" sz="1400"/>
                <a:t>地址（</a:t>
              </a:r>
              <a:r>
                <a:rPr lang="en-US" altLang="zh-CN" sz="1400"/>
                <a:t>2</a:t>
              </a:r>
              <a:r>
                <a:rPr lang="zh-CN" altLang="en-US" sz="1400"/>
                <a:t>）只有服务器启动才可以调用）</a:t>
              </a:r>
              <a:endParaRPr lang="zh-CN" altLang="en-US" sz="1400"/>
            </a:p>
          </p:txBody>
        </p:sp>
        <p:sp>
          <p:nvSpPr>
            <p:cNvPr id="22" name="TextBox 98"/>
            <p:cNvSpPr txBox="1"/>
            <p:nvPr/>
          </p:nvSpPr>
          <p:spPr>
            <a:xfrm>
              <a:off x="5083651" y="1347816"/>
              <a:ext cx="1250600" cy="246221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82500"/>
            </a:bodyPr>
            <a:lstStyle/>
            <a:p>
              <a:pPr algn="r"/>
              <a:r>
                <a:rPr lang="zh-CN" altLang="en-US" sz="1600" b="1">
                  <a:solidFill>
                    <a:schemeClr val="accent2">
                      <a:lumMod val="100000"/>
                    </a:schemeClr>
                  </a:solidFill>
                </a:rPr>
                <a:t>客户端</a:t>
              </a:r>
              <a:endParaRPr lang="zh-CN" altLang="en-US" sz="1600" b="1">
                <a:solidFill>
                  <a:schemeClr val="accent2">
                    <a:lumMod val="100000"/>
                  </a:schemeClr>
                </a:solidFill>
              </a:endParaRPr>
            </a:p>
          </p:txBody>
        </p:sp>
      </p:grpSp>
      <p:grpSp>
        <p:nvGrpSpPr>
          <p:cNvPr id="15" name="Group 99"/>
          <p:cNvGrpSpPr/>
          <p:nvPr/>
        </p:nvGrpSpPr>
        <p:grpSpPr>
          <a:xfrm>
            <a:off x="6643299" y="2193708"/>
            <a:ext cx="1961350" cy="703988"/>
            <a:chOff x="4012199" y="1347816"/>
            <a:chExt cx="2322052" cy="938651"/>
          </a:xfrm>
        </p:grpSpPr>
        <p:sp>
          <p:nvSpPr>
            <p:cNvPr id="19" name="TextBox 100"/>
            <p:cNvSpPr txBox="1"/>
            <p:nvPr/>
          </p:nvSpPr>
          <p:spPr>
            <a:xfrm>
              <a:off x="4012199" y="1594037"/>
              <a:ext cx="2322052" cy="692430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/>
                <a:t>夜神模拟器由于框架问题无法打开我们的项目</a:t>
              </a:r>
              <a:endParaRPr lang="zh-CN" altLang="en-US" sz="2000"/>
            </a:p>
          </p:txBody>
        </p:sp>
        <p:sp>
          <p:nvSpPr>
            <p:cNvPr id="20" name="TextBox 101"/>
            <p:cNvSpPr txBox="1"/>
            <p:nvPr/>
          </p:nvSpPr>
          <p:spPr>
            <a:xfrm>
              <a:off x="4012199" y="1347816"/>
              <a:ext cx="1093135" cy="246221"/>
            </a:xfrm>
            <a:prstGeom prst="rect">
              <a:avLst/>
            </a:prstGeom>
            <a:noFill/>
          </p:spPr>
          <p:txBody>
            <a:bodyPr wrap="none" lIns="0" tIns="0" rIns="0" bIns="0" anchor="t" anchorCtr="0">
              <a:normAutofit fontScale="72500"/>
            </a:bodyPr>
            <a:lstStyle/>
            <a:p>
              <a:r>
                <a:rPr lang="zh-CN" altLang="en-US" sz="1600" b="1">
                  <a:solidFill>
                    <a:schemeClr val="accent4">
                      <a:lumMod val="100000"/>
                    </a:schemeClr>
                  </a:solidFill>
                </a:rPr>
                <a:t>框架问题</a:t>
              </a:r>
              <a:endParaRPr lang="zh-CN" altLang="en-US" sz="1600" b="1">
                <a:solidFill>
                  <a:schemeClr val="accent4">
                    <a:lumMod val="100000"/>
                  </a:schemeClr>
                </a:solidFill>
              </a:endParaRPr>
            </a:p>
          </p:txBody>
        </p:sp>
      </p:grpSp>
      <p:grpSp>
        <p:nvGrpSpPr>
          <p:cNvPr id="16" name="Group 102"/>
          <p:cNvGrpSpPr/>
          <p:nvPr/>
        </p:nvGrpSpPr>
        <p:grpSpPr>
          <a:xfrm>
            <a:off x="6853582" y="3746137"/>
            <a:ext cx="1688501" cy="829559"/>
            <a:chOff x="4012199" y="1347816"/>
            <a:chExt cx="2322052" cy="1106079"/>
          </a:xfrm>
        </p:grpSpPr>
        <p:sp>
          <p:nvSpPr>
            <p:cNvPr id="17" name="TextBox 103"/>
            <p:cNvSpPr txBox="1"/>
            <p:nvPr/>
          </p:nvSpPr>
          <p:spPr>
            <a:xfrm>
              <a:off x="4012199" y="1594036"/>
              <a:ext cx="2322052" cy="859859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/>
                <a:t>AMD</a:t>
              </a:r>
              <a:r>
                <a:rPr lang="zh-CN" altLang="en-US" sz="2000"/>
                <a:t>处理器无法运行</a:t>
              </a:r>
              <a:r>
                <a:rPr lang="en-US" altLang="zh-CN" sz="2000"/>
                <a:t>Android studio</a:t>
              </a:r>
              <a:r>
                <a:rPr lang="zh-CN" altLang="en-US" sz="2000"/>
                <a:t>自带的模拟器</a:t>
              </a:r>
              <a:endParaRPr lang="zh-CN" altLang="en-US" sz="2000"/>
            </a:p>
          </p:txBody>
        </p:sp>
        <p:sp>
          <p:nvSpPr>
            <p:cNvPr id="18" name="TextBox 104"/>
            <p:cNvSpPr txBox="1"/>
            <p:nvPr/>
          </p:nvSpPr>
          <p:spPr>
            <a:xfrm>
              <a:off x="4012199" y="1347816"/>
              <a:ext cx="1269776" cy="246221"/>
            </a:xfrm>
            <a:prstGeom prst="rect">
              <a:avLst/>
            </a:prstGeom>
            <a:noFill/>
          </p:spPr>
          <p:txBody>
            <a:bodyPr wrap="none" lIns="0" tIns="0" rIns="0" bIns="0" anchor="t" anchorCtr="0">
              <a:normAutofit fontScale="72500"/>
            </a:bodyPr>
            <a:lstStyle/>
            <a:p>
              <a:r>
                <a:rPr lang="zh-CN" altLang="en-US" sz="1600" b="1">
                  <a:solidFill>
                    <a:schemeClr val="accent3">
                      <a:lumMod val="100000"/>
                    </a:schemeClr>
                  </a:solidFill>
                </a:rPr>
                <a:t>处理器</a:t>
              </a:r>
              <a:endParaRPr lang="zh-CN" altLang="en-US" sz="1600" b="1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2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18584" y="1241731"/>
            <a:ext cx="7484110" cy="2660039"/>
            <a:chOff x="818584" y="1241731"/>
            <a:chExt cx="7484110" cy="2660039"/>
          </a:xfrm>
        </p:grpSpPr>
        <p:grpSp>
          <p:nvGrpSpPr>
            <p:cNvPr id="24" name="Group 16"/>
            <p:cNvGrpSpPr/>
            <p:nvPr/>
          </p:nvGrpSpPr>
          <p:grpSpPr>
            <a:xfrm>
              <a:off x="818584" y="3071306"/>
              <a:ext cx="1788570" cy="830464"/>
              <a:chOff x="5157231" y="1101621"/>
              <a:chExt cx="2742837" cy="1107285"/>
            </a:xfrm>
          </p:grpSpPr>
          <p:sp>
            <p:nvSpPr>
              <p:cNvPr id="37" name="TextBox 17"/>
              <p:cNvSpPr txBox="1"/>
              <p:nvPr/>
            </p:nvSpPr>
            <p:spPr>
              <a:xfrm>
                <a:off x="5200077" y="1101621"/>
                <a:ext cx="2699991" cy="398468"/>
              </a:xfrm>
              <a:prstGeom prst="rect">
                <a:avLst/>
              </a:prstGeom>
              <a:noFill/>
            </p:spPr>
            <p:txBody>
              <a:bodyPr wrap="none" lIns="216000" tIns="0" rIns="216000" bIns="0" anchor="b" anchorCtr="1">
                <a:normAutofit/>
              </a:bodyPr>
              <a:lstStyle/>
              <a:p>
                <a:pPr algn="ctr"/>
                <a:r>
                  <a:rPr lang="en-US" altLang="zh-CN" sz="1400" b="1">
                    <a:solidFill>
                      <a:schemeClr val="dk2">
                        <a:lumMod val="100000"/>
                      </a:schemeClr>
                    </a:solidFill>
                  </a:rPr>
                  <a:t>gradle</a:t>
                </a:r>
                <a:endParaRPr lang="en-US" altLang="zh-CN" sz="1400" b="1">
                  <a:solidFill>
                    <a:schemeClr val="dk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TextBox 18"/>
              <p:cNvSpPr txBox="1"/>
              <p:nvPr/>
            </p:nvSpPr>
            <p:spPr>
              <a:xfrm>
                <a:off x="5157231" y="1500087"/>
                <a:ext cx="2699990" cy="708819"/>
              </a:xfrm>
              <a:prstGeom prst="rect">
                <a:avLst/>
              </a:prstGeom>
            </p:spPr>
            <p:txBody>
              <a:bodyPr vert="horz" wrap="square" lIns="216000" tIns="0" rIns="216000" bIns="0" anchor="t" anchorCtr="1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注意</a:t>
                </a:r>
                <a:r>
                  <a:rPr lang="en-US" altLang="zh-CN" sz="1000">
                    <a:solidFill>
                      <a:schemeClr val="dk1">
                        <a:lumMod val="100000"/>
                      </a:schemeClr>
                    </a:solidFill>
                  </a:rPr>
                  <a:t>gradle</a:t>
                </a: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的版本问题，（</a:t>
                </a:r>
                <a:r>
                  <a:rPr lang="en-US" altLang="zh-CN" sz="1000">
                    <a:solidFill>
                      <a:schemeClr val="dk1">
                        <a:lumMod val="100000"/>
                      </a:schemeClr>
                    </a:solidFill>
                  </a:rPr>
                  <a:t>4</a:t>
                </a: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版本可以，</a:t>
                </a:r>
                <a:r>
                  <a:rPr lang="en-US" altLang="zh-CN" sz="1000">
                    <a:solidFill>
                      <a:schemeClr val="dk1">
                        <a:lumMod val="100000"/>
                      </a:schemeClr>
                    </a:solidFill>
                  </a:rPr>
                  <a:t>5</a:t>
                </a: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不行）</a:t>
                </a:r>
                <a:endParaRPr lang="zh-CN" altLang="en-US" sz="100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  <p:sp>
          <p:nvSpPr>
            <p:cNvPr id="35" name="TextBox 20"/>
            <p:cNvSpPr txBox="1"/>
            <p:nvPr/>
          </p:nvSpPr>
          <p:spPr>
            <a:xfrm>
              <a:off x="3679894" y="3071166"/>
              <a:ext cx="1760855" cy="708025"/>
            </a:xfrm>
            <a:prstGeom prst="rect">
              <a:avLst/>
            </a:prstGeom>
            <a:noFill/>
          </p:spPr>
          <p:txBody>
            <a:bodyPr wrap="none" lIns="216000" tIns="0" rIns="216000" bIns="0" anchor="b" anchorCtr="1">
              <a:normAutofit/>
            </a:bodyPr>
            <a:lstStyle/>
            <a:p>
              <a:pPr algn="ctr"/>
              <a:r>
                <a:rPr lang="zh-CN" altLang="en-US" sz="1400" b="1">
                  <a:solidFill>
                    <a:schemeClr val="accent3">
                      <a:lumMod val="100000"/>
                    </a:schemeClr>
                  </a:solidFill>
                </a:rPr>
                <a:t>服务器端tomcat</a:t>
              </a:r>
              <a:endParaRPr lang="zh-CN" altLang="en-US" sz="1400" b="1">
                <a:solidFill>
                  <a:schemeClr val="accent3">
                    <a:lumMod val="100000"/>
                  </a:schemeClr>
                </a:solidFill>
              </a:endParaRPr>
            </a:p>
            <a:p>
              <a:pPr algn="ctr"/>
              <a:r>
                <a:rPr lang="zh-CN" altLang="en-US" sz="1400" b="1">
                  <a:solidFill>
                    <a:schemeClr val="accent3">
                      <a:lumMod val="100000"/>
                    </a:schemeClr>
                  </a:solidFill>
                </a:rPr>
                <a:t>相关内容的导入</a:t>
              </a:r>
              <a:endParaRPr lang="zh-CN" altLang="en-US" sz="1400" b="1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33" name="TextBox 23"/>
            <p:cNvSpPr txBox="1"/>
            <p:nvPr/>
          </p:nvSpPr>
          <p:spPr>
            <a:xfrm>
              <a:off x="6541839" y="3071166"/>
              <a:ext cx="1760855" cy="708660"/>
            </a:xfrm>
            <a:prstGeom prst="rect">
              <a:avLst/>
            </a:prstGeom>
            <a:noFill/>
          </p:spPr>
          <p:txBody>
            <a:bodyPr wrap="none" lIns="216000" tIns="0" rIns="216000" bIns="0" anchor="b" anchorCtr="1">
              <a:normAutofit/>
            </a:bodyPr>
            <a:lstStyle/>
            <a:p>
              <a:pPr algn="ctr"/>
              <a:r>
                <a:rPr lang="zh-CN" altLang="en-US" sz="1400" b="1">
                  <a:solidFill>
                    <a:schemeClr val="accent6">
                      <a:lumMod val="100000"/>
                    </a:schemeClr>
                  </a:solidFill>
                </a:rPr>
                <a:t>数据库版本与jar</a:t>
              </a:r>
              <a:endParaRPr lang="zh-CN" altLang="en-US" sz="1400" b="1">
                <a:solidFill>
                  <a:schemeClr val="accent6">
                    <a:lumMod val="100000"/>
                  </a:schemeClr>
                </a:solidFill>
              </a:endParaRPr>
            </a:p>
            <a:p>
              <a:pPr algn="ctr"/>
              <a:r>
                <a:rPr lang="zh-CN" altLang="en-US" sz="1400" b="1">
                  <a:solidFill>
                    <a:schemeClr val="accent6">
                      <a:lumMod val="100000"/>
                    </a:schemeClr>
                  </a:solidFill>
                </a:rPr>
                <a:t>包不兼容问题</a:t>
              </a:r>
              <a:endParaRPr lang="zh-CN" altLang="en-US" sz="1400" b="1">
                <a:solidFill>
                  <a:schemeClr val="accent6">
                    <a:lumMod val="100000"/>
                  </a:schemeClr>
                </a:solidFill>
              </a:endParaRPr>
            </a:p>
          </p:txBody>
        </p:sp>
        <p:grpSp>
          <p:nvGrpSpPr>
            <p:cNvPr id="27" name="Group 25"/>
            <p:cNvGrpSpPr/>
            <p:nvPr/>
          </p:nvGrpSpPr>
          <p:grpSpPr>
            <a:xfrm>
              <a:off x="2257874" y="1241731"/>
              <a:ext cx="1760855" cy="830464"/>
              <a:chOff x="5157230" y="1101621"/>
              <a:chExt cx="2700335" cy="1107285"/>
            </a:xfrm>
          </p:grpSpPr>
          <p:sp>
            <p:nvSpPr>
              <p:cNvPr id="31" name="TextBox 26"/>
              <p:cNvSpPr txBox="1"/>
              <p:nvPr/>
            </p:nvSpPr>
            <p:spPr>
              <a:xfrm>
                <a:off x="5157230" y="1101621"/>
                <a:ext cx="2700335" cy="825500"/>
              </a:xfrm>
              <a:prstGeom prst="rect">
                <a:avLst/>
              </a:prstGeom>
              <a:noFill/>
            </p:spPr>
            <p:txBody>
              <a:bodyPr wrap="none" lIns="216000" tIns="0" rIns="216000" bIns="0" anchor="b" anchorCtr="1">
                <a:normAutofit/>
              </a:bodyPr>
              <a:lstStyle/>
              <a:p>
                <a:pPr algn="ctr"/>
                <a:r>
                  <a:rPr lang="zh-CN" altLang="en-US" sz="1400" b="1">
                    <a:solidFill>
                      <a:schemeClr val="accent2">
                        <a:lumMod val="100000"/>
                      </a:schemeClr>
                    </a:solidFill>
                  </a:rPr>
                  <a:t>服务器连接导</a:t>
                </a:r>
                <a:endParaRPr lang="zh-CN" altLang="en-US" sz="1400" b="1">
                  <a:solidFill>
                    <a:schemeClr val="accent2">
                      <a:lumMod val="100000"/>
                    </a:schemeClr>
                  </a:solidFill>
                </a:endParaRPr>
              </a:p>
              <a:p>
                <a:pPr algn="ctr"/>
                <a:r>
                  <a:rPr lang="zh-CN" altLang="en-US" sz="1400" b="1">
                    <a:solidFill>
                      <a:schemeClr val="accent2">
                        <a:lumMod val="100000"/>
                      </a:schemeClr>
                    </a:solidFill>
                  </a:rPr>
                  <a:t>致模拟器闪退</a:t>
                </a:r>
                <a:endParaRPr lang="zh-CN" altLang="en-US" sz="1400" b="1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TextBox 27"/>
              <p:cNvSpPr txBox="1"/>
              <p:nvPr/>
            </p:nvSpPr>
            <p:spPr>
              <a:xfrm>
                <a:off x="5157231" y="1500087"/>
                <a:ext cx="2699990" cy="708819"/>
              </a:xfrm>
              <a:prstGeom prst="rect">
                <a:avLst/>
              </a:prstGeom>
            </p:spPr>
            <p:txBody>
              <a:bodyPr vert="horz" wrap="square" lIns="216000" tIns="0" rIns="216000" bIns="0" anchor="t" anchorCtr="1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5119496" y="1241731"/>
              <a:ext cx="1760631" cy="298851"/>
            </a:xfrm>
            <a:prstGeom prst="rect">
              <a:avLst/>
            </a:prstGeom>
            <a:noFill/>
          </p:spPr>
          <p:txBody>
            <a:bodyPr wrap="none" lIns="216000" tIns="0" rIns="216000" bIns="0" anchor="b" anchorCtr="1">
              <a:normAutofit/>
            </a:bodyPr>
            <a:lstStyle/>
            <a:p>
              <a:pPr algn="ctr"/>
              <a:r>
                <a:rPr lang="zh-CN" altLang="en-US" sz="1400" b="1">
                  <a:solidFill>
                    <a:schemeClr val="accent4">
                      <a:lumMod val="100000"/>
                    </a:schemeClr>
                  </a:solidFill>
                </a:rPr>
                <a:t>无法找到相关jar包</a:t>
              </a:r>
              <a:endParaRPr lang="zh-CN" altLang="en-US" sz="1400" b="1">
                <a:solidFill>
                  <a:schemeClr val="accent4">
                    <a:lumMod val="100000"/>
                  </a:schemeClr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18583" y="1402542"/>
            <a:ext cx="7506834" cy="2342522"/>
            <a:chOff x="818583" y="1402542"/>
            <a:chExt cx="7506834" cy="2342522"/>
          </a:xfrm>
        </p:grpSpPr>
        <p:sp>
          <p:nvSpPr>
            <p:cNvPr id="17" name="Block Arc 3"/>
            <p:cNvSpPr/>
            <p:nvPr/>
          </p:nvSpPr>
          <p:spPr>
            <a:xfrm rot="155605">
              <a:off x="1009262" y="1402542"/>
              <a:ext cx="1415912" cy="1339308"/>
            </a:xfrm>
            <a:prstGeom prst="blockArc">
              <a:avLst>
                <a:gd name="adj1" fmla="val 10626295"/>
                <a:gd name="adj2" fmla="val 21496745"/>
                <a:gd name="adj3" fmla="val 27786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8" name="Block Arc 4"/>
            <p:cNvSpPr/>
            <p:nvPr/>
          </p:nvSpPr>
          <p:spPr>
            <a:xfrm>
              <a:off x="3852564" y="1402542"/>
              <a:ext cx="1415912" cy="1339308"/>
            </a:xfrm>
            <a:prstGeom prst="blockArc">
              <a:avLst>
                <a:gd name="adj1" fmla="val 10800000"/>
                <a:gd name="adj2" fmla="val 21599999"/>
                <a:gd name="adj3" fmla="val 27797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9" name="Block Arc 5"/>
            <p:cNvSpPr/>
            <p:nvPr/>
          </p:nvSpPr>
          <p:spPr>
            <a:xfrm rot="188168">
              <a:off x="6718827" y="1402542"/>
              <a:ext cx="1415912" cy="1339308"/>
            </a:xfrm>
            <a:prstGeom prst="blockArc">
              <a:avLst>
                <a:gd name="adj1" fmla="val 10594868"/>
                <a:gd name="adj2" fmla="val 21393667"/>
                <a:gd name="adj3" fmla="val 27752"/>
              </a:avLst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0" name="Block Arc 6"/>
            <p:cNvSpPr/>
            <p:nvPr/>
          </p:nvSpPr>
          <p:spPr>
            <a:xfrm rot="21428388" flipV="1">
              <a:off x="2429000" y="2405756"/>
              <a:ext cx="1415912" cy="1339308"/>
            </a:xfrm>
            <a:prstGeom prst="blockArc">
              <a:avLst>
                <a:gd name="adj1" fmla="val 10614133"/>
                <a:gd name="adj2" fmla="val 21486523"/>
                <a:gd name="adj3" fmla="val 30043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1" name="Block Arc 7"/>
            <p:cNvSpPr/>
            <p:nvPr/>
          </p:nvSpPr>
          <p:spPr>
            <a:xfrm flipV="1">
              <a:off x="5295263" y="2405756"/>
              <a:ext cx="1415912" cy="1339308"/>
            </a:xfrm>
            <a:prstGeom prst="blockArc">
              <a:avLst>
                <a:gd name="adj1" fmla="val 10800000"/>
                <a:gd name="adj2" fmla="val 0"/>
                <a:gd name="adj3" fmla="val 30809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22" name="Straight Connector 9"/>
            <p:cNvCxnSpPr/>
            <p:nvPr/>
          </p:nvCxnSpPr>
          <p:spPr>
            <a:xfrm>
              <a:off x="818583" y="2072195"/>
              <a:ext cx="7506834" cy="0"/>
            </a:xfrm>
            <a:prstGeom prst="line">
              <a:avLst/>
            </a:prstGeom>
            <a:noFill/>
            <a:ln w="3175">
              <a:solidFill>
                <a:schemeClr val="tx2">
                  <a:lumMod val="40000"/>
                  <a:lumOff val="60000"/>
                </a:schemeClr>
              </a:solidFill>
              <a:round/>
            </a:ln>
          </p:spPr>
        </p:cxnSp>
        <p:cxnSp>
          <p:nvCxnSpPr>
            <p:cNvPr id="23" name="Straight Connector 10"/>
            <p:cNvCxnSpPr/>
            <p:nvPr/>
          </p:nvCxnSpPr>
          <p:spPr>
            <a:xfrm>
              <a:off x="818583" y="3071306"/>
              <a:ext cx="7506834" cy="0"/>
            </a:xfrm>
            <a:prstGeom prst="line">
              <a:avLst/>
            </a:prstGeom>
            <a:noFill/>
            <a:ln w="3175">
              <a:solidFill>
                <a:schemeClr val="tx2">
                  <a:lumMod val="40000"/>
                  <a:lumOff val="60000"/>
                </a:schemeClr>
              </a:solidFill>
              <a:round/>
            </a:ln>
          </p:spPr>
        </p:cxnSp>
        <p:sp>
          <p:nvSpPr>
            <p:cNvPr id="5" name="Freeform: Shape 31"/>
            <p:cNvSpPr/>
            <p:nvPr/>
          </p:nvSpPr>
          <p:spPr>
            <a:xfrm>
              <a:off x="2961489" y="2396166"/>
              <a:ext cx="364332" cy="364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6" y="15577"/>
                  </a:moveTo>
                  <a:cubicBezTo>
                    <a:pt x="12144" y="16865"/>
                    <a:pt x="9844" y="18851"/>
                    <a:pt x="8177" y="21278"/>
                  </a:cubicBezTo>
                  <a:cubicBezTo>
                    <a:pt x="9017" y="21487"/>
                    <a:pt x="9895" y="21600"/>
                    <a:pt x="10801" y="21600"/>
                  </a:cubicBezTo>
                  <a:cubicBezTo>
                    <a:pt x="12429" y="21600"/>
                    <a:pt x="13973" y="21237"/>
                    <a:pt x="15358" y="20591"/>
                  </a:cubicBezTo>
                  <a:cubicBezTo>
                    <a:pt x="15580" y="19502"/>
                    <a:pt x="15699" y="18376"/>
                    <a:pt x="15699" y="17222"/>
                  </a:cubicBezTo>
                  <a:cubicBezTo>
                    <a:pt x="15699" y="16807"/>
                    <a:pt x="15679" y="16394"/>
                    <a:pt x="15648" y="15985"/>
                  </a:cubicBezTo>
                  <a:cubicBezTo>
                    <a:pt x="15371" y="15896"/>
                    <a:pt x="15116" y="15757"/>
                    <a:pt x="14896" y="15577"/>
                  </a:cubicBezTo>
                  <a:close/>
                  <a:moveTo>
                    <a:pt x="18049" y="2796"/>
                  </a:moveTo>
                  <a:cubicBezTo>
                    <a:pt x="16319" y="2963"/>
                    <a:pt x="14667" y="3397"/>
                    <a:pt x="13127" y="4050"/>
                  </a:cubicBezTo>
                  <a:cubicBezTo>
                    <a:pt x="13136" y="4125"/>
                    <a:pt x="13139" y="4202"/>
                    <a:pt x="13139" y="4280"/>
                  </a:cubicBezTo>
                  <a:cubicBezTo>
                    <a:pt x="13139" y="4642"/>
                    <a:pt x="13052" y="4984"/>
                    <a:pt x="12904" y="5289"/>
                  </a:cubicBezTo>
                  <a:cubicBezTo>
                    <a:pt x="14441" y="7094"/>
                    <a:pt x="15635" y="9198"/>
                    <a:pt x="16388" y="11500"/>
                  </a:cubicBezTo>
                  <a:cubicBezTo>
                    <a:pt x="17323" y="11517"/>
                    <a:pt x="18121" y="12090"/>
                    <a:pt x="18465" y="12903"/>
                  </a:cubicBezTo>
                  <a:cubicBezTo>
                    <a:pt x="19505" y="12797"/>
                    <a:pt x="20517" y="12599"/>
                    <a:pt x="21493" y="12312"/>
                  </a:cubicBezTo>
                  <a:cubicBezTo>
                    <a:pt x="21562" y="11817"/>
                    <a:pt x="21600" y="11314"/>
                    <a:pt x="21600" y="10799"/>
                  </a:cubicBezTo>
                  <a:cubicBezTo>
                    <a:pt x="21600" y="7626"/>
                    <a:pt x="20230" y="4772"/>
                    <a:pt x="18049" y="2796"/>
                  </a:cubicBezTo>
                  <a:close/>
                  <a:moveTo>
                    <a:pt x="13739" y="14349"/>
                  </a:moveTo>
                  <a:cubicBezTo>
                    <a:pt x="11074" y="13908"/>
                    <a:pt x="8601" y="12890"/>
                    <a:pt x="6450" y="11433"/>
                  </a:cubicBezTo>
                  <a:cubicBezTo>
                    <a:pt x="6101" y="11646"/>
                    <a:pt x="5691" y="11773"/>
                    <a:pt x="5251" y="11773"/>
                  </a:cubicBezTo>
                  <a:cubicBezTo>
                    <a:pt x="5090" y="11773"/>
                    <a:pt x="4933" y="11755"/>
                    <a:pt x="4781" y="11724"/>
                  </a:cubicBezTo>
                  <a:cubicBezTo>
                    <a:pt x="3750" y="13677"/>
                    <a:pt x="3093" y="15854"/>
                    <a:pt x="2903" y="18164"/>
                  </a:cubicBezTo>
                  <a:cubicBezTo>
                    <a:pt x="3931" y="19266"/>
                    <a:pt x="5186" y="20154"/>
                    <a:pt x="6595" y="20750"/>
                  </a:cubicBezTo>
                  <a:cubicBezTo>
                    <a:pt x="8345" y="18059"/>
                    <a:pt x="10792" y="15833"/>
                    <a:pt x="13739" y="14349"/>
                  </a:cubicBezTo>
                  <a:close/>
                  <a:moveTo>
                    <a:pt x="17258" y="15906"/>
                  </a:moveTo>
                  <a:cubicBezTo>
                    <a:pt x="17290" y="16340"/>
                    <a:pt x="17306" y="16780"/>
                    <a:pt x="17306" y="17222"/>
                  </a:cubicBezTo>
                  <a:cubicBezTo>
                    <a:pt x="17306" y="18003"/>
                    <a:pt x="17256" y="18770"/>
                    <a:pt x="17163" y="19525"/>
                  </a:cubicBezTo>
                  <a:cubicBezTo>
                    <a:pt x="18993" y="18186"/>
                    <a:pt x="20389" y="16288"/>
                    <a:pt x="21091" y="14080"/>
                  </a:cubicBezTo>
                  <a:cubicBezTo>
                    <a:pt x="20259" y="14281"/>
                    <a:pt x="19403" y="14425"/>
                    <a:pt x="18531" y="14508"/>
                  </a:cubicBezTo>
                  <a:cubicBezTo>
                    <a:pt x="18326" y="15137"/>
                    <a:pt x="17860" y="15646"/>
                    <a:pt x="17258" y="15906"/>
                  </a:cubicBezTo>
                  <a:close/>
                  <a:moveTo>
                    <a:pt x="14278" y="12804"/>
                  </a:moveTo>
                  <a:cubicBezTo>
                    <a:pt x="14421" y="12507"/>
                    <a:pt x="14624" y="12244"/>
                    <a:pt x="14874" y="12035"/>
                  </a:cubicBezTo>
                  <a:cubicBezTo>
                    <a:pt x="14196" y="9947"/>
                    <a:pt x="13122" y="8037"/>
                    <a:pt x="11738" y="6396"/>
                  </a:cubicBezTo>
                  <a:cubicBezTo>
                    <a:pt x="11462" y="6512"/>
                    <a:pt x="11160" y="6577"/>
                    <a:pt x="10842" y="6577"/>
                  </a:cubicBezTo>
                  <a:cubicBezTo>
                    <a:pt x="10343" y="6577"/>
                    <a:pt x="9883" y="6417"/>
                    <a:pt x="9507" y="6147"/>
                  </a:cubicBezTo>
                  <a:cubicBezTo>
                    <a:pt x="8673" y="6781"/>
                    <a:pt x="7903" y="7490"/>
                    <a:pt x="7202" y="8265"/>
                  </a:cubicBezTo>
                  <a:cubicBezTo>
                    <a:pt x="7421" y="8615"/>
                    <a:pt x="7550" y="9030"/>
                    <a:pt x="7550" y="9475"/>
                  </a:cubicBezTo>
                  <a:cubicBezTo>
                    <a:pt x="7550" y="9715"/>
                    <a:pt x="7513" y="9946"/>
                    <a:pt x="7444" y="10163"/>
                  </a:cubicBezTo>
                  <a:cubicBezTo>
                    <a:pt x="9459" y="11510"/>
                    <a:pt x="11779" y="12433"/>
                    <a:pt x="14278" y="12804"/>
                  </a:cubicBezTo>
                  <a:close/>
                  <a:moveTo>
                    <a:pt x="10842" y="1982"/>
                  </a:moveTo>
                  <a:cubicBezTo>
                    <a:pt x="11448" y="1982"/>
                    <a:pt x="11999" y="2219"/>
                    <a:pt x="12409" y="2604"/>
                  </a:cubicBezTo>
                  <a:cubicBezTo>
                    <a:pt x="13608" y="2088"/>
                    <a:pt x="14870" y="1692"/>
                    <a:pt x="16183" y="1439"/>
                  </a:cubicBezTo>
                  <a:cubicBezTo>
                    <a:pt x="14599" y="526"/>
                    <a:pt x="12761" y="0"/>
                    <a:pt x="10801" y="0"/>
                  </a:cubicBezTo>
                  <a:cubicBezTo>
                    <a:pt x="9464" y="0"/>
                    <a:pt x="8183" y="245"/>
                    <a:pt x="7001" y="690"/>
                  </a:cubicBezTo>
                  <a:cubicBezTo>
                    <a:pt x="7940" y="1152"/>
                    <a:pt x="8833" y="1693"/>
                    <a:pt x="9674" y="2303"/>
                  </a:cubicBezTo>
                  <a:cubicBezTo>
                    <a:pt x="10018" y="2100"/>
                    <a:pt x="10415" y="1982"/>
                    <a:pt x="10842" y="1982"/>
                  </a:cubicBezTo>
                  <a:close/>
                  <a:moveTo>
                    <a:pt x="2954" y="9475"/>
                  </a:moveTo>
                  <a:cubicBezTo>
                    <a:pt x="2954" y="9153"/>
                    <a:pt x="3021" y="8844"/>
                    <a:pt x="3141" y="8566"/>
                  </a:cubicBezTo>
                  <a:cubicBezTo>
                    <a:pt x="2404" y="7757"/>
                    <a:pt x="1736" y="6884"/>
                    <a:pt x="1151" y="5952"/>
                  </a:cubicBezTo>
                  <a:cubicBezTo>
                    <a:pt x="417" y="7410"/>
                    <a:pt x="0" y="9056"/>
                    <a:pt x="0" y="10799"/>
                  </a:cubicBezTo>
                  <a:cubicBezTo>
                    <a:pt x="0" y="12819"/>
                    <a:pt x="556" y="14708"/>
                    <a:pt x="1521" y="16325"/>
                  </a:cubicBezTo>
                  <a:cubicBezTo>
                    <a:pt x="1866" y="14381"/>
                    <a:pt x="2520" y="12545"/>
                    <a:pt x="3424" y="10861"/>
                  </a:cubicBezTo>
                  <a:cubicBezTo>
                    <a:pt x="3130" y="10477"/>
                    <a:pt x="2954" y="9996"/>
                    <a:pt x="2954" y="9475"/>
                  </a:cubicBezTo>
                  <a:close/>
                  <a:moveTo>
                    <a:pt x="5251" y="7176"/>
                  </a:moveTo>
                  <a:cubicBezTo>
                    <a:pt x="5487" y="7176"/>
                    <a:pt x="5715" y="7213"/>
                    <a:pt x="5930" y="7278"/>
                  </a:cubicBezTo>
                  <a:cubicBezTo>
                    <a:pt x="6738" y="6372"/>
                    <a:pt x="7636" y="5547"/>
                    <a:pt x="8608" y="4813"/>
                  </a:cubicBezTo>
                  <a:cubicBezTo>
                    <a:pt x="8567" y="4642"/>
                    <a:pt x="8543" y="4464"/>
                    <a:pt x="8543" y="4280"/>
                  </a:cubicBezTo>
                  <a:cubicBezTo>
                    <a:pt x="8543" y="4026"/>
                    <a:pt x="8587" y="3781"/>
                    <a:pt x="8663" y="3552"/>
                  </a:cubicBezTo>
                  <a:cubicBezTo>
                    <a:pt x="7575" y="2771"/>
                    <a:pt x="6391" y="2115"/>
                    <a:pt x="5131" y="1609"/>
                  </a:cubicBezTo>
                  <a:cubicBezTo>
                    <a:pt x="3949" y="2338"/>
                    <a:pt x="2920" y="3289"/>
                    <a:pt x="2099" y="4405"/>
                  </a:cubicBezTo>
                  <a:cubicBezTo>
                    <a:pt x="2708" y="5484"/>
                    <a:pt x="3433" y="6491"/>
                    <a:pt x="4256" y="7407"/>
                  </a:cubicBezTo>
                  <a:cubicBezTo>
                    <a:pt x="4557" y="7261"/>
                    <a:pt x="4895" y="7176"/>
                    <a:pt x="5251" y="717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Freeform: Shape 32"/>
            <p:cNvSpPr>
              <a:spLocks noChangeAspect="1"/>
            </p:cNvSpPr>
            <p:nvPr/>
          </p:nvSpPr>
          <p:spPr bwMode="auto">
            <a:xfrm>
              <a:off x="4389750" y="2418122"/>
              <a:ext cx="364500" cy="311344"/>
            </a:xfrm>
            <a:custGeom>
              <a:avLst/>
              <a:gdLst>
                <a:gd name="T0" fmla="*/ 48 w 48"/>
                <a:gd name="T1" fmla="*/ 38 h 41"/>
                <a:gd name="T2" fmla="*/ 45 w 48"/>
                <a:gd name="T3" fmla="*/ 41 h 41"/>
                <a:gd name="T4" fmla="*/ 37 w 48"/>
                <a:gd name="T5" fmla="*/ 41 h 41"/>
                <a:gd name="T6" fmla="*/ 34 w 48"/>
                <a:gd name="T7" fmla="*/ 38 h 41"/>
                <a:gd name="T8" fmla="*/ 34 w 48"/>
                <a:gd name="T9" fmla="*/ 30 h 41"/>
                <a:gd name="T10" fmla="*/ 37 w 48"/>
                <a:gd name="T11" fmla="*/ 27 h 41"/>
                <a:gd name="T12" fmla="*/ 39 w 48"/>
                <a:gd name="T13" fmla="*/ 27 h 41"/>
                <a:gd name="T14" fmla="*/ 39 w 48"/>
                <a:gd name="T15" fmla="*/ 22 h 41"/>
                <a:gd name="T16" fmla="*/ 25 w 48"/>
                <a:gd name="T17" fmla="*/ 22 h 41"/>
                <a:gd name="T18" fmla="*/ 25 w 48"/>
                <a:gd name="T19" fmla="*/ 27 h 41"/>
                <a:gd name="T20" fmla="*/ 28 w 48"/>
                <a:gd name="T21" fmla="*/ 27 h 41"/>
                <a:gd name="T22" fmla="*/ 31 w 48"/>
                <a:gd name="T23" fmla="*/ 30 h 41"/>
                <a:gd name="T24" fmla="*/ 31 w 48"/>
                <a:gd name="T25" fmla="*/ 38 h 41"/>
                <a:gd name="T26" fmla="*/ 28 w 48"/>
                <a:gd name="T27" fmla="*/ 41 h 41"/>
                <a:gd name="T28" fmla="*/ 19 w 48"/>
                <a:gd name="T29" fmla="*/ 41 h 41"/>
                <a:gd name="T30" fmla="*/ 17 w 48"/>
                <a:gd name="T31" fmla="*/ 38 h 41"/>
                <a:gd name="T32" fmla="*/ 17 w 48"/>
                <a:gd name="T33" fmla="*/ 30 h 41"/>
                <a:gd name="T34" fmla="*/ 19 w 48"/>
                <a:gd name="T35" fmla="*/ 27 h 41"/>
                <a:gd name="T36" fmla="*/ 22 w 48"/>
                <a:gd name="T37" fmla="*/ 27 h 41"/>
                <a:gd name="T38" fmla="*/ 22 w 48"/>
                <a:gd name="T39" fmla="*/ 22 h 41"/>
                <a:gd name="T40" fmla="*/ 8 w 48"/>
                <a:gd name="T41" fmla="*/ 22 h 41"/>
                <a:gd name="T42" fmla="*/ 8 w 48"/>
                <a:gd name="T43" fmla="*/ 27 h 41"/>
                <a:gd name="T44" fmla="*/ 11 w 48"/>
                <a:gd name="T45" fmla="*/ 27 h 41"/>
                <a:gd name="T46" fmla="*/ 13 w 48"/>
                <a:gd name="T47" fmla="*/ 30 h 41"/>
                <a:gd name="T48" fmla="*/ 13 w 48"/>
                <a:gd name="T49" fmla="*/ 38 h 41"/>
                <a:gd name="T50" fmla="*/ 11 w 48"/>
                <a:gd name="T51" fmla="*/ 41 h 41"/>
                <a:gd name="T52" fmla="*/ 2 w 48"/>
                <a:gd name="T53" fmla="*/ 41 h 41"/>
                <a:gd name="T54" fmla="*/ 0 w 48"/>
                <a:gd name="T55" fmla="*/ 38 h 41"/>
                <a:gd name="T56" fmla="*/ 0 w 48"/>
                <a:gd name="T57" fmla="*/ 30 h 41"/>
                <a:gd name="T58" fmla="*/ 2 w 48"/>
                <a:gd name="T59" fmla="*/ 27 h 41"/>
                <a:gd name="T60" fmla="*/ 5 w 48"/>
                <a:gd name="T61" fmla="*/ 27 h 41"/>
                <a:gd name="T62" fmla="*/ 5 w 48"/>
                <a:gd name="T63" fmla="*/ 22 h 41"/>
                <a:gd name="T64" fmla="*/ 8 w 48"/>
                <a:gd name="T65" fmla="*/ 19 h 41"/>
                <a:gd name="T66" fmla="*/ 22 w 48"/>
                <a:gd name="T67" fmla="*/ 19 h 41"/>
                <a:gd name="T68" fmla="*/ 22 w 48"/>
                <a:gd name="T69" fmla="*/ 13 h 41"/>
                <a:gd name="T70" fmla="*/ 19 w 48"/>
                <a:gd name="T71" fmla="*/ 13 h 41"/>
                <a:gd name="T72" fmla="*/ 17 w 48"/>
                <a:gd name="T73" fmla="*/ 11 h 41"/>
                <a:gd name="T74" fmla="*/ 17 w 48"/>
                <a:gd name="T75" fmla="*/ 2 h 41"/>
                <a:gd name="T76" fmla="*/ 19 w 48"/>
                <a:gd name="T77" fmla="*/ 0 h 41"/>
                <a:gd name="T78" fmla="*/ 28 w 48"/>
                <a:gd name="T79" fmla="*/ 0 h 41"/>
                <a:gd name="T80" fmla="*/ 31 w 48"/>
                <a:gd name="T81" fmla="*/ 2 h 41"/>
                <a:gd name="T82" fmla="*/ 31 w 48"/>
                <a:gd name="T83" fmla="*/ 11 h 41"/>
                <a:gd name="T84" fmla="*/ 28 w 48"/>
                <a:gd name="T85" fmla="*/ 13 h 41"/>
                <a:gd name="T86" fmla="*/ 25 w 48"/>
                <a:gd name="T87" fmla="*/ 13 h 41"/>
                <a:gd name="T88" fmla="*/ 25 w 48"/>
                <a:gd name="T89" fmla="*/ 19 h 41"/>
                <a:gd name="T90" fmla="*/ 39 w 48"/>
                <a:gd name="T91" fmla="*/ 19 h 41"/>
                <a:gd name="T92" fmla="*/ 43 w 48"/>
                <a:gd name="T93" fmla="*/ 22 h 41"/>
                <a:gd name="T94" fmla="*/ 43 w 48"/>
                <a:gd name="T95" fmla="*/ 27 h 41"/>
                <a:gd name="T96" fmla="*/ 45 w 48"/>
                <a:gd name="T97" fmla="*/ 27 h 41"/>
                <a:gd name="T98" fmla="*/ 48 w 48"/>
                <a:gd name="T99" fmla="*/ 30 h 41"/>
                <a:gd name="T100" fmla="*/ 48 w 48"/>
                <a:gd name="T10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41">
                  <a:moveTo>
                    <a:pt x="48" y="38"/>
                  </a:moveTo>
                  <a:cubicBezTo>
                    <a:pt x="48" y="40"/>
                    <a:pt x="47" y="41"/>
                    <a:pt x="45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5" y="41"/>
                    <a:pt x="34" y="40"/>
                    <a:pt x="34" y="38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8"/>
                    <a:pt x="35" y="27"/>
                    <a:pt x="37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27"/>
                    <a:pt x="31" y="28"/>
                    <a:pt x="31" y="30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40"/>
                    <a:pt x="29" y="41"/>
                    <a:pt x="2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8" y="41"/>
                    <a:pt x="17" y="40"/>
                    <a:pt x="17" y="3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8"/>
                    <a:pt x="13" y="3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0"/>
                    <a:pt x="12" y="41"/>
                    <a:pt x="11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0"/>
                    <a:pt x="6" y="19"/>
                    <a:pt x="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8" y="0"/>
                    <a:pt x="1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1" y="1"/>
                    <a:pt x="31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29" y="13"/>
                    <a:pt x="28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9"/>
                    <a:pt x="43" y="20"/>
                    <a:pt x="43" y="2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7" y="27"/>
                    <a:pt x="48" y="28"/>
                    <a:pt x="48" y="30"/>
                  </a:cubicBezTo>
                  <a:lnTo>
                    <a:pt x="48" y="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Freeform: Shape 33"/>
            <p:cNvSpPr>
              <a:spLocks noChangeAspect="1"/>
            </p:cNvSpPr>
            <p:nvPr/>
          </p:nvSpPr>
          <p:spPr bwMode="auto">
            <a:xfrm>
              <a:off x="1555640" y="2408698"/>
              <a:ext cx="341720" cy="364500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Freeform: Shape 34"/>
            <p:cNvSpPr>
              <a:spLocks noChangeAspect="1"/>
            </p:cNvSpPr>
            <p:nvPr/>
          </p:nvSpPr>
          <p:spPr bwMode="auto">
            <a:xfrm>
              <a:off x="5817561" y="2435577"/>
              <a:ext cx="364500" cy="336462"/>
            </a:xfrm>
            <a:custGeom>
              <a:avLst/>
              <a:gdLst>
                <a:gd name="T0" fmla="*/ 9 w 52"/>
                <a:gd name="T1" fmla="*/ 28 h 48"/>
                <a:gd name="T2" fmla="*/ 5 w 52"/>
                <a:gd name="T3" fmla="*/ 28 h 48"/>
                <a:gd name="T4" fmla="*/ 0 w 52"/>
                <a:gd name="T5" fmla="*/ 23 h 48"/>
                <a:gd name="T6" fmla="*/ 4 w 52"/>
                <a:gd name="T7" fmla="*/ 14 h 48"/>
                <a:gd name="T8" fmla="*/ 11 w 52"/>
                <a:gd name="T9" fmla="*/ 16 h 48"/>
                <a:gd name="T10" fmla="*/ 14 w 52"/>
                <a:gd name="T11" fmla="*/ 16 h 48"/>
                <a:gd name="T12" fmla="*/ 14 w 52"/>
                <a:gd name="T13" fmla="*/ 17 h 48"/>
                <a:gd name="T14" fmla="*/ 16 w 52"/>
                <a:gd name="T15" fmla="*/ 24 h 48"/>
                <a:gd name="T16" fmla="*/ 9 w 52"/>
                <a:gd name="T17" fmla="*/ 28 h 48"/>
                <a:gd name="T18" fmla="*/ 11 w 52"/>
                <a:gd name="T19" fmla="*/ 14 h 48"/>
                <a:gd name="T20" fmla="*/ 4 w 52"/>
                <a:gd name="T21" fmla="*/ 7 h 48"/>
                <a:gd name="T22" fmla="*/ 11 w 52"/>
                <a:gd name="T23" fmla="*/ 0 h 48"/>
                <a:gd name="T24" fmla="*/ 17 w 52"/>
                <a:gd name="T25" fmla="*/ 7 h 48"/>
                <a:gd name="T26" fmla="*/ 11 w 52"/>
                <a:gd name="T27" fmla="*/ 14 h 48"/>
                <a:gd name="T28" fmla="*/ 38 w 52"/>
                <a:gd name="T29" fmla="*/ 48 h 48"/>
                <a:gd name="T30" fmla="*/ 14 w 52"/>
                <a:gd name="T31" fmla="*/ 48 h 48"/>
                <a:gd name="T32" fmla="*/ 7 w 52"/>
                <a:gd name="T33" fmla="*/ 41 h 48"/>
                <a:gd name="T34" fmla="*/ 16 w 52"/>
                <a:gd name="T35" fmla="*/ 26 h 48"/>
                <a:gd name="T36" fmla="*/ 26 w 52"/>
                <a:gd name="T37" fmla="*/ 30 h 48"/>
                <a:gd name="T38" fmla="*/ 36 w 52"/>
                <a:gd name="T39" fmla="*/ 26 h 48"/>
                <a:gd name="T40" fmla="*/ 45 w 52"/>
                <a:gd name="T41" fmla="*/ 41 h 48"/>
                <a:gd name="T42" fmla="*/ 38 w 52"/>
                <a:gd name="T43" fmla="*/ 48 h 48"/>
                <a:gd name="T44" fmla="*/ 26 w 52"/>
                <a:gd name="T45" fmla="*/ 28 h 48"/>
                <a:gd name="T46" fmla="*/ 16 w 52"/>
                <a:gd name="T47" fmla="*/ 17 h 48"/>
                <a:gd name="T48" fmla="*/ 26 w 52"/>
                <a:gd name="T49" fmla="*/ 7 h 48"/>
                <a:gd name="T50" fmla="*/ 36 w 52"/>
                <a:gd name="T51" fmla="*/ 17 h 48"/>
                <a:gd name="T52" fmla="*/ 26 w 52"/>
                <a:gd name="T53" fmla="*/ 28 h 48"/>
                <a:gd name="T54" fmla="*/ 41 w 52"/>
                <a:gd name="T55" fmla="*/ 14 h 48"/>
                <a:gd name="T56" fmla="*/ 35 w 52"/>
                <a:gd name="T57" fmla="*/ 7 h 48"/>
                <a:gd name="T58" fmla="*/ 41 w 52"/>
                <a:gd name="T59" fmla="*/ 0 h 48"/>
                <a:gd name="T60" fmla="*/ 48 w 52"/>
                <a:gd name="T61" fmla="*/ 7 h 48"/>
                <a:gd name="T62" fmla="*/ 41 w 52"/>
                <a:gd name="T63" fmla="*/ 14 h 48"/>
                <a:gd name="T64" fmla="*/ 46 w 52"/>
                <a:gd name="T65" fmla="*/ 28 h 48"/>
                <a:gd name="T66" fmla="*/ 43 w 52"/>
                <a:gd name="T67" fmla="*/ 28 h 48"/>
                <a:gd name="T68" fmla="*/ 36 w 52"/>
                <a:gd name="T69" fmla="*/ 24 h 48"/>
                <a:gd name="T70" fmla="*/ 38 w 52"/>
                <a:gd name="T71" fmla="*/ 17 h 48"/>
                <a:gd name="T72" fmla="*/ 38 w 52"/>
                <a:gd name="T73" fmla="*/ 16 h 48"/>
                <a:gd name="T74" fmla="*/ 41 w 52"/>
                <a:gd name="T75" fmla="*/ 16 h 48"/>
                <a:gd name="T76" fmla="*/ 48 w 52"/>
                <a:gd name="T77" fmla="*/ 14 h 48"/>
                <a:gd name="T78" fmla="*/ 52 w 52"/>
                <a:gd name="T79" fmla="*/ 23 h 48"/>
                <a:gd name="T80" fmla="*/ 46 w 52"/>
                <a:gd name="T81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" h="48">
                  <a:moveTo>
                    <a:pt x="9" y="28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3" y="28"/>
                    <a:pt x="0" y="26"/>
                    <a:pt x="0" y="23"/>
                  </a:cubicBezTo>
                  <a:cubicBezTo>
                    <a:pt x="0" y="21"/>
                    <a:pt x="0" y="14"/>
                    <a:pt x="4" y="14"/>
                  </a:cubicBezTo>
                  <a:cubicBezTo>
                    <a:pt x="4" y="14"/>
                    <a:pt x="7" y="16"/>
                    <a:pt x="11" y="16"/>
                  </a:cubicBezTo>
                  <a:cubicBezTo>
                    <a:pt x="12" y="16"/>
                    <a:pt x="13" y="16"/>
                    <a:pt x="14" y="16"/>
                  </a:cubicBezTo>
                  <a:cubicBezTo>
                    <a:pt x="14" y="16"/>
                    <a:pt x="14" y="17"/>
                    <a:pt x="14" y="17"/>
                  </a:cubicBezTo>
                  <a:cubicBezTo>
                    <a:pt x="14" y="20"/>
                    <a:pt x="15" y="22"/>
                    <a:pt x="16" y="24"/>
                  </a:cubicBezTo>
                  <a:cubicBezTo>
                    <a:pt x="13" y="24"/>
                    <a:pt x="11" y="26"/>
                    <a:pt x="9" y="28"/>
                  </a:cubicBezTo>
                  <a:close/>
                  <a:moveTo>
                    <a:pt x="11" y="14"/>
                  </a:moveTo>
                  <a:cubicBezTo>
                    <a:pt x="7" y="14"/>
                    <a:pt x="4" y="11"/>
                    <a:pt x="4" y="7"/>
                  </a:cubicBezTo>
                  <a:cubicBezTo>
                    <a:pt x="4" y="3"/>
                    <a:pt x="7" y="0"/>
                    <a:pt x="11" y="0"/>
                  </a:cubicBezTo>
                  <a:cubicBezTo>
                    <a:pt x="14" y="0"/>
                    <a:pt x="17" y="3"/>
                    <a:pt x="17" y="7"/>
                  </a:cubicBezTo>
                  <a:cubicBezTo>
                    <a:pt x="17" y="11"/>
                    <a:pt x="14" y="14"/>
                    <a:pt x="11" y="14"/>
                  </a:cubicBezTo>
                  <a:close/>
                  <a:moveTo>
                    <a:pt x="38" y="48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10" y="48"/>
                    <a:pt x="7" y="46"/>
                    <a:pt x="7" y="41"/>
                  </a:cubicBezTo>
                  <a:cubicBezTo>
                    <a:pt x="7" y="35"/>
                    <a:pt x="9" y="26"/>
                    <a:pt x="16" y="26"/>
                  </a:cubicBezTo>
                  <a:cubicBezTo>
                    <a:pt x="17" y="26"/>
                    <a:pt x="21" y="30"/>
                    <a:pt x="26" y="30"/>
                  </a:cubicBezTo>
                  <a:cubicBezTo>
                    <a:pt x="31" y="30"/>
                    <a:pt x="35" y="26"/>
                    <a:pt x="36" y="26"/>
                  </a:cubicBezTo>
                  <a:cubicBezTo>
                    <a:pt x="43" y="26"/>
                    <a:pt x="45" y="35"/>
                    <a:pt x="45" y="41"/>
                  </a:cubicBezTo>
                  <a:cubicBezTo>
                    <a:pt x="45" y="46"/>
                    <a:pt x="42" y="48"/>
                    <a:pt x="38" y="48"/>
                  </a:cubicBezTo>
                  <a:close/>
                  <a:moveTo>
                    <a:pt x="26" y="28"/>
                  </a:moveTo>
                  <a:cubicBezTo>
                    <a:pt x="20" y="28"/>
                    <a:pt x="16" y="23"/>
                    <a:pt x="16" y="17"/>
                  </a:cubicBezTo>
                  <a:cubicBezTo>
                    <a:pt x="16" y="12"/>
                    <a:pt x="20" y="7"/>
                    <a:pt x="26" y="7"/>
                  </a:cubicBezTo>
                  <a:cubicBezTo>
                    <a:pt x="32" y="7"/>
                    <a:pt x="36" y="12"/>
                    <a:pt x="36" y="17"/>
                  </a:cubicBezTo>
                  <a:cubicBezTo>
                    <a:pt x="36" y="23"/>
                    <a:pt x="32" y="28"/>
                    <a:pt x="26" y="28"/>
                  </a:cubicBezTo>
                  <a:close/>
                  <a:moveTo>
                    <a:pt x="41" y="14"/>
                  </a:moveTo>
                  <a:cubicBezTo>
                    <a:pt x="38" y="14"/>
                    <a:pt x="35" y="11"/>
                    <a:pt x="35" y="7"/>
                  </a:cubicBezTo>
                  <a:cubicBezTo>
                    <a:pt x="35" y="3"/>
                    <a:pt x="38" y="0"/>
                    <a:pt x="41" y="0"/>
                  </a:cubicBezTo>
                  <a:cubicBezTo>
                    <a:pt x="45" y="0"/>
                    <a:pt x="48" y="3"/>
                    <a:pt x="48" y="7"/>
                  </a:cubicBezTo>
                  <a:cubicBezTo>
                    <a:pt x="48" y="11"/>
                    <a:pt x="45" y="14"/>
                    <a:pt x="41" y="14"/>
                  </a:cubicBezTo>
                  <a:close/>
                  <a:moveTo>
                    <a:pt x="46" y="28"/>
                  </a:moveTo>
                  <a:cubicBezTo>
                    <a:pt x="43" y="28"/>
                    <a:pt x="43" y="28"/>
                    <a:pt x="43" y="28"/>
                  </a:cubicBezTo>
                  <a:cubicBezTo>
                    <a:pt x="41" y="26"/>
                    <a:pt x="39" y="24"/>
                    <a:pt x="36" y="24"/>
                  </a:cubicBezTo>
                  <a:cubicBezTo>
                    <a:pt x="37" y="22"/>
                    <a:pt x="38" y="20"/>
                    <a:pt x="38" y="17"/>
                  </a:cubicBezTo>
                  <a:cubicBezTo>
                    <a:pt x="38" y="17"/>
                    <a:pt x="38" y="16"/>
                    <a:pt x="38" y="16"/>
                  </a:cubicBezTo>
                  <a:cubicBezTo>
                    <a:pt x="39" y="16"/>
                    <a:pt x="40" y="16"/>
                    <a:pt x="41" y="16"/>
                  </a:cubicBezTo>
                  <a:cubicBezTo>
                    <a:pt x="45" y="16"/>
                    <a:pt x="48" y="14"/>
                    <a:pt x="48" y="14"/>
                  </a:cubicBezTo>
                  <a:cubicBezTo>
                    <a:pt x="52" y="14"/>
                    <a:pt x="52" y="21"/>
                    <a:pt x="52" y="23"/>
                  </a:cubicBezTo>
                  <a:cubicBezTo>
                    <a:pt x="52" y="26"/>
                    <a:pt x="49" y="28"/>
                    <a:pt x="46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9" name="Group 44"/>
            <p:cNvGrpSpPr/>
            <p:nvPr/>
          </p:nvGrpSpPr>
          <p:grpSpPr>
            <a:xfrm>
              <a:off x="7300213" y="2396166"/>
              <a:ext cx="431445" cy="375873"/>
              <a:chOff x="4400550" y="1949450"/>
              <a:chExt cx="3389313" cy="2952750"/>
            </a:xfrm>
            <a:solidFill>
              <a:schemeClr val="accent1"/>
            </a:solidFill>
          </p:grpSpPr>
          <p:sp>
            <p:nvSpPr>
              <p:cNvPr id="10" name="Freeform: Shape 45"/>
              <p:cNvSpPr/>
              <p:nvPr/>
            </p:nvSpPr>
            <p:spPr bwMode="auto">
              <a:xfrm>
                <a:off x="4400550" y="1949450"/>
                <a:ext cx="2254250" cy="866775"/>
              </a:xfrm>
              <a:custGeom>
                <a:avLst/>
                <a:gdLst>
                  <a:gd name="T0" fmla="*/ 1531 w 2840"/>
                  <a:gd name="T1" fmla="*/ 1 h 1091"/>
                  <a:gd name="T2" fmla="*/ 1745 w 2840"/>
                  <a:gd name="T3" fmla="*/ 14 h 1091"/>
                  <a:gd name="T4" fmla="*/ 1948 w 2840"/>
                  <a:gd name="T5" fmla="*/ 39 h 1091"/>
                  <a:gd name="T6" fmla="*/ 2136 w 2840"/>
                  <a:gd name="T7" fmla="*/ 74 h 1091"/>
                  <a:gd name="T8" fmla="*/ 2308 w 2840"/>
                  <a:gd name="T9" fmla="*/ 119 h 1091"/>
                  <a:gd name="T10" fmla="*/ 2460 w 2840"/>
                  <a:gd name="T11" fmla="*/ 173 h 1091"/>
                  <a:gd name="T12" fmla="*/ 2590 w 2840"/>
                  <a:gd name="T13" fmla="*/ 235 h 1091"/>
                  <a:gd name="T14" fmla="*/ 2695 w 2840"/>
                  <a:gd name="T15" fmla="*/ 305 h 1091"/>
                  <a:gd name="T16" fmla="*/ 2774 w 2840"/>
                  <a:gd name="T17" fmla="*/ 380 h 1091"/>
                  <a:gd name="T18" fmla="*/ 2823 w 2840"/>
                  <a:gd name="T19" fmla="*/ 461 h 1091"/>
                  <a:gd name="T20" fmla="*/ 2840 w 2840"/>
                  <a:gd name="T21" fmla="*/ 545 h 1091"/>
                  <a:gd name="T22" fmla="*/ 2823 w 2840"/>
                  <a:gd name="T23" fmla="*/ 629 h 1091"/>
                  <a:gd name="T24" fmla="*/ 2774 w 2840"/>
                  <a:gd name="T25" fmla="*/ 711 h 1091"/>
                  <a:gd name="T26" fmla="*/ 2695 w 2840"/>
                  <a:gd name="T27" fmla="*/ 786 h 1091"/>
                  <a:gd name="T28" fmla="*/ 2590 w 2840"/>
                  <a:gd name="T29" fmla="*/ 854 h 1091"/>
                  <a:gd name="T30" fmla="*/ 2460 w 2840"/>
                  <a:gd name="T31" fmla="*/ 916 h 1091"/>
                  <a:gd name="T32" fmla="*/ 2308 w 2840"/>
                  <a:gd name="T33" fmla="*/ 971 h 1091"/>
                  <a:gd name="T34" fmla="*/ 2136 w 2840"/>
                  <a:gd name="T35" fmla="*/ 1016 h 1091"/>
                  <a:gd name="T36" fmla="*/ 1948 w 2840"/>
                  <a:gd name="T37" fmla="*/ 1052 h 1091"/>
                  <a:gd name="T38" fmla="*/ 1745 w 2840"/>
                  <a:gd name="T39" fmla="*/ 1077 h 1091"/>
                  <a:gd name="T40" fmla="*/ 1531 w 2840"/>
                  <a:gd name="T41" fmla="*/ 1089 h 1091"/>
                  <a:gd name="T42" fmla="*/ 1309 w 2840"/>
                  <a:gd name="T43" fmla="*/ 1089 h 1091"/>
                  <a:gd name="T44" fmla="*/ 1094 w 2840"/>
                  <a:gd name="T45" fmla="*/ 1077 h 1091"/>
                  <a:gd name="T46" fmla="*/ 892 w 2840"/>
                  <a:gd name="T47" fmla="*/ 1052 h 1091"/>
                  <a:gd name="T48" fmla="*/ 703 w 2840"/>
                  <a:gd name="T49" fmla="*/ 1016 h 1091"/>
                  <a:gd name="T50" fmla="*/ 532 w 2840"/>
                  <a:gd name="T51" fmla="*/ 971 h 1091"/>
                  <a:gd name="T52" fmla="*/ 379 w 2840"/>
                  <a:gd name="T53" fmla="*/ 916 h 1091"/>
                  <a:gd name="T54" fmla="*/ 250 w 2840"/>
                  <a:gd name="T55" fmla="*/ 854 h 1091"/>
                  <a:gd name="T56" fmla="*/ 144 w 2840"/>
                  <a:gd name="T57" fmla="*/ 786 h 1091"/>
                  <a:gd name="T58" fmla="*/ 66 w 2840"/>
                  <a:gd name="T59" fmla="*/ 711 h 1091"/>
                  <a:gd name="T60" fmla="*/ 17 w 2840"/>
                  <a:gd name="T61" fmla="*/ 629 h 1091"/>
                  <a:gd name="T62" fmla="*/ 0 w 2840"/>
                  <a:gd name="T63" fmla="*/ 545 h 1091"/>
                  <a:gd name="T64" fmla="*/ 17 w 2840"/>
                  <a:gd name="T65" fmla="*/ 461 h 1091"/>
                  <a:gd name="T66" fmla="*/ 66 w 2840"/>
                  <a:gd name="T67" fmla="*/ 380 h 1091"/>
                  <a:gd name="T68" fmla="*/ 144 w 2840"/>
                  <a:gd name="T69" fmla="*/ 305 h 1091"/>
                  <a:gd name="T70" fmla="*/ 250 w 2840"/>
                  <a:gd name="T71" fmla="*/ 235 h 1091"/>
                  <a:gd name="T72" fmla="*/ 379 w 2840"/>
                  <a:gd name="T73" fmla="*/ 173 h 1091"/>
                  <a:gd name="T74" fmla="*/ 532 w 2840"/>
                  <a:gd name="T75" fmla="*/ 119 h 1091"/>
                  <a:gd name="T76" fmla="*/ 703 w 2840"/>
                  <a:gd name="T77" fmla="*/ 74 h 1091"/>
                  <a:gd name="T78" fmla="*/ 892 w 2840"/>
                  <a:gd name="T79" fmla="*/ 39 h 1091"/>
                  <a:gd name="T80" fmla="*/ 1094 w 2840"/>
                  <a:gd name="T81" fmla="*/ 14 h 1091"/>
                  <a:gd name="T82" fmla="*/ 1309 w 2840"/>
                  <a:gd name="T83" fmla="*/ 1 h 1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0" h="1091">
                    <a:moveTo>
                      <a:pt x="1420" y="0"/>
                    </a:moveTo>
                    <a:lnTo>
                      <a:pt x="1531" y="1"/>
                    </a:lnTo>
                    <a:lnTo>
                      <a:pt x="1639" y="6"/>
                    </a:lnTo>
                    <a:lnTo>
                      <a:pt x="1745" y="14"/>
                    </a:lnTo>
                    <a:lnTo>
                      <a:pt x="1849" y="24"/>
                    </a:lnTo>
                    <a:lnTo>
                      <a:pt x="1948" y="39"/>
                    </a:lnTo>
                    <a:lnTo>
                      <a:pt x="2044" y="55"/>
                    </a:lnTo>
                    <a:lnTo>
                      <a:pt x="2136" y="74"/>
                    </a:lnTo>
                    <a:lnTo>
                      <a:pt x="2224" y="96"/>
                    </a:lnTo>
                    <a:lnTo>
                      <a:pt x="2308" y="119"/>
                    </a:lnTo>
                    <a:lnTo>
                      <a:pt x="2386" y="146"/>
                    </a:lnTo>
                    <a:lnTo>
                      <a:pt x="2460" y="173"/>
                    </a:lnTo>
                    <a:lnTo>
                      <a:pt x="2528" y="204"/>
                    </a:lnTo>
                    <a:lnTo>
                      <a:pt x="2590" y="235"/>
                    </a:lnTo>
                    <a:lnTo>
                      <a:pt x="2646" y="270"/>
                    </a:lnTo>
                    <a:lnTo>
                      <a:pt x="2695" y="305"/>
                    </a:lnTo>
                    <a:lnTo>
                      <a:pt x="2738" y="342"/>
                    </a:lnTo>
                    <a:lnTo>
                      <a:pt x="2774" y="380"/>
                    </a:lnTo>
                    <a:lnTo>
                      <a:pt x="2803" y="421"/>
                    </a:lnTo>
                    <a:lnTo>
                      <a:pt x="2823" y="461"/>
                    </a:lnTo>
                    <a:lnTo>
                      <a:pt x="2835" y="502"/>
                    </a:lnTo>
                    <a:lnTo>
                      <a:pt x="2840" y="545"/>
                    </a:lnTo>
                    <a:lnTo>
                      <a:pt x="2835" y="588"/>
                    </a:lnTo>
                    <a:lnTo>
                      <a:pt x="2823" y="629"/>
                    </a:lnTo>
                    <a:lnTo>
                      <a:pt x="2803" y="670"/>
                    </a:lnTo>
                    <a:lnTo>
                      <a:pt x="2774" y="711"/>
                    </a:lnTo>
                    <a:lnTo>
                      <a:pt x="2738" y="748"/>
                    </a:lnTo>
                    <a:lnTo>
                      <a:pt x="2695" y="786"/>
                    </a:lnTo>
                    <a:lnTo>
                      <a:pt x="2646" y="821"/>
                    </a:lnTo>
                    <a:lnTo>
                      <a:pt x="2590" y="854"/>
                    </a:lnTo>
                    <a:lnTo>
                      <a:pt x="2528" y="887"/>
                    </a:lnTo>
                    <a:lnTo>
                      <a:pt x="2460" y="916"/>
                    </a:lnTo>
                    <a:lnTo>
                      <a:pt x="2386" y="945"/>
                    </a:lnTo>
                    <a:lnTo>
                      <a:pt x="2308" y="971"/>
                    </a:lnTo>
                    <a:lnTo>
                      <a:pt x="2224" y="995"/>
                    </a:lnTo>
                    <a:lnTo>
                      <a:pt x="2136" y="1016"/>
                    </a:lnTo>
                    <a:lnTo>
                      <a:pt x="2044" y="1035"/>
                    </a:lnTo>
                    <a:lnTo>
                      <a:pt x="1948" y="1052"/>
                    </a:lnTo>
                    <a:lnTo>
                      <a:pt x="1849" y="1065"/>
                    </a:lnTo>
                    <a:lnTo>
                      <a:pt x="1745" y="1077"/>
                    </a:lnTo>
                    <a:lnTo>
                      <a:pt x="1639" y="1085"/>
                    </a:lnTo>
                    <a:lnTo>
                      <a:pt x="1531" y="1089"/>
                    </a:lnTo>
                    <a:lnTo>
                      <a:pt x="1420" y="1091"/>
                    </a:lnTo>
                    <a:lnTo>
                      <a:pt x="1309" y="1089"/>
                    </a:lnTo>
                    <a:lnTo>
                      <a:pt x="1200" y="1085"/>
                    </a:lnTo>
                    <a:lnTo>
                      <a:pt x="1094" y="1077"/>
                    </a:lnTo>
                    <a:lnTo>
                      <a:pt x="992" y="1065"/>
                    </a:lnTo>
                    <a:lnTo>
                      <a:pt x="892" y="1052"/>
                    </a:lnTo>
                    <a:lnTo>
                      <a:pt x="795" y="1035"/>
                    </a:lnTo>
                    <a:lnTo>
                      <a:pt x="703" y="1016"/>
                    </a:lnTo>
                    <a:lnTo>
                      <a:pt x="615" y="995"/>
                    </a:lnTo>
                    <a:lnTo>
                      <a:pt x="532" y="971"/>
                    </a:lnTo>
                    <a:lnTo>
                      <a:pt x="453" y="945"/>
                    </a:lnTo>
                    <a:lnTo>
                      <a:pt x="379" y="916"/>
                    </a:lnTo>
                    <a:lnTo>
                      <a:pt x="312" y="887"/>
                    </a:lnTo>
                    <a:lnTo>
                      <a:pt x="250" y="854"/>
                    </a:lnTo>
                    <a:lnTo>
                      <a:pt x="194" y="821"/>
                    </a:lnTo>
                    <a:lnTo>
                      <a:pt x="144" y="786"/>
                    </a:lnTo>
                    <a:lnTo>
                      <a:pt x="101" y="748"/>
                    </a:lnTo>
                    <a:lnTo>
                      <a:pt x="66" y="711"/>
                    </a:lnTo>
                    <a:lnTo>
                      <a:pt x="38" y="670"/>
                    </a:lnTo>
                    <a:lnTo>
                      <a:pt x="17" y="629"/>
                    </a:lnTo>
                    <a:lnTo>
                      <a:pt x="4" y="588"/>
                    </a:lnTo>
                    <a:lnTo>
                      <a:pt x="0" y="545"/>
                    </a:lnTo>
                    <a:lnTo>
                      <a:pt x="4" y="502"/>
                    </a:lnTo>
                    <a:lnTo>
                      <a:pt x="17" y="461"/>
                    </a:lnTo>
                    <a:lnTo>
                      <a:pt x="38" y="421"/>
                    </a:lnTo>
                    <a:lnTo>
                      <a:pt x="66" y="380"/>
                    </a:lnTo>
                    <a:lnTo>
                      <a:pt x="101" y="342"/>
                    </a:lnTo>
                    <a:lnTo>
                      <a:pt x="144" y="305"/>
                    </a:lnTo>
                    <a:lnTo>
                      <a:pt x="194" y="270"/>
                    </a:lnTo>
                    <a:lnTo>
                      <a:pt x="250" y="235"/>
                    </a:lnTo>
                    <a:lnTo>
                      <a:pt x="312" y="204"/>
                    </a:lnTo>
                    <a:lnTo>
                      <a:pt x="379" y="173"/>
                    </a:lnTo>
                    <a:lnTo>
                      <a:pt x="453" y="146"/>
                    </a:lnTo>
                    <a:lnTo>
                      <a:pt x="532" y="119"/>
                    </a:lnTo>
                    <a:lnTo>
                      <a:pt x="615" y="96"/>
                    </a:lnTo>
                    <a:lnTo>
                      <a:pt x="703" y="74"/>
                    </a:lnTo>
                    <a:lnTo>
                      <a:pt x="795" y="55"/>
                    </a:lnTo>
                    <a:lnTo>
                      <a:pt x="892" y="39"/>
                    </a:lnTo>
                    <a:lnTo>
                      <a:pt x="992" y="24"/>
                    </a:lnTo>
                    <a:lnTo>
                      <a:pt x="1094" y="14"/>
                    </a:lnTo>
                    <a:lnTo>
                      <a:pt x="1200" y="6"/>
                    </a:lnTo>
                    <a:lnTo>
                      <a:pt x="1309" y="1"/>
                    </a:lnTo>
                    <a:lnTo>
                      <a:pt x="14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" name="Freeform: Shape 46"/>
              <p:cNvSpPr/>
              <p:nvPr/>
            </p:nvSpPr>
            <p:spPr bwMode="auto">
              <a:xfrm>
                <a:off x="4400550" y="2689225"/>
                <a:ext cx="2254250" cy="554038"/>
              </a:xfrm>
              <a:custGeom>
                <a:avLst/>
                <a:gdLst>
                  <a:gd name="T0" fmla="*/ 78 w 2840"/>
                  <a:gd name="T1" fmla="*/ 4 h 699"/>
                  <a:gd name="T2" fmla="*/ 179 w 2840"/>
                  <a:gd name="T3" fmla="*/ 70 h 699"/>
                  <a:gd name="T4" fmla="*/ 296 w 2840"/>
                  <a:gd name="T5" fmla="*/ 127 h 699"/>
                  <a:gd name="T6" fmla="*/ 463 w 2840"/>
                  <a:gd name="T7" fmla="*/ 190 h 699"/>
                  <a:gd name="T8" fmla="*/ 677 w 2840"/>
                  <a:gd name="T9" fmla="*/ 247 h 699"/>
                  <a:gd name="T10" fmla="*/ 911 w 2840"/>
                  <a:gd name="T11" fmla="*/ 290 h 699"/>
                  <a:gd name="T12" fmla="*/ 1160 w 2840"/>
                  <a:gd name="T13" fmla="*/ 316 h 699"/>
                  <a:gd name="T14" fmla="*/ 1420 w 2840"/>
                  <a:gd name="T15" fmla="*/ 325 h 699"/>
                  <a:gd name="T16" fmla="*/ 1680 w 2840"/>
                  <a:gd name="T17" fmla="*/ 316 h 699"/>
                  <a:gd name="T18" fmla="*/ 1929 w 2840"/>
                  <a:gd name="T19" fmla="*/ 290 h 699"/>
                  <a:gd name="T20" fmla="*/ 2163 w 2840"/>
                  <a:gd name="T21" fmla="*/ 247 h 699"/>
                  <a:gd name="T22" fmla="*/ 2377 w 2840"/>
                  <a:gd name="T23" fmla="*/ 190 h 699"/>
                  <a:gd name="T24" fmla="*/ 2531 w 2840"/>
                  <a:gd name="T25" fmla="*/ 133 h 699"/>
                  <a:gd name="T26" fmla="*/ 2628 w 2840"/>
                  <a:gd name="T27" fmla="*/ 89 h 699"/>
                  <a:gd name="T28" fmla="*/ 2709 w 2840"/>
                  <a:gd name="T29" fmla="*/ 41 h 699"/>
                  <a:gd name="T30" fmla="*/ 2761 w 2840"/>
                  <a:gd name="T31" fmla="*/ 6 h 699"/>
                  <a:gd name="T32" fmla="*/ 2779 w 2840"/>
                  <a:gd name="T33" fmla="*/ 5 h 699"/>
                  <a:gd name="T34" fmla="*/ 2791 w 2840"/>
                  <a:gd name="T35" fmla="*/ 12 h 699"/>
                  <a:gd name="T36" fmla="*/ 2814 w 2840"/>
                  <a:gd name="T37" fmla="*/ 49 h 699"/>
                  <a:gd name="T38" fmla="*/ 2836 w 2840"/>
                  <a:gd name="T39" fmla="*/ 118 h 699"/>
                  <a:gd name="T40" fmla="*/ 2835 w 2840"/>
                  <a:gd name="T41" fmla="*/ 195 h 699"/>
                  <a:gd name="T42" fmla="*/ 2803 w 2840"/>
                  <a:gd name="T43" fmla="*/ 278 h 699"/>
                  <a:gd name="T44" fmla="*/ 2738 w 2840"/>
                  <a:gd name="T45" fmla="*/ 356 h 699"/>
                  <a:gd name="T46" fmla="*/ 2646 w 2840"/>
                  <a:gd name="T47" fmla="*/ 428 h 699"/>
                  <a:gd name="T48" fmla="*/ 2528 w 2840"/>
                  <a:gd name="T49" fmla="*/ 494 h 699"/>
                  <a:gd name="T50" fmla="*/ 2386 w 2840"/>
                  <a:gd name="T51" fmla="*/ 553 h 699"/>
                  <a:gd name="T52" fmla="*/ 2224 w 2840"/>
                  <a:gd name="T53" fmla="*/ 602 h 699"/>
                  <a:gd name="T54" fmla="*/ 2044 w 2840"/>
                  <a:gd name="T55" fmla="*/ 643 h 699"/>
                  <a:gd name="T56" fmla="*/ 1849 w 2840"/>
                  <a:gd name="T57" fmla="*/ 673 h 699"/>
                  <a:gd name="T58" fmla="*/ 1639 w 2840"/>
                  <a:gd name="T59" fmla="*/ 692 h 699"/>
                  <a:gd name="T60" fmla="*/ 1420 w 2840"/>
                  <a:gd name="T61" fmla="*/ 699 h 699"/>
                  <a:gd name="T62" fmla="*/ 1200 w 2840"/>
                  <a:gd name="T63" fmla="*/ 692 h 699"/>
                  <a:gd name="T64" fmla="*/ 992 w 2840"/>
                  <a:gd name="T65" fmla="*/ 673 h 699"/>
                  <a:gd name="T66" fmla="*/ 795 w 2840"/>
                  <a:gd name="T67" fmla="*/ 643 h 699"/>
                  <a:gd name="T68" fmla="*/ 615 w 2840"/>
                  <a:gd name="T69" fmla="*/ 602 h 699"/>
                  <a:gd name="T70" fmla="*/ 453 w 2840"/>
                  <a:gd name="T71" fmla="*/ 553 h 699"/>
                  <a:gd name="T72" fmla="*/ 312 w 2840"/>
                  <a:gd name="T73" fmla="*/ 494 h 699"/>
                  <a:gd name="T74" fmla="*/ 194 w 2840"/>
                  <a:gd name="T75" fmla="*/ 428 h 699"/>
                  <a:gd name="T76" fmla="*/ 101 w 2840"/>
                  <a:gd name="T77" fmla="*/ 356 h 699"/>
                  <a:gd name="T78" fmla="*/ 38 w 2840"/>
                  <a:gd name="T79" fmla="*/ 278 h 699"/>
                  <a:gd name="T80" fmla="*/ 4 w 2840"/>
                  <a:gd name="T81" fmla="*/ 195 h 699"/>
                  <a:gd name="T82" fmla="*/ 3 w 2840"/>
                  <a:gd name="T83" fmla="*/ 118 h 699"/>
                  <a:gd name="T84" fmla="*/ 25 w 2840"/>
                  <a:gd name="T85" fmla="*/ 50 h 699"/>
                  <a:gd name="T86" fmla="*/ 48 w 2840"/>
                  <a:gd name="T87" fmla="*/ 12 h 699"/>
                  <a:gd name="T88" fmla="*/ 61 w 2840"/>
                  <a:gd name="T89" fmla="*/ 1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40" h="699">
                    <a:moveTo>
                      <a:pt x="69" y="0"/>
                    </a:moveTo>
                    <a:lnTo>
                      <a:pt x="78" y="4"/>
                    </a:lnTo>
                    <a:lnTo>
                      <a:pt x="127" y="39"/>
                    </a:lnTo>
                    <a:lnTo>
                      <a:pt x="179" y="70"/>
                    </a:lnTo>
                    <a:lnTo>
                      <a:pt x="234" y="100"/>
                    </a:lnTo>
                    <a:lnTo>
                      <a:pt x="296" y="127"/>
                    </a:lnTo>
                    <a:lnTo>
                      <a:pt x="365" y="155"/>
                    </a:lnTo>
                    <a:lnTo>
                      <a:pt x="463" y="190"/>
                    </a:lnTo>
                    <a:lnTo>
                      <a:pt x="567" y="220"/>
                    </a:lnTo>
                    <a:lnTo>
                      <a:pt x="677" y="247"/>
                    </a:lnTo>
                    <a:lnTo>
                      <a:pt x="792" y="270"/>
                    </a:lnTo>
                    <a:lnTo>
                      <a:pt x="911" y="290"/>
                    </a:lnTo>
                    <a:lnTo>
                      <a:pt x="1033" y="304"/>
                    </a:lnTo>
                    <a:lnTo>
                      <a:pt x="1160" y="316"/>
                    </a:lnTo>
                    <a:lnTo>
                      <a:pt x="1289" y="322"/>
                    </a:lnTo>
                    <a:lnTo>
                      <a:pt x="1420" y="325"/>
                    </a:lnTo>
                    <a:lnTo>
                      <a:pt x="1551" y="322"/>
                    </a:lnTo>
                    <a:lnTo>
                      <a:pt x="1680" y="316"/>
                    </a:lnTo>
                    <a:lnTo>
                      <a:pt x="1806" y="304"/>
                    </a:lnTo>
                    <a:lnTo>
                      <a:pt x="1929" y="290"/>
                    </a:lnTo>
                    <a:lnTo>
                      <a:pt x="2048" y="270"/>
                    </a:lnTo>
                    <a:lnTo>
                      <a:pt x="2163" y="247"/>
                    </a:lnTo>
                    <a:lnTo>
                      <a:pt x="2272" y="220"/>
                    </a:lnTo>
                    <a:lnTo>
                      <a:pt x="2377" y="190"/>
                    </a:lnTo>
                    <a:lnTo>
                      <a:pt x="2474" y="155"/>
                    </a:lnTo>
                    <a:lnTo>
                      <a:pt x="2531" y="133"/>
                    </a:lnTo>
                    <a:lnTo>
                      <a:pt x="2581" y="111"/>
                    </a:lnTo>
                    <a:lnTo>
                      <a:pt x="2628" y="89"/>
                    </a:lnTo>
                    <a:lnTo>
                      <a:pt x="2669" y="66"/>
                    </a:lnTo>
                    <a:lnTo>
                      <a:pt x="2709" y="41"/>
                    </a:lnTo>
                    <a:lnTo>
                      <a:pt x="2748" y="13"/>
                    </a:lnTo>
                    <a:lnTo>
                      <a:pt x="2761" y="6"/>
                    </a:lnTo>
                    <a:lnTo>
                      <a:pt x="2770" y="4"/>
                    </a:lnTo>
                    <a:lnTo>
                      <a:pt x="2779" y="5"/>
                    </a:lnTo>
                    <a:lnTo>
                      <a:pt x="2786" y="8"/>
                    </a:lnTo>
                    <a:lnTo>
                      <a:pt x="2791" y="12"/>
                    </a:lnTo>
                    <a:lnTo>
                      <a:pt x="2795" y="17"/>
                    </a:lnTo>
                    <a:lnTo>
                      <a:pt x="2814" y="49"/>
                    </a:lnTo>
                    <a:lnTo>
                      <a:pt x="2829" y="83"/>
                    </a:lnTo>
                    <a:lnTo>
                      <a:pt x="2836" y="118"/>
                    </a:lnTo>
                    <a:lnTo>
                      <a:pt x="2840" y="153"/>
                    </a:lnTo>
                    <a:lnTo>
                      <a:pt x="2835" y="195"/>
                    </a:lnTo>
                    <a:lnTo>
                      <a:pt x="2823" y="237"/>
                    </a:lnTo>
                    <a:lnTo>
                      <a:pt x="2803" y="278"/>
                    </a:lnTo>
                    <a:lnTo>
                      <a:pt x="2774" y="317"/>
                    </a:lnTo>
                    <a:lnTo>
                      <a:pt x="2738" y="356"/>
                    </a:lnTo>
                    <a:lnTo>
                      <a:pt x="2695" y="393"/>
                    </a:lnTo>
                    <a:lnTo>
                      <a:pt x="2646" y="428"/>
                    </a:lnTo>
                    <a:lnTo>
                      <a:pt x="2590" y="462"/>
                    </a:lnTo>
                    <a:lnTo>
                      <a:pt x="2528" y="494"/>
                    </a:lnTo>
                    <a:lnTo>
                      <a:pt x="2460" y="524"/>
                    </a:lnTo>
                    <a:lnTo>
                      <a:pt x="2386" y="553"/>
                    </a:lnTo>
                    <a:lnTo>
                      <a:pt x="2308" y="579"/>
                    </a:lnTo>
                    <a:lnTo>
                      <a:pt x="2224" y="602"/>
                    </a:lnTo>
                    <a:lnTo>
                      <a:pt x="2136" y="624"/>
                    </a:lnTo>
                    <a:lnTo>
                      <a:pt x="2044" y="643"/>
                    </a:lnTo>
                    <a:lnTo>
                      <a:pt x="1948" y="659"/>
                    </a:lnTo>
                    <a:lnTo>
                      <a:pt x="1849" y="673"/>
                    </a:lnTo>
                    <a:lnTo>
                      <a:pt x="1745" y="683"/>
                    </a:lnTo>
                    <a:lnTo>
                      <a:pt x="1639" y="692"/>
                    </a:lnTo>
                    <a:lnTo>
                      <a:pt x="1531" y="696"/>
                    </a:lnTo>
                    <a:lnTo>
                      <a:pt x="1420" y="699"/>
                    </a:lnTo>
                    <a:lnTo>
                      <a:pt x="1309" y="696"/>
                    </a:lnTo>
                    <a:lnTo>
                      <a:pt x="1200" y="692"/>
                    </a:lnTo>
                    <a:lnTo>
                      <a:pt x="1094" y="683"/>
                    </a:lnTo>
                    <a:lnTo>
                      <a:pt x="992" y="673"/>
                    </a:lnTo>
                    <a:lnTo>
                      <a:pt x="892" y="659"/>
                    </a:lnTo>
                    <a:lnTo>
                      <a:pt x="795" y="643"/>
                    </a:lnTo>
                    <a:lnTo>
                      <a:pt x="703" y="624"/>
                    </a:lnTo>
                    <a:lnTo>
                      <a:pt x="615" y="602"/>
                    </a:lnTo>
                    <a:lnTo>
                      <a:pt x="532" y="579"/>
                    </a:lnTo>
                    <a:lnTo>
                      <a:pt x="453" y="553"/>
                    </a:lnTo>
                    <a:lnTo>
                      <a:pt x="379" y="524"/>
                    </a:lnTo>
                    <a:lnTo>
                      <a:pt x="312" y="494"/>
                    </a:lnTo>
                    <a:lnTo>
                      <a:pt x="250" y="462"/>
                    </a:lnTo>
                    <a:lnTo>
                      <a:pt x="194" y="428"/>
                    </a:lnTo>
                    <a:lnTo>
                      <a:pt x="144" y="393"/>
                    </a:lnTo>
                    <a:lnTo>
                      <a:pt x="101" y="356"/>
                    </a:lnTo>
                    <a:lnTo>
                      <a:pt x="66" y="317"/>
                    </a:lnTo>
                    <a:lnTo>
                      <a:pt x="38" y="278"/>
                    </a:lnTo>
                    <a:lnTo>
                      <a:pt x="17" y="237"/>
                    </a:lnTo>
                    <a:lnTo>
                      <a:pt x="4" y="195"/>
                    </a:lnTo>
                    <a:lnTo>
                      <a:pt x="0" y="153"/>
                    </a:lnTo>
                    <a:lnTo>
                      <a:pt x="3" y="118"/>
                    </a:lnTo>
                    <a:lnTo>
                      <a:pt x="12" y="84"/>
                    </a:lnTo>
                    <a:lnTo>
                      <a:pt x="25" y="50"/>
                    </a:lnTo>
                    <a:lnTo>
                      <a:pt x="44" y="17"/>
                    </a:lnTo>
                    <a:lnTo>
                      <a:pt x="48" y="12"/>
                    </a:lnTo>
                    <a:lnTo>
                      <a:pt x="54" y="5"/>
                    </a:lnTo>
                    <a:lnTo>
                      <a:pt x="61" y="1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" name="Freeform: Shape 47"/>
              <p:cNvSpPr/>
              <p:nvPr/>
            </p:nvSpPr>
            <p:spPr bwMode="auto">
              <a:xfrm>
                <a:off x="4400550" y="3983038"/>
                <a:ext cx="1557338" cy="546100"/>
              </a:xfrm>
              <a:custGeom>
                <a:avLst/>
                <a:gdLst>
                  <a:gd name="T0" fmla="*/ 95 w 1963"/>
                  <a:gd name="T1" fmla="*/ 5 h 687"/>
                  <a:gd name="T2" fmla="*/ 162 w 1963"/>
                  <a:gd name="T3" fmla="*/ 50 h 687"/>
                  <a:gd name="T4" fmla="*/ 233 w 1963"/>
                  <a:gd name="T5" fmla="*/ 89 h 687"/>
                  <a:gd name="T6" fmla="*/ 316 w 1963"/>
                  <a:gd name="T7" fmla="*/ 125 h 687"/>
                  <a:gd name="T8" fmla="*/ 463 w 1963"/>
                  <a:gd name="T9" fmla="*/ 178 h 687"/>
                  <a:gd name="T10" fmla="*/ 677 w 1963"/>
                  <a:gd name="T11" fmla="*/ 237 h 687"/>
                  <a:gd name="T12" fmla="*/ 911 w 1963"/>
                  <a:gd name="T13" fmla="*/ 279 h 687"/>
                  <a:gd name="T14" fmla="*/ 1160 w 1963"/>
                  <a:gd name="T15" fmla="*/ 304 h 687"/>
                  <a:gd name="T16" fmla="*/ 1420 w 1963"/>
                  <a:gd name="T17" fmla="*/ 313 h 687"/>
                  <a:gd name="T18" fmla="*/ 1617 w 1963"/>
                  <a:gd name="T19" fmla="*/ 309 h 687"/>
                  <a:gd name="T20" fmla="*/ 1808 w 1963"/>
                  <a:gd name="T21" fmla="*/ 296 h 687"/>
                  <a:gd name="T22" fmla="*/ 1816 w 1963"/>
                  <a:gd name="T23" fmla="*/ 296 h 687"/>
                  <a:gd name="T24" fmla="*/ 1821 w 1963"/>
                  <a:gd name="T25" fmla="*/ 300 h 687"/>
                  <a:gd name="T26" fmla="*/ 1823 w 1963"/>
                  <a:gd name="T27" fmla="*/ 305 h 687"/>
                  <a:gd name="T28" fmla="*/ 1824 w 1963"/>
                  <a:gd name="T29" fmla="*/ 309 h 687"/>
                  <a:gd name="T30" fmla="*/ 1854 w 1963"/>
                  <a:gd name="T31" fmla="*/ 426 h 687"/>
                  <a:gd name="T32" fmla="*/ 1903 w 1963"/>
                  <a:gd name="T33" fmla="*/ 538 h 687"/>
                  <a:gd name="T34" fmla="*/ 1959 w 1963"/>
                  <a:gd name="T35" fmla="*/ 637 h 687"/>
                  <a:gd name="T36" fmla="*/ 1963 w 1963"/>
                  <a:gd name="T37" fmla="*/ 647 h 687"/>
                  <a:gd name="T38" fmla="*/ 1952 w 1963"/>
                  <a:gd name="T39" fmla="*/ 657 h 687"/>
                  <a:gd name="T40" fmla="*/ 1811 w 1963"/>
                  <a:gd name="T41" fmla="*/ 673 h 687"/>
                  <a:gd name="T42" fmla="*/ 1653 w 1963"/>
                  <a:gd name="T43" fmla="*/ 682 h 687"/>
                  <a:gd name="T44" fmla="*/ 1495 w 1963"/>
                  <a:gd name="T45" fmla="*/ 687 h 687"/>
                  <a:gd name="T46" fmla="*/ 1309 w 1963"/>
                  <a:gd name="T47" fmla="*/ 686 h 687"/>
                  <a:gd name="T48" fmla="*/ 1094 w 1963"/>
                  <a:gd name="T49" fmla="*/ 673 h 687"/>
                  <a:gd name="T50" fmla="*/ 892 w 1963"/>
                  <a:gd name="T51" fmla="*/ 648 h 687"/>
                  <a:gd name="T52" fmla="*/ 703 w 1963"/>
                  <a:gd name="T53" fmla="*/ 613 h 687"/>
                  <a:gd name="T54" fmla="*/ 532 w 1963"/>
                  <a:gd name="T55" fmla="*/ 568 h 687"/>
                  <a:gd name="T56" fmla="*/ 379 w 1963"/>
                  <a:gd name="T57" fmla="*/ 514 h 687"/>
                  <a:gd name="T58" fmla="*/ 250 w 1963"/>
                  <a:gd name="T59" fmla="*/ 452 h 687"/>
                  <a:gd name="T60" fmla="*/ 144 w 1963"/>
                  <a:gd name="T61" fmla="*/ 382 h 687"/>
                  <a:gd name="T62" fmla="*/ 66 w 1963"/>
                  <a:gd name="T63" fmla="*/ 307 h 687"/>
                  <a:gd name="T64" fmla="*/ 17 w 1963"/>
                  <a:gd name="T65" fmla="*/ 226 h 687"/>
                  <a:gd name="T66" fmla="*/ 0 w 1963"/>
                  <a:gd name="T67" fmla="*/ 142 h 687"/>
                  <a:gd name="T68" fmla="*/ 16 w 1963"/>
                  <a:gd name="T69" fmla="*/ 59 h 687"/>
                  <a:gd name="T70" fmla="*/ 43 w 1963"/>
                  <a:gd name="T71" fmla="*/ 11 h 687"/>
                  <a:gd name="T72" fmla="*/ 66 w 1963"/>
                  <a:gd name="T73" fmla="*/ 0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63" h="687">
                    <a:moveTo>
                      <a:pt x="80" y="0"/>
                    </a:moveTo>
                    <a:lnTo>
                      <a:pt x="95" y="5"/>
                    </a:lnTo>
                    <a:lnTo>
                      <a:pt x="128" y="30"/>
                    </a:lnTo>
                    <a:lnTo>
                      <a:pt x="162" y="50"/>
                    </a:lnTo>
                    <a:lnTo>
                      <a:pt x="197" y="71"/>
                    </a:lnTo>
                    <a:lnTo>
                      <a:pt x="233" y="89"/>
                    </a:lnTo>
                    <a:lnTo>
                      <a:pt x="273" y="107"/>
                    </a:lnTo>
                    <a:lnTo>
                      <a:pt x="316" y="125"/>
                    </a:lnTo>
                    <a:lnTo>
                      <a:pt x="365" y="145"/>
                    </a:lnTo>
                    <a:lnTo>
                      <a:pt x="463" y="178"/>
                    </a:lnTo>
                    <a:lnTo>
                      <a:pt x="567" y="210"/>
                    </a:lnTo>
                    <a:lnTo>
                      <a:pt x="677" y="237"/>
                    </a:lnTo>
                    <a:lnTo>
                      <a:pt x="792" y="260"/>
                    </a:lnTo>
                    <a:lnTo>
                      <a:pt x="911" y="279"/>
                    </a:lnTo>
                    <a:lnTo>
                      <a:pt x="1033" y="294"/>
                    </a:lnTo>
                    <a:lnTo>
                      <a:pt x="1160" y="304"/>
                    </a:lnTo>
                    <a:lnTo>
                      <a:pt x="1289" y="312"/>
                    </a:lnTo>
                    <a:lnTo>
                      <a:pt x="1420" y="313"/>
                    </a:lnTo>
                    <a:lnTo>
                      <a:pt x="1517" y="312"/>
                    </a:lnTo>
                    <a:lnTo>
                      <a:pt x="1617" y="309"/>
                    </a:lnTo>
                    <a:lnTo>
                      <a:pt x="1714" y="304"/>
                    </a:lnTo>
                    <a:lnTo>
                      <a:pt x="1808" y="296"/>
                    </a:lnTo>
                    <a:lnTo>
                      <a:pt x="1812" y="296"/>
                    </a:lnTo>
                    <a:lnTo>
                      <a:pt x="1816" y="296"/>
                    </a:lnTo>
                    <a:lnTo>
                      <a:pt x="1819" y="299"/>
                    </a:lnTo>
                    <a:lnTo>
                      <a:pt x="1821" y="300"/>
                    </a:lnTo>
                    <a:lnTo>
                      <a:pt x="1823" y="303"/>
                    </a:lnTo>
                    <a:lnTo>
                      <a:pt x="1823" y="305"/>
                    </a:lnTo>
                    <a:lnTo>
                      <a:pt x="1824" y="308"/>
                    </a:lnTo>
                    <a:lnTo>
                      <a:pt x="1824" y="309"/>
                    </a:lnTo>
                    <a:lnTo>
                      <a:pt x="1836" y="367"/>
                    </a:lnTo>
                    <a:lnTo>
                      <a:pt x="1854" y="426"/>
                    </a:lnTo>
                    <a:lnTo>
                      <a:pt x="1877" y="484"/>
                    </a:lnTo>
                    <a:lnTo>
                      <a:pt x="1903" y="538"/>
                    </a:lnTo>
                    <a:lnTo>
                      <a:pt x="1930" y="590"/>
                    </a:lnTo>
                    <a:lnTo>
                      <a:pt x="1959" y="637"/>
                    </a:lnTo>
                    <a:lnTo>
                      <a:pt x="1961" y="642"/>
                    </a:lnTo>
                    <a:lnTo>
                      <a:pt x="1963" y="647"/>
                    </a:lnTo>
                    <a:lnTo>
                      <a:pt x="1960" y="654"/>
                    </a:lnTo>
                    <a:lnTo>
                      <a:pt x="1952" y="657"/>
                    </a:lnTo>
                    <a:lnTo>
                      <a:pt x="1885" y="665"/>
                    </a:lnTo>
                    <a:lnTo>
                      <a:pt x="1811" y="673"/>
                    </a:lnTo>
                    <a:lnTo>
                      <a:pt x="1733" y="678"/>
                    </a:lnTo>
                    <a:lnTo>
                      <a:pt x="1653" y="682"/>
                    </a:lnTo>
                    <a:lnTo>
                      <a:pt x="1573" y="686"/>
                    </a:lnTo>
                    <a:lnTo>
                      <a:pt x="1495" y="687"/>
                    </a:lnTo>
                    <a:lnTo>
                      <a:pt x="1420" y="687"/>
                    </a:lnTo>
                    <a:lnTo>
                      <a:pt x="1309" y="686"/>
                    </a:lnTo>
                    <a:lnTo>
                      <a:pt x="1200" y="681"/>
                    </a:lnTo>
                    <a:lnTo>
                      <a:pt x="1094" y="673"/>
                    </a:lnTo>
                    <a:lnTo>
                      <a:pt x="992" y="663"/>
                    </a:lnTo>
                    <a:lnTo>
                      <a:pt x="892" y="648"/>
                    </a:lnTo>
                    <a:lnTo>
                      <a:pt x="795" y="633"/>
                    </a:lnTo>
                    <a:lnTo>
                      <a:pt x="703" y="613"/>
                    </a:lnTo>
                    <a:lnTo>
                      <a:pt x="615" y="591"/>
                    </a:lnTo>
                    <a:lnTo>
                      <a:pt x="532" y="568"/>
                    </a:lnTo>
                    <a:lnTo>
                      <a:pt x="453" y="542"/>
                    </a:lnTo>
                    <a:lnTo>
                      <a:pt x="379" y="514"/>
                    </a:lnTo>
                    <a:lnTo>
                      <a:pt x="312" y="484"/>
                    </a:lnTo>
                    <a:lnTo>
                      <a:pt x="250" y="452"/>
                    </a:lnTo>
                    <a:lnTo>
                      <a:pt x="194" y="418"/>
                    </a:lnTo>
                    <a:lnTo>
                      <a:pt x="144" y="382"/>
                    </a:lnTo>
                    <a:lnTo>
                      <a:pt x="101" y="345"/>
                    </a:lnTo>
                    <a:lnTo>
                      <a:pt x="66" y="307"/>
                    </a:lnTo>
                    <a:lnTo>
                      <a:pt x="38" y="268"/>
                    </a:lnTo>
                    <a:lnTo>
                      <a:pt x="17" y="226"/>
                    </a:lnTo>
                    <a:lnTo>
                      <a:pt x="4" y="185"/>
                    </a:lnTo>
                    <a:lnTo>
                      <a:pt x="0" y="142"/>
                    </a:lnTo>
                    <a:lnTo>
                      <a:pt x="4" y="101"/>
                    </a:lnTo>
                    <a:lnTo>
                      <a:pt x="16" y="59"/>
                    </a:lnTo>
                    <a:lnTo>
                      <a:pt x="36" y="19"/>
                    </a:lnTo>
                    <a:lnTo>
                      <a:pt x="43" y="11"/>
                    </a:lnTo>
                    <a:lnTo>
                      <a:pt x="53" y="5"/>
                    </a:lnTo>
                    <a:lnTo>
                      <a:pt x="66" y="0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" name="Freeform: Shape 48"/>
              <p:cNvSpPr/>
              <p:nvPr/>
            </p:nvSpPr>
            <p:spPr bwMode="auto">
              <a:xfrm>
                <a:off x="4400550" y="3551238"/>
                <a:ext cx="1455738" cy="549275"/>
              </a:xfrm>
              <a:custGeom>
                <a:avLst/>
                <a:gdLst>
                  <a:gd name="T0" fmla="*/ 84 w 1833"/>
                  <a:gd name="T1" fmla="*/ 3 h 691"/>
                  <a:gd name="T2" fmla="*/ 132 w 1833"/>
                  <a:gd name="T3" fmla="*/ 36 h 691"/>
                  <a:gd name="T4" fmla="*/ 198 w 1833"/>
                  <a:gd name="T5" fmla="*/ 76 h 691"/>
                  <a:gd name="T6" fmla="*/ 273 w 1833"/>
                  <a:gd name="T7" fmla="*/ 111 h 691"/>
                  <a:gd name="T8" fmla="*/ 365 w 1833"/>
                  <a:gd name="T9" fmla="*/ 149 h 691"/>
                  <a:gd name="T10" fmla="*/ 567 w 1833"/>
                  <a:gd name="T11" fmla="*/ 214 h 691"/>
                  <a:gd name="T12" fmla="*/ 792 w 1833"/>
                  <a:gd name="T13" fmla="*/ 264 h 691"/>
                  <a:gd name="T14" fmla="*/ 1033 w 1833"/>
                  <a:gd name="T15" fmla="*/ 298 h 691"/>
                  <a:gd name="T16" fmla="*/ 1289 w 1833"/>
                  <a:gd name="T17" fmla="*/ 316 h 691"/>
                  <a:gd name="T18" fmla="*/ 1503 w 1833"/>
                  <a:gd name="T19" fmla="*/ 317 h 691"/>
                  <a:gd name="T20" fmla="*/ 1660 w 1833"/>
                  <a:gd name="T21" fmla="*/ 311 h 691"/>
                  <a:gd name="T22" fmla="*/ 1815 w 1833"/>
                  <a:gd name="T23" fmla="*/ 297 h 691"/>
                  <a:gd name="T24" fmla="*/ 1832 w 1833"/>
                  <a:gd name="T25" fmla="*/ 302 h 691"/>
                  <a:gd name="T26" fmla="*/ 1833 w 1833"/>
                  <a:gd name="T27" fmla="*/ 316 h 691"/>
                  <a:gd name="T28" fmla="*/ 1829 w 1833"/>
                  <a:gd name="T29" fmla="*/ 330 h 691"/>
                  <a:gd name="T30" fmla="*/ 1797 w 1833"/>
                  <a:gd name="T31" fmla="*/ 488 h 691"/>
                  <a:gd name="T32" fmla="*/ 1785 w 1833"/>
                  <a:gd name="T33" fmla="*/ 653 h 691"/>
                  <a:gd name="T34" fmla="*/ 1784 w 1833"/>
                  <a:gd name="T35" fmla="*/ 663 h 691"/>
                  <a:gd name="T36" fmla="*/ 1774 w 1833"/>
                  <a:gd name="T37" fmla="*/ 673 h 691"/>
                  <a:gd name="T38" fmla="*/ 1727 w 1833"/>
                  <a:gd name="T39" fmla="*/ 680 h 691"/>
                  <a:gd name="T40" fmla="*/ 1647 w 1833"/>
                  <a:gd name="T41" fmla="*/ 686 h 691"/>
                  <a:gd name="T42" fmla="*/ 1546 w 1833"/>
                  <a:gd name="T43" fmla="*/ 690 h 691"/>
                  <a:gd name="T44" fmla="*/ 1420 w 1833"/>
                  <a:gd name="T45" fmla="*/ 691 h 691"/>
                  <a:gd name="T46" fmla="*/ 1200 w 1833"/>
                  <a:gd name="T47" fmla="*/ 685 h 691"/>
                  <a:gd name="T48" fmla="*/ 992 w 1833"/>
                  <a:gd name="T49" fmla="*/ 667 h 691"/>
                  <a:gd name="T50" fmla="*/ 795 w 1833"/>
                  <a:gd name="T51" fmla="*/ 637 h 691"/>
                  <a:gd name="T52" fmla="*/ 615 w 1833"/>
                  <a:gd name="T53" fmla="*/ 596 h 691"/>
                  <a:gd name="T54" fmla="*/ 453 w 1833"/>
                  <a:gd name="T55" fmla="*/ 546 h 691"/>
                  <a:gd name="T56" fmla="*/ 312 w 1833"/>
                  <a:gd name="T57" fmla="*/ 488 h 691"/>
                  <a:gd name="T58" fmla="*/ 194 w 1833"/>
                  <a:gd name="T59" fmla="*/ 422 h 691"/>
                  <a:gd name="T60" fmla="*/ 101 w 1833"/>
                  <a:gd name="T61" fmla="*/ 350 h 691"/>
                  <a:gd name="T62" fmla="*/ 38 w 1833"/>
                  <a:gd name="T63" fmla="*/ 272 h 691"/>
                  <a:gd name="T64" fmla="*/ 4 w 1833"/>
                  <a:gd name="T65" fmla="*/ 189 h 691"/>
                  <a:gd name="T66" fmla="*/ 4 w 1833"/>
                  <a:gd name="T67" fmla="*/ 105 h 691"/>
                  <a:gd name="T68" fmla="*/ 36 w 1833"/>
                  <a:gd name="T69" fmla="*/ 25 h 691"/>
                  <a:gd name="T70" fmla="*/ 45 w 1833"/>
                  <a:gd name="T71" fmla="*/ 12 h 691"/>
                  <a:gd name="T72" fmla="*/ 61 w 1833"/>
                  <a:gd name="T73" fmla="*/ 1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33" h="691">
                    <a:moveTo>
                      <a:pt x="71" y="0"/>
                    </a:moveTo>
                    <a:lnTo>
                      <a:pt x="84" y="3"/>
                    </a:lnTo>
                    <a:lnTo>
                      <a:pt x="98" y="12"/>
                    </a:lnTo>
                    <a:lnTo>
                      <a:pt x="132" y="36"/>
                    </a:lnTo>
                    <a:lnTo>
                      <a:pt x="164" y="57"/>
                    </a:lnTo>
                    <a:lnTo>
                      <a:pt x="198" y="76"/>
                    </a:lnTo>
                    <a:lnTo>
                      <a:pt x="234" y="95"/>
                    </a:lnTo>
                    <a:lnTo>
                      <a:pt x="273" y="111"/>
                    </a:lnTo>
                    <a:lnTo>
                      <a:pt x="317" y="130"/>
                    </a:lnTo>
                    <a:lnTo>
                      <a:pt x="365" y="149"/>
                    </a:lnTo>
                    <a:lnTo>
                      <a:pt x="463" y="183"/>
                    </a:lnTo>
                    <a:lnTo>
                      <a:pt x="567" y="214"/>
                    </a:lnTo>
                    <a:lnTo>
                      <a:pt x="677" y="241"/>
                    </a:lnTo>
                    <a:lnTo>
                      <a:pt x="792" y="264"/>
                    </a:lnTo>
                    <a:lnTo>
                      <a:pt x="911" y="284"/>
                    </a:lnTo>
                    <a:lnTo>
                      <a:pt x="1033" y="298"/>
                    </a:lnTo>
                    <a:lnTo>
                      <a:pt x="1160" y="309"/>
                    </a:lnTo>
                    <a:lnTo>
                      <a:pt x="1289" y="316"/>
                    </a:lnTo>
                    <a:lnTo>
                      <a:pt x="1420" y="317"/>
                    </a:lnTo>
                    <a:lnTo>
                      <a:pt x="1503" y="317"/>
                    </a:lnTo>
                    <a:lnTo>
                      <a:pt x="1582" y="315"/>
                    </a:lnTo>
                    <a:lnTo>
                      <a:pt x="1660" y="311"/>
                    </a:lnTo>
                    <a:lnTo>
                      <a:pt x="1736" y="306"/>
                    </a:lnTo>
                    <a:lnTo>
                      <a:pt x="1815" y="297"/>
                    </a:lnTo>
                    <a:lnTo>
                      <a:pt x="1825" y="298"/>
                    </a:lnTo>
                    <a:lnTo>
                      <a:pt x="1832" y="302"/>
                    </a:lnTo>
                    <a:lnTo>
                      <a:pt x="1833" y="308"/>
                    </a:lnTo>
                    <a:lnTo>
                      <a:pt x="1833" y="316"/>
                    </a:lnTo>
                    <a:lnTo>
                      <a:pt x="1830" y="324"/>
                    </a:lnTo>
                    <a:lnTo>
                      <a:pt x="1829" y="330"/>
                    </a:lnTo>
                    <a:lnTo>
                      <a:pt x="1810" y="408"/>
                    </a:lnTo>
                    <a:lnTo>
                      <a:pt x="1797" y="488"/>
                    </a:lnTo>
                    <a:lnTo>
                      <a:pt x="1789" y="570"/>
                    </a:lnTo>
                    <a:lnTo>
                      <a:pt x="1785" y="653"/>
                    </a:lnTo>
                    <a:lnTo>
                      <a:pt x="1785" y="656"/>
                    </a:lnTo>
                    <a:lnTo>
                      <a:pt x="1784" y="663"/>
                    </a:lnTo>
                    <a:lnTo>
                      <a:pt x="1780" y="668"/>
                    </a:lnTo>
                    <a:lnTo>
                      <a:pt x="1774" y="673"/>
                    </a:lnTo>
                    <a:lnTo>
                      <a:pt x="1763" y="676"/>
                    </a:lnTo>
                    <a:lnTo>
                      <a:pt x="1727" y="680"/>
                    </a:lnTo>
                    <a:lnTo>
                      <a:pt x="1688" y="682"/>
                    </a:lnTo>
                    <a:lnTo>
                      <a:pt x="1647" y="686"/>
                    </a:lnTo>
                    <a:lnTo>
                      <a:pt x="1599" y="689"/>
                    </a:lnTo>
                    <a:lnTo>
                      <a:pt x="1546" y="690"/>
                    </a:lnTo>
                    <a:lnTo>
                      <a:pt x="1486" y="691"/>
                    </a:lnTo>
                    <a:lnTo>
                      <a:pt x="1420" y="691"/>
                    </a:lnTo>
                    <a:lnTo>
                      <a:pt x="1309" y="690"/>
                    </a:lnTo>
                    <a:lnTo>
                      <a:pt x="1200" y="685"/>
                    </a:lnTo>
                    <a:lnTo>
                      <a:pt x="1094" y="677"/>
                    </a:lnTo>
                    <a:lnTo>
                      <a:pt x="992" y="667"/>
                    </a:lnTo>
                    <a:lnTo>
                      <a:pt x="892" y="653"/>
                    </a:lnTo>
                    <a:lnTo>
                      <a:pt x="795" y="637"/>
                    </a:lnTo>
                    <a:lnTo>
                      <a:pt x="703" y="618"/>
                    </a:lnTo>
                    <a:lnTo>
                      <a:pt x="615" y="596"/>
                    </a:lnTo>
                    <a:lnTo>
                      <a:pt x="532" y="572"/>
                    </a:lnTo>
                    <a:lnTo>
                      <a:pt x="453" y="546"/>
                    </a:lnTo>
                    <a:lnTo>
                      <a:pt x="379" y="518"/>
                    </a:lnTo>
                    <a:lnTo>
                      <a:pt x="312" y="488"/>
                    </a:lnTo>
                    <a:lnTo>
                      <a:pt x="250" y="456"/>
                    </a:lnTo>
                    <a:lnTo>
                      <a:pt x="194" y="422"/>
                    </a:lnTo>
                    <a:lnTo>
                      <a:pt x="144" y="386"/>
                    </a:lnTo>
                    <a:lnTo>
                      <a:pt x="101" y="350"/>
                    </a:lnTo>
                    <a:lnTo>
                      <a:pt x="66" y="311"/>
                    </a:lnTo>
                    <a:lnTo>
                      <a:pt x="38" y="272"/>
                    </a:lnTo>
                    <a:lnTo>
                      <a:pt x="17" y="230"/>
                    </a:lnTo>
                    <a:lnTo>
                      <a:pt x="4" y="189"/>
                    </a:lnTo>
                    <a:lnTo>
                      <a:pt x="0" y="146"/>
                    </a:lnTo>
                    <a:lnTo>
                      <a:pt x="4" y="105"/>
                    </a:lnTo>
                    <a:lnTo>
                      <a:pt x="16" y="63"/>
                    </a:lnTo>
                    <a:lnTo>
                      <a:pt x="36" y="25"/>
                    </a:lnTo>
                    <a:lnTo>
                      <a:pt x="40" y="18"/>
                    </a:lnTo>
                    <a:lnTo>
                      <a:pt x="45" y="12"/>
                    </a:lnTo>
                    <a:lnTo>
                      <a:pt x="52" y="5"/>
                    </a:lnTo>
                    <a:lnTo>
                      <a:pt x="61" y="1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" name="Freeform: Shape 49"/>
              <p:cNvSpPr/>
              <p:nvPr/>
            </p:nvSpPr>
            <p:spPr bwMode="auto">
              <a:xfrm>
                <a:off x="4400550" y="3119438"/>
                <a:ext cx="1754188" cy="552450"/>
              </a:xfrm>
              <a:custGeom>
                <a:avLst/>
                <a:gdLst>
                  <a:gd name="T0" fmla="*/ 75 w 2210"/>
                  <a:gd name="T1" fmla="*/ 2 h 697"/>
                  <a:gd name="T2" fmla="*/ 127 w 2210"/>
                  <a:gd name="T3" fmla="*/ 37 h 697"/>
                  <a:gd name="T4" fmla="*/ 211 w 2210"/>
                  <a:gd name="T5" fmla="*/ 86 h 697"/>
                  <a:gd name="T6" fmla="*/ 308 w 2210"/>
                  <a:gd name="T7" fmla="*/ 130 h 697"/>
                  <a:gd name="T8" fmla="*/ 463 w 2210"/>
                  <a:gd name="T9" fmla="*/ 188 h 697"/>
                  <a:gd name="T10" fmla="*/ 677 w 2210"/>
                  <a:gd name="T11" fmla="*/ 245 h 697"/>
                  <a:gd name="T12" fmla="*/ 911 w 2210"/>
                  <a:gd name="T13" fmla="*/ 288 h 697"/>
                  <a:gd name="T14" fmla="*/ 1160 w 2210"/>
                  <a:gd name="T15" fmla="*/ 314 h 697"/>
                  <a:gd name="T16" fmla="*/ 1420 w 2210"/>
                  <a:gd name="T17" fmla="*/ 321 h 697"/>
                  <a:gd name="T18" fmla="*/ 1658 w 2210"/>
                  <a:gd name="T19" fmla="*/ 318 h 697"/>
                  <a:gd name="T20" fmla="*/ 1877 w 2210"/>
                  <a:gd name="T21" fmla="*/ 299 h 697"/>
                  <a:gd name="T22" fmla="*/ 2086 w 2210"/>
                  <a:gd name="T23" fmla="*/ 266 h 697"/>
                  <a:gd name="T24" fmla="*/ 2201 w 2210"/>
                  <a:gd name="T25" fmla="*/ 242 h 697"/>
                  <a:gd name="T26" fmla="*/ 2210 w 2210"/>
                  <a:gd name="T27" fmla="*/ 248 h 697"/>
                  <a:gd name="T28" fmla="*/ 2207 w 2210"/>
                  <a:gd name="T29" fmla="*/ 259 h 697"/>
                  <a:gd name="T30" fmla="*/ 2197 w 2210"/>
                  <a:gd name="T31" fmla="*/ 271 h 697"/>
                  <a:gd name="T32" fmla="*/ 2185 w 2210"/>
                  <a:gd name="T33" fmla="*/ 281 h 697"/>
                  <a:gd name="T34" fmla="*/ 2078 w 2210"/>
                  <a:gd name="T35" fmla="*/ 389 h 697"/>
                  <a:gd name="T36" fmla="*/ 1986 w 2210"/>
                  <a:gd name="T37" fmla="*/ 504 h 697"/>
                  <a:gd name="T38" fmla="*/ 1911 w 2210"/>
                  <a:gd name="T39" fmla="*/ 635 h 697"/>
                  <a:gd name="T40" fmla="*/ 1902 w 2210"/>
                  <a:gd name="T41" fmla="*/ 649 h 697"/>
                  <a:gd name="T42" fmla="*/ 1881 w 2210"/>
                  <a:gd name="T43" fmla="*/ 664 h 697"/>
                  <a:gd name="T44" fmla="*/ 1792 w 2210"/>
                  <a:gd name="T45" fmla="*/ 677 h 697"/>
                  <a:gd name="T46" fmla="*/ 1649 w 2210"/>
                  <a:gd name="T47" fmla="*/ 690 h 697"/>
                  <a:gd name="T48" fmla="*/ 1500 w 2210"/>
                  <a:gd name="T49" fmla="*/ 696 h 697"/>
                  <a:gd name="T50" fmla="*/ 1309 w 2210"/>
                  <a:gd name="T51" fmla="*/ 694 h 697"/>
                  <a:gd name="T52" fmla="*/ 1094 w 2210"/>
                  <a:gd name="T53" fmla="*/ 681 h 697"/>
                  <a:gd name="T54" fmla="*/ 892 w 2210"/>
                  <a:gd name="T55" fmla="*/ 657 h 697"/>
                  <a:gd name="T56" fmla="*/ 703 w 2210"/>
                  <a:gd name="T57" fmla="*/ 622 h 697"/>
                  <a:gd name="T58" fmla="*/ 532 w 2210"/>
                  <a:gd name="T59" fmla="*/ 576 h 697"/>
                  <a:gd name="T60" fmla="*/ 379 w 2210"/>
                  <a:gd name="T61" fmla="*/ 522 h 697"/>
                  <a:gd name="T62" fmla="*/ 250 w 2210"/>
                  <a:gd name="T63" fmla="*/ 460 h 697"/>
                  <a:gd name="T64" fmla="*/ 144 w 2210"/>
                  <a:gd name="T65" fmla="*/ 390 h 697"/>
                  <a:gd name="T66" fmla="*/ 66 w 2210"/>
                  <a:gd name="T67" fmla="*/ 315 h 697"/>
                  <a:gd name="T68" fmla="*/ 17 w 2210"/>
                  <a:gd name="T69" fmla="*/ 235 h 697"/>
                  <a:gd name="T70" fmla="*/ 0 w 2210"/>
                  <a:gd name="T71" fmla="*/ 150 h 697"/>
                  <a:gd name="T72" fmla="*/ 10 w 2210"/>
                  <a:gd name="T73" fmla="*/ 83 h 697"/>
                  <a:gd name="T74" fmla="*/ 41 w 2210"/>
                  <a:gd name="T75" fmla="*/ 20 h 697"/>
                  <a:gd name="T76" fmla="*/ 50 w 2210"/>
                  <a:gd name="T77" fmla="*/ 8 h 697"/>
                  <a:gd name="T78" fmla="*/ 65 w 2210"/>
                  <a:gd name="T79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0" h="697">
                    <a:moveTo>
                      <a:pt x="65" y="0"/>
                    </a:moveTo>
                    <a:lnTo>
                      <a:pt x="75" y="2"/>
                    </a:lnTo>
                    <a:lnTo>
                      <a:pt x="88" y="8"/>
                    </a:lnTo>
                    <a:lnTo>
                      <a:pt x="127" y="37"/>
                    </a:lnTo>
                    <a:lnTo>
                      <a:pt x="168" y="62"/>
                    </a:lnTo>
                    <a:lnTo>
                      <a:pt x="211" y="86"/>
                    </a:lnTo>
                    <a:lnTo>
                      <a:pt x="256" y="108"/>
                    </a:lnTo>
                    <a:lnTo>
                      <a:pt x="308" y="130"/>
                    </a:lnTo>
                    <a:lnTo>
                      <a:pt x="365" y="153"/>
                    </a:lnTo>
                    <a:lnTo>
                      <a:pt x="463" y="188"/>
                    </a:lnTo>
                    <a:lnTo>
                      <a:pt x="567" y="218"/>
                    </a:lnTo>
                    <a:lnTo>
                      <a:pt x="677" y="245"/>
                    </a:lnTo>
                    <a:lnTo>
                      <a:pt x="792" y="268"/>
                    </a:lnTo>
                    <a:lnTo>
                      <a:pt x="911" y="288"/>
                    </a:lnTo>
                    <a:lnTo>
                      <a:pt x="1033" y="302"/>
                    </a:lnTo>
                    <a:lnTo>
                      <a:pt x="1160" y="314"/>
                    </a:lnTo>
                    <a:lnTo>
                      <a:pt x="1289" y="320"/>
                    </a:lnTo>
                    <a:lnTo>
                      <a:pt x="1420" y="321"/>
                    </a:lnTo>
                    <a:lnTo>
                      <a:pt x="1542" y="321"/>
                    </a:lnTo>
                    <a:lnTo>
                      <a:pt x="1658" y="318"/>
                    </a:lnTo>
                    <a:lnTo>
                      <a:pt x="1770" y="310"/>
                    </a:lnTo>
                    <a:lnTo>
                      <a:pt x="1877" y="299"/>
                    </a:lnTo>
                    <a:lnTo>
                      <a:pt x="1982" y="285"/>
                    </a:lnTo>
                    <a:lnTo>
                      <a:pt x="2086" y="266"/>
                    </a:lnTo>
                    <a:lnTo>
                      <a:pt x="2188" y="242"/>
                    </a:lnTo>
                    <a:lnTo>
                      <a:pt x="2201" y="242"/>
                    </a:lnTo>
                    <a:lnTo>
                      <a:pt x="2207" y="244"/>
                    </a:lnTo>
                    <a:lnTo>
                      <a:pt x="2210" y="248"/>
                    </a:lnTo>
                    <a:lnTo>
                      <a:pt x="2210" y="253"/>
                    </a:lnTo>
                    <a:lnTo>
                      <a:pt x="2207" y="259"/>
                    </a:lnTo>
                    <a:lnTo>
                      <a:pt x="2202" y="264"/>
                    </a:lnTo>
                    <a:lnTo>
                      <a:pt x="2197" y="271"/>
                    </a:lnTo>
                    <a:lnTo>
                      <a:pt x="2190" y="277"/>
                    </a:lnTo>
                    <a:lnTo>
                      <a:pt x="2185" y="281"/>
                    </a:lnTo>
                    <a:lnTo>
                      <a:pt x="2130" y="334"/>
                    </a:lnTo>
                    <a:lnTo>
                      <a:pt x="2078" y="389"/>
                    </a:lnTo>
                    <a:lnTo>
                      <a:pt x="2030" y="444"/>
                    </a:lnTo>
                    <a:lnTo>
                      <a:pt x="1986" y="504"/>
                    </a:lnTo>
                    <a:lnTo>
                      <a:pt x="1946" y="567"/>
                    </a:lnTo>
                    <a:lnTo>
                      <a:pt x="1911" y="635"/>
                    </a:lnTo>
                    <a:lnTo>
                      <a:pt x="1907" y="641"/>
                    </a:lnTo>
                    <a:lnTo>
                      <a:pt x="1902" y="649"/>
                    </a:lnTo>
                    <a:lnTo>
                      <a:pt x="1893" y="658"/>
                    </a:lnTo>
                    <a:lnTo>
                      <a:pt x="1881" y="664"/>
                    </a:lnTo>
                    <a:lnTo>
                      <a:pt x="1864" y="668"/>
                    </a:lnTo>
                    <a:lnTo>
                      <a:pt x="1792" y="677"/>
                    </a:lnTo>
                    <a:lnTo>
                      <a:pt x="1720" y="685"/>
                    </a:lnTo>
                    <a:lnTo>
                      <a:pt x="1649" y="690"/>
                    </a:lnTo>
                    <a:lnTo>
                      <a:pt x="1577" y="694"/>
                    </a:lnTo>
                    <a:lnTo>
                      <a:pt x="1500" y="696"/>
                    </a:lnTo>
                    <a:lnTo>
                      <a:pt x="1420" y="697"/>
                    </a:lnTo>
                    <a:lnTo>
                      <a:pt x="1309" y="694"/>
                    </a:lnTo>
                    <a:lnTo>
                      <a:pt x="1200" y="690"/>
                    </a:lnTo>
                    <a:lnTo>
                      <a:pt x="1094" y="681"/>
                    </a:lnTo>
                    <a:lnTo>
                      <a:pt x="992" y="671"/>
                    </a:lnTo>
                    <a:lnTo>
                      <a:pt x="892" y="657"/>
                    </a:lnTo>
                    <a:lnTo>
                      <a:pt x="795" y="641"/>
                    </a:lnTo>
                    <a:lnTo>
                      <a:pt x="703" y="622"/>
                    </a:lnTo>
                    <a:lnTo>
                      <a:pt x="615" y="600"/>
                    </a:lnTo>
                    <a:lnTo>
                      <a:pt x="532" y="576"/>
                    </a:lnTo>
                    <a:lnTo>
                      <a:pt x="453" y="551"/>
                    </a:lnTo>
                    <a:lnTo>
                      <a:pt x="379" y="522"/>
                    </a:lnTo>
                    <a:lnTo>
                      <a:pt x="312" y="492"/>
                    </a:lnTo>
                    <a:lnTo>
                      <a:pt x="250" y="460"/>
                    </a:lnTo>
                    <a:lnTo>
                      <a:pt x="194" y="426"/>
                    </a:lnTo>
                    <a:lnTo>
                      <a:pt x="144" y="390"/>
                    </a:lnTo>
                    <a:lnTo>
                      <a:pt x="101" y="354"/>
                    </a:lnTo>
                    <a:lnTo>
                      <a:pt x="66" y="315"/>
                    </a:lnTo>
                    <a:lnTo>
                      <a:pt x="38" y="276"/>
                    </a:lnTo>
                    <a:lnTo>
                      <a:pt x="17" y="235"/>
                    </a:lnTo>
                    <a:lnTo>
                      <a:pt x="4" y="193"/>
                    </a:lnTo>
                    <a:lnTo>
                      <a:pt x="0" y="150"/>
                    </a:lnTo>
                    <a:lnTo>
                      <a:pt x="3" y="117"/>
                    </a:lnTo>
                    <a:lnTo>
                      <a:pt x="10" y="83"/>
                    </a:lnTo>
                    <a:lnTo>
                      <a:pt x="23" y="51"/>
                    </a:lnTo>
                    <a:lnTo>
                      <a:pt x="41" y="20"/>
                    </a:lnTo>
                    <a:lnTo>
                      <a:pt x="45" y="13"/>
                    </a:lnTo>
                    <a:lnTo>
                      <a:pt x="50" y="8"/>
                    </a:lnTo>
                    <a:lnTo>
                      <a:pt x="57" y="3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" name="Freeform: Shape 50"/>
              <p:cNvSpPr/>
              <p:nvPr/>
            </p:nvSpPr>
            <p:spPr bwMode="auto">
              <a:xfrm>
                <a:off x="6689725" y="3567113"/>
                <a:ext cx="454025" cy="925513"/>
              </a:xfrm>
              <a:custGeom>
                <a:avLst/>
                <a:gdLst>
                  <a:gd name="T0" fmla="*/ 328 w 571"/>
                  <a:gd name="T1" fmla="*/ 4 h 1167"/>
                  <a:gd name="T2" fmla="*/ 356 w 571"/>
                  <a:gd name="T3" fmla="*/ 46 h 1167"/>
                  <a:gd name="T4" fmla="*/ 359 w 571"/>
                  <a:gd name="T5" fmla="*/ 135 h 1167"/>
                  <a:gd name="T6" fmla="*/ 363 w 571"/>
                  <a:gd name="T7" fmla="*/ 138 h 1167"/>
                  <a:gd name="T8" fmla="*/ 378 w 571"/>
                  <a:gd name="T9" fmla="*/ 140 h 1167"/>
                  <a:gd name="T10" fmla="*/ 431 w 571"/>
                  <a:gd name="T11" fmla="*/ 152 h 1167"/>
                  <a:gd name="T12" fmla="*/ 496 w 571"/>
                  <a:gd name="T13" fmla="*/ 170 h 1167"/>
                  <a:gd name="T14" fmla="*/ 534 w 571"/>
                  <a:gd name="T15" fmla="*/ 195 h 1167"/>
                  <a:gd name="T16" fmla="*/ 512 w 571"/>
                  <a:gd name="T17" fmla="*/ 280 h 1167"/>
                  <a:gd name="T18" fmla="*/ 471 w 571"/>
                  <a:gd name="T19" fmla="*/ 309 h 1167"/>
                  <a:gd name="T20" fmla="*/ 447 w 571"/>
                  <a:gd name="T21" fmla="*/ 301 h 1167"/>
                  <a:gd name="T22" fmla="*/ 407 w 571"/>
                  <a:gd name="T23" fmla="*/ 287 h 1167"/>
                  <a:gd name="T24" fmla="*/ 333 w 571"/>
                  <a:gd name="T25" fmla="*/ 271 h 1167"/>
                  <a:gd name="T26" fmla="*/ 250 w 571"/>
                  <a:gd name="T27" fmla="*/ 278 h 1167"/>
                  <a:gd name="T28" fmla="*/ 200 w 571"/>
                  <a:gd name="T29" fmla="*/ 307 h 1167"/>
                  <a:gd name="T30" fmla="*/ 179 w 571"/>
                  <a:gd name="T31" fmla="*/ 350 h 1167"/>
                  <a:gd name="T32" fmla="*/ 185 w 571"/>
                  <a:gd name="T33" fmla="*/ 402 h 1167"/>
                  <a:gd name="T34" fmla="*/ 233 w 571"/>
                  <a:gd name="T35" fmla="*/ 448 h 1167"/>
                  <a:gd name="T36" fmla="*/ 338 w 571"/>
                  <a:gd name="T37" fmla="*/ 499 h 1167"/>
                  <a:gd name="T38" fmla="*/ 471 w 571"/>
                  <a:gd name="T39" fmla="*/ 570 h 1167"/>
                  <a:gd name="T40" fmla="*/ 547 w 571"/>
                  <a:gd name="T41" fmla="*/ 658 h 1167"/>
                  <a:gd name="T42" fmla="*/ 571 w 571"/>
                  <a:gd name="T43" fmla="*/ 769 h 1167"/>
                  <a:gd name="T44" fmla="*/ 545 w 571"/>
                  <a:gd name="T45" fmla="*/ 882 h 1167"/>
                  <a:gd name="T46" fmla="*/ 471 w 571"/>
                  <a:gd name="T47" fmla="*/ 969 h 1167"/>
                  <a:gd name="T48" fmla="*/ 356 w 571"/>
                  <a:gd name="T49" fmla="*/ 1019 h 1167"/>
                  <a:gd name="T50" fmla="*/ 351 w 571"/>
                  <a:gd name="T51" fmla="*/ 1021 h 1167"/>
                  <a:gd name="T52" fmla="*/ 348 w 571"/>
                  <a:gd name="T53" fmla="*/ 1030 h 1167"/>
                  <a:gd name="T54" fmla="*/ 334 w 571"/>
                  <a:gd name="T55" fmla="*/ 1154 h 1167"/>
                  <a:gd name="T56" fmla="*/ 259 w 571"/>
                  <a:gd name="T57" fmla="*/ 1167 h 1167"/>
                  <a:gd name="T58" fmla="*/ 216 w 571"/>
                  <a:gd name="T59" fmla="*/ 1140 h 1167"/>
                  <a:gd name="T60" fmla="*/ 213 w 571"/>
                  <a:gd name="T61" fmla="*/ 1031 h 1167"/>
                  <a:gd name="T62" fmla="*/ 207 w 571"/>
                  <a:gd name="T63" fmla="*/ 1026 h 1167"/>
                  <a:gd name="T64" fmla="*/ 198 w 571"/>
                  <a:gd name="T65" fmla="*/ 1023 h 1167"/>
                  <a:gd name="T66" fmla="*/ 145 w 571"/>
                  <a:gd name="T67" fmla="*/ 1013 h 1167"/>
                  <a:gd name="T68" fmla="*/ 69 w 571"/>
                  <a:gd name="T69" fmla="*/ 993 h 1167"/>
                  <a:gd name="T70" fmla="*/ 12 w 571"/>
                  <a:gd name="T71" fmla="*/ 966 h 1167"/>
                  <a:gd name="T72" fmla="*/ 3 w 571"/>
                  <a:gd name="T73" fmla="*/ 926 h 1167"/>
                  <a:gd name="T74" fmla="*/ 40 w 571"/>
                  <a:gd name="T75" fmla="*/ 847 h 1167"/>
                  <a:gd name="T76" fmla="*/ 73 w 571"/>
                  <a:gd name="T77" fmla="*/ 839 h 1167"/>
                  <a:gd name="T78" fmla="*/ 88 w 571"/>
                  <a:gd name="T79" fmla="*/ 846 h 1167"/>
                  <a:gd name="T80" fmla="*/ 126 w 571"/>
                  <a:gd name="T81" fmla="*/ 860 h 1167"/>
                  <a:gd name="T82" fmla="*/ 188 w 571"/>
                  <a:gd name="T83" fmla="*/ 881 h 1167"/>
                  <a:gd name="T84" fmla="*/ 257 w 571"/>
                  <a:gd name="T85" fmla="*/ 890 h 1167"/>
                  <a:gd name="T86" fmla="*/ 350 w 571"/>
                  <a:gd name="T87" fmla="*/ 868 h 1167"/>
                  <a:gd name="T88" fmla="*/ 398 w 571"/>
                  <a:gd name="T89" fmla="*/ 806 h 1167"/>
                  <a:gd name="T90" fmla="*/ 387 w 571"/>
                  <a:gd name="T91" fmla="*/ 725 h 1167"/>
                  <a:gd name="T92" fmla="*/ 303 w 571"/>
                  <a:gd name="T93" fmla="*/ 659 h 1167"/>
                  <a:gd name="T94" fmla="*/ 188 w 571"/>
                  <a:gd name="T95" fmla="*/ 610 h 1167"/>
                  <a:gd name="T96" fmla="*/ 99 w 571"/>
                  <a:gd name="T97" fmla="*/ 556 h 1167"/>
                  <a:gd name="T98" fmla="*/ 34 w 571"/>
                  <a:gd name="T99" fmla="*/ 482 h 1167"/>
                  <a:gd name="T100" fmla="*/ 9 w 571"/>
                  <a:gd name="T101" fmla="*/ 381 h 1167"/>
                  <a:gd name="T102" fmla="*/ 40 w 571"/>
                  <a:gd name="T103" fmla="*/ 263 h 1167"/>
                  <a:gd name="T104" fmla="*/ 128 w 571"/>
                  <a:gd name="T105" fmla="*/ 178 h 1167"/>
                  <a:gd name="T106" fmla="*/ 214 w 571"/>
                  <a:gd name="T107" fmla="*/ 144 h 1167"/>
                  <a:gd name="T108" fmla="*/ 220 w 571"/>
                  <a:gd name="T109" fmla="*/ 139 h 1167"/>
                  <a:gd name="T110" fmla="*/ 223 w 571"/>
                  <a:gd name="T111" fmla="*/ 46 h 1167"/>
                  <a:gd name="T112" fmla="*/ 251 w 571"/>
                  <a:gd name="T113" fmla="*/ 4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71" h="1167">
                    <a:moveTo>
                      <a:pt x="270" y="0"/>
                    </a:moveTo>
                    <a:lnTo>
                      <a:pt x="310" y="0"/>
                    </a:lnTo>
                    <a:lnTo>
                      <a:pt x="328" y="4"/>
                    </a:lnTo>
                    <a:lnTo>
                      <a:pt x="343" y="13"/>
                    </a:lnTo>
                    <a:lnTo>
                      <a:pt x="354" y="28"/>
                    </a:lnTo>
                    <a:lnTo>
                      <a:pt x="356" y="46"/>
                    </a:lnTo>
                    <a:lnTo>
                      <a:pt x="358" y="130"/>
                    </a:lnTo>
                    <a:lnTo>
                      <a:pt x="358" y="133"/>
                    </a:lnTo>
                    <a:lnTo>
                      <a:pt x="359" y="135"/>
                    </a:lnTo>
                    <a:lnTo>
                      <a:pt x="360" y="136"/>
                    </a:lnTo>
                    <a:lnTo>
                      <a:pt x="361" y="136"/>
                    </a:lnTo>
                    <a:lnTo>
                      <a:pt x="363" y="138"/>
                    </a:lnTo>
                    <a:lnTo>
                      <a:pt x="364" y="138"/>
                    </a:lnTo>
                    <a:lnTo>
                      <a:pt x="368" y="139"/>
                    </a:lnTo>
                    <a:lnTo>
                      <a:pt x="378" y="140"/>
                    </a:lnTo>
                    <a:lnTo>
                      <a:pt x="392" y="143"/>
                    </a:lnTo>
                    <a:lnTo>
                      <a:pt x="411" y="147"/>
                    </a:lnTo>
                    <a:lnTo>
                      <a:pt x="431" y="152"/>
                    </a:lnTo>
                    <a:lnTo>
                      <a:pt x="453" y="157"/>
                    </a:lnTo>
                    <a:lnTo>
                      <a:pt x="475" y="164"/>
                    </a:lnTo>
                    <a:lnTo>
                      <a:pt x="496" y="170"/>
                    </a:lnTo>
                    <a:lnTo>
                      <a:pt x="514" y="177"/>
                    </a:lnTo>
                    <a:lnTo>
                      <a:pt x="526" y="184"/>
                    </a:lnTo>
                    <a:lnTo>
                      <a:pt x="534" y="195"/>
                    </a:lnTo>
                    <a:lnTo>
                      <a:pt x="536" y="208"/>
                    </a:lnTo>
                    <a:lnTo>
                      <a:pt x="534" y="223"/>
                    </a:lnTo>
                    <a:lnTo>
                      <a:pt x="512" y="280"/>
                    </a:lnTo>
                    <a:lnTo>
                      <a:pt x="503" y="296"/>
                    </a:lnTo>
                    <a:lnTo>
                      <a:pt x="488" y="305"/>
                    </a:lnTo>
                    <a:lnTo>
                      <a:pt x="471" y="309"/>
                    </a:lnTo>
                    <a:lnTo>
                      <a:pt x="460" y="307"/>
                    </a:lnTo>
                    <a:lnTo>
                      <a:pt x="449" y="303"/>
                    </a:lnTo>
                    <a:lnTo>
                      <a:pt x="447" y="301"/>
                    </a:lnTo>
                    <a:lnTo>
                      <a:pt x="438" y="298"/>
                    </a:lnTo>
                    <a:lnTo>
                      <a:pt x="425" y="293"/>
                    </a:lnTo>
                    <a:lnTo>
                      <a:pt x="407" y="287"/>
                    </a:lnTo>
                    <a:lnTo>
                      <a:pt x="386" y="280"/>
                    </a:lnTo>
                    <a:lnTo>
                      <a:pt x="361" y="275"/>
                    </a:lnTo>
                    <a:lnTo>
                      <a:pt x="333" y="271"/>
                    </a:lnTo>
                    <a:lnTo>
                      <a:pt x="303" y="270"/>
                    </a:lnTo>
                    <a:lnTo>
                      <a:pt x="275" y="272"/>
                    </a:lnTo>
                    <a:lnTo>
                      <a:pt x="250" y="278"/>
                    </a:lnTo>
                    <a:lnTo>
                      <a:pt x="229" y="285"/>
                    </a:lnTo>
                    <a:lnTo>
                      <a:pt x="213" y="296"/>
                    </a:lnTo>
                    <a:lnTo>
                      <a:pt x="200" y="307"/>
                    </a:lnTo>
                    <a:lnTo>
                      <a:pt x="189" y="320"/>
                    </a:lnTo>
                    <a:lnTo>
                      <a:pt x="183" y="334"/>
                    </a:lnTo>
                    <a:lnTo>
                      <a:pt x="179" y="350"/>
                    </a:lnTo>
                    <a:lnTo>
                      <a:pt x="178" y="364"/>
                    </a:lnTo>
                    <a:lnTo>
                      <a:pt x="180" y="384"/>
                    </a:lnTo>
                    <a:lnTo>
                      <a:pt x="185" y="402"/>
                    </a:lnTo>
                    <a:lnTo>
                      <a:pt x="196" y="417"/>
                    </a:lnTo>
                    <a:lnTo>
                      <a:pt x="211" y="433"/>
                    </a:lnTo>
                    <a:lnTo>
                      <a:pt x="233" y="448"/>
                    </a:lnTo>
                    <a:lnTo>
                      <a:pt x="260" y="464"/>
                    </a:lnTo>
                    <a:lnTo>
                      <a:pt x="295" y="481"/>
                    </a:lnTo>
                    <a:lnTo>
                      <a:pt x="338" y="499"/>
                    </a:lnTo>
                    <a:lnTo>
                      <a:pt x="389" y="521"/>
                    </a:lnTo>
                    <a:lnTo>
                      <a:pt x="433" y="544"/>
                    </a:lnTo>
                    <a:lnTo>
                      <a:pt x="471" y="570"/>
                    </a:lnTo>
                    <a:lnTo>
                      <a:pt x="503" y="597"/>
                    </a:lnTo>
                    <a:lnTo>
                      <a:pt x="527" y="627"/>
                    </a:lnTo>
                    <a:lnTo>
                      <a:pt x="547" y="658"/>
                    </a:lnTo>
                    <a:lnTo>
                      <a:pt x="561" y="693"/>
                    </a:lnTo>
                    <a:lnTo>
                      <a:pt x="569" y="729"/>
                    </a:lnTo>
                    <a:lnTo>
                      <a:pt x="571" y="769"/>
                    </a:lnTo>
                    <a:lnTo>
                      <a:pt x="569" y="810"/>
                    </a:lnTo>
                    <a:lnTo>
                      <a:pt x="559" y="847"/>
                    </a:lnTo>
                    <a:lnTo>
                      <a:pt x="545" y="882"/>
                    </a:lnTo>
                    <a:lnTo>
                      <a:pt x="525" y="914"/>
                    </a:lnTo>
                    <a:lnTo>
                      <a:pt x="500" y="943"/>
                    </a:lnTo>
                    <a:lnTo>
                      <a:pt x="471" y="969"/>
                    </a:lnTo>
                    <a:lnTo>
                      <a:pt x="437" y="990"/>
                    </a:lnTo>
                    <a:lnTo>
                      <a:pt x="399" y="1006"/>
                    </a:lnTo>
                    <a:lnTo>
                      <a:pt x="356" y="1019"/>
                    </a:lnTo>
                    <a:lnTo>
                      <a:pt x="355" y="1019"/>
                    </a:lnTo>
                    <a:lnTo>
                      <a:pt x="354" y="1021"/>
                    </a:lnTo>
                    <a:lnTo>
                      <a:pt x="351" y="1021"/>
                    </a:lnTo>
                    <a:lnTo>
                      <a:pt x="350" y="1023"/>
                    </a:lnTo>
                    <a:lnTo>
                      <a:pt x="348" y="1026"/>
                    </a:lnTo>
                    <a:lnTo>
                      <a:pt x="348" y="1030"/>
                    </a:lnTo>
                    <a:lnTo>
                      <a:pt x="348" y="1122"/>
                    </a:lnTo>
                    <a:lnTo>
                      <a:pt x="345" y="1140"/>
                    </a:lnTo>
                    <a:lnTo>
                      <a:pt x="334" y="1154"/>
                    </a:lnTo>
                    <a:lnTo>
                      <a:pt x="320" y="1163"/>
                    </a:lnTo>
                    <a:lnTo>
                      <a:pt x="302" y="1167"/>
                    </a:lnTo>
                    <a:lnTo>
                      <a:pt x="259" y="1167"/>
                    </a:lnTo>
                    <a:lnTo>
                      <a:pt x="241" y="1163"/>
                    </a:lnTo>
                    <a:lnTo>
                      <a:pt x="227" y="1154"/>
                    </a:lnTo>
                    <a:lnTo>
                      <a:pt x="216" y="1140"/>
                    </a:lnTo>
                    <a:lnTo>
                      <a:pt x="213" y="1122"/>
                    </a:lnTo>
                    <a:lnTo>
                      <a:pt x="213" y="1034"/>
                    </a:lnTo>
                    <a:lnTo>
                      <a:pt x="213" y="1031"/>
                    </a:lnTo>
                    <a:lnTo>
                      <a:pt x="211" y="1028"/>
                    </a:lnTo>
                    <a:lnTo>
                      <a:pt x="209" y="1027"/>
                    </a:lnTo>
                    <a:lnTo>
                      <a:pt x="207" y="1026"/>
                    </a:lnTo>
                    <a:lnTo>
                      <a:pt x="205" y="1025"/>
                    </a:lnTo>
                    <a:lnTo>
                      <a:pt x="203" y="1025"/>
                    </a:lnTo>
                    <a:lnTo>
                      <a:pt x="198" y="1023"/>
                    </a:lnTo>
                    <a:lnTo>
                      <a:pt x="185" y="1022"/>
                    </a:lnTo>
                    <a:lnTo>
                      <a:pt x="169" y="1018"/>
                    </a:lnTo>
                    <a:lnTo>
                      <a:pt x="145" y="1013"/>
                    </a:lnTo>
                    <a:lnTo>
                      <a:pt x="121" y="1008"/>
                    </a:lnTo>
                    <a:lnTo>
                      <a:pt x="95" y="1001"/>
                    </a:lnTo>
                    <a:lnTo>
                      <a:pt x="69" y="993"/>
                    </a:lnTo>
                    <a:lnTo>
                      <a:pt x="44" y="984"/>
                    </a:lnTo>
                    <a:lnTo>
                      <a:pt x="22" y="974"/>
                    </a:lnTo>
                    <a:lnTo>
                      <a:pt x="12" y="966"/>
                    </a:lnTo>
                    <a:lnTo>
                      <a:pt x="4" y="956"/>
                    </a:lnTo>
                    <a:lnTo>
                      <a:pt x="0" y="942"/>
                    </a:lnTo>
                    <a:lnTo>
                      <a:pt x="3" y="926"/>
                    </a:lnTo>
                    <a:lnTo>
                      <a:pt x="25" y="868"/>
                    </a:lnTo>
                    <a:lnTo>
                      <a:pt x="31" y="856"/>
                    </a:lnTo>
                    <a:lnTo>
                      <a:pt x="40" y="847"/>
                    </a:lnTo>
                    <a:lnTo>
                      <a:pt x="52" y="842"/>
                    </a:lnTo>
                    <a:lnTo>
                      <a:pt x="66" y="839"/>
                    </a:lnTo>
                    <a:lnTo>
                      <a:pt x="73" y="839"/>
                    </a:lnTo>
                    <a:lnTo>
                      <a:pt x="79" y="842"/>
                    </a:lnTo>
                    <a:lnTo>
                      <a:pt x="86" y="843"/>
                    </a:lnTo>
                    <a:lnTo>
                      <a:pt x="88" y="846"/>
                    </a:lnTo>
                    <a:lnTo>
                      <a:pt x="97" y="848"/>
                    </a:lnTo>
                    <a:lnTo>
                      <a:pt x="109" y="854"/>
                    </a:lnTo>
                    <a:lnTo>
                      <a:pt x="126" y="860"/>
                    </a:lnTo>
                    <a:lnTo>
                      <a:pt x="144" y="868"/>
                    </a:lnTo>
                    <a:lnTo>
                      <a:pt x="166" y="874"/>
                    </a:lnTo>
                    <a:lnTo>
                      <a:pt x="188" y="881"/>
                    </a:lnTo>
                    <a:lnTo>
                      <a:pt x="211" y="886"/>
                    </a:lnTo>
                    <a:lnTo>
                      <a:pt x="235" y="889"/>
                    </a:lnTo>
                    <a:lnTo>
                      <a:pt x="257" y="890"/>
                    </a:lnTo>
                    <a:lnTo>
                      <a:pt x="292" y="887"/>
                    </a:lnTo>
                    <a:lnTo>
                      <a:pt x="323" y="880"/>
                    </a:lnTo>
                    <a:lnTo>
                      <a:pt x="350" y="868"/>
                    </a:lnTo>
                    <a:lnTo>
                      <a:pt x="372" y="851"/>
                    </a:lnTo>
                    <a:lnTo>
                      <a:pt x="387" y="830"/>
                    </a:lnTo>
                    <a:lnTo>
                      <a:pt x="398" y="806"/>
                    </a:lnTo>
                    <a:lnTo>
                      <a:pt x="402" y="780"/>
                    </a:lnTo>
                    <a:lnTo>
                      <a:pt x="398" y="751"/>
                    </a:lnTo>
                    <a:lnTo>
                      <a:pt x="387" y="725"/>
                    </a:lnTo>
                    <a:lnTo>
                      <a:pt x="368" y="702"/>
                    </a:lnTo>
                    <a:lnTo>
                      <a:pt x="339" y="680"/>
                    </a:lnTo>
                    <a:lnTo>
                      <a:pt x="303" y="659"/>
                    </a:lnTo>
                    <a:lnTo>
                      <a:pt x="257" y="639"/>
                    </a:lnTo>
                    <a:lnTo>
                      <a:pt x="223" y="624"/>
                    </a:lnTo>
                    <a:lnTo>
                      <a:pt x="188" y="610"/>
                    </a:lnTo>
                    <a:lnTo>
                      <a:pt x="157" y="593"/>
                    </a:lnTo>
                    <a:lnTo>
                      <a:pt x="126" y="575"/>
                    </a:lnTo>
                    <a:lnTo>
                      <a:pt x="99" y="556"/>
                    </a:lnTo>
                    <a:lnTo>
                      <a:pt x="73" y="534"/>
                    </a:lnTo>
                    <a:lnTo>
                      <a:pt x="52" y="509"/>
                    </a:lnTo>
                    <a:lnTo>
                      <a:pt x="34" y="482"/>
                    </a:lnTo>
                    <a:lnTo>
                      <a:pt x="21" y="452"/>
                    </a:lnTo>
                    <a:lnTo>
                      <a:pt x="13" y="419"/>
                    </a:lnTo>
                    <a:lnTo>
                      <a:pt x="9" y="381"/>
                    </a:lnTo>
                    <a:lnTo>
                      <a:pt x="13" y="338"/>
                    </a:lnTo>
                    <a:lnTo>
                      <a:pt x="24" y="300"/>
                    </a:lnTo>
                    <a:lnTo>
                      <a:pt x="40" y="263"/>
                    </a:lnTo>
                    <a:lnTo>
                      <a:pt x="65" y="231"/>
                    </a:lnTo>
                    <a:lnTo>
                      <a:pt x="93" y="202"/>
                    </a:lnTo>
                    <a:lnTo>
                      <a:pt x="128" y="178"/>
                    </a:lnTo>
                    <a:lnTo>
                      <a:pt x="169" y="158"/>
                    </a:lnTo>
                    <a:lnTo>
                      <a:pt x="213" y="144"/>
                    </a:lnTo>
                    <a:lnTo>
                      <a:pt x="214" y="144"/>
                    </a:lnTo>
                    <a:lnTo>
                      <a:pt x="216" y="143"/>
                    </a:lnTo>
                    <a:lnTo>
                      <a:pt x="219" y="142"/>
                    </a:lnTo>
                    <a:lnTo>
                      <a:pt x="220" y="139"/>
                    </a:lnTo>
                    <a:lnTo>
                      <a:pt x="222" y="138"/>
                    </a:lnTo>
                    <a:lnTo>
                      <a:pt x="223" y="134"/>
                    </a:lnTo>
                    <a:lnTo>
                      <a:pt x="223" y="46"/>
                    </a:lnTo>
                    <a:lnTo>
                      <a:pt x="227" y="28"/>
                    </a:lnTo>
                    <a:lnTo>
                      <a:pt x="236" y="13"/>
                    </a:lnTo>
                    <a:lnTo>
                      <a:pt x="251" y="4"/>
                    </a:lnTo>
                    <a:lnTo>
                      <a:pt x="2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" name="Freeform: Shape 51"/>
              <p:cNvSpPr/>
              <p:nvPr/>
            </p:nvSpPr>
            <p:spPr bwMode="auto">
              <a:xfrm>
                <a:off x="6043613" y="3155950"/>
                <a:ext cx="1746250" cy="1746250"/>
              </a:xfrm>
              <a:custGeom>
                <a:avLst/>
                <a:gdLst>
                  <a:gd name="T0" fmla="*/ 939 w 2199"/>
                  <a:gd name="T1" fmla="*/ 271 h 2199"/>
                  <a:gd name="T2" fmla="*/ 718 w 2199"/>
                  <a:gd name="T3" fmla="*/ 346 h 2199"/>
                  <a:gd name="T4" fmla="*/ 529 w 2199"/>
                  <a:gd name="T5" fmla="*/ 476 h 2199"/>
                  <a:gd name="T6" fmla="*/ 383 w 2199"/>
                  <a:gd name="T7" fmla="*/ 651 h 2199"/>
                  <a:gd name="T8" fmla="*/ 289 w 2199"/>
                  <a:gd name="T9" fmla="*/ 862 h 2199"/>
                  <a:gd name="T10" fmla="*/ 255 w 2199"/>
                  <a:gd name="T11" fmla="*/ 1099 h 2199"/>
                  <a:gd name="T12" fmla="*/ 289 w 2199"/>
                  <a:gd name="T13" fmla="*/ 1337 h 2199"/>
                  <a:gd name="T14" fmla="*/ 383 w 2199"/>
                  <a:gd name="T15" fmla="*/ 1548 h 2199"/>
                  <a:gd name="T16" fmla="*/ 529 w 2199"/>
                  <a:gd name="T17" fmla="*/ 1723 h 2199"/>
                  <a:gd name="T18" fmla="*/ 718 w 2199"/>
                  <a:gd name="T19" fmla="*/ 1854 h 2199"/>
                  <a:gd name="T20" fmla="*/ 939 w 2199"/>
                  <a:gd name="T21" fmla="*/ 1929 h 2199"/>
                  <a:gd name="T22" fmla="*/ 1181 w 2199"/>
                  <a:gd name="T23" fmla="*/ 1941 h 2199"/>
                  <a:gd name="T24" fmla="*/ 1411 w 2199"/>
                  <a:gd name="T25" fmla="*/ 1885 h 2199"/>
                  <a:gd name="T26" fmla="*/ 1610 w 2199"/>
                  <a:gd name="T27" fmla="*/ 1772 h 2199"/>
                  <a:gd name="T28" fmla="*/ 1772 w 2199"/>
                  <a:gd name="T29" fmla="*/ 1610 h 2199"/>
                  <a:gd name="T30" fmla="*/ 1885 w 2199"/>
                  <a:gd name="T31" fmla="*/ 1411 h 2199"/>
                  <a:gd name="T32" fmla="*/ 1941 w 2199"/>
                  <a:gd name="T33" fmla="*/ 1181 h 2199"/>
                  <a:gd name="T34" fmla="*/ 1929 w 2199"/>
                  <a:gd name="T35" fmla="*/ 940 h 2199"/>
                  <a:gd name="T36" fmla="*/ 1854 w 2199"/>
                  <a:gd name="T37" fmla="*/ 718 h 2199"/>
                  <a:gd name="T38" fmla="*/ 1723 w 2199"/>
                  <a:gd name="T39" fmla="*/ 529 h 2199"/>
                  <a:gd name="T40" fmla="*/ 1548 w 2199"/>
                  <a:gd name="T41" fmla="*/ 383 h 2199"/>
                  <a:gd name="T42" fmla="*/ 1337 w 2199"/>
                  <a:gd name="T43" fmla="*/ 289 h 2199"/>
                  <a:gd name="T44" fmla="*/ 1099 w 2199"/>
                  <a:gd name="T45" fmla="*/ 255 h 2199"/>
                  <a:gd name="T46" fmla="*/ 1287 w 2199"/>
                  <a:gd name="T47" fmla="*/ 17 h 2199"/>
                  <a:gd name="T48" fmla="*/ 1548 w 2199"/>
                  <a:gd name="T49" fmla="*/ 96 h 2199"/>
                  <a:gd name="T50" fmla="*/ 1777 w 2199"/>
                  <a:gd name="T51" fmla="*/ 234 h 2199"/>
                  <a:gd name="T52" fmla="*/ 1965 w 2199"/>
                  <a:gd name="T53" fmla="*/ 422 h 2199"/>
                  <a:gd name="T54" fmla="*/ 2104 w 2199"/>
                  <a:gd name="T55" fmla="*/ 651 h 2199"/>
                  <a:gd name="T56" fmla="*/ 2183 w 2199"/>
                  <a:gd name="T57" fmla="*/ 913 h 2199"/>
                  <a:gd name="T58" fmla="*/ 2196 w 2199"/>
                  <a:gd name="T59" fmla="*/ 1195 h 2199"/>
                  <a:gd name="T60" fmla="*/ 2137 w 2199"/>
                  <a:gd name="T61" fmla="*/ 1464 h 2199"/>
                  <a:gd name="T62" fmla="*/ 2017 w 2199"/>
                  <a:gd name="T63" fmla="*/ 1705 h 2199"/>
                  <a:gd name="T64" fmla="*/ 1845 w 2199"/>
                  <a:gd name="T65" fmla="*/ 1908 h 2199"/>
                  <a:gd name="T66" fmla="*/ 1629 w 2199"/>
                  <a:gd name="T67" fmla="*/ 2064 h 2199"/>
                  <a:gd name="T68" fmla="*/ 1377 w 2199"/>
                  <a:gd name="T69" fmla="*/ 2163 h 2199"/>
                  <a:gd name="T70" fmla="*/ 1099 w 2199"/>
                  <a:gd name="T71" fmla="*/ 2199 h 2199"/>
                  <a:gd name="T72" fmla="*/ 822 w 2199"/>
                  <a:gd name="T73" fmla="*/ 2163 h 2199"/>
                  <a:gd name="T74" fmla="*/ 571 w 2199"/>
                  <a:gd name="T75" fmla="*/ 2064 h 2199"/>
                  <a:gd name="T76" fmla="*/ 355 w 2199"/>
                  <a:gd name="T77" fmla="*/ 1908 h 2199"/>
                  <a:gd name="T78" fmla="*/ 183 w 2199"/>
                  <a:gd name="T79" fmla="*/ 1705 h 2199"/>
                  <a:gd name="T80" fmla="*/ 62 w 2199"/>
                  <a:gd name="T81" fmla="*/ 1464 h 2199"/>
                  <a:gd name="T82" fmla="*/ 4 w 2199"/>
                  <a:gd name="T83" fmla="*/ 1195 h 2199"/>
                  <a:gd name="T84" fmla="*/ 17 w 2199"/>
                  <a:gd name="T85" fmla="*/ 913 h 2199"/>
                  <a:gd name="T86" fmla="*/ 96 w 2199"/>
                  <a:gd name="T87" fmla="*/ 651 h 2199"/>
                  <a:gd name="T88" fmla="*/ 234 w 2199"/>
                  <a:gd name="T89" fmla="*/ 422 h 2199"/>
                  <a:gd name="T90" fmla="*/ 422 w 2199"/>
                  <a:gd name="T91" fmla="*/ 234 h 2199"/>
                  <a:gd name="T92" fmla="*/ 651 w 2199"/>
                  <a:gd name="T93" fmla="*/ 96 h 2199"/>
                  <a:gd name="T94" fmla="*/ 913 w 2199"/>
                  <a:gd name="T95" fmla="*/ 17 h 2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99" h="2199">
                    <a:moveTo>
                      <a:pt x="1099" y="255"/>
                    </a:moveTo>
                    <a:lnTo>
                      <a:pt x="1019" y="259"/>
                    </a:lnTo>
                    <a:lnTo>
                      <a:pt x="939" y="271"/>
                    </a:lnTo>
                    <a:lnTo>
                      <a:pt x="862" y="289"/>
                    </a:lnTo>
                    <a:lnTo>
                      <a:pt x="788" y="315"/>
                    </a:lnTo>
                    <a:lnTo>
                      <a:pt x="718" y="346"/>
                    </a:lnTo>
                    <a:lnTo>
                      <a:pt x="651" y="383"/>
                    </a:lnTo>
                    <a:lnTo>
                      <a:pt x="589" y="427"/>
                    </a:lnTo>
                    <a:lnTo>
                      <a:pt x="529" y="476"/>
                    </a:lnTo>
                    <a:lnTo>
                      <a:pt x="476" y="529"/>
                    </a:lnTo>
                    <a:lnTo>
                      <a:pt x="427" y="589"/>
                    </a:lnTo>
                    <a:lnTo>
                      <a:pt x="383" y="651"/>
                    </a:lnTo>
                    <a:lnTo>
                      <a:pt x="346" y="718"/>
                    </a:lnTo>
                    <a:lnTo>
                      <a:pt x="315" y="788"/>
                    </a:lnTo>
                    <a:lnTo>
                      <a:pt x="289" y="862"/>
                    </a:lnTo>
                    <a:lnTo>
                      <a:pt x="271" y="940"/>
                    </a:lnTo>
                    <a:lnTo>
                      <a:pt x="259" y="1019"/>
                    </a:lnTo>
                    <a:lnTo>
                      <a:pt x="255" y="1099"/>
                    </a:lnTo>
                    <a:lnTo>
                      <a:pt x="259" y="1181"/>
                    </a:lnTo>
                    <a:lnTo>
                      <a:pt x="271" y="1260"/>
                    </a:lnTo>
                    <a:lnTo>
                      <a:pt x="289" y="1337"/>
                    </a:lnTo>
                    <a:lnTo>
                      <a:pt x="315" y="1411"/>
                    </a:lnTo>
                    <a:lnTo>
                      <a:pt x="346" y="1481"/>
                    </a:lnTo>
                    <a:lnTo>
                      <a:pt x="383" y="1548"/>
                    </a:lnTo>
                    <a:lnTo>
                      <a:pt x="427" y="1610"/>
                    </a:lnTo>
                    <a:lnTo>
                      <a:pt x="476" y="1669"/>
                    </a:lnTo>
                    <a:lnTo>
                      <a:pt x="529" y="1723"/>
                    </a:lnTo>
                    <a:lnTo>
                      <a:pt x="589" y="1772"/>
                    </a:lnTo>
                    <a:lnTo>
                      <a:pt x="651" y="1816"/>
                    </a:lnTo>
                    <a:lnTo>
                      <a:pt x="718" y="1854"/>
                    </a:lnTo>
                    <a:lnTo>
                      <a:pt x="788" y="1885"/>
                    </a:lnTo>
                    <a:lnTo>
                      <a:pt x="862" y="1911"/>
                    </a:lnTo>
                    <a:lnTo>
                      <a:pt x="939" y="1929"/>
                    </a:lnTo>
                    <a:lnTo>
                      <a:pt x="1019" y="1941"/>
                    </a:lnTo>
                    <a:lnTo>
                      <a:pt x="1099" y="1944"/>
                    </a:lnTo>
                    <a:lnTo>
                      <a:pt x="1181" y="1941"/>
                    </a:lnTo>
                    <a:lnTo>
                      <a:pt x="1260" y="1929"/>
                    </a:lnTo>
                    <a:lnTo>
                      <a:pt x="1337" y="1911"/>
                    </a:lnTo>
                    <a:lnTo>
                      <a:pt x="1411" y="1885"/>
                    </a:lnTo>
                    <a:lnTo>
                      <a:pt x="1481" y="1854"/>
                    </a:lnTo>
                    <a:lnTo>
                      <a:pt x="1548" y="1816"/>
                    </a:lnTo>
                    <a:lnTo>
                      <a:pt x="1610" y="1772"/>
                    </a:lnTo>
                    <a:lnTo>
                      <a:pt x="1669" y="1723"/>
                    </a:lnTo>
                    <a:lnTo>
                      <a:pt x="1723" y="1669"/>
                    </a:lnTo>
                    <a:lnTo>
                      <a:pt x="1772" y="1610"/>
                    </a:lnTo>
                    <a:lnTo>
                      <a:pt x="1816" y="1548"/>
                    </a:lnTo>
                    <a:lnTo>
                      <a:pt x="1854" y="1481"/>
                    </a:lnTo>
                    <a:lnTo>
                      <a:pt x="1885" y="1411"/>
                    </a:lnTo>
                    <a:lnTo>
                      <a:pt x="1911" y="1337"/>
                    </a:lnTo>
                    <a:lnTo>
                      <a:pt x="1929" y="1260"/>
                    </a:lnTo>
                    <a:lnTo>
                      <a:pt x="1941" y="1181"/>
                    </a:lnTo>
                    <a:lnTo>
                      <a:pt x="1944" y="1099"/>
                    </a:lnTo>
                    <a:lnTo>
                      <a:pt x="1941" y="1019"/>
                    </a:lnTo>
                    <a:lnTo>
                      <a:pt x="1929" y="940"/>
                    </a:lnTo>
                    <a:lnTo>
                      <a:pt x="1911" y="862"/>
                    </a:lnTo>
                    <a:lnTo>
                      <a:pt x="1885" y="788"/>
                    </a:lnTo>
                    <a:lnTo>
                      <a:pt x="1854" y="718"/>
                    </a:lnTo>
                    <a:lnTo>
                      <a:pt x="1816" y="651"/>
                    </a:lnTo>
                    <a:lnTo>
                      <a:pt x="1772" y="589"/>
                    </a:lnTo>
                    <a:lnTo>
                      <a:pt x="1723" y="529"/>
                    </a:lnTo>
                    <a:lnTo>
                      <a:pt x="1669" y="476"/>
                    </a:lnTo>
                    <a:lnTo>
                      <a:pt x="1610" y="427"/>
                    </a:lnTo>
                    <a:lnTo>
                      <a:pt x="1548" y="383"/>
                    </a:lnTo>
                    <a:lnTo>
                      <a:pt x="1481" y="346"/>
                    </a:lnTo>
                    <a:lnTo>
                      <a:pt x="1411" y="315"/>
                    </a:lnTo>
                    <a:lnTo>
                      <a:pt x="1337" y="289"/>
                    </a:lnTo>
                    <a:lnTo>
                      <a:pt x="1260" y="271"/>
                    </a:lnTo>
                    <a:lnTo>
                      <a:pt x="1181" y="259"/>
                    </a:lnTo>
                    <a:lnTo>
                      <a:pt x="1099" y="255"/>
                    </a:lnTo>
                    <a:close/>
                    <a:moveTo>
                      <a:pt x="1099" y="0"/>
                    </a:moveTo>
                    <a:lnTo>
                      <a:pt x="1195" y="4"/>
                    </a:lnTo>
                    <a:lnTo>
                      <a:pt x="1287" y="17"/>
                    </a:lnTo>
                    <a:lnTo>
                      <a:pt x="1377" y="36"/>
                    </a:lnTo>
                    <a:lnTo>
                      <a:pt x="1464" y="62"/>
                    </a:lnTo>
                    <a:lnTo>
                      <a:pt x="1548" y="96"/>
                    </a:lnTo>
                    <a:lnTo>
                      <a:pt x="1629" y="136"/>
                    </a:lnTo>
                    <a:lnTo>
                      <a:pt x="1705" y="182"/>
                    </a:lnTo>
                    <a:lnTo>
                      <a:pt x="1777" y="234"/>
                    </a:lnTo>
                    <a:lnTo>
                      <a:pt x="1845" y="291"/>
                    </a:lnTo>
                    <a:lnTo>
                      <a:pt x="1908" y="355"/>
                    </a:lnTo>
                    <a:lnTo>
                      <a:pt x="1965" y="422"/>
                    </a:lnTo>
                    <a:lnTo>
                      <a:pt x="2017" y="494"/>
                    </a:lnTo>
                    <a:lnTo>
                      <a:pt x="2063" y="571"/>
                    </a:lnTo>
                    <a:lnTo>
                      <a:pt x="2104" y="651"/>
                    </a:lnTo>
                    <a:lnTo>
                      <a:pt x="2137" y="735"/>
                    </a:lnTo>
                    <a:lnTo>
                      <a:pt x="2163" y="822"/>
                    </a:lnTo>
                    <a:lnTo>
                      <a:pt x="2183" y="913"/>
                    </a:lnTo>
                    <a:lnTo>
                      <a:pt x="2196" y="1005"/>
                    </a:lnTo>
                    <a:lnTo>
                      <a:pt x="2199" y="1100"/>
                    </a:lnTo>
                    <a:lnTo>
                      <a:pt x="2196" y="1195"/>
                    </a:lnTo>
                    <a:lnTo>
                      <a:pt x="2183" y="1287"/>
                    </a:lnTo>
                    <a:lnTo>
                      <a:pt x="2163" y="1377"/>
                    </a:lnTo>
                    <a:lnTo>
                      <a:pt x="2137" y="1464"/>
                    </a:lnTo>
                    <a:lnTo>
                      <a:pt x="2104" y="1548"/>
                    </a:lnTo>
                    <a:lnTo>
                      <a:pt x="2063" y="1629"/>
                    </a:lnTo>
                    <a:lnTo>
                      <a:pt x="2017" y="1705"/>
                    </a:lnTo>
                    <a:lnTo>
                      <a:pt x="1965" y="1777"/>
                    </a:lnTo>
                    <a:lnTo>
                      <a:pt x="1908" y="1845"/>
                    </a:lnTo>
                    <a:lnTo>
                      <a:pt x="1845" y="1908"/>
                    </a:lnTo>
                    <a:lnTo>
                      <a:pt x="1777" y="1965"/>
                    </a:lnTo>
                    <a:lnTo>
                      <a:pt x="1705" y="2017"/>
                    </a:lnTo>
                    <a:lnTo>
                      <a:pt x="1629" y="2064"/>
                    </a:lnTo>
                    <a:lnTo>
                      <a:pt x="1548" y="2104"/>
                    </a:lnTo>
                    <a:lnTo>
                      <a:pt x="1464" y="2137"/>
                    </a:lnTo>
                    <a:lnTo>
                      <a:pt x="1377" y="2163"/>
                    </a:lnTo>
                    <a:lnTo>
                      <a:pt x="1287" y="2183"/>
                    </a:lnTo>
                    <a:lnTo>
                      <a:pt x="1195" y="2196"/>
                    </a:lnTo>
                    <a:lnTo>
                      <a:pt x="1099" y="2199"/>
                    </a:lnTo>
                    <a:lnTo>
                      <a:pt x="1005" y="2196"/>
                    </a:lnTo>
                    <a:lnTo>
                      <a:pt x="913" y="2183"/>
                    </a:lnTo>
                    <a:lnTo>
                      <a:pt x="822" y="2163"/>
                    </a:lnTo>
                    <a:lnTo>
                      <a:pt x="735" y="2137"/>
                    </a:lnTo>
                    <a:lnTo>
                      <a:pt x="651" y="2104"/>
                    </a:lnTo>
                    <a:lnTo>
                      <a:pt x="571" y="2064"/>
                    </a:lnTo>
                    <a:lnTo>
                      <a:pt x="494" y="2017"/>
                    </a:lnTo>
                    <a:lnTo>
                      <a:pt x="422" y="1965"/>
                    </a:lnTo>
                    <a:lnTo>
                      <a:pt x="355" y="1908"/>
                    </a:lnTo>
                    <a:lnTo>
                      <a:pt x="291" y="1845"/>
                    </a:lnTo>
                    <a:lnTo>
                      <a:pt x="234" y="1777"/>
                    </a:lnTo>
                    <a:lnTo>
                      <a:pt x="183" y="1705"/>
                    </a:lnTo>
                    <a:lnTo>
                      <a:pt x="136" y="1629"/>
                    </a:lnTo>
                    <a:lnTo>
                      <a:pt x="96" y="1548"/>
                    </a:lnTo>
                    <a:lnTo>
                      <a:pt x="62" y="1464"/>
                    </a:lnTo>
                    <a:lnTo>
                      <a:pt x="36" y="1377"/>
                    </a:lnTo>
                    <a:lnTo>
                      <a:pt x="17" y="1287"/>
                    </a:lnTo>
                    <a:lnTo>
                      <a:pt x="4" y="1195"/>
                    </a:lnTo>
                    <a:lnTo>
                      <a:pt x="0" y="1100"/>
                    </a:lnTo>
                    <a:lnTo>
                      <a:pt x="4" y="1005"/>
                    </a:lnTo>
                    <a:lnTo>
                      <a:pt x="17" y="913"/>
                    </a:lnTo>
                    <a:lnTo>
                      <a:pt x="36" y="822"/>
                    </a:lnTo>
                    <a:lnTo>
                      <a:pt x="62" y="735"/>
                    </a:lnTo>
                    <a:lnTo>
                      <a:pt x="96" y="651"/>
                    </a:lnTo>
                    <a:lnTo>
                      <a:pt x="136" y="571"/>
                    </a:lnTo>
                    <a:lnTo>
                      <a:pt x="183" y="494"/>
                    </a:lnTo>
                    <a:lnTo>
                      <a:pt x="234" y="422"/>
                    </a:lnTo>
                    <a:lnTo>
                      <a:pt x="291" y="355"/>
                    </a:lnTo>
                    <a:lnTo>
                      <a:pt x="355" y="291"/>
                    </a:lnTo>
                    <a:lnTo>
                      <a:pt x="422" y="234"/>
                    </a:lnTo>
                    <a:lnTo>
                      <a:pt x="494" y="182"/>
                    </a:lnTo>
                    <a:lnTo>
                      <a:pt x="571" y="136"/>
                    </a:lnTo>
                    <a:lnTo>
                      <a:pt x="651" y="96"/>
                    </a:lnTo>
                    <a:lnTo>
                      <a:pt x="735" y="62"/>
                    </a:lnTo>
                    <a:lnTo>
                      <a:pt x="822" y="36"/>
                    </a:lnTo>
                    <a:lnTo>
                      <a:pt x="913" y="17"/>
                    </a:lnTo>
                    <a:lnTo>
                      <a:pt x="1005" y="4"/>
                    </a:lnTo>
                    <a:lnTo>
                      <a:pt x="10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2700000">
            <a:off x="-1819137" y="-1293067"/>
            <a:ext cx="6423468" cy="6987453"/>
          </a:xfrm>
          <a:prstGeom prst="rect">
            <a:avLst/>
          </a:prstGeom>
          <a:solidFill>
            <a:srgbClr val="DB212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graduation-cap_16905"/>
          <p:cNvSpPr>
            <a:spLocks noChangeAspect="1"/>
          </p:cNvSpPr>
          <p:nvPr/>
        </p:nvSpPr>
        <p:spPr bwMode="auto">
          <a:xfrm>
            <a:off x="6134074" y="777936"/>
            <a:ext cx="6019852" cy="3600400"/>
          </a:xfrm>
          <a:custGeom>
            <a:avLst/>
            <a:gdLst>
              <a:gd name="connsiteX0" fmla="*/ 82550 w 331788"/>
              <a:gd name="connsiteY0" fmla="*/ 117475 h 198438"/>
              <a:gd name="connsiteX1" fmla="*/ 165100 w 331788"/>
              <a:gd name="connsiteY1" fmla="*/ 157163 h 198438"/>
              <a:gd name="connsiteX2" fmla="*/ 247650 w 331788"/>
              <a:gd name="connsiteY2" fmla="*/ 117475 h 198438"/>
              <a:gd name="connsiteX3" fmla="*/ 247650 w 331788"/>
              <a:gd name="connsiteY3" fmla="*/ 157163 h 198438"/>
              <a:gd name="connsiteX4" fmla="*/ 165100 w 331788"/>
              <a:gd name="connsiteY4" fmla="*/ 198438 h 198438"/>
              <a:gd name="connsiteX5" fmla="*/ 82550 w 331788"/>
              <a:gd name="connsiteY5" fmla="*/ 157163 h 198438"/>
              <a:gd name="connsiteX6" fmla="*/ 20638 w 331788"/>
              <a:gd name="connsiteY6" fmla="*/ 82550 h 198438"/>
              <a:gd name="connsiteX7" fmla="*/ 24606 w 331788"/>
              <a:gd name="connsiteY7" fmla="*/ 86447 h 198438"/>
              <a:gd name="connsiteX8" fmla="*/ 24606 w 331788"/>
              <a:gd name="connsiteY8" fmla="*/ 150091 h 198438"/>
              <a:gd name="connsiteX9" fmla="*/ 28575 w 331788"/>
              <a:gd name="connsiteY9" fmla="*/ 157885 h 198438"/>
              <a:gd name="connsiteX10" fmla="*/ 24606 w 331788"/>
              <a:gd name="connsiteY10" fmla="*/ 164379 h 198438"/>
              <a:gd name="connsiteX11" fmla="*/ 24606 w 331788"/>
              <a:gd name="connsiteY11" fmla="*/ 178667 h 198438"/>
              <a:gd name="connsiteX12" fmla="*/ 20638 w 331788"/>
              <a:gd name="connsiteY12" fmla="*/ 182563 h 198438"/>
              <a:gd name="connsiteX13" fmla="*/ 16669 w 331788"/>
              <a:gd name="connsiteY13" fmla="*/ 178667 h 198438"/>
              <a:gd name="connsiteX14" fmla="*/ 16669 w 331788"/>
              <a:gd name="connsiteY14" fmla="*/ 164379 h 198438"/>
              <a:gd name="connsiteX15" fmla="*/ 12700 w 331788"/>
              <a:gd name="connsiteY15" fmla="*/ 157885 h 198438"/>
              <a:gd name="connsiteX16" fmla="*/ 16669 w 331788"/>
              <a:gd name="connsiteY16" fmla="*/ 150091 h 198438"/>
              <a:gd name="connsiteX17" fmla="*/ 16669 w 331788"/>
              <a:gd name="connsiteY17" fmla="*/ 86447 h 198438"/>
              <a:gd name="connsiteX18" fmla="*/ 20638 w 331788"/>
              <a:gd name="connsiteY18" fmla="*/ 82550 h 198438"/>
              <a:gd name="connsiteX19" fmla="*/ 165100 w 331788"/>
              <a:gd name="connsiteY19" fmla="*/ 58738 h 198438"/>
              <a:gd name="connsiteX20" fmla="*/ 152400 w 331788"/>
              <a:gd name="connsiteY20" fmla="*/ 66676 h 198438"/>
              <a:gd name="connsiteX21" fmla="*/ 165100 w 331788"/>
              <a:gd name="connsiteY21" fmla="*/ 74614 h 198438"/>
              <a:gd name="connsiteX22" fmla="*/ 177800 w 331788"/>
              <a:gd name="connsiteY22" fmla="*/ 66676 h 198438"/>
              <a:gd name="connsiteX23" fmla="*/ 165100 w 331788"/>
              <a:gd name="connsiteY23" fmla="*/ 58738 h 198438"/>
              <a:gd name="connsiteX24" fmla="*/ 165100 w 331788"/>
              <a:gd name="connsiteY24" fmla="*/ 0 h 198438"/>
              <a:gd name="connsiteX25" fmla="*/ 331788 w 331788"/>
              <a:gd name="connsiteY25" fmla="*/ 66675 h 198438"/>
              <a:gd name="connsiteX26" fmla="*/ 165100 w 331788"/>
              <a:gd name="connsiteY26" fmla="*/ 149225 h 198438"/>
              <a:gd name="connsiteX27" fmla="*/ 0 w 331788"/>
              <a:gd name="connsiteY27" fmla="*/ 66675 h 19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31788" h="198438">
                <a:moveTo>
                  <a:pt x="82550" y="117475"/>
                </a:moveTo>
                <a:lnTo>
                  <a:pt x="165100" y="157163"/>
                </a:lnTo>
                <a:lnTo>
                  <a:pt x="247650" y="117475"/>
                </a:lnTo>
                <a:lnTo>
                  <a:pt x="247650" y="157163"/>
                </a:lnTo>
                <a:lnTo>
                  <a:pt x="165100" y="198438"/>
                </a:lnTo>
                <a:lnTo>
                  <a:pt x="82550" y="157163"/>
                </a:lnTo>
                <a:close/>
                <a:moveTo>
                  <a:pt x="20638" y="82550"/>
                </a:moveTo>
                <a:cubicBezTo>
                  <a:pt x="23283" y="82550"/>
                  <a:pt x="24606" y="85148"/>
                  <a:pt x="24606" y="86447"/>
                </a:cubicBezTo>
                <a:cubicBezTo>
                  <a:pt x="24606" y="86447"/>
                  <a:pt x="24606" y="86447"/>
                  <a:pt x="24606" y="150091"/>
                </a:cubicBezTo>
                <a:cubicBezTo>
                  <a:pt x="27252" y="151390"/>
                  <a:pt x="28575" y="153988"/>
                  <a:pt x="28575" y="157885"/>
                </a:cubicBezTo>
                <a:cubicBezTo>
                  <a:pt x="28575" y="160482"/>
                  <a:pt x="27252" y="163080"/>
                  <a:pt x="24606" y="164379"/>
                </a:cubicBezTo>
                <a:cubicBezTo>
                  <a:pt x="24606" y="164379"/>
                  <a:pt x="24606" y="164379"/>
                  <a:pt x="24606" y="178667"/>
                </a:cubicBezTo>
                <a:cubicBezTo>
                  <a:pt x="24606" y="181264"/>
                  <a:pt x="23283" y="182563"/>
                  <a:pt x="20638" y="182563"/>
                </a:cubicBezTo>
                <a:cubicBezTo>
                  <a:pt x="17992" y="182563"/>
                  <a:pt x="16669" y="181264"/>
                  <a:pt x="16669" y="178667"/>
                </a:cubicBezTo>
                <a:cubicBezTo>
                  <a:pt x="16669" y="178667"/>
                  <a:pt x="16669" y="178667"/>
                  <a:pt x="16669" y="164379"/>
                </a:cubicBezTo>
                <a:cubicBezTo>
                  <a:pt x="14023" y="163080"/>
                  <a:pt x="12700" y="160482"/>
                  <a:pt x="12700" y="157885"/>
                </a:cubicBezTo>
                <a:cubicBezTo>
                  <a:pt x="12700" y="153988"/>
                  <a:pt x="14023" y="151390"/>
                  <a:pt x="16669" y="150091"/>
                </a:cubicBezTo>
                <a:cubicBezTo>
                  <a:pt x="16669" y="150091"/>
                  <a:pt x="16669" y="150091"/>
                  <a:pt x="16669" y="86447"/>
                </a:cubicBezTo>
                <a:cubicBezTo>
                  <a:pt x="16669" y="85148"/>
                  <a:pt x="17992" y="82550"/>
                  <a:pt x="20638" y="82550"/>
                </a:cubicBezTo>
                <a:close/>
                <a:moveTo>
                  <a:pt x="165100" y="58738"/>
                </a:moveTo>
                <a:cubicBezTo>
                  <a:pt x="158086" y="58738"/>
                  <a:pt x="152400" y="62292"/>
                  <a:pt x="152400" y="66676"/>
                </a:cubicBezTo>
                <a:cubicBezTo>
                  <a:pt x="152400" y="71060"/>
                  <a:pt x="158086" y="74614"/>
                  <a:pt x="165100" y="74614"/>
                </a:cubicBezTo>
                <a:cubicBezTo>
                  <a:pt x="172114" y="74614"/>
                  <a:pt x="177800" y="71060"/>
                  <a:pt x="177800" y="66676"/>
                </a:cubicBezTo>
                <a:cubicBezTo>
                  <a:pt x="177800" y="62292"/>
                  <a:pt x="172114" y="58738"/>
                  <a:pt x="165100" y="58738"/>
                </a:cubicBezTo>
                <a:close/>
                <a:moveTo>
                  <a:pt x="165100" y="0"/>
                </a:moveTo>
                <a:lnTo>
                  <a:pt x="331788" y="66675"/>
                </a:lnTo>
                <a:lnTo>
                  <a:pt x="165100" y="149225"/>
                </a:lnTo>
                <a:lnTo>
                  <a:pt x="0" y="66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TextBox 48"/>
          <p:cNvSpPr txBox="1"/>
          <p:nvPr/>
        </p:nvSpPr>
        <p:spPr>
          <a:xfrm>
            <a:off x="1673623" y="2313074"/>
            <a:ext cx="2816801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功能列表</a:t>
            </a:r>
            <a:endParaRPr lang="en-GB" alt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TextBox 48"/>
          <p:cNvSpPr txBox="1"/>
          <p:nvPr/>
        </p:nvSpPr>
        <p:spPr>
          <a:xfrm>
            <a:off x="2339752" y="989164"/>
            <a:ext cx="148458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华康雅宋体W9(P)" panose="02020900000000000000" pitchFamily="18" charset="-122"/>
                <a:ea typeface="华康雅宋体W9(P)" panose="02020900000000000000" pitchFamily="18" charset="-122"/>
                <a:cs typeface="+mn-ea"/>
                <a:sym typeface="+mn-lt"/>
              </a:rPr>
              <a:t>02</a:t>
            </a:r>
            <a:endParaRPr lang="en-GB" altLang="zh-CN" sz="9600" dirty="0">
              <a:solidFill>
                <a:schemeClr val="bg1"/>
              </a:solidFill>
              <a:latin typeface="华康雅宋体W9(P)" panose="02020900000000000000" pitchFamily="18" charset="-122"/>
              <a:ea typeface="华康雅宋体W9(P)" panose="02020900000000000000" pitchFamily="18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9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2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271145" y="220345"/>
            <a:ext cx="2755265" cy="5180330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4" name="Rectangle 1"/>
          <p:cNvSpPr/>
          <p:nvPr/>
        </p:nvSpPr>
        <p:spPr>
          <a:xfrm>
            <a:off x="3122930" y="220345"/>
            <a:ext cx="2664460" cy="518033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5" name="Rectangle 2"/>
          <p:cNvSpPr/>
          <p:nvPr/>
        </p:nvSpPr>
        <p:spPr>
          <a:xfrm>
            <a:off x="5898515" y="220980"/>
            <a:ext cx="2785745" cy="518033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youji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0" y="203200"/>
            <a:ext cx="2922905" cy="5320665"/>
          </a:xfrm>
          <a:prstGeom prst="rect">
            <a:avLst/>
          </a:prstGeom>
        </p:spPr>
      </p:pic>
      <p:pic>
        <p:nvPicPr>
          <p:cNvPr id="3" name="图片 2" descr="youji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785" y="203835"/>
            <a:ext cx="2932430" cy="5320030"/>
          </a:xfrm>
          <a:prstGeom prst="rect">
            <a:avLst/>
          </a:prstGeom>
        </p:spPr>
      </p:pic>
      <p:pic>
        <p:nvPicPr>
          <p:cNvPr id="29" name="图片 28" descr="youji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055" y="203835"/>
            <a:ext cx="2859405" cy="5320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1">
  <a:themeElements>
    <a:clrScheme name="自定义 23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B4761"/>
      </a:accent1>
      <a:accent2>
        <a:srgbClr val="DB2121"/>
      </a:accent2>
      <a:accent3>
        <a:srgbClr val="3B4761"/>
      </a:accent3>
      <a:accent4>
        <a:srgbClr val="DB2121"/>
      </a:accent4>
      <a:accent5>
        <a:srgbClr val="3B4761"/>
      </a:accent5>
      <a:accent6>
        <a:srgbClr val="DB2121"/>
      </a:accent6>
      <a:hlink>
        <a:srgbClr val="3B4761"/>
      </a:hlink>
      <a:folHlink>
        <a:srgbClr val="DB212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3B4761"/>
    </a:accent1>
    <a:accent2>
      <a:srgbClr val="DB2121"/>
    </a:accent2>
    <a:accent3>
      <a:srgbClr val="3B4761"/>
    </a:accent3>
    <a:accent4>
      <a:srgbClr val="DB2121"/>
    </a:accent4>
    <a:accent5>
      <a:srgbClr val="3B4761"/>
    </a:accent5>
    <a:accent6>
      <a:srgbClr val="DB2121"/>
    </a:accent6>
    <a:hlink>
      <a:srgbClr val="3B4761"/>
    </a:hlink>
    <a:folHlink>
      <a:srgbClr val="DB2121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3B4761"/>
    </a:accent1>
    <a:accent2>
      <a:srgbClr val="DB2121"/>
    </a:accent2>
    <a:accent3>
      <a:srgbClr val="3B4761"/>
    </a:accent3>
    <a:accent4>
      <a:srgbClr val="DB2121"/>
    </a:accent4>
    <a:accent5>
      <a:srgbClr val="3B4761"/>
    </a:accent5>
    <a:accent6>
      <a:srgbClr val="DB2121"/>
    </a:accent6>
    <a:hlink>
      <a:srgbClr val="3B4761"/>
    </a:hlink>
    <a:folHlink>
      <a:srgbClr val="DB2121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3B4761"/>
    </a:accent1>
    <a:accent2>
      <a:srgbClr val="DB2121"/>
    </a:accent2>
    <a:accent3>
      <a:srgbClr val="3B4761"/>
    </a:accent3>
    <a:accent4>
      <a:srgbClr val="DB2121"/>
    </a:accent4>
    <a:accent5>
      <a:srgbClr val="3B4761"/>
    </a:accent5>
    <a:accent6>
      <a:srgbClr val="DB2121"/>
    </a:accent6>
    <a:hlink>
      <a:srgbClr val="3B4761"/>
    </a:hlink>
    <a:folHlink>
      <a:srgbClr val="DB2121"/>
    </a:folHlink>
  </a:clrScheme>
</a:themeOverride>
</file>

<file path=ppt/theme/themeOverride1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3B4761"/>
    </a:accent1>
    <a:accent2>
      <a:srgbClr val="DB2121"/>
    </a:accent2>
    <a:accent3>
      <a:srgbClr val="3B4761"/>
    </a:accent3>
    <a:accent4>
      <a:srgbClr val="DB2121"/>
    </a:accent4>
    <a:accent5>
      <a:srgbClr val="3B4761"/>
    </a:accent5>
    <a:accent6>
      <a:srgbClr val="DB2121"/>
    </a:accent6>
    <a:hlink>
      <a:srgbClr val="3B4761"/>
    </a:hlink>
    <a:folHlink>
      <a:srgbClr val="DB2121"/>
    </a:folHlink>
  </a:clrScheme>
</a:themeOverride>
</file>

<file path=ppt/theme/themeOverride1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3B4761"/>
    </a:accent1>
    <a:accent2>
      <a:srgbClr val="DB2121"/>
    </a:accent2>
    <a:accent3>
      <a:srgbClr val="3B4761"/>
    </a:accent3>
    <a:accent4>
      <a:srgbClr val="DB2121"/>
    </a:accent4>
    <a:accent5>
      <a:srgbClr val="3B4761"/>
    </a:accent5>
    <a:accent6>
      <a:srgbClr val="DB2121"/>
    </a:accent6>
    <a:hlink>
      <a:srgbClr val="3B4761"/>
    </a:hlink>
    <a:folHlink>
      <a:srgbClr val="DB2121"/>
    </a:folHlink>
  </a:clrScheme>
</a:themeOverride>
</file>

<file path=ppt/theme/themeOverride1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3B4761"/>
    </a:accent1>
    <a:accent2>
      <a:srgbClr val="DB2121"/>
    </a:accent2>
    <a:accent3>
      <a:srgbClr val="3B4761"/>
    </a:accent3>
    <a:accent4>
      <a:srgbClr val="DB2121"/>
    </a:accent4>
    <a:accent5>
      <a:srgbClr val="3B4761"/>
    </a:accent5>
    <a:accent6>
      <a:srgbClr val="DB2121"/>
    </a:accent6>
    <a:hlink>
      <a:srgbClr val="3B4761"/>
    </a:hlink>
    <a:folHlink>
      <a:srgbClr val="DB2121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3B4761"/>
    </a:accent1>
    <a:accent2>
      <a:srgbClr val="DB2121"/>
    </a:accent2>
    <a:accent3>
      <a:srgbClr val="3B4761"/>
    </a:accent3>
    <a:accent4>
      <a:srgbClr val="DB2121"/>
    </a:accent4>
    <a:accent5>
      <a:srgbClr val="3B4761"/>
    </a:accent5>
    <a:accent6>
      <a:srgbClr val="DB2121"/>
    </a:accent6>
    <a:hlink>
      <a:srgbClr val="3B4761"/>
    </a:hlink>
    <a:folHlink>
      <a:srgbClr val="DB2121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3B4761"/>
    </a:accent1>
    <a:accent2>
      <a:srgbClr val="DB2121"/>
    </a:accent2>
    <a:accent3>
      <a:srgbClr val="3B4761"/>
    </a:accent3>
    <a:accent4>
      <a:srgbClr val="DB2121"/>
    </a:accent4>
    <a:accent5>
      <a:srgbClr val="3B4761"/>
    </a:accent5>
    <a:accent6>
      <a:srgbClr val="DB2121"/>
    </a:accent6>
    <a:hlink>
      <a:srgbClr val="3B4761"/>
    </a:hlink>
    <a:folHlink>
      <a:srgbClr val="DB2121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3B4761"/>
    </a:accent1>
    <a:accent2>
      <a:srgbClr val="DB2121"/>
    </a:accent2>
    <a:accent3>
      <a:srgbClr val="3B4761"/>
    </a:accent3>
    <a:accent4>
      <a:srgbClr val="DB2121"/>
    </a:accent4>
    <a:accent5>
      <a:srgbClr val="3B4761"/>
    </a:accent5>
    <a:accent6>
      <a:srgbClr val="DB2121"/>
    </a:accent6>
    <a:hlink>
      <a:srgbClr val="3B4761"/>
    </a:hlink>
    <a:folHlink>
      <a:srgbClr val="DB2121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3B4761"/>
    </a:accent1>
    <a:accent2>
      <a:srgbClr val="DB2121"/>
    </a:accent2>
    <a:accent3>
      <a:srgbClr val="3B4761"/>
    </a:accent3>
    <a:accent4>
      <a:srgbClr val="DB2121"/>
    </a:accent4>
    <a:accent5>
      <a:srgbClr val="3B4761"/>
    </a:accent5>
    <a:accent6>
      <a:srgbClr val="DB2121"/>
    </a:accent6>
    <a:hlink>
      <a:srgbClr val="3B4761"/>
    </a:hlink>
    <a:folHlink>
      <a:srgbClr val="DB2121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3B4761"/>
    </a:accent1>
    <a:accent2>
      <a:srgbClr val="DB2121"/>
    </a:accent2>
    <a:accent3>
      <a:srgbClr val="3B4761"/>
    </a:accent3>
    <a:accent4>
      <a:srgbClr val="DB2121"/>
    </a:accent4>
    <a:accent5>
      <a:srgbClr val="3B4761"/>
    </a:accent5>
    <a:accent6>
      <a:srgbClr val="DB2121"/>
    </a:accent6>
    <a:hlink>
      <a:srgbClr val="3B4761"/>
    </a:hlink>
    <a:folHlink>
      <a:srgbClr val="DB2121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3B4761"/>
    </a:accent1>
    <a:accent2>
      <a:srgbClr val="DB2121"/>
    </a:accent2>
    <a:accent3>
      <a:srgbClr val="3B4761"/>
    </a:accent3>
    <a:accent4>
      <a:srgbClr val="DB2121"/>
    </a:accent4>
    <a:accent5>
      <a:srgbClr val="3B4761"/>
    </a:accent5>
    <a:accent6>
      <a:srgbClr val="DB2121"/>
    </a:accent6>
    <a:hlink>
      <a:srgbClr val="3B4761"/>
    </a:hlink>
    <a:folHlink>
      <a:srgbClr val="DB2121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3B4761"/>
    </a:accent1>
    <a:accent2>
      <a:srgbClr val="DB2121"/>
    </a:accent2>
    <a:accent3>
      <a:srgbClr val="3B4761"/>
    </a:accent3>
    <a:accent4>
      <a:srgbClr val="DB2121"/>
    </a:accent4>
    <a:accent5>
      <a:srgbClr val="3B4761"/>
    </a:accent5>
    <a:accent6>
      <a:srgbClr val="DB2121"/>
    </a:accent6>
    <a:hlink>
      <a:srgbClr val="3B4761"/>
    </a:hlink>
    <a:folHlink>
      <a:srgbClr val="DB2121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3B4761"/>
    </a:accent1>
    <a:accent2>
      <a:srgbClr val="DB2121"/>
    </a:accent2>
    <a:accent3>
      <a:srgbClr val="3B4761"/>
    </a:accent3>
    <a:accent4>
      <a:srgbClr val="DB2121"/>
    </a:accent4>
    <a:accent5>
      <a:srgbClr val="3B4761"/>
    </a:accent5>
    <a:accent6>
      <a:srgbClr val="DB2121"/>
    </a:accent6>
    <a:hlink>
      <a:srgbClr val="3B4761"/>
    </a:hlink>
    <a:folHlink>
      <a:srgbClr val="DB212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WPS 演示</Application>
  <PresentationFormat>全屏显示(16:9)</PresentationFormat>
  <Paragraphs>91</Paragraphs>
  <Slides>30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U.S. 101</vt:lpstr>
      <vt:lpstr>Roboto</vt:lpstr>
      <vt:lpstr>Open Sans Light</vt:lpstr>
      <vt:lpstr>经典圆体简</vt:lpstr>
      <vt:lpstr>Impact</vt:lpstr>
      <vt:lpstr>华康雅宋体W9(P)</vt:lpstr>
      <vt:lpstr>Calibri</vt:lpstr>
      <vt:lpstr>Arial Unicode MS</vt:lpstr>
      <vt:lpstr>Segoe Print</vt:lpstr>
      <vt:lpstr>Yu Gothic UI Light</vt:lpstr>
      <vt:lpstr>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锐旗设计；https://9ppt.taobao.com</dc:creator>
  <dc:description>锐旗设计；https://9ppt.taobao.com</dc:description>
  <cp:lastModifiedBy>admin</cp:lastModifiedBy>
  <cp:revision>192</cp:revision>
  <dcterms:created xsi:type="dcterms:W3CDTF">2015-12-11T17:46:00Z</dcterms:created>
  <dcterms:modified xsi:type="dcterms:W3CDTF">2019-05-30T00:52:44Z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