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3"/>
    <p:restoredTop sz="96327"/>
  </p:normalViewPr>
  <p:slideViewPr>
    <p:cSldViewPr snapToGrid="0" snapToObjects="1">
      <p:cViewPr varScale="1">
        <p:scale>
          <a:sx n="169" d="100"/>
          <a:sy n="169" d="100"/>
        </p:scale>
        <p:origin x="216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70723-66C2-6644-8D15-4BC29C745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1EA2CD-359A-9346-82A1-0684DC1231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38381-F175-DF43-AAA6-7DFAF380A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D5E5B-5750-5E49-9516-E14D20AECC16}" type="datetimeFigureOut">
              <a:rPr lang="en-US" smtClean="0"/>
              <a:t>5/3/20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E35C4-A00B-7942-A220-885FA2ECC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EE5A3-6BD9-5B45-9AC7-88D8D8C08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89EB0-7763-5940-85A5-9B474313C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82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0860F-862C-6045-8140-AEEBBD04B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E8E7CA-FE1E-5C4C-BE69-076E872F83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D760E-0E35-684F-8822-EE402BC35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D5E5B-5750-5E49-9516-E14D20AECC16}" type="datetimeFigureOut">
              <a:rPr lang="en-US" smtClean="0"/>
              <a:t>5/3/20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F562E-C10D-3340-A703-FC7B99CF4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A5587-2E4B-B44B-B8E7-C63C0684E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89EB0-7763-5940-85A5-9B474313C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6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76938C-F850-4640-8B09-39441B6698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CD415D-1257-1A48-BB41-46605A4016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E48EA-5171-5F45-A336-B587D6E15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D5E5B-5750-5E49-9516-E14D20AECC16}" type="datetimeFigureOut">
              <a:rPr lang="en-US" smtClean="0"/>
              <a:t>5/3/20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BDB62-6720-CD4B-9B2D-EDE37EC9C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DD142-29C7-2C43-BB21-4D7E680AC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89EB0-7763-5940-85A5-9B474313C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76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F1BFB-9CC6-DB40-AEE9-FB858C53D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3DE0C-DC8E-CC4A-BA28-F5FB45BB0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A3CA3-3C4E-6845-AF56-5D51A76B6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D5E5B-5750-5E49-9516-E14D20AECC16}" type="datetimeFigureOut">
              <a:rPr lang="en-US" smtClean="0"/>
              <a:t>5/3/20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7CC93-498D-534B-AD51-BDC6BCD0C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5CCDA-AD8C-C949-90D3-A2054C1C3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89EB0-7763-5940-85A5-9B474313C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68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FCC2E-CBB7-EC45-B0F6-663ADB9A2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B54251-1178-F745-BA27-0FB449500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C9B9B-9CBF-6E4C-88EE-2AB737CF8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D5E5B-5750-5E49-9516-E14D20AECC16}" type="datetimeFigureOut">
              <a:rPr lang="en-US" smtClean="0"/>
              <a:t>5/3/20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C353D-D04C-5541-9829-D61664A87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12B5E-4D01-5E4A-9260-5A8AC1EA1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89EB0-7763-5940-85A5-9B474313C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23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9EC99-2844-C647-B187-417F4CD04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390D7-C3D5-8B4C-825D-BA1A9B7BA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456200-9FED-C943-89DA-38703C2EBB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072E1-D137-B548-8D9C-E7CDD1346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D5E5B-5750-5E49-9516-E14D20AECC16}" type="datetimeFigureOut">
              <a:rPr lang="en-US" smtClean="0"/>
              <a:t>5/3/20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AA505C-CDEE-3842-8AFF-F4895CEEF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4A362-B191-B946-87E4-EA285A190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89EB0-7763-5940-85A5-9B474313C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328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C834B-9240-3F4D-BEEE-6AC2FDDBB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981C03-C169-4D4F-BAD3-5C9541EAA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266166-8CAC-5848-A285-33DE14968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D4BA90-8295-A34A-84BC-D6694467EB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9307D6-59FB-C841-8D6C-F2211F387F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030A33-8B86-884C-8090-66578E65C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D5E5B-5750-5E49-9516-E14D20AECC16}" type="datetimeFigureOut">
              <a:rPr lang="en-US" smtClean="0"/>
              <a:t>5/3/20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BAF571-DC95-3D48-983C-755E350D6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F6EEF6-C661-8C45-8878-CC224D71C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89EB0-7763-5940-85A5-9B474313C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82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251BA-EC0E-AA47-8241-B0E2FFEEB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B5BB22-1B0A-C842-B9B4-945FF81D1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D5E5B-5750-5E49-9516-E14D20AECC16}" type="datetimeFigureOut">
              <a:rPr lang="en-US" smtClean="0"/>
              <a:t>5/3/20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F6140-D2CB-984D-8A4F-36EFCF052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10A9B1-C97F-F04D-83DD-52B885E6A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89EB0-7763-5940-85A5-9B474313C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4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A12FC3-61DC-014F-BEBE-D7C7EAC91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D5E5B-5750-5E49-9516-E14D20AECC16}" type="datetimeFigureOut">
              <a:rPr lang="en-US" smtClean="0"/>
              <a:t>5/3/20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C3DEC9-527B-3F4F-BB84-AF80569F3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2FC3E4-A559-0942-AE4E-8F44F43F2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89EB0-7763-5940-85A5-9B474313C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83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C4D50-41A3-4F4B-949C-A0D99CAD6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5FF68-E3D3-E54E-BA9B-69A0E99DA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FC26E-5271-B147-B48F-6BC2A25D5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4A6CB-CFB8-7C47-AEED-EE430B64B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D5E5B-5750-5E49-9516-E14D20AECC16}" type="datetimeFigureOut">
              <a:rPr lang="en-US" smtClean="0"/>
              <a:t>5/3/20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4AC17D-E302-584A-B87A-0D72DFEE6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C1041-B840-B24F-9F00-498A82107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89EB0-7763-5940-85A5-9B474313C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852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A8DA3-9231-DB43-ABD2-E37FACC7D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0D128E-127C-104C-AA80-3884129BD9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0CC518-19AC-B043-96B4-E442EB51D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92FBA2-3581-0946-979F-EEEA880CA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D5E5B-5750-5E49-9516-E14D20AECC16}" type="datetimeFigureOut">
              <a:rPr lang="en-US" smtClean="0"/>
              <a:t>5/3/20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C27F1D-CF3B-9140-9585-DDB4351C3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E196A5-0C0E-A948-AEC7-7C8A29008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89EB0-7763-5940-85A5-9B474313C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93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4CBF05-F95B-4241-85C0-842C5033E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1044F-F8BC-1144-B76E-F799EB3D1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323F2-8A63-2D44-B753-4D5065702D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D5E5B-5750-5E49-9516-E14D20AECC16}" type="datetimeFigureOut">
              <a:rPr lang="en-US" smtClean="0"/>
              <a:t>5/3/20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C1154-59F3-F24E-92F0-EB22BDEA5E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C41F1-9945-2D4A-BF5D-97C0742A2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89EB0-7763-5940-85A5-9B474313C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1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ABA2ECE-0A90-B342-89A0-43BD45FB53CA}"/>
              </a:ext>
            </a:extLst>
          </p:cNvPr>
          <p:cNvCxnSpPr/>
          <p:nvPr/>
        </p:nvCxnSpPr>
        <p:spPr>
          <a:xfrm>
            <a:off x="790832" y="3583459"/>
            <a:ext cx="18288000" cy="0"/>
          </a:xfrm>
          <a:prstGeom prst="line">
            <a:avLst/>
          </a:prstGeom>
          <a:ln w="76200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632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2051B1-41A3-E34D-A871-B30075ECF9F6}"/>
              </a:ext>
            </a:extLst>
          </p:cNvPr>
          <p:cNvSpPr/>
          <p:nvPr/>
        </p:nvSpPr>
        <p:spPr>
          <a:xfrm rot="16200000">
            <a:off x="4692911" y="-2236879"/>
            <a:ext cx="2532888" cy="914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7D8926-C2A8-AA4B-8CE4-FB948C7B46C5}"/>
              </a:ext>
            </a:extLst>
          </p:cNvPr>
          <p:cNvSpPr/>
          <p:nvPr/>
        </p:nvSpPr>
        <p:spPr>
          <a:xfrm>
            <a:off x="1387354" y="1068676"/>
            <a:ext cx="721056" cy="601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76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Patrick Bock</dc:creator>
  <cp:lastModifiedBy>Brian Patrick Bock</cp:lastModifiedBy>
  <cp:revision>3</cp:revision>
  <dcterms:created xsi:type="dcterms:W3CDTF">2020-05-03T14:49:27Z</dcterms:created>
  <dcterms:modified xsi:type="dcterms:W3CDTF">2020-05-03T16:50:28Z</dcterms:modified>
</cp:coreProperties>
</file>