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CA84-9F99-454A-836C-E5109381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1DC3A-9ACD-4D3E-9A4E-F976AC153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F6E74-49A2-44CB-88C7-ACF4FC2F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60167-11AC-4497-B749-C627C0EE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407F8-B7D1-4362-A33B-AD8D4A21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5556-CD43-434C-B472-4D4D035F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3B8BB-06B1-493A-8889-2478F5AC4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CB4BC-3E82-46AB-8884-496F0929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29EFF-03DD-4B3D-BEEB-EDCEFED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292B-9586-4E70-AAC3-3E3EA7CB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50609-E68D-49A6-A53B-82576AB6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7CA4A-C6B7-42A8-8B60-86D3A7C18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F2D7-03AA-4454-8B41-601E67D5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16377-310A-409B-BB53-53E1BC79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C96EB-7834-4118-8BD9-67E6D4CE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879F9-E95F-4A22-8F34-B34E1E96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70774-A439-4DD3-935E-AA2083F7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3F6C4-9DA0-4DBE-A59B-177BE636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47044-A13E-40C6-9E53-A1FDB4E8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15DA3-F762-4895-A46F-3FB05B6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2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B435-6771-4FF9-8704-09FF8D49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59AEA-A982-4221-BC29-8766A532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1647D-0169-4F34-9B81-D66403B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FB050-7E24-45FE-8ED8-8E4BDC1C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F464-7EC2-4FB6-A582-1191B32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EB7-8770-4CCF-9953-08A1EEA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00EDF-AF5A-4EA6-949B-84646D64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415AD-DD3F-422E-B749-8FCECA49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6371-4C57-49D4-9835-D9D7577B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70592-729A-4400-93AD-E60EBD70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1F0AD-B744-4DEA-830D-FAD0A64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55D7-8E9C-43D3-BF25-7673FA79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64FAA-85E3-45B4-9C67-22B2D8DE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9CFD5-8003-4209-AF27-2C2BAFCA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4E457-60D2-4FD2-9440-F6626663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FFA34-7E36-4FC8-BB85-AFA6CDE1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21EC8-18B5-4416-88CC-4EA7DA0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5AF40-4D3B-4932-88D0-218CEB06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2D906F-90E7-459D-A3B9-0AD1EF08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7AF09-DE48-4F98-B741-6DFDF4A5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CA23B-C07A-47C5-A331-5DBD11A1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4FD4C-255B-4F00-B9C8-B316726C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9D6AF-6069-47B9-A590-CE885D5A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BAD2F-7A98-4729-873F-E3A970C4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08BA5-4B1B-42C2-84F2-6038F488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59D53-6E72-41C4-8756-9ACA04ED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E5877-2404-4588-813C-F92E3E4B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BFA2C-81EB-41A5-9234-B57036BD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AE7D5-FAF7-433B-A0E4-6C7AEA8F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63A97-F85D-402D-A5DD-86E87277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2692A-F5D9-475B-8CAE-851C4EDF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4D9B5-4745-482C-92D3-B984A909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AD9F-4406-4900-B7F5-BA5EFEF5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04500-47AE-4A0B-807B-4FE9007B2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D7CC9-E8C0-4CFE-9EDF-FFF1E61F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14AA6-57E1-4C2A-A8E9-054C8E74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9D337-0B0F-4461-97BB-EAE1261A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458AB-421B-4A33-B109-29244519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AB6A9-3CDB-4736-BEE8-743F1329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CFF6E-4F3B-42CA-BBCA-1FCF0C2C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FD95A-F1CC-4B65-A666-43BDB479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CDA8-5FAD-4A7D-8495-ADD8A82C8BB3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A2BE7-05E2-4776-A275-B8E3AD37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11D0-BDA3-4AFD-8E0A-FC87A039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6639-0A8E-4D5E-9799-79C305CE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FEEF69-A5CD-44A5-8730-5C772D00A026}"/>
              </a:ext>
            </a:extLst>
          </p:cNvPr>
          <p:cNvGrpSpPr/>
          <p:nvPr/>
        </p:nvGrpSpPr>
        <p:grpSpPr>
          <a:xfrm>
            <a:off x="3432518" y="493295"/>
            <a:ext cx="4375052" cy="3300908"/>
            <a:chOff x="3432518" y="493295"/>
            <a:chExt cx="4375052" cy="33009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C40A7-BCE1-402F-9707-EE0881A9B0CE}"/>
                </a:ext>
              </a:extLst>
            </p:cNvPr>
            <p:cNvSpPr/>
            <p:nvPr/>
          </p:nvSpPr>
          <p:spPr>
            <a:xfrm>
              <a:off x="4331368" y="493295"/>
              <a:ext cx="1888958" cy="625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移动的位数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3E02E8A-11E9-4318-A15A-5180A9A2C71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275847" y="1118937"/>
              <a:ext cx="0" cy="433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44736B-5C68-4027-9528-ACED3409D9F3}"/>
                </a:ext>
              </a:extLst>
            </p:cNvPr>
            <p:cNvSpPr/>
            <p:nvPr/>
          </p:nvSpPr>
          <p:spPr>
            <a:xfrm>
              <a:off x="4331368" y="1564043"/>
              <a:ext cx="1888958" cy="625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m mod 32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83B7460-6122-4500-8B80-80C3B7989F94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47" y="2189685"/>
              <a:ext cx="0" cy="4331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8497A8-579A-40A4-A5E9-50AFF2361EF9}"/>
                </a:ext>
              </a:extLst>
            </p:cNvPr>
            <p:cNvSpPr/>
            <p:nvPr/>
          </p:nvSpPr>
          <p:spPr>
            <a:xfrm>
              <a:off x="4321990" y="2622822"/>
              <a:ext cx="1888958" cy="625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进行移位操作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09EA6F1-5EE0-4243-8111-535921C47CA8}"/>
                </a:ext>
              </a:extLst>
            </p:cNvPr>
            <p:cNvSpPr txBox="1"/>
            <p:nvPr/>
          </p:nvSpPr>
          <p:spPr>
            <a:xfrm>
              <a:off x="3432518" y="3424871"/>
              <a:ext cx="437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在</a:t>
              </a:r>
              <a:r>
                <a:rPr lang="en-US" altLang="zh-CN" dirty="0"/>
                <a:t>32</a:t>
              </a:r>
              <a:r>
                <a:rPr lang="zh-CN" altLang="en-US" dirty="0"/>
                <a:t>位机器上进行移位操作的示意流程图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liucheng</dc:creator>
  <cp:lastModifiedBy>liucheng</cp:lastModifiedBy>
  <cp:revision>6</cp:revision>
  <dcterms:created xsi:type="dcterms:W3CDTF">2019-04-25T09:19:46Z</dcterms:created>
  <dcterms:modified xsi:type="dcterms:W3CDTF">2019-04-25T09:25:31Z</dcterms:modified>
</cp:coreProperties>
</file>