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81" r:id="rId5"/>
    <p:sldId id="260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61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64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72F25-5DAA-4B21-A2E9-30A2EB6E6B48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3D8F-64AD-4889-AD2B-1D9310A6D6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7" y="2559162"/>
            <a:ext cx="8361229" cy="2098226"/>
          </a:xfrm>
        </p:spPr>
        <p:txBody>
          <a:bodyPr/>
          <a:lstStyle/>
          <a:p>
            <a:br>
              <a:rPr lang="en-US" altLang="zh-CN" b="1" dirty="0"/>
            </a:br>
            <a:r>
              <a:rPr lang="zh-CN" altLang="en-US" b="1" dirty="0"/>
              <a:t>邮件软件</a:t>
            </a:r>
            <a:r>
              <a:rPr lang="en-US" altLang="zh-CN" b="1" i="1" dirty="0"/>
              <a:t>FLOWERMAIL</a:t>
            </a:r>
            <a:r>
              <a:rPr lang="zh-CN" altLang="en-US" b="1" dirty="0"/>
              <a:t>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48869" y="4468544"/>
            <a:ext cx="2760068" cy="108623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                                        </a:t>
            </a:r>
            <a:endParaRPr lang="en-US" altLang="zh-CN" sz="2400" dirty="0"/>
          </a:p>
          <a:p>
            <a:r>
              <a:rPr lang="en-US" altLang="zh-CN" sz="2400" dirty="0"/>
              <a:t>                                                                   </a:t>
            </a:r>
            <a:r>
              <a:rPr lang="zh-CN" altLang="en-US" sz="2400" b="1" dirty="0"/>
              <a:t>讲解人：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0" y="781050"/>
            <a:ext cx="2489200" cy="6477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已发送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C02B76-7BDF-450E-B569-8B64EC06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06" y="1952549"/>
            <a:ext cx="7339764" cy="45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0" y="781050"/>
            <a:ext cx="2489200" cy="6477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草稿箱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3D6BDB-1408-4E59-8D89-48954A3F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35" y="1792753"/>
            <a:ext cx="7516745" cy="46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0" y="781050"/>
            <a:ext cx="2489200" cy="6477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回收箱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A0895-C952-45D0-B1F2-5EEFDC45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38" y="1886385"/>
            <a:ext cx="7441897" cy="46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2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技术亮点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0664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界面使用</a:t>
            </a:r>
            <a:r>
              <a:rPr lang="en-US" altLang="zh-CN" sz="3600" b="1" dirty="0"/>
              <a:t>QT</a:t>
            </a:r>
            <a:r>
              <a:rPr lang="zh-CN" altLang="en-US" sz="3600" b="1" dirty="0"/>
              <a:t>设计，简洁大方，并且改背景界面，使用户体验更加舒适</a:t>
            </a:r>
            <a:endParaRPr lang="en-US" altLang="zh-CN" sz="3600" b="1" dirty="0"/>
          </a:p>
          <a:p>
            <a:r>
              <a:rPr lang="zh-CN" altLang="en-US" sz="3600" b="1" dirty="0"/>
              <a:t>邮件可以点开查看详情</a:t>
            </a:r>
            <a:endParaRPr lang="en-US" altLang="zh-CN" sz="3600" b="1" dirty="0"/>
          </a:p>
          <a:p>
            <a:r>
              <a:rPr lang="zh-CN" altLang="en-US" sz="3600" b="1" dirty="0"/>
              <a:t>邮件的各项信息清楚，发送时间详细到秒</a:t>
            </a:r>
            <a:endParaRPr lang="en-US" altLang="zh-CN" sz="3600" b="1" dirty="0"/>
          </a:p>
          <a:p>
            <a:r>
              <a:rPr lang="zh-CN" altLang="en-US" sz="3600" b="1" dirty="0"/>
              <a:t>收件箱有删除和彻底删除两个选择</a:t>
            </a:r>
            <a:endParaRPr lang="en-US" altLang="zh-CN" sz="3600" b="1" dirty="0"/>
          </a:p>
          <a:p>
            <a:r>
              <a:rPr lang="zh-CN" altLang="en-US" sz="3600" b="1" dirty="0"/>
              <a:t>多线程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41671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QT</a:t>
            </a:r>
            <a:r>
              <a:rPr lang="zh-CN" altLang="en-US" sz="3200" b="1" dirty="0"/>
              <a:t>编写界面</a:t>
            </a:r>
            <a:endParaRPr lang="en-US" altLang="zh-CN" sz="3200" b="1" dirty="0"/>
          </a:p>
          <a:p>
            <a:r>
              <a:rPr lang="zh-CN" altLang="en-US" sz="3200" b="1" dirty="0"/>
              <a:t>界面组在使用</a:t>
            </a:r>
            <a:r>
              <a:rPr lang="en-US" altLang="zh-CN" sz="3200" b="1" dirty="0"/>
              <a:t>QT</a:t>
            </a:r>
            <a:r>
              <a:rPr lang="zh-CN" altLang="en-US" sz="3200" b="1" dirty="0"/>
              <a:t>设计界面时，遇到修改的界面重新编译后不能及时更新，最后通过相关设置解决问题</a:t>
            </a:r>
            <a:endParaRPr lang="en-US" altLang="zh-CN" sz="3200" b="1" dirty="0"/>
          </a:p>
          <a:p>
            <a:r>
              <a:rPr lang="zh-CN" altLang="en-US" sz="3200" b="1" dirty="0"/>
              <a:t>在客户端登录界面，出现点击登录按钮无法响应的情况，后检查发现是无法找到响应函数所导致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545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b="1" dirty="0"/>
              <a:t>发送邮件时忽略了握手协议，最终经过老师指点，将内容放在一个结构体中进行发送，顺利解决</a:t>
            </a:r>
            <a:endParaRPr lang="en-US" altLang="zh-CN" sz="3600" b="1" dirty="0"/>
          </a:p>
          <a:p>
            <a:r>
              <a:rPr lang="zh-CN" altLang="en-US" sz="3600" b="1" dirty="0"/>
              <a:t>文件修改过多分不清版本，通过后续说明加版本号后解决</a:t>
            </a:r>
            <a:endParaRPr lang="en-US" altLang="zh-CN" sz="3600" b="1" dirty="0"/>
          </a:p>
          <a:p>
            <a:r>
              <a:rPr lang="zh-CN" altLang="en-US" sz="3600" b="1" dirty="0"/>
              <a:t>分模块编写，在过程中进行微调，尽量避免重复工作。</a:t>
            </a:r>
            <a:endParaRPr lang="en-US" altLang="zh-CN" sz="3600" b="1" dirty="0"/>
          </a:p>
          <a:p>
            <a:r>
              <a:rPr lang="zh-CN" altLang="en-US" sz="3600" b="1" dirty="0"/>
              <a:t>开发过程有目的学习相关编程技术，实现计划功能</a:t>
            </a:r>
            <a:endParaRPr lang="en-US" altLang="zh-CN" sz="3600" b="1" dirty="0"/>
          </a:p>
          <a:p>
            <a:endParaRPr lang="zh-CN" alt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项目总结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界面还是不够细腻</a:t>
            </a:r>
            <a:endParaRPr lang="en-US" altLang="zh-CN" sz="3600" b="1" dirty="0"/>
          </a:p>
          <a:p>
            <a:r>
              <a:rPr lang="zh-CN" altLang="en-US" sz="3600" b="1" dirty="0"/>
              <a:t>不能够适应大批量操作</a:t>
            </a:r>
            <a:endParaRPr lang="en-US" altLang="zh-CN" sz="3600" b="1" dirty="0"/>
          </a:p>
          <a:p>
            <a:r>
              <a:rPr lang="zh-CN" altLang="en-US" sz="3600" b="1" dirty="0"/>
              <a:t>功能有待完善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内容简介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项目简介</a:t>
            </a:r>
            <a:endParaRPr lang="en-US" altLang="zh-CN" sz="3600" b="1" dirty="0"/>
          </a:p>
          <a:p>
            <a:r>
              <a:rPr lang="zh-CN" altLang="en-US" sz="3600" b="1" dirty="0"/>
              <a:t>团队简介</a:t>
            </a:r>
            <a:endParaRPr lang="en-US" altLang="zh-CN" sz="3600" b="1" dirty="0"/>
          </a:p>
          <a:p>
            <a:r>
              <a:rPr lang="zh-CN" altLang="en-US" sz="3600" b="1" dirty="0"/>
              <a:t>产品展示</a:t>
            </a:r>
            <a:endParaRPr lang="en-US" altLang="zh-CN" sz="3600" b="1" dirty="0"/>
          </a:p>
          <a:p>
            <a:r>
              <a:rPr lang="zh-CN" altLang="en-US" sz="3600" b="1" dirty="0"/>
              <a:t>技术亮点</a:t>
            </a:r>
            <a:endParaRPr lang="en-US" altLang="zh-CN" sz="3600" b="1" dirty="0"/>
          </a:p>
          <a:p>
            <a:r>
              <a:rPr lang="zh-CN" altLang="en-US" sz="3600" b="1" dirty="0"/>
              <a:t>项目总结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FLOWERMAIL</a:t>
            </a:r>
            <a:r>
              <a:rPr lang="zh-CN" altLang="en-US" sz="3200" b="1" dirty="0"/>
              <a:t>是一款基于</a:t>
            </a:r>
            <a:r>
              <a:rPr lang="en-US" altLang="zh-CN" sz="3200" b="1" dirty="0"/>
              <a:t>QT</a:t>
            </a:r>
            <a:r>
              <a:rPr lang="zh-CN" altLang="en-US" sz="3200" b="1" dirty="0"/>
              <a:t>图形界面库，</a:t>
            </a:r>
            <a:r>
              <a:rPr lang="en-US" altLang="zh-CN" sz="3200" b="1" dirty="0"/>
              <a:t>Linux</a:t>
            </a:r>
            <a:r>
              <a:rPr lang="zh-CN" altLang="en-US" sz="3200" b="1" dirty="0"/>
              <a:t>平台下的存储类型的邮件软件。</a:t>
            </a:r>
            <a:endParaRPr lang="en-US" altLang="zh-CN" sz="3200" b="1" dirty="0"/>
          </a:p>
          <a:p>
            <a:r>
              <a:rPr lang="zh-CN" altLang="en-US" sz="3200" b="1" dirty="0"/>
              <a:t>我们团队希望我们的邮件软件能够给使用者带来美好的体验，愿你我的生活均有鲜花相伴。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0" y="781050"/>
            <a:ext cx="2489200" cy="6477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首页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55B97-DD19-4A27-8B86-E07B5598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25" y="1764776"/>
            <a:ext cx="7580162" cy="47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0900" y="685800"/>
            <a:ext cx="2501900" cy="8509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登录界面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4804C6-01A2-4160-95AF-CEDA029D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9" y="1859330"/>
            <a:ext cx="6706181" cy="4496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0900" y="685800"/>
            <a:ext cx="2501900" cy="6858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注册界面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36ACA9-DF46-4558-899E-5F5FE379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32155"/>
            <a:ext cx="6462252" cy="5225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1700" y="793750"/>
            <a:ext cx="2451100" cy="6350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写信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29FAF1-D17D-4572-A3EA-60C8CC61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06" y="1873984"/>
            <a:ext cx="7451117" cy="4659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1700" y="819150"/>
            <a:ext cx="2451100" cy="6096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收件箱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124EB6-5BFA-4312-9F3A-E7464E15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87" y="1883545"/>
            <a:ext cx="7365451" cy="46293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0" y="781050"/>
            <a:ext cx="2489200" cy="6477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收藏邮件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628336-A878-4C5A-961F-C25D76C2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50" y="1885464"/>
            <a:ext cx="7481839" cy="4694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47</TotalTime>
  <Words>287</Words>
  <Application>Microsoft Office PowerPoint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等线</vt:lpstr>
      <vt:lpstr>Franklin Gothic Book</vt:lpstr>
      <vt:lpstr>Crop</vt:lpstr>
      <vt:lpstr> 邮件软件FLOWERMAIL答辩</vt:lpstr>
      <vt:lpstr>内容简介</vt:lpstr>
      <vt:lpstr>项目简介</vt:lpstr>
      <vt:lpstr>产品展示</vt:lpstr>
      <vt:lpstr>产品展示</vt:lpstr>
      <vt:lpstr>产品展示</vt:lpstr>
      <vt:lpstr>产品展示</vt:lpstr>
      <vt:lpstr>产品展示</vt:lpstr>
      <vt:lpstr>产品展示</vt:lpstr>
      <vt:lpstr>产品展示</vt:lpstr>
      <vt:lpstr>产品展示</vt:lpstr>
      <vt:lpstr>产品展示</vt:lpstr>
      <vt:lpstr>技术亮点</vt:lpstr>
      <vt:lpstr>开发过程</vt:lpstr>
      <vt:lpstr>开发过程</vt:lpstr>
      <vt:lpstr>项目总结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第一组hblar聊天软件答辩</dc:title>
  <dc:creator>Windows 用户</dc:creator>
  <cp:lastModifiedBy>晨欣 刘</cp:lastModifiedBy>
  <cp:revision>38</cp:revision>
  <dcterms:created xsi:type="dcterms:W3CDTF">2018-09-06T07:03:00Z</dcterms:created>
  <dcterms:modified xsi:type="dcterms:W3CDTF">2023-11-15T16:27:02Z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