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1</cp:revision>
  <dcterms:created xsi:type="dcterms:W3CDTF">2017-06-11T04:53:09Z</dcterms:created>
  <dcterms:modified xsi:type="dcterms:W3CDTF">2017-06-11T04:53:09Z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18441-10.1.0.5672</vt:lpwstr>
  </property>
</Properties>
</file>