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62" r:id="rId2"/>
    <p:sldId id="6378" r:id="rId3"/>
    <p:sldId id="6380" r:id="rId4"/>
    <p:sldId id="6379" r:id="rId5"/>
    <p:sldId id="6381" r:id="rId6"/>
    <p:sldId id="6370" r:id="rId7"/>
    <p:sldId id="6391" r:id="rId8"/>
    <p:sldId id="6389" r:id="rId9"/>
    <p:sldId id="6384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6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乔延臣" initials="乔延臣" lastIdx="3" clrIdx="0"/>
  <p:cmAuthor id="2" name="daigy" initials="d" lastIdx="7" clrIdx="1"/>
  <p:cmAuthor id="3" name="gaoyy" initials="g" lastIdx="1" clrIdx="2"/>
  <p:cmAuthor id="4" name="Usr" initials="Usr" lastIdx="2" clrIdx="3"/>
  <p:cmAuthor id="5" name="L K" initials="LK" lastIdx="1" clrIdx="4"/>
  <p:cmAuthor id="6" name="zhongda" initials="z" lastIdx="2" clrIdx="5">
    <p:extLst>
      <p:ext uri="{19B8F6BF-5375-455C-9EA6-DF929625EA0E}">
        <p15:presenceInfo xmlns:p15="http://schemas.microsoft.com/office/powerpoint/2012/main" userId="zhong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DAE6F3"/>
    <a:srgbClr val="00B050"/>
    <a:srgbClr val="7F7F7F"/>
    <a:srgbClr val="ED7D31"/>
    <a:srgbClr val="DBDBDB"/>
    <a:srgbClr val="FF0000"/>
    <a:srgbClr val="FFC000"/>
    <a:srgbClr val="92D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0" autoAdjust="0"/>
    <p:restoredTop sz="85431" autoAdjust="0"/>
  </p:normalViewPr>
  <p:slideViewPr>
    <p:cSldViewPr snapToGrid="0" snapToObjects="1" showGuides="1">
      <p:cViewPr varScale="1">
        <p:scale>
          <a:sx n="58" d="100"/>
          <a:sy n="58" d="100"/>
        </p:scale>
        <p:origin x="1212" y="28"/>
      </p:cViewPr>
      <p:guideLst>
        <p:guide orient="horz" pos="2150"/>
        <p:guide pos="38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E1823-210B-C549-8AD7-3390B0CB09DC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8EC1E-CDE4-634E-8582-3504FE7825B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8EC1E-CDE4-634E-8582-3504FE7825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0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8EC1E-CDE4-634E-8582-3504FE7825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8EC1E-CDE4-634E-8582-3504FE7825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3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8EC1E-CDE4-634E-8582-3504FE7825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87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8EC1E-CDE4-634E-8582-3504FE7825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31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8EC1E-CDE4-634E-8582-3504FE7825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56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8EC1E-CDE4-634E-8582-3504FE7825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07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8EC1E-CDE4-634E-8582-3504FE7825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2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 b="1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0">
                <a:solidFill>
                  <a:srgbClr val="1877E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887344-6E7D-4444-AB07-6E5FE88E41CD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291E-D1C2-D64B-B42D-5076F5F61D8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D6AED7-DFCB-D044-A675-22B3550EBD7B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291E-D1C2-D64B-B42D-5076F5F61D8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B928A8-E9A4-6240-B130-13ED3916D056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291E-D1C2-D64B-B42D-5076F5F61D8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207240" cy="914400"/>
          </a:xfrm>
          <a:prstGeom prst="rect">
            <a:avLst/>
          </a:prstGeom>
          <a:solidFill>
            <a:srgbClr val="197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45085"/>
            <a:ext cx="11079480" cy="915035"/>
          </a:xfrm>
        </p:spPr>
        <p:txBody>
          <a:bodyPr>
            <a:normAutofit/>
          </a:bodyPr>
          <a:lstStyle>
            <a:lvl1pPr>
              <a:defRPr sz="3600" b="1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F040F8-D59C-D745-B326-F53EF1057595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04072" y="6488631"/>
            <a:ext cx="382847" cy="365125"/>
          </a:xfrm>
        </p:spPr>
        <p:txBody>
          <a:bodyPr anchor="ctr"/>
          <a:lstStyle>
            <a:lvl1pPr algn="ctr">
              <a:defRPr sz="2400"/>
            </a:lvl1pPr>
          </a:lstStyle>
          <a:p>
            <a:fld id="{7A53291E-D1C2-D64B-B42D-5076F5F61D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图片 8" descr="鹏城实验室LOGO-2">
            <a:extLst>
              <a:ext uri="{FF2B5EF4-FFF2-40B4-BE49-F238E27FC236}">
                <a16:creationId xmlns:a16="http://schemas.microsoft.com/office/drawing/2014/main" id="{D15C9C60-BB28-354A-9F0C-068FC2805D51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0040" y="2388"/>
            <a:ext cx="914213" cy="9142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C0BB65-922B-D34D-A7CD-D93BA4D0B37C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291E-D1C2-D64B-B42D-5076F5F61D8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7588A-B645-6841-8C8B-F7DAA7EAC20A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291E-D1C2-D64B-B42D-5076F5F61D8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0EC9-02D2-DB46-B19D-14E87176AA39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291E-D1C2-D64B-B42D-5076F5F61D8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6689D9-DB7C-E54E-B099-327DA94C2085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291E-D1C2-D64B-B42D-5076F5F61D8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259380-08B9-134A-8CE2-CF3E8F6BDF44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291E-D1C2-D64B-B42D-5076F5F61D8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32243-195E-3540-A3A4-20EE0D871DEF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291E-D1C2-D64B-B42D-5076F5F61D8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669A87-461F-CD45-B9C2-89D5B7E1B714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291E-D1C2-D64B-B42D-5076F5F61D8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45085"/>
            <a:ext cx="11917680" cy="91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5400" y="6176962"/>
            <a:ext cx="731520" cy="731520"/>
          </a:xfrm>
          <a:prstGeom prst="rect">
            <a:avLst/>
          </a:prstGeom>
          <a:solidFill>
            <a:srgbClr val="1872D9"/>
          </a:solidFill>
        </p:spPr>
        <p:txBody>
          <a:bodyPr vert="horz" wrap="none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A53291E-D1C2-D64B-B42D-5076F5F61D8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华文楷体" panose="02010600040101010101" pitchFamily="2" charset="-122"/>
          <a:ea typeface="华文楷体" panose="02010600040101010101" pitchFamily="2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1872D9"/>
        </a:buClr>
        <a:buSzPct val="80000"/>
        <a:buFont typeface="Wingdings" panose="05000000000000000000" pitchFamily="2" charset="2"/>
        <a:buChar char="q"/>
        <a:defRPr sz="36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872D9"/>
        </a:buClr>
        <a:buSzPct val="80000"/>
        <a:buFont typeface="Wingdings" panose="05000000000000000000" pitchFamily="2" charset="2"/>
        <a:buChar char="q"/>
        <a:defRPr sz="32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872D9"/>
        </a:buClr>
        <a:buSzPct val="80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872D9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872D9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 title="Map of World"/>
          <p:cNvSpPr>
            <a:spLocks noEditPoints="1"/>
          </p:cNvSpPr>
          <p:nvPr/>
        </p:nvSpPr>
        <p:spPr bwMode="gray">
          <a:xfrm>
            <a:off x="0" y="0"/>
            <a:ext cx="12190413" cy="685800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dirty="0">
              <a:solidFill>
                <a:schemeClr val="l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206" y="4209596"/>
            <a:ext cx="9144000" cy="2202347"/>
          </a:xfrm>
          <a:ln>
            <a:solidFill>
              <a:schemeClr val="bg1"/>
            </a:solidFill>
          </a:ln>
        </p:spPr>
        <p:txBody>
          <a:bodyPr>
            <a:normAutofit fontScale="25000" lnSpcReduction="20000"/>
          </a:bodyPr>
          <a:lstStyle/>
          <a:p>
            <a:endParaRPr lang="en-US" sz="2400" b="1" dirty="0">
              <a:solidFill>
                <a:srgbClr val="1877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solidFill>
                <a:srgbClr val="1877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800" u="sng" dirty="0"/>
              <a:t>Xiang</a:t>
            </a:r>
            <a:r>
              <a:rPr lang="zh-CN" altLang="en-US" sz="12800" u="sng" dirty="0"/>
              <a:t> </a:t>
            </a:r>
            <a:r>
              <a:rPr lang="en-US" altLang="zh-CN" sz="12800" u="sng" dirty="0"/>
              <a:t>Liu</a:t>
            </a:r>
            <a:r>
              <a:rPr lang="en-US" altLang="zh-CN" sz="12800" dirty="0"/>
              <a:t>,</a:t>
            </a:r>
            <a:r>
              <a:rPr lang="zh-CN" altLang="en-US" sz="12800" dirty="0"/>
              <a:t> </a:t>
            </a:r>
            <a:r>
              <a:rPr lang="en-US" altLang="zh-CN" sz="12800" dirty="0" err="1"/>
              <a:t>Yanchen</a:t>
            </a:r>
            <a:r>
              <a:rPr lang="zh-CN" altLang="en-US" sz="12800" dirty="0"/>
              <a:t> </a:t>
            </a:r>
            <a:r>
              <a:rPr lang="en-US" altLang="zh-CN" sz="12800" dirty="0"/>
              <a:t>Yan,</a:t>
            </a:r>
            <a:r>
              <a:rPr lang="zh-CN" altLang="en-US" sz="12800" dirty="0"/>
              <a:t> </a:t>
            </a:r>
            <a:r>
              <a:rPr lang="en-US" altLang="zh-CN" sz="12800" dirty="0"/>
              <a:t>Yu</a:t>
            </a:r>
            <a:r>
              <a:rPr lang="zh-CN" altLang="en-US" sz="12800" dirty="0"/>
              <a:t> </a:t>
            </a:r>
            <a:r>
              <a:rPr lang="en-US" altLang="zh-CN" sz="12800" dirty="0"/>
              <a:t>Zhang</a:t>
            </a:r>
          </a:p>
          <a:p>
            <a:pPr>
              <a:lnSpc>
                <a:spcPct val="120000"/>
              </a:lnSpc>
            </a:pPr>
            <a:r>
              <a:rPr lang="en-US" altLang="zh-CN" sz="11200" dirty="0" err="1"/>
              <a:t>PengCheng</a:t>
            </a:r>
            <a:r>
              <a:rPr lang="zh-CN" altLang="en-US" sz="11200" dirty="0"/>
              <a:t> </a:t>
            </a:r>
            <a:r>
              <a:rPr lang="en-US" altLang="zh-CN" sz="11200" dirty="0"/>
              <a:t>Laboratory,</a:t>
            </a:r>
            <a:r>
              <a:rPr lang="zh-CN" altLang="en-US" sz="11200" dirty="0"/>
              <a:t> </a:t>
            </a:r>
            <a:r>
              <a:rPr lang="en-US" altLang="zh-CN" sz="11200" dirty="0"/>
              <a:t>China</a:t>
            </a:r>
            <a:endParaRPr lang="en-US" altLang="zh-CN" dirty="0"/>
          </a:p>
          <a:p>
            <a:r>
              <a:rPr lang="en-US" altLang="zh-CN" sz="9600" dirty="0"/>
              <a:t>NASR</a:t>
            </a:r>
            <a:r>
              <a:rPr lang="zh-CN" altLang="en-US" sz="9600" dirty="0"/>
              <a:t> </a:t>
            </a:r>
            <a:r>
              <a:rPr lang="en-US" altLang="zh-CN" sz="9600" dirty="0"/>
              <a:t>side</a:t>
            </a:r>
            <a:r>
              <a:rPr lang="zh-CN" altLang="en-US" sz="9600" dirty="0"/>
              <a:t> </a:t>
            </a:r>
            <a:r>
              <a:rPr lang="en-US" altLang="zh-CN" sz="9600" dirty="0"/>
              <a:t>meeting</a:t>
            </a:r>
            <a:r>
              <a:rPr lang="zh-CN" altLang="en-US" sz="9600" dirty="0"/>
              <a:t> </a:t>
            </a:r>
            <a:r>
              <a:rPr lang="en-US" altLang="zh-CN" sz="9600" dirty="0"/>
              <a:t>@</a:t>
            </a:r>
            <a:r>
              <a:rPr lang="zh-CN" altLang="en-US" sz="9600" dirty="0"/>
              <a:t> </a:t>
            </a:r>
            <a:r>
              <a:rPr lang="en-US" altLang="zh-CN" sz="9600" dirty="0"/>
              <a:t>IETF</a:t>
            </a:r>
            <a:r>
              <a:rPr lang="zh-CN" altLang="en-US" sz="9600" dirty="0"/>
              <a:t> </a:t>
            </a:r>
            <a:r>
              <a:rPr lang="en-US" altLang="zh-CN" sz="9600" dirty="0"/>
              <a:t>119,</a:t>
            </a:r>
            <a:r>
              <a:rPr lang="zh-CN" altLang="en-US" sz="9600" dirty="0"/>
              <a:t> </a:t>
            </a:r>
            <a:r>
              <a:rPr lang="en-US" altLang="zh-CN" sz="9600" dirty="0"/>
              <a:t>Brisbane,</a:t>
            </a:r>
            <a:r>
              <a:rPr lang="zh-CN" altLang="en-US" sz="9600" dirty="0"/>
              <a:t> </a:t>
            </a:r>
            <a:r>
              <a:rPr lang="en-US" altLang="zh-CN" sz="9600" dirty="0"/>
              <a:t>March</a:t>
            </a:r>
            <a:r>
              <a:rPr lang="zh-CN" altLang="en-US" sz="9600" dirty="0"/>
              <a:t> </a:t>
            </a:r>
            <a:r>
              <a:rPr lang="en-US" altLang="zh-CN" sz="9600" dirty="0"/>
              <a:t>2024</a:t>
            </a:r>
            <a:endParaRPr lang="en-US" sz="9600" b="1" dirty="0">
              <a:solidFill>
                <a:srgbClr val="1877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787534"/>
            <a:ext cx="12191999" cy="2562043"/>
          </a:xfrm>
          <a:prstGeom prst="rect">
            <a:avLst/>
          </a:prstGeom>
          <a:solidFill>
            <a:srgbClr val="177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Trust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Enhanced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Path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Routing</a:t>
            </a:r>
          </a:p>
          <a:p>
            <a:pPr algn="ctr"/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dratf-liu-trust-enhanced-path-routing-00</a:t>
            </a:r>
          </a:p>
        </p:txBody>
      </p:sp>
      <p:pic>
        <p:nvPicPr>
          <p:cNvPr id="6" name="图片 5" descr="鹏城实验室LOGO-2">
            <a:extLst>
              <a:ext uri="{FF2B5EF4-FFF2-40B4-BE49-F238E27FC236}">
                <a16:creationId xmlns:a16="http://schemas.microsoft.com/office/drawing/2014/main" id="{F28A579C-966D-8B4A-977E-B981477105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206" y="0"/>
            <a:ext cx="1435780" cy="14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1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BEC9F-6619-413D-AB85-3042B6DB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63983A-9635-4D06-9CAD-E4B2EDC1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291E-D1C2-D64B-B42D-5076F5F61D85}" type="slidenum">
              <a:rPr lang="en-US" smtClean="0"/>
              <a:t>2</a:t>
            </a:fld>
            <a:endParaRPr 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98EB3FE-4B15-9855-B442-48FB04DBE1A0}"/>
              </a:ext>
            </a:extLst>
          </p:cNvPr>
          <p:cNvSpPr txBox="1"/>
          <p:nvPr/>
        </p:nvSpPr>
        <p:spPr>
          <a:xfrm>
            <a:off x="543697" y="1495168"/>
            <a:ext cx="11380573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3200" dirty="0"/>
              <a:t>Digital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Trust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and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Trust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level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3200" dirty="0"/>
              <a:t>Why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do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we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need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trust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enhanced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networking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and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path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routing?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3200" dirty="0"/>
              <a:t>Design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goals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3200" dirty="0"/>
              <a:t>Use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cases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3200" dirty="0"/>
              <a:t>Call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for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collaborations</a:t>
            </a:r>
          </a:p>
        </p:txBody>
      </p:sp>
    </p:spTree>
    <p:extLst>
      <p:ext uri="{BB962C8B-B14F-4D97-AF65-F5344CB8AC3E}">
        <p14:creationId xmlns:p14="http://schemas.microsoft.com/office/powerpoint/2010/main" val="227166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BEC9F-6619-413D-AB85-3042B6DB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Digital</a:t>
            </a:r>
            <a:r>
              <a:rPr lang="zh-CN" altLang="en-US" dirty="0"/>
              <a:t> </a:t>
            </a:r>
            <a:r>
              <a:rPr lang="en-US" altLang="zh-CN" dirty="0"/>
              <a:t>trust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trust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63983A-9635-4D06-9CAD-E4B2EDC1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291E-D1C2-D64B-B42D-5076F5F61D8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C05C23-27F1-90C4-0852-68DB9A296579}"/>
              </a:ext>
            </a:extLst>
          </p:cNvPr>
          <p:cNvSpPr txBox="1"/>
          <p:nvPr/>
        </p:nvSpPr>
        <p:spPr>
          <a:xfrm>
            <a:off x="274320" y="1186249"/>
            <a:ext cx="5283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/>
              <a:t>Trust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measurable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belief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and/or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confidence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which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represents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accumulated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value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from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history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expecting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value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future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[ITU-T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T.3052].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Trust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level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trust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evaluation,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using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several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levels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represent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trust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three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levels: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low,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medium,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high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[Ericsson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five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levels: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untrusted,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minimally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trusted,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moderately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trusted,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highly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trusted,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fully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trusted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[ITU-T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Y.trust-tla</a:t>
            </a:r>
            <a:r>
              <a:rPr kumimoji="1" lang="en-US" altLang="zh-CN" sz="20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114BF1-54D9-6F87-4B00-4A279D806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73150"/>
            <a:ext cx="5585460" cy="43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3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BEC9F-6619-413D-AB85-3042B6DB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trust</a:t>
            </a:r>
            <a:r>
              <a:rPr lang="zh-CN" altLang="en-US" dirty="0"/>
              <a:t> </a:t>
            </a:r>
            <a:r>
              <a:rPr lang="en-US" altLang="zh-CN" dirty="0"/>
              <a:t>enhanced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routing?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63983A-9635-4D06-9CAD-E4B2EDC1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291E-D1C2-D64B-B42D-5076F5F61D85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4003F6-20F8-CFF8-A758-27699810C1FB}"/>
              </a:ext>
            </a:extLst>
          </p:cNvPr>
          <p:cNvSpPr/>
          <p:nvPr/>
        </p:nvSpPr>
        <p:spPr>
          <a:xfrm>
            <a:off x="274320" y="1351280"/>
            <a:ext cx="3454400" cy="9150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3C2C86-4999-E287-57DF-86B283A84938}"/>
              </a:ext>
            </a:extLst>
          </p:cNvPr>
          <p:cNvSpPr txBox="1"/>
          <p:nvPr/>
        </p:nvSpPr>
        <p:spPr>
          <a:xfrm>
            <a:off x="655320" y="1485631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trustworthiness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crisis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faced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Internet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today</a:t>
            </a:r>
            <a:endParaRPr kumimoji="1" lang="zh-CN" altLang="en-US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3D29794-B95A-2915-9B58-91D97C983E69}"/>
              </a:ext>
            </a:extLst>
          </p:cNvPr>
          <p:cNvSpPr txBox="1"/>
          <p:nvPr/>
        </p:nvSpPr>
        <p:spPr>
          <a:xfrm>
            <a:off x="274320" y="2489200"/>
            <a:ext cx="345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routing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attacks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prefix</a:t>
            </a:r>
            <a:r>
              <a:rPr kumimoji="1" lang="zh-CN" altLang="en-US" dirty="0"/>
              <a:t> </a:t>
            </a:r>
            <a:r>
              <a:rPr kumimoji="1" lang="en-US" altLang="zh-CN" dirty="0"/>
              <a:t>hijack,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injection,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etc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unawareness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non-control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transmission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devices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cannot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fully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trusted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backdoors,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malicious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store-and-decrypt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Also, some users want their sensitive data traversed only through devices </a:t>
            </a:r>
            <a:r>
              <a:rPr kumimoji="1" lang="en-US" altLang="zh-CN" b="1" dirty="0"/>
              <a:t>trusted enough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E4626FF-9783-0E38-0EDC-1BA1AC03D922}"/>
              </a:ext>
            </a:extLst>
          </p:cNvPr>
          <p:cNvSpPr/>
          <p:nvPr/>
        </p:nvSpPr>
        <p:spPr>
          <a:xfrm>
            <a:off x="4622800" y="1351280"/>
            <a:ext cx="2946400" cy="9150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35687D3-DF17-3C3F-632E-70877B4AAFF3}"/>
              </a:ext>
            </a:extLst>
          </p:cNvPr>
          <p:cNvSpPr txBox="1"/>
          <p:nvPr/>
        </p:nvSpPr>
        <p:spPr>
          <a:xfrm>
            <a:off x="4749800" y="1485631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some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mechanisms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are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proposed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discussed</a:t>
            </a:r>
            <a:endParaRPr kumimoji="1" lang="zh-CN" altLang="en-US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4060CBE-0AC4-2A6A-ED11-B2CC939AE559}"/>
              </a:ext>
            </a:extLst>
          </p:cNvPr>
          <p:cNvSpPr txBox="1"/>
          <p:nvPr/>
        </p:nvSpPr>
        <p:spPr>
          <a:xfrm>
            <a:off x="4368800" y="2499360"/>
            <a:ext cx="34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Proof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transit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path-awareness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path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trusted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path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routing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separate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untrusted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0439244-C5FF-F71B-D276-B8ED5F75FCEC}"/>
              </a:ext>
            </a:extLst>
          </p:cNvPr>
          <p:cNvSpPr/>
          <p:nvPr/>
        </p:nvSpPr>
        <p:spPr>
          <a:xfrm>
            <a:off x="8463280" y="1351280"/>
            <a:ext cx="2946400" cy="9150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917D880-36D1-D523-77AF-BA93E7AB1825}"/>
              </a:ext>
            </a:extLst>
          </p:cNvPr>
          <p:cNvSpPr txBox="1"/>
          <p:nvPr/>
        </p:nvSpPr>
        <p:spPr>
          <a:xfrm>
            <a:off x="8590280" y="1624130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our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solution</a:t>
            </a:r>
            <a:endParaRPr kumimoji="1" lang="zh-CN" altLang="en-US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4212A77-CD8D-6A9A-214A-D0443310B27D}"/>
              </a:ext>
            </a:extLst>
          </p:cNvPr>
          <p:cNvSpPr txBox="1"/>
          <p:nvPr/>
        </p:nvSpPr>
        <p:spPr>
          <a:xfrm>
            <a:off x="8061727" y="2383236"/>
            <a:ext cx="3984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concept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trust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attribute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measured,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configured,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exchanged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routing/path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users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users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requirement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satisfied: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399975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BEC9F-6619-413D-AB85-3042B6DB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goals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63983A-9635-4D06-9CAD-E4B2EDC1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291E-D1C2-D64B-B42D-5076F5F61D8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189DC5A-368C-0386-D62E-794DF5AABAB0}"/>
              </a:ext>
            </a:extLst>
          </p:cNvPr>
          <p:cNvSpPr/>
          <p:nvPr/>
        </p:nvSpPr>
        <p:spPr>
          <a:xfrm>
            <a:off x="852616" y="1737366"/>
            <a:ext cx="2669060" cy="6301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Measurable</a:t>
            </a:r>
            <a:endParaRPr kumimoji="1"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117AB358-A700-C1BC-7326-104B09C923D8}"/>
              </a:ext>
            </a:extLst>
          </p:cNvPr>
          <p:cNvSpPr/>
          <p:nvPr/>
        </p:nvSpPr>
        <p:spPr>
          <a:xfrm>
            <a:off x="4588475" y="1737365"/>
            <a:ext cx="2669060" cy="6301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Configurable</a:t>
            </a:r>
            <a:endParaRPr kumimoji="1"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ADB80237-77B1-211E-305B-5AFE755469F4}"/>
              </a:ext>
            </a:extLst>
          </p:cNvPr>
          <p:cNvSpPr/>
          <p:nvPr/>
        </p:nvSpPr>
        <p:spPr>
          <a:xfrm>
            <a:off x="8670324" y="1737364"/>
            <a:ext cx="2669060" cy="6301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Verifiable</a:t>
            </a:r>
            <a:endParaRPr kumimoji="1"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0DB694-3161-0429-2669-EA5B8CB2BEC9}"/>
              </a:ext>
            </a:extLst>
          </p:cNvPr>
          <p:cNvSpPr txBox="1"/>
          <p:nvPr/>
        </p:nvSpPr>
        <p:spPr>
          <a:xfrm>
            <a:off x="852616" y="2589976"/>
            <a:ext cx="2940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trust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value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network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entities/paths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quantitatively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measured,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e.g.,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forms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trust</a:t>
            </a:r>
            <a:r>
              <a:rPr kumimoji="1" lang="zh-CN" altLang="en-US" sz="2000" dirty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trust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level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evaluation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trust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level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evaluation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models: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from</a:t>
            </a:r>
            <a:r>
              <a:rPr kumimoji="1" lang="zh-CN" altLang="en-US" sz="2000" dirty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node</a:t>
            </a:r>
            <a:r>
              <a:rPr kumimoji="1" lang="zh-CN" altLang="en-US" sz="2000" dirty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level</a:t>
            </a:r>
            <a:r>
              <a:rPr kumimoji="1" lang="zh-CN" altLang="en-US" sz="2000" dirty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to</a:t>
            </a:r>
            <a:r>
              <a:rPr kumimoji="1" lang="zh-CN" altLang="en-US" sz="2000" dirty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path</a:t>
            </a:r>
            <a:r>
              <a:rPr kumimoji="1" lang="zh-CN" altLang="en-US" sz="2000" dirty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level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3E8F22-C022-A9C2-4886-B042C7281C05}"/>
              </a:ext>
            </a:extLst>
          </p:cNvPr>
          <p:cNvSpPr txBox="1"/>
          <p:nvPr/>
        </p:nvSpPr>
        <p:spPr>
          <a:xfrm>
            <a:off x="4452551" y="2618808"/>
            <a:ext cx="29409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mechanisms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should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provided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enable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trust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control-plane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&amp;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data-plane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intra-domain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&amp;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inter-domain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AFA3BA-203E-43CF-DB4A-9A835D63A7C2}"/>
              </a:ext>
            </a:extLst>
          </p:cNvPr>
          <p:cNvSpPr txBox="1"/>
          <p:nvPr/>
        </p:nvSpPr>
        <p:spPr>
          <a:xfrm>
            <a:off x="8608541" y="2618808"/>
            <a:ext cx="29409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traversed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verified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without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modification/detour/…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path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validation/</a:t>
            </a:r>
            <a:r>
              <a:rPr kumimoji="1" lang="en-US" altLang="zh-CN" sz="2000" dirty="0" err="1"/>
              <a:t>PoT</a:t>
            </a:r>
            <a:r>
              <a:rPr kumimoji="1" lang="en-US" altLang="zh-CN" sz="2000" dirty="0"/>
              <a:t>/…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017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BEC9F-6619-413D-AB85-3042B6DB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Case:</a:t>
            </a:r>
            <a:r>
              <a:rPr lang="zh-CN" altLang="en-US" dirty="0"/>
              <a:t> </a:t>
            </a:r>
            <a:r>
              <a:rPr lang="en-US" altLang="zh-CN" sz="3100" dirty="0"/>
              <a:t>end-to-end path with</a:t>
            </a:r>
            <a:r>
              <a:rPr lang="zh-CN" altLang="en-US" sz="3100" dirty="0"/>
              <a:t> </a:t>
            </a:r>
            <a:r>
              <a:rPr lang="en-US" altLang="zh-CN" sz="3100" dirty="0"/>
              <a:t>different</a:t>
            </a:r>
            <a:r>
              <a:rPr lang="zh-CN" altLang="en-US" sz="3100" dirty="0"/>
              <a:t> </a:t>
            </a:r>
            <a:r>
              <a:rPr lang="en-US" altLang="zh-CN" sz="3100" dirty="0"/>
              <a:t>trust</a:t>
            </a:r>
            <a:r>
              <a:rPr lang="zh-CN" altLang="en-US" sz="3100" dirty="0"/>
              <a:t> </a:t>
            </a:r>
            <a:r>
              <a:rPr lang="en-US" altLang="zh-CN" sz="3100" dirty="0"/>
              <a:t>levels</a:t>
            </a:r>
            <a:endParaRPr lang="zh-CN" altLang="en-US" dirty="0"/>
          </a:p>
        </p:txBody>
      </p:sp>
      <p:pic>
        <p:nvPicPr>
          <p:cNvPr id="1026" name="Picture 2" descr="Router | Cisco Network Topology Icons 3015">
            <a:extLst>
              <a:ext uri="{FF2B5EF4-FFF2-40B4-BE49-F238E27FC236}">
                <a16:creationId xmlns:a16="http://schemas.microsoft.com/office/drawing/2014/main" id="{6EBDA55A-1046-34CD-273F-03032A23E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518" y="2291787"/>
            <a:ext cx="834331" cy="5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outer | Cisco Network Topology Icons 3015">
            <a:extLst>
              <a:ext uri="{FF2B5EF4-FFF2-40B4-BE49-F238E27FC236}">
                <a16:creationId xmlns:a16="http://schemas.microsoft.com/office/drawing/2014/main" id="{2979B5A8-5657-6F87-8ACA-E9B49049E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046" y="1979269"/>
            <a:ext cx="834331" cy="5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een router diagram icon vector drawing | Public domain vectors">
            <a:extLst>
              <a:ext uri="{FF2B5EF4-FFF2-40B4-BE49-F238E27FC236}">
                <a16:creationId xmlns:a16="http://schemas.microsoft.com/office/drawing/2014/main" id="{3AB7F266-ABB7-6CD0-ACDA-52BCC358D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014" y="3655670"/>
            <a:ext cx="1147337" cy="97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reen router diagram icon vector drawing | Public domain vectors">
            <a:extLst>
              <a:ext uri="{FF2B5EF4-FFF2-40B4-BE49-F238E27FC236}">
                <a16:creationId xmlns:a16="http://schemas.microsoft.com/office/drawing/2014/main" id="{FA1827AD-D5B8-F57C-639B-B3ECC1835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947" y="3689671"/>
            <a:ext cx="1147337" cy="97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outer | Cisco Network Topology Icons 3015">
            <a:extLst>
              <a:ext uri="{FF2B5EF4-FFF2-40B4-BE49-F238E27FC236}">
                <a16:creationId xmlns:a16="http://schemas.microsoft.com/office/drawing/2014/main" id="{3C58EBB8-8D87-6F01-78DD-F2F888CDA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616" y="2549804"/>
            <a:ext cx="834331" cy="5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Green router diagram icon vector drawing | Public domain vectors">
            <a:extLst>
              <a:ext uri="{FF2B5EF4-FFF2-40B4-BE49-F238E27FC236}">
                <a16:creationId xmlns:a16="http://schemas.microsoft.com/office/drawing/2014/main" id="{659E943D-8BAA-5AC3-D21E-9B4B14C8A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945" y="2846165"/>
            <a:ext cx="1147337" cy="97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uter Icon Png #406647 - Free Icons Library">
            <a:extLst>
              <a:ext uri="{FF2B5EF4-FFF2-40B4-BE49-F238E27FC236}">
                <a16:creationId xmlns:a16="http://schemas.microsoft.com/office/drawing/2014/main" id="{A2F98397-BA7B-2530-AA8B-A7A9E9831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542" y="1812835"/>
            <a:ext cx="1018876" cy="57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Green router diagram icon vector drawing | Public domain vectors">
            <a:extLst>
              <a:ext uri="{FF2B5EF4-FFF2-40B4-BE49-F238E27FC236}">
                <a16:creationId xmlns:a16="http://schemas.microsoft.com/office/drawing/2014/main" id="{38D362AB-5E81-8B76-5C60-7F8C74FCA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047" y="3405608"/>
            <a:ext cx="1147337" cy="97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任意形状 11">
            <a:extLst>
              <a:ext uri="{FF2B5EF4-FFF2-40B4-BE49-F238E27FC236}">
                <a16:creationId xmlns:a16="http://schemas.microsoft.com/office/drawing/2014/main" id="{40AA5E1E-3692-75B9-6E1E-DE2B243D1585}"/>
              </a:ext>
            </a:extLst>
          </p:cNvPr>
          <p:cNvSpPr/>
          <p:nvPr/>
        </p:nvSpPr>
        <p:spPr>
          <a:xfrm>
            <a:off x="2580598" y="1782501"/>
            <a:ext cx="8808334" cy="1544682"/>
          </a:xfrm>
          <a:custGeom>
            <a:avLst/>
            <a:gdLst>
              <a:gd name="connsiteX0" fmla="*/ 0 w 8808334"/>
              <a:gd name="connsiteY0" fmla="*/ 347241 h 1516284"/>
              <a:gd name="connsiteX1" fmla="*/ 1597306 w 8808334"/>
              <a:gd name="connsiteY1" fmla="*/ 763929 h 1516284"/>
              <a:gd name="connsiteX2" fmla="*/ 3877519 w 8808334"/>
              <a:gd name="connsiteY2" fmla="*/ 1516284 h 1516284"/>
              <a:gd name="connsiteX3" fmla="*/ 5903088 w 8808334"/>
              <a:gd name="connsiteY3" fmla="*/ 972274 h 1516284"/>
              <a:gd name="connsiteX4" fmla="*/ 7488820 w 8808334"/>
              <a:gd name="connsiteY4" fmla="*/ 405114 h 1516284"/>
              <a:gd name="connsiteX5" fmla="*/ 8808334 w 8808334"/>
              <a:gd name="connsiteY5" fmla="*/ 0 h 1516284"/>
              <a:gd name="connsiteX0" fmla="*/ 0 w 8808334"/>
              <a:gd name="connsiteY0" fmla="*/ 347241 h 1516284"/>
              <a:gd name="connsiteX1" fmla="*/ 1597306 w 8808334"/>
              <a:gd name="connsiteY1" fmla="*/ 763929 h 1516284"/>
              <a:gd name="connsiteX2" fmla="*/ 3877519 w 8808334"/>
              <a:gd name="connsiteY2" fmla="*/ 1516284 h 1516284"/>
              <a:gd name="connsiteX3" fmla="*/ 5903088 w 8808334"/>
              <a:gd name="connsiteY3" fmla="*/ 972274 h 1516284"/>
              <a:gd name="connsiteX4" fmla="*/ 7488820 w 8808334"/>
              <a:gd name="connsiteY4" fmla="*/ 405114 h 1516284"/>
              <a:gd name="connsiteX5" fmla="*/ 8808334 w 8808334"/>
              <a:gd name="connsiteY5" fmla="*/ 0 h 1516284"/>
              <a:gd name="connsiteX0" fmla="*/ 0 w 8808334"/>
              <a:gd name="connsiteY0" fmla="*/ 347241 h 1544682"/>
              <a:gd name="connsiteX1" fmla="*/ 1597306 w 8808334"/>
              <a:gd name="connsiteY1" fmla="*/ 763929 h 1544682"/>
              <a:gd name="connsiteX2" fmla="*/ 3877519 w 8808334"/>
              <a:gd name="connsiteY2" fmla="*/ 1516284 h 1544682"/>
              <a:gd name="connsiteX3" fmla="*/ 5903088 w 8808334"/>
              <a:gd name="connsiteY3" fmla="*/ 972274 h 1544682"/>
              <a:gd name="connsiteX4" fmla="*/ 7488820 w 8808334"/>
              <a:gd name="connsiteY4" fmla="*/ 405114 h 1544682"/>
              <a:gd name="connsiteX5" fmla="*/ 8808334 w 8808334"/>
              <a:gd name="connsiteY5" fmla="*/ 0 h 1544682"/>
              <a:gd name="connsiteX0" fmla="*/ 0 w 8808334"/>
              <a:gd name="connsiteY0" fmla="*/ 347241 h 1544682"/>
              <a:gd name="connsiteX1" fmla="*/ 1597306 w 8808334"/>
              <a:gd name="connsiteY1" fmla="*/ 763929 h 1544682"/>
              <a:gd name="connsiteX2" fmla="*/ 3877519 w 8808334"/>
              <a:gd name="connsiteY2" fmla="*/ 1516284 h 1544682"/>
              <a:gd name="connsiteX3" fmla="*/ 5903088 w 8808334"/>
              <a:gd name="connsiteY3" fmla="*/ 972274 h 1544682"/>
              <a:gd name="connsiteX4" fmla="*/ 7488820 w 8808334"/>
              <a:gd name="connsiteY4" fmla="*/ 405114 h 1544682"/>
              <a:gd name="connsiteX5" fmla="*/ 8808334 w 8808334"/>
              <a:gd name="connsiteY5" fmla="*/ 0 h 1544682"/>
              <a:gd name="connsiteX0" fmla="*/ 0 w 8808334"/>
              <a:gd name="connsiteY0" fmla="*/ 347241 h 1544682"/>
              <a:gd name="connsiteX1" fmla="*/ 1597306 w 8808334"/>
              <a:gd name="connsiteY1" fmla="*/ 763929 h 1544682"/>
              <a:gd name="connsiteX2" fmla="*/ 3877519 w 8808334"/>
              <a:gd name="connsiteY2" fmla="*/ 1516284 h 1544682"/>
              <a:gd name="connsiteX3" fmla="*/ 5903088 w 8808334"/>
              <a:gd name="connsiteY3" fmla="*/ 972274 h 1544682"/>
              <a:gd name="connsiteX4" fmla="*/ 7488820 w 8808334"/>
              <a:gd name="connsiteY4" fmla="*/ 405114 h 1544682"/>
              <a:gd name="connsiteX5" fmla="*/ 8808334 w 8808334"/>
              <a:gd name="connsiteY5" fmla="*/ 0 h 154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08334" h="1544682">
                <a:moveTo>
                  <a:pt x="0" y="347241"/>
                </a:moveTo>
                <a:cubicBezTo>
                  <a:pt x="532435" y="486137"/>
                  <a:pt x="951053" y="569089"/>
                  <a:pt x="1597306" y="763929"/>
                </a:cubicBezTo>
                <a:cubicBezTo>
                  <a:pt x="2243559" y="958769"/>
                  <a:pt x="3202329" y="1697621"/>
                  <a:pt x="3877519" y="1516284"/>
                </a:cubicBezTo>
                <a:lnTo>
                  <a:pt x="5903088" y="972274"/>
                </a:lnTo>
                <a:cubicBezTo>
                  <a:pt x="6504971" y="787079"/>
                  <a:pt x="7048982" y="540152"/>
                  <a:pt x="7488820" y="405114"/>
                </a:cubicBezTo>
                <a:lnTo>
                  <a:pt x="8808334" y="0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90ACC4-130B-8DE4-AC01-A8781D7AC11D}"/>
              </a:ext>
            </a:extLst>
          </p:cNvPr>
          <p:cNvSpPr txBox="1"/>
          <p:nvPr/>
        </p:nvSpPr>
        <p:spPr>
          <a:xfrm>
            <a:off x="364011" y="1559967"/>
            <a:ext cx="338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traffic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1: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moderately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trusted</a:t>
            </a:r>
            <a:endParaRPr kumimoji="1" lang="zh-CN" altLang="en-US" b="1" dirty="0"/>
          </a:p>
        </p:txBody>
      </p:sp>
      <p:sp>
        <p:nvSpPr>
          <p:cNvPr id="14" name="任意形状 13">
            <a:extLst>
              <a:ext uri="{FF2B5EF4-FFF2-40B4-BE49-F238E27FC236}">
                <a16:creationId xmlns:a16="http://schemas.microsoft.com/office/drawing/2014/main" id="{C0D58D2D-1EAB-3A23-D308-58E5CC185F13}"/>
              </a:ext>
            </a:extLst>
          </p:cNvPr>
          <p:cNvSpPr/>
          <p:nvPr/>
        </p:nvSpPr>
        <p:spPr>
          <a:xfrm>
            <a:off x="2857697" y="3410514"/>
            <a:ext cx="8866207" cy="1427704"/>
          </a:xfrm>
          <a:custGeom>
            <a:avLst/>
            <a:gdLst>
              <a:gd name="connsiteX0" fmla="*/ 0 w 8866207"/>
              <a:gd name="connsiteY0" fmla="*/ 1377388 h 1377388"/>
              <a:gd name="connsiteX1" fmla="*/ 1458410 w 8866207"/>
              <a:gd name="connsiteY1" fmla="*/ 648183 h 1377388"/>
              <a:gd name="connsiteX2" fmla="*/ 3738623 w 8866207"/>
              <a:gd name="connsiteY2" fmla="*/ 0 h 1377388"/>
              <a:gd name="connsiteX3" fmla="*/ 5578997 w 8866207"/>
              <a:gd name="connsiteY3" fmla="*/ 706056 h 1377388"/>
              <a:gd name="connsiteX4" fmla="*/ 7419372 w 8866207"/>
              <a:gd name="connsiteY4" fmla="*/ 405114 h 1377388"/>
              <a:gd name="connsiteX5" fmla="*/ 8866207 w 8866207"/>
              <a:gd name="connsiteY5" fmla="*/ 1215342 h 1377388"/>
              <a:gd name="connsiteX0" fmla="*/ 0 w 8866207"/>
              <a:gd name="connsiteY0" fmla="*/ 1377548 h 1377548"/>
              <a:gd name="connsiteX1" fmla="*/ 1458410 w 8866207"/>
              <a:gd name="connsiteY1" fmla="*/ 648343 h 1377548"/>
              <a:gd name="connsiteX2" fmla="*/ 3738623 w 8866207"/>
              <a:gd name="connsiteY2" fmla="*/ 160 h 1377548"/>
              <a:gd name="connsiteX3" fmla="*/ 5578997 w 8866207"/>
              <a:gd name="connsiteY3" fmla="*/ 706216 h 1377548"/>
              <a:gd name="connsiteX4" fmla="*/ 7419372 w 8866207"/>
              <a:gd name="connsiteY4" fmla="*/ 405274 h 1377548"/>
              <a:gd name="connsiteX5" fmla="*/ 8866207 w 8866207"/>
              <a:gd name="connsiteY5" fmla="*/ 1215502 h 1377548"/>
              <a:gd name="connsiteX0" fmla="*/ 0 w 8866207"/>
              <a:gd name="connsiteY0" fmla="*/ 1427704 h 1427704"/>
              <a:gd name="connsiteX1" fmla="*/ 1458410 w 8866207"/>
              <a:gd name="connsiteY1" fmla="*/ 698499 h 1427704"/>
              <a:gd name="connsiteX2" fmla="*/ 3738623 w 8866207"/>
              <a:gd name="connsiteY2" fmla="*/ 50316 h 1427704"/>
              <a:gd name="connsiteX3" fmla="*/ 5578997 w 8866207"/>
              <a:gd name="connsiteY3" fmla="*/ 756372 h 1427704"/>
              <a:gd name="connsiteX4" fmla="*/ 7419372 w 8866207"/>
              <a:gd name="connsiteY4" fmla="*/ 455430 h 1427704"/>
              <a:gd name="connsiteX5" fmla="*/ 8866207 w 8866207"/>
              <a:gd name="connsiteY5" fmla="*/ 1265658 h 1427704"/>
              <a:gd name="connsiteX0" fmla="*/ 0 w 8866207"/>
              <a:gd name="connsiteY0" fmla="*/ 1427704 h 1427704"/>
              <a:gd name="connsiteX1" fmla="*/ 1458410 w 8866207"/>
              <a:gd name="connsiteY1" fmla="*/ 698499 h 1427704"/>
              <a:gd name="connsiteX2" fmla="*/ 3738623 w 8866207"/>
              <a:gd name="connsiteY2" fmla="*/ 50316 h 1427704"/>
              <a:gd name="connsiteX3" fmla="*/ 5578997 w 8866207"/>
              <a:gd name="connsiteY3" fmla="*/ 756372 h 1427704"/>
              <a:gd name="connsiteX4" fmla="*/ 7419372 w 8866207"/>
              <a:gd name="connsiteY4" fmla="*/ 455430 h 1427704"/>
              <a:gd name="connsiteX5" fmla="*/ 8866207 w 8866207"/>
              <a:gd name="connsiteY5" fmla="*/ 1265658 h 1427704"/>
              <a:gd name="connsiteX0" fmla="*/ 0 w 8866207"/>
              <a:gd name="connsiteY0" fmla="*/ 1427704 h 1427704"/>
              <a:gd name="connsiteX1" fmla="*/ 1458410 w 8866207"/>
              <a:gd name="connsiteY1" fmla="*/ 698499 h 1427704"/>
              <a:gd name="connsiteX2" fmla="*/ 3738623 w 8866207"/>
              <a:gd name="connsiteY2" fmla="*/ 50316 h 1427704"/>
              <a:gd name="connsiteX3" fmla="*/ 5578997 w 8866207"/>
              <a:gd name="connsiteY3" fmla="*/ 756372 h 1427704"/>
              <a:gd name="connsiteX4" fmla="*/ 7419372 w 8866207"/>
              <a:gd name="connsiteY4" fmla="*/ 455430 h 1427704"/>
              <a:gd name="connsiteX5" fmla="*/ 8866207 w 8866207"/>
              <a:gd name="connsiteY5" fmla="*/ 1265658 h 142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6207" h="1427704">
                <a:moveTo>
                  <a:pt x="0" y="1427704"/>
                </a:moveTo>
                <a:cubicBezTo>
                  <a:pt x="486137" y="1184636"/>
                  <a:pt x="835306" y="928064"/>
                  <a:pt x="1458410" y="698499"/>
                </a:cubicBezTo>
                <a:cubicBezTo>
                  <a:pt x="2081514" y="468934"/>
                  <a:pt x="3125165" y="-185036"/>
                  <a:pt x="3738623" y="50316"/>
                </a:cubicBezTo>
                <a:lnTo>
                  <a:pt x="5578997" y="756372"/>
                </a:lnTo>
                <a:cubicBezTo>
                  <a:pt x="6192455" y="823891"/>
                  <a:pt x="6937094" y="185354"/>
                  <a:pt x="7419372" y="455430"/>
                </a:cubicBezTo>
                <a:lnTo>
                  <a:pt x="8866207" y="1265658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319C80E-D595-DABD-D677-3BC156814A2A}"/>
              </a:ext>
            </a:extLst>
          </p:cNvPr>
          <p:cNvSpPr txBox="1"/>
          <p:nvPr/>
        </p:nvSpPr>
        <p:spPr>
          <a:xfrm>
            <a:off x="516411" y="5113367"/>
            <a:ext cx="338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traffic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2: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highly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trusted</a:t>
            </a:r>
            <a:endParaRPr kumimoji="1"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C49AA8-5819-15F0-1362-3802841749E5}"/>
              </a:ext>
            </a:extLst>
          </p:cNvPr>
          <p:cNvSpPr txBox="1"/>
          <p:nvPr/>
        </p:nvSpPr>
        <p:spPr>
          <a:xfrm>
            <a:off x="2209667" y="5608481"/>
            <a:ext cx="7870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traffics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traversed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certain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transmission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verified</a:t>
            </a:r>
            <a:endParaRPr kumimoji="1"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121186" y="2549804"/>
            <a:ext cx="3629338" cy="2288414"/>
          </a:xfrm>
          <a:prstGeom prst="wedgeRoundRectCallout">
            <a:avLst>
              <a:gd name="adj1" fmla="val 81462"/>
              <a:gd name="adj2" fmla="val -1961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186" y="2699562"/>
            <a:ext cx="33848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The trust level of a node depends on multi-facet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Trustworthiness attributes</a:t>
            </a:r>
            <a:r>
              <a:rPr lang="zh-CN" altLang="en-US" dirty="0"/>
              <a:t>（</a:t>
            </a:r>
            <a:r>
              <a:rPr lang="en-US" altLang="zh-CN" dirty="0"/>
              <a:t>AR4SI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Supply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Vendor reputation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Third party certification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25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6B4-CFDD-2003-DCF9-66E86CB3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Case:</a:t>
            </a:r>
            <a:r>
              <a:rPr kumimoji="1" lang="zh-CN" altLang="en-US" dirty="0"/>
              <a:t> </a:t>
            </a:r>
            <a:r>
              <a:rPr kumimoji="1" lang="en-US" altLang="zh-CN" sz="3100" dirty="0"/>
              <a:t>SFC</a:t>
            </a:r>
            <a:r>
              <a:rPr kumimoji="1" lang="zh-CN" altLang="en-US" sz="3100" dirty="0"/>
              <a:t> </a:t>
            </a:r>
            <a:r>
              <a:rPr kumimoji="1" lang="en-US" altLang="zh-CN" sz="3100" dirty="0"/>
              <a:t>with</a:t>
            </a:r>
            <a:r>
              <a:rPr kumimoji="1" lang="zh-CN" altLang="en-US" sz="3100" dirty="0"/>
              <a:t> </a:t>
            </a:r>
            <a:r>
              <a:rPr kumimoji="1" lang="en-US" altLang="zh-CN" sz="3100" dirty="0"/>
              <a:t>different</a:t>
            </a:r>
            <a:r>
              <a:rPr kumimoji="1" lang="zh-CN" altLang="en-US" sz="3100" dirty="0"/>
              <a:t> </a:t>
            </a:r>
            <a:r>
              <a:rPr kumimoji="1" lang="en-US" altLang="zh-CN" sz="3100" dirty="0"/>
              <a:t>trust</a:t>
            </a:r>
            <a:r>
              <a:rPr kumimoji="1" lang="zh-CN" altLang="en-US" sz="3100" dirty="0"/>
              <a:t> </a:t>
            </a:r>
            <a:r>
              <a:rPr kumimoji="1" lang="en-US" altLang="zh-CN" sz="3100" dirty="0"/>
              <a:t>level</a:t>
            </a:r>
            <a:r>
              <a:rPr kumimoji="1" lang="zh-CN" altLang="en-US" sz="3100" dirty="0"/>
              <a:t> </a:t>
            </a:r>
            <a:r>
              <a:rPr kumimoji="1" lang="en-US" altLang="zh-CN" sz="3100" dirty="0"/>
              <a:t>assurance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26EB7B-C606-12B3-7FE6-BC48062A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291E-D1C2-D64B-B42D-5076F5F61D8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5EFEFFA-3429-C2C8-F1FE-13486E912D56}"/>
              </a:ext>
            </a:extLst>
          </p:cNvPr>
          <p:cNvSpPr/>
          <p:nvPr/>
        </p:nvSpPr>
        <p:spPr>
          <a:xfrm>
            <a:off x="2443480" y="2404864"/>
            <a:ext cx="6913880" cy="212344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7A0E51-4B2F-B986-4F81-5B930D666EDD}"/>
              </a:ext>
            </a:extLst>
          </p:cNvPr>
          <p:cNvSpPr/>
          <p:nvPr/>
        </p:nvSpPr>
        <p:spPr>
          <a:xfrm>
            <a:off x="2905760" y="2760464"/>
            <a:ext cx="1554480" cy="55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Service</a:t>
            </a:r>
            <a:r>
              <a: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Highly</a:t>
            </a:r>
            <a:r>
              <a: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trusted</a:t>
            </a:r>
            <a:endParaRPr kumimoji="1"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D8A15B-8CF7-646C-4900-53DF13B72D3F}"/>
              </a:ext>
            </a:extLst>
          </p:cNvPr>
          <p:cNvSpPr/>
          <p:nvPr/>
        </p:nvSpPr>
        <p:spPr>
          <a:xfrm>
            <a:off x="2905760" y="3466584"/>
            <a:ext cx="1554480" cy="5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Service</a:t>
            </a:r>
            <a:r>
              <a: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moderately</a:t>
            </a:r>
            <a:r>
              <a: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trusted</a:t>
            </a:r>
            <a:endParaRPr kumimoji="1"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8E9DAC-46AA-02CF-B12C-1D0E2FF252B6}"/>
              </a:ext>
            </a:extLst>
          </p:cNvPr>
          <p:cNvSpPr/>
          <p:nvPr/>
        </p:nvSpPr>
        <p:spPr>
          <a:xfrm>
            <a:off x="5067300" y="2760464"/>
            <a:ext cx="1554480" cy="55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Service</a:t>
            </a:r>
            <a:r>
              <a: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</a:p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Highly</a:t>
            </a:r>
            <a:r>
              <a: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trusted</a:t>
            </a:r>
            <a:endParaRPr kumimoji="1"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A02378-FC76-BAD8-05C2-5604D4E94BD2}"/>
              </a:ext>
            </a:extLst>
          </p:cNvPr>
          <p:cNvSpPr/>
          <p:nvPr/>
        </p:nvSpPr>
        <p:spPr>
          <a:xfrm>
            <a:off x="5067300" y="3466584"/>
            <a:ext cx="1554480" cy="5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Service</a:t>
            </a:r>
            <a:r>
              <a: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</a:p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moderately</a:t>
            </a:r>
            <a:r>
              <a: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trusted</a:t>
            </a:r>
            <a:endParaRPr kumimoji="1"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A090B2-B76E-B98D-83D0-C436E1CBADEF}"/>
              </a:ext>
            </a:extLst>
          </p:cNvPr>
          <p:cNvSpPr/>
          <p:nvPr/>
        </p:nvSpPr>
        <p:spPr>
          <a:xfrm>
            <a:off x="7228840" y="2760464"/>
            <a:ext cx="1554480" cy="55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Service</a:t>
            </a:r>
            <a:r>
              <a: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Highly</a:t>
            </a:r>
            <a:r>
              <a: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trusted</a:t>
            </a:r>
            <a:endParaRPr kumimoji="1"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2EC073-B8C2-27FF-F477-0782741BAD8A}"/>
              </a:ext>
            </a:extLst>
          </p:cNvPr>
          <p:cNvSpPr/>
          <p:nvPr/>
        </p:nvSpPr>
        <p:spPr>
          <a:xfrm>
            <a:off x="7228840" y="3466584"/>
            <a:ext cx="1554480" cy="5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Service</a:t>
            </a:r>
            <a:r>
              <a: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moderately</a:t>
            </a:r>
            <a:r>
              <a: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trusted</a:t>
            </a:r>
            <a:endParaRPr kumimoji="1"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任意形状 11">
            <a:extLst>
              <a:ext uri="{FF2B5EF4-FFF2-40B4-BE49-F238E27FC236}">
                <a16:creationId xmlns:a16="http://schemas.microsoft.com/office/drawing/2014/main" id="{44802816-BF0F-6A3A-44CA-43898C4792E3}"/>
              </a:ext>
            </a:extLst>
          </p:cNvPr>
          <p:cNvSpPr/>
          <p:nvPr/>
        </p:nvSpPr>
        <p:spPr>
          <a:xfrm>
            <a:off x="1503680" y="1973546"/>
            <a:ext cx="8514080" cy="1122960"/>
          </a:xfrm>
          <a:custGeom>
            <a:avLst/>
            <a:gdLst>
              <a:gd name="connsiteX0" fmla="*/ 0 w 8514080"/>
              <a:gd name="connsiteY0" fmla="*/ 30480 h 955040"/>
              <a:gd name="connsiteX1" fmla="*/ 1595120 w 8514080"/>
              <a:gd name="connsiteY1" fmla="*/ 30480 h 955040"/>
              <a:gd name="connsiteX2" fmla="*/ 1666240 w 8514080"/>
              <a:gd name="connsiteY2" fmla="*/ 518160 h 955040"/>
              <a:gd name="connsiteX3" fmla="*/ 1615440 w 8514080"/>
              <a:gd name="connsiteY3" fmla="*/ 944880 h 955040"/>
              <a:gd name="connsiteX4" fmla="*/ 2712720 w 8514080"/>
              <a:gd name="connsiteY4" fmla="*/ 955040 h 955040"/>
              <a:gd name="connsiteX5" fmla="*/ 2743200 w 8514080"/>
              <a:gd name="connsiteY5" fmla="*/ 50800 h 955040"/>
              <a:gd name="connsiteX6" fmla="*/ 3870960 w 8514080"/>
              <a:gd name="connsiteY6" fmla="*/ 40640 h 955040"/>
              <a:gd name="connsiteX7" fmla="*/ 3840480 w 8514080"/>
              <a:gd name="connsiteY7" fmla="*/ 924560 h 955040"/>
              <a:gd name="connsiteX8" fmla="*/ 4886960 w 8514080"/>
              <a:gd name="connsiteY8" fmla="*/ 934720 h 955040"/>
              <a:gd name="connsiteX9" fmla="*/ 4917440 w 8514080"/>
              <a:gd name="connsiteY9" fmla="*/ 0 h 955040"/>
              <a:gd name="connsiteX10" fmla="*/ 5943600 w 8514080"/>
              <a:gd name="connsiteY10" fmla="*/ 0 h 955040"/>
              <a:gd name="connsiteX11" fmla="*/ 5974080 w 8514080"/>
              <a:gd name="connsiteY11" fmla="*/ 883920 h 955040"/>
              <a:gd name="connsiteX12" fmla="*/ 7061200 w 8514080"/>
              <a:gd name="connsiteY12" fmla="*/ 904240 h 955040"/>
              <a:gd name="connsiteX13" fmla="*/ 7030720 w 8514080"/>
              <a:gd name="connsiteY13" fmla="*/ 0 h 955040"/>
              <a:gd name="connsiteX14" fmla="*/ 8514080 w 8514080"/>
              <a:gd name="connsiteY14" fmla="*/ 10160 h 955040"/>
              <a:gd name="connsiteX0" fmla="*/ 0 w 8514080"/>
              <a:gd name="connsiteY0" fmla="*/ 36124 h 960684"/>
              <a:gd name="connsiteX1" fmla="*/ 1595120 w 8514080"/>
              <a:gd name="connsiteY1" fmla="*/ 36124 h 960684"/>
              <a:gd name="connsiteX2" fmla="*/ 1666240 w 8514080"/>
              <a:gd name="connsiteY2" fmla="*/ 523804 h 960684"/>
              <a:gd name="connsiteX3" fmla="*/ 1615440 w 8514080"/>
              <a:gd name="connsiteY3" fmla="*/ 950524 h 960684"/>
              <a:gd name="connsiteX4" fmla="*/ 2712720 w 8514080"/>
              <a:gd name="connsiteY4" fmla="*/ 960684 h 960684"/>
              <a:gd name="connsiteX5" fmla="*/ 2743200 w 8514080"/>
              <a:gd name="connsiteY5" fmla="*/ 56444 h 960684"/>
              <a:gd name="connsiteX6" fmla="*/ 3870960 w 8514080"/>
              <a:gd name="connsiteY6" fmla="*/ 46284 h 960684"/>
              <a:gd name="connsiteX7" fmla="*/ 3840480 w 8514080"/>
              <a:gd name="connsiteY7" fmla="*/ 930204 h 960684"/>
              <a:gd name="connsiteX8" fmla="*/ 4886960 w 8514080"/>
              <a:gd name="connsiteY8" fmla="*/ 940364 h 960684"/>
              <a:gd name="connsiteX9" fmla="*/ 4917440 w 8514080"/>
              <a:gd name="connsiteY9" fmla="*/ 5644 h 960684"/>
              <a:gd name="connsiteX10" fmla="*/ 5943600 w 8514080"/>
              <a:gd name="connsiteY10" fmla="*/ 5644 h 960684"/>
              <a:gd name="connsiteX11" fmla="*/ 5974080 w 8514080"/>
              <a:gd name="connsiteY11" fmla="*/ 889564 h 960684"/>
              <a:gd name="connsiteX12" fmla="*/ 7061200 w 8514080"/>
              <a:gd name="connsiteY12" fmla="*/ 909884 h 960684"/>
              <a:gd name="connsiteX13" fmla="*/ 7030720 w 8514080"/>
              <a:gd name="connsiteY13" fmla="*/ 5644 h 960684"/>
              <a:gd name="connsiteX14" fmla="*/ 8514080 w 8514080"/>
              <a:gd name="connsiteY14" fmla="*/ 15804 h 960684"/>
              <a:gd name="connsiteX0" fmla="*/ 0 w 8514080"/>
              <a:gd name="connsiteY0" fmla="*/ 36124 h 960684"/>
              <a:gd name="connsiteX1" fmla="*/ 1595120 w 8514080"/>
              <a:gd name="connsiteY1" fmla="*/ 36124 h 960684"/>
              <a:gd name="connsiteX2" fmla="*/ 1666240 w 8514080"/>
              <a:gd name="connsiteY2" fmla="*/ 523804 h 960684"/>
              <a:gd name="connsiteX3" fmla="*/ 1615440 w 8514080"/>
              <a:gd name="connsiteY3" fmla="*/ 950524 h 960684"/>
              <a:gd name="connsiteX4" fmla="*/ 2712720 w 8514080"/>
              <a:gd name="connsiteY4" fmla="*/ 960684 h 960684"/>
              <a:gd name="connsiteX5" fmla="*/ 2743200 w 8514080"/>
              <a:gd name="connsiteY5" fmla="*/ 56444 h 960684"/>
              <a:gd name="connsiteX6" fmla="*/ 3870960 w 8514080"/>
              <a:gd name="connsiteY6" fmla="*/ 46284 h 960684"/>
              <a:gd name="connsiteX7" fmla="*/ 3840480 w 8514080"/>
              <a:gd name="connsiteY7" fmla="*/ 930204 h 960684"/>
              <a:gd name="connsiteX8" fmla="*/ 4886960 w 8514080"/>
              <a:gd name="connsiteY8" fmla="*/ 940364 h 960684"/>
              <a:gd name="connsiteX9" fmla="*/ 4917440 w 8514080"/>
              <a:gd name="connsiteY9" fmla="*/ 5644 h 960684"/>
              <a:gd name="connsiteX10" fmla="*/ 5943600 w 8514080"/>
              <a:gd name="connsiteY10" fmla="*/ 5644 h 960684"/>
              <a:gd name="connsiteX11" fmla="*/ 5974080 w 8514080"/>
              <a:gd name="connsiteY11" fmla="*/ 889564 h 960684"/>
              <a:gd name="connsiteX12" fmla="*/ 7061200 w 8514080"/>
              <a:gd name="connsiteY12" fmla="*/ 909884 h 960684"/>
              <a:gd name="connsiteX13" fmla="*/ 7030720 w 8514080"/>
              <a:gd name="connsiteY13" fmla="*/ 5644 h 960684"/>
              <a:gd name="connsiteX14" fmla="*/ 8514080 w 8514080"/>
              <a:gd name="connsiteY14" fmla="*/ 15804 h 960684"/>
              <a:gd name="connsiteX0" fmla="*/ 0 w 8514080"/>
              <a:gd name="connsiteY0" fmla="*/ 36124 h 1065059"/>
              <a:gd name="connsiteX1" fmla="*/ 1595120 w 8514080"/>
              <a:gd name="connsiteY1" fmla="*/ 36124 h 1065059"/>
              <a:gd name="connsiteX2" fmla="*/ 1666240 w 8514080"/>
              <a:gd name="connsiteY2" fmla="*/ 523804 h 1065059"/>
              <a:gd name="connsiteX3" fmla="*/ 1615440 w 8514080"/>
              <a:gd name="connsiteY3" fmla="*/ 950524 h 1065059"/>
              <a:gd name="connsiteX4" fmla="*/ 2712720 w 8514080"/>
              <a:gd name="connsiteY4" fmla="*/ 960684 h 1065059"/>
              <a:gd name="connsiteX5" fmla="*/ 2743200 w 8514080"/>
              <a:gd name="connsiteY5" fmla="*/ 56444 h 1065059"/>
              <a:gd name="connsiteX6" fmla="*/ 3870960 w 8514080"/>
              <a:gd name="connsiteY6" fmla="*/ 46284 h 1065059"/>
              <a:gd name="connsiteX7" fmla="*/ 3840480 w 8514080"/>
              <a:gd name="connsiteY7" fmla="*/ 930204 h 1065059"/>
              <a:gd name="connsiteX8" fmla="*/ 4886960 w 8514080"/>
              <a:gd name="connsiteY8" fmla="*/ 940364 h 1065059"/>
              <a:gd name="connsiteX9" fmla="*/ 4917440 w 8514080"/>
              <a:gd name="connsiteY9" fmla="*/ 5644 h 1065059"/>
              <a:gd name="connsiteX10" fmla="*/ 5943600 w 8514080"/>
              <a:gd name="connsiteY10" fmla="*/ 5644 h 1065059"/>
              <a:gd name="connsiteX11" fmla="*/ 5974080 w 8514080"/>
              <a:gd name="connsiteY11" fmla="*/ 889564 h 1065059"/>
              <a:gd name="connsiteX12" fmla="*/ 7061200 w 8514080"/>
              <a:gd name="connsiteY12" fmla="*/ 909884 h 1065059"/>
              <a:gd name="connsiteX13" fmla="*/ 7030720 w 8514080"/>
              <a:gd name="connsiteY13" fmla="*/ 5644 h 1065059"/>
              <a:gd name="connsiteX14" fmla="*/ 8514080 w 8514080"/>
              <a:gd name="connsiteY14" fmla="*/ 15804 h 1065059"/>
              <a:gd name="connsiteX0" fmla="*/ 0 w 8514080"/>
              <a:gd name="connsiteY0" fmla="*/ 36124 h 1109177"/>
              <a:gd name="connsiteX1" fmla="*/ 1595120 w 8514080"/>
              <a:gd name="connsiteY1" fmla="*/ 36124 h 1109177"/>
              <a:gd name="connsiteX2" fmla="*/ 1666240 w 8514080"/>
              <a:gd name="connsiteY2" fmla="*/ 523804 h 1109177"/>
              <a:gd name="connsiteX3" fmla="*/ 1615440 w 8514080"/>
              <a:gd name="connsiteY3" fmla="*/ 950524 h 1109177"/>
              <a:gd name="connsiteX4" fmla="*/ 2712720 w 8514080"/>
              <a:gd name="connsiteY4" fmla="*/ 960684 h 1109177"/>
              <a:gd name="connsiteX5" fmla="*/ 2743200 w 8514080"/>
              <a:gd name="connsiteY5" fmla="*/ 56444 h 1109177"/>
              <a:gd name="connsiteX6" fmla="*/ 3870960 w 8514080"/>
              <a:gd name="connsiteY6" fmla="*/ 46284 h 1109177"/>
              <a:gd name="connsiteX7" fmla="*/ 3840480 w 8514080"/>
              <a:gd name="connsiteY7" fmla="*/ 930204 h 1109177"/>
              <a:gd name="connsiteX8" fmla="*/ 4886960 w 8514080"/>
              <a:gd name="connsiteY8" fmla="*/ 940364 h 1109177"/>
              <a:gd name="connsiteX9" fmla="*/ 4917440 w 8514080"/>
              <a:gd name="connsiteY9" fmla="*/ 5644 h 1109177"/>
              <a:gd name="connsiteX10" fmla="*/ 5943600 w 8514080"/>
              <a:gd name="connsiteY10" fmla="*/ 5644 h 1109177"/>
              <a:gd name="connsiteX11" fmla="*/ 5974080 w 8514080"/>
              <a:gd name="connsiteY11" fmla="*/ 889564 h 1109177"/>
              <a:gd name="connsiteX12" fmla="*/ 7061200 w 8514080"/>
              <a:gd name="connsiteY12" fmla="*/ 909884 h 1109177"/>
              <a:gd name="connsiteX13" fmla="*/ 7030720 w 8514080"/>
              <a:gd name="connsiteY13" fmla="*/ 5644 h 1109177"/>
              <a:gd name="connsiteX14" fmla="*/ 8514080 w 8514080"/>
              <a:gd name="connsiteY14" fmla="*/ 15804 h 1109177"/>
              <a:gd name="connsiteX0" fmla="*/ 0 w 8514080"/>
              <a:gd name="connsiteY0" fmla="*/ 156073 h 1229126"/>
              <a:gd name="connsiteX1" fmla="*/ 1595120 w 8514080"/>
              <a:gd name="connsiteY1" fmla="*/ 156073 h 1229126"/>
              <a:gd name="connsiteX2" fmla="*/ 1666240 w 8514080"/>
              <a:gd name="connsiteY2" fmla="*/ 643753 h 1229126"/>
              <a:gd name="connsiteX3" fmla="*/ 1615440 w 8514080"/>
              <a:gd name="connsiteY3" fmla="*/ 1070473 h 1229126"/>
              <a:gd name="connsiteX4" fmla="*/ 2712720 w 8514080"/>
              <a:gd name="connsiteY4" fmla="*/ 1080633 h 1229126"/>
              <a:gd name="connsiteX5" fmla="*/ 2743200 w 8514080"/>
              <a:gd name="connsiteY5" fmla="*/ 176393 h 1229126"/>
              <a:gd name="connsiteX6" fmla="*/ 3870960 w 8514080"/>
              <a:gd name="connsiteY6" fmla="*/ 166233 h 1229126"/>
              <a:gd name="connsiteX7" fmla="*/ 3840480 w 8514080"/>
              <a:gd name="connsiteY7" fmla="*/ 1050153 h 1229126"/>
              <a:gd name="connsiteX8" fmla="*/ 4886960 w 8514080"/>
              <a:gd name="connsiteY8" fmla="*/ 1060313 h 1229126"/>
              <a:gd name="connsiteX9" fmla="*/ 4917440 w 8514080"/>
              <a:gd name="connsiteY9" fmla="*/ 125593 h 1229126"/>
              <a:gd name="connsiteX10" fmla="*/ 5943600 w 8514080"/>
              <a:gd name="connsiteY10" fmla="*/ 125593 h 1229126"/>
              <a:gd name="connsiteX11" fmla="*/ 5974080 w 8514080"/>
              <a:gd name="connsiteY11" fmla="*/ 1009513 h 1229126"/>
              <a:gd name="connsiteX12" fmla="*/ 7061200 w 8514080"/>
              <a:gd name="connsiteY12" fmla="*/ 1029833 h 1229126"/>
              <a:gd name="connsiteX13" fmla="*/ 7030720 w 8514080"/>
              <a:gd name="connsiteY13" fmla="*/ 125593 h 1229126"/>
              <a:gd name="connsiteX14" fmla="*/ 8514080 w 8514080"/>
              <a:gd name="connsiteY14" fmla="*/ 135753 h 1229126"/>
              <a:gd name="connsiteX0" fmla="*/ 0 w 8514080"/>
              <a:gd name="connsiteY0" fmla="*/ 157644 h 1230697"/>
              <a:gd name="connsiteX1" fmla="*/ 1595120 w 8514080"/>
              <a:gd name="connsiteY1" fmla="*/ 157644 h 1230697"/>
              <a:gd name="connsiteX2" fmla="*/ 1666240 w 8514080"/>
              <a:gd name="connsiteY2" fmla="*/ 645324 h 1230697"/>
              <a:gd name="connsiteX3" fmla="*/ 1615440 w 8514080"/>
              <a:gd name="connsiteY3" fmla="*/ 1072044 h 1230697"/>
              <a:gd name="connsiteX4" fmla="*/ 2712720 w 8514080"/>
              <a:gd name="connsiteY4" fmla="*/ 1082204 h 1230697"/>
              <a:gd name="connsiteX5" fmla="*/ 2743200 w 8514080"/>
              <a:gd name="connsiteY5" fmla="*/ 177964 h 1230697"/>
              <a:gd name="connsiteX6" fmla="*/ 3870960 w 8514080"/>
              <a:gd name="connsiteY6" fmla="*/ 167804 h 1230697"/>
              <a:gd name="connsiteX7" fmla="*/ 3840480 w 8514080"/>
              <a:gd name="connsiteY7" fmla="*/ 1051724 h 1230697"/>
              <a:gd name="connsiteX8" fmla="*/ 4886960 w 8514080"/>
              <a:gd name="connsiteY8" fmla="*/ 1061884 h 1230697"/>
              <a:gd name="connsiteX9" fmla="*/ 4917440 w 8514080"/>
              <a:gd name="connsiteY9" fmla="*/ 127164 h 1230697"/>
              <a:gd name="connsiteX10" fmla="*/ 5943600 w 8514080"/>
              <a:gd name="connsiteY10" fmla="*/ 127164 h 1230697"/>
              <a:gd name="connsiteX11" fmla="*/ 5974080 w 8514080"/>
              <a:gd name="connsiteY11" fmla="*/ 1011084 h 1230697"/>
              <a:gd name="connsiteX12" fmla="*/ 7061200 w 8514080"/>
              <a:gd name="connsiteY12" fmla="*/ 1031404 h 1230697"/>
              <a:gd name="connsiteX13" fmla="*/ 7030720 w 8514080"/>
              <a:gd name="connsiteY13" fmla="*/ 127164 h 1230697"/>
              <a:gd name="connsiteX14" fmla="*/ 8514080 w 8514080"/>
              <a:gd name="connsiteY14" fmla="*/ 137324 h 1230697"/>
              <a:gd name="connsiteX0" fmla="*/ 0 w 8514080"/>
              <a:gd name="connsiteY0" fmla="*/ 157644 h 1230697"/>
              <a:gd name="connsiteX1" fmla="*/ 1595120 w 8514080"/>
              <a:gd name="connsiteY1" fmla="*/ 157644 h 1230697"/>
              <a:gd name="connsiteX2" fmla="*/ 1666240 w 8514080"/>
              <a:gd name="connsiteY2" fmla="*/ 645324 h 1230697"/>
              <a:gd name="connsiteX3" fmla="*/ 1615440 w 8514080"/>
              <a:gd name="connsiteY3" fmla="*/ 1072044 h 1230697"/>
              <a:gd name="connsiteX4" fmla="*/ 2712720 w 8514080"/>
              <a:gd name="connsiteY4" fmla="*/ 1082204 h 1230697"/>
              <a:gd name="connsiteX5" fmla="*/ 2743200 w 8514080"/>
              <a:gd name="connsiteY5" fmla="*/ 177964 h 1230697"/>
              <a:gd name="connsiteX6" fmla="*/ 3870960 w 8514080"/>
              <a:gd name="connsiteY6" fmla="*/ 167804 h 1230697"/>
              <a:gd name="connsiteX7" fmla="*/ 3840480 w 8514080"/>
              <a:gd name="connsiteY7" fmla="*/ 1051724 h 1230697"/>
              <a:gd name="connsiteX8" fmla="*/ 4886960 w 8514080"/>
              <a:gd name="connsiteY8" fmla="*/ 1061884 h 1230697"/>
              <a:gd name="connsiteX9" fmla="*/ 4917440 w 8514080"/>
              <a:gd name="connsiteY9" fmla="*/ 127164 h 1230697"/>
              <a:gd name="connsiteX10" fmla="*/ 5943600 w 8514080"/>
              <a:gd name="connsiteY10" fmla="*/ 127164 h 1230697"/>
              <a:gd name="connsiteX11" fmla="*/ 5974080 w 8514080"/>
              <a:gd name="connsiteY11" fmla="*/ 1011084 h 1230697"/>
              <a:gd name="connsiteX12" fmla="*/ 7061200 w 8514080"/>
              <a:gd name="connsiteY12" fmla="*/ 1031404 h 1230697"/>
              <a:gd name="connsiteX13" fmla="*/ 7030720 w 8514080"/>
              <a:gd name="connsiteY13" fmla="*/ 127164 h 1230697"/>
              <a:gd name="connsiteX14" fmla="*/ 8514080 w 8514080"/>
              <a:gd name="connsiteY14" fmla="*/ 137324 h 1230697"/>
              <a:gd name="connsiteX0" fmla="*/ 0 w 8514080"/>
              <a:gd name="connsiteY0" fmla="*/ 157644 h 1235901"/>
              <a:gd name="connsiteX1" fmla="*/ 1595120 w 8514080"/>
              <a:gd name="connsiteY1" fmla="*/ 157644 h 1235901"/>
              <a:gd name="connsiteX2" fmla="*/ 1666240 w 8514080"/>
              <a:gd name="connsiteY2" fmla="*/ 645324 h 1235901"/>
              <a:gd name="connsiteX3" fmla="*/ 1615440 w 8514080"/>
              <a:gd name="connsiteY3" fmla="*/ 1072044 h 1235901"/>
              <a:gd name="connsiteX4" fmla="*/ 2712720 w 8514080"/>
              <a:gd name="connsiteY4" fmla="*/ 1082204 h 1235901"/>
              <a:gd name="connsiteX5" fmla="*/ 2743200 w 8514080"/>
              <a:gd name="connsiteY5" fmla="*/ 177964 h 1235901"/>
              <a:gd name="connsiteX6" fmla="*/ 3870960 w 8514080"/>
              <a:gd name="connsiteY6" fmla="*/ 167804 h 1235901"/>
              <a:gd name="connsiteX7" fmla="*/ 3840480 w 8514080"/>
              <a:gd name="connsiteY7" fmla="*/ 1051724 h 1235901"/>
              <a:gd name="connsiteX8" fmla="*/ 4886960 w 8514080"/>
              <a:gd name="connsiteY8" fmla="*/ 1061884 h 1235901"/>
              <a:gd name="connsiteX9" fmla="*/ 4917440 w 8514080"/>
              <a:gd name="connsiteY9" fmla="*/ 127164 h 1235901"/>
              <a:gd name="connsiteX10" fmla="*/ 5943600 w 8514080"/>
              <a:gd name="connsiteY10" fmla="*/ 127164 h 1235901"/>
              <a:gd name="connsiteX11" fmla="*/ 5974080 w 8514080"/>
              <a:gd name="connsiteY11" fmla="*/ 1011084 h 1235901"/>
              <a:gd name="connsiteX12" fmla="*/ 7061200 w 8514080"/>
              <a:gd name="connsiteY12" fmla="*/ 1031404 h 1235901"/>
              <a:gd name="connsiteX13" fmla="*/ 7030720 w 8514080"/>
              <a:gd name="connsiteY13" fmla="*/ 127164 h 1235901"/>
              <a:gd name="connsiteX14" fmla="*/ 8514080 w 8514080"/>
              <a:gd name="connsiteY14" fmla="*/ 137324 h 1235901"/>
              <a:gd name="connsiteX0" fmla="*/ 0 w 8514080"/>
              <a:gd name="connsiteY0" fmla="*/ 207766 h 1286023"/>
              <a:gd name="connsiteX1" fmla="*/ 1595120 w 8514080"/>
              <a:gd name="connsiteY1" fmla="*/ 207766 h 1286023"/>
              <a:gd name="connsiteX2" fmla="*/ 1666240 w 8514080"/>
              <a:gd name="connsiteY2" fmla="*/ 695446 h 1286023"/>
              <a:gd name="connsiteX3" fmla="*/ 1615440 w 8514080"/>
              <a:gd name="connsiteY3" fmla="*/ 1122166 h 1286023"/>
              <a:gd name="connsiteX4" fmla="*/ 2712720 w 8514080"/>
              <a:gd name="connsiteY4" fmla="*/ 1132326 h 1286023"/>
              <a:gd name="connsiteX5" fmla="*/ 2743200 w 8514080"/>
              <a:gd name="connsiteY5" fmla="*/ 228086 h 1286023"/>
              <a:gd name="connsiteX6" fmla="*/ 3870960 w 8514080"/>
              <a:gd name="connsiteY6" fmla="*/ 217926 h 1286023"/>
              <a:gd name="connsiteX7" fmla="*/ 3840480 w 8514080"/>
              <a:gd name="connsiteY7" fmla="*/ 1101846 h 1286023"/>
              <a:gd name="connsiteX8" fmla="*/ 4886960 w 8514080"/>
              <a:gd name="connsiteY8" fmla="*/ 1112006 h 1286023"/>
              <a:gd name="connsiteX9" fmla="*/ 4917440 w 8514080"/>
              <a:gd name="connsiteY9" fmla="*/ 177286 h 1286023"/>
              <a:gd name="connsiteX10" fmla="*/ 5943600 w 8514080"/>
              <a:gd name="connsiteY10" fmla="*/ 177286 h 1286023"/>
              <a:gd name="connsiteX11" fmla="*/ 5974080 w 8514080"/>
              <a:gd name="connsiteY11" fmla="*/ 1061206 h 1286023"/>
              <a:gd name="connsiteX12" fmla="*/ 7061200 w 8514080"/>
              <a:gd name="connsiteY12" fmla="*/ 1081526 h 1286023"/>
              <a:gd name="connsiteX13" fmla="*/ 7030720 w 8514080"/>
              <a:gd name="connsiteY13" fmla="*/ 177286 h 1286023"/>
              <a:gd name="connsiteX14" fmla="*/ 8514080 w 8514080"/>
              <a:gd name="connsiteY14" fmla="*/ 187446 h 1286023"/>
              <a:gd name="connsiteX0" fmla="*/ 0 w 8514080"/>
              <a:gd name="connsiteY0" fmla="*/ 203231 h 1281488"/>
              <a:gd name="connsiteX1" fmla="*/ 1595120 w 8514080"/>
              <a:gd name="connsiteY1" fmla="*/ 203231 h 1281488"/>
              <a:gd name="connsiteX2" fmla="*/ 1666240 w 8514080"/>
              <a:gd name="connsiteY2" fmla="*/ 690911 h 1281488"/>
              <a:gd name="connsiteX3" fmla="*/ 1615440 w 8514080"/>
              <a:gd name="connsiteY3" fmla="*/ 1117631 h 1281488"/>
              <a:gd name="connsiteX4" fmla="*/ 2712720 w 8514080"/>
              <a:gd name="connsiteY4" fmla="*/ 1127791 h 1281488"/>
              <a:gd name="connsiteX5" fmla="*/ 2743200 w 8514080"/>
              <a:gd name="connsiteY5" fmla="*/ 223551 h 1281488"/>
              <a:gd name="connsiteX6" fmla="*/ 3870960 w 8514080"/>
              <a:gd name="connsiteY6" fmla="*/ 213391 h 1281488"/>
              <a:gd name="connsiteX7" fmla="*/ 3840480 w 8514080"/>
              <a:gd name="connsiteY7" fmla="*/ 1097311 h 1281488"/>
              <a:gd name="connsiteX8" fmla="*/ 4886960 w 8514080"/>
              <a:gd name="connsiteY8" fmla="*/ 1107471 h 1281488"/>
              <a:gd name="connsiteX9" fmla="*/ 4917440 w 8514080"/>
              <a:gd name="connsiteY9" fmla="*/ 172751 h 1281488"/>
              <a:gd name="connsiteX10" fmla="*/ 5943600 w 8514080"/>
              <a:gd name="connsiteY10" fmla="*/ 172751 h 1281488"/>
              <a:gd name="connsiteX11" fmla="*/ 5974080 w 8514080"/>
              <a:gd name="connsiteY11" fmla="*/ 1056671 h 1281488"/>
              <a:gd name="connsiteX12" fmla="*/ 7061200 w 8514080"/>
              <a:gd name="connsiteY12" fmla="*/ 1076991 h 1281488"/>
              <a:gd name="connsiteX13" fmla="*/ 7030720 w 8514080"/>
              <a:gd name="connsiteY13" fmla="*/ 172751 h 1281488"/>
              <a:gd name="connsiteX14" fmla="*/ 8514080 w 8514080"/>
              <a:gd name="connsiteY14" fmla="*/ 182911 h 1281488"/>
              <a:gd name="connsiteX0" fmla="*/ 0 w 8514080"/>
              <a:gd name="connsiteY0" fmla="*/ 203231 h 1281488"/>
              <a:gd name="connsiteX1" fmla="*/ 1595120 w 8514080"/>
              <a:gd name="connsiteY1" fmla="*/ 203231 h 1281488"/>
              <a:gd name="connsiteX2" fmla="*/ 1666240 w 8514080"/>
              <a:gd name="connsiteY2" fmla="*/ 690911 h 1281488"/>
              <a:gd name="connsiteX3" fmla="*/ 1615440 w 8514080"/>
              <a:gd name="connsiteY3" fmla="*/ 1117631 h 1281488"/>
              <a:gd name="connsiteX4" fmla="*/ 2712720 w 8514080"/>
              <a:gd name="connsiteY4" fmla="*/ 1127791 h 1281488"/>
              <a:gd name="connsiteX5" fmla="*/ 2743200 w 8514080"/>
              <a:gd name="connsiteY5" fmla="*/ 223551 h 1281488"/>
              <a:gd name="connsiteX6" fmla="*/ 3870960 w 8514080"/>
              <a:gd name="connsiteY6" fmla="*/ 213391 h 1281488"/>
              <a:gd name="connsiteX7" fmla="*/ 3840480 w 8514080"/>
              <a:gd name="connsiteY7" fmla="*/ 1097311 h 1281488"/>
              <a:gd name="connsiteX8" fmla="*/ 4886960 w 8514080"/>
              <a:gd name="connsiteY8" fmla="*/ 1107471 h 1281488"/>
              <a:gd name="connsiteX9" fmla="*/ 4917440 w 8514080"/>
              <a:gd name="connsiteY9" fmla="*/ 172751 h 1281488"/>
              <a:gd name="connsiteX10" fmla="*/ 5943600 w 8514080"/>
              <a:gd name="connsiteY10" fmla="*/ 172751 h 1281488"/>
              <a:gd name="connsiteX11" fmla="*/ 5974080 w 8514080"/>
              <a:gd name="connsiteY11" fmla="*/ 1056671 h 1281488"/>
              <a:gd name="connsiteX12" fmla="*/ 7061200 w 8514080"/>
              <a:gd name="connsiteY12" fmla="*/ 1076991 h 1281488"/>
              <a:gd name="connsiteX13" fmla="*/ 7030720 w 8514080"/>
              <a:gd name="connsiteY13" fmla="*/ 172751 h 1281488"/>
              <a:gd name="connsiteX14" fmla="*/ 8514080 w 8514080"/>
              <a:gd name="connsiteY14" fmla="*/ 182911 h 1281488"/>
              <a:gd name="connsiteX0" fmla="*/ 0 w 8514080"/>
              <a:gd name="connsiteY0" fmla="*/ 203231 h 1281488"/>
              <a:gd name="connsiteX1" fmla="*/ 1595120 w 8514080"/>
              <a:gd name="connsiteY1" fmla="*/ 203231 h 1281488"/>
              <a:gd name="connsiteX2" fmla="*/ 1666240 w 8514080"/>
              <a:gd name="connsiteY2" fmla="*/ 690911 h 1281488"/>
              <a:gd name="connsiteX3" fmla="*/ 1615440 w 8514080"/>
              <a:gd name="connsiteY3" fmla="*/ 1117631 h 1281488"/>
              <a:gd name="connsiteX4" fmla="*/ 2712720 w 8514080"/>
              <a:gd name="connsiteY4" fmla="*/ 1127791 h 1281488"/>
              <a:gd name="connsiteX5" fmla="*/ 2743200 w 8514080"/>
              <a:gd name="connsiteY5" fmla="*/ 223551 h 1281488"/>
              <a:gd name="connsiteX6" fmla="*/ 3870960 w 8514080"/>
              <a:gd name="connsiteY6" fmla="*/ 213391 h 1281488"/>
              <a:gd name="connsiteX7" fmla="*/ 3840480 w 8514080"/>
              <a:gd name="connsiteY7" fmla="*/ 1097311 h 1281488"/>
              <a:gd name="connsiteX8" fmla="*/ 4886960 w 8514080"/>
              <a:gd name="connsiteY8" fmla="*/ 1107471 h 1281488"/>
              <a:gd name="connsiteX9" fmla="*/ 4917440 w 8514080"/>
              <a:gd name="connsiteY9" fmla="*/ 172751 h 1281488"/>
              <a:gd name="connsiteX10" fmla="*/ 5943600 w 8514080"/>
              <a:gd name="connsiteY10" fmla="*/ 172751 h 1281488"/>
              <a:gd name="connsiteX11" fmla="*/ 5974080 w 8514080"/>
              <a:gd name="connsiteY11" fmla="*/ 1056671 h 1281488"/>
              <a:gd name="connsiteX12" fmla="*/ 7061200 w 8514080"/>
              <a:gd name="connsiteY12" fmla="*/ 1076991 h 1281488"/>
              <a:gd name="connsiteX13" fmla="*/ 7030720 w 8514080"/>
              <a:gd name="connsiteY13" fmla="*/ 172751 h 1281488"/>
              <a:gd name="connsiteX14" fmla="*/ 8514080 w 8514080"/>
              <a:gd name="connsiteY14" fmla="*/ 182911 h 1281488"/>
              <a:gd name="connsiteX0" fmla="*/ 0 w 8514080"/>
              <a:gd name="connsiteY0" fmla="*/ 203231 h 1281488"/>
              <a:gd name="connsiteX1" fmla="*/ 1595120 w 8514080"/>
              <a:gd name="connsiteY1" fmla="*/ 203231 h 1281488"/>
              <a:gd name="connsiteX2" fmla="*/ 1666240 w 8514080"/>
              <a:gd name="connsiteY2" fmla="*/ 690911 h 1281488"/>
              <a:gd name="connsiteX3" fmla="*/ 1615440 w 8514080"/>
              <a:gd name="connsiteY3" fmla="*/ 1117631 h 1281488"/>
              <a:gd name="connsiteX4" fmla="*/ 2712720 w 8514080"/>
              <a:gd name="connsiteY4" fmla="*/ 1127791 h 1281488"/>
              <a:gd name="connsiteX5" fmla="*/ 2743200 w 8514080"/>
              <a:gd name="connsiteY5" fmla="*/ 223551 h 1281488"/>
              <a:gd name="connsiteX6" fmla="*/ 3870960 w 8514080"/>
              <a:gd name="connsiteY6" fmla="*/ 213391 h 1281488"/>
              <a:gd name="connsiteX7" fmla="*/ 3840480 w 8514080"/>
              <a:gd name="connsiteY7" fmla="*/ 1097311 h 1281488"/>
              <a:gd name="connsiteX8" fmla="*/ 4886960 w 8514080"/>
              <a:gd name="connsiteY8" fmla="*/ 1107471 h 1281488"/>
              <a:gd name="connsiteX9" fmla="*/ 4917440 w 8514080"/>
              <a:gd name="connsiteY9" fmla="*/ 172751 h 1281488"/>
              <a:gd name="connsiteX10" fmla="*/ 5943600 w 8514080"/>
              <a:gd name="connsiteY10" fmla="*/ 172751 h 1281488"/>
              <a:gd name="connsiteX11" fmla="*/ 5974080 w 8514080"/>
              <a:gd name="connsiteY11" fmla="*/ 1056671 h 1281488"/>
              <a:gd name="connsiteX12" fmla="*/ 7061200 w 8514080"/>
              <a:gd name="connsiteY12" fmla="*/ 1076991 h 1281488"/>
              <a:gd name="connsiteX13" fmla="*/ 7030720 w 8514080"/>
              <a:gd name="connsiteY13" fmla="*/ 172751 h 1281488"/>
              <a:gd name="connsiteX14" fmla="*/ 8514080 w 8514080"/>
              <a:gd name="connsiteY14" fmla="*/ 182911 h 1281488"/>
              <a:gd name="connsiteX0" fmla="*/ 0 w 8514080"/>
              <a:gd name="connsiteY0" fmla="*/ 203231 h 1281488"/>
              <a:gd name="connsiteX1" fmla="*/ 1595120 w 8514080"/>
              <a:gd name="connsiteY1" fmla="*/ 203231 h 1281488"/>
              <a:gd name="connsiteX2" fmla="*/ 1666240 w 8514080"/>
              <a:gd name="connsiteY2" fmla="*/ 690911 h 1281488"/>
              <a:gd name="connsiteX3" fmla="*/ 1615440 w 8514080"/>
              <a:gd name="connsiteY3" fmla="*/ 1117631 h 1281488"/>
              <a:gd name="connsiteX4" fmla="*/ 2712720 w 8514080"/>
              <a:gd name="connsiteY4" fmla="*/ 1127791 h 1281488"/>
              <a:gd name="connsiteX5" fmla="*/ 2743200 w 8514080"/>
              <a:gd name="connsiteY5" fmla="*/ 223551 h 1281488"/>
              <a:gd name="connsiteX6" fmla="*/ 3870960 w 8514080"/>
              <a:gd name="connsiteY6" fmla="*/ 213391 h 1281488"/>
              <a:gd name="connsiteX7" fmla="*/ 3840480 w 8514080"/>
              <a:gd name="connsiteY7" fmla="*/ 1097311 h 1281488"/>
              <a:gd name="connsiteX8" fmla="*/ 4886960 w 8514080"/>
              <a:gd name="connsiteY8" fmla="*/ 1107471 h 1281488"/>
              <a:gd name="connsiteX9" fmla="*/ 4917440 w 8514080"/>
              <a:gd name="connsiteY9" fmla="*/ 172751 h 1281488"/>
              <a:gd name="connsiteX10" fmla="*/ 5943600 w 8514080"/>
              <a:gd name="connsiteY10" fmla="*/ 172751 h 1281488"/>
              <a:gd name="connsiteX11" fmla="*/ 5974080 w 8514080"/>
              <a:gd name="connsiteY11" fmla="*/ 1056671 h 1281488"/>
              <a:gd name="connsiteX12" fmla="*/ 7061200 w 8514080"/>
              <a:gd name="connsiteY12" fmla="*/ 1076991 h 1281488"/>
              <a:gd name="connsiteX13" fmla="*/ 7030720 w 8514080"/>
              <a:gd name="connsiteY13" fmla="*/ 172751 h 1281488"/>
              <a:gd name="connsiteX14" fmla="*/ 8514080 w 8514080"/>
              <a:gd name="connsiteY14" fmla="*/ 182911 h 1281488"/>
              <a:gd name="connsiteX0" fmla="*/ 0 w 8514080"/>
              <a:gd name="connsiteY0" fmla="*/ 199546 h 1272599"/>
              <a:gd name="connsiteX1" fmla="*/ 1595120 w 8514080"/>
              <a:gd name="connsiteY1" fmla="*/ 199546 h 1272599"/>
              <a:gd name="connsiteX2" fmla="*/ 1666240 w 8514080"/>
              <a:gd name="connsiteY2" fmla="*/ 687226 h 1272599"/>
              <a:gd name="connsiteX3" fmla="*/ 1615440 w 8514080"/>
              <a:gd name="connsiteY3" fmla="*/ 1113946 h 1272599"/>
              <a:gd name="connsiteX4" fmla="*/ 2712720 w 8514080"/>
              <a:gd name="connsiteY4" fmla="*/ 1124106 h 1272599"/>
              <a:gd name="connsiteX5" fmla="*/ 2743200 w 8514080"/>
              <a:gd name="connsiteY5" fmla="*/ 219866 h 1272599"/>
              <a:gd name="connsiteX6" fmla="*/ 3870960 w 8514080"/>
              <a:gd name="connsiteY6" fmla="*/ 209706 h 1272599"/>
              <a:gd name="connsiteX7" fmla="*/ 3840480 w 8514080"/>
              <a:gd name="connsiteY7" fmla="*/ 1093626 h 1272599"/>
              <a:gd name="connsiteX8" fmla="*/ 4876800 w 8514080"/>
              <a:gd name="connsiteY8" fmla="*/ 1032666 h 1272599"/>
              <a:gd name="connsiteX9" fmla="*/ 4917440 w 8514080"/>
              <a:gd name="connsiteY9" fmla="*/ 169066 h 1272599"/>
              <a:gd name="connsiteX10" fmla="*/ 5943600 w 8514080"/>
              <a:gd name="connsiteY10" fmla="*/ 169066 h 1272599"/>
              <a:gd name="connsiteX11" fmla="*/ 5974080 w 8514080"/>
              <a:gd name="connsiteY11" fmla="*/ 1052986 h 1272599"/>
              <a:gd name="connsiteX12" fmla="*/ 7061200 w 8514080"/>
              <a:gd name="connsiteY12" fmla="*/ 1073306 h 1272599"/>
              <a:gd name="connsiteX13" fmla="*/ 7030720 w 8514080"/>
              <a:gd name="connsiteY13" fmla="*/ 169066 h 1272599"/>
              <a:gd name="connsiteX14" fmla="*/ 8514080 w 8514080"/>
              <a:gd name="connsiteY14" fmla="*/ 179226 h 1272599"/>
              <a:gd name="connsiteX0" fmla="*/ 0 w 8514080"/>
              <a:gd name="connsiteY0" fmla="*/ 162588 h 1235641"/>
              <a:gd name="connsiteX1" fmla="*/ 1595120 w 8514080"/>
              <a:gd name="connsiteY1" fmla="*/ 162588 h 1235641"/>
              <a:gd name="connsiteX2" fmla="*/ 1666240 w 8514080"/>
              <a:gd name="connsiteY2" fmla="*/ 650268 h 1235641"/>
              <a:gd name="connsiteX3" fmla="*/ 1615440 w 8514080"/>
              <a:gd name="connsiteY3" fmla="*/ 1076988 h 1235641"/>
              <a:gd name="connsiteX4" fmla="*/ 2712720 w 8514080"/>
              <a:gd name="connsiteY4" fmla="*/ 1087148 h 1235641"/>
              <a:gd name="connsiteX5" fmla="*/ 2743200 w 8514080"/>
              <a:gd name="connsiteY5" fmla="*/ 182908 h 1235641"/>
              <a:gd name="connsiteX6" fmla="*/ 3870960 w 8514080"/>
              <a:gd name="connsiteY6" fmla="*/ 172748 h 1235641"/>
              <a:gd name="connsiteX7" fmla="*/ 3840480 w 8514080"/>
              <a:gd name="connsiteY7" fmla="*/ 1056668 h 1235641"/>
              <a:gd name="connsiteX8" fmla="*/ 4876800 w 8514080"/>
              <a:gd name="connsiteY8" fmla="*/ 995708 h 1235641"/>
              <a:gd name="connsiteX9" fmla="*/ 5069840 w 8514080"/>
              <a:gd name="connsiteY9" fmla="*/ 132108 h 1235641"/>
              <a:gd name="connsiteX10" fmla="*/ 5943600 w 8514080"/>
              <a:gd name="connsiteY10" fmla="*/ 132108 h 1235641"/>
              <a:gd name="connsiteX11" fmla="*/ 5974080 w 8514080"/>
              <a:gd name="connsiteY11" fmla="*/ 1016028 h 1235641"/>
              <a:gd name="connsiteX12" fmla="*/ 7061200 w 8514080"/>
              <a:gd name="connsiteY12" fmla="*/ 1036348 h 1235641"/>
              <a:gd name="connsiteX13" fmla="*/ 7030720 w 8514080"/>
              <a:gd name="connsiteY13" fmla="*/ 132108 h 1235641"/>
              <a:gd name="connsiteX14" fmla="*/ 8514080 w 8514080"/>
              <a:gd name="connsiteY14" fmla="*/ 142268 h 1235641"/>
              <a:gd name="connsiteX0" fmla="*/ 0 w 8514080"/>
              <a:gd name="connsiteY0" fmla="*/ 162588 h 1235641"/>
              <a:gd name="connsiteX1" fmla="*/ 1595120 w 8514080"/>
              <a:gd name="connsiteY1" fmla="*/ 162588 h 1235641"/>
              <a:gd name="connsiteX2" fmla="*/ 1666240 w 8514080"/>
              <a:gd name="connsiteY2" fmla="*/ 650268 h 1235641"/>
              <a:gd name="connsiteX3" fmla="*/ 1615440 w 8514080"/>
              <a:gd name="connsiteY3" fmla="*/ 1076988 h 1235641"/>
              <a:gd name="connsiteX4" fmla="*/ 2712720 w 8514080"/>
              <a:gd name="connsiteY4" fmla="*/ 1087148 h 1235641"/>
              <a:gd name="connsiteX5" fmla="*/ 2743200 w 8514080"/>
              <a:gd name="connsiteY5" fmla="*/ 182908 h 1235641"/>
              <a:gd name="connsiteX6" fmla="*/ 3870960 w 8514080"/>
              <a:gd name="connsiteY6" fmla="*/ 172748 h 1235641"/>
              <a:gd name="connsiteX7" fmla="*/ 3840480 w 8514080"/>
              <a:gd name="connsiteY7" fmla="*/ 1056668 h 1235641"/>
              <a:gd name="connsiteX8" fmla="*/ 4876800 w 8514080"/>
              <a:gd name="connsiteY8" fmla="*/ 995708 h 1235641"/>
              <a:gd name="connsiteX9" fmla="*/ 5069840 w 8514080"/>
              <a:gd name="connsiteY9" fmla="*/ 132108 h 1235641"/>
              <a:gd name="connsiteX10" fmla="*/ 5882640 w 8514080"/>
              <a:gd name="connsiteY10" fmla="*/ 142268 h 1235641"/>
              <a:gd name="connsiteX11" fmla="*/ 5974080 w 8514080"/>
              <a:gd name="connsiteY11" fmla="*/ 1016028 h 1235641"/>
              <a:gd name="connsiteX12" fmla="*/ 7061200 w 8514080"/>
              <a:gd name="connsiteY12" fmla="*/ 1036348 h 1235641"/>
              <a:gd name="connsiteX13" fmla="*/ 7030720 w 8514080"/>
              <a:gd name="connsiteY13" fmla="*/ 132108 h 1235641"/>
              <a:gd name="connsiteX14" fmla="*/ 8514080 w 8514080"/>
              <a:gd name="connsiteY14" fmla="*/ 142268 h 1235641"/>
              <a:gd name="connsiteX0" fmla="*/ 0 w 8514080"/>
              <a:gd name="connsiteY0" fmla="*/ 136210 h 1209263"/>
              <a:gd name="connsiteX1" fmla="*/ 1595120 w 8514080"/>
              <a:gd name="connsiteY1" fmla="*/ 136210 h 1209263"/>
              <a:gd name="connsiteX2" fmla="*/ 1666240 w 8514080"/>
              <a:gd name="connsiteY2" fmla="*/ 623890 h 1209263"/>
              <a:gd name="connsiteX3" fmla="*/ 1615440 w 8514080"/>
              <a:gd name="connsiteY3" fmla="*/ 1050610 h 1209263"/>
              <a:gd name="connsiteX4" fmla="*/ 2712720 w 8514080"/>
              <a:gd name="connsiteY4" fmla="*/ 1060770 h 1209263"/>
              <a:gd name="connsiteX5" fmla="*/ 2743200 w 8514080"/>
              <a:gd name="connsiteY5" fmla="*/ 156530 h 1209263"/>
              <a:gd name="connsiteX6" fmla="*/ 3870960 w 8514080"/>
              <a:gd name="connsiteY6" fmla="*/ 146370 h 1209263"/>
              <a:gd name="connsiteX7" fmla="*/ 3840480 w 8514080"/>
              <a:gd name="connsiteY7" fmla="*/ 1030290 h 1209263"/>
              <a:gd name="connsiteX8" fmla="*/ 4876800 w 8514080"/>
              <a:gd name="connsiteY8" fmla="*/ 969330 h 1209263"/>
              <a:gd name="connsiteX9" fmla="*/ 5069840 w 8514080"/>
              <a:gd name="connsiteY9" fmla="*/ 105730 h 1209263"/>
              <a:gd name="connsiteX10" fmla="*/ 5882640 w 8514080"/>
              <a:gd name="connsiteY10" fmla="*/ 115890 h 1209263"/>
              <a:gd name="connsiteX11" fmla="*/ 5974080 w 8514080"/>
              <a:gd name="connsiteY11" fmla="*/ 989650 h 1209263"/>
              <a:gd name="connsiteX12" fmla="*/ 6949440 w 8514080"/>
              <a:gd name="connsiteY12" fmla="*/ 999810 h 1209263"/>
              <a:gd name="connsiteX13" fmla="*/ 7030720 w 8514080"/>
              <a:gd name="connsiteY13" fmla="*/ 105730 h 1209263"/>
              <a:gd name="connsiteX14" fmla="*/ 8514080 w 8514080"/>
              <a:gd name="connsiteY14" fmla="*/ 115890 h 1209263"/>
              <a:gd name="connsiteX0" fmla="*/ 0 w 8514080"/>
              <a:gd name="connsiteY0" fmla="*/ 136210 h 1209263"/>
              <a:gd name="connsiteX1" fmla="*/ 1595120 w 8514080"/>
              <a:gd name="connsiteY1" fmla="*/ 136210 h 1209263"/>
              <a:gd name="connsiteX2" fmla="*/ 1666240 w 8514080"/>
              <a:gd name="connsiteY2" fmla="*/ 623890 h 1209263"/>
              <a:gd name="connsiteX3" fmla="*/ 1615440 w 8514080"/>
              <a:gd name="connsiteY3" fmla="*/ 1050610 h 1209263"/>
              <a:gd name="connsiteX4" fmla="*/ 2712720 w 8514080"/>
              <a:gd name="connsiteY4" fmla="*/ 1060770 h 1209263"/>
              <a:gd name="connsiteX5" fmla="*/ 2743200 w 8514080"/>
              <a:gd name="connsiteY5" fmla="*/ 156530 h 1209263"/>
              <a:gd name="connsiteX6" fmla="*/ 3870960 w 8514080"/>
              <a:gd name="connsiteY6" fmla="*/ 146370 h 1209263"/>
              <a:gd name="connsiteX7" fmla="*/ 3840480 w 8514080"/>
              <a:gd name="connsiteY7" fmla="*/ 1030290 h 1209263"/>
              <a:gd name="connsiteX8" fmla="*/ 4876800 w 8514080"/>
              <a:gd name="connsiteY8" fmla="*/ 969330 h 1209263"/>
              <a:gd name="connsiteX9" fmla="*/ 5069840 w 8514080"/>
              <a:gd name="connsiteY9" fmla="*/ 105730 h 1209263"/>
              <a:gd name="connsiteX10" fmla="*/ 5882640 w 8514080"/>
              <a:gd name="connsiteY10" fmla="*/ 115890 h 1209263"/>
              <a:gd name="connsiteX11" fmla="*/ 5974080 w 8514080"/>
              <a:gd name="connsiteY11" fmla="*/ 989650 h 1209263"/>
              <a:gd name="connsiteX12" fmla="*/ 6949440 w 8514080"/>
              <a:gd name="connsiteY12" fmla="*/ 999810 h 1209263"/>
              <a:gd name="connsiteX13" fmla="*/ 7183120 w 8514080"/>
              <a:gd name="connsiteY13" fmla="*/ 75250 h 1209263"/>
              <a:gd name="connsiteX14" fmla="*/ 8514080 w 8514080"/>
              <a:gd name="connsiteY14" fmla="*/ 115890 h 1209263"/>
              <a:gd name="connsiteX0" fmla="*/ 0 w 8514080"/>
              <a:gd name="connsiteY0" fmla="*/ 136210 h 1209263"/>
              <a:gd name="connsiteX1" fmla="*/ 1432560 w 8514080"/>
              <a:gd name="connsiteY1" fmla="*/ 146370 h 1209263"/>
              <a:gd name="connsiteX2" fmla="*/ 1666240 w 8514080"/>
              <a:gd name="connsiteY2" fmla="*/ 623890 h 1209263"/>
              <a:gd name="connsiteX3" fmla="*/ 1615440 w 8514080"/>
              <a:gd name="connsiteY3" fmla="*/ 1050610 h 1209263"/>
              <a:gd name="connsiteX4" fmla="*/ 2712720 w 8514080"/>
              <a:gd name="connsiteY4" fmla="*/ 1060770 h 1209263"/>
              <a:gd name="connsiteX5" fmla="*/ 2743200 w 8514080"/>
              <a:gd name="connsiteY5" fmla="*/ 156530 h 1209263"/>
              <a:gd name="connsiteX6" fmla="*/ 3870960 w 8514080"/>
              <a:gd name="connsiteY6" fmla="*/ 146370 h 1209263"/>
              <a:gd name="connsiteX7" fmla="*/ 3840480 w 8514080"/>
              <a:gd name="connsiteY7" fmla="*/ 1030290 h 1209263"/>
              <a:gd name="connsiteX8" fmla="*/ 4876800 w 8514080"/>
              <a:gd name="connsiteY8" fmla="*/ 969330 h 1209263"/>
              <a:gd name="connsiteX9" fmla="*/ 5069840 w 8514080"/>
              <a:gd name="connsiteY9" fmla="*/ 105730 h 1209263"/>
              <a:gd name="connsiteX10" fmla="*/ 5882640 w 8514080"/>
              <a:gd name="connsiteY10" fmla="*/ 115890 h 1209263"/>
              <a:gd name="connsiteX11" fmla="*/ 5974080 w 8514080"/>
              <a:gd name="connsiteY11" fmla="*/ 989650 h 1209263"/>
              <a:gd name="connsiteX12" fmla="*/ 6949440 w 8514080"/>
              <a:gd name="connsiteY12" fmla="*/ 999810 h 1209263"/>
              <a:gd name="connsiteX13" fmla="*/ 7183120 w 8514080"/>
              <a:gd name="connsiteY13" fmla="*/ 75250 h 1209263"/>
              <a:gd name="connsiteX14" fmla="*/ 8514080 w 8514080"/>
              <a:gd name="connsiteY14" fmla="*/ 115890 h 1209263"/>
              <a:gd name="connsiteX0" fmla="*/ 0 w 8514080"/>
              <a:gd name="connsiteY0" fmla="*/ 136210 h 1161931"/>
              <a:gd name="connsiteX1" fmla="*/ 1432560 w 8514080"/>
              <a:gd name="connsiteY1" fmla="*/ 146370 h 1161931"/>
              <a:gd name="connsiteX2" fmla="*/ 1666240 w 8514080"/>
              <a:gd name="connsiteY2" fmla="*/ 623890 h 1161931"/>
              <a:gd name="connsiteX3" fmla="*/ 1615440 w 8514080"/>
              <a:gd name="connsiteY3" fmla="*/ 1091250 h 1161931"/>
              <a:gd name="connsiteX4" fmla="*/ 2712720 w 8514080"/>
              <a:gd name="connsiteY4" fmla="*/ 1060770 h 1161931"/>
              <a:gd name="connsiteX5" fmla="*/ 2743200 w 8514080"/>
              <a:gd name="connsiteY5" fmla="*/ 156530 h 1161931"/>
              <a:gd name="connsiteX6" fmla="*/ 3870960 w 8514080"/>
              <a:gd name="connsiteY6" fmla="*/ 146370 h 1161931"/>
              <a:gd name="connsiteX7" fmla="*/ 3840480 w 8514080"/>
              <a:gd name="connsiteY7" fmla="*/ 1030290 h 1161931"/>
              <a:gd name="connsiteX8" fmla="*/ 4876800 w 8514080"/>
              <a:gd name="connsiteY8" fmla="*/ 969330 h 1161931"/>
              <a:gd name="connsiteX9" fmla="*/ 5069840 w 8514080"/>
              <a:gd name="connsiteY9" fmla="*/ 105730 h 1161931"/>
              <a:gd name="connsiteX10" fmla="*/ 5882640 w 8514080"/>
              <a:gd name="connsiteY10" fmla="*/ 115890 h 1161931"/>
              <a:gd name="connsiteX11" fmla="*/ 5974080 w 8514080"/>
              <a:gd name="connsiteY11" fmla="*/ 989650 h 1161931"/>
              <a:gd name="connsiteX12" fmla="*/ 6949440 w 8514080"/>
              <a:gd name="connsiteY12" fmla="*/ 999810 h 1161931"/>
              <a:gd name="connsiteX13" fmla="*/ 7183120 w 8514080"/>
              <a:gd name="connsiteY13" fmla="*/ 75250 h 1161931"/>
              <a:gd name="connsiteX14" fmla="*/ 8514080 w 8514080"/>
              <a:gd name="connsiteY14" fmla="*/ 115890 h 1161931"/>
              <a:gd name="connsiteX0" fmla="*/ 0 w 8514080"/>
              <a:gd name="connsiteY0" fmla="*/ 134061 h 1121125"/>
              <a:gd name="connsiteX1" fmla="*/ 1432560 w 8514080"/>
              <a:gd name="connsiteY1" fmla="*/ 144221 h 1121125"/>
              <a:gd name="connsiteX2" fmla="*/ 1666240 w 8514080"/>
              <a:gd name="connsiteY2" fmla="*/ 621741 h 1121125"/>
              <a:gd name="connsiteX3" fmla="*/ 1615440 w 8514080"/>
              <a:gd name="connsiteY3" fmla="*/ 1089101 h 1121125"/>
              <a:gd name="connsiteX4" fmla="*/ 2763520 w 8514080"/>
              <a:gd name="connsiteY4" fmla="*/ 977341 h 1121125"/>
              <a:gd name="connsiteX5" fmla="*/ 2743200 w 8514080"/>
              <a:gd name="connsiteY5" fmla="*/ 154381 h 1121125"/>
              <a:gd name="connsiteX6" fmla="*/ 3870960 w 8514080"/>
              <a:gd name="connsiteY6" fmla="*/ 144221 h 1121125"/>
              <a:gd name="connsiteX7" fmla="*/ 3840480 w 8514080"/>
              <a:gd name="connsiteY7" fmla="*/ 1028141 h 1121125"/>
              <a:gd name="connsiteX8" fmla="*/ 4876800 w 8514080"/>
              <a:gd name="connsiteY8" fmla="*/ 967181 h 1121125"/>
              <a:gd name="connsiteX9" fmla="*/ 5069840 w 8514080"/>
              <a:gd name="connsiteY9" fmla="*/ 103581 h 1121125"/>
              <a:gd name="connsiteX10" fmla="*/ 5882640 w 8514080"/>
              <a:gd name="connsiteY10" fmla="*/ 113741 h 1121125"/>
              <a:gd name="connsiteX11" fmla="*/ 5974080 w 8514080"/>
              <a:gd name="connsiteY11" fmla="*/ 987501 h 1121125"/>
              <a:gd name="connsiteX12" fmla="*/ 6949440 w 8514080"/>
              <a:gd name="connsiteY12" fmla="*/ 997661 h 1121125"/>
              <a:gd name="connsiteX13" fmla="*/ 7183120 w 8514080"/>
              <a:gd name="connsiteY13" fmla="*/ 73101 h 1121125"/>
              <a:gd name="connsiteX14" fmla="*/ 8514080 w 8514080"/>
              <a:gd name="connsiteY14" fmla="*/ 113741 h 1121125"/>
              <a:gd name="connsiteX0" fmla="*/ 0 w 8514080"/>
              <a:gd name="connsiteY0" fmla="*/ 134061 h 1120343"/>
              <a:gd name="connsiteX1" fmla="*/ 1432560 w 8514080"/>
              <a:gd name="connsiteY1" fmla="*/ 144221 h 1120343"/>
              <a:gd name="connsiteX2" fmla="*/ 1666240 w 8514080"/>
              <a:gd name="connsiteY2" fmla="*/ 621741 h 1120343"/>
              <a:gd name="connsiteX3" fmla="*/ 1615440 w 8514080"/>
              <a:gd name="connsiteY3" fmla="*/ 1089101 h 1120343"/>
              <a:gd name="connsiteX4" fmla="*/ 2763520 w 8514080"/>
              <a:gd name="connsiteY4" fmla="*/ 977341 h 1120343"/>
              <a:gd name="connsiteX5" fmla="*/ 2895600 w 8514080"/>
              <a:gd name="connsiteY5" fmla="*/ 174701 h 1120343"/>
              <a:gd name="connsiteX6" fmla="*/ 3870960 w 8514080"/>
              <a:gd name="connsiteY6" fmla="*/ 144221 h 1120343"/>
              <a:gd name="connsiteX7" fmla="*/ 3840480 w 8514080"/>
              <a:gd name="connsiteY7" fmla="*/ 1028141 h 1120343"/>
              <a:gd name="connsiteX8" fmla="*/ 4876800 w 8514080"/>
              <a:gd name="connsiteY8" fmla="*/ 967181 h 1120343"/>
              <a:gd name="connsiteX9" fmla="*/ 5069840 w 8514080"/>
              <a:gd name="connsiteY9" fmla="*/ 103581 h 1120343"/>
              <a:gd name="connsiteX10" fmla="*/ 5882640 w 8514080"/>
              <a:gd name="connsiteY10" fmla="*/ 113741 h 1120343"/>
              <a:gd name="connsiteX11" fmla="*/ 5974080 w 8514080"/>
              <a:gd name="connsiteY11" fmla="*/ 987501 h 1120343"/>
              <a:gd name="connsiteX12" fmla="*/ 6949440 w 8514080"/>
              <a:gd name="connsiteY12" fmla="*/ 997661 h 1120343"/>
              <a:gd name="connsiteX13" fmla="*/ 7183120 w 8514080"/>
              <a:gd name="connsiteY13" fmla="*/ 73101 h 1120343"/>
              <a:gd name="connsiteX14" fmla="*/ 8514080 w 8514080"/>
              <a:gd name="connsiteY14" fmla="*/ 113741 h 1120343"/>
              <a:gd name="connsiteX0" fmla="*/ 0 w 8514080"/>
              <a:gd name="connsiteY0" fmla="*/ 134061 h 1120343"/>
              <a:gd name="connsiteX1" fmla="*/ 1432560 w 8514080"/>
              <a:gd name="connsiteY1" fmla="*/ 144221 h 1120343"/>
              <a:gd name="connsiteX2" fmla="*/ 1666240 w 8514080"/>
              <a:gd name="connsiteY2" fmla="*/ 621741 h 1120343"/>
              <a:gd name="connsiteX3" fmla="*/ 1615440 w 8514080"/>
              <a:gd name="connsiteY3" fmla="*/ 1089101 h 1120343"/>
              <a:gd name="connsiteX4" fmla="*/ 2763520 w 8514080"/>
              <a:gd name="connsiteY4" fmla="*/ 977341 h 1120343"/>
              <a:gd name="connsiteX5" fmla="*/ 2895600 w 8514080"/>
              <a:gd name="connsiteY5" fmla="*/ 174701 h 1120343"/>
              <a:gd name="connsiteX6" fmla="*/ 3749040 w 8514080"/>
              <a:gd name="connsiteY6" fmla="*/ 144221 h 1120343"/>
              <a:gd name="connsiteX7" fmla="*/ 3840480 w 8514080"/>
              <a:gd name="connsiteY7" fmla="*/ 1028141 h 1120343"/>
              <a:gd name="connsiteX8" fmla="*/ 4876800 w 8514080"/>
              <a:gd name="connsiteY8" fmla="*/ 967181 h 1120343"/>
              <a:gd name="connsiteX9" fmla="*/ 5069840 w 8514080"/>
              <a:gd name="connsiteY9" fmla="*/ 103581 h 1120343"/>
              <a:gd name="connsiteX10" fmla="*/ 5882640 w 8514080"/>
              <a:gd name="connsiteY10" fmla="*/ 113741 h 1120343"/>
              <a:gd name="connsiteX11" fmla="*/ 5974080 w 8514080"/>
              <a:gd name="connsiteY11" fmla="*/ 987501 h 1120343"/>
              <a:gd name="connsiteX12" fmla="*/ 6949440 w 8514080"/>
              <a:gd name="connsiteY12" fmla="*/ 997661 h 1120343"/>
              <a:gd name="connsiteX13" fmla="*/ 7183120 w 8514080"/>
              <a:gd name="connsiteY13" fmla="*/ 73101 h 1120343"/>
              <a:gd name="connsiteX14" fmla="*/ 8514080 w 8514080"/>
              <a:gd name="connsiteY14" fmla="*/ 113741 h 1120343"/>
              <a:gd name="connsiteX0" fmla="*/ 0 w 8514080"/>
              <a:gd name="connsiteY0" fmla="*/ 134061 h 1120343"/>
              <a:gd name="connsiteX1" fmla="*/ 1432560 w 8514080"/>
              <a:gd name="connsiteY1" fmla="*/ 144221 h 1120343"/>
              <a:gd name="connsiteX2" fmla="*/ 1666240 w 8514080"/>
              <a:gd name="connsiteY2" fmla="*/ 621741 h 1120343"/>
              <a:gd name="connsiteX3" fmla="*/ 1615440 w 8514080"/>
              <a:gd name="connsiteY3" fmla="*/ 1089101 h 1120343"/>
              <a:gd name="connsiteX4" fmla="*/ 2763520 w 8514080"/>
              <a:gd name="connsiteY4" fmla="*/ 977341 h 1120343"/>
              <a:gd name="connsiteX5" fmla="*/ 2895600 w 8514080"/>
              <a:gd name="connsiteY5" fmla="*/ 174701 h 1120343"/>
              <a:gd name="connsiteX6" fmla="*/ 3749040 w 8514080"/>
              <a:gd name="connsiteY6" fmla="*/ 144221 h 1120343"/>
              <a:gd name="connsiteX7" fmla="*/ 3830320 w 8514080"/>
              <a:gd name="connsiteY7" fmla="*/ 957021 h 1120343"/>
              <a:gd name="connsiteX8" fmla="*/ 4876800 w 8514080"/>
              <a:gd name="connsiteY8" fmla="*/ 967181 h 1120343"/>
              <a:gd name="connsiteX9" fmla="*/ 5069840 w 8514080"/>
              <a:gd name="connsiteY9" fmla="*/ 103581 h 1120343"/>
              <a:gd name="connsiteX10" fmla="*/ 5882640 w 8514080"/>
              <a:gd name="connsiteY10" fmla="*/ 113741 h 1120343"/>
              <a:gd name="connsiteX11" fmla="*/ 5974080 w 8514080"/>
              <a:gd name="connsiteY11" fmla="*/ 987501 h 1120343"/>
              <a:gd name="connsiteX12" fmla="*/ 6949440 w 8514080"/>
              <a:gd name="connsiteY12" fmla="*/ 997661 h 1120343"/>
              <a:gd name="connsiteX13" fmla="*/ 7183120 w 8514080"/>
              <a:gd name="connsiteY13" fmla="*/ 73101 h 1120343"/>
              <a:gd name="connsiteX14" fmla="*/ 8514080 w 8514080"/>
              <a:gd name="connsiteY14" fmla="*/ 113741 h 1120343"/>
              <a:gd name="connsiteX0" fmla="*/ 0 w 8514080"/>
              <a:gd name="connsiteY0" fmla="*/ 136678 h 1122960"/>
              <a:gd name="connsiteX1" fmla="*/ 1432560 w 8514080"/>
              <a:gd name="connsiteY1" fmla="*/ 146838 h 1122960"/>
              <a:gd name="connsiteX2" fmla="*/ 1666240 w 8514080"/>
              <a:gd name="connsiteY2" fmla="*/ 624358 h 1122960"/>
              <a:gd name="connsiteX3" fmla="*/ 1615440 w 8514080"/>
              <a:gd name="connsiteY3" fmla="*/ 1091718 h 1122960"/>
              <a:gd name="connsiteX4" fmla="*/ 2763520 w 8514080"/>
              <a:gd name="connsiteY4" fmla="*/ 979958 h 1122960"/>
              <a:gd name="connsiteX5" fmla="*/ 2895600 w 8514080"/>
              <a:gd name="connsiteY5" fmla="*/ 177318 h 1122960"/>
              <a:gd name="connsiteX6" fmla="*/ 3749040 w 8514080"/>
              <a:gd name="connsiteY6" fmla="*/ 146838 h 1122960"/>
              <a:gd name="connsiteX7" fmla="*/ 3830320 w 8514080"/>
              <a:gd name="connsiteY7" fmla="*/ 959638 h 1122960"/>
              <a:gd name="connsiteX8" fmla="*/ 4968240 w 8514080"/>
              <a:gd name="connsiteY8" fmla="*/ 1010438 h 1122960"/>
              <a:gd name="connsiteX9" fmla="*/ 5069840 w 8514080"/>
              <a:gd name="connsiteY9" fmla="*/ 106198 h 1122960"/>
              <a:gd name="connsiteX10" fmla="*/ 5882640 w 8514080"/>
              <a:gd name="connsiteY10" fmla="*/ 116358 h 1122960"/>
              <a:gd name="connsiteX11" fmla="*/ 5974080 w 8514080"/>
              <a:gd name="connsiteY11" fmla="*/ 990118 h 1122960"/>
              <a:gd name="connsiteX12" fmla="*/ 6949440 w 8514080"/>
              <a:gd name="connsiteY12" fmla="*/ 1000278 h 1122960"/>
              <a:gd name="connsiteX13" fmla="*/ 7183120 w 8514080"/>
              <a:gd name="connsiteY13" fmla="*/ 75718 h 1122960"/>
              <a:gd name="connsiteX14" fmla="*/ 8514080 w 8514080"/>
              <a:gd name="connsiteY14" fmla="*/ 116358 h 11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14080" h="1122960">
                <a:moveTo>
                  <a:pt x="0" y="136678"/>
                </a:moveTo>
                <a:cubicBezTo>
                  <a:pt x="531707" y="136678"/>
                  <a:pt x="1154853" y="65558"/>
                  <a:pt x="1432560" y="146838"/>
                </a:cubicBezTo>
                <a:cubicBezTo>
                  <a:pt x="1710267" y="228118"/>
                  <a:pt x="1635760" y="466878"/>
                  <a:pt x="1666240" y="624358"/>
                </a:cubicBezTo>
                <a:cubicBezTo>
                  <a:pt x="1696720" y="781838"/>
                  <a:pt x="1432560" y="1032451"/>
                  <a:pt x="1615440" y="1091718"/>
                </a:cubicBezTo>
                <a:cubicBezTo>
                  <a:pt x="1798320" y="1150985"/>
                  <a:pt x="2550160" y="1132358"/>
                  <a:pt x="2763520" y="979958"/>
                </a:cubicBezTo>
                <a:cubicBezTo>
                  <a:pt x="2976880" y="827558"/>
                  <a:pt x="2731347" y="316171"/>
                  <a:pt x="2895600" y="177318"/>
                </a:cubicBezTo>
                <a:cubicBezTo>
                  <a:pt x="3059853" y="38465"/>
                  <a:pt x="3593253" y="16451"/>
                  <a:pt x="3749040" y="146838"/>
                </a:cubicBezTo>
                <a:cubicBezTo>
                  <a:pt x="3904827" y="277225"/>
                  <a:pt x="3627120" y="815705"/>
                  <a:pt x="3830320" y="959638"/>
                </a:cubicBezTo>
                <a:cubicBezTo>
                  <a:pt x="4033520" y="1103571"/>
                  <a:pt x="4761653" y="1152678"/>
                  <a:pt x="4968240" y="1010438"/>
                </a:cubicBezTo>
                <a:cubicBezTo>
                  <a:pt x="5174827" y="868198"/>
                  <a:pt x="4917440" y="255211"/>
                  <a:pt x="5069840" y="106198"/>
                </a:cubicBezTo>
                <a:cubicBezTo>
                  <a:pt x="5222240" y="-42815"/>
                  <a:pt x="5731933" y="-30962"/>
                  <a:pt x="5882640" y="116358"/>
                </a:cubicBezTo>
                <a:cubicBezTo>
                  <a:pt x="6033347" y="263678"/>
                  <a:pt x="5796280" y="842798"/>
                  <a:pt x="5974080" y="990118"/>
                </a:cubicBezTo>
                <a:cubicBezTo>
                  <a:pt x="6151880" y="1137438"/>
                  <a:pt x="6747933" y="1152678"/>
                  <a:pt x="6949440" y="1000278"/>
                </a:cubicBezTo>
                <a:cubicBezTo>
                  <a:pt x="7150947" y="847878"/>
                  <a:pt x="6922347" y="223038"/>
                  <a:pt x="7183120" y="75718"/>
                </a:cubicBezTo>
                <a:cubicBezTo>
                  <a:pt x="7443893" y="-71602"/>
                  <a:pt x="8019627" y="112971"/>
                  <a:pt x="8514080" y="116358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7E0744-2A9E-03E3-8348-60A1FCF9F77D}"/>
              </a:ext>
            </a:extLst>
          </p:cNvPr>
          <p:cNvSpPr txBox="1"/>
          <p:nvPr/>
        </p:nvSpPr>
        <p:spPr>
          <a:xfrm>
            <a:off x="1569720" y="1715220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traffic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1</a:t>
            </a:r>
            <a:endParaRPr kumimoji="1" lang="zh-CN" altLang="en-US" b="1" dirty="0"/>
          </a:p>
        </p:txBody>
      </p:sp>
      <p:sp>
        <p:nvSpPr>
          <p:cNvPr id="14" name="任意形状 13">
            <a:extLst>
              <a:ext uri="{FF2B5EF4-FFF2-40B4-BE49-F238E27FC236}">
                <a16:creationId xmlns:a16="http://schemas.microsoft.com/office/drawing/2014/main" id="{5264C883-480E-1B45-7D6C-9260E130EF2B}"/>
              </a:ext>
            </a:extLst>
          </p:cNvPr>
          <p:cNvSpPr/>
          <p:nvPr/>
        </p:nvSpPr>
        <p:spPr>
          <a:xfrm rot="10800000">
            <a:off x="1643380" y="3735684"/>
            <a:ext cx="8514080" cy="1122960"/>
          </a:xfrm>
          <a:custGeom>
            <a:avLst/>
            <a:gdLst>
              <a:gd name="connsiteX0" fmla="*/ 0 w 8514080"/>
              <a:gd name="connsiteY0" fmla="*/ 30480 h 955040"/>
              <a:gd name="connsiteX1" fmla="*/ 1595120 w 8514080"/>
              <a:gd name="connsiteY1" fmla="*/ 30480 h 955040"/>
              <a:gd name="connsiteX2" fmla="*/ 1666240 w 8514080"/>
              <a:gd name="connsiteY2" fmla="*/ 518160 h 955040"/>
              <a:gd name="connsiteX3" fmla="*/ 1615440 w 8514080"/>
              <a:gd name="connsiteY3" fmla="*/ 944880 h 955040"/>
              <a:gd name="connsiteX4" fmla="*/ 2712720 w 8514080"/>
              <a:gd name="connsiteY4" fmla="*/ 955040 h 955040"/>
              <a:gd name="connsiteX5" fmla="*/ 2743200 w 8514080"/>
              <a:gd name="connsiteY5" fmla="*/ 50800 h 955040"/>
              <a:gd name="connsiteX6" fmla="*/ 3870960 w 8514080"/>
              <a:gd name="connsiteY6" fmla="*/ 40640 h 955040"/>
              <a:gd name="connsiteX7" fmla="*/ 3840480 w 8514080"/>
              <a:gd name="connsiteY7" fmla="*/ 924560 h 955040"/>
              <a:gd name="connsiteX8" fmla="*/ 4886960 w 8514080"/>
              <a:gd name="connsiteY8" fmla="*/ 934720 h 955040"/>
              <a:gd name="connsiteX9" fmla="*/ 4917440 w 8514080"/>
              <a:gd name="connsiteY9" fmla="*/ 0 h 955040"/>
              <a:gd name="connsiteX10" fmla="*/ 5943600 w 8514080"/>
              <a:gd name="connsiteY10" fmla="*/ 0 h 955040"/>
              <a:gd name="connsiteX11" fmla="*/ 5974080 w 8514080"/>
              <a:gd name="connsiteY11" fmla="*/ 883920 h 955040"/>
              <a:gd name="connsiteX12" fmla="*/ 7061200 w 8514080"/>
              <a:gd name="connsiteY12" fmla="*/ 904240 h 955040"/>
              <a:gd name="connsiteX13" fmla="*/ 7030720 w 8514080"/>
              <a:gd name="connsiteY13" fmla="*/ 0 h 955040"/>
              <a:gd name="connsiteX14" fmla="*/ 8514080 w 8514080"/>
              <a:gd name="connsiteY14" fmla="*/ 10160 h 955040"/>
              <a:gd name="connsiteX0" fmla="*/ 0 w 8514080"/>
              <a:gd name="connsiteY0" fmla="*/ 36124 h 960684"/>
              <a:gd name="connsiteX1" fmla="*/ 1595120 w 8514080"/>
              <a:gd name="connsiteY1" fmla="*/ 36124 h 960684"/>
              <a:gd name="connsiteX2" fmla="*/ 1666240 w 8514080"/>
              <a:gd name="connsiteY2" fmla="*/ 523804 h 960684"/>
              <a:gd name="connsiteX3" fmla="*/ 1615440 w 8514080"/>
              <a:gd name="connsiteY3" fmla="*/ 950524 h 960684"/>
              <a:gd name="connsiteX4" fmla="*/ 2712720 w 8514080"/>
              <a:gd name="connsiteY4" fmla="*/ 960684 h 960684"/>
              <a:gd name="connsiteX5" fmla="*/ 2743200 w 8514080"/>
              <a:gd name="connsiteY5" fmla="*/ 56444 h 960684"/>
              <a:gd name="connsiteX6" fmla="*/ 3870960 w 8514080"/>
              <a:gd name="connsiteY6" fmla="*/ 46284 h 960684"/>
              <a:gd name="connsiteX7" fmla="*/ 3840480 w 8514080"/>
              <a:gd name="connsiteY7" fmla="*/ 930204 h 960684"/>
              <a:gd name="connsiteX8" fmla="*/ 4886960 w 8514080"/>
              <a:gd name="connsiteY8" fmla="*/ 940364 h 960684"/>
              <a:gd name="connsiteX9" fmla="*/ 4917440 w 8514080"/>
              <a:gd name="connsiteY9" fmla="*/ 5644 h 960684"/>
              <a:gd name="connsiteX10" fmla="*/ 5943600 w 8514080"/>
              <a:gd name="connsiteY10" fmla="*/ 5644 h 960684"/>
              <a:gd name="connsiteX11" fmla="*/ 5974080 w 8514080"/>
              <a:gd name="connsiteY11" fmla="*/ 889564 h 960684"/>
              <a:gd name="connsiteX12" fmla="*/ 7061200 w 8514080"/>
              <a:gd name="connsiteY12" fmla="*/ 909884 h 960684"/>
              <a:gd name="connsiteX13" fmla="*/ 7030720 w 8514080"/>
              <a:gd name="connsiteY13" fmla="*/ 5644 h 960684"/>
              <a:gd name="connsiteX14" fmla="*/ 8514080 w 8514080"/>
              <a:gd name="connsiteY14" fmla="*/ 15804 h 960684"/>
              <a:gd name="connsiteX0" fmla="*/ 0 w 8514080"/>
              <a:gd name="connsiteY0" fmla="*/ 36124 h 960684"/>
              <a:gd name="connsiteX1" fmla="*/ 1595120 w 8514080"/>
              <a:gd name="connsiteY1" fmla="*/ 36124 h 960684"/>
              <a:gd name="connsiteX2" fmla="*/ 1666240 w 8514080"/>
              <a:gd name="connsiteY2" fmla="*/ 523804 h 960684"/>
              <a:gd name="connsiteX3" fmla="*/ 1615440 w 8514080"/>
              <a:gd name="connsiteY3" fmla="*/ 950524 h 960684"/>
              <a:gd name="connsiteX4" fmla="*/ 2712720 w 8514080"/>
              <a:gd name="connsiteY4" fmla="*/ 960684 h 960684"/>
              <a:gd name="connsiteX5" fmla="*/ 2743200 w 8514080"/>
              <a:gd name="connsiteY5" fmla="*/ 56444 h 960684"/>
              <a:gd name="connsiteX6" fmla="*/ 3870960 w 8514080"/>
              <a:gd name="connsiteY6" fmla="*/ 46284 h 960684"/>
              <a:gd name="connsiteX7" fmla="*/ 3840480 w 8514080"/>
              <a:gd name="connsiteY7" fmla="*/ 930204 h 960684"/>
              <a:gd name="connsiteX8" fmla="*/ 4886960 w 8514080"/>
              <a:gd name="connsiteY8" fmla="*/ 940364 h 960684"/>
              <a:gd name="connsiteX9" fmla="*/ 4917440 w 8514080"/>
              <a:gd name="connsiteY9" fmla="*/ 5644 h 960684"/>
              <a:gd name="connsiteX10" fmla="*/ 5943600 w 8514080"/>
              <a:gd name="connsiteY10" fmla="*/ 5644 h 960684"/>
              <a:gd name="connsiteX11" fmla="*/ 5974080 w 8514080"/>
              <a:gd name="connsiteY11" fmla="*/ 889564 h 960684"/>
              <a:gd name="connsiteX12" fmla="*/ 7061200 w 8514080"/>
              <a:gd name="connsiteY12" fmla="*/ 909884 h 960684"/>
              <a:gd name="connsiteX13" fmla="*/ 7030720 w 8514080"/>
              <a:gd name="connsiteY13" fmla="*/ 5644 h 960684"/>
              <a:gd name="connsiteX14" fmla="*/ 8514080 w 8514080"/>
              <a:gd name="connsiteY14" fmla="*/ 15804 h 960684"/>
              <a:gd name="connsiteX0" fmla="*/ 0 w 8514080"/>
              <a:gd name="connsiteY0" fmla="*/ 36124 h 1065059"/>
              <a:gd name="connsiteX1" fmla="*/ 1595120 w 8514080"/>
              <a:gd name="connsiteY1" fmla="*/ 36124 h 1065059"/>
              <a:gd name="connsiteX2" fmla="*/ 1666240 w 8514080"/>
              <a:gd name="connsiteY2" fmla="*/ 523804 h 1065059"/>
              <a:gd name="connsiteX3" fmla="*/ 1615440 w 8514080"/>
              <a:gd name="connsiteY3" fmla="*/ 950524 h 1065059"/>
              <a:gd name="connsiteX4" fmla="*/ 2712720 w 8514080"/>
              <a:gd name="connsiteY4" fmla="*/ 960684 h 1065059"/>
              <a:gd name="connsiteX5" fmla="*/ 2743200 w 8514080"/>
              <a:gd name="connsiteY5" fmla="*/ 56444 h 1065059"/>
              <a:gd name="connsiteX6" fmla="*/ 3870960 w 8514080"/>
              <a:gd name="connsiteY6" fmla="*/ 46284 h 1065059"/>
              <a:gd name="connsiteX7" fmla="*/ 3840480 w 8514080"/>
              <a:gd name="connsiteY7" fmla="*/ 930204 h 1065059"/>
              <a:gd name="connsiteX8" fmla="*/ 4886960 w 8514080"/>
              <a:gd name="connsiteY8" fmla="*/ 940364 h 1065059"/>
              <a:gd name="connsiteX9" fmla="*/ 4917440 w 8514080"/>
              <a:gd name="connsiteY9" fmla="*/ 5644 h 1065059"/>
              <a:gd name="connsiteX10" fmla="*/ 5943600 w 8514080"/>
              <a:gd name="connsiteY10" fmla="*/ 5644 h 1065059"/>
              <a:gd name="connsiteX11" fmla="*/ 5974080 w 8514080"/>
              <a:gd name="connsiteY11" fmla="*/ 889564 h 1065059"/>
              <a:gd name="connsiteX12" fmla="*/ 7061200 w 8514080"/>
              <a:gd name="connsiteY12" fmla="*/ 909884 h 1065059"/>
              <a:gd name="connsiteX13" fmla="*/ 7030720 w 8514080"/>
              <a:gd name="connsiteY13" fmla="*/ 5644 h 1065059"/>
              <a:gd name="connsiteX14" fmla="*/ 8514080 w 8514080"/>
              <a:gd name="connsiteY14" fmla="*/ 15804 h 1065059"/>
              <a:gd name="connsiteX0" fmla="*/ 0 w 8514080"/>
              <a:gd name="connsiteY0" fmla="*/ 36124 h 1109177"/>
              <a:gd name="connsiteX1" fmla="*/ 1595120 w 8514080"/>
              <a:gd name="connsiteY1" fmla="*/ 36124 h 1109177"/>
              <a:gd name="connsiteX2" fmla="*/ 1666240 w 8514080"/>
              <a:gd name="connsiteY2" fmla="*/ 523804 h 1109177"/>
              <a:gd name="connsiteX3" fmla="*/ 1615440 w 8514080"/>
              <a:gd name="connsiteY3" fmla="*/ 950524 h 1109177"/>
              <a:gd name="connsiteX4" fmla="*/ 2712720 w 8514080"/>
              <a:gd name="connsiteY4" fmla="*/ 960684 h 1109177"/>
              <a:gd name="connsiteX5" fmla="*/ 2743200 w 8514080"/>
              <a:gd name="connsiteY5" fmla="*/ 56444 h 1109177"/>
              <a:gd name="connsiteX6" fmla="*/ 3870960 w 8514080"/>
              <a:gd name="connsiteY6" fmla="*/ 46284 h 1109177"/>
              <a:gd name="connsiteX7" fmla="*/ 3840480 w 8514080"/>
              <a:gd name="connsiteY7" fmla="*/ 930204 h 1109177"/>
              <a:gd name="connsiteX8" fmla="*/ 4886960 w 8514080"/>
              <a:gd name="connsiteY8" fmla="*/ 940364 h 1109177"/>
              <a:gd name="connsiteX9" fmla="*/ 4917440 w 8514080"/>
              <a:gd name="connsiteY9" fmla="*/ 5644 h 1109177"/>
              <a:gd name="connsiteX10" fmla="*/ 5943600 w 8514080"/>
              <a:gd name="connsiteY10" fmla="*/ 5644 h 1109177"/>
              <a:gd name="connsiteX11" fmla="*/ 5974080 w 8514080"/>
              <a:gd name="connsiteY11" fmla="*/ 889564 h 1109177"/>
              <a:gd name="connsiteX12" fmla="*/ 7061200 w 8514080"/>
              <a:gd name="connsiteY12" fmla="*/ 909884 h 1109177"/>
              <a:gd name="connsiteX13" fmla="*/ 7030720 w 8514080"/>
              <a:gd name="connsiteY13" fmla="*/ 5644 h 1109177"/>
              <a:gd name="connsiteX14" fmla="*/ 8514080 w 8514080"/>
              <a:gd name="connsiteY14" fmla="*/ 15804 h 1109177"/>
              <a:gd name="connsiteX0" fmla="*/ 0 w 8514080"/>
              <a:gd name="connsiteY0" fmla="*/ 156073 h 1229126"/>
              <a:gd name="connsiteX1" fmla="*/ 1595120 w 8514080"/>
              <a:gd name="connsiteY1" fmla="*/ 156073 h 1229126"/>
              <a:gd name="connsiteX2" fmla="*/ 1666240 w 8514080"/>
              <a:gd name="connsiteY2" fmla="*/ 643753 h 1229126"/>
              <a:gd name="connsiteX3" fmla="*/ 1615440 w 8514080"/>
              <a:gd name="connsiteY3" fmla="*/ 1070473 h 1229126"/>
              <a:gd name="connsiteX4" fmla="*/ 2712720 w 8514080"/>
              <a:gd name="connsiteY4" fmla="*/ 1080633 h 1229126"/>
              <a:gd name="connsiteX5" fmla="*/ 2743200 w 8514080"/>
              <a:gd name="connsiteY5" fmla="*/ 176393 h 1229126"/>
              <a:gd name="connsiteX6" fmla="*/ 3870960 w 8514080"/>
              <a:gd name="connsiteY6" fmla="*/ 166233 h 1229126"/>
              <a:gd name="connsiteX7" fmla="*/ 3840480 w 8514080"/>
              <a:gd name="connsiteY7" fmla="*/ 1050153 h 1229126"/>
              <a:gd name="connsiteX8" fmla="*/ 4886960 w 8514080"/>
              <a:gd name="connsiteY8" fmla="*/ 1060313 h 1229126"/>
              <a:gd name="connsiteX9" fmla="*/ 4917440 w 8514080"/>
              <a:gd name="connsiteY9" fmla="*/ 125593 h 1229126"/>
              <a:gd name="connsiteX10" fmla="*/ 5943600 w 8514080"/>
              <a:gd name="connsiteY10" fmla="*/ 125593 h 1229126"/>
              <a:gd name="connsiteX11" fmla="*/ 5974080 w 8514080"/>
              <a:gd name="connsiteY11" fmla="*/ 1009513 h 1229126"/>
              <a:gd name="connsiteX12" fmla="*/ 7061200 w 8514080"/>
              <a:gd name="connsiteY12" fmla="*/ 1029833 h 1229126"/>
              <a:gd name="connsiteX13" fmla="*/ 7030720 w 8514080"/>
              <a:gd name="connsiteY13" fmla="*/ 125593 h 1229126"/>
              <a:gd name="connsiteX14" fmla="*/ 8514080 w 8514080"/>
              <a:gd name="connsiteY14" fmla="*/ 135753 h 1229126"/>
              <a:gd name="connsiteX0" fmla="*/ 0 w 8514080"/>
              <a:gd name="connsiteY0" fmla="*/ 157644 h 1230697"/>
              <a:gd name="connsiteX1" fmla="*/ 1595120 w 8514080"/>
              <a:gd name="connsiteY1" fmla="*/ 157644 h 1230697"/>
              <a:gd name="connsiteX2" fmla="*/ 1666240 w 8514080"/>
              <a:gd name="connsiteY2" fmla="*/ 645324 h 1230697"/>
              <a:gd name="connsiteX3" fmla="*/ 1615440 w 8514080"/>
              <a:gd name="connsiteY3" fmla="*/ 1072044 h 1230697"/>
              <a:gd name="connsiteX4" fmla="*/ 2712720 w 8514080"/>
              <a:gd name="connsiteY4" fmla="*/ 1082204 h 1230697"/>
              <a:gd name="connsiteX5" fmla="*/ 2743200 w 8514080"/>
              <a:gd name="connsiteY5" fmla="*/ 177964 h 1230697"/>
              <a:gd name="connsiteX6" fmla="*/ 3870960 w 8514080"/>
              <a:gd name="connsiteY6" fmla="*/ 167804 h 1230697"/>
              <a:gd name="connsiteX7" fmla="*/ 3840480 w 8514080"/>
              <a:gd name="connsiteY7" fmla="*/ 1051724 h 1230697"/>
              <a:gd name="connsiteX8" fmla="*/ 4886960 w 8514080"/>
              <a:gd name="connsiteY8" fmla="*/ 1061884 h 1230697"/>
              <a:gd name="connsiteX9" fmla="*/ 4917440 w 8514080"/>
              <a:gd name="connsiteY9" fmla="*/ 127164 h 1230697"/>
              <a:gd name="connsiteX10" fmla="*/ 5943600 w 8514080"/>
              <a:gd name="connsiteY10" fmla="*/ 127164 h 1230697"/>
              <a:gd name="connsiteX11" fmla="*/ 5974080 w 8514080"/>
              <a:gd name="connsiteY11" fmla="*/ 1011084 h 1230697"/>
              <a:gd name="connsiteX12" fmla="*/ 7061200 w 8514080"/>
              <a:gd name="connsiteY12" fmla="*/ 1031404 h 1230697"/>
              <a:gd name="connsiteX13" fmla="*/ 7030720 w 8514080"/>
              <a:gd name="connsiteY13" fmla="*/ 127164 h 1230697"/>
              <a:gd name="connsiteX14" fmla="*/ 8514080 w 8514080"/>
              <a:gd name="connsiteY14" fmla="*/ 137324 h 1230697"/>
              <a:gd name="connsiteX0" fmla="*/ 0 w 8514080"/>
              <a:gd name="connsiteY0" fmla="*/ 157644 h 1230697"/>
              <a:gd name="connsiteX1" fmla="*/ 1595120 w 8514080"/>
              <a:gd name="connsiteY1" fmla="*/ 157644 h 1230697"/>
              <a:gd name="connsiteX2" fmla="*/ 1666240 w 8514080"/>
              <a:gd name="connsiteY2" fmla="*/ 645324 h 1230697"/>
              <a:gd name="connsiteX3" fmla="*/ 1615440 w 8514080"/>
              <a:gd name="connsiteY3" fmla="*/ 1072044 h 1230697"/>
              <a:gd name="connsiteX4" fmla="*/ 2712720 w 8514080"/>
              <a:gd name="connsiteY4" fmla="*/ 1082204 h 1230697"/>
              <a:gd name="connsiteX5" fmla="*/ 2743200 w 8514080"/>
              <a:gd name="connsiteY5" fmla="*/ 177964 h 1230697"/>
              <a:gd name="connsiteX6" fmla="*/ 3870960 w 8514080"/>
              <a:gd name="connsiteY6" fmla="*/ 167804 h 1230697"/>
              <a:gd name="connsiteX7" fmla="*/ 3840480 w 8514080"/>
              <a:gd name="connsiteY7" fmla="*/ 1051724 h 1230697"/>
              <a:gd name="connsiteX8" fmla="*/ 4886960 w 8514080"/>
              <a:gd name="connsiteY8" fmla="*/ 1061884 h 1230697"/>
              <a:gd name="connsiteX9" fmla="*/ 4917440 w 8514080"/>
              <a:gd name="connsiteY9" fmla="*/ 127164 h 1230697"/>
              <a:gd name="connsiteX10" fmla="*/ 5943600 w 8514080"/>
              <a:gd name="connsiteY10" fmla="*/ 127164 h 1230697"/>
              <a:gd name="connsiteX11" fmla="*/ 5974080 w 8514080"/>
              <a:gd name="connsiteY11" fmla="*/ 1011084 h 1230697"/>
              <a:gd name="connsiteX12" fmla="*/ 7061200 w 8514080"/>
              <a:gd name="connsiteY12" fmla="*/ 1031404 h 1230697"/>
              <a:gd name="connsiteX13" fmla="*/ 7030720 w 8514080"/>
              <a:gd name="connsiteY13" fmla="*/ 127164 h 1230697"/>
              <a:gd name="connsiteX14" fmla="*/ 8514080 w 8514080"/>
              <a:gd name="connsiteY14" fmla="*/ 137324 h 1230697"/>
              <a:gd name="connsiteX0" fmla="*/ 0 w 8514080"/>
              <a:gd name="connsiteY0" fmla="*/ 157644 h 1235901"/>
              <a:gd name="connsiteX1" fmla="*/ 1595120 w 8514080"/>
              <a:gd name="connsiteY1" fmla="*/ 157644 h 1235901"/>
              <a:gd name="connsiteX2" fmla="*/ 1666240 w 8514080"/>
              <a:gd name="connsiteY2" fmla="*/ 645324 h 1235901"/>
              <a:gd name="connsiteX3" fmla="*/ 1615440 w 8514080"/>
              <a:gd name="connsiteY3" fmla="*/ 1072044 h 1235901"/>
              <a:gd name="connsiteX4" fmla="*/ 2712720 w 8514080"/>
              <a:gd name="connsiteY4" fmla="*/ 1082204 h 1235901"/>
              <a:gd name="connsiteX5" fmla="*/ 2743200 w 8514080"/>
              <a:gd name="connsiteY5" fmla="*/ 177964 h 1235901"/>
              <a:gd name="connsiteX6" fmla="*/ 3870960 w 8514080"/>
              <a:gd name="connsiteY6" fmla="*/ 167804 h 1235901"/>
              <a:gd name="connsiteX7" fmla="*/ 3840480 w 8514080"/>
              <a:gd name="connsiteY7" fmla="*/ 1051724 h 1235901"/>
              <a:gd name="connsiteX8" fmla="*/ 4886960 w 8514080"/>
              <a:gd name="connsiteY8" fmla="*/ 1061884 h 1235901"/>
              <a:gd name="connsiteX9" fmla="*/ 4917440 w 8514080"/>
              <a:gd name="connsiteY9" fmla="*/ 127164 h 1235901"/>
              <a:gd name="connsiteX10" fmla="*/ 5943600 w 8514080"/>
              <a:gd name="connsiteY10" fmla="*/ 127164 h 1235901"/>
              <a:gd name="connsiteX11" fmla="*/ 5974080 w 8514080"/>
              <a:gd name="connsiteY11" fmla="*/ 1011084 h 1235901"/>
              <a:gd name="connsiteX12" fmla="*/ 7061200 w 8514080"/>
              <a:gd name="connsiteY12" fmla="*/ 1031404 h 1235901"/>
              <a:gd name="connsiteX13" fmla="*/ 7030720 w 8514080"/>
              <a:gd name="connsiteY13" fmla="*/ 127164 h 1235901"/>
              <a:gd name="connsiteX14" fmla="*/ 8514080 w 8514080"/>
              <a:gd name="connsiteY14" fmla="*/ 137324 h 1235901"/>
              <a:gd name="connsiteX0" fmla="*/ 0 w 8514080"/>
              <a:gd name="connsiteY0" fmla="*/ 207766 h 1286023"/>
              <a:gd name="connsiteX1" fmla="*/ 1595120 w 8514080"/>
              <a:gd name="connsiteY1" fmla="*/ 207766 h 1286023"/>
              <a:gd name="connsiteX2" fmla="*/ 1666240 w 8514080"/>
              <a:gd name="connsiteY2" fmla="*/ 695446 h 1286023"/>
              <a:gd name="connsiteX3" fmla="*/ 1615440 w 8514080"/>
              <a:gd name="connsiteY3" fmla="*/ 1122166 h 1286023"/>
              <a:gd name="connsiteX4" fmla="*/ 2712720 w 8514080"/>
              <a:gd name="connsiteY4" fmla="*/ 1132326 h 1286023"/>
              <a:gd name="connsiteX5" fmla="*/ 2743200 w 8514080"/>
              <a:gd name="connsiteY5" fmla="*/ 228086 h 1286023"/>
              <a:gd name="connsiteX6" fmla="*/ 3870960 w 8514080"/>
              <a:gd name="connsiteY6" fmla="*/ 217926 h 1286023"/>
              <a:gd name="connsiteX7" fmla="*/ 3840480 w 8514080"/>
              <a:gd name="connsiteY7" fmla="*/ 1101846 h 1286023"/>
              <a:gd name="connsiteX8" fmla="*/ 4886960 w 8514080"/>
              <a:gd name="connsiteY8" fmla="*/ 1112006 h 1286023"/>
              <a:gd name="connsiteX9" fmla="*/ 4917440 w 8514080"/>
              <a:gd name="connsiteY9" fmla="*/ 177286 h 1286023"/>
              <a:gd name="connsiteX10" fmla="*/ 5943600 w 8514080"/>
              <a:gd name="connsiteY10" fmla="*/ 177286 h 1286023"/>
              <a:gd name="connsiteX11" fmla="*/ 5974080 w 8514080"/>
              <a:gd name="connsiteY11" fmla="*/ 1061206 h 1286023"/>
              <a:gd name="connsiteX12" fmla="*/ 7061200 w 8514080"/>
              <a:gd name="connsiteY12" fmla="*/ 1081526 h 1286023"/>
              <a:gd name="connsiteX13" fmla="*/ 7030720 w 8514080"/>
              <a:gd name="connsiteY13" fmla="*/ 177286 h 1286023"/>
              <a:gd name="connsiteX14" fmla="*/ 8514080 w 8514080"/>
              <a:gd name="connsiteY14" fmla="*/ 187446 h 1286023"/>
              <a:gd name="connsiteX0" fmla="*/ 0 w 8514080"/>
              <a:gd name="connsiteY0" fmla="*/ 203231 h 1281488"/>
              <a:gd name="connsiteX1" fmla="*/ 1595120 w 8514080"/>
              <a:gd name="connsiteY1" fmla="*/ 203231 h 1281488"/>
              <a:gd name="connsiteX2" fmla="*/ 1666240 w 8514080"/>
              <a:gd name="connsiteY2" fmla="*/ 690911 h 1281488"/>
              <a:gd name="connsiteX3" fmla="*/ 1615440 w 8514080"/>
              <a:gd name="connsiteY3" fmla="*/ 1117631 h 1281488"/>
              <a:gd name="connsiteX4" fmla="*/ 2712720 w 8514080"/>
              <a:gd name="connsiteY4" fmla="*/ 1127791 h 1281488"/>
              <a:gd name="connsiteX5" fmla="*/ 2743200 w 8514080"/>
              <a:gd name="connsiteY5" fmla="*/ 223551 h 1281488"/>
              <a:gd name="connsiteX6" fmla="*/ 3870960 w 8514080"/>
              <a:gd name="connsiteY6" fmla="*/ 213391 h 1281488"/>
              <a:gd name="connsiteX7" fmla="*/ 3840480 w 8514080"/>
              <a:gd name="connsiteY7" fmla="*/ 1097311 h 1281488"/>
              <a:gd name="connsiteX8" fmla="*/ 4886960 w 8514080"/>
              <a:gd name="connsiteY8" fmla="*/ 1107471 h 1281488"/>
              <a:gd name="connsiteX9" fmla="*/ 4917440 w 8514080"/>
              <a:gd name="connsiteY9" fmla="*/ 172751 h 1281488"/>
              <a:gd name="connsiteX10" fmla="*/ 5943600 w 8514080"/>
              <a:gd name="connsiteY10" fmla="*/ 172751 h 1281488"/>
              <a:gd name="connsiteX11" fmla="*/ 5974080 w 8514080"/>
              <a:gd name="connsiteY11" fmla="*/ 1056671 h 1281488"/>
              <a:gd name="connsiteX12" fmla="*/ 7061200 w 8514080"/>
              <a:gd name="connsiteY12" fmla="*/ 1076991 h 1281488"/>
              <a:gd name="connsiteX13" fmla="*/ 7030720 w 8514080"/>
              <a:gd name="connsiteY13" fmla="*/ 172751 h 1281488"/>
              <a:gd name="connsiteX14" fmla="*/ 8514080 w 8514080"/>
              <a:gd name="connsiteY14" fmla="*/ 182911 h 1281488"/>
              <a:gd name="connsiteX0" fmla="*/ 0 w 8514080"/>
              <a:gd name="connsiteY0" fmla="*/ 203231 h 1281488"/>
              <a:gd name="connsiteX1" fmla="*/ 1595120 w 8514080"/>
              <a:gd name="connsiteY1" fmla="*/ 203231 h 1281488"/>
              <a:gd name="connsiteX2" fmla="*/ 1666240 w 8514080"/>
              <a:gd name="connsiteY2" fmla="*/ 690911 h 1281488"/>
              <a:gd name="connsiteX3" fmla="*/ 1615440 w 8514080"/>
              <a:gd name="connsiteY3" fmla="*/ 1117631 h 1281488"/>
              <a:gd name="connsiteX4" fmla="*/ 2712720 w 8514080"/>
              <a:gd name="connsiteY4" fmla="*/ 1127791 h 1281488"/>
              <a:gd name="connsiteX5" fmla="*/ 2743200 w 8514080"/>
              <a:gd name="connsiteY5" fmla="*/ 223551 h 1281488"/>
              <a:gd name="connsiteX6" fmla="*/ 3870960 w 8514080"/>
              <a:gd name="connsiteY6" fmla="*/ 213391 h 1281488"/>
              <a:gd name="connsiteX7" fmla="*/ 3840480 w 8514080"/>
              <a:gd name="connsiteY7" fmla="*/ 1097311 h 1281488"/>
              <a:gd name="connsiteX8" fmla="*/ 4886960 w 8514080"/>
              <a:gd name="connsiteY8" fmla="*/ 1107471 h 1281488"/>
              <a:gd name="connsiteX9" fmla="*/ 4917440 w 8514080"/>
              <a:gd name="connsiteY9" fmla="*/ 172751 h 1281488"/>
              <a:gd name="connsiteX10" fmla="*/ 5943600 w 8514080"/>
              <a:gd name="connsiteY10" fmla="*/ 172751 h 1281488"/>
              <a:gd name="connsiteX11" fmla="*/ 5974080 w 8514080"/>
              <a:gd name="connsiteY11" fmla="*/ 1056671 h 1281488"/>
              <a:gd name="connsiteX12" fmla="*/ 7061200 w 8514080"/>
              <a:gd name="connsiteY12" fmla="*/ 1076991 h 1281488"/>
              <a:gd name="connsiteX13" fmla="*/ 7030720 w 8514080"/>
              <a:gd name="connsiteY13" fmla="*/ 172751 h 1281488"/>
              <a:gd name="connsiteX14" fmla="*/ 8514080 w 8514080"/>
              <a:gd name="connsiteY14" fmla="*/ 182911 h 1281488"/>
              <a:gd name="connsiteX0" fmla="*/ 0 w 8514080"/>
              <a:gd name="connsiteY0" fmla="*/ 203231 h 1281488"/>
              <a:gd name="connsiteX1" fmla="*/ 1595120 w 8514080"/>
              <a:gd name="connsiteY1" fmla="*/ 203231 h 1281488"/>
              <a:gd name="connsiteX2" fmla="*/ 1666240 w 8514080"/>
              <a:gd name="connsiteY2" fmla="*/ 690911 h 1281488"/>
              <a:gd name="connsiteX3" fmla="*/ 1615440 w 8514080"/>
              <a:gd name="connsiteY3" fmla="*/ 1117631 h 1281488"/>
              <a:gd name="connsiteX4" fmla="*/ 2712720 w 8514080"/>
              <a:gd name="connsiteY4" fmla="*/ 1127791 h 1281488"/>
              <a:gd name="connsiteX5" fmla="*/ 2743200 w 8514080"/>
              <a:gd name="connsiteY5" fmla="*/ 223551 h 1281488"/>
              <a:gd name="connsiteX6" fmla="*/ 3870960 w 8514080"/>
              <a:gd name="connsiteY6" fmla="*/ 213391 h 1281488"/>
              <a:gd name="connsiteX7" fmla="*/ 3840480 w 8514080"/>
              <a:gd name="connsiteY7" fmla="*/ 1097311 h 1281488"/>
              <a:gd name="connsiteX8" fmla="*/ 4886960 w 8514080"/>
              <a:gd name="connsiteY8" fmla="*/ 1107471 h 1281488"/>
              <a:gd name="connsiteX9" fmla="*/ 4917440 w 8514080"/>
              <a:gd name="connsiteY9" fmla="*/ 172751 h 1281488"/>
              <a:gd name="connsiteX10" fmla="*/ 5943600 w 8514080"/>
              <a:gd name="connsiteY10" fmla="*/ 172751 h 1281488"/>
              <a:gd name="connsiteX11" fmla="*/ 5974080 w 8514080"/>
              <a:gd name="connsiteY11" fmla="*/ 1056671 h 1281488"/>
              <a:gd name="connsiteX12" fmla="*/ 7061200 w 8514080"/>
              <a:gd name="connsiteY12" fmla="*/ 1076991 h 1281488"/>
              <a:gd name="connsiteX13" fmla="*/ 7030720 w 8514080"/>
              <a:gd name="connsiteY13" fmla="*/ 172751 h 1281488"/>
              <a:gd name="connsiteX14" fmla="*/ 8514080 w 8514080"/>
              <a:gd name="connsiteY14" fmla="*/ 182911 h 1281488"/>
              <a:gd name="connsiteX0" fmla="*/ 0 w 8514080"/>
              <a:gd name="connsiteY0" fmla="*/ 203231 h 1281488"/>
              <a:gd name="connsiteX1" fmla="*/ 1595120 w 8514080"/>
              <a:gd name="connsiteY1" fmla="*/ 203231 h 1281488"/>
              <a:gd name="connsiteX2" fmla="*/ 1666240 w 8514080"/>
              <a:gd name="connsiteY2" fmla="*/ 690911 h 1281488"/>
              <a:gd name="connsiteX3" fmla="*/ 1615440 w 8514080"/>
              <a:gd name="connsiteY3" fmla="*/ 1117631 h 1281488"/>
              <a:gd name="connsiteX4" fmla="*/ 2712720 w 8514080"/>
              <a:gd name="connsiteY4" fmla="*/ 1127791 h 1281488"/>
              <a:gd name="connsiteX5" fmla="*/ 2743200 w 8514080"/>
              <a:gd name="connsiteY5" fmla="*/ 223551 h 1281488"/>
              <a:gd name="connsiteX6" fmla="*/ 3870960 w 8514080"/>
              <a:gd name="connsiteY6" fmla="*/ 213391 h 1281488"/>
              <a:gd name="connsiteX7" fmla="*/ 3840480 w 8514080"/>
              <a:gd name="connsiteY7" fmla="*/ 1097311 h 1281488"/>
              <a:gd name="connsiteX8" fmla="*/ 4886960 w 8514080"/>
              <a:gd name="connsiteY8" fmla="*/ 1107471 h 1281488"/>
              <a:gd name="connsiteX9" fmla="*/ 4917440 w 8514080"/>
              <a:gd name="connsiteY9" fmla="*/ 172751 h 1281488"/>
              <a:gd name="connsiteX10" fmla="*/ 5943600 w 8514080"/>
              <a:gd name="connsiteY10" fmla="*/ 172751 h 1281488"/>
              <a:gd name="connsiteX11" fmla="*/ 5974080 w 8514080"/>
              <a:gd name="connsiteY11" fmla="*/ 1056671 h 1281488"/>
              <a:gd name="connsiteX12" fmla="*/ 7061200 w 8514080"/>
              <a:gd name="connsiteY12" fmla="*/ 1076991 h 1281488"/>
              <a:gd name="connsiteX13" fmla="*/ 7030720 w 8514080"/>
              <a:gd name="connsiteY13" fmla="*/ 172751 h 1281488"/>
              <a:gd name="connsiteX14" fmla="*/ 8514080 w 8514080"/>
              <a:gd name="connsiteY14" fmla="*/ 182911 h 1281488"/>
              <a:gd name="connsiteX0" fmla="*/ 0 w 8514080"/>
              <a:gd name="connsiteY0" fmla="*/ 203231 h 1281488"/>
              <a:gd name="connsiteX1" fmla="*/ 1595120 w 8514080"/>
              <a:gd name="connsiteY1" fmla="*/ 203231 h 1281488"/>
              <a:gd name="connsiteX2" fmla="*/ 1666240 w 8514080"/>
              <a:gd name="connsiteY2" fmla="*/ 690911 h 1281488"/>
              <a:gd name="connsiteX3" fmla="*/ 1615440 w 8514080"/>
              <a:gd name="connsiteY3" fmla="*/ 1117631 h 1281488"/>
              <a:gd name="connsiteX4" fmla="*/ 2712720 w 8514080"/>
              <a:gd name="connsiteY4" fmla="*/ 1127791 h 1281488"/>
              <a:gd name="connsiteX5" fmla="*/ 2743200 w 8514080"/>
              <a:gd name="connsiteY5" fmla="*/ 223551 h 1281488"/>
              <a:gd name="connsiteX6" fmla="*/ 3870960 w 8514080"/>
              <a:gd name="connsiteY6" fmla="*/ 213391 h 1281488"/>
              <a:gd name="connsiteX7" fmla="*/ 3840480 w 8514080"/>
              <a:gd name="connsiteY7" fmla="*/ 1097311 h 1281488"/>
              <a:gd name="connsiteX8" fmla="*/ 4886960 w 8514080"/>
              <a:gd name="connsiteY8" fmla="*/ 1107471 h 1281488"/>
              <a:gd name="connsiteX9" fmla="*/ 4917440 w 8514080"/>
              <a:gd name="connsiteY9" fmla="*/ 172751 h 1281488"/>
              <a:gd name="connsiteX10" fmla="*/ 5943600 w 8514080"/>
              <a:gd name="connsiteY10" fmla="*/ 172751 h 1281488"/>
              <a:gd name="connsiteX11" fmla="*/ 5974080 w 8514080"/>
              <a:gd name="connsiteY11" fmla="*/ 1056671 h 1281488"/>
              <a:gd name="connsiteX12" fmla="*/ 7061200 w 8514080"/>
              <a:gd name="connsiteY12" fmla="*/ 1076991 h 1281488"/>
              <a:gd name="connsiteX13" fmla="*/ 7030720 w 8514080"/>
              <a:gd name="connsiteY13" fmla="*/ 172751 h 1281488"/>
              <a:gd name="connsiteX14" fmla="*/ 8514080 w 8514080"/>
              <a:gd name="connsiteY14" fmla="*/ 182911 h 1281488"/>
              <a:gd name="connsiteX0" fmla="*/ 0 w 8514080"/>
              <a:gd name="connsiteY0" fmla="*/ 199546 h 1272599"/>
              <a:gd name="connsiteX1" fmla="*/ 1595120 w 8514080"/>
              <a:gd name="connsiteY1" fmla="*/ 199546 h 1272599"/>
              <a:gd name="connsiteX2" fmla="*/ 1666240 w 8514080"/>
              <a:gd name="connsiteY2" fmla="*/ 687226 h 1272599"/>
              <a:gd name="connsiteX3" fmla="*/ 1615440 w 8514080"/>
              <a:gd name="connsiteY3" fmla="*/ 1113946 h 1272599"/>
              <a:gd name="connsiteX4" fmla="*/ 2712720 w 8514080"/>
              <a:gd name="connsiteY4" fmla="*/ 1124106 h 1272599"/>
              <a:gd name="connsiteX5" fmla="*/ 2743200 w 8514080"/>
              <a:gd name="connsiteY5" fmla="*/ 219866 h 1272599"/>
              <a:gd name="connsiteX6" fmla="*/ 3870960 w 8514080"/>
              <a:gd name="connsiteY6" fmla="*/ 209706 h 1272599"/>
              <a:gd name="connsiteX7" fmla="*/ 3840480 w 8514080"/>
              <a:gd name="connsiteY7" fmla="*/ 1093626 h 1272599"/>
              <a:gd name="connsiteX8" fmla="*/ 4876800 w 8514080"/>
              <a:gd name="connsiteY8" fmla="*/ 1032666 h 1272599"/>
              <a:gd name="connsiteX9" fmla="*/ 4917440 w 8514080"/>
              <a:gd name="connsiteY9" fmla="*/ 169066 h 1272599"/>
              <a:gd name="connsiteX10" fmla="*/ 5943600 w 8514080"/>
              <a:gd name="connsiteY10" fmla="*/ 169066 h 1272599"/>
              <a:gd name="connsiteX11" fmla="*/ 5974080 w 8514080"/>
              <a:gd name="connsiteY11" fmla="*/ 1052986 h 1272599"/>
              <a:gd name="connsiteX12" fmla="*/ 7061200 w 8514080"/>
              <a:gd name="connsiteY12" fmla="*/ 1073306 h 1272599"/>
              <a:gd name="connsiteX13" fmla="*/ 7030720 w 8514080"/>
              <a:gd name="connsiteY13" fmla="*/ 169066 h 1272599"/>
              <a:gd name="connsiteX14" fmla="*/ 8514080 w 8514080"/>
              <a:gd name="connsiteY14" fmla="*/ 179226 h 1272599"/>
              <a:gd name="connsiteX0" fmla="*/ 0 w 8514080"/>
              <a:gd name="connsiteY0" fmla="*/ 162588 h 1235641"/>
              <a:gd name="connsiteX1" fmla="*/ 1595120 w 8514080"/>
              <a:gd name="connsiteY1" fmla="*/ 162588 h 1235641"/>
              <a:gd name="connsiteX2" fmla="*/ 1666240 w 8514080"/>
              <a:gd name="connsiteY2" fmla="*/ 650268 h 1235641"/>
              <a:gd name="connsiteX3" fmla="*/ 1615440 w 8514080"/>
              <a:gd name="connsiteY3" fmla="*/ 1076988 h 1235641"/>
              <a:gd name="connsiteX4" fmla="*/ 2712720 w 8514080"/>
              <a:gd name="connsiteY4" fmla="*/ 1087148 h 1235641"/>
              <a:gd name="connsiteX5" fmla="*/ 2743200 w 8514080"/>
              <a:gd name="connsiteY5" fmla="*/ 182908 h 1235641"/>
              <a:gd name="connsiteX6" fmla="*/ 3870960 w 8514080"/>
              <a:gd name="connsiteY6" fmla="*/ 172748 h 1235641"/>
              <a:gd name="connsiteX7" fmla="*/ 3840480 w 8514080"/>
              <a:gd name="connsiteY7" fmla="*/ 1056668 h 1235641"/>
              <a:gd name="connsiteX8" fmla="*/ 4876800 w 8514080"/>
              <a:gd name="connsiteY8" fmla="*/ 995708 h 1235641"/>
              <a:gd name="connsiteX9" fmla="*/ 5069840 w 8514080"/>
              <a:gd name="connsiteY9" fmla="*/ 132108 h 1235641"/>
              <a:gd name="connsiteX10" fmla="*/ 5943600 w 8514080"/>
              <a:gd name="connsiteY10" fmla="*/ 132108 h 1235641"/>
              <a:gd name="connsiteX11" fmla="*/ 5974080 w 8514080"/>
              <a:gd name="connsiteY11" fmla="*/ 1016028 h 1235641"/>
              <a:gd name="connsiteX12" fmla="*/ 7061200 w 8514080"/>
              <a:gd name="connsiteY12" fmla="*/ 1036348 h 1235641"/>
              <a:gd name="connsiteX13" fmla="*/ 7030720 w 8514080"/>
              <a:gd name="connsiteY13" fmla="*/ 132108 h 1235641"/>
              <a:gd name="connsiteX14" fmla="*/ 8514080 w 8514080"/>
              <a:gd name="connsiteY14" fmla="*/ 142268 h 1235641"/>
              <a:gd name="connsiteX0" fmla="*/ 0 w 8514080"/>
              <a:gd name="connsiteY0" fmla="*/ 162588 h 1235641"/>
              <a:gd name="connsiteX1" fmla="*/ 1595120 w 8514080"/>
              <a:gd name="connsiteY1" fmla="*/ 162588 h 1235641"/>
              <a:gd name="connsiteX2" fmla="*/ 1666240 w 8514080"/>
              <a:gd name="connsiteY2" fmla="*/ 650268 h 1235641"/>
              <a:gd name="connsiteX3" fmla="*/ 1615440 w 8514080"/>
              <a:gd name="connsiteY3" fmla="*/ 1076988 h 1235641"/>
              <a:gd name="connsiteX4" fmla="*/ 2712720 w 8514080"/>
              <a:gd name="connsiteY4" fmla="*/ 1087148 h 1235641"/>
              <a:gd name="connsiteX5" fmla="*/ 2743200 w 8514080"/>
              <a:gd name="connsiteY5" fmla="*/ 182908 h 1235641"/>
              <a:gd name="connsiteX6" fmla="*/ 3870960 w 8514080"/>
              <a:gd name="connsiteY6" fmla="*/ 172748 h 1235641"/>
              <a:gd name="connsiteX7" fmla="*/ 3840480 w 8514080"/>
              <a:gd name="connsiteY7" fmla="*/ 1056668 h 1235641"/>
              <a:gd name="connsiteX8" fmla="*/ 4876800 w 8514080"/>
              <a:gd name="connsiteY8" fmla="*/ 995708 h 1235641"/>
              <a:gd name="connsiteX9" fmla="*/ 5069840 w 8514080"/>
              <a:gd name="connsiteY9" fmla="*/ 132108 h 1235641"/>
              <a:gd name="connsiteX10" fmla="*/ 5882640 w 8514080"/>
              <a:gd name="connsiteY10" fmla="*/ 142268 h 1235641"/>
              <a:gd name="connsiteX11" fmla="*/ 5974080 w 8514080"/>
              <a:gd name="connsiteY11" fmla="*/ 1016028 h 1235641"/>
              <a:gd name="connsiteX12" fmla="*/ 7061200 w 8514080"/>
              <a:gd name="connsiteY12" fmla="*/ 1036348 h 1235641"/>
              <a:gd name="connsiteX13" fmla="*/ 7030720 w 8514080"/>
              <a:gd name="connsiteY13" fmla="*/ 132108 h 1235641"/>
              <a:gd name="connsiteX14" fmla="*/ 8514080 w 8514080"/>
              <a:gd name="connsiteY14" fmla="*/ 142268 h 1235641"/>
              <a:gd name="connsiteX0" fmla="*/ 0 w 8514080"/>
              <a:gd name="connsiteY0" fmla="*/ 136210 h 1209263"/>
              <a:gd name="connsiteX1" fmla="*/ 1595120 w 8514080"/>
              <a:gd name="connsiteY1" fmla="*/ 136210 h 1209263"/>
              <a:gd name="connsiteX2" fmla="*/ 1666240 w 8514080"/>
              <a:gd name="connsiteY2" fmla="*/ 623890 h 1209263"/>
              <a:gd name="connsiteX3" fmla="*/ 1615440 w 8514080"/>
              <a:gd name="connsiteY3" fmla="*/ 1050610 h 1209263"/>
              <a:gd name="connsiteX4" fmla="*/ 2712720 w 8514080"/>
              <a:gd name="connsiteY4" fmla="*/ 1060770 h 1209263"/>
              <a:gd name="connsiteX5" fmla="*/ 2743200 w 8514080"/>
              <a:gd name="connsiteY5" fmla="*/ 156530 h 1209263"/>
              <a:gd name="connsiteX6" fmla="*/ 3870960 w 8514080"/>
              <a:gd name="connsiteY6" fmla="*/ 146370 h 1209263"/>
              <a:gd name="connsiteX7" fmla="*/ 3840480 w 8514080"/>
              <a:gd name="connsiteY7" fmla="*/ 1030290 h 1209263"/>
              <a:gd name="connsiteX8" fmla="*/ 4876800 w 8514080"/>
              <a:gd name="connsiteY8" fmla="*/ 969330 h 1209263"/>
              <a:gd name="connsiteX9" fmla="*/ 5069840 w 8514080"/>
              <a:gd name="connsiteY9" fmla="*/ 105730 h 1209263"/>
              <a:gd name="connsiteX10" fmla="*/ 5882640 w 8514080"/>
              <a:gd name="connsiteY10" fmla="*/ 115890 h 1209263"/>
              <a:gd name="connsiteX11" fmla="*/ 5974080 w 8514080"/>
              <a:gd name="connsiteY11" fmla="*/ 989650 h 1209263"/>
              <a:gd name="connsiteX12" fmla="*/ 6949440 w 8514080"/>
              <a:gd name="connsiteY12" fmla="*/ 999810 h 1209263"/>
              <a:gd name="connsiteX13" fmla="*/ 7030720 w 8514080"/>
              <a:gd name="connsiteY13" fmla="*/ 105730 h 1209263"/>
              <a:gd name="connsiteX14" fmla="*/ 8514080 w 8514080"/>
              <a:gd name="connsiteY14" fmla="*/ 115890 h 1209263"/>
              <a:gd name="connsiteX0" fmla="*/ 0 w 8514080"/>
              <a:gd name="connsiteY0" fmla="*/ 136210 h 1209263"/>
              <a:gd name="connsiteX1" fmla="*/ 1595120 w 8514080"/>
              <a:gd name="connsiteY1" fmla="*/ 136210 h 1209263"/>
              <a:gd name="connsiteX2" fmla="*/ 1666240 w 8514080"/>
              <a:gd name="connsiteY2" fmla="*/ 623890 h 1209263"/>
              <a:gd name="connsiteX3" fmla="*/ 1615440 w 8514080"/>
              <a:gd name="connsiteY3" fmla="*/ 1050610 h 1209263"/>
              <a:gd name="connsiteX4" fmla="*/ 2712720 w 8514080"/>
              <a:gd name="connsiteY4" fmla="*/ 1060770 h 1209263"/>
              <a:gd name="connsiteX5" fmla="*/ 2743200 w 8514080"/>
              <a:gd name="connsiteY5" fmla="*/ 156530 h 1209263"/>
              <a:gd name="connsiteX6" fmla="*/ 3870960 w 8514080"/>
              <a:gd name="connsiteY6" fmla="*/ 146370 h 1209263"/>
              <a:gd name="connsiteX7" fmla="*/ 3840480 w 8514080"/>
              <a:gd name="connsiteY7" fmla="*/ 1030290 h 1209263"/>
              <a:gd name="connsiteX8" fmla="*/ 4876800 w 8514080"/>
              <a:gd name="connsiteY8" fmla="*/ 969330 h 1209263"/>
              <a:gd name="connsiteX9" fmla="*/ 5069840 w 8514080"/>
              <a:gd name="connsiteY9" fmla="*/ 105730 h 1209263"/>
              <a:gd name="connsiteX10" fmla="*/ 5882640 w 8514080"/>
              <a:gd name="connsiteY10" fmla="*/ 115890 h 1209263"/>
              <a:gd name="connsiteX11" fmla="*/ 5974080 w 8514080"/>
              <a:gd name="connsiteY11" fmla="*/ 989650 h 1209263"/>
              <a:gd name="connsiteX12" fmla="*/ 6949440 w 8514080"/>
              <a:gd name="connsiteY12" fmla="*/ 999810 h 1209263"/>
              <a:gd name="connsiteX13" fmla="*/ 7183120 w 8514080"/>
              <a:gd name="connsiteY13" fmla="*/ 75250 h 1209263"/>
              <a:gd name="connsiteX14" fmla="*/ 8514080 w 8514080"/>
              <a:gd name="connsiteY14" fmla="*/ 115890 h 1209263"/>
              <a:gd name="connsiteX0" fmla="*/ 0 w 8514080"/>
              <a:gd name="connsiteY0" fmla="*/ 136210 h 1209263"/>
              <a:gd name="connsiteX1" fmla="*/ 1432560 w 8514080"/>
              <a:gd name="connsiteY1" fmla="*/ 146370 h 1209263"/>
              <a:gd name="connsiteX2" fmla="*/ 1666240 w 8514080"/>
              <a:gd name="connsiteY2" fmla="*/ 623890 h 1209263"/>
              <a:gd name="connsiteX3" fmla="*/ 1615440 w 8514080"/>
              <a:gd name="connsiteY3" fmla="*/ 1050610 h 1209263"/>
              <a:gd name="connsiteX4" fmla="*/ 2712720 w 8514080"/>
              <a:gd name="connsiteY4" fmla="*/ 1060770 h 1209263"/>
              <a:gd name="connsiteX5" fmla="*/ 2743200 w 8514080"/>
              <a:gd name="connsiteY5" fmla="*/ 156530 h 1209263"/>
              <a:gd name="connsiteX6" fmla="*/ 3870960 w 8514080"/>
              <a:gd name="connsiteY6" fmla="*/ 146370 h 1209263"/>
              <a:gd name="connsiteX7" fmla="*/ 3840480 w 8514080"/>
              <a:gd name="connsiteY7" fmla="*/ 1030290 h 1209263"/>
              <a:gd name="connsiteX8" fmla="*/ 4876800 w 8514080"/>
              <a:gd name="connsiteY8" fmla="*/ 969330 h 1209263"/>
              <a:gd name="connsiteX9" fmla="*/ 5069840 w 8514080"/>
              <a:gd name="connsiteY9" fmla="*/ 105730 h 1209263"/>
              <a:gd name="connsiteX10" fmla="*/ 5882640 w 8514080"/>
              <a:gd name="connsiteY10" fmla="*/ 115890 h 1209263"/>
              <a:gd name="connsiteX11" fmla="*/ 5974080 w 8514080"/>
              <a:gd name="connsiteY11" fmla="*/ 989650 h 1209263"/>
              <a:gd name="connsiteX12" fmla="*/ 6949440 w 8514080"/>
              <a:gd name="connsiteY12" fmla="*/ 999810 h 1209263"/>
              <a:gd name="connsiteX13" fmla="*/ 7183120 w 8514080"/>
              <a:gd name="connsiteY13" fmla="*/ 75250 h 1209263"/>
              <a:gd name="connsiteX14" fmla="*/ 8514080 w 8514080"/>
              <a:gd name="connsiteY14" fmla="*/ 115890 h 1209263"/>
              <a:gd name="connsiteX0" fmla="*/ 0 w 8514080"/>
              <a:gd name="connsiteY0" fmla="*/ 136210 h 1161931"/>
              <a:gd name="connsiteX1" fmla="*/ 1432560 w 8514080"/>
              <a:gd name="connsiteY1" fmla="*/ 146370 h 1161931"/>
              <a:gd name="connsiteX2" fmla="*/ 1666240 w 8514080"/>
              <a:gd name="connsiteY2" fmla="*/ 623890 h 1161931"/>
              <a:gd name="connsiteX3" fmla="*/ 1615440 w 8514080"/>
              <a:gd name="connsiteY3" fmla="*/ 1091250 h 1161931"/>
              <a:gd name="connsiteX4" fmla="*/ 2712720 w 8514080"/>
              <a:gd name="connsiteY4" fmla="*/ 1060770 h 1161931"/>
              <a:gd name="connsiteX5" fmla="*/ 2743200 w 8514080"/>
              <a:gd name="connsiteY5" fmla="*/ 156530 h 1161931"/>
              <a:gd name="connsiteX6" fmla="*/ 3870960 w 8514080"/>
              <a:gd name="connsiteY6" fmla="*/ 146370 h 1161931"/>
              <a:gd name="connsiteX7" fmla="*/ 3840480 w 8514080"/>
              <a:gd name="connsiteY7" fmla="*/ 1030290 h 1161931"/>
              <a:gd name="connsiteX8" fmla="*/ 4876800 w 8514080"/>
              <a:gd name="connsiteY8" fmla="*/ 969330 h 1161931"/>
              <a:gd name="connsiteX9" fmla="*/ 5069840 w 8514080"/>
              <a:gd name="connsiteY9" fmla="*/ 105730 h 1161931"/>
              <a:gd name="connsiteX10" fmla="*/ 5882640 w 8514080"/>
              <a:gd name="connsiteY10" fmla="*/ 115890 h 1161931"/>
              <a:gd name="connsiteX11" fmla="*/ 5974080 w 8514080"/>
              <a:gd name="connsiteY11" fmla="*/ 989650 h 1161931"/>
              <a:gd name="connsiteX12" fmla="*/ 6949440 w 8514080"/>
              <a:gd name="connsiteY12" fmla="*/ 999810 h 1161931"/>
              <a:gd name="connsiteX13" fmla="*/ 7183120 w 8514080"/>
              <a:gd name="connsiteY13" fmla="*/ 75250 h 1161931"/>
              <a:gd name="connsiteX14" fmla="*/ 8514080 w 8514080"/>
              <a:gd name="connsiteY14" fmla="*/ 115890 h 1161931"/>
              <a:gd name="connsiteX0" fmla="*/ 0 w 8514080"/>
              <a:gd name="connsiteY0" fmla="*/ 134061 h 1121125"/>
              <a:gd name="connsiteX1" fmla="*/ 1432560 w 8514080"/>
              <a:gd name="connsiteY1" fmla="*/ 144221 h 1121125"/>
              <a:gd name="connsiteX2" fmla="*/ 1666240 w 8514080"/>
              <a:gd name="connsiteY2" fmla="*/ 621741 h 1121125"/>
              <a:gd name="connsiteX3" fmla="*/ 1615440 w 8514080"/>
              <a:gd name="connsiteY3" fmla="*/ 1089101 h 1121125"/>
              <a:gd name="connsiteX4" fmla="*/ 2763520 w 8514080"/>
              <a:gd name="connsiteY4" fmla="*/ 977341 h 1121125"/>
              <a:gd name="connsiteX5" fmla="*/ 2743200 w 8514080"/>
              <a:gd name="connsiteY5" fmla="*/ 154381 h 1121125"/>
              <a:gd name="connsiteX6" fmla="*/ 3870960 w 8514080"/>
              <a:gd name="connsiteY6" fmla="*/ 144221 h 1121125"/>
              <a:gd name="connsiteX7" fmla="*/ 3840480 w 8514080"/>
              <a:gd name="connsiteY7" fmla="*/ 1028141 h 1121125"/>
              <a:gd name="connsiteX8" fmla="*/ 4876800 w 8514080"/>
              <a:gd name="connsiteY8" fmla="*/ 967181 h 1121125"/>
              <a:gd name="connsiteX9" fmla="*/ 5069840 w 8514080"/>
              <a:gd name="connsiteY9" fmla="*/ 103581 h 1121125"/>
              <a:gd name="connsiteX10" fmla="*/ 5882640 w 8514080"/>
              <a:gd name="connsiteY10" fmla="*/ 113741 h 1121125"/>
              <a:gd name="connsiteX11" fmla="*/ 5974080 w 8514080"/>
              <a:gd name="connsiteY11" fmla="*/ 987501 h 1121125"/>
              <a:gd name="connsiteX12" fmla="*/ 6949440 w 8514080"/>
              <a:gd name="connsiteY12" fmla="*/ 997661 h 1121125"/>
              <a:gd name="connsiteX13" fmla="*/ 7183120 w 8514080"/>
              <a:gd name="connsiteY13" fmla="*/ 73101 h 1121125"/>
              <a:gd name="connsiteX14" fmla="*/ 8514080 w 8514080"/>
              <a:gd name="connsiteY14" fmla="*/ 113741 h 1121125"/>
              <a:gd name="connsiteX0" fmla="*/ 0 w 8514080"/>
              <a:gd name="connsiteY0" fmla="*/ 134061 h 1120343"/>
              <a:gd name="connsiteX1" fmla="*/ 1432560 w 8514080"/>
              <a:gd name="connsiteY1" fmla="*/ 144221 h 1120343"/>
              <a:gd name="connsiteX2" fmla="*/ 1666240 w 8514080"/>
              <a:gd name="connsiteY2" fmla="*/ 621741 h 1120343"/>
              <a:gd name="connsiteX3" fmla="*/ 1615440 w 8514080"/>
              <a:gd name="connsiteY3" fmla="*/ 1089101 h 1120343"/>
              <a:gd name="connsiteX4" fmla="*/ 2763520 w 8514080"/>
              <a:gd name="connsiteY4" fmla="*/ 977341 h 1120343"/>
              <a:gd name="connsiteX5" fmla="*/ 2895600 w 8514080"/>
              <a:gd name="connsiteY5" fmla="*/ 174701 h 1120343"/>
              <a:gd name="connsiteX6" fmla="*/ 3870960 w 8514080"/>
              <a:gd name="connsiteY6" fmla="*/ 144221 h 1120343"/>
              <a:gd name="connsiteX7" fmla="*/ 3840480 w 8514080"/>
              <a:gd name="connsiteY7" fmla="*/ 1028141 h 1120343"/>
              <a:gd name="connsiteX8" fmla="*/ 4876800 w 8514080"/>
              <a:gd name="connsiteY8" fmla="*/ 967181 h 1120343"/>
              <a:gd name="connsiteX9" fmla="*/ 5069840 w 8514080"/>
              <a:gd name="connsiteY9" fmla="*/ 103581 h 1120343"/>
              <a:gd name="connsiteX10" fmla="*/ 5882640 w 8514080"/>
              <a:gd name="connsiteY10" fmla="*/ 113741 h 1120343"/>
              <a:gd name="connsiteX11" fmla="*/ 5974080 w 8514080"/>
              <a:gd name="connsiteY11" fmla="*/ 987501 h 1120343"/>
              <a:gd name="connsiteX12" fmla="*/ 6949440 w 8514080"/>
              <a:gd name="connsiteY12" fmla="*/ 997661 h 1120343"/>
              <a:gd name="connsiteX13" fmla="*/ 7183120 w 8514080"/>
              <a:gd name="connsiteY13" fmla="*/ 73101 h 1120343"/>
              <a:gd name="connsiteX14" fmla="*/ 8514080 w 8514080"/>
              <a:gd name="connsiteY14" fmla="*/ 113741 h 1120343"/>
              <a:gd name="connsiteX0" fmla="*/ 0 w 8514080"/>
              <a:gd name="connsiteY0" fmla="*/ 134061 h 1120343"/>
              <a:gd name="connsiteX1" fmla="*/ 1432560 w 8514080"/>
              <a:gd name="connsiteY1" fmla="*/ 144221 h 1120343"/>
              <a:gd name="connsiteX2" fmla="*/ 1666240 w 8514080"/>
              <a:gd name="connsiteY2" fmla="*/ 621741 h 1120343"/>
              <a:gd name="connsiteX3" fmla="*/ 1615440 w 8514080"/>
              <a:gd name="connsiteY3" fmla="*/ 1089101 h 1120343"/>
              <a:gd name="connsiteX4" fmla="*/ 2763520 w 8514080"/>
              <a:gd name="connsiteY4" fmla="*/ 977341 h 1120343"/>
              <a:gd name="connsiteX5" fmla="*/ 2895600 w 8514080"/>
              <a:gd name="connsiteY5" fmla="*/ 174701 h 1120343"/>
              <a:gd name="connsiteX6" fmla="*/ 3749040 w 8514080"/>
              <a:gd name="connsiteY6" fmla="*/ 144221 h 1120343"/>
              <a:gd name="connsiteX7" fmla="*/ 3840480 w 8514080"/>
              <a:gd name="connsiteY7" fmla="*/ 1028141 h 1120343"/>
              <a:gd name="connsiteX8" fmla="*/ 4876800 w 8514080"/>
              <a:gd name="connsiteY8" fmla="*/ 967181 h 1120343"/>
              <a:gd name="connsiteX9" fmla="*/ 5069840 w 8514080"/>
              <a:gd name="connsiteY9" fmla="*/ 103581 h 1120343"/>
              <a:gd name="connsiteX10" fmla="*/ 5882640 w 8514080"/>
              <a:gd name="connsiteY10" fmla="*/ 113741 h 1120343"/>
              <a:gd name="connsiteX11" fmla="*/ 5974080 w 8514080"/>
              <a:gd name="connsiteY11" fmla="*/ 987501 h 1120343"/>
              <a:gd name="connsiteX12" fmla="*/ 6949440 w 8514080"/>
              <a:gd name="connsiteY12" fmla="*/ 997661 h 1120343"/>
              <a:gd name="connsiteX13" fmla="*/ 7183120 w 8514080"/>
              <a:gd name="connsiteY13" fmla="*/ 73101 h 1120343"/>
              <a:gd name="connsiteX14" fmla="*/ 8514080 w 8514080"/>
              <a:gd name="connsiteY14" fmla="*/ 113741 h 1120343"/>
              <a:gd name="connsiteX0" fmla="*/ 0 w 8514080"/>
              <a:gd name="connsiteY0" fmla="*/ 134061 h 1120343"/>
              <a:gd name="connsiteX1" fmla="*/ 1432560 w 8514080"/>
              <a:gd name="connsiteY1" fmla="*/ 144221 h 1120343"/>
              <a:gd name="connsiteX2" fmla="*/ 1666240 w 8514080"/>
              <a:gd name="connsiteY2" fmla="*/ 621741 h 1120343"/>
              <a:gd name="connsiteX3" fmla="*/ 1615440 w 8514080"/>
              <a:gd name="connsiteY3" fmla="*/ 1089101 h 1120343"/>
              <a:gd name="connsiteX4" fmla="*/ 2763520 w 8514080"/>
              <a:gd name="connsiteY4" fmla="*/ 977341 h 1120343"/>
              <a:gd name="connsiteX5" fmla="*/ 2895600 w 8514080"/>
              <a:gd name="connsiteY5" fmla="*/ 174701 h 1120343"/>
              <a:gd name="connsiteX6" fmla="*/ 3749040 w 8514080"/>
              <a:gd name="connsiteY6" fmla="*/ 144221 h 1120343"/>
              <a:gd name="connsiteX7" fmla="*/ 3830320 w 8514080"/>
              <a:gd name="connsiteY7" fmla="*/ 957021 h 1120343"/>
              <a:gd name="connsiteX8" fmla="*/ 4876800 w 8514080"/>
              <a:gd name="connsiteY8" fmla="*/ 967181 h 1120343"/>
              <a:gd name="connsiteX9" fmla="*/ 5069840 w 8514080"/>
              <a:gd name="connsiteY9" fmla="*/ 103581 h 1120343"/>
              <a:gd name="connsiteX10" fmla="*/ 5882640 w 8514080"/>
              <a:gd name="connsiteY10" fmla="*/ 113741 h 1120343"/>
              <a:gd name="connsiteX11" fmla="*/ 5974080 w 8514080"/>
              <a:gd name="connsiteY11" fmla="*/ 987501 h 1120343"/>
              <a:gd name="connsiteX12" fmla="*/ 6949440 w 8514080"/>
              <a:gd name="connsiteY12" fmla="*/ 997661 h 1120343"/>
              <a:gd name="connsiteX13" fmla="*/ 7183120 w 8514080"/>
              <a:gd name="connsiteY13" fmla="*/ 73101 h 1120343"/>
              <a:gd name="connsiteX14" fmla="*/ 8514080 w 8514080"/>
              <a:gd name="connsiteY14" fmla="*/ 113741 h 1120343"/>
              <a:gd name="connsiteX0" fmla="*/ 0 w 8514080"/>
              <a:gd name="connsiteY0" fmla="*/ 136678 h 1122960"/>
              <a:gd name="connsiteX1" fmla="*/ 1432560 w 8514080"/>
              <a:gd name="connsiteY1" fmla="*/ 146838 h 1122960"/>
              <a:gd name="connsiteX2" fmla="*/ 1666240 w 8514080"/>
              <a:gd name="connsiteY2" fmla="*/ 624358 h 1122960"/>
              <a:gd name="connsiteX3" fmla="*/ 1615440 w 8514080"/>
              <a:gd name="connsiteY3" fmla="*/ 1091718 h 1122960"/>
              <a:gd name="connsiteX4" fmla="*/ 2763520 w 8514080"/>
              <a:gd name="connsiteY4" fmla="*/ 979958 h 1122960"/>
              <a:gd name="connsiteX5" fmla="*/ 2895600 w 8514080"/>
              <a:gd name="connsiteY5" fmla="*/ 177318 h 1122960"/>
              <a:gd name="connsiteX6" fmla="*/ 3749040 w 8514080"/>
              <a:gd name="connsiteY6" fmla="*/ 146838 h 1122960"/>
              <a:gd name="connsiteX7" fmla="*/ 3830320 w 8514080"/>
              <a:gd name="connsiteY7" fmla="*/ 959638 h 1122960"/>
              <a:gd name="connsiteX8" fmla="*/ 4968240 w 8514080"/>
              <a:gd name="connsiteY8" fmla="*/ 1010438 h 1122960"/>
              <a:gd name="connsiteX9" fmla="*/ 5069840 w 8514080"/>
              <a:gd name="connsiteY9" fmla="*/ 106198 h 1122960"/>
              <a:gd name="connsiteX10" fmla="*/ 5882640 w 8514080"/>
              <a:gd name="connsiteY10" fmla="*/ 116358 h 1122960"/>
              <a:gd name="connsiteX11" fmla="*/ 5974080 w 8514080"/>
              <a:gd name="connsiteY11" fmla="*/ 990118 h 1122960"/>
              <a:gd name="connsiteX12" fmla="*/ 6949440 w 8514080"/>
              <a:gd name="connsiteY12" fmla="*/ 1000278 h 1122960"/>
              <a:gd name="connsiteX13" fmla="*/ 7183120 w 8514080"/>
              <a:gd name="connsiteY13" fmla="*/ 75718 h 1122960"/>
              <a:gd name="connsiteX14" fmla="*/ 8514080 w 8514080"/>
              <a:gd name="connsiteY14" fmla="*/ 116358 h 11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14080" h="1122960">
                <a:moveTo>
                  <a:pt x="0" y="136678"/>
                </a:moveTo>
                <a:cubicBezTo>
                  <a:pt x="531707" y="136678"/>
                  <a:pt x="1154853" y="65558"/>
                  <a:pt x="1432560" y="146838"/>
                </a:cubicBezTo>
                <a:cubicBezTo>
                  <a:pt x="1710267" y="228118"/>
                  <a:pt x="1635760" y="466878"/>
                  <a:pt x="1666240" y="624358"/>
                </a:cubicBezTo>
                <a:cubicBezTo>
                  <a:pt x="1696720" y="781838"/>
                  <a:pt x="1432560" y="1032451"/>
                  <a:pt x="1615440" y="1091718"/>
                </a:cubicBezTo>
                <a:cubicBezTo>
                  <a:pt x="1798320" y="1150985"/>
                  <a:pt x="2550160" y="1132358"/>
                  <a:pt x="2763520" y="979958"/>
                </a:cubicBezTo>
                <a:cubicBezTo>
                  <a:pt x="2976880" y="827558"/>
                  <a:pt x="2731347" y="316171"/>
                  <a:pt x="2895600" y="177318"/>
                </a:cubicBezTo>
                <a:cubicBezTo>
                  <a:pt x="3059853" y="38465"/>
                  <a:pt x="3593253" y="16451"/>
                  <a:pt x="3749040" y="146838"/>
                </a:cubicBezTo>
                <a:cubicBezTo>
                  <a:pt x="3904827" y="277225"/>
                  <a:pt x="3627120" y="815705"/>
                  <a:pt x="3830320" y="959638"/>
                </a:cubicBezTo>
                <a:cubicBezTo>
                  <a:pt x="4033520" y="1103571"/>
                  <a:pt x="4761653" y="1152678"/>
                  <a:pt x="4968240" y="1010438"/>
                </a:cubicBezTo>
                <a:cubicBezTo>
                  <a:pt x="5174827" y="868198"/>
                  <a:pt x="4917440" y="255211"/>
                  <a:pt x="5069840" y="106198"/>
                </a:cubicBezTo>
                <a:cubicBezTo>
                  <a:pt x="5222240" y="-42815"/>
                  <a:pt x="5731933" y="-30962"/>
                  <a:pt x="5882640" y="116358"/>
                </a:cubicBezTo>
                <a:cubicBezTo>
                  <a:pt x="6033347" y="263678"/>
                  <a:pt x="5796280" y="842798"/>
                  <a:pt x="5974080" y="990118"/>
                </a:cubicBezTo>
                <a:cubicBezTo>
                  <a:pt x="6151880" y="1137438"/>
                  <a:pt x="6747933" y="1152678"/>
                  <a:pt x="6949440" y="1000278"/>
                </a:cubicBezTo>
                <a:cubicBezTo>
                  <a:pt x="7150947" y="847878"/>
                  <a:pt x="6922347" y="223038"/>
                  <a:pt x="7183120" y="75718"/>
                </a:cubicBezTo>
                <a:cubicBezTo>
                  <a:pt x="7443893" y="-71602"/>
                  <a:pt x="8019627" y="112971"/>
                  <a:pt x="8514080" y="116358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6B0240-71EC-2991-1466-1B6DE9412384}"/>
              </a:ext>
            </a:extLst>
          </p:cNvPr>
          <p:cNvSpPr txBox="1"/>
          <p:nvPr/>
        </p:nvSpPr>
        <p:spPr>
          <a:xfrm>
            <a:off x="1503680" y="4328016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traffic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2</a:t>
            </a:r>
            <a:endParaRPr kumimoji="1"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DD3C23-2341-7887-A9A5-C65A92CF2A99}"/>
              </a:ext>
            </a:extLst>
          </p:cNvPr>
          <p:cNvSpPr txBox="1"/>
          <p:nvPr/>
        </p:nvSpPr>
        <p:spPr>
          <a:xfrm>
            <a:off x="1968500" y="5450977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customers,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assurance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providers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evidence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customers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provisioned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41836" y="1022597"/>
            <a:ext cx="10222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Consider two traffics which go through the SFCs that achieve same functionalities but with different trust assurance level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599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BEC9F-6619-413D-AB85-3042B6DB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Looking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collaborations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63983A-9635-4D06-9CAD-E4B2EDC1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291E-D1C2-D64B-B42D-5076F5F61D8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59EBB5-423E-6F1B-1D4C-D364DFA3129A}"/>
              </a:ext>
            </a:extLst>
          </p:cNvPr>
          <p:cNvSpPr txBox="1"/>
          <p:nvPr/>
        </p:nvSpPr>
        <p:spPr>
          <a:xfrm>
            <a:off x="469557" y="1346886"/>
            <a:ext cx="11034584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3200" dirty="0"/>
              <a:t>discussion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and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draft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writing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3200" dirty="0"/>
              <a:t>joint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research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on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trust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model,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trust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level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evaluation,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trust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enhanced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routing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mechanism,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etc.</a:t>
            </a:r>
            <a:r>
              <a:rPr kumimoji="1" lang="zh-CN" altLang="en-US" sz="3200" dirty="0"/>
              <a:t> </a:t>
            </a:r>
            <a:endParaRPr kumimoji="1" lang="en-US" altLang="zh-CN" sz="3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3200" dirty="0"/>
              <a:t>protocol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extensions,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interface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design,</a:t>
            </a:r>
            <a:r>
              <a:rPr kumimoji="1" lang="zh-CN" altLang="en-US" sz="3200" dirty="0"/>
              <a:t> </a:t>
            </a:r>
            <a:r>
              <a:rPr kumimoji="1" lang="en-US" altLang="zh-CN" sz="3200" dirty="0" err="1"/>
              <a:t>etc</a:t>
            </a:r>
            <a:endParaRPr kumimoji="1" lang="en-US" altLang="zh-CN" sz="3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3200" dirty="0"/>
              <a:t>Joint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PoC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9080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 title="Map of World"/>
          <p:cNvSpPr>
            <a:spLocks noEditPoints="1"/>
          </p:cNvSpPr>
          <p:nvPr/>
        </p:nvSpPr>
        <p:spPr bwMode="gray">
          <a:xfrm>
            <a:off x="0" y="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dirty="0">
              <a:solidFill>
                <a:schemeClr val="lt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E94BAF-4D12-C770-3DB1-E0516C18F011}"/>
              </a:ext>
            </a:extLst>
          </p:cNvPr>
          <p:cNvSpPr/>
          <p:nvPr/>
        </p:nvSpPr>
        <p:spPr>
          <a:xfrm>
            <a:off x="-1586" y="1330334"/>
            <a:ext cx="12191999" cy="2562043"/>
          </a:xfrm>
          <a:prstGeom prst="rect">
            <a:avLst/>
          </a:prstGeom>
          <a:solidFill>
            <a:srgbClr val="177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Trust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Enhanced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Path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Routing</a:t>
            </a:r>
          </a:p>
          <a:p>
            <a:pPr algn="ctr"/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dratf-liu-trust-enhanced-path-routing-00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B659C5-46B7-2097-A080-36CB6958B870}"/>
              </a:ext>
            </a:extLst>
          </p:cNvPr>
          <p:cNvSpPr txBox="1"/>
          <p:nvPr/>
        </p:nvSpPr>
        <p:spPr>
          <a:xfrm>
            <a:off x="1964724" y="427543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/>
              <a:t>Thank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you!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Questions?</a:t>
            </a:r>
          </a:p>
          <a:p>
            <a:pPr algn="ctr"/>
            <a:r>
              <a:rPr kumimoji="1" lang="en-US" altLang="zh-CN" sz="3600" b="1" dirty="0"/>
              <a:t>Xiang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Liu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(PCL,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China),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liux15@pcl.ac.cn</a:t>
            </a:r>
            <a:endParaRPr kumimoji="1"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631142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9e53dc2-248c-4d23-8b05-fe236350b325"/>
  <p:tag name="COMMONDATA" val="eyJoZGlkIjoiYzdhZWFkMmEyNDM3ZmQ5OWZkNTJiMjQwZmFiYjQzZj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1600" b="1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23675</TotalTime>
  <Words>560</Words>
  <Application>Microsoft Office PowerPoint</Application>
  <PresentationFormat>宽屏</PresentationFormat>
  <Paragraphs>102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华文楷体</vt:lpstr>
      <vt:lpstr>楷体</vt:lpstr>
      <vt:lpstr>微软雅黑</vt:lpstr>
      <vt:lpstr>Arial</vt:lpstr>
      <vt:lpstr>Calibri</vt:lpstr>
      <vt:lpstr>Wingdings</vt:lpstr>
      <vt:lpstr>Office Theme</vt:lpstr>
      <vt:lpstr>PowerPoint 演示文稿</vt:lpstr>
      <vt:lpstr>Content</vt:lpstr>
      <vt:lpstr>Digital trust and trust level</vt:lpstr>
      <vt:lpstr>Why do we need trust enhanced path routing?</vt:lpstr>
      <vt:lpstr>Design goals</vt:lpstr>
      <vt:lpstr>Use Case: end-to-end path with different trust levels</vt:lpstr>
      <vt:lpstr>Use Case: SFC with different trust level assurance</vt:lpstr>
      <vt:lpstr>Looking for collaborations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刘翔</cp:lastModifiedBy>
  <cp:revision>5373</cp:revision>
  <dcterms:created xsi:type="dcterms:W3CDTF">2019-06-08T09:34:00Z</dcterms:created>
  <dcterms:modified xsi:type="dcterms:W3CDTF">2024-03-19T11:16:25Z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1108E80572124A7D841E80E9AD8FFABC</vt:lpwstr>
  </property>
  <property fmtid="{D5CDD505-2E9C-101B-9397-08002B2CF9AE}" pid="3" name="KSOProductBuildVer">
    <vt:lpwstr>2052-11.1.0.14309</vt:lpwstr>
  </property>
</Properties>
</file>