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4779DE-0630-4EA7-923D-1FB9D9331150}">
          <p14:sldIdLst>
            <p14:sldId id="256"/>
          </p14:sldIdLst>
        </p14:section>
        <p14:section name="基本知识" id="{FCFD7BD4-69AF-4B8B-921C-F224935D102B}">
          <p14:sldIdLst>
            <p14:sldId id="258"/>
            <p14:sldId id="257"/>
            <p14:sldId id="259"/>
          </p14:sldIdLst>
        </p14:section>
        <p14:section name="新建工程" id="{2B6F3C1A-4652-4DD5-985B-BF4CB3AD3479}">
          <p14:sldIdLst>
            <p14:sldId id="260"/>
            <p14:sldId id="261"/>
            <p14:sldId id="262"/>
          </p14:sldIdLst>
        </p14:section>
        <p14:section name="测试" id="{91069835-942D-43EC-A0A6-1AA293D610E6}">
          <p14:sldIdLst>
            <p14:sldId id="263"/>
          </p14:sldIdLst>
        </p14:section>
        <p14:section name="deploy" id="{414527D6-5F88-473D-9CF6-ED633BD4E40D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D7A88-5B11-41A4-9DFC-7223466835E8}" v="46" dt="2022-08-30T09:40:10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uejie.space/" TargetMode="External"/><Relationship Id="rId2" Type="http://schemas.openxmlformats.org/officeDocument/2006/relationships/hyperlink" Target="https://medium.com/nervosnetwork/exploring-an-essential-data-structure-in-ckb-the-transaction-a1ca8fcbfb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rvosnetwork/ckb-system-scripts/blob/master/c/secp256k1_blake160_multisig_all.c" TargetMode="External"/><Relationship Id="rId2" Type="http://schemas.openxmlformats.org/officeDocument/2006/relationships/hyperlink" Target="https://github.com/nervosnetwork/ckb-cli/wiki/Handle-Complex-Transa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iuck8080/ckb-multisig-demo" TargetMode="External"/><Relationship Id="rId4" Type="http://schemas.openxmlformats.org/officeDocument/2006/relationships/hyperlink" Target="https://github.com/liuck8080/ckb-multisi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anyytop/ckb-cheque-script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9216C-E8F3-5852-9A6B-D0900DA2E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Ckb</a:t>
            </a:r>
            <a:r>
              <a:rPr lang="en-US" altLang="zh-CN" dirty="0"/>
              <a:t> Rust </a:t>
            </a:r>
            <a:r>
              <a:rPr lang="en-US" altLang="zh-CN" dirty="0" err="1"/>
              <a:t>multisig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86EEDA-E266-ECF8-A030-0BE45E8A5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c</a:t>
            </a:r>
            <a:r>
              <a:rPr lang="zh-CN" altLang="en-US" dirty="0"/>
              <a:t>版本的</a:t>
            </a:r>
            <a:r>
              <a:rPr lang="en-US" altLang="zh-CN" dirty="0" err="1"/>
              <a:t>mulitsig</a:t>
            </a:r>
            <a:r>
              <a:rPr lang="zh-CN" altLang="en-US" dirty="0"/>
              <a:t>迁移到</a:t>
            </a:r>
            <a:r>
              <a:rPr lang="en-US" altLang="zh-CN" dirty="0"/>
              <a:t>rust</a:t>
            </a:r>
            <a:r>
              <a:rPr lang="zh-CN" altLang="en-US" dirty="0"/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179641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4452A-3A15-96AB-5D7B-1FF39B6F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Ckb</a:t>
            </a:r>
            <a:r>
              <a:rPr lang="en-US" altLang="zh-CN" dirty="0"/>
              <a:t> </a:t>
            </a:r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3259A-0589-F040-0328-E6FDC9C5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Exploring an essential data structure in CKB— the transaction</a:t>
            </a:r>
            <a:r>
              <a:rPr lang="en-US" altLang="zh-CN" dirty="0"/>
              <a:t> Ian Yang</a:t>
            </a:r>
          </a:p>
          <a:p>
            <a:r>
              <a:rPr lang="en-US" altLang="zh-CN" dirty="0">
                <a:hlinkClick r:id="rId3"/>
              </a:rPr>
              <a:t>https://xuejie.space/</a:t>
            </a:r>
            <a:r>
              <a:rPr lang="en-US" altLang="zh-CN" dirty="0"/>
              <a:t> Xiao </a:t>
            </a:r>
            <a:r>
              <a:rPr lang="en-US" altLang="zh-CN" dirty="0" err="1"/>
              <a:t>XueJie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81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0BA1C-454D-006D-D8AD-6E1EB4CC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multisig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D9F71-3BA1-2FE1-A594-FC421913A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给定多个（</a:t>
            </a:r>
            <a:r>
              <a:rPr lang="en-US" altLang="zh-CN" dirty="0"/>
              <a:t>N</a:t>
            </a:r>
            <a:r>
              <a:rPr lang="zh-CN" altLang="en-US" dirty="0"/>
              <a:t>）签名地址，满足给定条件即可解锁：</a:t>
            </a:r>
            <a:endParaRPr lang="en-US" altLang="zh-CN" dirty="0"/>
          </a:p>
          <a:p>
            <a:r>
              <a:rPr lang="en-US" altLang="zh-CN" dirty="0"/>
              <a:t>R First </a:t>
            </a:r>
            <a:r>
              <a:rPr lang="en-US" altLang="zh-CN" dirty="0" err="1"/>
              <a:t>first</a:t>
            </a:r>
            <a:r>
              <a:rPr lang="en-US" altLang="zh-CN" dirty="0"/>
              <a:t> nth public keys must match;</a:t>
            </a:r>
          </a:p>
          <a:p>
            <a:r>
              <a:rPr lang="en-US" altLang="zh-CN" dirty="0"/>
              <a:t>M threshold, </a:t>
            </a:r>
            <a:r>
              <a:rPr lang="zh-CN" altLang="en-US" dirty="0"/>
              <a:t>解锁时只检查前</a:t>
            </a:r>
            <a:r>
              <a:rPr lang="en-US" altLang="zh-CN" dirty="0"/>
              <a:t>threshold</a:t>
            </a:r>
            <a:r>
              <a:rPr lang="zh-CN" altLang="en-US" dirty="0"/>
              <a:t>个签名；</a:t>
            </a:r>
            <a:endParaRPr lang="en-US" altLang="zh-CN" dirty="0"/>
          </a:p>
          <a:p>
            <a:r>
              <a:rPr lang="en-US" altLang="zh-CN" dirty="0"/>
              <a:t>since</a:t>
            </a:r>
            <a:r>
              <a:rPr lang="zh-CN" altLang="en-US" dirty="0"/>
              <a:t>参数要符合条件。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63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5968E-7CAE-A1E6-4114-9434380C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 err="1"/>
              <a:t>multisig</a:t>
            </a:r>
            <a:r>
              <a:rPr lang="zh-CN" altLang="en-US" dirty="0"/>
              <a:t>的资料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CD839-399E-F20A-6640-0FDB9EB1F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Handle Complex Transaction</a:t>
            </a:r>
            <a:r>
              <a:rPr lang="en-US" altLang="zh-CN" dirty="0"/>
              <a:t> </a:t>
            </a:r>
            <a:r>
              <a:rPr lang="zh-CN" altLang="en-US" dirty="0"/>
              <a:t>手动操作，便于理解</a:t>
            </a:r>
            <a:r>
              <a:rPr lang="en-US" altLang="zh-CN" dirty="0" err="1"/>
              <a:t>multisig</a:t>
            </a:r>
            <a:r>
              <a:rPr lang="zh-CN" altLang="en-US" dirty="0"/>
              <a:t>的概念；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The original c source code</a:t>
            </a:r>
            <a:r>
              <a:rPr lang="en-US" altLang="zh-CN" dirty="0"/>
              <a:t> </a:t>
            </a:r>
            <a:r>
              <a:rPr lang="zh-CN" altLang="en-US" dirty="0"/>
              <a:t>读懂原始</a:t>
            </a:r>
            <a:r>
              <a:rPr lang="en-US" altLang="zh-CN" dirty="0"/>
              <a:t>c</a:t>
            </a:r>
            <a:r>
              <a:rPr lang="zh-CN" altLang="en-US" dirty="0"/>
              <a:t>代码，有利于理解</a:t>
            </a:r>
            <a:r>
              <a:rPr lang="en-US" altLang="zh-CN" dirty="0" err="1"/>
              <a:t>multisig</a:t>
            </a:r>
            <a:r>
              <a:rPr lang="zh-CN" altLang="en-US" dirty="0"/>
              <a:t>的细节概念；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https://github.com/liuck8080/ckb-multisig</a:t>
            </a:r>
            <a:r>
              <a:rPr lang="en-US" altLang="zh-CN" dirty="0"/>
              <a:t> </a:t>
            </a:r>
            <a:r>
              <a:rPr lang="zh-CN" altLang="en-US" dirty="0"/>
              <a:t>这是一个迁移的例子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https://github.com/liuck8080/ckb-multisig-demo</a:t>
            </a:r>
            <a:r>
              <a:rPr lang="en-US" altLang="zh-CN" dirty="0"/>
              <a:t> </a:t>
            </a:r>
            <a:r>
              <a:rPr lang="zh-CN" altLang="en-US"/>
              <a:t>是为了写本文重建的一个例子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81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F4E5-DAB0-3547-45D9-9335E7AC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capsule</a:t>
            </a:r>
            <a:r>
              <a:rPr lang="zh-CN" altLang="en-US" dirty="0"/>
              <a:t>创建工程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7FC89-5AEA-4B87-DA58-BF3FB5A50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rust</a:t>
            </a:r>
            <a:r>
              <a:rPr lang="zh-CN" altLang="en-US" dirty="0"/>
              <a:t>开发环境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 err="1"/>
              <a:t>dcker</a:t>
            </a:r>
            <a:endParaRPr lang="en-US" altLang="zh-CN" dirty="0"/>
          </a:p>
          <a:p>
            <a:r>
              <a:rPr lang="de-DE" altLang="zh-CN" dirty="0"/>
              <a:t>sudo usermod -aG docker $USER</a:t>
            </a:r>
            <a:endParaRPr lang="en-US" altLang="zh-CN" dirty="0"/>
          </a:p>
          <a:p>
            <a:r>
              <a:rPr lang="en-US" altLang="zh-CN" dirty="0"/>
              <a:t>cargo install </a:t>
            </a:r>
            <a:r>
              <a:rPr lang="en-US" altLang="zh-CN" dirty="0" err="1"/>
              <a:t>ckb</a:t>
            </a:r>
            <a:r>
              <a:rPr lang="en-US" altLang="zh-CN" dirty="0"/>
              <a:t>-capsule</a:t>
            </a:r>
          </a:p>
          <a:p>
            <a:r>
              <a:rPr lang="en-US" altLang="zh-CN" dirty="0"/>
              <a:t>capsule new </a:t>
            </a:r>
            <a:r>
              <a:rPr lang="en-US" altLang="zh-CN" dirty="0" err="1"/>
              <a:t>ckb</a:t>
            </a:r>
            <a:r>
              <a:rPr lang="en-US" altLang="zh-CN" dirty="0"/>
              <a:t>-</a:t>
            </a:r>
            <a:r>
              <a:rPr lang="en-US" altLang="zh-CN" dirty="0" err="1"/>
              <a:t>multisig</a:t>
            </a:r>
            <a:r>
              <a:rPr lang="en-US" altLang="zh-CN" dirty="0"/>
              <a:t>-demo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1FE3EF-56A1-E427-8B40-E41A3116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Arial Unicode MS"/>
                <a:ea typeface="ui-monospace"/>
              </a:rPr>
              <a:t>cargo install ckb-capsule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3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328BE-A6C3-1B3D-025E-7A3B2669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</a:t>
            </a:r>
            <a:r>
              <a:rPr lang="en-US" altLang="zh-CN" dirty="0"/>
              <a:t>c</a:t>
            </a:r>
            <a:r>
              <a:rPr lang="zh-CN" altLang="en-US" dirty="0"/>
              <a:t>代码到</a:t>
            </a:r>
            <a:r>
              <a:rPr lang="en-US" altLang="zh-CN" dirty="0"/>
              <a:t>rust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321DD-71D5-9E72-F7B6-99A0AF7C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逐行翻译</a:t>
            </a:r>
            <a:r>
              <a:rPr lang="en-US" altLang="zh-CN" dirty="0"/>
              <a:t>c</a:t>
            </a:r>
            <a:r>
              <a:rPr lang="zh-CN" altLang="en-US" dirty="0"/>
              <a:t>到</a:t>
            </a:r>
            <a:r>
              <a:rPr lang="en-US" altLang="zh-CN" dirty="0"/>
              <a:t>rust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main </a:t>
            </a:r>
            <a:r>
              <a:rPr lang="zh-CN" altLang="en-US" dirty="0"/>
              <a:t>函数在</a:t>
            </a:r>
            <a:r>
              <a:rPr lang="en-US" altLang="zh-CN" dirty="0"/>
              <a:t>entry.rs</a:t>
            </a:r>
            <a:r>
              <a:rPr lang="zh-CN" altLang="en-US" dirty="0"/>
              <a:t>，在</a:t>
            </a:r>
            <a:r>
              <a:rPr lang="en-US" altLang="zh-CN" dirty="0"/>
              <a:t>error.rs</a:t>
            </a:r>
            <a:r>
              <a:rPr lang="zh-CN" altLang="en-US" dirty="0"/>
              <a:t>中定义错误代码；</a:t>
            </a:r>
            <a:endParaRPr lang="en-US" altLang="zh-CN" dirty="0"/>
          </a:p>
          <a:p>
            <a:r>
              <a:rPr lang="zh-CN" altLang="en-US" dirty="0"/>
              <a:t>重算</a:t>
            </a:r>
            <a:r>
              <a:rPr lang="en-US" altLang="zh-CN" dirty="0"/>
              <a:t>message hash,</a:t>
            </a:r>
            <a:r>
              <a:rPr lang="zh-CN" altLang="en-US" dirty="0"/>
              <a:t>如何将签名置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c</a:t>
            </a:r>
            <a:r>
              <a:rPr lang="zh-CN" altLang="en-US" dirty="0"/>
              <a:t>代码可以</a:t>
            </a:r>
            <a:r>
              <a:rPr lang="en-US" altLang="zh-CN" dirty="0"/>
              <a:t>hack,</a:t>
            </a:r>
            <a:r>
              <a:rPr lang="zh-CN" altLang="en-US" dirty="0"/>
              <a:t>直接修改那部分内存， </a:t>
            </a:r>
            <a:r>
              <a:rPr lang="en-US" altLang="zh-CN" dirty="0"/>
              <a:t>rust</a:t>
            </a:r>
            <a:r>
              <a:rPr lang="zh-CN" altLang="en-US" dirty="0"/>
              <a:t>需要</a:t>
            </a:r>
            <a:r>
              <a:rPr lang="en-US" altLang="zh-CN" dirty="0"/>
              <a:t>copy,</a:t>
            </a:r>
            <a:r>
              <a:rPr lang="zh-CN" altLang="en-US" dirty="0"/>
              <a:t>重新</a:t>
            </a:r>
            <a:r>
              <a:rPr lang="en-US" altLang="zh-CN" dirty="0"/>
              <a:t>build:</a:t>
            </a:r>
          </a:p>
          <a:p>
            <a:pPr lvl="1"/>
            <a:r>
              <a:rPr lang="en-US" altLang="zh-CN" dirty="0"/>
              <a:t>let mut </a:t>
            </a:r>
            <a:r>
              <a:rPr lang="en-US" altLang="zh-CN" dirty="0" err="1"/>
              <a:t>zero_lock</a:t>
            </a:r>
            <a:r>
              <a:rPr lang="en-US" altLang="zh-CN" dirty="0"/>
              <a:t> = </a:t>
            </a:r>
            <a:r>
              <a:rPr lang="en-US" altLang="zh-CN" dirty="0" err="1"/>
              <a:t>lock_bytes.to_vec</a:t>
            </a:r>
            <a:r>
              <a:rPr lang="en-US" altLang="zh-CN" dirty="0"/>
              <a:t>(); </a:t>
            </a:r>
          </a:p>
          <a:p>
            <a:pPr lvl="1"/>
            <a:r>
              <a:rPr lang="en-US" altLang="zh-CN" dirty="0" err="1"/>
              <a:t>zero_lock</a:t>
            </a:r>
            <a:r>
              <a:rPr lang="en-US" altLang="zh-CN" dirty="0"/>
              <a:t>[multisig_script_</a:t>
            </a:r>
            <a:r>
              <a:rPr lang="en-US" altLang="zh-CN" dirty="0" err="1"/>
              <a:t>len</a:t>
            </a:r>
            <a:r>
              <a:rPr lang="en-US" altLang="zh-CN" dirty="0"/>
              <a:t>..</a:t>
            </a:r>
            <a:r>
              <a:rPr lang="en-US" altLang="zh-CN" dirty="0" err="1"/>
              <a:t>multisig_script_len</a:t>
            </a:r>
            <a:r>
              <a:rPr lang="en-US" altLang="zh-CN" dirty="0"/>
              <a:t> + </a:t>
            </a:r>
            <a:r>
              <a:rPr lang="en-US" altLang="zh-CN" dirty="0" err="1"/>
              <a:t>signatures_len</a:t>
            </a:r>
            <a:r>
              <a:rPr lang="en-US" altLang="zh-CN" dirty="0"/>
              <a:t>].fill(0);</a:t>
            </a:r>
          </a:p>
          <a:p>
            <a:pPr lvl="1"/>
            <a:r>
              <a:rPr lang="en-US" altLang="zh-CN" dirty="0"/>
              <a:t>let </a:t>
            </a:r>
            <a:r>
              <a:rPr lang="en-US" altLang="zh-CN" dirty="0" err="1"/>
              <a:t>init_witness</a:t>
            </a:r>
            <a:r>
              <a:rPr lang="en-US" altLang="zh-CN" dirty="0"/>
              <a:t> = </a:t>
            </a:r>
            <a:r>
              <a:rPr lang="en-US" altLang="zh-CN" dirty="0" err="1"/>
              <a:t>WitnessArgs</a:t>
            </a:r>
            <a:r>
              <a:rPr lang="en-US" altLang="zh-CN" dirty="0"/>
              <a:t>::</a:t>
            </a:r>
            <a:r>
              <a:rPr lang="en-US" altLang="zh-CN" dirty="0" err="1"/>
              <a:t>from_slice</a:t>
            </a:r>
            <a:r>
              <a:rPr lang="en-US" altLang="zh-CN" dirty="0"/>
              <a:t>(</a:t>
            </a:r>
            <a:r>
              <a:rPr lang="en-US" altLang="zh-CN" dirty="0" err="1"/>
              <a:t>witness.as_slice</a:t>
            </a:r>
            <a:r>
              <a:rPr lang="en-US" altLang="zh-CN" dirty="0"/>
              <a:t>()).unwrap().</a:t>
            </a:r>
            <a:r>
              <a:rPr lang="en-US" altLang="zh-CN" dirty="0" err="1"/>
              <a:t>as_builder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                .lock(Some(Bytes::from(</a:t>
            </a:r>
            <a:r>
              <a:rPr lang="en-US" altLang="zh-CN" dirty="0" err="1"/>
              <a:t>zero_lock</a:t>
            </a:r>
            <a:r>
              <a:rPr lang="en-US" altLang="zh-CN" dirty="0"/>
              <a:t>)).pack()).build();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contracts/</a:t>
            </a:r>
            <a:r>
              <a:rPr lang="en-US" altLang="zh-CN" dirty="0" err="1"/>
              <a:t>ckb</a:t>
            </a:r>
            <a:r>
              <a:rPr lang="en-US" altLang="zh-CN" dirty="0"/>
              <a:t>-</a:t>
            </a:r>
            <a:r>
              <a:rPr lang="en-US" altLang="zh-CN" dirty="0" err="1"/>
              <a:t>multisig</a:t>
            </a:r>
            <a:r>
              <a:rPr lang="en-US" altLang="zh-CN" dirty="0"/>
              <a:t>-demo/</a:t>
            </a:r>
            <a:r>
              <a:rPr lang="en-US" altLang="zh-CN" dirty="0" err="1"/>
              <a:t>Cargo.toml</a:t>
            </a:r>
            <a:r>
              <a:rPr lang="zh-CN" altLang="en-US" dirty="0"/>
              <a:t>中的</a:t>
            </a:r>
            <a:r>
              <a:rPr lang="en-US" altLang="zh-CN" dirty="0"/>
              <a:t>[dependencies]</a:t>
            </a:r>
            <a:r>
              <a:rPr lang="zh-CN" altLang="en-US" dirty="0"/>
              <a:t>中添加依赖：</a:t>
            </a:r>
            <a:endParaRPr lang="en-US" altLang="zh-CN" dirty="0"/>
          </a:p>
          <a:p>
            <a:pPr lvl="1"/>
            <a:r>
              <a:rPr lang="en-US" altLang="zh-CN" dirty="0" err="1"/>
              <a:t>ckb</a:t>
            </a:r>
            <a:r>
              <a:rPr lang="en-US" altLang="zh-CN" dirty="0"/>
              <a:t>-std = "0.9.0“</a:t>
            </a:r>
          </a:p>
          <a:p>
            <a:pPr lvl="1"/>
            <a:r>
              <a:rPr lang="en-US" altLang="zh-CN" dirty="0"/>
              <a:t>blake2b-ref = "0.2.1“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632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7B607-93EF-D697-20AF-606EBE26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添加对现有</a:t>
            </a:r>
            <a:r>
              <a:rPr lang="en-US" altLang="zh-CN" dirty="0"/>
              <a:t>c</a:t>
            </a:r>
            <a:r>
              <a:rPr lang="zh-CN" altLang="en-US" dirty="0"/>
              <a:t>库的支持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028FF-4CA4-3DCD-EBE3-39C2E749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Rust </a:t>
            </a:r>
            <a:r>
              <a:rPr lang="zh-CN" altLang="en-US" dirty="0"/>
              <a:t>可以调用</a:t>
            </a:r>
            <a:r>
              <a:rPr lang="en-US" altLang="zh-CN" dirty="0"/>
              <a:t>c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这里验签调用</a:t>
            </a:r>
            <a:r>
              <a:rPr lang="en-US" altLang="zh-CN" dirty="0"/>
              <a:t>c</a:t>
            </a:r>
            <a:r>
              <a:rPr lang="zh-CN" altLang="en-US" dirty="0"/>
              <a:t>代码，可以减少开发工作量，当然也可以由</a:t>
            </a:r>
            <a:r>
              <a:rPr lang="en-US" altLang="zh-CN" dirty="0"/>
              <a:t>rust</a:t>
            </a:r>
            <a:r>
              <a:rPr lang="zh-CN" altLang="en-US" dirty="0"/>
              <a:t>实现；</a:t>
            </a:r>
            <a:endParaRPr lang="en-US" altLang="zh-CN" dirty="0"/>
          </a:p>
          <a:p>
            <a:r>
              <a:rPr lang="en-US" altLang="zh-CN" dirty="0"/>
              <a:t>Add the submodule:</a:t>
            </a:r>
          </a:p>
          <a:p>
            <a:pPr lvl="1"/>
            <a:r>
              <a:rPr lang="en-US" altLang="zh-CN" dirty="0"/>
              <a:t>git submodule add https://github.com/nervosnetwork/ckb-production-scripts.git contracts/</a:t>
            </a:r>
            <a:r>
              <a:rPr lang="en-US" altLang="zh-CN" dirty="0" err="1"/>
              <a:t>ckb-multisig</a:t>
            </a:r>
            <a:r>
              <a:rPr lang="en-US" altLang="zh-CN" dirty="0"/>
              <a:t>/ckb-lib-secp256k1/</a:t>
            </a:r>
            <a:r>
              <a:rPr lang="en-US" altLang="zh-CN" dirty="0" err="1"/>
              <a:t>ckb</a:t>
            </a:r>
            <a:r>
              <a:rPr lang="en-US" altLang="zh-CN" dirty="0"/>
              <a:t>-production-scripts</a:t>
            </a:r>
          </a:p>
          <a:p>
            <a:pPr lvl="1"/>
            <a:r>
              <a:rPr lang="en-US" altLang="zh-CN" dirty="0"/>
              <a:t>git submodule update --</a:t>
            </a:r>
            <a:r>
              <a:rPr lang="en-US" altLang="zh-CN" dirty="0" err="1"/>
              <a:t>init</a:t>
            </a:r>
            <a:r>
              <a:rPr lang="en-US" altLang="zh-CN" dirty="0"/>
              <a:t> --recursive</a:t>
            </a:r>
          </a:p>
          <a:p>
            <a:pPr lvl="1"/>
            <a:r>
              <a:rPr lang="en-US" altLang="zh-CN" dirty="0"/>
              <a:t>Copy the </a:t>
            </a:r>
            <a:r>
              <a:rPr lang="en-US" altLang="zh-CN" dirty="0" err="1"/>
              <a:t>Makefile</a:t>
            </a:r>
            <a:r>
              <a:rPr lang="en-US" altLang="zh-CN" dirty="0"/>
              <a:t> and secp256k1_blake2b.c from </a:t>
            </a:r>
            <a:r>
              <a:rPr lang="en-US" altLang="zh-CN" dirty="0" err="1">
                <a:hlinkClick r:id="rId2"/>
              </a:rPr>
              <a:t>ckb</a:t>
            </a:r>
            <a:r>
              <a:rPr lang="en-US" altLang="zh-CN" dirty="0">
                <a:hlinkClick r:id="rId2"/>
              </a:rPr>
              <a:t>-cheque-script</a:t>
            </a:r>
            <a:r>
              <a:rPr lang="en-US" altLang="zh-CN" dirty="0"/>
              <a:t> into ckb-lib-secp256k1</a:t>
            </a:r>
          </a:p>
          <a:p>
            <a:pPr lvl="1"/>
            <a:r>
              <a:rPr lang="en-US" altLang="zh-CN" dirty="0"/>
              <a:t>Copy build.rs from </a:t>
            </a:r>
            <a:r>
              <a:rPr lang="en-US" altLang="zh-CN" dirty="0" err="1"/>
              <a:t>ckb</a:t>
            </a:r>
            <a:r>
              <a:rPr lang="en-US" altLang="zh-CN" dirty="0"/>
              <a:t>-cheque-script/contracts/</a:t>
            </a:r>
            <a:r>
              <a:rPr lang="en-US" altLang="zh-CN" dirty="0" err="1"/>
              <a:t>ckb</a:t>
            </a:r>
            <a:r>
              <a:rPr lang="en-US" altLang="zh-CN" dirty="0"/>
              <a:t>-cheque-script to contracts/</a:t>
            </a:r>
            <a:r>
              <a:rPr lang="en-US" altLang="zh-CN" dirty="0" err="1"/>
              <a:t>ckb</a:t>
            </a:r>
            <a:r>
              <a:rPr lang="en-US" altLang="zh-CN" dirty="0"/>
              <a:t>-</a:t>
            </a:r>
            <a:r>
              <a:rPr lang="en-US" altLang="zh-CN" dirty="0" err="1"/>
              <a:t>multisig</a:t>
            </a:r>
            <a:r>
              <a:rPr lang="en-US" altLang="zh-CN" dirty="0"/>
              <a:t>-demo/</a:t>
            </a:r>
          </a:p>
          <a:p>
            <a:r>
              <a:rPr lang="zh-CN" altLang="en-US" dirty="0"/>
              <a:t>添加最后的验证代码到</a:t>
            </a:r>
            <a:r>
              <a:rPr lang="en-US" altLang="zh-CN" dirty="0"/>
              <a:t>and secp256k1_blake2b.c</a:t>
            </a:r>
            <a:r>
              <a:rPr lang="zh-CN" altLang="en-US" dirty="0"/>
              <a:t>，这样可以减少映射多个</a:t>
            </a:r>
            <a:r>
              <a:rPr lang="en-US" altLang="zh-CN" dirty="0"/>
              <a:t>c</a:t>
            </a:r>
            <a:r>
              <a:rPr lang="zh-CN" altLang="en-US" dirty="0"/>
              <a:t>函数到</a:t>
            </a:r>
            <a:r>
              <a:rPr lang="en-US" altLang="zh-CN" dirty="0"/>
              <a:t>rust</a:t>
            </a:r>
            <a:r>
              <a:rPr lang="zh-CN" altLang="en-US" dirty="0"/>
              <a:t>的操作；</a:t>
            </a:r>
            <a:endParaRPr lang="en-US" altLang="zh-CN" dirty="0"/>
          </a:p>
          <a:p>
            <a:r>
              <a:rPr lang="zh-CN" altLang="en-US" dirty="0"/>
              <a:t>添加</a:t>
            </a:r>
            <a:r>
              <a:rPr lang="en-US" altLang="zh-CN" dirty="0"/>
              <a:t>FFI</a:t>
            </a:r>
            <a:r>
              <a:rPr lang="zh-CN" altLang="en-US" dirty="0"/>
              <a:t>函数的调用到</a:t>
            </a:r>
            <a:r>
              <a:rPr lang="en-US" altLang="zh-CN" dirty="0"/>
              <a:t>entry.rs</a:t>
            </a:r>
            <a:r>
              <a:rPr lang="zh-CN" altLang="en-US" dirty="0"/>
              <a:t>中进行验证；</a:t>
            </a:r>
            <a:endParaRPr lang="en-US" altLang="zh-CN" dirty="0"/>
          </a:p>
          <a:p>
            <a:r>
              <a:rPr lang="zh-CN" altLang="en-US" dirty="0"/>
              <a:t>执行编译：</a:t>
            </a:r>
            <a:endParaRPr lang="en-US" altLang="zh-CN" dirty="0"/>
          </a:p>
          <a:p>
            <a:pPr lvl="1"/>
            <a:r>
              <a:rPr lang="en-US" altLang="zh-CN" dirty="0"/>
              <a:t>cd contracts/</a:t>
            </a:r>
            <a:r>
              <a:rPr lang="en-US" altLang="zh-CN" dirty="0" err="1"/>
              <a:t>ckb-multisig</a:t>
            </a:r>
            <a:r>
              <a:rPr lang="en-US" altLang="zh-CN" dirty="0"/>
              <a:t>/ckb-lib-secp256k1/</a:t>
            </a:r>
          </a:p>
          <a:p>
            <a:pPr lvl="1"/>
            <a:r>
              <a:rPr lang="en-US" altLang="zh-CN" dirty="0"/>
              <a:t>make all-via-docker</a:t>
            </a:r>
          </a:p>
          <a:p>
            <a:pPr lvl="1"/>
            <a:r>
              <a:rPr lang="zh-CN" altLang="en-US" dirty="0"/>
              <a:t>在工程目录执行</a:t>
            </a:r>
            <a:r>
              <a:rPr lang="en-US" altLang="zh-CN" dirty="0"/>
              <a:t>capsule build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07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D6206-1721-E855-C510-C10E86BC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--</a:t>
            </a:r>
            <a:r>
              <a:rPr lang="zh-CN" altLang="en-US" dirty="0"/>
              <a:t>用原来的测试代码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41205-89E8-1BA3-D745-8CF1CF71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copy </a:t>
            </a:r>
            <a:r>
              <a:rPr lang="en-US" altLang="zh-CN" dirty="0" err="1"/>
              <a:t>ckb</a:t>
            </a:r>
            <a:r>
              <a:rPr lang="en-US" altLang="zh-CN" dirty="0"/>
              <a:t>-system-scripts/</a:t>
            </a:r>
            <a:r>
              <a:rPr lang="en-US" altLang="zh-CN" dirty="0" err="1"/>
              <a:t>src</a:t>
            </a:r>
            <a:r>
              <a:rPr lang="en-US" altLang="zh-CN" dirty="0"/>
              <a:t>/tests into workspace's </a:t>
            </a:r>
            <a:r>
              <a:rPr lang="en-US" altLang="zh-CN" dirty="0" err="1"/>
              <a:t>orig</a:t>
            </a:r>
            <a:r>
              <a:rPr lang="en-US" altLang="zh-CN" dirty="0"/>
              <a:t>-tests/</a:t>
            </a:r>
            <a:r>
              <a:rPr lang="en-US" altLang="zh-CN" dirty="0" err="1"/>
              <a:t>src</a:t>
            </a:r>
            <a:r>
              <a:rPr lang="en-US" altLang="zh-CN" dirty="0"/>
              <a:t> directory, mv mod.rs to lib.rs, copy </a:t>
            </a:r>
            <a:r>
              <a:rPr lang="en-US" altLang="zh-CN" dirty="0" err="1"/>
              <a:t>ckb</a:t>
            </a:r>
            <a:r>
              <a:rPr lang="en-US" altLang="zh-CN" dirty="0"/>
              <a:t>-system-scripts/</a:t>
            </a:r>
            <a:r>
              <a:rPr lang="en-US" altLang="zh-CN" dirty="0" err="1"/>
              <a:t>Cargo.toml</a:t>
            </a:r>
            <a:r>
              <a:rPr lang="en-US" altLang="zh-CN" dirty="0"/>
              <a:t> to </a:t>
            </a:r>
            <a:r>
              <a:rPr lang="en-US" altLang="zh-CN" dirty="0" err="1"/>
              <a:t>orig</a:t>
            </a:r>
            <a:r>
              <a:rPr lang="en-US" altLang="zh-CN" dirty="0"/>
              <a:t>-tests/</a:t>
            </a:r>
            <a:r>
              <a:rPr lang="en-US" altLang="zh-CN" dirty="0" err="1"/>
              <a:t>Cargo.toml</a:t>
            </a:r>
            <a:r>
              <a:rPr lang="en-US" altLang="zh-CN" dirty="0"/>
              <a:t>, copy ckb-system-scripts/build.rs to orig-tests/build.rs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-p </a:t>
            </a:r>
            <a:r>
              <a:rPr lang="en-US" altLang="zh-CN" dirty="0" err="1"/>
              <a:t>orig</a:t>
            </a:r>
            <a:r>
              <a:rPr lang="en-US" altLang="zh-CN" dirty="0"/>
              <a:t>-tests/specs/cells</a:t>
            </a:r>
          </a:p>
          <a:p>
            <a:r>
              <a:rPr lang="en-US" altLang="zh-CN" dirty="0"/>
              <a:t>Copy specs/cells/seckp256k1_data from </a:t>
            </a:r>
            <a:r>
              <a:rPr lang="en-US" altLang="zh-CN" dirty="0" err="1"/>
              <a:t>ckb</a:t>
            </a:r>
            <a:r>
              <a:rPr lang="en-US" altLang="zh-CN" dirty="0"/>
              <a:t>-system-scripts to `</a:t>
            </a:r>
            <a:r>
              <a:rPr lang="en-US" altLang="zh-CN" dirty="0" err="1"/>
              <a:t>orig</a:t>
            </a:r>
            <a:r>
              <a:rPr lang="en-US" altLang="zh-CN" dirty="0"/>
              <a:t>-tests/specs/cells/`</a:t>
            </a:r>
          </a:p>
          <a:p>
            <a:pPr lvl="1"/>
            <a:r>
              <a:rPr lang="en-US" altLang="zh-CN" dirty="0"/>
              <a:t>If specs/cells/seckp256k1_data not exist, in </a:t>
            </a:r>
            <a:r>
              <a:rPr lang="en-US" altLang="zh-CN" dirty="0" err="1"/>
              <a:t>ckb</a:t>
            </a:r>
            <a:r>
              <a:rPr lang="en-US" altLang="zh-CN" dirty="0"/>
              <a:t>-system-scripts do:</a:t>
            </a:r>
          </a:p>
          <a:p>
            <a:pPr lvl="2"/>
            <a:r>
              <a:rPr lang="en-US" altLang="zh-CN" dirty="0"/>
              <a:t>git submodule update –</a:t>
            </a:r>
            <a:r>
              <a:rPr lang="en-US" altLang="zh-CN" dirty="0" err="1"/>
              <a:t>init</a:t>
            </a:r>
            <a:r>
              <a:rPr lang="en-US" altLang="zh-CN" dirty="0"/>
              <a:t> –recursive</a:t>
            </a:r>
          </a:p>
          <a:p>
            <a:pPr lvl="2"/>
            <a:r>
              <a:rPr lang="en-US" altLang="zh-CN" dirty="0"/>
              <a:t>make install-tools</a:t>
            </a:r>
          </a:p>
          <a:p>
            <a:pPr lvl="2"/>
            <a:r>
              <a:rPr lang="en-US" altLang="zh-CN" dirty="0"/>
              <a:t>make all-via-docker</a:t>
            </a:r>
          </a:p>
          <a:p>
            <a:r>
              <a:rPr lang="en-US" altLang="zh-CN" dirty="0"/>
              <a:t>add </a:t>
            </a:r>
            <a:r>
              <a:rPr lang="en-US" altLang="zh-CN" dirty="0" err="1"/>
              <a:t>orig</a:t>
            </a:r>
            <a:r>
              <a:rPr lang="en-US" altLang="zh-CN" dirty="0"/>
              <a:t>-tests into root </a:t>
            </a:r>
            <a:r>
              <a:rPr lang="en-US" altLang="zh-CN" dirty="0" err="1"/>
              <a:t>Cargo.toml</a:t>
            </a:r>
            <a:r>
              <a:rPr lang="en-US" altLang="zh-CN" dirty="0"/>
              <a:t> </a:t>
            </a:r>
            <a:r>
              <a:rPr lang="en-US" altLang="zh-CN" dirty="0" err="1"/>
              <a:t>workspace.exclude</a:t>
            </a:r>
            <a:endParaRPr lang="en-US" altLang="zh-CN" dirty="0"/>
          </a:p>
          <a:p>
            <a:r>
              <a:rPr lang="en-US" altLang="zh-CN" dirty="0"/>
              <a:t>ln –s target/riscv64imac-unknown-none-elf/debug/</a:t>
            </a:r>
            <a:r>
              <a:rPr lang="en-US" altLang="zh-CN" dirty="0" err="1"/>
              <a:t>ckb</a:t>
            </a:r>
            <a:r>
              <a:rPr lang="en-US" altLang="zh-CN" dirty="0"/>
              <a:t>-</a:t>
            </a:r>
            <a:r>
              <a:rPr lang="en-US" altLang="zh-CN" dirty="0" err="1"/>
              <a:t>multisig</a:t>
            </a:r>
            <a:r>
              <a:rPr lang="en-US" altLang="zh-CN" dirty="0"/>
              <a:t>-demo to </a:t>
            </a:r>
            <a:r>
              <a:rPr lang="en-US" altLang="zh-CN" dirty="0" err="1"/>
              <a:t>orig</a:t>
            </a:r>
            <a:r>
              <a:rPr lang="en-US" altLang="zh-CN" dirty="0"/>
              <a:t>-tests/specs/cells/</a:t>
            </a:r>
            <a:r>
              <a:rPr lang="en-US" altLang="zh-CN" dirty="0" err="1"/>
              <a:t>ckb</a:t>
            </a:r>
            <a:r>
              <a:rPr lang="en-US" altLang="zh-CN" dirty="0"/>
              <a:t>-</a:t>
            </a:r>
            <a:r>
              <a:rPr lang="en-US" altLang="zh-CN" dirty="0" err="1"/>
              <a:t>multisig</a:t>
            </a:r>
            <a:r>
              <a:rPr lang="en-US" altLang="zh-CN" dirty="0"/>
              <a:t>-demo</a:t>
            </a:r>
          </a:p>
          <a:p>
            <a:r>
              <a:rPr lang="en-US" altLang="zh-CN" dirty="0"/>
              <a:t>change the code to only keep the </a:t>
            </a:r>
            <a:r>
              <a:rPr lang="en-US" altLang="zh-CN" dirty="0" err="1"/>
              <a:t>ckb-multisig</a:t>
            </a:r>
            <a:r>
              <a:rPr lang="en-US" altLang="zh-CN" dirty="0"/>
              <a:t> part</a:t>
            </a:r>
            <a:r>
              <a:rPr lang="zh-CN" altLang="en-US" dirty="0"/>
              <a:t>， 将原来的部分依赖从</a:t>
            </a:r>
            <a:r>
              <a:rPr lang="en-US" altLang="zh-CN" dirty="0"/>
              <a:t>[dev-</a:t>
            </a:r>
            <a:r>
              <a:rPr lang="en-US" altLang="zh-CN" dirty="0" err="1"/>
              <a:t>depencencies</a:t>
            </a:r>
            <a:r>
              <a:rPr lang="en-US" altLang="zh-CN" dirty="0"/>
              <a:t>]</a:t>
            </a:r>
            <a:r>
              <a:rPr lang="zh-CN" altLang="en-US" dirty="0"/>
              <a:t>移到</a:t>
            </a:r>
            <a:r>
              <a:rPr lang="en-US" altLang="zh-CN" dirty="0"/>
              <a:t>[</a:t>
            </a:r>
            <a:r>
              <a:rPr lang="en-US" altLang="zh-CN" dirty="0" err="1"/>
              <a:t>depencencies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run </a:t>
            </a:r>
            <a:r>
              <a:rPr lang="en-US" altLang="zh-CN" i="1" dirty="0">
                <a:solidFill>
                  <a:schemeClr val="tx1">
                    <a:lumMod val="75000"/>
                  </a:schemeClr>
                </a:solidFill>
              </a:rPr>
              <a:t>cargo test</a:t>
            </a:r>
            <a:r>
              <a:rPr lang="en-US" altLang="zh-CN" i="1" dirty="0"/>
              <a:t> </a:t>
            </a:r>
            <a:r>
              <a:rPr lang="en-US" altLang="zh-CN" dirty="0"/>
              <a:t>in </a:t>
            </a:r>
            <a:r>
              <a:rPr lang="en-US" altLang="zh-CN" dirty="0" err="1"/>
              <a:t>orig</a:t>
            </a:r>
            <a:r>
              <a:rPr lang="en-US" altLang="zh-CN" dirty="0"/>
              <a:t>-tests </a:t>
            </a:r>
            <a:r>
              <a:rPr lang="en-US" altLang="zh-CN" dirty="0" err="1"/>
              <a:t>dierctory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0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E56DF-53C3-47B1-8092-F9371152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deploy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69316-F9CB-4859-5E11-0B72A94A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capsule build –release  # deploy the</a:t>
            </a:r>
            <a:r>
              <a:rPr lang="zh-CN" altLang="en-US" dirty="0"/>
              <a:t> </a:t>
            </a:r>
            <a:r>
              <a:rPr lang="en-US" altLang="zh-CN" dirty="0"/>
              <a:t>release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Modify </a:t>
            </a:r>
            <a:r>
              <a:rPr lang="en-US" altLang="zh-CN" dirty="0" err="1"/>
              <a:t>deployment.toml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Uncomment the first [[cells]] segments</a:t>
            </a:r>
          </a:p>
          <a:p>
            <a:pPr lvl="2"/>
            <a:r>
              <a:rPr lang="en-US" altLang="zh-CN" dirty="0"/>
              <a:t>Change name to something like “</a:t>
            </a:r>
            <a:r>
              <a:rPr lang="en-US" altLang="zh-CN" dirty="0" err="1"/>
              <a:t>ckb_multisig_demo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Change location to “build/release/</a:t>
            </a:r>
            <a:r>
              <a:rPr lang="en-US" altLang="zh-CN" dirty="0" err="1"/>
              <a:t>ckb</a:t>
            </a:r>
            <a:r>
              <a:rPr lang="en-US" altLang="zh-CN" dirty="0"/>
              <a:t>-</a:t>
            </a:r>
            <a:r>
              <a:rPr lang="en-US" altLang="zh-CN" dirty="0" err="1"/>
              <a:t>multisig</a:t>
            </a:r>
            <a:r>
              <a:rPr lang="en-US" altLang="zh-CN" dirty="0"/>
              <a:t>-demo”</a:t>
            </a:r>
          </a:p>
          <a:p>
            <a:pPr lvl="1"/>
            <a:r>
              <a:rPr lang="en-US" altLang="zh-CN" dirty="0"/>
              <a:t>Uncomment the [lock] segment</a:t>
            </a:r>
          </a:p>
          <a:p>
            <a:pPr lvl="2"/>
            <a:r>
              <a:rPr lang="en-US" altLang="zh-CN" dirty="0"/>
              <a:t>Change </a:t>
            </a:r>
            <a:r>
              <a:rPr lang="en-US" altLang="zh-CN" dirty="0" err="1"/>
              <a:t>code_hash</a:t>
            </a:r>
            <a:r>
              <a:rPr lang="en-US" altLang="zh-CN" dirty="0"/>
              <a:t> and </a:t>
            </a:r>
            <a:r>
              <a:rPr lang="en-US" altLang="zh-CN" dirty="0" err="1"/>
              <a:t>args</a:t>
            </a:r>
            <a:endParaRPr lang="en-US" altLang="zh-CN" dirty="0"/>
          </a:p>
          <a:p>
            <a:r>
              <a:rPr lang="en-US" altLang="zh-CN" dirty="0"/>
              <a:t>Run “capsule deploy –address ckt1qyqt8xpk328d89zgl928nsgh3lelch33vvvq5u3024 --fee 0.01”</a:t>
            </a:r>
          </a:p>
          <a:p>
            <a:pPr lvl="1"/>
            <a:r>
              <a:rPr lang="en-US" altLang="zh-CN" dirty="0"/>
              <a:t>If you don’t provide enough fee, remove the </a:t>
            </a:r>
            <a:r>
              <a:rPr lang="en-US" altLang="zh-CN" dirty="0" err="1"/>
              <a:t>current.json</a:t>
            </a:r>
            <a:r>
              <a:rPr lang="en-US" altLang="zh-CN" dirty="0"/>
              <a:t> and try again with bigger fee.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074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1173</TotalTime>
  <Words>739</Words>
  <Application>Microsoft Office PowerPoint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天体</vt:lpstr>
      <vt:lpstr>Ckb Rust multisig</vt:lpstr>
      <vt:lpstr>Ckb 基础知识</vt:lpstr>
      <vt:lpstr>什么是multisig</vt:lpstr>
      <vt:lpstr>理解multisig的资料</vt:lpstr>
      <vt:lpstr>用capsule创建工程</vt:lpstr>
      <vt:lpstr>迁移c代码到rust</vt:lpstr>
      <vt:lpstr>添加对现有c库的支持</vt:lpstr>
      <vt:lpstr>测试--用原来的测试代码</vt:lpstr>
      <vt:lpstr>deploy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multisig</dc:title>
  <dc:creator>刘 传凯</dc:creator>
  <cp:lastModifiedBy>刘 传凯</cp:lastModifiedBy>
  <cp:revision>2</cp:revision>
  <dcterms:created xsi:type="dcterms:W3CDTF">2022-08-28T23:42:56Z</dcterms:created>
  <dcterms:modified xsi:type="dcterms:W3CDTF">2022-08-30T09:56:19Z</dcterms:modified>
</cp:coreProperties>
</file>