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63" r:id="rId5"/>
    <p:sldId id="259" r:id="rId6"/>
    <p:sldId id="264" r:id="rId7"/>
    <p:sldId id="260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自动化构建部署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oyliu</a:t>
            </a:r>
            <a:r>
              <a:rPr lang="en-US" altLang="zh-CN" dirty="0" smtClean="0"/>
              <a:t>(</a:t>
            </a:r>
            <a:r>
              <a:rPr lang="zh-CN" altLang="en-US" dirty="0" smtClean="0"/>
              <a:t>刘存）</a:t>
            </a:r>
            <a:endParaRPr lang="en-US" altLang="zh-CN" dirty="0" smtClean="0"/>
          </a:p>
          <a:p>
            <a:r>
              <a:rPr lang="zh-CN" altLang="en-US" dirty="0"/>
              <a:t>薪酬福利开发组</a:t>
            </a:r>
          </a:p>
        </p:txBody>
      </p:sp>
    </p:spTree>
    <p:extLst>
      <p:ext uri="{BB962C8B-B14F-4D97-AF65-F5344CB8AC3E}">
        <p14:creationId xmlns:p14="http://schemas.microsoft.com/office/powerpoint/2010/main" val="9490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18287"/>
              </p:ext>
            </p:extLst>
          </p:nvPr>
        </p:nvGraphicFramePr>
        <p:xfrm>
          <a:off x="1475656" y="2564904"/>
          <a:ext cx="72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54461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Tasks</a:t>
                      </a:r>
                      <a:r>
                        <a:rPr lang="zh-CN" altLang="en-US" dirty="0" smtClean="0"/>
                        <a:t>：任务类型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目标执行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exec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文件集成处理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delete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mkdir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move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zip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unzip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文件读写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xmlpeak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xmlpoke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loadfile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ifnot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uptodate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foreach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Echo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mail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setenv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readregistry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生产环境公用的变量如何替换？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     1.</a:t>
            </a:r>
            <a:r>
              <a:rPr lang="zh-CN" altLang="en-US" sz="1600" dirty="0" smtClean="0"/>
              <a:t>单独的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文件保存变量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2.</a:t>
            </a:r>
            <a:r>
              <a:rPr lang="zh-CN" altLang="en-US" sz="1600" dirty="0" smtClean="0"/>
              <a:t>集成过程中替换变量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1600" b="1" dirty="0" smtClean="0"/>
              <a:t>注意：</a:t>
            </a:r>
            <a:r>
              <a:rPr lang="en-US" altLang="zh-CN" sz="1600" b="1" dirty="0" smtClean="0"/>
              <a:t>xml</a:t>
            </a:r>
            <a:r>
              <a:rPr lang="zh-CN" altLang="en-US" sz="1600" b="1" dirty="0" smtClean="0"/>
              <a:t>结构尽量和源一致</a:t>
            </a:r>
            <a:endParaRPr lang="en-US" altLang="zh-CN" sz="16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9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42404"/>
              </p:ext>
            </p:extLst>
          </p:nvPr>
        </p:nvGraphicFramePr>
        <p:xfrm>
          <a:off x="1403648" y="2276872"/>
          <a:ext cx="6096000" cy="40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37592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执行</a:t>
                      </a:r>
                      <a:r>
                        <a:rPr lang="en-US" altLang="zh-CN" dirty="0" smtClean="0"/>
                        <a:t>NANT</a:t>
                      </a:r>
                      <a:r>
                        <a:rPr lang="zh-CN" altLang="en-US" dirty="0" smtClean="0"/>
                        <a:t>脚本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通过编写</a:t>
                      </a:r>
                      <a:r>
                        <a:rPr lang="en-US" altLang="zh-CN" dirty="0" smtClean="0"/>
                        <a:t>BAT</a:t>
                      </a:r>
                      <a:r>
                        <a:rPr lang="zh-CN" altLang="en-US" dirty="0" smtClean="0"/>
                        <a:t>脚本启动</a:t>
                      </a:r>
                      <a:r>
                        <a:rPr lang="en-US" altLang="zh-CN" dirty="0" smtClean="0"/>
                        <a:t>NANT</a:t>
                      </a:r>
                      <a:r>
                        <a:rPr lang="zh-CN" altLang="en-US" dirty="0" smtClean="0"/>
                        <a:t>脚本的执行</a:t>
                      </a:r>
                      <a:endParaRPr lang="zh-CN" altLang="en-US" dirty="0"/>
                    </a:p>
                  </a:txBody>
                  <a:tcPr/>
                </a:tc>
              </a:tr>
              <a:tr h="15625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</a:t>
                      </a:r>
                      <a:r>
                        <a:rPr lang="en-US" altLang="zh-CN" dirty="0" err="1" smtClean="0"/>
                        <a:t>rootdir</a:t>
                      </a:r>
                      <a:r>
                        <a:rPr lang="en-US" altLang="zh-CN" dirty="0" smtClean="0"/>
                        <a:t>=%cd%\..\..</a:t>
                      </a:r>
                    </a:p>
                    <a:p>
                      <a:r>
                        <a:rPr lang="en-US" altLang="zh-CN" dirty="0" smtClean="0"/>
                        <a:t>Set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xmldir</a:t>
                      </a:r>
                      <a:r>
                        <a:rPr lang="en-US" altLang="zh-CN" baseline="0" dirty="0" smtClean="0"/>
                        <a:t>=%</a:t>
                      </a:r>
                      <a:r>
                        <a:rPr lang="en-US" altLang="zh-CN" baseline="0" dirty="0" err="1" smtClean="0"/>
                        <a:t>rootdir</a:t>
                      </a:r>
                      <a:r>
                        <a:rPr lang="en-US" altLang="zh-CN" baseline="0" dirty="0" smtClean="0"/>
                        <a:t>%\Build</a:t>
                      </a:r>
                    </a:p>
                    <a:p>
                      <a:r>
                        <a:rPr lang="en-US" altLang="zh-CN" baseline="0" dirty="0" smtClean="0"/>
                        <a:t>%</a:t>
                      </a:r>
                      <a:r>
                        <a:rPr lang="en-US" altLang="zh-CN" baseline="0" dirty="0" err="1" smtClean="0"/>
                        <a:t>rootdir</a:t>
                      </a:r>
                      <a:r>
                        <a:rPr lang="en-US" altLang="zh-CN" baseline="0" dirty="0" smtClean="0"/>
                        <a:t>%\Build\ant\bin\nant.exe</a:t>
                      </a:r>
                    </a:p>
                    <a:p>
                      <a:r>
                        <a:rPr lang="en-US" altLang="zh-CN" baseline="0" dirty="0" smtClean="0"/>
                        <a:t>   -</a:t>
                      </a:r>
                      <a:r>
                        <a:rPr lang="en-US" altLang="zh-CN" baseline="0" dirty="0" err="1" smtClean="0"/>
                        <a:t>buildfile</a:t>
                      </a:r>
                      <a:r>
                        <a:rPr lang="en-US" altLang="zh-CN" baseline="0" dirty="0" smtClean="0"/>
                        <a:t>:%</a:t>
                      </a:r>
                      <a:r>
                        <a:rPr lang="en-US" altLang="zh-CN" baseline="0" dirty="0" err="1" smtClean="0"/>
                        <a:t>xmldir</a:t>
                      </a:r>
                      <a:r>
                        <a:rPr lang="en-US" altLang="zh-CN" baseline="0" dirty="0" smtClean="0"/>
                        <a:t>%\Build.xml</a:t>
                      </a:r>
                    </a:p>
                    <a:p>
                      <a:r>
                        <a:rPr lang="en-US" altLang="zh-CN" baseline="0" dirty="0" smtClean="0"/>
                        <a:t>   -l:%</a:t>
                      </a:r>
                      <a:r>
                        <a:rPr lang="en-US" altLang="zh-CN" baseline="0" dirty="0" err="1" smtClean="0"/>
                        <a:t>xmldir</a:t>
                      </a:r>
                      <a:r>
                        <a:rPr lang="en-US" altLang="zh-CN" baseline="0" dirty="0" smtClean="0"/>
                        <a:t>%\build.log</a:t>
                      </a:r>
                    </a:p>
                    <a:p>
                      <a:r>
                        <a:rPr lang="en-US" altLang="zh-CN" baseline="0" dirty="0" smtClean="0"/>
                        <a:t>   -</a:t>
                      </a:r>
                      <a:r>
                        <a:rPr lang="en-US" altLang="zh-CN" baseline="0" dirty="0" err="1" smtClean="0"/>
                        <a:t>D:BuildMode</a:t>
                      </a:r>
                      <a:r>
                        <a:rPr lang="en-US" altLang="zh-CN" baseline="0" dirty="0" smtClean="0"/>
                        <a:t>=Release –</a:t>
                      </a:r>
                      <a:r>
                        <a:rPr lang="en-US" altLang="zh-CN" baseline="0" dirty="0" err="1" smtClean="0"/>
                        <a:t>D:Release</a:t>
                      </a:r>
                      <a:r>
                        <a:rPr lang="en-US" altLang="zh-CN" baseline="0" dirty="0" smtClean="0"/>
                        <a:t>=True</a:t>
                      </a:r>
                    </a:p>
                    <a:p>
                      <a:r>
                        <a:rPr lang="en-US" altLang="zh-CN" baseline="0" dirty="0" smtClean="0"/>
                        <a:t>pause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buildfile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脚本文件位置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-l:</a:t>
                      </a:r>
                      <a:r>
                        <a:rPr lang="zh-CN" altLang="en-US" dirty="0" smtClean="0"/>
                        <a:t>编译过程中的日志位置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-D:</a:t>
                      </a:r>
                      <a:r>
                        <a:rPr lang="zh-CN" altLang="en-US" dirty="0" smtClean="0"/>
                        <a:t>带入参数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zh-CN" altLang="en-US" dirty="0" smtClean="0"/>
              <a:t>默认启动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属性指定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&lt;project name=“</a:t>
            </a:r>
            <a:r>
              <a:rPr lang="en-US" altLang="zh-CN" sz="1600" dirty="0" err="1" smtClean="0"/>
              <a:t>eShare</a:t>
            </a:r>
            <a:r>
              <a:rPr lang="en-US" altLang="zh-CN" sz="1600" dirty="0" smtClean="0"/>
              <a:t>” </a:t>
            </a:r>
            <a:r>
              <a:rPr lang="en-US" altLang="zh-CN" sz="1600" b="1" dirty="0" smtClean="0"/>
              <a:t>default</a:t>
            </a:r>
            <a:r>
              <a:rPr lang="en-US" altLang="zh-CN" sz="1600" dirty="0" smtClean="0"/>
              <a:t>=“run” </a:t>
            </a:r>
            <a:r>
              <a:rPr lang="en-US" altLang="zh-CN" sz="1600" dirty="0" err="1"/>
              <a:t>b</a:t>
            </a:r>
            <a:r>
              <a:rPr lang="en-US" altLang="zh-CN" sz="1600" dirty="0" err="1" smtClean="0"/>
              <a:t>asedir</a:t>
            </a:r>
            <a:r>
              <a:rPr lang="en-US" altLang="zh-CN" sz="1600" dirty="0" smtClean="0"/>
              <a:t>=“.”&gt;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zh-CN" altLang="en-US" dirty="0"/>
              <a:t>自动化部署的好处</a:t>
            </a:r>
            <a:endParaRPr lang="en-US" altLang="zh-CN" dirty="0"/>
          </a:p>
          <a:p>
            <a:r>
              <a:rPr lang="zh-CN" altLang="en-US" dirty="0"/>
              <a:t>自动化构建部署工具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NANT</a:t>
            </a:r>
            <a:r>
              <a:rPr lang="zh-CN" altLang="en-US" dirty="0"/>
              <a:t>使用详解</a:t>
            </a:r>
            <a:endParaRPr lang="en-US" altLang="zh-CN" dirty="0"/>
          </a:p>
          <a:p>
            <a:r>
              <a:rPr lang="zh-CN" altLang="en-US" dirty="0">
                <a:solidFill>
                  <a:srgbClr val="FFC000"/>
                </a:solidFill>
              </a:rPr>
              <a:t>自动化构建部署例子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/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zh-CN" altLang="en-US" sz="4900" dirty="0"/>
              <a:t>自动化构建部署例子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48" y="2636912"/>
            <a:ext cx="3168352" cy="279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自动化部署的好处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自动化构建部署工具</a:t>
            </a:r>
            <a:endParaRPr lang="en-US" altLang="zh-CN" dirty="0" smtClean="0"/>
          </a:p>
          <a:p>
            <a:r>
              <a:rPr lang="en-US" altLang="zh-CN" dirty="0" smtClean="0"/>
              <a:t> NANT</a:t>
            </a:r>
            <a:r>
              <a:rPr lang="zh-CN" altLang="en-US" dirty="0" smtClean="0"/>
              <a:t>使用详解</a:t>
            </a:r>
            <a:endParaRPr lang="en-US" altLang="zh-CN" dirty="0" smtClean="0"/>
          </a:p>
          <a:p>
            <a:r>
              <a:rPr lang="zh-CN" altLang="en-US" dirty="0" smtClean="0"/>
              <a:t>自动化构建部署例子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zh-CN" altLang="en-US" b="1" dirty="0" smtClean="0"/>
              <a:t>安全可靠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600" dirty="0" smtClean="0"/>
              <a:t>        传统部署容易</a:t>
            </a:r>
            <a:r>
              <a:rPr lang="zh-CN" altLang="en-US" sz="1600" dirty="0"/>
              <a:t>出现错误，</a:t>
            </a:r>
            <a:r>
              <a:rPr lang="zh-CN" altLang="en-US" sz="1600" dirty="0" smtClean="0"/>
              <a:t>需要手动修改配置文件。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自动化部署，无需人工干预</a:t>
            </a:r>
            <a:endParaRPr lang="en-US" altLang="zh-CN" sz="1600" dirty="0"/>
          </a:p>
          <a:p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600" b="1" dirty="0" smtClean="0"/>
              <a:t>       </a:t>
            </a:r>
            <a:r>
              <a:rPr lang="zh-CN" altLang="en-US" sz="1600" dirty="0" smtClean="0"/>
              <a:t>一</a:t>
            </a:r>
            <a:r>
              <a:rPr lang="zh-CN" altLang="en-US" sz="1600" dirty="0"/>
              <a:t>键</a:t>
            </a:r>
            <a:r>
              <a:rPr lang="zh-CN" altLang="en-US" sz="1600" dirty="0" smtClean="0"/>
              <a:t>式构建、部署</a:t>
            </a:r>
            <a:endParaRPr lang="en-US" altLang="zh-CN" sz="1600" dirty="0" smtClean="0"/>
          </a:p>
          <a:p>
            <a:r>
              <a:rPr lang="zh-CN" altLang="en-US" b="1" dirty="0" smtClean="0"/>
              <a:t>可重复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600" dirty="0" smtClean="0"/>
              <a:t>       一</a:t>
            </a:r>
            <a:r>
              <a:rPr lang="zh-CN" altLang="en-US" sz="1600" dirty="0"/>
              <a:t>次编译</a:t>
            </a:r>
            <a:r>
              <a:rPr lang="zh-CN" altLang="en-US" sz="1600" dirty="0" smtClean="0"/>
              <a:t>，可部署</a:t>
            </a:r>
            <a:r>
              <a:rPr lang="zh-CN" altLang="en-US" sz="1600" dirty="0"/>
              <a:t>到多个目标</a:t>
            </a:r>
            <a:r>
              <a:rPr lang="zh-CN" altLang="en-US" sz="1600" dirty="0" smtClean="0"/>
              <a:t>环境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自动化构建部署的好处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2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zh-CN" altLang="en-US" dirty="0"/>
              <a:t>自动化部署的好处</a:t>
            </a:r>
            <a:endParaRPr lang="en-US" altLang="zh-CN" dirty="0"/>
          </a:p>
          <a:p>
            <a:r>
              <a:rPr lang="zh-CN" altLang="en-US" dirty="0">
                <a:solidFill>
                  <a:srgbClr val="FFC000"/>
                </a:solidFill>
              </a:rPr>
              <a:t>自动化构建部署</a:t>
            </a:r>
            <a:r>
              <a:rPr lang="zh-CN" altLang="en-US" dirty="0" smtClean="0">
                <a:solidFill>
                  <a:srgbClr val="FFC000"/>
                </a:solidFill>
              </a:rPr>
              <a:t>工具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smtClean="0"/>
              <a:t> NANT</a:t>
            </a:r>
            <a:r>
              <a:rPr lang="zh-CN" altLang="en-US" dirty="0" smtClean="0"/>
              <a:t>使用详解</a:t>
            </a:r>
            <a:endParaRPr lang="en-US" altLang="zh-CN" dirty="0" smtClean="0"/>
          </a:p>
          <a:p>
            <a:r>
              <a:rPr lang="zh-CN" altLang="en-US" dirty="0" smtClean="0"/>
              <a:t>自动化构建部署例子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5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en-US" altLang="zh-CN" dirty="0" smtClean="0"/>
              <a:t>NANT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      NANT</a:t>
            </a:r>
            <a:r>
              <a:rPr lang="zh-CN" altLang="en-US" sz="1600" dirty="0" smtClean="0"/>
              <a:t>是一个强大</a:t>
            </a:r>
            <a:r>
              <a:rPr lang="zh-CN" altLang="en-US" sz="1600" dirty="0"/>
              <a:t>的基于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的命令</a:t>
            </a:r>
            <a:r>
              <a:rPr lang="zh-CN" altLang="en-US" sz="1600" dirty="0" smtClean="0"/>
              <a:t>执行器</a:t>
            </a:r>
            <a:endParaRPr lang="en-US" altLang="zh-CN" sz="1600" dirty="0" smtClean="0"/>
          </a:p>
          <a:p>
            <a:r>
              <a:rPr lang="en-US" altLang="zh-CN" dirty="0"/>
              <a:t>NANT</a:t>
            </a:r>
            <a:r>
              <a:rPr lang="zh-CN" altLang="en-US" dirty="0"/>
              <a:t>能干什么？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       部署应用、环境设置、文件操作、文件夹处理、系统编译、系统打包</a:t>
            </a:r>
            <a:r>
              <a:rPr lang="en-US" altLang="zh-CN" sz="1600" dirty="0"/>
              <a:t>……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自动构建部署工具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0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zh-CN" altLang="en-US" dirty="0"/>
              <a:t>自动化部署的好处</a:t>
            </a:r>
            <a:endParaRPr lang="en-US" altLang="zh-CN" dirty="0"/>
          </a:p>
          <a:p>
            <a:r>
              <a:rPr lang="zh-CN" altLang="en-US" dirty="0"/>
              <a:t>自动化构建部署工具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NANT</a:t>
            </a:r>
            <a:r>
              <a:rPr lang="zh-CN" altLang="en-US" dirty="0">
                <a:solidFill>
                  <a:srgbClr val="FFC000"/>
                </a:solidFill>
              </a:rPr>
              <a:t>使用详解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自动化构建部署例子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0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NANT</a:t>
            </a:r>
            <a:r>
              <a:rPr lang="zh-CN" altLang="en-US" dirty="0" smtClean="0"/>
              <a:t>处理文件的组成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&lt;?xml </a:t>
            </a:r>
            <a:r>
              <a:rPr lang="en-US" altLang="zh-CN" sz="1600" dirty="0" err="1" smtClean="0"/>
              <a:t>verison</a:t>
            </a:r>
            <a:r>
              <a:rPr lang="en-US" altLang="zh-CN" sz="1600" dirty="0" smtClean="0"/>
              <a:t>=“1.0”?&gt;</a:t>
            </a:r>
          </a:p>
          <a:p>
            <a:pPr marL="0" indent="0">
              <a:buNone/>
            </a:pPr>
            <a:r>
              <a:rPr lang="en-US" altLang="zh-CN" sz="1600" dirty="0" smtClean="0"/>
              <a:t>&lt;project name=“</a:t>
            </a:r>
            <a:r>
              <a:rPr lang="en-US" altLang="zh-CN" sz="1600" dirty="0" err="1"/>
              <a:t>eShare</a:t>
            </a:r>
            <a:r>
              <a:rPr lang="en-US" altLang="zh-CN" sz="1600" dirty="0" smtClean="0"/>
              <a:t>” default=“run” </a:t>
            </a:r>
            <a:r>
              <a:rPr lang="en-US" altLang="zh-CN" sz="1600" dirty="0" err="1" smtClean="0"/>
              <a:t>basedir</a:t>
            </a:r>
            <a:r>
              <a:rPr lang="en-US" altLang="zh-CN" sz="1600" dirty="0" smtClean="0"/>
              <a:t>=“.”&gt;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&lt;property name=“…” value=“…” /&gt;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&lt;target name=“run”&gt;</a:t>
            </a:r>
          </a:p>
          <a:p>
            <a:pPr marL="301943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&lt;call target=“…”/&gt;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&lt;/target&gt;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&lt;target name=“</a:t>
            </a:r>
            <a:r>
              <a:rPr lang="en-US" altLang="zh-CN" sz="1400" dirty="0" err="1" smtClean="0"/>
              <a:t>GetSourceFile</a:t>
            </a:r>
            <a:r>
              <a:rPr lang="en-US" altLang="zh-CN" sz="1400" dirty="0" smtClean="0"/>
              <a:t>”&gt;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     &lt;exec </a:t>
            </a:r>
            <a:r>
              <a:rPr lang="en-US" altLang="zh-CN" sz="1400" dirty="0" err="1" smtClean="0"/>
              <a:t>basedir</a:t>
            </a:r>
            <a:r>
              <a:rPr lang="en-US" altLang="zh-CN" sz="1400" dirty="0" smtClean="0"/>
              <a:t>=“…” program=“GetSource.bat” </a:t>
            </a:r>
            <a:r>
              <a:rPr lang="en-US" altLang="zh-CN" sz="1400" dirty="0" err="1" smtClean="0"/>
              <a:t>commandline</a:t>
            </a:r>
            <a:r>
              <a:rPr lang="en-US" altLang="zh-CN" sz="1400" dirty="0" smtClean="0"/>
              <a:t>=“” /&gt;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&lt;/target&gt;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&lt;target name=“</a:t>
            </a:r>
            <a:r>
              <a:rPr lang="en-US" altLang="zh-CN" sz="1400" dirty="0" err="1" smtClean="0"/>
              <a:t>ClearFiles</a:t>
            </a:r>
            <a:r>
              <a:rPr lang="en-US" altLang="zh-CN" sz="1400" dirty="0" smtClean="0"/>
              <a:t>”&gt;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    &lt;delete&gt;</a:t>
            </a:r>
          </a:p>
          <a:p>
            <a:pPr marL="301943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&lt;</a:t>
            </a:r>
            <a:r>
              <a:rPr lang="en-US" altLang="zh-CN" sz="1400" dirty="0" err="1" smtClean="0"/>
              <a:t>fileset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basedir</a:t>
            </a:r>
            <a:r>
              <a:rPr lang="en-US" altLang="zh-CN" sz="1400" dirty="0" smtClean="0"/>
              <a:t>=“${</a:t>
            </a:r>
            <a:r>
              <a:rPr lang="en-US" altLang="zh-CN" sz="1400" dirty="0" err="1" smtClean="0"/>
              <a:t>destDir</a:t>
            </a:r>
            <a:r>
              <a:rPr lang="en-US" altLang="zh-CN" sz="1400" dirty="0" smtClean="0"/>
              <a:t>}\”&gt;</a:t>
            </a:r>
          </a:p>
          <a:p>
            <a:pPr marL="301943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&lt;include name=“**/*.*” /&gt;</a:t>
            </a:r>
          </a:p>
          <a:p>
            <a:pPr marL="301943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&lt;/</a:t>
            </a:r>
            <a:r>
              <a:rPr lang="en-US" altLang="zh-CN" sz="1400" dirty="0" err="1" smtClean="0"/>
              <a:t>fileset</a:t>
            </a:r>
            <a:r>
              <a:rPr lang="en-US" altLang="zh-CN" sz="1400" dirty="0" smtClean="0"/>
              <a:t>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    &lt;/delete&gt;</a:t>
            </a:r>
          </a:p>
          <a:p>
            <a:pPr marL="301943" lvl="1" indent="0">
              <a:buNone/>
            </a:pPr>
            <a:r>
              <a:rPr lang="en-US" altLang="zh-CN" sz="1400" dirty="0" smtClean="0"/>
              <a:t>&lt;/target&gt;</a:t>
            </a:r>
          </a:p>
          <a:p>
            <a:pPr marL="0" indent="0">
              <a:buNone/>
            </a:pPr>
            <a:r>
              <a:rPr lang="en-US" altLang="zh-CN" sz="1600" dirty="0" smtClean="0"/>
              <a:t>&lt;/project&gt;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4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35089"/>
              </p:ext>
            </p:extLst>
          </p:nvPr>
        </p:nvGraphicFramePr>
        <p:xfrm>
          <a:off x="1259632" y="2924944"/>
          <a:ext cx="734481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6967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说明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定义属性变量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定义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&lt;property</a:t>
                      </a:r>
                      <a:r>
                        <a:rPr lang="en-US" altLang="zh-CN" baseline="0" dirty="0" smtClean="0"/>
                        <a:t> name=“</a:t>
                      </a:r>
                      <a:r>
                        <a:rPr lang="zh-CN" altLang="en-US" baseline="0" dirty="0" smtClean="0"/>
                        <a:t>变量名</a:t>
                      </a:r>
                      <a:r>
                        <a:rPr lang="en-US" altLang="zh-CN" baseline="0" dirty="0" smtClean="0"/>
                        <a:t>” value=“</a:t>
                      </a:r>
                      <a:r>
                        <a:rPr lang="zh-CN" altLang="en-US" baseline="0" dirty="0" smtClean="0"/>
                        <a:t>变量值</a:t>
                      </a:r>
                      <a:r>
                        <a:rPr lang="en-US" altLang="zh-CN" baseline="0" dirty="0" smtClean="0"/>
                        <a:t>” /&gt;</a:t>
                      </a:r>
                      <a:endParaRPr lang="zh-CN" altLang="en-US" dirty="0"/>
                    </a:p>
                  </a:txBody>
                  <a:tcPr/>
                </a:tc>
              </a:tr>
              <a:tr h="615672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扩展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变量值可以</a:t>
                      </a:r>
                      <a:r>
                        <a:rPr lang="zh-CN" altLang="en-US" smtClean="0"/>
                        <a:t>从</a:t>
                      </a:r>
                      <a:r>
                        <a:rPr lang="zh-CN" altLang="en-US" smtClean="0"/>
                        <a:t>变量引用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”${</a:t>
                      </a:r>
                      <a:r>
                        <a:rPr lang="zh-CN" altLang="en-US" dirty="0" smtClean="0"/>
                        <a:t>变量名</a:t>
                      </a:r>
                      <a:r>
                        <a:rPr lang="en-US" altLang="zh-CN" dirty="0" smtClean="0"/>
                        <a:t>}”</a:t>
                      </a:r>
                    </a:p>
                    <a:p>
                      <a:r>
                        <a:rPr lang="zh-CN" altLang="en-US" dirty="0" smtClean="0"/>
                        <a:t>变量值可以从函数引用：</a:t>
                      </a:r>
                      <a:r>
                        <a:rPr lang="en-US" altLang="zh-CN" dirty="0" smtClean="0"/>
                        <a:t>”${directory::get-current-directory()}”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样例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&lt;property</a:t>
                      </a:r>
                      <a:r>
                        <a:rPr lang="en-US" altLang="zh-CN" baseline="0" dirty="0" smtClean="0"/>
                        <a:t> name=“</a:t>
                      </a:r>
                      <a:r>
                        <a:rPr lang="en-US" altLang="zh-CN" baseline="0" dirty="0" err="1" smtClean="0"/>
                        <a:t>sln.dir</a:t>
                      </a:r>
                      <a:r>
                        <a:rPr lang="en-US" altLang="zh-CN" baseline="0" dirty="0" smtClean="0"/>
                        <a:t>” value=“${</a:t>
                      </a:r>
                      <a:r>
                        <a:rPr lang="en-US" altLang="zh-CN" baseline="0" dirty="0" err="1" smtClean="0"/>
                        <a:t>core.basedir</a:t>
                      </a:r>
                      <a:r>
                        <a:rPr lang="en-US" altLang="zh-CN" baseline="0" dirty="0" smtClean="0"/>
                        <a:t>}\${sln.name}” /&gt;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608512"/>
          </a:xfrm>
        </p:spPr>
        <p:txBody>
          <a:bodyPr/>
          <a:lstStyle/>
          <a:p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NANT</a:t>
            </a:r>
            <a:r>
              <a:rPr lang="zh-CN" altLang="en-US" dirty="0"/>
              <a:t>使用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2218"/>
              </p:ext>
            </p:extLst>
          </p:nvPr>
        </p:nvGraphicFramePr>
        <p:xfrm>
          <a:off x="1259632" y="2564904"/>
          <a:ext cx="7272808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6552728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说明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定义的目标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任务集合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定义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&lt;target</a:t>
                      </a:r>
                      <a:r>
                        <a:rPr lang="en-US" altLang="zh-CN" sz="1400" baseline="0" dirty="0" smtClean="0"/>
                        <a:t> name=“</a:t>
                      </a:r>
                      <a:r>
                        <a:rPr lang="en-US" altLang="zh-CN" sz="1400" baseline="0" dirty="0" err="1" smtClean="0"/>
                        <a:t>buildSln</a:t>
                      </a:r>
                      <a:r>
                        <a:rPr lang="en-US" altLang="zh-CN" sz="1400" baseline="0" dirty="0" smtClean="0"/>
                        <a:t>” [depends=“</a:t>
                      </a:r>
                      <a:r>
                        <a:rPr lang="en-US" altLang="zh-CN" sz="1400" baseline="0" dirty="0" err="1" smtClean="0"/>
                        <a:t>targetA</a:t>
                      </a:r>
                      <a:r>
                        <a:rPr lang="en-US" altLang="zh-CN" sz="1400" baseline="0" dirty="0" smtClean="0"/>
                        <a:t>” if=“” unless=“”]&gt;</a:t>
                      </a:r>
                    </a:p>
                    <a:p>
                      <a:r>
                        <a:rPr lang="en-US" altLang="zh-CN" sz="1400" baseline="0" dirty="0" smtClean="0"/>
                        <a:t>      …[Tasks]</a:t>
                      </a:r>
                    </a:p>
                    <a:p>
                      <a:r>
                        <a:rPr lang="en-US" altLang="zh-CN" sz="1400" baseline="0" dirty="0" smtClean="0"/>
                        <a:t>&lt;/target&gt;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扩展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可依赖执行：依赖的项先执行完再执行本</a:t>
                      </a:r>
                      <a:r>
                        <a:rPr lang="en-US" altLang="zh-CN" sz="1400" dirty="0" smtClean="0"/>
                        <a:t>target</a:t>
                      </a:r>
                    </a:p>
                    <a:p>
                      <a:r>
                        <a:rPr lang="zh-CN" altLang="en-US" sz="1400" dirty="0" smtClean="0"/>
                        <a:t>可按条件执行：</a:t>
                      </a:r>
                      <a:r>
                        <a:rPr lang="en-US" altLang="zh-CN" sz="1400" dirty="0" smtClean="0"/>
                        <a:t>if</a:t>
                      </a:r>
                      <a:r>
                        <a:rPr lang="zh-CN" altLang="en-US" sz="1400" dirty="0" smtClean="0"/>
                        <a:t>为真则执行，条件</a:t>
                      </a:r>
                      <a:r>
                        <a:rPr lang="en-US" altLang="zh-CN" sz="1400" dirty="0" smtClean="0"/>
                        <a:t>unless</a:t>
                      </a:r>
                      <a:r>
                        <a:rPr lang="zh-CN" altLang="en-US" sz="1400" dirty="0" smtClean="0"/>
                        <a:t>为假则执行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样例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&lt;target name=“run”&gt;</a:t>
                      </a:r>
                    </a:p>
                    <a:p>
                      <a:r>
                        <a:rPr lang="en-US" altLang="zh-CN" sz="1400" dirty="0" smtClean="0"/>
                        <a:t>&lt;!--</a:t>
                      </a:r>
                      <a:r>
                        <a:rPr lang="zh-CN" altLang="en-US" sz="1400" dirty="0" smtClean="0"/>
                        <a:t>在发布模式，必须有</a:t>
                      </a:r>
                      <a:r>
                        <a:rPr lang="en-US" altLang="zh-CN" sz="1400" dirty="0" err="1" smtClean="0"/>
                        <a:t>svnupdate</a:t>
                      </a:r>
                      <a:r>
                        <a:rPr lang="en-US" altLang="zh-CN" sz="1400" dirty="0" smtClean="0"/>
                        <a:t>--&gt;</a:t>
                      </a:r>
                    </a:p>
                    <a:p>
                      <a:r>
                        <a:rPr lang="en-US" altLang="zh-CN" sz="1400" dirty="0" smtClean="0"/>
                        <a:t>&lt;call</a:t>
                      </a:r>
                      <a:r>
                        <a:rPr lang="en-US" altLang="zh-CN" sz="1400" baseline="0" dirty="0" smtClean="0"/>
                        <a:t> target=“</a:t>
                      </a:r>
                      <a:r>
                        <a:rPr lang="en-US" altLang="zh-CN" sz="1400" baseline="0" dirty="0" err="1" smtClean="0"/>
                        <a:t>buildSln</a:t>
                      </a:r>
                      <a:r>
                        <a:rPr lang="en-US" altLang="zh-CN" sz="1400" baseline="0" dirty="0" smtClean="0"/>
                        <a:t>” /&gt;</a:t>
                      </a:r>
                    </a:p>
                    <a:p>
                      <a:r>
                        <a:rPr lang="en-US" altLang="zh-CN" sz="1400" baseline="0" dirty="0" smtClean="0"/>
                        <a:t>&lt;!--</a:t>
                      </a:r>
                      <a:r>
                        <a:rPr lang="zh-CN" altLang="en-US" sz="1400" baseline="0" dirty="0" smtClean="0"/>
                        <a:t>如果是发布模式，那么还需要发布</a:t>
                      </a:r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--&gt;</a:t>
                      </a:r>
                    </a:p>
                    <a:p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&lt;if test=“$(Deploy==‘True’}”&gt;</a:t>
                      </a:r>
                    </a:p>
                    <a:p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     &lt;call  target=“</a:t>
                      </a:r>
                      <a:r>
                        <a:rPr lang="en-US" altLang="zh-CN" sz="1400" baseline="0" dirty="0" err="1" smtClean="0">
                          <a:sym typeface="Wingdings" panose="05000000000000000000" pitchFamily="2" charset="2"/>
                        </a:rPr>
                        <a:t>ReleaseFile</a:t>
                      </a:r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” /&gt;</a:t>
                      </a:r>
                    </a:p>
                    <a:p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     &lt;call  target=“</a:t>
                      </a:r>
                      <a:r>
                        <a:rPr lang="en-US" altLang="zh-CN" sz="1400" baseline="0" dirty="0" err="1" smtClean="0">
                          <a:sym typeface="Wingdings" panose="05000000000000000000" pitchFamily="2" charset="2"/>
                        </a:rPr>
                        <a:t>GetPara</a:t>
                      </a:r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” /&gt;</a:t>
                      </a:r>
                    </a:p>
                    <a:p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     &lt;call  target=“</a:t>
                      </a:r>
                      <a:r>
                        <a:rPr lang="en-US" altLang="zh-CN" sz="1400" baseline="0" dirty="0" err="1" smtClean="0">
                          <a:sym typeface="Wingdings" panose="05000000000000000000" pitchFamily="2" charset="2"/>
                        </a:rPr>
                        <a:t>ModifyConfig</a:t>
                      </a:r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” /&gt;</a:t>
                      </a:r>
                    </a:p>
                    <a:p>
                      <a:r>
                        <a:rPr lang="en-US" altLang="zh-CN" sz="1400" baseline="0" dirty="0" smtClean="0">
                          <a:sym typeface="Wingdings" panose="05000000000000000000" pitchFamily="2" charset="2"/>
                        </a:rPr>
                        <a:t>&lt;/if&gt;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187</TotalTime>
  <Words>673</Words>
  <Application>Microsoft Office PowerPoint</Application>
  <PresentationFormat>全屏显示(4:3)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自动化构建部署</vt:lpstr>
      <vt:lpstr>分享内容</vt:lpstr>
      <vt:lpstr>自动化构建部署的好处</vt:lpstr>
      <vt:lpstr>分享内容</vt:lpstr>
      <vt:lpstr>自动构建部署工具</vt:lpstr>
      <vt:lpstr>分享内容</vt:lpstr>
      <vt:lpstr>NANT使用详解</vt:lpstr>
      <vt:lpstr>NANT使用详解</vt:lpstr>
      <vt:lpstr>NANT使用详解</vt:lpstr>
      <vt:lpstr>NANT使用详解</vt:lpstr>
      <vt:lpstr>NANT使用详解</vt:lpstr>
      <vt:lpstr>NANT使用详解</vt:lpstr>
      <vt:lpstr>NANT使用详解</vt:lpstr>
      <vt:lpstr>分享内容</vt:lpstr>
      <vt:lpstr> 自动化构建部署例子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自动化构建部署</dc:title>
  <dc:creator>loyliu(刘存)</dc:creator>
  <cp:lastModifiedBy>loyliu(刘存)</cp:lastModifiedBy>
  <cp:revision>29</cp:revision>
  <dcterms:created xsi:type="dcterms:W3CDTF">2014-07-24T01:00:21Z</dcterms:created>
  <dcterms:modified xsi:type="dcterms:W3CDTF">2014-07-28T01:08:00Z</dcterms:modified>
</cp:coreProperties>
</file>