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8" r:id="rId11"/>
    <p:sldId id="273" r:id="rId12"/>
    <p:sldId id="274" r:id="rId13"/>
    <p:sldId id="277" r:id="rId14"/>
    <p:sldId id="279" r:id="rId15"/>
    <p:sldId id="28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7EB77F6C-A0AF-4955-A85A-1881D90F73E8}">
          <p14:sldIdLst/>
        </p14:section>
        <p14:section name="无标题节" id="{37CFD0A3-7BB3-460F-8632-23611F14BC56}">
          <p14:sldIdLst>
            <p14:sldId id="257"/>
            <p14:sldId id="280"/>
            <p14:sldId id="264"/>
            <p14:sldId id="265"/>
            <p14:sldId id="266"/>
            <p14:sldId id="267"/>
            <p14:sldId id="268"/>
            <p14:sldId id="269"/>
            <p14:sldId id="270"/>
            <p14:sldId id="278"/>
            <p14:sldId id="273"/>
            <p14:sldId id="274"/>
            <p14:sldId id="277"/>
            <p14:sldId id="279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215E9-F1BD-195A-D631-DC42A4F6B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CE6830-B056-C235-D614-16779A105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5CF999-FD64-6C32-890F-21459B2C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10BB-F948-416B-A662-21FE3292B806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CB215-3E6C-24B2-6742-EF341839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5BD15-76EA-19DF-0ED1-68035C6B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2B89-1145-493D-9200-D05F81F6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35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FF737-F48A-AE38-889E-997FCC53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C0F371-52E5-D652-6C05-58FDE6406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7855E-268F-C09E-F6BD-959C2C71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10BB-F948-416B-A662-21FE3292B806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4FCFB-4EDB-AE0C-C23C-9BEE15A2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E00F4-E239-2EB9-8C38-51FF5C4C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2B89-1145-493D-9200-D05F81F6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76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490846-B932-E310-E702-912C94F77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CF49E5-F375-5D54-3FCA-454A716A0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7A109-EB18-E358-A17E-7831D0E8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10BB-F948-416B-A662-21FE3292B806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A97B4-C05D-FFC2-7C6B-147D79E1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43585-33CE-C362-1091-F2169959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2B89-1145-493D-9200-D05F81F6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27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3ECC6-AEA2-36CB-D300-419E4F3E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5BFD7-3410-AD02-7789-FCDFF39BA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95CDA-FB72-5643-E25B-84D57FD2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10BB-F948-416B-A662-21FE3292B806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62414-0622-9812-F853-43C07ADF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F8855-CD33-456A-BBFD-391EE5FB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2B89-1145-493D-9200-D05F81F6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508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B722D-C887-7270-DC26-9290FE53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25E3E2-2A64-11C9-E0A9-E9D1D19FC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25072-7488-9608-69AA-30817EF4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10BB-F948-416B-A662-21FE3292B806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83D19-AF54-5CF1-C110-796F9317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90E4B-31D2-C5ED-3A03-4903CD0D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2B89-1145-493D-9200-D05F81F6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329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59B28-E814-08E5-FED7-8C60DF66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9822C-48F9-EA00-558A-FA78EA5DF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74B940-A77B-3108-AAD6-30B05C2FD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3F7FBA-4F7B-B4D9-8CDF-3F4D7D78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10BB-F948-416B-A662-21FE3292B806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E061AD-C482-7BE8-226C-36494D0D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B4BEF8-41FF-7528-F1F8-E4D9723A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2B89-1145-493D-9200-D05F81F6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148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C65F1-55DA-2FFB-151D-C9F6EF07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968B57-DC75-4D8C-22A4-09E25109F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AAD421-CDB2-EC9F-4CA6-AC6C14049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439851-EC4F-2BE1-5143-F4665549D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CE5055-25D4-A2A0-612F-5986B4714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9DC069-283F-03A5-0D4A-412833EA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10BB-F948-416B-A662-21FE3292B806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4FBB2C-3A36-AECF-BE07-BE9AED8D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6D09CB-E2C6-9446-6B20-3B0E1E52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2B89-1145-493D-9200-D05F81F6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43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4710A-B5B5-64F9-C7E0-BB29D5EB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C72CFB-5C2E-09A3-9DF5-13D7B43B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10BB-F948-416B-A662-21FE3292B806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9070B1-C1E3-3DE9-1AF3-47EA4E84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555D65-A7EF-1CF1-3C7F-3658950E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2B89-1145-493D-9200-D05F81F6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46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59A11C-4DDF-EE49-FB69-1E9C9B1E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10BB-F948-416B-A662-21FE3292B806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C7BFF3-5F4A-1C6B-18E0-E4BAB20A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6BEDBD-37EB-E5D9-294B-ECEF65B3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2B89-1145-493D-9200-D05F81F6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431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A1999-5EFC-32DF-B3ED-955E93B5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F5E86-F9FC-073D-4E57-31FA6E659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956B60-4AF8-9689-A438-A4B82883A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452110-0013-D824-7E6B-33CFFDF3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10BB-F948-416B-A662-21FE3292B806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D8604B-9051-2CB4-CAE5-C1E0B68D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4B2DFB-BC04-C616-B426-03901E20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2B89-1145-493D-9200-D05F81F6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582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615EA-614C-F8CA-2C84-214DEE16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1B892B-C682-5585-956E-CAAE42BBF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F723A1-8DAA-E79D-7F8D-631A8F89D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47C172-EBA1-1DB6-C80B-709C1FAF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10BB-F948-416B-A662-21FE3292B806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30C02D-3B74-043A-9FE6-D5FC84AE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AD8EC8-B876-E79E-8E25-34169F0C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2B89-1145-493D-9200-D05F81F6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688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3791F1-5A57-97D0-2724-55E3C2B4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A9D443-617B-ED91-9BD3-0019AE0EA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96E36-E5F9-F39C-DA16-C48A96FE8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B10BB-F948-416B-A662-21FE3292B806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E004F-E6AC-7A07-E839-5FC9BF9D9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CACC3-A9B2-B143-5C75-824C0C13B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02B89-1145-493D-9200-D05F81F6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38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FFF709-C98C-8885-09B9-FE22C3D961E5}"/>
              </a:ext>
            </a:extLst>
          </p:cNvPr>
          <p:cNvSpPr txBox="1"/>
          <p:nvPr/>
        </p:nvSpPr>
        <p:spPr>
          <a:xfrm>
            <a:off x="5153270" y="264524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chemeClr val="bg1">
                    <a:lumMod val="95000"/>
                  </a:schemeClr>
                </a:solidFill>
              </a:rPr>
              <a:t>演示开始</a:t>
            </a:r>
          </a:p>
        </p:txBody>
      </p:sp>
    </p:spTree>
    <p:extLst>
      <p:ext uri="{BB962C8B-B14F-4D97-AF65-F5344CB8AC3E}">
        <p14:creationId xmlns:p14="http://schemas.microsoft.com/office/powerpoint/2010/main" val="162560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7BAF372-1B32-8958-CA0C-BE89E862CB08}"/>
              </a:ext>
            </a:extLst>
          </p:cNvPr>
          <p:cNvSpPr txBox="1"/>
          <p:nvPr/>
        </p:nvSpPr>
        <p:spPr>
          <a:xfrm>
            <a:off x="1033349" y="2625856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</a:rPr>
              <a:t>新</a:t>
            </a:r>
            <a:r>
              <a:rPr lang="en-US" altLang="zh-CN" sz="2400" b="1">
                <a:solidFill>
                  <a:schemeClr val="accent1"/>
                </a:solidFill>
              </a:rPr>
              <a:t>children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DDD50-174A-CCE1-04A6-B45339600F11}"/>
              </a:ext>
            </a:extLst>
          </p:cNvPr>
          <p:cNvSpPr txBox="1"/>
          <p:nvPr/>
        </p:nvSpPr>
        <p:spPr>
          <a:xfrm>
            <a:off x="953139" y="3839394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老</a:t>
            </a:r>
            <a:r>
              <a:rPr lang="en-US" altLang="zh-CN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children</a:t>
            </a:r>
            <a:endParaRPr lang="zh-CN" altLang="en-US" sz="2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44BB68-891D-1892-C676-781E32FD145C}"/>
              </a:ext>
            </a:extLst>
          </p:cNvPr>
          <p:cNvSpPr/>
          <p:nvPr/>
        </p:nvSpPr>
        <p:spPr>
          <a:xfrm>
            <a:off x="5077838" y="2433536"/>
            <a:ext cx="865762" cy="84630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E73D7F-0402-7C0E-EA2F-0A3B340F13BA}"/>
              </a:ext>
            </a:extLst>
          </p:cNvPr>
          <p:cNvSpPr/>
          <p:nvPr/>
        </p:nvSpPr>
        <p:spPr>
          <a:xfrm>
            <a:off x="3508442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F4C3A81-7B19-3C8A-E413-57D80BEA13BB}"/>
              </a:ext>
            </a:extLst>
          </p:cNvPr>
          <p:cNvSpPr/>
          <p:nvPr/>
        </p:nvSpPr>
        <p:spPr>
          <a:xfrm>
            <a:off x="3508442" y="3647074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8C7E03-D629-A396-30CF-BACBDA08A5CF}"/>
              </a:ext>
            </a:extLst>
          </p:cNvPr>
          <p:cNvSpPr/>
          <p:nvPr/>
        </p:nvSpPr>
        <p:spPr>
          <a:xfrm>
            <a:off x="8216630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30A984B-C29D-F418-0AC2-9B071B9531AC}"/>
              </a:ext>
            </a:extLst>
          </p:cNvPr>
          <p:cNvSpPr/>
          <p:nvPr/>
        </p:nvSpPr>
        <p:spPr>
          <a:xfrm>
            <a:off x="6647234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FA837D7-9A41-2346-A2D1-FB023A5905BB}"/>
              </a:ext>
            </a:extLst>
          </p:cNvPr>
          <p:cNvSpPr/>
          <p:nvPr/>
        </p:nvSpPr>
        <p:spPr>
          <a:xfrm>
            <a:off x="5077838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9F6B06-7ACC-B844-398B-83C4507F01A4}"/>
              </a:ext>
            </a:extLst>
          </p:cNvPr>
          <p:cNvSpPr/>
          <p:nvPr/>
        </p:nvSpPr>
        <p:spPr>
          <a:xfrm>
            <a:off x="8216630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0C963C5-2FBD-2A42-14B6-A1196C5D9E24}"/>
              </a:ext>
            </a:extLst>
          </p:cNvPr>
          <p:cNvSpPr/>
          <p:nvPr/>
        </p:nvSpPr>
        <p:spPr>
          <a:xfrm>
            <a:off x="6647234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49B638D-0680-49D1-564C-45D14FECCB0D}"/>
              </a:ext>
            </a:extLst>
          </p:cNvPr>
          <p:cNvSpPr/>
          <p:nvPr/>
        </p:nvSpPr>
        <p:spPr>
          <a:xfrm flipH="1">
            <a:off x="3715235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473F56-BDCE-27DA-F5B0-317C202CDEE9}"/>
              </a:ext>
            </a:extLst>
          </p:cNvPr>
          <p:cNvSpPr txBox="1"/>
          <p:nvPr/>
        </p:nvSpPr>
        <p:spPr>
          <a:xfrm>
            <a:off x="3077143" y="5567858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257F194B-6D34-B539-DD3D-B9730ADF959B}"/>
              </a:ext>
            </a:extLst>
          </p:cNvPr>
          <p:cNvSpPr/>
          <p:nvPr/>
        </p:nvSpPr>
        <p:spPr>
          <a:xfrm flipH="1">
            <a:off x="8507728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E4250C-BBFD-4D77-0B4D-F6A13EE29E9B}"/>
              </a:ext>
            </a:extLst>
          </p:cNvPr>
          <p:cNvSpPr txBox="1"/>
          <p:nvPr/>
        </p:nvSpPr>
        <p:spPr>
          <a:xfrm>
            <a:off x="7809651" y="5567857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4DEA1235-2F15-C918-1E5A-D320EDE50E81}"/>
              </a:ext>
            </a:extLst>
          </p:cNvPr>
          <p:cNvSpPr/>
          <p:nvPr/>
        </p:nvSpPr>
        <p:spPr>
          <a:xfrm rot="10800000" flipH="1">
            <a:off x="3707127" y="4621698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F5A0C1-450F-973A-C1DF-DB7B0C343174}"/>
              </a:ext>
            </a:extLst>
          </p:cNvPr>
          <p:cNvSpPr txBox="1"/>
          <p:nvPr/>
        </p:nvSpPr>
        <p:spPr>
          <a:xfrm>
            <a:off x="3006518" y="1120075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9BEBDAC-2459-AA2A-D4AB-C1867A98942F}"/>
              </a:ext>
            </a:extLst>
          </p:cNvPr>
          <p:cNvSpPr/>
          <p:nvPr/>
        </p:nvSpPr>
        <p:spPr>
          <a:xfrm rot="10800000" flipH="1">
            <a:off x="8421799" y="4549726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0E8F7F-E304-CED3-AE2C-16178C138F62}"/>
              </a:ext>
            </a:extLst>
          </p:cNvPr>
          <p:cNvSpPr txBox="1"/>
          <p:nvPr/>
        </p:nvSpPr>
        <p:spPr>
          <a:xfrm>
            <a:off x="7790919" y="116177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06B683-18A7-CEF2-DFCE-45AABD46CE9C}"/>
              </a:ext>
            </a:extLst>
          </p:cNvPr>
          <p:cNvSpPr txBox="1"/>
          <p:nvPr/>
        </p:nvSpPr>
        <p:spPr>
          <a:xfrm>
            <a:off x="5277797" y="138770"/>
            <a:ext cx="133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</a:rPr>
              <a:t>新后对旧前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E0724FF-6124-4A76-839E-4089BA55B34F}"/>
              </a:ext>
            </a:extLst>
          </p:cNvPr>
          <p:cNvSpPr/>
          <p:nvPr/>
        </p:nvSpPr>
        <p:spPr>
          <a:xfrm>
            <a:off x="2957326" y="3473365"/>
            <a:ext cx="1951776" cy="1681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1637E70-D857-6E34-8229-6837252F78AB}"/>
              </a:ext>
            </a:extLst>
          </p:cNvPr>
          <p:cNvSpPr/>
          <p:nvPr/>
        </p:nvSpPr>
        <p:spPr>
          <a:xfrm>
            <a:off x="7757927" y="2051078"/>
            <a:ext cx="1951776" cy="1681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211612-194C-C720-D556-AB9491E12AC1}"/>
              </a:ext>
            </a:extLst>
          </p:cNvPr>
          <p:cNvSpPr txBox="1"/>
          <p:nvPr/>
        </p:nvSpPr>
        <p:spPr>
          <a:xfrm>
            <a:off x="6609402" y="138770"/>
            <a:ext cx="133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</a:rPr>
              <a:t>不同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13AC8FF-7042-DD8B-DC18-50E2573BC1D3}"/>
              </a:ext>
            </a:extLst>
          </p:cNvPr>
          <p:cNvCxnSpPr/>
          <p:nvPr/>
        </p:nvCxnSpPr>
        <p:spPr>
          <a:xfrm flipV="1">
            <a:off x="4909102" y="3216442"/>
            <a:ext cx="2881817" cy="8823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AF5A4A6C-CD03-771F-C6BB-73980A79B5B7}"/>
              </a:ext>
            </a:extLst>
          </p:cNvPr>
          <p:cNvSpPr/>
          <p:nvPr/>
        </p:nvSpPr>
        <p:spPr>
          <a:xfrm>
            <a:off x="640318" y="397639"/>
            <a:ext cx="474608" cy="4616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9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03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7BAF372-1B32-8958-CA0C-BE89E862CB08}"/>
              </a:ext>
            </a:extLst>
          </p:cNvPr>
          <p:cNvSpPr txBox="1"/>
          <p:nvPr/>
        </p:nvSpPr>
        <p:spPr>
          <a:xfrm>
            <a:off x="1033349" y="2625856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</a:rPr>
              <a:t>新</a:t>
            </a:r>
            <a:r>
              <a:rPr lang="en-US" altLang="zh-CN" sz="2400" b="1">
                <a:solidFill>
                  <a:schemeClr val="accent1"/>
                </a:solidFill>
              </a:rPr>
              <a:t>children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DDD50-174A-CCE1-04A6-B45339600F11}"/>
              </a:ext>
            </a:extLst>
          </p:cNvPr>
          <p:cNvSpPr txBox="1"/>
          <p:nvPr/>
        </p:nvSpPr>
        <p:spPr>
          <a:xfrm>
            <a:off x="953139" y="3839394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老</a:t>
            </a:r>
            <a:r>
              <a:rPr lang="en-US" altLang="zh-CN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children</a:t>
            </a:r>
            <a:endParaRPr lang="zh-CN" altLang="en-US" sz="2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44BB68-891D-1892-C676-781E32FD145C}"/>
              </a:ext>
            </a:extLst>
          </p:cNvPr>
          <p:cNvSpPr/>
          <p:nvPr/>
        </p:nvSpPr>
        <p:spPr>
          <a:xfrm>
            <a:off x="5077838" y="2433536"/>
            <a:ext cx="865762" cy="84630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E73D7F-0402-7C0E-EA2F-0A3B340F13BA}"/>
              </a:ext>
            </a:extLst>
          </p:cNvPr>
          <p:cNvSpPr/>
          <p:nvPr/>
        </p:nvSpPr>
        <p:spPr>
          <a:xfrm>
            <a:off x="3508442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F4C3A81-7B19-3C8A-E413-57D80BEA13BB}"/>
              </a:ext>
            </a:extLst>
          </p:cNvPr>
          <p:cNvSpPr/>
          <p:nvPr/>
        </p:nvSpPr>
        <p:spPr>
          <a:xfrm>
            <a:off x="3508442" y="3647074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8C7E03-D629-A396-30CF-BACBDA08A5CF}"/>
              </a:ext>
            </a:extLst>
          </p:cNvPr>
          <p:cNvSpPr/>
          <p:nvPr/>
        </p:nvSpPr>
        <p:spPr>
          <a:xfrm>
            <a:off x="8216630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30A984B-C29D-F418-0AC2-9B071B9531AC}"/>
              </a:ext>
            </a:extLst>
          </p:cNvPr>
          <p:cNvSpPr/>
          <p:nvPr/>
        </p:nvSpPr>
        <p:spPr>
          <a:xfrm>
            <a:off x="6647234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FA837D7-9A41-2346-A2D1-FB023A5905BB}"/>
              </a:ext>
            </a:extLst>
          </p:cNvPr>
          <p:cNvSpPr/>
          <p:nvPr/>
        </p:nvSpPr>
        <p:spPr>
          <a:xfrm>
            <a:off x="5077838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9F6B06-7ACC-B844-398B-83C4507F01A4}"/>
              </a:ext>
            </a:extLst>
          </p:cNvPr>
          <p:cNvSpPr/>
          <p:nvPr/>
        </p:nvSpPr>
        <p:spPr>
          <a:xfrm>
            <a:off x="8216630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0C963C5-2FBD-2A42-14B6-A1196C5D9E24}"/>
              </a:ext>
            </a:extLst>
          </p:cNvPr>
          <p:cNvSpPr/>
          <p:nvPr/>
        </p:nvSpPr>
        <p:spPr>
          <a:xfrm>
            <a:off x="6647234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49B638D-0680-49D1-564C-45D14FECCB0D}"/>
              </a:ext>
            </a:extLst>
          </p:cNvPr>
          <p:cNvSpPr/>
          <p:nvPr/>
        </p:nvSpPr>
        <p:spPr>
          <a:xfrm flipH="1">
            <a:off x="3715235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473F56-BDCE-27DA-F5B0-317C202CDEE9}"/>
              </a:ext>
            </a:extLst>
          </p:cNvPr>
          <p:cNvSpPr txBox="1"/>
          <p:nvPr/>
        </p:nvSpPr>
        <p:spPr>
          <a:xfrm>
            <a:off x="3077143" y="5567858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257F194B-6D34-B539-DD3D-B9730ADF959B}"/>
              </a:ext>
            </a:extLst>
          </p:cNvPr>
          <p:cNvSpPr/>
          <p:nvPr/>
        </p:nvSpPr>
        <p:spPr>
          <a:xfrm flipH="1">
            <a:off x="8507728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E4250C-BBFD-4D77-0B4D-F6A13EE29E9B}"/>
              </a:ext>
            </a:extLst>
          </p:cNvPr>
          <p:cNvSpPr txBox="1"/>
          <p:nvPr/>
        </p:nvSpPr>
        <p:spPr>
          <a:xfrm>
            <a:off x="7809651" y="5567857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4DEA1235-2F15-C918-1E5A-D320EDE50E81}"/>
              </a:ext>
            </a:extLst>
          </p:cNvPr>
          <p:cNvSpPr/>
          <p:nvPr/>
        </p:nvSpPr>
        <p:spPr>
          <a:xfrm rot="10800000" flipH="1">
            <a:off x="3707127" y="4621698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F5A0C1-450F-973A-C1DF-DB7B0C343174}"/>
              </a:ext>
            </a:extLst>
          </p:cNvPr>
          <p:cNvSpPr txBox="1"/>
          <p:nvPr/>
        </p:nvSpPr>
        <p:spPr>
          <a:xfrm>
            <a:off x="3006518" y="1120075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9BEBDAC-2459-AA2A-D4AB-C1867A98942F}"/>
              </a:ext>
            </a:extLst>
          </p:cNvPr>
          <p:cNvSpPr/>
          <p:nvPr/>
        </p:nvSpPr>
        <p:spPr>
          <a:xfrm rot="10800000" flipH="1">
            <a:off x="8421799" y="4549726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0E8F7F-E304-CED3-AE2C-16178C138F62}"/>
              </a:ext>
            </a:extLst>
          </p:cNvPr>
          <p:cNvSpPr txBox="1"/>
          <p:nvPr/>
        </p:nvSpPr>
        <p:spPr>
          <a:xfrm>
            <a:off x="7790919" y="116177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EC85C8-9A8A-B046-2238-449351C4B846}"/>
              </a:ext>
            </a:extLst>
          </p:cNvPr>
          <p:cNvSpPr txBox="1"/>
          <p:nvPr/>
        </p:nvSpPr>
        <p:spPr>
          <a:xfrm>
            <a:off x="5277797" y="138770"/>
            <a:ext cx="133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92D050"/>
                </a:solidFill>
              </a:rPr>
              <a:t>执行</a:t>
            </a:r>
            <a:r>
              <a:rPr lang="en-US" altLang="zh-CN" b="1">
                <a:solidFill>
                  <a:srgbClr val="92D050"/>
                </a:solidFill>
              </a:rPr>
              <a:t> else if</a:t>
            </a:r>
            <a:endParaRPr lang="zh-CN" altLang="en-US" b="1">
              <a:solidFill>
                <a:srgbClr val="92D050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845C748-C514-A1E7-9407-0BECFED76573}"/>
              </a:ext>
            </a:extLst>
          </p:cNvPr>
          <p:cNvSpPr/>
          <p:nvPr/>
        </p:nvSpPr>
        <p:spPr>
          <a:xfrm>
            <a:off x="640318" y="397639"/>
            <a:ext cx="578882" cy="5568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10</a:t>
            </a:r>
            <a:endParaRPr lang="zh-CN" alt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816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7BAF372-1B32-8958-CA0C-BE89E862CB08}"/>
              </a:ext>
            </a:extLst>
          </p:cNvPr>
          <p:cNvSpPr txBox="1"/>
          <p:nvPr/>
        </p:nvSpPr>
        <p:spPr>
          <a:xfrm>
            <a:off x="1033349" y="2625856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</a:rPr>
              <a:t>新</a:t>
            </a:r>
            <a:r>
              <a:rPr lang="en-US" altLang="zh-CN" sz="2400" b="1">
                <a:solidFill>
                  <a:schemeClr val="accent1"/>
                </a:solidFill>
              </a:rPr>
              <a:t>children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DDD50-174A-CCE1-04A6-B45339600F11}"/>
              </a:ext>
            </a:extLst>
          </p:cNvPr>
          <p:cNvSpPr txBox="1"/>
          <p:nvPr/>
        </p:nvSpPr>
        <p:spPr>
          <a:xfrm>
            <a:off x="953139" y="3839394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老</a:t>
            </a:r>
            <a:r>
              <a:rPr lang="en-US" altLang="zh-CN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children</a:t>
            </a:r>
            <a:endParaRPr lang="zh-CN" altLang="en-US" sz="2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44BB68-891D-1892-C676-781E32FD145C}"/>
              </a:ext>
            </a:extLst>
          </p:cNvPr>
          <p:cNvSpPr/>
          <p:nvPr/>
        </p:nvSpPr>
        <p:spPr>
          <a:xfrm>
            <a:off x="5077838" y="2433536"/>
            <a:ext cx="865762" cy="84630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E73D7F-0402-7C0E-EA2F-0A3B340F13BA}"/>
              </a:ext>
            </a:extLst>
          </p:cNvPr>
          <p:cNvSpPr/>
          <p:nvPr/>
        </p:nvSpPr>
        <p:spPr>
          <a:xfrm>
            <a:off x="3508442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F4C3A81-7B19-3C8A-E413-57D80BEA13BB}"/>
              </a:ext>
            </a:extLst>
          </p:cNvPr>
          <p:cNvSpPr/>
          <p:nvPr/>
        </p:nvSpPr>
        <p:spPr>
          <a:xfrm>
            <a:off x="3508442" y="3647074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8C7E03-D629-A396-30CF-BACBDA08A5CF}"/>
              </a:ext>
            </a:extLst>
          </p:cNvPr>
          <p:cNvSpPr/>
          <p:nvPr/>
        </p:nvSpPr>
        <p:spPr>
          <a:xfrm>
            <a:off x="8216630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30A984B-C29D-F418-0AC2-9B071B9531AC}"/>
              </a:ext>
            </a:extLst>
          </p:cNvPr>
          <p:cNvSpPr/>
          <p:nvPr/>
        </p:nvSpPr>
        <p:spPr>
          <a:xfrm>
            <a:off x="6647234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FA837D7-9A41-2346-A2D1-FB023A5905BB}"/>
              </a:ext>
            </a:extLst>
          </p:cNvPr>
          <p:cNvSpPr/>
          <p:nvPr/>
        </p:nvSpPr>
        <p:spPr>
          <a:xfrm>
            <a:off x="5077838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9F6B06-7ACC-B844-398B-83C4507F01A4}"/>
              </a:ext>
            </a:extLst>
          </p:cNvPr>
          <p:cNvSpPr/>
          <p:nvPr/>
        </p:nvSpPr>
        <p:spPr>
          <a:xfrm>
            <a:off x="8216630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0C963C5-2FBD-2A42-14B6-A1196C5D9E24}"/>
              </a:ext>
            </a:extLst>
          </p:cNvPr>
          <p:cNvSpPr/>
          <p:nvPr/>
        </p:nvSpPr>
        <p:spPr>
          <a:xfrm>
            <a:off x="6647234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49B638D-0680-49D1-564C-45D14FECCB0D}"/>
              </a:ext>
            </a:extLst>
          </p:cNvPr>
          <p:cNvSpPr/>
          <p:nvPr/>
        </p:nvSpPr>
        <p:spPr>
          <a:xfrm flipH="1">
            <a:off x="3715235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473F56-BDCE-27DA-F5B0-317C202CDEE9}"/>
              </a:ext>
            </a:extLst>
          </p:cNvPr>
          <p:cNvSpPr txBox="1"/>
          <p:nvPr/>
        </p:nvSpPr>
        <p:spPr>
          <a:xfrm>
            <a:off x="3077143" y="5567858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257F194B-6D34-B539-DD3D-B9730ADF959B}"/>
              </a:ext>
            </a:extLst>
          </p:cNvPr>
          <p:cNvSpPr/>
          <p:nvPr/>
        </p:nvSpPr>
        <p:spPr>
          <a:xfrm flipH="1">
            <a:off x="8507728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E4250C-BBFD-4D77-0B4D-F6A13EE29E9B}"/>
              </a:ext>
            </a:extLst>
          </p:cNvPr>
          <p:cNvSpPr txBox="1"/>
          <p:nvPr/>
        </p:nvSpPr>
        <p:spPr>
          <a:xfrm>
            <a:off x="7809651" y="5567857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4DEA1235-2F15-C918-1E5A-D320EDE50E81}"/>
              </a:ext>
            </a:extLst>
          </p:cNvPr>
          <p:cNvSpPr/>
          <p:nvPr/>
        </p:nvSpPr>
        <p:spPr>
          <a:xfrm rot="10800000" flipH="1">
            <a:off x="3707127" y="4621698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F5A0C1-450F-973A-C1DF-DB7B0C343174}"/>
              </a:ext>
            </a:extLst>
          </p:cNvPr>
          <p:cNvSpPr txBox="1"/>
          <p:nvPr/>
        </p:nvSpPr>
        <p:spPr>
          <a:xfrm>
            <a:off x="3006518" y="1120075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9BEBDAC-2459-AA2A-D4AB-C1867A98942F}"/>
              </a:ext>
            </a:extLst>
          </p:cNvPr>
          <p:cNvSpPr/>
          <p:nvPr/>
        </p:nvSpPr>
        <p:spPr>
          <a:xfrm rot="10800000" flipH="1">
            <a:off x="8421799" y="4549726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0E8F7F-E304-CED3-AE2C-16178C138F62}"/>
              </a:ext>
            </a:extLst>
          </p:cNvPr>
          <p:cNvSpPr txBox="1"/>
          <p:nvPr/>
        </p:nvSpPr>
        <p:spPr>
          <a:xfrm>
            <a:off x="7790919" y="116177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06B683-18A7-CEF2-DFCE-45AABD46CE9C}"/>
              </a:ext>
            </a:extLst>
          </p:cNvPr>
          <p:cNvSpPr txBox="1"/>
          <p:nvPr/>
        </p:nvSpPr>
        <p:spPr>
          <a:xfrm>
            <a:off x="5277797" y="138770"/>
            <a:ext cx="133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</a:rPr>
              <a:t>新前对旧后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E0724FF-6124-4A76-839E-4089BA55B34F}"/>
              </a:ext>
            </a:extLst>
          </p:cNvPr>
          <p:cNvSpPr/>
          <p:nvPr/>
        </p:nvSpPr>
        <p:spPr>
          <a:xfrm>
            <a:off x="7671996" y="3509108"/>
            <a:ext cx="1951776" cy="1681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1637E70-D857-6E34-8229-6837252F78AB}"/>
              </a:ext>
            </a:extLst>
          </p:cNvPr>
          <p:cNvSpPr/>
          <p:nvPr/>
        </p:nvSpPr>
        <p:spPr>
          <a:xfrm>
            <a:off x="2908134" y="1889115"/>
            <a:ext cx="1951776" cy="1681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E338AD-C570-24A6-7A31-4D1A7ADEDAEC}"/>
              </a:ext>
            </a:extLst>
          </p:cNvPr>
          <p:cNvCxnSpPr>
            <a:cxnSpLocks/>
          </p:cNvCxnSpPr>
          <p:nvPr/>
        </p:nvCxnSpPr>
        <p:spPr>
          <a:xfrm>
            <a:off x="4859910" y="3015916"/>
            <a:ext cx="2812086" cy="10828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5E83AE7-B1FE-CD1D-A6CC-7D9F58DC369D}"/>
              </a:ext>
            </a:extLst>
          </p:cNvPr>
          <p:cNvSpPr/>
          <p:nvPr/>
        </p:nvSpPr>
        <p:spPr>
          <a:xfrm>
            <a:off x="640318" y="397639"/>
            <a:ext cx="578882" cy="5568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11</a:t>
            </a:r>
            <a:endParaRPr lang="zh-CN" alt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44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7BAF372-1B32-8958-CA0C-BE89E862CB08}"/>
              </a:ext>
            </a:extLst>
          </p:cNvPr>
          <p:cNvSpPr txBox="1"/>
          <p:nvPr/>
        </p:nvSpPr>
        <p:spPr>
          <a:xfrm>
            <a:off x="1033349" y="2625856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</a:rPr>
              <a:t>新</a:t>
            </a:r>
            <a:r>
              <a:rPr lang="en-US" altLang="zh-CN" sz="2400" b="1">
                <a:solidFill>
                  <a:schemeClr val="accent1"/>
                </a:solidFill>
              </a:rPr>
              <a:t>children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DDD50-174A-CCE1-04A6-B45339600F11}"/>
              </a:ext>
            </a:extLst>
          </p:cNvPr>
          <p:cNvSpPr txBox="1"/>
          <p:nvPr/>
        </p:nvSpPr>
        <p:spPr>
          <a:xfrm>
            <a:off x="953139" y="3839394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老</a:t>
            </a:r>
            <a:r>
              <a:rPr lang="en-US" altLang="zh-CN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children</a:t>
            </a:r>
            <a:endParaRPr lang="zh-CN" altLang="en-US" sz="2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44BB68-891D-1892-C676-781E32FD145C}"/>
              </a:ext>
            </a:extLst>
          </p:cNvPr>
          <p:cNvSpPr/>
          <p:nvPr/>
        </p:nvSpPr>
        <p:spPr>
          <a:xfrm>
            <a:off x="5077838" y="2433536"/>
            <a:ext cx="865762" cy="84630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E73D7F-0402-7C0E-EA2F-0A3B340F13BA}"/>
              </a:ext>
            </a:extLst>
          </p:cNvPr>
          <p:cNvSpPr/>
          <p:nvPr/>
        </p:nvSpPr>
        <p:spPr>
          <a:xfrm>
            <a:off x="3508442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F4C3A81-7B19-3C8A-E413-57D80BEA13BB}"/>
              </a:ext>
            </a:extLst>
          </p:cNvPr>
          <p:cNvSpPr/>
          <p:nvPr/>
        </p:nvSpPr>
        <p:spPr>
          <a:xfrm>
            <a:off x="3508442" y="3647074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8C7E03-D629-A396-30CF-BACBDA08A5CF}"/>
              </a:ext>
            </a:extLst>
          </p:cNvPr>
          <p:cNvSpPr/>
          <p:nvPr/>
        </p:nvSpPr>
        <p:spPr>
          <a:xfrm>
            <a:off x="8216630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30A984B-C29D-F418-0AC2-9B071B9531AC}"/>
              </a:ext>
            </a:extLst>
          </p:cNvPr>
          <p:cNvSpPr/>
          <p:nvPr/>
        </p:nvSpPr>
        <p:spPr>
          <a:xfrm>
            <a:off x="6647234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FA837D7-9A41-2346-A2D1-FB023A5905BB}"/>
              </a:ext>
            </a:extLst>
          </p:cNvPr>
          <p:cNvSpPr/>
          <p:nvPr/>
        </p:nvSpPr>
        <p:spPr>
          <a:xfrm>
            <a:off x="5077838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9F6B06-7ACC-B844-398B-83C4507F01A4}"/>
              </a:ext>
            </a:extLst>
          </p:cNvPr>
          <p:cNvSpPr/>
          <p:nvPr/>
        </p:nvSpPr>
        <p:spPr>
          <a:xfrm>
            <a:off x="8216630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0C963C5-2FBD-2A42-14B6-A1196C5D9E24}"/>
              </a:ext>
            </a:extLst>
          </p:cNvPr>
          <p:cNvSpPr/>
          <p:nvPr/>
        </p:nvSpPr>
        <p:spPr>
          <a:xfrm>
            <a:off x="6647234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49B638D-0680-49D1-564C-45D14FECCB0D}"/>
              </a:ext>
            </a:extLst>
          </p:cNvPr>
          <p:cNvSpPr/>
          <p:nvPr/>
        </p:nvSpPr>
        <p:spPr>
          <a:xfrm flipH="1">
            <a:off x="3715235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473F56-BDCE-27DA-F5B0-317C202CDEE9}"/>
              </a:ext>
            </a:extLst>
          </p:cNvPr>
          <p:cNvSpPr txBox="1"/>
          <p:nvPr/>
        </p:nvSpPr>
        <p:spPr>
          <a:xfrm>
            <a:off x="3077143" y="5567858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257F194B-6D34-B539-DD3D-B9730ADF959B}"/>
              </a:ext>
            </a:extLst>
          </p:cNvPr>
          <p:cNvSpPr/>
          <p:nvPr/>
        </p:nvSpPr>
        <p:spPr>
          <a:xfrm flipH="1">
            <a:off x="8507728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E4250C-BBFD-4D77-0B4D-F6A13EE29E9B}"/>
              </a:ext>
            </a:extLst>
          </p:cNvPr>
          <p:cNvSpPr txBox="1"/>
          <p:nvPr/>
        </p:nvSpPr>
        <p:spPr>
          <a:xfrm>
            <a:off x="7809651" y="5567857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4DEA1235-2F15-C918-1E5A-D320EDE50E81}"/>
              </a:ext>
            </a:extLst>
          </p:cNvPr>
          <p:cNvSpPr/>
          <p:nvPr/>
        </p:nvSpPr>
        <p:spPr>
          <a:xfrm rot="10800000" flipH="1">
            <a:off x="3707127" y="4621698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F5A0C1-450F-973A-C1DF-DB7B0C343174}"/>
              </a:ext>
            </a:extLst>
          </p:cNvPr>
          <p:cNvSpPr txBox="1"/>
          <p:nvPr/>
        </p:nvSpPr>
        <p:spPr>
          <a:xfrm>
            <a:off x="3006518" y="1120075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9BEBDAC-2459-AA2A-D4AB-C1867A98942F}"/>
              </a:ext>
            </a:extLst>
          </p:cNvPr>
          <p:cNvSpPr/>
          <p:nvPr/>
        </p:nvSpPr>
        <p:spPr>
          <a:xfrm rot="10800000" flipH="1">
            <a:off x="8421799" y="4549726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0E8F7F-E304-CED3-AE2C-16178C138F62}"/>
              </a:ext>
            </a:extLst>
          </p:cNvPr>
          <p:cNvSpPr txBox="1"/>
          <p:nvPr/>
        </p:nvSpPr>
        <p:spPr>
          <a:xfrm>
            <a:off x="7790919" y="116177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06B683-18A7-CEF2-DFCE-45AABD46CE9C}"/>
              </a:ext>
            </a:extLst>
          </p:cNvPr>
          <p:cNvSpPr txBox="1"/>
          <p:nvPr/>
        </p:nvSpPr>
        <p:spPr>
          <a:xfrm>
            <a:off x="5277797" y="138770"/>
            <a:ext cx="133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</a:rPr>
              <a:t>新前对旧后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E0724FF-6124-4A76-839E-4089BA55B34F}"/>
              </a:ext>
            </a:extLst>
          </p:cNvPr>
          <p:cNvSpPr/>
          <p:nvPr/>
        </p:nvSpPr>
        <p:spPr>
          <a:xfrm>
            <a:off x="7671996" y="3509108"/>
            <a:ext cx="1951776" cy="168191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1637E70-D857-6E34-8229-6837252F78AB}"/>
              </a:ext>
            </a:extLst>
          </p:cNvPr>
          <p:cNvSpPr/>
          <p:nvPr/>
        </p:nvSpPr>
        <p:spPr>
          <a:xfrm>
            <a:off x="2908134" y="1889115"/>
            <a:ext cx="1951776" cy="168191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7D2E1D-022D-853B-3E70-075D1934DC84}"/>
              </a:ext>
            </a:extLst>
          </p:cNvPr>
          <p:cNvSpPr txBox="1"/>
          <p:nvPr/>
        </p:nvSpPr>
        <p:spPr>
          <a:xfrm>
            <a:off x="6647234" y="138770"/>
            <a:ext cx="133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  <a:highlight>
                  <a:srgbClr val="008000"/>
                </a:highlight>
              </a:rPr>
              <a:t>相同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97D5680-AE3E-0BD1-5985-DB114BD0F868}"/>
              </a:ext>
            </a:extLst>
          </p:cNvPr>
          <p:cNvCxnSpPr>
            <a:cxnSpLocks/>
          </p:cNvCxnSpPr>
          <p:nvPr/>
        </p:nvCxnSpPr>
        <p:spPr>
          <a:xfrm>
            <a:off x="4859910" y="3015916"/>
            <a:ext cx="2812086" cy="108284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86F999D-E022-1C96-5414-6AA479F2EA63}"/>
              </a:ext>
            </a:extLst>
          </p:cNvPr>
          <p:cNvSpPr/>
          <p:nvPr/>
        </p:nvSpPr>
        <p:spPr>
          <a:xfrm>
            <a:off x="640318" y="397639"/>
            <a:ext cx="578882" cy="5568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12</a:t>
            </a:r>
            <a:endParaRPr lang="zh-CN" alt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819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7BAF372-1B32-8958-CA0C-BE89E862CB08}"/>
              </a:ext>
            </a:extLst>
          </p:cNvPr>
          <p:cNvSpPr txBox="1"/>
          <p:nvPr/>
        </p:nvSpPr>
        <p:spPr>
          <a:xfrm>
            <a:off x="1033349" y="2625856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</a:rPr>
              <a:t>新</a:t>
            </a:r>
            <a:r>
              <a:rPr lang="en-US" altLang="zh-CN" sz="2400" b="1">
                <a:solidFill>
                  <a:schemeClr val="accent1"/>
                </a:solidFill>
              </a:rPr>
              <a:t>children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DDD50-174A-CCE1-04A6-B45339600F11}"/>
              </a:ext>
            </a:extLst>
          </p:cNvPr>
          <p:cNvSpPr txBox="1"/>
          <p:nvPr/>
        </p:nvSpPr>
        <p:spPr>
          <a:xfrm>
            <a:off x="953139" y="3839394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老</a:t>
            </a:r>
            <a:r>
              <a:rPr lang="en-US" altLang="zh-CN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children</a:t>
            </a:r>
            <a:endParaRPr lang="zh-CN" altLang="en-US" sz="2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44BB68-891D-1892-C676-781E32FD145C}"/>
              </a:ext>
            </a:extLst>
          </p:cNvPr>
          <p:cNvSpPr/>
          <p:nvPr/>
        </p:nvSpPr>
        <p:spPr>
          <a:xfrm>
            <a:off x="5077838" y="2433536"/>
            <a:ext cx="865762" cy="84630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E73D7F-0402-7C0E-EA2F-0A3B340F13BA}"/>
              </a:ext>
            </a:extLst>
          </p:cNvPr>
          <p:cNvSpPr/>
          <p:nvPr/>
        </p:nvSpPr>
        <p:spPr>
          <a:xfrm>
            <a:off x="3508442" y="2433535"/>
            <a:ext cx="865762" cy="84630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F4C3A81-7B19-3C8A-E413-57D80BEA13BB}"/>
              </a:ext>
            </a:extLst>
          </p:cNvPr>
          <p:cNvSpPr/>
          <p:nvPr/>
        </p:nvSpPr>
        <p:spPr>
          <a:xfrm>
            <a:off x="3508442" y="3647074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8C7E03-D629-A396-30CF-BACBDA08A5CF}"/>
              </a:ext>
            </a:extLst>
          </p:cNvPr>
          <p:cNvSpPr/>
          <p:nvPr/>
        </p:nvSpPr>
        <p:spPr>
          <a:xfrm>
            <a:off x="8216630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30A984B-C29D-F418-0AC2-9B071B9531AC}"/>
              </a:ext>
            </a:extLst>
          </p:cNvPr>
          <p:cNvSpPr/>
          <p:nvPr/>
        </p:nvSpPr>
        <p:spPr>
          <a:xfrm>
            <a:off x="6647234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FA837D7-9A41-2346-A2D1-FB023A5905BB}"/>
              </a:ext>
            </a:extLst>
          </p:cNvPr>
          <p:cNvSpPr/>
          <p:nvPr/>
        </p:nvSpPr>
        <p:spPr>
          <a:xfrm>
            <a:off x="5077838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9F6B06-7ACC-B844-398B-83C4507F01A4}"/>
              </a:ext>
            </a:extLst>
          </p:cNvPr>
          <p:cNvSpPr/>
          <p:nvPr/>
        </p:nvSpPr>
        <p:spPr>
          <a:xfrm>
            <a:off x="8216630" y="3651327"/>
            <a:ext cx="865762" cy="84630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0C963C5-2FBD-2A42-14B6-A1196C5D9E24}"/>
              </a:ext>
            </a:extLst>
          </p:cNvPr>
          <p:cNvSpPr/>
          <p:nvPr/>
        </p:nvSpPr>
        <p:spPr>
          <a:xfrm>
            <a:off x="6647234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49B638D-0680-49D1-564C-45D14FECCB0D}"/>
              </a:ext>
            </a:extLst>
          </p:cNvPr>
          <p:cNvSpPr/>
          <p:nvPr/>
        </p:nvSpPr>
        <p:spPr>
          <a:xfrm flipH="1">
            <a:off x="5319445" y="171898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473F56-BDCE-27DA-F5B0-317C202CDEE9}"/>
              </a:ext>
            </a:extLst>
          </p:cNvPr>
          <p:cNvSpPr txBox="1"/>
          <p:nvPr/>
        </p:nvSpPr>
        <p:spPr>
          <a:xfrm>
            <a:off x="3077143" y="5567858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257F194B-6D34-B539-DD3D-B9730ADF959B}"/>
              </a:ext>
            </a:extLst>
          </p:cNvPr>
          <p:cNvSpPr/>
          <p:nvPr/>
        </p:nvSpPr>
        <p:spPr>
          <a:xfrm flipH="1">
            <a:off x="8507728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E4250C-BBFD-4D77-0B4D-F6A13EE29E9B}"/>
              </a:ext>
            </a:extLst>
          </p:cNvPr>
          <p:cNvSpPr txBox="1"/>
          <p:nvPr/>
        </p:nvSpPr>
        <p:spPr>
          <a:xfrm>
            <a:off x="6322178" y="5639830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4DEA1235-2F15-C918-1E5A-D320EDE50E81}"/>
              </a:ext>
            </a:extLst>
          </p:cNvPr>
          <p:cNvSpPr/>
          <p:nvPr/>
        </p:nvSpPr>
        <p:spPr>
          <a:xfrm rot="10800000" flipH="1">
            <a:off x="3707127" y="4621698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F5A0C1-450F-973A-C1DF-DB7B0C343174}"/>
              </a:ext>
            </a:extLst>
          </p:cNvPr>
          <p:cNvSpPr txBox="1"/>
          <p:nvPr/>
        </p:nvSpPr>
        <p:spPr>
          <a:xfrm>
            <a:off x="4610728" y="1120915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9BEBDAC-2459-AA2A-D4AB-C1867A98942F}"/>
              </a:ext>
            </a:extLst>
          </p:cNvPr>
          <p:cNvSpPr/>
          <p:nvPr/>
        </p:nvSpPr>
        <p:spPr>
          <a:xfrm rot="10800000" flipH="1">
            <a:off x="6934326" y="4621699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0E8F7F-E304-CED3-AE2C-16178C138F62}"/>
              </a:ext>
            </a:extLst>
          </p:cNvPr>
          <p:cNvSpPr txBox="1"/>
          <p:nvPr/>
        </p:nvSpPr>
        <p:spPr>
          <a:xfrm>
            <a:off x="7790919" y="116177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CB1037-E5E9-0EF6-528E-3F6B044C1552}"/>
              </a:ext>
            </a:extLst>
          </p:cNvPr>
          <p:cNvSpPr txBox="1"/>
          <p:nvPr/>
        </p:nvSpPr>
        <p:spPr>
          <a:xfrm>
            <a:off x="4097815" y="422645"/>
            <a:ext cx="328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92D050"/>
                </a:solidFill>
              </a:rPr>
              <a:t>移动指针，重新下一轮比较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7131D554-8D65-8B27-CFC7-64A6776FDBCB}"/>
              </a:ext>
            </a:extLst>
          </p:cNvPr>
          <p:cNvSpPr/>
          <p:nvPr/>
        </p:nvSpPr>
        <p:spPr>
          <a:xfrm>
            <a:off x="640318" y="397639"/>
            <a:ext cx="578882" cy="5568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13</a:t>
            </a:r>
            <a:endParaRPr lang="zh-CN" alt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814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FFF709-C98C-8885-09B9-FE22C3D961E5}"/>
              </a:ext>
            </a:extLst>
          </p:cNvPr>
          <p:cNvSpPr txBox="1"/>
          <p:nvPr/>
        </p:nvSpPr>
        <p:spPr>
          <a:xfrm>
            <a:off x="5153270" y="264524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chemeClr val="bg1">
                    <a:lumMod val="95000"/>
                  </a:schemeClr>
                </a:solidFill>
              </a:rPr>
              <a:t>演示结束</a:t>
            </a:r>
          </a:p>
        </p:txBody>
      </p:sp>
    </p:spTree>
    <p:extLst>
      <p:ext uri="{BB962C8B-B14F-4D97-AF65-F5344CB8AC3E}">
        <p14:creationId xmlns:p14="http://schemas.microsoft.com/office/powerpoint/2010/main" val="2365486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FFF709-C98C-8885-09B9-FE22C3D961E5}"/>
              </a:ext>
            </a:extLst>
          </p:cNvPr>
          <p:cNvSpPr txBox="1"/>
          <p:nvPr/>
        </p:nvSpPr>
        <p:spPr>
          <a:xfrm>
            <a:off x="4319081" y="447472"/>
            <a:ext cx="2959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err="1">
                <a:solidFill>
                  <a:schemeClr val="bg1">
                    <a:lumMod val="95000"/>
                  </a:schemeClr>
                </a:solidFill>
              </a:rPr>
              <a:t>updateChildren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</a:rPr>
              <a:t>函数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BAF372-1B32-8958-CA0C-BE89E862CB08}"/>
              </a:ext>
            </a:extLst>
          </p:cNvPr>
          <p:cNvSpPr txBox="1"/>
          <p:nvPr/>
        </p:nvSpPr>
        <p:spPr>
          <a:xfrm>
            <a:off x="1033349" y="2625856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</a:rPr>
              <a:t>新</a:t>
            </a:r>
            <a:r>
              <a:rPr lang="en-US" altLang="zh-CN" sz="2400" b="1">
                <a:solidFill>
                  <a:schemeClr val="accent1"/>
                </a:solidFill>
              </a:rPr>
              <a:t>children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DDD50-174A-CCE1-04A6-B45339600F11}"/>
              </a:ext>
            </a:extLst>
          </p:cNvPr>
          <p:cNvSpPr txBox="1"/>
          <p:nvPr/>
        </p:nvSpPr>
        <p:spPr>
          <a:xfrm>
            <a:off x="953139" y="3839394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老</a:t>
            </a:r>
            <a:r>
              <a:rPr lang="en-US" altLang="zh-CN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children</a:t>
            </a:r>
            <a:endParaRPr lang="zh-CN" altLang="en-US" sz="2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44BB68-891D-1892-C676-781E32FD145C}"/>
              </a:ext>
            </a:extLst>
          </p:cNvPr>
          <p:cNvSpPr/>
          <p:nvPr/>
        </p:nvSpPr>
        <p:spPr>
          <a:xfrm>
            <a:off x="5077838" y="2433536"/>
            <a:ext cx="865762" cy="84630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E73D7F-0402-7C0E-EA2F-0A3B340F13BA}"/>
              </a:ext>
            </a:extLst>
          </p:cNvPr>
          <p:cNvSpPr/>
          <p:nvPr/>
        </p:nvSpPr>
        <p:spPr>
          <a:xfrm>
            <a:off x="3508442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F4C3A81-7B19-3C8A-E413-57D80BEA13BB}"/>
              </a:ext>
            </a:extLst>
          </p:cNvPr>
          <p:cNvSpPr/>
          <p:nvPr/>
        </p:nvSpPr>
        <p:spPr>
          <a:xfrm>
            <a:off x="3508442" y="3647074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8C7E03-D629-A396-30CF-BACBDA08A5CF}"/>
              </a:ext>
            </a:extLst>
          </p:cNvPr>
          <p:cNvSpPr/>
          <p:nvPr/>
        </p:nvSpPr>
        <p:spPr>
          <a:xfrm>
            <a:off x="8216630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30A984B-C29D-F418-0AC2-9B071B9531AC}"/>
              </a:ext>
            </a:extLst>
          </p:cNvPr>
          <p:cNvSpPr/>
          <p:nvPr/>
        </p:nvSpPr>
        <p:spPr>
          <a:xfrm>
            <a:off x="6647234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FA837D7-9A41-2346-A2D1-FB023A5905BB}"/>
              </a:ext>
            </a:extLst>
          </p:cNvPr>
          <p:cNvSpPr/>
          <p:nvPr/>
        </p:nvSpPr>
        <p:spPr>
          <a:xfrm>
            <a:off x="5077838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9F6B06-7ACC-B844-398B-83C4507F01A4}"/>
              </a:ext>
            </a:extLst>
          </p:cNvPr>
          <p:cNvSpPr/>
          <p:nvPr/>
        </p:nvSpPr>
        <p:spPr>
          <a:xfrm>
            <a:off x="8216630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0C963C5-2FBD-2A42-14B6-A1196C5D9E24}"/>
              </a:ext>
            </a:extLst>
          </p:cNvPr>
          <p:cNvSpPr/>
          <p:nvPr/>
        </p:nvSpPr>
        <p:spPr>
          <a:xfrm>
            <a:off x="6647234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49B638D-0680-49D1-564C-45D14FECCB0D}"/>
              </a:ext>
            </a:extLst>
          </p:cNvPr>
          <p:cNvSpPr/>
          <p:nvPr/>
        </p:nvSpPr>
        <p:spPr>
          <a:xfrm flipH="1">
            <a:off x="3715235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473F56-BDCE-27DA-F5B0-317C202CDEE9}"/>
              </a:ext>
            </a:extLst>
          </p:cNvPr>
          <p:cNvSpPr txBox="1"/>
          <p:nvPr/>
        </p:nvSpPr>
        <p:spPr>
          <a:xfrm>
            <a:off x="3077143" y="5567858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257F194B-6D34-B539-DD3D-B9730ADF959B}"/>
              </a:ext>
            </a:extLst>
          </p:cNvPr>
          <p:cNvSpPr/>
          <p:nvPr/>
        </p:nvSpPr>
        <p:spPr>
          <a:xfrm flipH="1">
            <a:off x="8507728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E4250C-BBFD-4D77-0B4D-F6A13EE29E9B}"/>
              </a:ext>
            </a:extLst>
          </p:cNvPr>
          <p:cNvSpPr txBox="1"/>
          <p:nvPr/>
        </p:nvSpPr>
        <p:spPr>
          <a:xfrm>
            <a:off x="7809651" y="5567857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4DEA1235-2F15-C918-1E5A-D320EDE50E81}"/>
              </a:ext>
            </a:extLst>
          </p:cNvPr>
          <p:cNvSpPr/>
          <p:nvPr/>
        </p:nvSpPr>
        <p:spPr>
          <a:xfrm rot="10800000" flipH="1">
            <a:off x="3707127" y="4621698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F5A0C1-450F-973A-C1DF-DB7B0C343174}"/>
              </a:ext>
            </a:extLst>
          </p:cNvPr>
          <p:cNvSpPr txBox="1"/>
          <p:nvPr/>
        </p:nvSpPr>
        <p:spPr>
          <a:xfrm>
            <a:off x="3006518" y="1120075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9BEBDAC-2459-AA2A-D4AB-C1867A98942F}"/>
              </a:ext>
            </a:extLst>
          </p:cNvPr>
          <p:cNvSpPr/>
          <p:nvPr/>
        </p:nvSpPr>
        <p:spPr>
          <a:xfrm rot="10800000" flipH="1">
            <a:off x="8421799" y="4549726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0E8F7F-E304-CED3-AE2C-16178C138F62}"/>
              </a:ext>
            </a:extLst>
          </p:cNvPr>
          <p:cNvSpPr txBox="1"/>
          <p:nvPr/>
        </p:nvSpPr>
        <p:spPr>
          <a:xfrm>
            <a:off x="7790919" y="116177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5D52194-1C00-9644-264E-DD1E70C1FF90}"/>
              </a:ext>
            </a:extLst>
          </p:cNvPr>
          <p:cNvSpPr/>
          <p:nvPr/>
        </p:nvSpPr>
        <p:spPr>
          <a:xfrm>
            <a:off x="640318" y="397639"/>
            <a:ext cx="474608" cy="4616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1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30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7BAF372-1B32-8958-CA0C-BE89E862CB08}"/>
              </a:ext>
            </a:extLst>
          </p:cNvPr>
          <p:cNvSpPr txBox="1"/>
          <p:nvPr/>
        </p:nvSpPr>
        <p:spPr>
          <a:xfrm>
            <a:off x="1033349" y="2625856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</a:rPr>
              <a:t>新</a:t>
            </a:r>
            <a:r>
              <a:rPr lang="en-US" altLang="zh-CN" sz="2400" b="1">
                <a:solidFill>
                  <a:schemeClr val="accent1"/>
                </a:solidFill>
              </a:rPr>
              <a:t>children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DDD50-174A-CCE1-04A6-B45339600F11}"/>
              </a:ext>
            </a:extLst>
          </p:cNvPr>
          <p:cNvSpPr txBox="1"/>
          <p:nvPr/>
        </p:nvSpPr>
        <p:spPr>
          <a:xfrm>
            <a:off x="953139" y="3839394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老</a:t>
            </a:r>
            <a:r>
              <a:rPr lang="en-US" altLang="zh-CN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children</a:t>
            </a:r>
            <a:endParaRPr lang="zh-CN" altLang="en-US" sz="2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44BB68-891D-1892-C676-781E32FD145C}"/>
              </a:ext>
            </a:extLst>
          </p:cNvPr>
          <p:cNvSpPr/>
          <p:nvPr/>
        </p:nvSpPr>
        <p:spPr>
          <a:xfrm>
            <a:off x="5077838" y="2433536"/>
            <a:ext cx="865762" cy="84630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E73D7F-0402-7C0E-EA2F-0A3B340F13BA}"/>
              </a:ext>
            </a:extLst>
          </p:cNvPr>
          <p:cNvSpPr/>
          <p:nvPr/>
        </p:nvSpPr>
        <p:spPr>
          <a:xfrm>
            <a:off x="3508442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F4C3A81-7B19-3C8A-E413-57D80BEA13BB}"/>
              </a:ext>
            </a:extLst>
          </p:cNvPr>
          <p:cNvSpPr/>
          <p:nvPr/>
        </p:nvSpPr>
        <p:spPr>
          <a:xfrm>
            <a:off x="3508442" y="3647074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8C7E03-D629-A396-30CF-BACBDA08A5CF}"/>
              </a:ext>
            </a:extLst>
          </p:cNvPr>
          <p:cNvSpPr/>
          <p:nvPr/>
        </p:nvSpPr>
        <p:spPr>
          <a:xfrm>
            <a:off x="8216630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30A984B-C29D-F418-0AC2-9B071B9531AC}"/>
              </a:ext>
            </a:extLst>
          </p:cNvPr>
          <p:cNvSpPr/>
          <p:nvPr/>
        </p:nvSpPr>
        <p:spPr>
          <a:xfrm>
            <a:off x="6647234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FA837D7-9A41-2346-A2D1-FB023A5905BB}"/>
              </a:ext>
            </a:extLst>
          </p:cNvPr>
          <p:cNvSpPr/>
          <p:nvPr/>
        </p:nvSpPr>
        <p:spPr>
          <a:xfrm>
            <a:off x="5077838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9F6B06-7ACC-B844-398B-83C4507F01A4}"/>
              </a:ext>
            </a:extLst>
          </p:cNvPr>
          <p:cNvSpPr/>
          <p:nvPr/>
        </p:nvSpPr>
        <p:spPr>
          <a:xfrm>
            <a:off x="8216630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0C963C5-2FBD-2A42-14B6-A1196C5D9E24}"/>
              </a:ext>
            </a:extLst>
          </p:cNvPr>
          <p:cNvSpPr/>
          <p:nvPr/>
        </p:nvSpPr>
        <p:spPr>
          <a:xfrm>
            <a:off x="6647234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49B638D-0680-49D1-564C-45D14FECCB0D}"/>
              </a:ext>
            </a:extLst>
          </p:cNvPr>
          <p:cNvSpPr/>
          <p:nvPr/>
        </p:nvSpPr>
        <p:spPr>
          <a:xfrm flipH="1">
            <a:off x="3715235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473F56-BDCE-27DA-F5B0-317C202CDEE9}"/>
              </a:ext>
            </a:extLst>
          </p:cNvPr>
          <p:cNvSpPr txBox="1"/>
          <p:nvPr/>
        </p:nvSpPr>
        <p:spPr>
          <a:xfrm>
            <a:off x="3077143" y="5567858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257F194B-6D34-B539-DD3D-B9730ADF959B}"/>
              </a:ext>
            </a:extLst>
          </p:cNvPr>
          <p:cNvSpPr/>
          <p:nvPr/>
        </p:nvSpPr>
        <p:spPr>
          <a:xfrm flipH="1">
            <a:off x="8507728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E4250C-BBFD-4D77-0B4D-F6A13EE29E9B}"/>
              </a:ext>
            </a:extLst>
          </p:cNvPr>
          <p:cNvSpPr txBox="1"/>
          <p:nvPr/>
        </p:nvSpPr>
        <p:spPr>
          <a:xfrm>
            <a:off x="7809651" y="5567857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4DEA1235-2F15-C918-1E5A-D320EDE50E81}"/>
              </a:ext>
            </a:extLst>
          </p:cNvPr>
          <p:cNvSpPr/>
          <p:nvPr/>
        </p:nvSpPr>
        <p:spPr>
          <a:xfrm rot="10800000" flipH="1">
            <a:off x="3707127" y="4621698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F5A0C1-450F-973A-C1DF-DB7B0C343174}"/>
              </a:ext>
            </a:extLst>
          </p:cNvPr>
          <p:cNvSpPr txBox="1"/>
          <p:nvPr/>
        </p:nvSpPr>
        <p:spPr>
          <a:xfrm>
            <a:off x="3006518" y="1120075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9BEBDAC-2459-AA2A-D4AB-C1867A98942F}"/>
              </a:ext>
            </a:extLst>
          </p:cNvPr>
          <p:cNvSpPr/>
          <p:nvPr/>
        </p:nvSpPr>
        <p:spPr>
          <a:xfrm rot="10800000" flipH="1">
            <a:off x="8421799" y="4549726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0E8F7F-E304-CED3-AE2C-16178C138F62}"/>
              </a:ext>
            </a:extLst>
          </p:cNvPr>
          <p:cNvSpPr txBox="1"/>
          <p:nvPr/>
        </p:nvSpPr>
        <p:spPr>
          <a:xfrm>
            <a:off x="7790919" y="116177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50A24F-3432-C2EA-7D1A-AFF380ADC2E3}"/>
              </a:ext>
            </a:extLst>
          </p:cNvPr>
          <p:cNvSpPr txBox="1"/>
          <p:nvPr/>
        </p:nvSpPr>
        <p:spPr>
          <a:xfrm>
            <a:off x="5277797" y="138770"/>
            <a:ext cx="133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</a:rPr>
              <a:t>新前对旧前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D4B132B-2EAC-D157-A330-7B9A44556992}"/>
              </a:ext>
            </a:extLst>
          </p:cNvPr>
          <p:cNvSpPr/>
          <p:nvPr/>
        </p:nvSpPr>
        <p:spPr>
          <a:xfrm>
            <a:off x="2887580" y="1117338"/>
            <a:ext cx="1991880" cy="50348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DBB6BA4-20C3-EF2A-DCCD-159E988F9072}"/>
              </a:ext>
            </a:extLst>
          </p:cNvPr>
          <p:cNvSpPr/>
          <p:nvPr/>
        </p:nvSpPr>
        <p:spPr>
          <a:xfrm>
            <a:off x="640318" y="397639"/>
            <a:ext cx="474608" cy="4616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2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410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7BAF372-1B32-8958-CA0C-BE89E862CB08}"/>
              </a:ext>
            </a:extLst>
          </p:cNvPr>
          <p:cNvSpPr txBox="1"/>
          <p:nvPr/>
        </p:nvSpPr>
        <p:spPr>
          <a:xfrm>
            <a:off x="1033349" y="2625856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</a:rPr>
              <a:t>新</a:t>
            </a:r>
            <a:r>
              <a:rPr lang="en-US" altLang="zh-CN" sz="2400" b="1">
                <a:solidFill>
                  <a:schemeClr val="accent1"/>
                </a:solidFill>
              </a:rPr>
              <a:t>children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DDD50-174A-CCE1-04A6-B45339600F11}"/>
              </a:ext>
            </a:extLst>
          </p:cNvPr>
          <p:cNvSpPr txBox="1"/>
          <p:nvPr/>
        </p:nvSpPr>
        <p:spPr>
          <a:xfrm>
            <a:off x="953139" y="3839394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老</a:t>
            </a:r>
            <a:r>
              <a:rPr lang="en-US" altLang="zh-CN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children</a:t>
            </a:r>
            <a:endParaRPr lang="zh-CN" altLang="en-US" sz="2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44BB68-891D-1892-C676-781E32FD145C}"/>
              </a:ext>
            </a:extLst>
          </p:cNvPr>
          <p:cNvSpPr/>
          <p:nvPr/>
        </p:nvSpPr>
        <p:spPr>
          <a:xfrm>
            <a:off x="5077838" y="2433536"/>
            <a:ext cx="865762" cy="84630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E73D7F-0402-7C0E-EA2F-0A3B340F13BA}"/>
              </a:ext>
            </a:extLst>
          </p:cNvPr>
          <p:cNvSpPr/>
          <p:nvPr/>
        </p:nvSpPr>
        <p:spPr>
          <a:xfrm>
            <a:off x="3508442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F4C3A81-7B19-3C8A-E413-57D80BEA13BB}"/>
              </a:ext>
            </a:extLst>
          </p:cNvPr>
          <p:cNvSpPr/>
          <p:nvPr/>
        </p:nvSpPr>
        <p:spPr>
          <a:xfrm>
            <a:off x="3508442" y="3647074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8C7E03-D629-A396-30CF-BACBDA08A5CF}"/>
              </a:ext>
            </a:extLst>
          </p:cNvPr>
          <p:cNvSpPr/>
          <p:nvPr/>
        </p:nvSpPr>
        <p:spPr>
          <a:xfrm>
            <a:off x="8216630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30A984B-C29D-F418-0AC2-9B071B9531AC}"/>
              </a:ext>
            </a:extLst>
          </p:cNvPr>
          <p:cNvSpPr/>
          <p:nvPr/>
        </p:nvSpPr>
        <p:spPr>
          <a:xfrm>
            <a:off x="6647234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FA837D7-9A41-2346-A2D1-FB023A5905BB}"/>
              </a:ext>
            </a:extLst>
          </p:cNvPr>
          <p:cNvSpPr/>
          <p:nvPr/>
        </p:nvSpPr>
        <p:spPr>
          <a:xfrm>
            <a:off x="5077838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9F6B06-7ACC-B844-398B-83C4507F01A4}"/>
              </a:ext>
            </a:extLst>
          </p:cNvPr>
          <p:cNvSpPr/>
          <p:nvPr/>
        </p:nvSpPr>
        <p:spPr>
          <a:xfrm>
            <a:off x="8216630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0C963C5-2FBD-2A42-14B6-A1196C5D9E24}"/>
              </a:ext>
            </a:extLst>
          </p:cNvPr>
          <p:cNvSpPr/>
          <p:nvPr/>
        </p:nvSpPr>
        <p:spPr>
          <a:xfrm>
            <a:off x="6647234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49B638D-0680-49D1-564C-45D14FECCB0D}"/>
              </a:ext>
            </a:extLst>
          </p:cNvPr>
          <p:cNvSpPr/>
          <p:nvPr/>
        </p:nvSpPr>
        <p:spPr>
          <a:xfrm flipH="1">
            <a:off x="3715235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473F56-BDCE-27DA-F5B0-317C202CDEE9}"/>
              </a:ext>
            </a:extLst>
          </p:cNvPr>
          <p:cNvSpPr txBox="1"/>
          <p:nvPr/>
        </p:nvSpPr>
        <p:spPr>
          <a:xfrm>
            <a:off x="3077143" y="5567858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257F194B-6D34-B539-DD3D-B9730ADF959B}"/>
              </a:ext>
            </a:extLst>
          </p:cNvPr>
          <p:cNvSpPr/>
          <p:nvPr/>
        </p:nvSpPr>
        <p:spPr>
          <a:xfrm flipH="1">
            <a:off x="8507728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E4250C-BBFD-4D77-0B4D-F6A13EE29E9B}"/>
              </a:ext>
            </a:extLst>
          </p:cNvPr>
          <p:cNvSpPr txBox="1"/>
          <p:nvPr/>
        </p:nvSpPr>
        <p:spPr>
          <a:xfrm>
            <a:off x="7809651" y="5567857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4DEA1235-2F15-C918-1E5A-D320EDE50E81}"/>
              </a:ext>
            </a:extLst>
          </p:cNvPr>
          <p:cNvSpPr/>
          <p:nvPr/>
        </p:nvSpPr>
        <p:spPr>
          <a:xfrm rot="10800000" flipH="1">
            <a:off x="3707127" y="4621698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F5A0C1-450F-973A-C1DF-DB7B0C343174}"/>
              </a:ext>
            </a:extLst>
          </p:cNvPr>
          <p:cNvSpPr txBox="1"/>
          <p:nvPr/>
        </p:nvSpPr>
        <p:spPr>
          <a:xfrm>
            <a:off x="3006518" y="1120075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9BEBDAC-2459-AA2A-D4AB-C1867A98942F}"/>
              </a:ext>
            </a:extLst>
          </p:cNvPr>
          <p:cNvSpPr/>
          <p:nvPr/>
        </p:nvSpPr>
        <p:spPr>
          <a:xfrm rot="10800000" flipH="1">
            <a:off x="8421799" y="4549726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0E8F7F-E304-CED3-AE2C-16178C138F62}"/>
              </a:ext>
            </a:extLst>
          </p:cNvPr>
          <p:cNvSpPr txBox="1"/>
          <p:nvPr/>
        </p:nvSpPr>
        <p:spPr>
          <a:xfrm>
            <a:off x="7790919" y="116177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50A24F-3432-C2EA-7D1A-AFF380ADC2E3}"/>
              </a:ext>
            </a:extLst>
          </p:cNvPr>
          <p:cNvSpPr txBox="1"/>
          <p:nvPr/>
        </p:nvSpPr>
        <p:spPr>
          <a:xfrm>
            <a:off x="5277797" y="138770"/>
            <a:ext cx="133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</a:rPr>
              <a:t>新前对旧前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D4B132B-2EAC-D157-A330-7B9A44556992}"/>
              </a:ext>
            </a:extLst>
          </p:cNvPr>
          <p:cNvSpPr/>
          <p:nvPr/>
        </p:nvSpPr>
        <p:spPr>
          <a:xfrm>
            <a:off x="2887580" y="1117338"/>
            <a:ext cx="1991880" cy="50348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5176EF-0C9D-8F81-02E6-24FC9FA324BA}"/>
              </a:ext>
            </a:extLst>
          </p:cNvPr>
          <p:cNvSpPr txBox="1"/>
          <p:nvPr/>
        </p:nvSpPr>
        <p:spPr>
          <a:xfrm>
            <a:off x="6609402" y="138770"/>
            <a:ext cx="133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</a:rPr>
              <a:t>不同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AF484E4-6A4C-CAC5-AA42-B5AD819E5B8F}"/>
              </a:ext>
            </a:extLst>
          </p:cNvPr>
          <p:cNvSpPr/>
          <p:nvPr/>
        </p:nvSpPr>
        <p:spPr>
          <a:xfrm>
            <a:off x="640318" y="397639"/>
            <a:ext cx="474608" cy="4616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3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86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7BAF372-1B32-8958-CA0C-BE89E862CB08}"/>
              </a:ext>
            </a:extLst>
          </p:cNvPr>
          <p:cNvSpPr txBox="1"/>
          <p:nvPr/>
        </p:nvSpPr>
        <p:spPr>
          <a:xfrm>
            <a:off x="1033349" y="2625856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</a:rPr>
              <a:t>新</a:t>
            </a:r>
            <a:r>
              <a:rPr lang="en-US" altLang="zh-CN" sz="2400" b="1">
                <a:solidFill>
                  <a:schemeClr val="accent1"/>
                </a:solidFill>
              </a:rPr>
              <a:t>children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DDD50-174A-CCE1-04A6-B45339600F11}"/>
              </a:ext>
            </a:extLst>
          </p:cNvPr>
          <p:cNvSpPr txBox="1"/>
          <p:nvPr/>
        </p:nvSpPr>
        <p:spPr>
          <a:xfrm>
            <a:off x="953139" y="3839394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老</a:t>
            </a:r>
            <a:r>
              <a:rPr lang="en-US" altLang="zh-CN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children</a:t>
            </a:r>
            <a:endParaRPr lang="zh-CN" altLang="en-US" sz="2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44BB68-891D-1892-C676-781E32FD145C}"/>
              </a:ext>
            </a:extLst>
          </p:cNvPr>
          <p:cNvSpPr/>
          <p:nvPr/>
        </p:nvSpPr>
        <p:spPr>
          <a:xfrm>
            <a:off x="5077838" y="2433536"/>
            <a:ext cx="865762" cy="84630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E73D7F-0402-7C0E-EA2F-0A3B340F13BA}"/>
              </a:ext>
            </a:extLst>
          </p:cNvPr>
          <p:cNvSpPr/>
          <p:nvPr/>
        </p:nvSpPr>
        <p:spPr>
          <a:xfrm>
            <a:off x="3508442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F4C3A81-7B19-3C8A-E413-57D80BEA13BB}"/>
              </a:ext>
            </a:extLst>
          </p:cNvPr>
          <p:cNvSpPr/>
          <p:nvPr/>
        </p:nvSpPr>
        <p:spPr>
          <a:xfrm>
            <a:off x="3508442" y="3647074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8C7E03-D629-A396-30CF-BACBDA08A5CF}"/>
              </a:ext>
            </a:extLst>
          </p:cNvPr>
          <p:cNvSpPr/>
          <p:nvPr/>
        </p:nvSpPr>
        <p:spPr>
          <a:xfrm>
            <a:off x="8216630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30A984B-C29D-F418-0AC2-9B071B9531AC}"/>
              </a:ext>
            </a:extLst>
          </p:cNvPr>
          <p:cNvSpPr/>
          <p:nvPr/>
        </p:nvSpPr>
        <p:spPr>
          <a:xfrm>
            <a:off x="6647234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FA837D7-9A41-2346-A2D1-FB023A5905BB}"/>
              </a:ext>
            </a:extLst>
          </p:cNvPr>
          <p:cNvSpPr/>
          <p:nvPr/>
        </p:nvSpPr>
        <p:spPr>
          <a:xfrm>
            <a:off x="5077838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9F6B06-7ACC-B844-398B-83C4507F01A4}"/>
              </a:ext>
            </a:extLst>
          </p:cNvPr>
          <p:cNvSpPr/>
          <p:nvPr/>
        </p:nvSpPr>
        <p:spPr>
          <a:xfrm>
            <a:off x="8216630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0C963C5-2FBD-2A42-14B6-A1196C5D9E24}"/>
              </a:ext>
            </a:extLst>
          </p:cNvPr>
          <p:cNvSpPr/>
          <p:nvPr/>
        </p:nvSpPr>
        <p:spPr>
          <a:xfrm>
            <a:off x="6647234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49B638D-0680-49D1-564C-45D14FECCB0D}"/>
              </a:ext>
            </a:extLst>
          </p:cNvPr>
          <p:cNvSpPr/>
          <p:nvPr/>
        </p:nvSpPr>
        <p:spPr>
          <a:xfrm flipH="1">
            <a:off x="3715235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473F56-BDCE-27DA-F5B0-317C202CDEE9}"/>
              </a:ext>
            </a:extLst>
          </p:cNvPr>
          <p:cNvSpPr txBox="1"/>
          <p:nvPr/>
        </p:nvSpPr>
        <p:spPr>
          <a:xfrm>
            <a:off x="3077143" y="5567858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257F194B-6D34-B539-DD3D-B9730ADF959B}"/>
              </a:ext>
            </a:extLst>
          </p:cNvPr>
          <p:cNvSpPr/>
          <p:nvPr/>
        </p:nvSpPr>
        <p:spPr>
          <a:xfrm flipH="1">
            <a:off x="8507728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E4250C-BBFD-4D77-0B4D-F6A13EE29E9B}"/>
              </a:ext>
            </a:extLst>
          </p:cNvPr>
          <p:cNvSpPr txBox="1"/>
          <p:nvPr/>
        </p:nvSpPr>
        <p:spPr>
          <a:xfrm>
            <a:off x="7809651" y="5567857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4DEA1235-2F15-C918-1E5A-D320EDE50E81}"/>
              </a:ext>
            </a:extLst>
          </p:cNvPr>
          <p:cNvSpPr/>
          <p:nvPr/>
        </p:nvSpPr>
        <p:spPr>
          <a:xfrm rot="10800000" flipH="1">
            <a:off x="3707127" y="4621698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F5A0C1-450F-973A-C1DF-DB7B0C343174}"/>
              </a:ext>
            </a:extLst>
          </p:cNvPr>
          <p:cNvSpPr txBox="1"/>
          <p:nvPr/>
        </p:nvSpPr>
        <p:spPr>
          <a:xfrm>
            <a:off x="3006518" y="1120075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9BEBDAC-2459-AA2A-D4AB-C1867A98942F}"/>
              </a:ext>
            </a:extLst>
          </p:cNvPr>
          <p:cNvSpPr/>
          <p:nvPr/>
        </p:nvSpPr>
        <p:spPr>
          <a:xfrm rot="10800000" flipH="1">
            <a:off x="8421799" y="4549726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0E8F7F-E304-CED3-AE2C-16178C138F62}"/>
              </a:ext>
            </a:extLst>
          </p:cNvPr>
          <p:cNvSpPr txBox="1"/>
          <p:nvPr/>
        </p:nvSpPr>
        <p:spPr>
          <a:xfrm>
            <a:off x="7790919" y="116177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8E9100-56DB-97CA-F2BE-56BA370C7FEC}"/>
              </a:ext>
            </a:extLst>
          </p:cNvPr>
          <p:cNvSpPr txBox="1"/>
          <p:nvPr/>
        </p:nvSpPr>
        <p:spPr>
          <a:xfrm>
            <a:off x="5277797" y="138770"/>
            <a:ext cx="133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92D050"/>
                </a:solidFill>
              </a:rPr>
              <a:t>执行</a:t>
            </a:r>
            <a:r>
              <a:rPr lang="en-US" altLang="zh-CN" b="1">
                <a:solidFill>
                  <a:srgbClr val="92D050"/>
                </a:solidFill>
              </a:rPr>
              <a:t> else if</a:t>
            </a:r>
            <a:endParaRPr lang="zh-CN" altLang="en-US" b="1">
              <a:solidFill>
                <a:srgbClr val="92D050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6AE8446-3ACC-B597-45E0-3CF711F90EA5}"/>
              </a:ext>
            </a:extLst>
          </p:cNvPr>
          <p:cNvSpPr/>
          <p:nvPr/>
        </p:nvSpPr>
        <p:spPr>
          <a:xfrm>
            <a:off x="640318" y="397639"/>
            <a:ext cx="474608" cy="4616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4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69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7BAF372-1B32-8958-CA0C-BE89E862CB08}"/>
              </a:ext>
            </a:extLst>
          </p:cNvPr>
          <p:cNvSpPr txBox="1"/>
          <p:nvPr/>
        </p:nvSpPr>
        <p:spPr>
          <a:xfrm>
            <a:off x="1033349" y="2625856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</a:rPr>
              <a:t>新</a:t>
            </a:r>
            <a:r>
              <a:rPr lang="en-US" altLang="zh-CN" sz="2400" b="1">
                <a:solidFill>
                  <a:schemeClr val="accent1"/>
                </a:solidFill>
              </a:rPr>
              <a:t>children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DDD50-174A-CCE1-04A6-B45339600F11}"/>
              </a:ext>
            </a:extLst>
          </p:cNvPr>
          <p:cNvSpPr txBox="1"/>
          <p:nvPr/>
        </p:nvSpPr>
        <p:spPr>
          <a:xfrm>
            <a:off x="953139" y="3839394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老</a:t>
            </a:r>
            <a:r>
              <a:rPr lang="en-US" altLang="zh-CN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children</a:t>
            </a:r>
            <a:endParaRPr lang="zh-CN" altLang="en-US" sz="2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44BB68-891D-1892-C676-781E32FD145C}"/>
              </a:ext>
            </a:extLst>
          </p:cNvPr>
          <p:cNvSpPr/>
          <p:nvPr/>
        </p:nvSpPr>
        <p:spPr>
          <a:xfrm>
            <a:off x="5077838" y="2433536"/>
            <a:ext cx="865762" cy="84630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E73D7F-0402-7C0E-EA2F-0A3B340F13BA}"/>
              </a:ext>
            </a:extLst>
          </p:cNvPr>
          <p:cNvSpPr/>
          <p:nvPr/>
        </p:nvSpPr>
        <p:spPr>
          <a:xfrm>
            <a:off x="3508442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F4C3A81-7B19-3C8A-E413-57D80BEA13BB}"/>
              </a:ext>
            </a:extLst>
          </p:cNvPr>
          <p:cNvSpPr/>
          <p:nvPr/>
        </p:nvSpPr>
        <p:spPr>
          <a:xfrm>
            <a:off x="3508442" y="3647074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8C7E03-D629-A396-30CF-BACBDA08A5CF}"/>
              </a:ext>
            </a:extLst>
          </p:cNvPr>
          <p:cNvSpPr/>
          <p:nvPr/>
        </p:nvSpPr>
        <p:spPr>
          <a:xfrm>
            <a:off x="8216630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30A984B-C29D-F418-0AC2-9B071B9531AC}"/>
              </a:ext>
            </a:extLst>
          </p:cNvPr>
          <p:cNvSpPr/>
          <p:nvPr/>
        </p:nvSpPr>
        <p:spPr>
          <a:xfrm>
            <a:off x="6647234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FA837D7-9A41-2346-A2D1-FB023A5905BB}"/>
              </a:ext>
            </a:extLst>
          </p:cNvPr>
          <p:cNvSpPr/>
          <p:nvPr/>
        </p:nvSpPr>
        <p:spPr>
          <a:xfrm>
            <a:off x="5077838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9F6B06-7ACC-B844-398B-83C4507F01A4}"/>
              </a:ext>
            </a:extLst>
          </p:cNvPr>
          <p:cNvSpPr/>
          <p:nvPr/>
        </p:nvSpPr>
        <p:spPr>
          <a:xfrm>
            <a:off x="8216630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0C963C5-2FBD-2A42-14B6-A1196C5D9E24}"/>
              </a:ext>
            </a:extLst>
          </p:cNvPr>
          <p:cNvSpPr/>
          <p:nvPr/>
        </p:nvSpPr>
        <p:spPr>
          <a:xfrm>
            <a:off x="6647234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49B638D-0680-49D1-564C-45D14FECCB0D}"/>
              </a:ext>
            </a:extLst>
          </p:cNvPr>
          <p:cNvSpPr/>
          <p:nvPr/>
        </p:nvSpPr>
        <p:spPr>
          <a:xfrm flipH="1">
            <a:off x="3715235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473F56-BDCE-27DA-F5B0-317C202CDEE9}"/>
              </a:ext>
            </a:extLst>
          </p:cNvPr>
          <p:cNvSpPr txBox="1"/>
          <p:nvPr/>
        </p:nvSpPr>
        <p:spPr>
          <a:xfrm>
            <a:off x="3077143" y="5567858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257F194B-6D34-B539-DD3D-B9730ADF959B}"/>
              </a:ext>
            </a:extLst>
          </p:cNvPr>
          <p:cNvSpPr/>
          <p:nvPr/>
        </p:nvSpPr>
        <p:spPr>
          <a:xfrm flipH="1">
            <a:off x="8507728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E4250C-BBFD-4D77-0B4D-F6A13EE29E9B}"/>
              </a:ext>
            </a:extLst>
          </p:cNvPr>
          <p:cNvSpPr txBox="1"/>
          <p:nvPr/>
        </p:nvSpPr>
        <p:spPr>
          <a:xfrm>
            <a:off x="7809651" y="5567857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4DEA1235-2F15-C918-1E5A-D320EDE50E81}"/>
              </a:ext>
            </a:extLst>
          </p:cNvPr>
          <p:cNvSpPr/>
          <p:nvPr/>
        </p:nvSpPr>
        <p:spPr>
          <a:xfrm rot="10800000" flipH="1">
            <a:off x="3707127" y="4621698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F5A0C1-450F-973A-C1DF-DB7B0C343174}"/>
              </a:ext>
            </a:extLst>
          </p:cNvPr>
          <p:cNvSpPr txBox="1"/>
          <p:nvPr/>
        </p:nvSpPr>
        <p:spPr>
          <a:xfrm>
            <a:off x="3006518" y="1120075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9BEBDAC-2459-AA2A-D4AB-C1867A98942F}"/>
              </a:ext>
            </a:extLst>
          </p:cNvPr>
          <p:cNvSpPr/>
          <p:nvPr/>
        </p:nvSpPr>
        <p:spPr>
          <a:xfrm rot="10800000" flipH="1">
            <a:off x="8421799" y="4549726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0E8F7F-E304-CED3-AE2C-16178C138F62}"/>
              </a:ext>
            </a:extLst>
          </p:cNvPr>
          <p:cNvSpPr txBox="1"/>
          <p:nvPr/>
        </p:nvSpPr>
        <p:spPr>
          <a:xfrm>
            <a:off x="7790919" y="116177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77332A-877F-4A08-BF9E-D04768BB3F83}"/>
              </a:ext>
            </a:extLst>
          </p:cNvPr>
          <p:cNvSpPr txBox="1"/>
          <p:nvPr/>
        </p:nvSpPr>
        <p:spPr>
          <a:xfrm>
            <a:off x="5277797" y="138770"/>
            <a:ext cx="133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</a:rPr>
              <a:t>新后对旧后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B2CCE20-6C68-23A4-83F2-E460AFAE540D}"/>
              </a:ext>
            </a:extLst>
          </p:cNvPr>
          <p:cNvSpPr/>
          <p:nvPr/>
        </p:nvSpPr>
        <p:spPr>
          <a:xfrm>
            <a:off x="7608159" y="994713"/>
            <a:ext cx="1991880" cy="50348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8A5CAEC-52B4-3B01-C395-5BEBD6745822}"/>
              </a:ext>
            </a:extLst>
          </p:cNvPr>
          <p:cNvSpPr/>
          <p:nvPr/>
        </p:nvSpPr>
        <p:spPr>
          <a:xfrm>
            <a:off x="640318" y="397639"/>
            <a:ext cx="474608" cy="4616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5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73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7BAF372-1B32-8958-CA0C-BE89E862CB08}"/>
              </a:ext>
            </a:extLst>
          </p:cNvPr>
          <p:cNvSpPr txBox="1"/>
          <p:nvPr/>
        </p:nvSpPr>
        <p:spPr>
          <a:xfrm>
            <a:off x="1033349" y="2625856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</a:rPr>
              <a:t>新</a:t>
            </a:r>
            <a:r>
              <a:rPr lang="en-US" altLang="zh-CN" sz="2400" b="1">
                <a:solidFill>
                  <a:schemeClr val="accent1"/>
                </a:solidFill>
              </a:rPr>
              <a:t>children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DDD50-174A-CCE1-04A6-B45339600F11}"/>
              </a:ext>
            </a:extLst>
          </p:cNvPr>
          <p:cNvSpPr txBox="1"/>
          <p:nvPr/>
        </p:nvSpPr>
        <p:spPr>
          <a:xfrm>
            <a:off x="953139" y="3839394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老</a:t>
            </a:r>
            <a:r>
              <a:rPr lang="en-US" altLang="zh-CN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children</a:t>
            </a:r>
            <a:endParaRPr lang="zh-CN" altLang="en-US" sz="2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44BB68-891D-1892-C676-781E32FD145C}"/>
              </a:ext>
            </a:extLst>
          </p:cNvPr>
          <p:cNvSpPr/>
          <p:nvPr/>
        </p:nvSpPr>
        <p:spPr>
          <a:xfrm>
            <a:off x="5077838" y="2433536"/>
            <a:ext cx="865762" cy="84630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E73D7F-0402-7C0E-EA2F-0A3B340F13BA}"/>
              </a:ext>
            </a:extLst>
          </p:cNvPr>
          <p:cNvSpPr/>
          <p:nvPr/>
        </p:nvSpPr>
        <p:spPr>
          <a:xfrm>
            <a:off x="3508442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F4C3A81-7B19-3C8A-E413-57D80BEA13BB}"/>
              </a:ext>
            </a:extLst>
          </p:cNvPr>
          <p:cNvSpPr/>
          <p:nvPr/>
        </p:nvSpPr>
        <p:spPr>
          <a:xfrm>
            <a:off x="3508442" y="3647074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8C7E03-D629-A396-30CF-BACBDA08A5CF}"/>
              </a:ext>
            </a:extLst>
          </p:cNvPr>
          <p:cNvSpPr/>
          <p:nvPr/>
        </p:nvSpPr>
        <p:spPr>
          <a:xfrm>
            <a:off x="8216630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30A984B-C29D-F418-0AC2-9B071B9531AC}"/>
              </a:ext>
            </a:extLst>
          </p:cNvPr>
          <p:cNvSpPr/>
          <p:nvPr/>
        </p:nvSpPr>
        <p:spPr>
          <a:xfrm>
            <a:off x="6647234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FA837D7-9A41-2346-A2D1-FB023A5905BB}"/>
              </a:ext>
            </a:extLst>
          </p:cNvPr>
          <p:cNvSpPr/>
          <p:nvPr/>
        </p:nvSpPr>
        <p:spPr>
          <a:xfrm>
            <a:off x="5077838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9F6B06-7ACC-B844-398B-83C4507F01A4}"/>
              </a:ext>
            </a:extLst>
          </p:cNvPr>
          <p:cNvSpPr/>
          <p:nvPr/>
        </p:nvSpPr>
        <p:spPr>
          <a:xfrm>
            <a:off x="8216630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0C963C5-2FBD-2A42-14B6-A1196C5D9E24}"/>
              </a:ext>
            </a:extLst>
          </p:cNvPr>
          <p:cNvSpPr/>
          <p:nvPr/>
        </p:nvSpPr>
        <p:spPr>
          <a:xfrm>
            <a:off x="6647234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49B638D-0680-49D1-564C-45D14FECCB0D}"/>
              </a:ext>
            </a:extLst>
          </p:cNvPr>
          <p:cNvSpPr/>
          <p:nvPr/>
        </p:nvSpPr>
        <p:spPr>
          <a:xfrm flipH="1">
            <a:off x="3715235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473F56-BDCE-27DA-F5B0-317C202CDEE9}"/>
              </a:ext>
            </a:extLst>
          </p:cNvPr>
          <p:cNvSpPr txBox="1"/>
          <p:nvPr/>
        </p:nvSpPr>
        <p:spPr>
          <a:xfrm>
            <a:off x="3077143" y="5567858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257F194B-6D34-B539-DD3D-B9730ADF959B}"/>
              </a:ext>
            </a:extLst>
          </p:cNvPr>
          <p:cNvSpPr/>
          <p:nvPr/>
        </p:nvSpPr>
        <p:spPr>
          <a:xfrm flipH="1">
            <a:off x="8507728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E4250C-BBFD-4D77-0B4D-F6A13EE29E9B}"/>
              </a:ext>
            </a:extLst>
          </p:cNvPr>
          <p:cNvSpPr txBox="1"/>
          <p:nvPr/>
        </p:nvSpPr>
        <p:spPr>
          <a:xfrm>
            <a:off x="7809651" y="5567857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4DEA1235-2F15-C918-1E5A-D320EDE50E81}"/>
              </a:ext>
            </a:extLst>
          </p:cNvPr>
          <p:cNvSpPr/>
          <p:nvPr/>
        </p:nvSpPr>
        <p:spPr>
          <a:xfrm rot="10800000" flipH="1">
            <a:off x="3707127" y="4621698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F5A0C1-450F-973A-C1DF-DB7B0C343174}"/>
              </a:ext>
            </a:extLst>
          </p:cNvPr>
          <p:cNvSpPr txBox="1"/>
          <p:nvPr/>
        </p:nvSpPr>
        <p:spPr>
          <a:xfrm>
            <a:off x="3006518" y="1120075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9BEBDAC-2459-AA2A-D4AB-C1867A98942F}"/>
              </a:ext>
            </a:extLst>
          </p:cNvPr>
          <p:cNvSpPr/>
          <p:nvPr/>
        </p:nvSpPr>
        <p:spPr>
          <a:xfrm rot="10800000" flipH="1">
            <a:off x="8421799" y="4549726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0E8F7F-E304-CED3-AE2C-16178C138F62}"/>
              </a:ext>
            </a:extLst>
          </p:cNvPr>
          <p:cNvSpPr txBox="1"/>
          <p:nvPr/>
        </p:nvSpPr>
        <p:spPr>
          <a:xfrm>
            <a:off x="7790919" y="116177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77332A-877F-4A08-BF9E-D04768BB3F83}"/>
              </a:ext>
            </a:extLst>
          </p:cNvPr>
          <p:cNvSpPr txBox="1"/>
          <p:nvPr/>
        </p:nvSpPr>
        <p:spPr>
          <a:xfrm>
            <a:off x="5277797" y="138770"/>
            <a:ext cx="133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</a:rPr>
              <a:t>新后对旧后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B2CCE20-6C68-23A4-83F2-E460AFAE540D}"/>
              </a:ext>
            </a:extLst>
          </p:cNvPr>
          <p:cNvSpPr/>
          <p:nvPr/>
        </p:nvSpPr>
        <p:spPr>
          <a:xfrm>
            <a:off x="7608159" y="994713"/>
            <a:ext cx="1991880" cy="50348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9056E4-3647-FD50-FA5E-377A5B73B08B}"/>
              </a:ext>
            </a:extLst>
          </p:cNvPr>
          <p:cNvSpPr txBox="1"/>
          <p:nvPr/>
        </p:nvSpPr>
        <p:spPr>
          <a:xfrm>
            <a:off x="6609402" y="138770"/>
            <a:ext cx="133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</a:rPr>
              <a:t>不同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5449BBF-9786-4684-5566-0A563205D7C9}"/>
              </a:ext>
            </a:extLst>
          </p:cNvPr>
          <p:cNvSpPr/>
          <p:nvPr/>
        </p:nvSpPr>
        <p:spPr>
          <a:xfrm>
            <a:off x="640318" y="397639"/>
            <a:ext cx="474608" cy="4616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6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099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7BAF372-1B32-8958-CA0C-BE89E862CB08}"/>
              </a:ext>
            </a:extLst>
          </p:cNvPr>
          <p:cNvSpPr txBox="1"/>
          <p:nvPr/>
        </p:nvSpPr>
        <p:spPr>
          <a:xfrm>
            <a:off x="1033349" y="2625856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</a:rPr>
              <a:t>新</a:t>
            </a:r>
            <a:r>
              <a:rPr lang="en-US" altLang="zh-CN" sz="2400" b="1">
                <a:solidFill>
                  <a:schemeClr val="accent1"/>
                </a:solidFill>
              </a:rPr>
              <a:t>children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DDD50-174A-CCE1-04A6-B45339600F11}"/>
              </a:ext>
            </a:extLst>
          </p:cNvPr>
          <p:cNvSpPr txBox="1"/>
          <p:nvPr/>
        </p:nvSpPr>
        <p:spPr>
          <a:xfrm>
            <a:off x="953139" y="3839394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老</a:t>
            </a:r>
            <a:r>
              <a:rPr lang="en-US" altLang="zh-CN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children</a:t>
            </a:r>
            <a:endParaRPr lang="zh-CN" altLang="en-US" sz="2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44BB68-891D-1892-C676-781E32FD145C}"/>
              </a:ext>
            </a:extLst>
          </p:cNvPr>
          <p:cNvSpPr/>
          <p:nvPr/>
        </p:nvSpPr>
        <p:spPr>
          <a:xfrm>
            <a:off x="5077838" y="2433536"/>
            <a:ext cx="865762" cy="84630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E73D7F-0402-7C0E-EA2F-0A3B340F13BA}"/>
              </a:ext>
            </a:extLst>
          </p:cNvPr>
          <p:cNvSpPr/>
          <p:nvPr/>
        </p:nvSpPr>
        <p:spPr>
          <a:xfrm>
            <a:off x="3508442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F4C3A81-7B19-3C8A-E413-57D80BEA13BB}"/>
              </a:ext>
            </a:extLst>
          </p:cNvPr>
          <p:cNvSpPr/>
          <p:nvPr/>
        </p:nvSpPr>
        <p:spPr>
          <a:xfrm>
            <a:off x="3508442" y="3647074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8C7E03-D629-A396-30CF-BACBDA08A5CF}"/>
              </a:ext>
            </a:extLst>
          </p:cNvPr>
          <p:cNvSpPr/>
          <p:nvPr/>
        </p:nvSpPr>
        <p:spPr>
          <a:xfrm>
            <a:off x="8216630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30A984B-C29D-F418-0AC2-9B071B9531AC}"/>
              </a:ext>
            </a:extLst>
          </p:cNvPr>
          <p:cNvSpPr/>
          <p:nvPr/>
        </p:nvSpPr>
        <p:spPr>
          <a:xfrm>
            <a:off x="6647234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FA837D7-9A41-2346-A2D1-FB023A5905BB}"/>
              </a:ext>
            </a:extLst>
          </p:cNvPr>
          <p:cNvSpPr/>
          <p:nvPr/>
        </p:nvSpPr>
        <p:spPr>
          <a:xfrm>
            <a:off x="5077838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9F6B06-7ACC-B844-398B-83C4507F01A4}"/>
              </a:ext>
            </a:extLst>
          </p:cNvPr>
          <p:cNvSpPr/>
          <p:nvPr/>
        </p:nvSpPr>
        <p:spPr>
          <a:xfrm>
            <a:off x="8216630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0C963C5-2FBD-2A42-14B6-A1196C5D9E24}"/>
              </a:ext>
            </a:extLst>
          </p:cNvPr>
          <p:cNvSpPr/>
          <p:nvPr/>
        </p:nvSpPr>
        <p:spPr>
          <a:xfrm>
            <a:off x="6647234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49B638D-0680-49D1-564C-45D14FECCB0D}"/>
              </a:ext>
            </a:extLst>
          </p:cNvPr>
          <p:cNvSpPr/>
          <p:nvPr/>
        </p:nvSpPr>
        <p:spPr>
          <a:xfrm flipH="1">
            <a:off x="3715235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473F56-BDCE-27DA-F5B0-317C202CDEE9}"/>
              </a:ext>
            </a:extLst>
          </p:cNvPr>
          <p:cNvSpPr txBox="1"/>
          <p:nvPr/>
        </p:nvSpPr>
        <p:spPr>
          <a:xfrm>
            <a:off x="3077143" y="5567858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257F194B-6D34-B539-DD3D-B9730ADF959B}"/>
              </a:ext>
            </a:extLst>
          </p:cNvPr>
          <p:cNvSpPr/>
          <p:nvPr/>
        </p:nvSpPr>
        <p:spPr>
          <a:xfrm flipH="1">
            <a:off x="8507728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E4250C-BBFD-4D77-0B4D-F6A13EE29E9B}"/>
              </a:ext>
            </a:extLst>
          </p:cNvPr>
          <p:cNvSpPr txBox="1"/>
          <p:nvPr/>
        </p:nvSpPr>
        <p:spPr>
          <a:xfrm>
            <a:off x="7809651" y="5567857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4DEA1235-2F15-C918-1E5A-D320EDE50E81}"/>
              </a:ext>
            </a:extLst>
          </p:cNvPr>
          <p:cNvSpPr/>
          <p:nvPr/>
        </p:nvSpPr>
        <p:spPr>
          <a:xfrm rot="10800000" flipH="1">
            <a:off x="3707127" y="4621698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F5A0C1-450F-973A-C1DF-DB7B0C343174}"/>
              </a:ext>
            </a:extLst>
          </p:cNvPr>
          <p:cNvSpPr txBox="1"/>
          <p:nvPr/>
        </p:nvSpPr>
        <p:spPr>
          <a:xfrm>
            <a:off x="3006518" y="1120075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9BEBDAC-2459-AA2A-D4AB-C1867A98942F}"/>
              </a:ext>
            </a:extLst>
          </p:cNvPr>
          <p:cNvSpPr/>
          <p:nvPr/>
        </p:nvSpPr>
        <p:spPr>
          <a:xfrm rot="10800000" flipH="1">
            <a:off x="8421799" y="4549726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0E8F7F-E304-CED3-AE2C-16178C138F62}"/>
              </a:ext>
            </a:extLst>
          </p:cNvPr>
          <p:cNvSpPr txBox="1"/>
          <p:nvPr/>
        </p:nvSpPr>
        <p:spPr>
          <a:xfrm>
            <a:off x="7790919" y="116177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EC85C8-9A8A-B046-2238-449351C4B846}"/>
              </a:ext>
            </a:extLst>
          </p:cNvPr>
          <p:cNvSpPr txBox="1"/>
          <p:nvPr/>
        </p:nvSpPr>
        <p:spPr>
          <a:xfrm>
            <a:off x="5277797" y="138770"/>
            <a:ext cx="133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92D050"/>
                </a:solidFill>
              </a:rPr>
              <a:t>执行</a:t>
            </a:r>
            <a:r>
              <a:rPr lang="en-US" altLang="zh-CN" b="1">
                <a:solidFill>
                  <a:srgbClr val="92D050"/>
                </a:solidFill>
              </a:rPr>
              <a:t> else if</a:t>
            </a:r>
            <a:endParaRPr lang="zh-CN" altLang="en-US" b="1">
              <a:solidFill>
                <a:srgbClr val="92D050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E9E87E2-199D-6D73-B6E4-BBB3210F2B41}"/>
              </a:ext>
            </a:extLst>
          </p:cNvPr>
          <p:cNvSpPr/>
          <p:nvPr/>
        </p:nvSpPr>
        <p:spPr>
          <a:xfrm>
            <a:off x="640318" y="397639"/>
            <a:ext cx="474608" cy="4616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7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6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7BAF372-1B32-8958-CA0C-BE89E862CB08}"/>
              </a:ext>
            </a:extLst>
          </p:cNvPr>
          <p:cNvSpPr txBox="1"/>
          <p:nvPr/>
        </p:nvSpPr>
        <p:spPr>
          <a:xfrm>
            <a:off x="1033349" y="2625856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</a:rPr>
              <a:t>新</a:t>
            </a:r>
            <a:r>
              <a:rPr lang="en-US" altLang="zh-CN" sz="2400" b="1">
                <a:solidFill>
                  <a:schemeClr val="accent1"/>
                </a:solidFill>
              </a:rPr>
              <a:t>children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DDD50-174A-CCE1-04A6-B45339600F11}"/>
              </a:ext>
            </a:extLst>
          </p:cNvPr>
          <p:cNvSpPr txBox="1"/>
          <p:nvPr/>
        </p:nvSpPr>
        <p:spPr>
          <a:xfrm>
            <a:off x="953139" y="3839394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老</a:t>
            </a:r>
            <a:r>
              <a:rPr lang="en-US" altLang="zh-CN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children</a:t>
            </a:r>
            <a:endParaRPr lang="zh-CN" altLang="en-US" sz="2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44BB68-891D-1892-C676-781E32FD145C}"/>
              </a:ext>
            </a:extLst>
          </p:cNvPr>
          <p:cNvSpPr/>
          <p:nvPr/>
        </p:nvSpPr>
        <p:spPr>
          <a:xfrm>
            <a:off x="5077838" y="2433536"/>
            <a:ext cx="865762" cy="84630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E73D7F-0402-7C0E-EA2F-0A3B340F13BA}"/>
              </a:ext>
            </a:extLst>
          </p:cNvPr>
          <p:cNvSpPr/>
          <p:nvPr/>
        </p:nvSpPr>
        <p:spPr>
          <a:xfrm>
            <a:off x="3508442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F4C3A81-7B19-3C8A-E413-57D80BEA13BB}"/>
              </a:ext>
            </a:extLst>
          </p:cNvPr>
          <p:cNvSpPr/>
          <p:nvPr/>
        </p:nvSpPr>
        <p:spPr>
          <a:xfrm>
            <a:off x="3508442" y="3647074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8C7E03-D629-A396-30CF-BACBDA08A5CF}"/>
              </a:ext>
            </a:extLst>
          </p:cNvPr>
          <p:cNvSpPr/>
          <p:nvPr/>
        </p:nvSpPr>
        <p:spPr>
          <a:xfrm>
            <a:off x="8216630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30A984B-C29D-F418-0AC2-9B071B9531AC}"/>
              </a:ext>
            </a:extLst>
          </p:cNvPr>
          <p:cNvSpPr/>
          <p:nvPr/>
        </p:nvSpPr>
        <p:spPr>
          <a:xfrm>
            <a:off x="6647234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FA837D7-9A41-2346-A2D1-FB023A5905BB}"/>
              </a:ext>
            </a:extLst>
          </p:cNvPr>
          <p:cNvSpPr/>
          <p:nvPr/>
        </p:nvSpPr>
        <p:spPr>
          <a:xfrm>
            <a:off x="5077838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9F6B06-7ACC-B844-398B-83C4507F01A4}"/>
              </a:ext>
            </a:extLst>
          </p:cNvPr>
          <p:cNvSpPr/>
          <p:nvPr/>
        </p:nvSpPr>
        <p:spPr>
          <a:xfrm>
            <a:off x="8216630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0C963C5-2FBD-2A42-14B6-A1196C5D9E24}"/>
              </a:ext>
            </a:extLst>
          </p:cNvPr>
          <p:cNvSpPr/>
          <p:nvPr/>
        </p:nvSpPr>
        <p:spPr>
          <a:xfrm>
            <a:off x="6647234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49B638D-0680-49D1-564C-45D14FECCB0D}"/>
              </a:ext>
            </a:extLst>
          </p:cNvPr>
          <p:cNvSpPr/>
          <p:nvPr/>
        </p:nvSpPr>
        <p:spPr>
          <a:xfrm flipH="1">
            <a:off x="3715235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473F56-BDCE-27DA-F5B0-317C202CDEE9}"/>
              </a:ext>
            </a:extLst>
          </p:cNvPr>
          <p:cNvSpPr txBox="1"/>
          <p:nvPr/>
        </p:nvSpPr>
        <p:spPr>
          <a:xfrm>
            <a:off x="3077143" y="5567858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257F194B-6D34-B539-DD3D-B9730ADF959B}"/>
              </a:ext>
            </a:extLst>
          </p:cNvPr>
          <p:cNvSpPr/>
          <p:nvPr/>
        </p:nvSpPr>
        <p:spPr>
          <a:xfrm flipH="1">
            <a:off x="8507728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E4250C-BBFD-4D77-0B4D-F6A13EE29E9B}"/>
              </a:ext>
            </a:extLst>
          </p:cNvPr>
          <p:cNvSpPr txBox="1"/>
          <p:nvPr/>
        </p:nvSpPr>
        <p:spPr>
          <a:xfrm>
            <a:off x="7809651" y="5567857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4DEA1235-2F15-C918-1E5A-D320EDE50E81}"/>
              </a:ext>
            </a:extLst>
          </p:cNvPr>
          <p:cNvSpPr/>
          <p:nvPr/>
        </p:nvSpPr>
        <p:spPr>
          <a:xfrm rot="10800000" flipH="1">
            <a:off x="3707127" y="4621698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F5A0C1-450F-973A-C1DF-DB7B0C343174}"/>
              </a:ext>
            </a:extLst>
          </p:cNvPr>
          <p:cNvSpPr txBox="1"/>
          <p:nvPr/>
        </p:nvSpPr>
        <p:spPr>
          <a:xfrm>
            <a:off x="3006518" y="1120075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9BEBDAC-2459-AA2A-D4AB-C1867A98942F}"/>
              </a:ext>
            </a:extLst>
          </p:cNvPr>
          <p:cNvSpPr/>
          <p:nvPr/>
        </p:nvSpPr>
        <p:spPr>
          <a:xfrm rot="10800000" flipH="1">
            <a:off x="8421799" y="4549726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0E8F7F-E304-CED3-AE2C-16178C138F62}"/>
              </a:ext>
            </a:extLst>
          </p:cNvPr>
          <p:cNvSpPr txBox="1"/>
          <p:nvPr/>
        </p:nvSpPr>
        <p:spPr>
          <a:xfrm>
            <a:off x="7790919" y="116177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06B683-18A7-CEF2-DFCE-45AABD46CE9C}"/>
              </a:ext>
            </a:extLst>
          </p:cNvPr>
          <p:cNvSpPr txBox="1"/>
          <p:nvPr/>
        </p:nvSpPr>
        <p:spPr>
          <a:xfrm>
            <a:off x="5277797" y="138770"/>
            <a:ext cx="133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</a:rPr>
              <a:t>新后对旧前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E0724FF-6124-4A76-839E-4089BA55B34F}"/>
              </a:ext>
            </a:extLst>
          </p:cNvPr>
          <p:cNvSpPr/>
          <p:nvPr/>
        </p:nvSpPr>
        <p:spPr>
          <a:xfrm>
            <a:off x="2957326" y="3473365"/>
            <a:ext cx="1951776" cy="1681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1637E70-D857-6E34-8229-6837252F78AB}"/>
              </a:ext>
            </a:extLst>
          </p:cNvPr>
          <p:cNvSpPr/>
          <p:nvPr/>
        </p:nvSpPr>
        <p:spPr>
          <a:xfrm>
            <a:off x="7757927" y="2051078"/>
            <a:ext cx="1951776" cy="1681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6FBAFA-5938-A815-CD74-615D7D75EBDE}"/>
              </a:ext>
            </a:extLst>
          </p:cNvPr>
          <p:cNvCxnSpPr/>
          <p:nvPr/>
        </p:nvCxnSpPr>
        <p:spPr>
          <a:xfrm flipV="1">
            <a:off x="4909102" y="3216442"/>
            <a:ext cx="2881817" cy="8823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D617AD5A-7A40-DE05-0ED1-851FA3808B48}"/>
              </a:ext>
            </a:extLst>
          </p:cNvPr>
          <p:cNvSpPr/>
          <p:nvPr/>
        </p:nvSpPr>
        <p:spPr>
          <a:xfrm>
            <a:off x="640318" y="397639"/>
            <a:ext cx="474608" cy="4616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8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946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288</Words>
  <Application>Microsoft Office PowerPoint</Application>
  <PresentationFormat>宽屏</PresentationFormat>
  <Paragraphs>214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CX L</dc:creator>
  <cp:lastModifiedBy>CX L</cp:lastModifiedBy>
  <cp:revision>8</cp:revision>
  <dcterms:created xsi:type="dcterms:W3CDTF">2023-10-03T03:40:01Z</dcterms:created>
  <dcterms:modified xsi:type="dcterms:W3CDTF">2023-10-03T05:15:03Z</dcterms:modified>
</cp:coreProperties>
</file>