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0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8" r:id="rId11"/>
    <p:sldId id="273" r:id="rId12"/>
    <p:sldId id="274" r:id="rId13"/>
    <p:sldId id="277" r:id="rId14"/>
    <p:sldId id="279" r:id="rId15"/>
    <p:sldId id="28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无标题节" id="{7EB77F6C-A0AF-4955-A85A-1881D90F73E8}">
          <p14:sldIdLst/>
        </p14:section>
        <p14:section name="无标题节" id="{37CFD0A3-7BB3-460F-8632-23611F14BC56}">
          <p14:sldIdLst>
            <p14:sldId id="257"/>
            <p14:sldId id="280"/>
            <p14:sldId id="264"/>
            <p14:sldId id="265"/>
            <p14:sldId id="266"/>
            <p14:sldId id="267"/>
            <p14:sldId id="268"/>
            <p14:sldId id="269"/>
            <p14:sldId id="270"/>
            <p14:sldId id="278"/>
            <p14:sldId id="273"/>
            <p14:sldId id="274"/>
            <p14:sldId id="277"/>
            <p14:sldId id="279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7215E9-F1BD-195A-D631-DC42A4F6B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E6830-B056-C235-D614-16779A10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5CF999-FD64-6C32-890F-21459B2C2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1CB215-3E6C-24B2-6742-EF3418390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5BD15-76EA-19DF-0ED1-68035C6B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135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FF737-F48A-AE38-889E-997FCC53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2C0F371-52E5-D652-6C05-58FDE6406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F7855E-268F-C09E-F6BD-959C2C718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C4FCFB-4EDB-AE0C-C23C-9BEE15A2E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2E00F4-E239-2EB9-8C38-51FF5C4CB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76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490846-B932-E310-E702-912C94F778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CF49E5-F375-5D54-3FCA-454A716A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A7A109-EB18-E358-A17E-7831D0E8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AA97B4-C05D-FFC2-7C6B-147D79E18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E43585-33CE-C362-1091-F2169959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72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3ECC6-AEA2-36CB-D300-419E4F3E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5BFD7-3410-AD02-7789-FCDFF39BA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395CDA-FB72-5643-E25B-84D57FD2C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B62414-0622-9812-F853-43C07ADF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F8855-CD33-456A-BBFD-391EE5FB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08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AB722D-C887-7270-DC26-9290FE537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25E3E2-2A64-11C9-E0A9-E9D1D19FC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125072-7488-9608-69AA-30817EF47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183D19-AF54-5CF1-C110-796F9317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F90E4B-31D2-C5ED-3A03-4903CD0DE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6329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59B28-E814-08E5-FED7-8C60DF66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69822C-48F9-EA00-558A-FA78EA5DF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74B940-A77B-3108-AAD6-30B05C2F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F7FBA-4F7B-B4D9-8CDF-3F4D7D78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E061AD-C482-7BE8-226C-36494D0D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B4BEF8-41FF-7528-F1F8-E4D9723A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148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AC65F1-55DA-2FFB-151D-C9F6EF07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968B57-DC75-4D8C-22A4-09E25109F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AAD421-CDB2-EC9F-4CA6-AC6C14049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439851-EC4F-2BE1-5143-F4665549DA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CE5055-25D4-A2A0-612F-5986B4714D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B9DC069-283F-03A5-0D4A-412833EA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4FBB2C-3A36-AECF-BE07-BE9AED8DA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6D09CB-E2C6-9446-6B20-3B0E1E52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1043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4710A-B5B5-64F9-C7E0-BB29D5EBD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C72CFB-5C2E-09A3-9DF5-13D7B43B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79070B1-C1E3-3DE9-1AF3-47EA4E84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555D65-A7EF-1CF1-3C7F-3658950E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61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59A11C-4DDF-EE49-FB69-1E9C9B1E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8C7BFF3-5F4A-1C6B-18E0-E4BAB20A4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6BEDBD-37EB-E5D9-294B-ECEF65B3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9431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1999-5EFC-32DF-B3ED-955E93B5C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5F5E86-F9FC-073D-4E57-31FA6E659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0956B60-4AF8-9689-A438-A4B82883A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452110-0013-D824-7E6B-33CFFDF37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D8604B-9051-2CB4-CAE5-C1E0B68D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4B2DFB-BC04-C616-B426-03901E204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82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615EA-614C-F8CA-2C84-214DEE162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01B892B-C682-5585-956E-CAAE42BBF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F723A1-8DAA-E79D-7F8D-631A8F89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47C172-EBA1-1DB6-C80B-709C1FAF7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0C02D-3B74-043A-9FE6-D5FC84AE0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AD8EC8-B876-E79E-8E25-34169F0CA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688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3791F1-5A57-97D0-2724-55E3C2B4E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A9D443-617B-ED91-9BD3-0019AE0EA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E96E36-E5F9-F39C-DA16-C48A96FE8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6B10BB-F948-416B-A662-21FE3292B806}" type="datetimeFigureOut">
              <a:rPr lang="zh-CN" altLang="en-US" smtClean="0"/>
              <a:t>2023/10/3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E004F-E6AC-7A07-E839-5FC9BF9D9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ACC3-A9B2-B143-5C75-824C0C13B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02B89-1145-493D-9200-D05F81F6F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38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FF709-C98C-8885-09B9-FE22C3D961E5}"/>
              </a:ext>
            </a:extLst>
          </p:cNvPr>
          <p:cNvSpPr txBox="1"/>
          <p:nvPr/>
        </p:nvSpPr>
        <p:spPr>
          <a:xfrm>
            <a:off x="5153270" y="2645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95000"/>
                  </a:schemeClr>
                </a:solidFill>
              </a:rPr>
              <a:t>演示开始</a:t>
            </a:r>
          </a:p>
        </p:txBody>
      </p:sp>
    </p:spTree>
    <p:extLst>
      <p:ext uri="{BB962C8B-B14F-4D97-AF65-F5344CB8AC3E}">
        <p14:creationId xmlns:p14="http://schemas.microsoft.com/office/powerpoint/2010/main" val="1625605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2957326" y="3473365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7757927" y="2051078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211612-194C-C720-D556-AB9491E12AC1}"/>
              </a:ext>
            </a:extLst>
          </p:cNvPr>
          <p:cNvSpPr txBox="1"/>
          <p:nvPr/>
        </p:nvSpPr>
        <p:spPr>
          <a:xfrm>
            <a:off x="6609402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不同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13AC8FF-7042-DD8B-DC18-50E2573BC1D3}"/>
              </a:ext>
            </a:extLst>
          </p:cNvPr>
          <p:cNvCxnSpPr/>
          <p:nvPr/>
        </p:nvCxnSpPr>
        <p:spPr>
          <a:xfrm flipV="1">
            <a:off x="4909102" y="3216442"/>
            <a:ext cx="2881817" cy="882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AF5A4A6C-CD03-771F-C6BB-73980A79B5B7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9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03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C85C8-9A8A-B046-2238-449351C4B846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执行</a:t>
            </a:r>
            <a:r>
              <a:rPr lang="en-US" altLang="zh-CN" b="1">
                <a:solidFill>
                  <a:srgbClr val="92D050"/>
                </a:solidFill>
              </a:rPr>
              <a:t> else if</a:t>
            </a:r>
            <a:endParaRPr lang="zh-CN" altLang="en-US" b="1">
              <a:solidFill>
                <a:srgbClr val="92D05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845C748-C514-A1E7-9407-0BECFED76573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10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8166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7671996" y="3509108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2908134" y="1889115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EE338AD-C570-24A6-7A31-4D1A7ADEDAEC}"/>
              </a:ext>
            </a:extLst>
          </p:cNvPr>
          <p:cNvCxnSpPr>
            <a:cxnSpLocks/>
          </p:cNvCxnSpPr>
          <p:nvPr/>
        </p:nvCxnSpPr>
        <p:spPr>
          <a:xfrm>
            <a:off x="4859910" y="3015916"/>
            <a:ext cx="2812086" cy="10828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5E83AE7-B1FE-CD1D-A6CC-7D9F58DC369D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11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044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7671996" y="3509108"/>
            <a:ext cx="1951776" cy="168191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2908134" y="1889115"/>
            <a:ext cx="1951776" cy="168191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7D2E1D-022D-853B-3E70-075D1934DC84}"/>
              </a:ext>
            </a:extLst>
          </p:cNvPr>
          <p:cNvSpPr txBox="1"/>
          <p:nvPr/>
        </p:nvSpPr>
        <p:spPr>
          <a:xfrm>
            <a:off x="6647234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008000"/>
                </a:highlight>
              </a:rPr>
              <a:t>相同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97D5680-AE3E-0BD1-5985-DB114BD0F868}"/>
              </a:ext>
            </a:extLst>
          </p:cNvPr>
          <p:cNvCxnSpPr>
            <a:cxnSpLocks/>
          </p:cNvCxnSpPr>
          <p:nvPr/>
        </p:nvCxnSpPr>
        <p:spPr>
          <a:xfrm>
            <a:off x="4859910" y="3015916"/>
            <a:ext cx="2812086" cy="1082842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386F999D-E022-1C96-5414-6AA479F2EA63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12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819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5"/>
            <a:ext cx="865762" cy="8463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5319445" y="171898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6322178" y="5639830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4610728" y="112091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6934326" y="4621699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ECB1037-E5E9-0EF6-528E-3F6B044C1552}"/>
              </a:ext>
            </a:extLst>
          </p:cNvPr>
          <p:cNvSpPr txBox="1"/>
          <p:nvPr/>
        </p:nvSpPr>
        <p:spPr>
          <a:xfrm>
            <a:off x="4097815" y="422645"/>
            <a:ext cx="3288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移动指针，重新下一轮比较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7131D554-8D65-8B27-CFC7-64A6776FDBCB}"/>
              </a:ext>
            </a:extLst>
          </p:cNvPr>
          <p:cNvSpPr/>
          <p:nvPr/>
        </p:nvSpPr>
        <p:spPr>
          <a:xfrm>
            <a:off x="640318" y="397639"/>
            <a:ext cx="578882" cy="55686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13</a:t>
            </a:r>
            <a:endParaRPr lang="zh-CN" altLang="en-US" sz="1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14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FF709-C98C-8885-09B9-FE22C3D961E5}"/>
              </a:ext>
            </a:extLst>
          </p:cNvPr>
          <p:cNvSpPr txBox="1"/>
          <p:nvPr/>
        </p:nvSpPr>
        <p:spPr>
          <a:xfrm>
            <a:off x="5153270" y="2645240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chemeClr val="bg1">
                    <a:lumMod val="95000"/>
                  </a:schemeClr>
                </a:solidFill>
              </a:rPr>
              <a:t>演示结束</a:t>
            </a:r>
          </a:p>
        </p:txBody>
      </p:sp>
    </p:spTree>
    <p:extLst>
      <p:ext uri="{BB962C8B-B14F-4D97-AF65-F5344CB8AC3E}">
        <p14:creationId xmlns:p14="http://schemas.microsoft.com/office/powerpoint/2010/main" val="2365486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FFF709-C98C-8885-09B9-FE22C3D961E5}"/>
              </a:ext>
            </a:extLst>
          </p:cNvPr>
          <p:cNvSpPr txBox="1"/>
          <p:nvPr/>
        </p:nvSpPr>
        <p:spPr>
          <a:xfrm>
            <a:off x="4319081" y="447472"/>
            <a:ext cx="2959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err="1">
                <a:solidFill>
                  <a:schemeClr val="bg1">
                    <a:lumMod val="95000"/>
                  </a:schemeClr>
                </a:solidFill>
              </a:rPr>
              <a:t>updateChildren</a:t>
            </a:r>
            <a:r>
              <a:rPr lang="zh-CN" altLang="en-US" sz="2400" b="1">
                <a:solidFill>
                  <a:schemeClr val="bg1">
                    <a:lumMod val="95000"/>
                  </a:schemeClr>
                </a:solidFill>
              </a:rPr>
              <a:t>函数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5D52194-1C00-9644-264E-DD1E70C1FF90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1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330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50A24F-3432-C2EA-7D1A-AFF380ADC2E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B132B-2EAC-D157-A330-7B9A44556992}"/>
              </a:ext>
            </a:extLst>
          </p:cNvPr>
          <p:cNvSpPr/>
          <p:nvPr/>
        </p:nvSpPr>
        <p:spPr>
          <a:xfrm>
            <a:off x="2887580" y="1117338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BB6BA4-20C3-EF2A-DCCD-159E988F9072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2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941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50A24F-3432-C2EA-7D1A-AFF380ADC2E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新前对旧前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D4B132B-2EAC-D157-A330-7B9A44556992}"/>
              </a:ext>
            </a:extLst>
          </p:cNvPr>
          <p:cNvSpPr/>
          <p:nvPr/>
        </p:nvSpPr>
        <p:spPr>
          <a:xfrm>
            <a:off x="2887580" y="1117338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5176EF-0C9D-8F81-02E6-24FC9FA324BA}"/>
              </a:ext>
            </a:extLst>
          </p:cNvPr>
          <p:cNvSpPr txBox="1"/>
          <p:nvPr/>
        </p:nvSpPr>
        <p:spPr>
          <a:xfrm>
            <a:off x="6609402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不同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7AF484E4-6A4C-CAC5-AA42-B5AD819E5B8F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3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8627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8E9100-56DB-97CA-F2BE-56BA370C7FE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执行</a:t>
            </a:r>
            <a:r>
              <a:rPr lang="en-US" altLang="zh-CN" b="1">
                <a:solidFill>
                  <a:srgbClr val="92D050"/>
                </a:solidFill>
              </a:rPr>
              <a:t> else if</a:t>
            </a:r>
            <a:endParaRPr lang="zh-CN" altLang="en-US" b="1">
              <a:solidFill>
                <a:srgbClr val="92D05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6AE8446-3ACC-B597-45E0-3CF711F90EA5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4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269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77332A-877F-4A08-BF9E-D04768BB3F8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B2CCE20-6C68-23A4-83F2-E460AFAE540D}"/>
              </a:ext>
            </a:extLst>
          </p:cNvPr>
          <p:cNvSpPr/>
          <p:nvPr/>
        </p:nvSpPr>
        <p:spPr>
          <a:xfrm>
            <a:off x="7608159" y="994713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A8A5CAEC-52B4-3B01-C395-5BEBD6745822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5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7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77332A-877F-4A08-BF9E-D04768BB3F83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新后对旧后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B2CCE20-6C68-23A4-83F2-E460AFAE540D}"/>
              </a:ext>
            </a:extLst>
          </p:cNvPr>
          <p:cNvSpPr/>
          <p:nvPr/>
        </p:nvSpPr>
        <p:spPr>
          <a:xfrm>
            <a:off x="7608159" y="994713"/>
            <a:ext cx="1991880" cy="503480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9056E4-3647-FD50-FA5E-377A5B73B08B}"/>
              </a:ext>
            </a:extLst>
          </p:cNvPr>
          <p:cNvSpPr txBox="1"/>
          <p:nvPr/>
        </p:nvSpPr>
        <p:spPr>
          <a:xfrm>
            <a:off x="6609402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不同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5449BBF-9786-4684-5566-0A563205D7C9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6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99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EC85C8-9A8A-B046-2238-449351C4B846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92D050"/>
                </a:solidFill>
              </a:rPr>
              <a:t>执行</a:t>
            </a:r>
            <a:r>
              <a:rPr lang="en-US" altLang="zh-CN" b="1">
                <a:solidFill>
                  <a:srgbClr val="92D050"/>
                </a:solidFill>
              </a:rPr>
              <a:t> else if</a:t>
            </a:r>
            <a:endParaRPr lang="zh-CN" altLang="en-US" b="1">
              <a:solidFill>
                <a:srgbClr val="92D05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1E9E87E2-199D-6D73-B6E4-BBB3210F2B41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7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6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67BAF372-1B32-8958-CA0C-BE89E862CB08}"/>
              </a:ext>
            </a:extLst>
          </p:cNvPr>
          <p:cNvSpPr txBox="1"/>
          <p:nvPr/>
        </p:nvSpPr>
        <p:spPr>
          <a:xfrm>
            <a:off x="1033349" y="262585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1"/>
                </a:solidFill>
              </a:rPr>
              <a:t>新</a:t>
            </a:r>
            <a:r>
              <a:rPr lang="en-US" altLang="zh-CN" sz="2400" b="1">
                <a:solidFill>
                  <a:schemeClr val="accent1"/>
                </a:solidFill>
              </a:rPr>
              <a:t>children</a:t>
            </a:r>
            <a:endParaRPr lang="zh-CN" altLang="en-US" sz="2400" b="1">
              <a:solidFill>
                <a:schemeClr val="accent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CDDD50-174A-CCE1-04A6-B45339600F11}"/>
              </a:ext>
            </a:extLst>
          </p:cNvPr>
          <p:cNvSpPr txBox="1"/>
          <p:nvPr/>
        </p:nvSpPr>
        <p:spPr>
          <a:xfrm>
            <a:off x="953139" y="3839394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老</a:t>
            </a:r>
            <a:r>
              <a:rPr lang="en-US" altLang="zh-CN" sz="24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children</a:t>
            </a:r>
            <a:endParaRPr lang="zh-CN" altLang="en-US" sz="2400" b="1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7944BB68-891D-1892-C676-781E32FD145C}"/>
              </a:ext>
            </a:extLst>
          </p:cNvPr>
          <p:cNvSpPr/>
          <p:nvPr/>
        </p:nvSpPr>
        <p:spPr>
          <a:xfrm>
            <a:off x="5077838" y="2433536"/>
            <a:ext cx="865762" cy="846306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9E73D7F-0402-7C0E-EA2F-0A3B340F13BA}"/>
              </a:ext>
            </a:extLst>
          </p:cNvPr>
          <p:cNvSpPr/>
          <p:nvPr/>
        </p:nvSpPr>
        <p:spPr>
          <a:xfrm>
            <a:off x="3508442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F4C3A81-7B19-3C8A-E413-57D80BEA13BB}"/>
              </a:ext>
            </a:extLst>
          </p:cNvPr>
          <p:cNvSpPr/>
          <p:nvPr/>
        </p:nvSpPr>
        <p:spPr>
          <a:xfrm>
            <a:off x="3508442" y="3647074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58C7E03-D629-A396-30CF-BACBDA08A5CF}"/>
              </a:ext>
            </a:extLst>
          </p:cNvPr>
          <p:cNvSpPr/>
          <p:nvPr/>
        </p:nvSpPr>
        <p:spPr>
          <a:xfrm>
            <a:off x="8216630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30A984B-C29D-F418-0AC2-9B071B9531AC}"/>
              </a:ext>
            </a:extLst>
          </p:cNvPr>
          <p:cNvSpPr/>
          <p:nvPr/>
        </p:nvSpPr>
        <p:spPr>
          <a:xfrm>
            <a:off x="6647234" y="2433536"/>
            <a:ext cx="865762" cy="846306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4FA837D7-9A41-2346-A2D1-FB023A5905BB}"/>
              </a:ext>
            </a:extLst>
          </p:cNvPr>
          <p:cNvSpPr/>
          <p:nvPr/>
        </p:nvSpPr>
        <p:spPr>
          <a:xfrm>
            <a:off x="5077838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79F6B06-7ACC-B844-398B-83C4507F01A4}"/>
              </a:ext>
            </a:extLst>
          </p:cNvPr>
          <p:cNvSpPr/>
          <p:nvPr/>
        </p:nvSpPr>
        <p:spPr>
          <a:xfrm>
            <a:off x="8216630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0C963C5-2FBD-2A42-14B6-A1196C5D9E24}"/>
              </a:ext>
            </a:extLst>
          </p:cNvPr>
          <p:cNvSpPr/>
          <p:nvPr/>
        </p:nvSpPr>
        <p:spPr>
          <a:xfrm>
            <a:off x="6647234" y="3651327"/>
            <a:ext cx="865762" cy="84630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D49B638D-0680-49D1-564C-45D14FECCB0D}"/>
              </a:ext>
            </a:extLst>
          </p:cNvPr>
          <p:cNvSpPr/>
          <p:nvPr/>
        </p:nvSpPr>
        <p:spPr>
          <a:xfrm flipH="1">
            <a:off x="3715235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D473F56-BDCE-27DA-F5B0-317C202CDEE9}"/>
              </a:ext>
            </a:extLst>
          </p:cNvPr>
          <p:cNvSpPr txBox="1"/>
          <p:nvPr/>
        </p:nvSpPr>
        <p:spPr>
          <a:xfrm>
            <a:off x="3077143" y="5567858"/>
            <a:ext cx="1728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257F194B-6D34-B539-DD3D-B9730ADF959B}"/>
              </a:ext>
            </a:extLst>
          </p:cNvPr>
          <p:cNvSpPr/>
          <p:nvPr/>
        </p:nvSpPr>
        <p:spPr>
          <a:xfrm flipH="1">
            <a:off x="8507728" y="1718140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CE4250C-BBFD-4D77-0B4D-F6A13EE29E9B}"/>
              </a:ext>
            </a:extLst>
          </p:cNvPr>
          <p:cNvSpPr txBox="1"/>
          <p:nvPr/>
        </p:nvSpPr>
        <p:spPr>
          <a:xfrm>
            <a:off x="7809651" y="5567857"/>
            <a:ext cx="1588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oldEndIdx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4DEA1235-2F15-C918-1E5A-D320EDE50E81}"/>
              </a:ext>
            </a:extLst>
          </p:cNvPr>
          <p:cNvSpPr/>
          <p:nvPr/>
        </p:nvSpPr>
        <p:spPr>
          <a:xfrm rot="10800000" flipH="1">
            <a:off x="3707127" y="4621698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C5F5A0C1-450F-973A-C1DF-DB7B0C343174}"/>
              </a:ext>
            </a:extLst>
          </p:cNvPr>
          <p:cNvSpPr txBox="1"/>
          <p:nvPr/>
        </p:nvSpPr>
        <p:spPr>
          <a:xfrm>
            <a:off x="3006518" y="1120075"/>
            <a:ext cx="1853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newStartIdx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69BEBDAC-2459-AA2A-D4AB-C1867A98942F}"/>
              </a:ext>
            </a:extLst>
          </p:cNvPr>
          <p:cNvSpPr/>
          <p:nvPr/>
        </p:nvSpPr>
        <p:spPr>
          <a:xfrm rot="10800000" flipH="1">
            <a:off x="8421799" y="4549726"/>
            <a:ext cx="452175" cy="63878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50E8F7F-E304-CED3-AE2C-16178C138F62}"/>
              </a:ext>
            </a:extLst>
          </p:cNvPr>
          <p:cNvSpPr txBox="1"/>
          <p:nvPr/>
        </p:nvSpPr>
        <p:spPr>
          <a:xfrm>
            <a:off x="7790919" y="1161773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chemeClr val="bg1">
                    <a:lumMod val="95000"/>
                  </a:schemeClr>
                </a:solidFill>
              </a:rPr>
              <a:t>newEndIdx</a:t>
            </a:r>
            <a:endParaRPr lang="zh-CN" altLang="en-US" sz="24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06B683-18A7-CEF2-DFCE-45AABD46CE9C}"/>
              </a:ext>
            </a:extLst>
          </p:cNvPr>
          <p:cNvSpPr txBox="1"/>
          <p:nvPr/>
        </p:nvSpPr>
        <p:spPr>
          <a:xfrm>
            <a:off x="5277797" y="138770"/>
            <a:ext cx="1331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</a:rPr>
              <a:t>新后对旧前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AE0724FF-6124-4A76-839E-4089BA55B34F}"/>
              </a:ext>
            </a:extLst>
          </p:cNvPr>
          <p:cNvSpPr/>
          <p:nvPr/>
        </p:nvSpPr>
        <p:spPr>
          <a:xfrm>
            <a:off x="2957326" y="3473365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1637E70-D857-6E34-8229-6837252F78AB}"/>
              </a:ext>
            </a:extLst>
          </p:cNvPr>
          <p:cNvSpPr/>
          <p:nvPr/>
        </p:nvSpPr>
        <p:spPr>
          <a:xfrm>
            <a:off x="7757927" y="2051078"/>
            <a:ext cx="1951776" cy="168191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36FBAFA-5938-A815-CD74-615D7D75EBDE}"/>
              </a:ext>
            </a:extLst>
          </p:cNvPr>
          <p:cNvCxnSpPr/>
          <p:nvPr/>
        </p:nvCxnSpPr>
        <p:spPr>
          <a:xfrm flipV="1">
            <a:off x="4909102" y="3216442"/>
            <a:ext cx="2881817" cy="882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>
            <a:extLst>
              <a:ext uri="{FF2B5EF4-FFF2-40B4-BE49-F238E27FC236}">
                <a16:creationId xmlns:a16="http://schemas.microsoft.com/office/drawing/2014/main" id="{D617AD5A-7A40-DE05-0ED1-851FA3808B48}"/>
              </a:ext>
            </a:extLst>
          </p:cNvPr>
          <p:cNvSpPr/>
          <p:nvPr/>
        </p:nvSpPr>
        <p:spPr>
          <a:xfrm>
            <a:off x="640318" y="397639"/>
            <a:ext cx="474608" cy="46166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8</a:t>
            </a:r>
            <a:endParaRPr lang="zh-CN" altLang="en-US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46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288</Words>
  <Application>Microsoft Office PowerPoint</Application>
  <PresentationFormat>宽屏</PresentationFormat>
  <Paragraphs>214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CX L</dc:creator>
  <cp:lastModifiedBy>CX L</cp:lastModifiedBy>
  <cp:revision>9</cp:revision>
  <dcterms:created xsi:type="dcterms:W3CDTF">2023-10-03T03:40:01Z</dcterms:created>
  <dcterms:modified xsi:type="dcterms:W3CDTF">2023-10-03T05:25:21Z</dcterms:modified>
</cp:coreProperties>
</file>