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303" r:id="rId5"/>
    <p:sldId id="295" r:id="rId6"/>
    <p:sldId id="296" r:id="rId7"/>
    <p:sldId id="297" r:id="rId8"/>
    <p:sldId id="304" r:id="rId9"/>
    <p:sldId id="298" r:id="rId10"/>
    <p:sldId id="299" r:id="rId11"/>
    <p:sldId id="300" r:id="rId12"/>
    <p:sldId id="301" r:id="rId13"/>
    <p:sldId id="302" r:id="rId14"/>
    <p:sldId id="305" r:id="rId15"/>
    <p:sldId id="306" r:id="rId16"/>
    <p:sldId id="294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Mind分享" id="{3BE1E6C4-F56A-4463-AA1C-204C10A77413}">
          <p14:sldIdLst>
            <p14:sldId id="256"/>
          </p14:sldIdLst>
        </p14:section>
        <p14:section name="主目录" id="{0D3BD93E-43C8-4741-8246-96395916629E}">
          <p14:sldIdLst>
            <p14:sldId id="257"/>
            <p14:sldId id="259"/>
            <p14:sldId id="303"/>
            <p14:sldId id="295"/>
            <p14:sldId id="296"/>
            <p14:sldId id="297"/>
            <p14:sldId id="304"/>
            <p14:sldId id="298"/>
            <p14:sldId id="299"/>
            <p14:sldId id="300"/>
            <p14:sldId id="301"/>
            <p14:sldId id="302"/>
            <p14:sldId id="305"/>
            <p14:sldId id="306"/>
            <p14:sldId id="294"/>
          </p14:sldIdLst>
        </p14:section>
        <p14:section name="小功能目录" id="{D48F085B-CAB3-497E-BFD3-405A83EB9E4D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如何</a:t>
            </a:r>
            <a:r>
              <a:rPr lang="zh-CN" altLang="en-US" sz="4000" dirty="0"/>
              <a:t>站</a:t>
            </a:r>
            <a:r>
              <a:rPr lang="zh-CN" altLang="en-US" sz="4000" dirty="0" smtClean="0"/>
              <a:t>在用户的角度去学习软件测试？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8511" y="4784650"/>
            <a:ext cx="3898219" cy="4731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                                   小</a:t>
            </a:r>
            <a:r>
              <a:rPr lang="zh-CN" altLang="en-US" dirty="0" smtClean="0"/>
              <a:t>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98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4254" y="2369713"/>
            <a:ext cx="8873544" cy="1584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用户体验中设计产品</a:t>
            </a:r>
            <a:r>
              <a:rPr lang="zh-CN" altLang="en-US" sz="3200" dirty="0" smtClean="0">
                <a:solidFill>
                  <a:srgbClr val="FF0000"/>
                </a:solidFill>
              </a:rPr>
              <a:t>（交互设计）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1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0157" y="1622738"/>
            <a:ext cx="10818253" cy="3271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交互设计即是模拟用户场景、行为，系统如何去配合与响应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他们的行为。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736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487" y="1287887"/>
            <a:ext cx="10740981" cy="1867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即是预测用户行为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7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1826" y="2550017"/>
            <a:ext cx="9890974" cy="1545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如何站在用户的角度上去学习软件测试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91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7279" y="991673"/>
            <a:ext cx="10290220" cy="481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、善于总结自己，清楚一个软件的主题业务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、清晰软件在使用过程中，如何操作的，操作过程中需要注意   什么？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、清楚软件功能的拼接点，如何进行下一步操作？相互之间如      何关联的，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、清楚常用的设计，学会总结自己，</a:t>
            </a:r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、学会基础知识的融入与结合，从中梳理流程，</a:t>
            </a:r>
            <a:endParaRPr lang="en-US" altLang="zh-CN" sz="2800" dirty="0" smtClean="0"/>
          </a:p>
          <a:p>
            <a:r>
              <a:rPr lang="en-US" altLang="zh-CN" sz="2800" dirty="0" smtClean="0"/>
              <a:t>6</a:t>
            </a:r>
            <a:r>
              <a:rPr lang="zh-CN" altLang="en-US" sz="2800" dirty="0" smtClean="0"/>
              <a:t>、多与上班人交流，学会专业术语，</a:t>
            </a:r>
            <a:endParaRPr lang="en-US" altLang="zh-CN" sz="2800" dirty="0" smtClean="0"/>
          </a:p>
          <a:p>
            <a:r>
              <a:rPr lang="en-US" altLang="zh-CN" sz="2800" dirty="0" smtClean="0"/>
              <a:t>7</a:t>
            </a:r>
            <a:r>
              <a:rPr lang="zh-CN" altLang="en-US" sz="2800" dirty="0" smtClean="0"/>
              <a:t>、清楚工具精髓，工作后学以致用，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932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67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63" y="1135809"/>
            <a:ext cx="3601136" cy="36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2289545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4146698"/>
            <a:ext cx="10353762" cy="164450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1426" y="1923042"/>
            <a:ext cx="7420005" cy="369513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 smtClean="0"/>
              <a:t>互联网产品设计目的？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用户如何体验产品？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产品体验与岗位之间的联系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真正的软件测试需要做的有哪些？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37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r>
              <a:rPr lang="zh-CN" altLang="en-US" dirty="0" smtClean="0"/>
              <a:t>产品形成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 smtClean="0"/>
              <a:t>（大部分）产品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设计目标</a:t>
            </a:r>
            <a:r>
              <a:rPr lang="zh-CN" altLang="en-US" sz="2400" b="1" dirty="0" smtClean="0"/>
              <a:t>一般是为了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解决某一个问题</a:t>
            </a:r>
            <a:r>
              <a:rPr lang="zh-CN" altLang="en-US" sz="2400" b="1" dirty="0" smtClean="0"/>
              <a:t>，解决问题过程中，会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促使一系列服务的衍生。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9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53036" y="1781578"/>
            <a:ext cx="10353675" cy="322830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产品的目的是为了</a:t>
            </a:r>
            <a:r>
              <a:rPr lang="zh-CN" altLang="en-US" sz="2800" dirty="0" smtClean="0">
                <a:solidFill>
                  <a:srgbClr val="FF0000"/>
                </a:solidFill>
              </a:rPr>
              <a:t>解决问题</a:t>
            </a:r>
            <a:r>
              <a:rPr lang="zh-CN" altLang="en-US" sz="2800" dirty="0" smtClean="0"/>
              <a:t>，解决问题需要站在</a:t>
            </a:r>
            <a:r>
              <a:rPr lang="zh-CN" altLang="en-US" sz="2800" dirty="0" smtClean="0">
                <a:solidFill>
                  <a:srgbClr val="FF0000"/>
                </a:solidFill>
              </a:rPr>
              <a:t>用户的角度</a:t>
            </a:r>
            <a:r>
              <a:rPr lang="zh-CN" altLang="en-US" sz="2800" dirty="0" smtClean="0"/>
              <a:t>上去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/>
              <a:t>考虑产品需求，才能让产品研发过后，才能让</a:t>
            </a:r>
            <a:r>
              <a:rPr lang="zh-CN" altLang="en-US" sz="2800" dirty="0" smtClean="0">
                <a:solidFill>
                  <a:srgbClr val="FF0000"/>
                </a:solidFill>
              </a:rPr>
              <a:t>产品更具有竞争力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22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130" y="2245217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：我们为什么会使用软件？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3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1017431"/>
            <a:ext cx="8976575" cy="1416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>
          <a:xfrm>
            <a:off x="1511119" y="1249251"/>
            <a:ext cx="91654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、网络的普遍，很多需求会衍生，需求的衍生，促使互联网产品的出现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互联网产品的“繁殖”，用户要求不断提升，产品才能不断的完善，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产品才能不断的完善，也促使</a:t>
            </a:r>
            <a:r>
              <a:rPr lang="en-US" altLang="zh-CN" sz="2800" dirty="0"/>
              <a:t>IT</a:t>
            </a:r>
            <a:r>
              <a:rPr lang="zh-CN" altLang="en-US" sz="2800" dirty="0"/>
              <a:t>行业工作人员的短缺，也使岗位不断的衍生。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3944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2434" y="437882"/>
            <a:ext cx="9028090" cy="163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用户常见的操作方式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442434" y="2331075"/>
            <a:ext cx="9028090" cy="2859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、注册，登录，从网站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手机软件中获取相应的需求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、软件更新完成后，再次获取需求</a:t>
            </a:r>
            <a:endParaRPr lang="en-US" altLang="zh-CN" sz="3200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7132" y="1803042"/>
            <a:ext cx="9015212" cy="2125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例如：淘宝、微信。（常用软件）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246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2885" y="2163651"/>
            <a:ext cx="9968248" cy="1481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产品研发更多注重的是一款新型网站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手机应用，而目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的是从现有的产品中，做一些</a:t>
            </a:r>
            <a:r>
              <a:rPr lang="zh-CN" altLang="en-US" sz="3200" dirty="0" smtClean="0">
                <a:solidFill>
                  <a:srgbClr val="FF0000"/>
                </a:solidFill>
              </a:rPr>
              <a:t>产品改良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为用户设计结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构化体验。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9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925</TotalTime>
  <Words>387</Words>
  <Application>Microsoft Office PowerPoint</Application>
  <PresentationFormat>宽屏</PresentationFormat>
  <Paragraphs>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Bookman Old Style</vt:lpstr>
      <vt:lpstr>Rockwell</vt:lpstr>
      <vt:lpstr>Damask</vt:lpstr>
      <vt:lpstr>如何站在用户的角度去学习软件测试？</vt:lpstr>
      <vt:lpstr>PowerPoint 演示文稿</vt:lpstr>
      <vt:lpstr>互联网产品形成</vt:lpstr>
      <vt:lpstr>产品的目的是为了解决问题，解决问题需要站在用户的角度上去  考虑产品需求，才能让产品研发过后，才能让产品更具有竞争力。</vt:lpstr>
      <vt:lpstr>Q：我们为什么会使用软件？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Fanshilin</dc:creator>
  <cp:lastModifiedBy>Microsoft 帐户</cp:lastModifiedBy>
  <cp:revision>87</cp:revision>
  <dcterms:created xsi:type="dcterms:W3CDTF">2017-04-27T10:25:44Z</dcterms:created>
  <dcterms:modified xsi:type="dcterms:W3CDTF">2017-05-14T12:20:32Z</dcterms:modified>
</cp:coreProperties>
</file>