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70" r:id="rId9"/>
    <p:sldId id="267" r:id="rId10"/>
    <p:sldId id="266" r:id="rId11"/>
    <p:sldId id="269" r:id="rId12"/>
    <p:sldId id="268" r:id="rId13"/>
    <p:sldId id="264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1458"/>
  </p:normalViewPr>
  <p:slideViewPr>
    <p:cSldViewPr snapToGrid="0" snapToObjects="1">
      <p:cViewPr>
        <p:scale>
          <a:sx n="91" d="100"/>
          <a:sy n="91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446964944"/>
        <c:axId val="-1145551776"/>
      </c:barChart>
      <c:catAx>
        <c:axId val="-144696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45551776"/>
        <c:crosses val="autoZero"/>
        <c:auto val="1"/>
        <c:lblAlgn val="ctr"/>
        <c:lblOffset val="100"/>
        <c:noMultiLvlLbl val="0"/>
      </c:catAx>
      <c:valAx>
        <c:axId val="-114555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4696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CB97-523C-024B-ABCB-E651CD09C6F0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B5A99-4227-814B-A0C8-F7265206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99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4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3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20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1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7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4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5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4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43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0BDC-6999-1C48-8EAE-47BCA8ACBF05}" type="datetimeFigureOut">
              <a:rPr kumimoji="1" lang="zh-CN" altLang="en-US" smtClean="0"/>
              <a:t>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6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64480" y="5760720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第 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  期</a:t>
            </a:r>
            <a:endParaRPr kumimoji="1" lang="zh-CN" altLang="en-US" sz="2000" dirty="0">
              <a:solidFill>
                <a:schemeClr val="bg1"/>
              </a:solidFill>
              <a:latin typeface="FZLanTingHei-M-GBK" charset="-122"/>
              <a:ea typeface="FZLanTingHei-M-GBK" charset="-122"/>
              <a:cs typeface="FZLanTingHei-M-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5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97642" y="1427745"/>
            <a:ext cx="1700463" cy="1700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4528" y="1722018"/>
            <a:ext cx="118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01</a:t>
            </a:r>
            <a:endParaRPr kumimoji="1"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5119842" y="257290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smtClean="0"/>
              <a:t>THE FIRST</a:t>
            </a:r>
            <a:endParaRPr kumimoji="1"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880719" y="3096124"/>
            <a:ext cx="431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ZLanTingHei-L-GBK" charset="-122"/>
                <a:ea typeface="FZLanTingHei-L-GBK" charset="-122"/>
                <a:cs typeface="FZLanTingHei-L-GBK" charset="-122"/>
              </a:rPr>
              <a:t>我    是    副    标    题    我    是    副    标    题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FZLanTingHei-L-GBK" charset="-122"/>
              <a:ea typeface="FZLanTingHei-L-GBK" charset="-122"/>
              <a:cs typeface="FZLanTingHei-L-GBK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4352" y="4027871"/>
            <a:ext cx="10186737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8126" y="717453"/>
            <a:ext cx="10677379" cy="507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0474" y="13840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我可以当标题页</a:t>
            </a:r>
            <a:endParaRPr kumimoji="1"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00794" y="2292496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我是内容我是内容我是内容我是内容</a:t>
            </a:r>
            <a:r>
              <a:rPr kumimoji="1" lang="zh-CN" altLang="en-US" sz="2000" dirty="0"/>
              <a:t>我是内容我是内容我是内容我是内容</a:t>
            </a:r>
          </a:p>
          <a:p>
            <a:r>
              <a:rPr kumimoji="1" lang="zh-CN" altLang="en-US" sz="2000" dirty="0"/>
              <a:t>我是内容我是内容我是内容我是</a:t>
            </a:r>
            <a:r>
              <a:rPr kumimoji="1" lang="zh-CN" altLang="en-US" sz="2000" dirty="0" smtClean="0"/>
              <a:t>内容</a:t>
            </a:r>
            <a:r>
              <a:rPr kumimoji="1" lang="zh-CN" altLang="en-US" sz="2000" dirty="0"/>
              <a:t>我是内容我是内容我是内容我是内容</a:t>
            </a:r>
          </a:p>
          <a:p>
            <a:r>
              <a:rPr kumimoji="1" lang="zh-CN" altLang="en-US" sz="2000" dirty="0"/>
              <a:t>我是内容我是内容我是内容我是</a:t>
            </a:r>
            <a:r>
              <a:rPr kumimoji="1" lang="zh-CN" altLang="en-US" sz="2000" dirty="0" smtClean="0"/>
              <a:t>内容</a:t>
            </a:r>
            <a:r>
              <a:rPr kumimoji="1" lang="zh-CN" altLang="en-US" sz="2000" dirty="0"/>
              <a:t>我是内容我是内容我是内容我是内容</a:t>
            </a:r>
          </a:p>
          <a:p>
            <a:pPr algn="ctr"/>
            <a:r>
              <a:rPr kumimoji="1" lang="zh-CN" altLang="en-US" sz="2000" dirty="0"/>
              <a:t>我是内容我是内容我是内容我是</a:t>
            </a:r>
            <a:r>
              <a:rPr kumimoji="1" lang="zh-CN" altLang="en-US" sz="2000" dirty="0" smtClean="0"/>
              <a:t>内容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247245" y="4072868"/>
            <a:ext cx="1899138" cy="4220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3009" y="41114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solidFill>
                  <a:schemeClr val="bg1"/>
                </a:solidFill>
              </a:rPr>
              <a:t>可以加链接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25459" y="18287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我是标题我是标题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5459" y="2759239"/>
            <a:ext cx="4186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563084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我是图片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6063" y="3866872"/>
            <a:ext cx="18870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0" dirty="0" smtClean="0">
                <a:solidFill>
                  <a:schemeClr val="bg1">
                    <a:lumMod val="8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02</a:t>
            </a:r>
            <a:endParaRPr kumimoji="1" lang="zh-CN" altLang="en-US" sz="13000" dirty="0">
              <a:solidFill>
                <a:schemeClr val="bg1">
                  <a:lumMod val="8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1790" y="158816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我是标题我是标题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1790" y="2358187"/>
            <a:ext cx="705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1790" y="3866872"/>
            <a:ext cx="705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2073" y="2225040"/>
            <a:ext cx="5669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THANKS !</a:t>
            </a:r>
            <a:endParaRPr kumimoji="1" lang="zh-CN" altLang="en-US" sz="6000" b="1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2035" y="3179743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solidFill>
                  <a:schemeClr val="bg1"/>
                </a:solidFill>
              </a:rPr>
              <a:t>2018-01-30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3751" y="1254664"/>
            <a:ext cx="842204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6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本期的主题请自行填写主题最多可以写两行多了就不好看！</a:t>
            </a:r>
            <a:endParaRPr kumimoji="1" lang="zh-CN" altLang="en-US" sz="3600" dirty="0">
              <a:solidFill>
                <a:schemeClr val="bg1"/>
              </a:solidFill>
              <a:latin typeface="FZLanTingHei-M-GBK" charset="-122"/>
              <a:ea typeface="FZLanTingHei-M-GBK" charset="-122"/>
              <a:cs typeface="FZLanTingHei-M-GBK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0745" y="35402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【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主讲人：范蠡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】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84886" y="2787391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accent1"/>
                </a:solidFill>
              </a:rPr>
              <a:t>JIASHANG</a:t>
            </a:r>
            <a:r>
              <a:rPr kumimoji="1" lang="zh-CN" altLang="en-US" sz="16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accent1"/>
                </a:solidFill>
              </a:rPr>
              <a:t>JIJU</a:t>
            </a:r>
            <a:r>
              <a:rPr kumimoji="1" lang="zh-CN" altLang="en-US" sz="16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accent1"/>
                </a:solidFill>
              </a:rPr>
              <a:t>YINGWEN</a:t>
            </a:r>
            <a:r>
              <a:rPr kumimoji="1" lang="zh-CN" altLang="en-US" sz="16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accent1"/>
                </a:solidFill>
              </a:rPr>
              <a:t>JIU</a:t>
            </a:r>
            <a:r>
              <a:rPr kumimoji="1" lang="zh-CN" altLang="en-US" sz="16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accent1"/>
                </a:solidFill>
              </a:rPr>
              <a:t>GENGJIA</a:t>
            </a:r>
            <a:r>
              <a:rPr kumimoji="1" lang="zh-CN" altLang="en-US" sz="16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accent1"/>
                </a:solidFill>
              </a:rPr>
              <a:t>GAODASHANG</a:t>
            </a:r>
            <a:r>
              <a:rPr kumimoji="1" lang="zh-CN" altLang="en-US" sz="16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accent1"/>
                </a:solidFill>
              </a:rPr>
              <a:t>LE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5904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8272" y="1782859"/>
            <a:ext cx="189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主讲人简介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77593" y="2261270"/>
            <a:ext cx="43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姓名：代用名      专业组：</a:t>
            </a:r>
            <a:r>
              <a:rPr kumimoji="1" lang="en-US" altLang="zh-CN" dirty="0" smtClean="0"/>
              <a:t>web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8272" y="3207237"/>
            <a:ext cx="564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听说加上自己的帅照会更有魅力哦，如果想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照片的可以联系文君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元一张，精修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元不讲价的，这个文本框可以放自己对这个课题的引言，或者对自己职位的感言或者座右铭，没错！就是拿来装逼的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2468" y="5135992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Y</a:t>
            </a:r>
            <a:endParaRPr kumimoji="1" lang="zh-CN" altLang="en-US" sz="72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082" y="6230559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把    自    己    搞    得    跟    男    模    一    样    帅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2484" y="2165679"/>
            <a:ext cx="1761571" cy="17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89029" y="2165679"/>
            <a:ext cx="1761571" cy="17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48092" y="2165679"/>
            <a:ext cx="1761571" cy="17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29966" y="2165679"/>
            <a:ext cx="1761571" cy="17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82798" y="42020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代用名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81195" y="4570117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【</a:t>
            </a:r>
            <a:r>
              <a:rPr kumimoji="1" lang="zh-CN" altLang="en-US" sz="1600" dirty="0" smtClean="0"/>
              <a:t>专业组：</a:t>
            </a:r>
            <a:r>
              <a:rPr kumimoji="1" lang="en-US" altLang="zh-CN" sz="1600" dirty="0" smtClean="0"/>
              <a:t>web】</a:t>
            </a:r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9236" y="4986999"/>
            <a:ext cx="20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座右铭各种装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逼各种情怀都可以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1716" y="4882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OUR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TEAM</a:t>
            </a:r>
            <a:endParaRPr kumimoji="1"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464117" y="42181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代用名</a:t>
            </a:r>
            <a:endParaRPr kumimoji="1"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062514" y="4586159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【</a:t>
            </a:r>
            <a:r>
              <a:rPr kumimoji="1" lang="zh-CN" altLang="en-US" sz="1600" dirty="0" smtClean="0"/>
              <a:t>专业组：</a:t>
            </a:r>
            <a:r>
              <a:rPr kumimoji="1" lang="en-US" altLang="zh-CN" sz="1600" dirty="0" smtClean="0"/>
              <a:t>web】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877629" y="5003041"/>
            <a:ext cx="20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座右铭各种装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逼各种情怀都可以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18559" y="4233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代用名</a:t>
            </a:r>
            <a:endParaRPr kumimoji="1"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516956" y="4601263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【</a:t>
            </a:r>
            <a:r>
              <a:rPr kumimoji="1" lang="zh-CN" altLang="en-US" sz="1600" dirty="0" smtClean="0"/>
              <a:t>专业组：</a:t>
            </a:r>
            <a:r>
              <a:rPr kumimoji="1" lang="en-US" altLang="zh-CN" sz="1600" dirty="0" smtClean="0"/>
              <a:t>web】</a:t>
            </a:r>
            <a:endParaRPr kumimoji="1"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332071" y="5018145"/>
            <a:ext cx="20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座右铭各种装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逼各种情怀都可以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53211" y="42492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代用名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051608" y="4617305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【</a:t>
            </a:r>
            <a:r>
              <a:rPr kumimoji="1" lang="zh-CN" altLang="en-US" sz="1600" dirty="0" smtClean="0"/>
              <a:t>专业组：</a:t>
            </a:r>
            <a:r>
              <a:rPr kumimoji="1" lang="en-US" altLang="zh-CN" sz="1600" dirty="0" smtClean="0"/>
              <a:t>web】</a:t>
            </a:r>
            <a:endParaRPr kumimoji="1"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866723" y="5034187"/>
            <a:ext cx="20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座右铭各种装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逼各种情怀都可以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7546" y="992193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ZLanTingHei-L-GBK" charset="-122"/>
                <a:ea typeface="FZLanTingHei-L-GBK" charset="-122"/>
                <a:cs typeface="FZLanTingHei-L-GBK" charset="-122"/>
              </a:rPr>
              <a:t>轻    推    全    球    软    件    开    发    者    大    会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FZLanTingHei-L-GBK" charset="-122"/>
              <a:ea typeface="FZLanTingHei-L-GBK" charset="-122"/>
              <a:cs typeface="FZLanTingHei-L-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7557" y="261486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我是关键字我是关键字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64378" y="261486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如果目录不适用此模板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571874" y="445970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关键字</a:t>
            </a:r>
            <a:r>
              <a:rPr kumimoji="1" lang="zh-CN" altLang="en-US" sz="2400" smtClean="0"/>
              <a:t>要概括不能要</a:t>
            </a:r>
            <a:r>
              <a:rPr kumimoji="1" lang="zh-CN" altLang="en-US" sz="2400" dirty="0" smtClean="0"/>
              <a:t>太长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989221" y="445970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请自行新建自己填写目录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1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316" y="3866872"/>
            <a:ext cx="18870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0" dirty="0" smtClean="0">
                <a:solidFill>
                  <a:schemeClr val="bg1">
                    <a:lumMod val="8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01</a:t>
            </a:r>
            <a:endParaRPr kumimoji="1" lang="zh-CN" altLang="en-US" sz="13000" dirty="0">
              <a:solidFill>
                <a:schemeClr val="bg1">
                  <a:lumMod val="8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1790" y="158816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我是标题我是标题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1790" y="2358187"/>
            <a:ext cx="705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1790" y="3866872"/>
            <a:ext cx="705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7620" y="104106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我是标题我是标题</a:t>
            </a:r>
            <a:endParaRPr kumimoji="1"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778" y="2342144"/>
            <a:ext cx="1018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779" y="4075416"/>
            <a:ext cx="1018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8778" y="1901168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01-</a:t>
            </a:r>
            <a:r>
              <a:rPr kumimoji="1"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我是小标题我是标题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778" y="3715590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02-</a:t>
            </a:r>
            <a:r>
              <a:rPr kumimoji="1"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我是小标题我是标题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3610135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04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73179" y="2566736"/>
            <a:ext cx="3015916" cy="3015916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636169" y="2566736"/>
            <a:ext cx="3015916" cy="3015916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99159" y="2566736"/>
            <a:ext cx="3015916" cy="3015916"/>
          </a:xfrm>
          <a:prstGeom prst="ellipse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27983" y="98458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我是标题啊啊啊</a:t>
            </a:r>
            <a:endParaRPr kumimoji="1"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549664" y="1617966"/>
            <a:ext cx="505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ZLanTingHei-L-GBK" charset="-122"/>
                <a:ea typeface="FZLanTingHei-L-GBK" charset="-122"/>
                <a:cs typeface="FZLanTingHei-L-GBK" charset="-122"/>
              </a:rPr>
              <a:t>我是小文字解说我是小文字解说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Hei-L-GBK" charset="-122"/>
                <a:ea typeface="FZLanTingHei-L-GBK" charset="-122"/>
                <a:cs typeface="FZLanTingHei-L-GBK" charset="-122"/>
              </a:rPr>
              <a:t>我是小文字解说我是小文字解说</a:t>
            </a:r>
          </a:p>
          <a:p>
            <a:pPr algn="ctr"/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ZLanTingHei-L-GBK" charset="-122"/>
              <a:ea typeface="FZLanTingHei-L-GBK" charset="-122"/>
              <a:cs typeface="FZLanTingHei-L-GBK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7001" y="3644077"/>
            <a:ext cx="2031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8464" y="3708245"/>
            <a:ext cx="2031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49927" y="3646596"/>
            <a:ext cx="2031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72398" y="2979916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01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35388" y="305930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02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14420" y="3024126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03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1036</Words>
  <Application>Microsoft Macintosh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Abadi MT Condensed Extra Bold</vt:lpstr>
      <vt:lpstr>Arial Rounded MT Bold</vt:lpstr>
      <vt:lpstr>DengXian</vt:lpstr>
      <vt:lpstr>DengXian Light</vt:lpstr>
      <vt:lpstr>FZLanTingHei-L-GBK</vt:lpstr>
      <vt:lpstr>FZLanTingHei-M-GBK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</cp:revision>
  <dcterms:created xsi:type="dcterms:W3CDTF">2018-01-23T07:29:13Z</dcterms:created>
  <dcterms:modified xsi:type="dcterms:W3CDTF">2018-01-25T05:57:42Z</dcterms:modified>
</cp:coreProperties>
</file>