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29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26"/>
    <p:restoredTop sz="94667"/>
  </p:normalViewPr>
  <p:slideViewPr>
    <p:cSldViewPr snapToGrid="0" snapToObjects="1">
      <p:cViewPr varScale="1">
        <p:scale>
          <a:sx n="75" d="100"/>
          <a:sy n="75" d="100"/>
        </p:scale>
        <p:origin x="19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7050-5768-6E41-A790-F17395DA3E30}" type="datetimeFigureOut">
              <a:rPr kumimoji="1" lang="zh-CN" altLang="en-US" smtClean="0"/>
              <a:t>2016/12/20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3130-011E-AA45-9F69-CD1EF71CB6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99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7050-5768-6E41-A790-F17395DA3E30}" type="datetimeFigureOut">
              <a:rPr kumimoji="1" lang="zh-CN" altLang="en-US" smtClean="0"/>
              <a:t>2016/12/20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3130-011E-AA45-9F69-CD1EF71CB6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5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7050-5768-6E41-A790-F17395DA3E30}" type="datetimeFigureOut">
              <a:rPr kumimoji="1" lang="zh-CN" altLang="en-US" smtClean="0"/>
              <a:t>2016/12/20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3130-011E-AA45-9F69-CD1EF71CB6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558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7050-5768-6E41-A790-F17395DA3E30}" type="datetimeFigureOut">
              <a:rPr kumimoji="1" lang="zh-CN" altLang="en-US" smtClean="0"/>
              <a:t>2016/12/20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3130-011E-AA45-9F69-CD1EF71CB6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060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7050-5768-6E41-A790-F17395DA3E30}" type="datetimeFigureOut">
              <a:rPr kumimoji="1" lang="zh-CN" altLang="en-US" smtClean="0"/>
              <a:t>2016/12/20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3130-011E-AA45-9F69-CD1EF71CB6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28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7050-5768-6E41-A790-F17395DA3E30}" type="datetimeFigureOut">
              <a:rPr kumimoji="1" lang="zh-CN" altLang="en-US" smtClean="0"/>
              <a:t>2016/12/20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3130-011E-AA45-9F69-CD1EF71CB6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483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7050-5768-6E41-A790-F17395DA3E30}" type="datetimeFigureOut">
              <a:rPr kumimoji="1" lang="zh-CN" altLang="en-US" smtClean="0"/>
              <a:t>2016/12/20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3130-011E-AA45-9F69-CD1EF71CB6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60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7050-5768-6E41-A790-F17395DA3E30}" type="datetimeFigureOut">
              <a:rPr kumimoji="1" lang="zh-CN" altLang="en-US" smtClean="0"/>
              <a:t>2016/12/20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3130-011E-AA45-9F69-CD1EF71CB6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362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7050-5768-6E41-A790-F17395DA3E30}" type="datetimeFigureOut">
              <a:rPr kumimoji="1" lang="zh-CN" altLang="en-US" smtClean="0"/>
              <a:t>2016/12/20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3130-011E-AA45-9F69-CD1EF71CB6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544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7050-5768-6E41-A790-F17395DA3E30}" type="datetimeFigureOut">
              <a:rPr kumimoji="1" lang="zh-CN" altLang="en-US" smtClean="0"/>
              <a:t>2016/12/20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3130-011E-AA45-9F69-CD1EF71CB6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976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7050-5768-6E41-A790-F17395DA3E30}" type="datetimeFigureOut">
              <a:rPr kumimoji="1" lang="zh-CN" altLang="en-US" smtClean="0"/>
              <a:t>2016/12/20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3130-011E-AA45-9F69-CD1EF71CB6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81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37050-5768-6E41-A790-F17395DA3E30}" type="datetimeFigureOut">
              <a:rPr kumimoji="1" lang="zh-CN" altLang="en-US" smtClean="0"/>
              <a:t>2016/12/20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3130-011E-AA45-9F69-CD1EF71CB6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53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2719970" y="1935846"/>
            <a:ext cx="671513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SDK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5237220" y="1935846"/>
            <a:ext cx="1178468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gateway</a:t>
            </a:r>
            <a:endParaRPr kumimoji="1" lang="zh-CN" altLang="en-US" dirty="0"/>
          </a:p>
        </p:txBody>
      </p:sp>
      <p:sp>
        <p:nvSpPr>
          <p:cNvPr id="13" name="云形 12"/>
          <p:cNvSpPr/>
          <p:nvPr/>
        </p:nvSpPr>
        <p:spPr>
          <a:xfrm>
            <a:off x="895241" y="4852309"/>
            <a:ext cx="3771900" cy="1485900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大数据分析平台</a:t>
            </a:r>
            <a:endParaRPr kumimoji="1" lang="zh-CN" altLang="en-US"/>
          </a:p>
        </p:txBody>
      </p:sp>
      <p:cxnSp>
        <p:nvCxnSpPr>
          <p:cNvPr id="15" name="直线箭头连接符 14"/>
          <p:cNvCxnSpPr/>
          <p:nvPr/>
        </p:nvCxnSpPr>
        <p:spPr>
          <a:xfrm flipV="1">
            <a:off x="4375225" y="3654952"/>
            <a:ext cx="772800" cy="97800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H="1">
            <a:off x="4577945" y="3852388"/>
            <a:ext cx="710938" cy="96883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928074" y="4390644"/>
            <a:ext cx="1581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2"/>
                </a:solidFill>
              </a:rPr>
              <a:t>车辆检测报告</a:t>
            </a:r>
            <a:r>
              <a:rPr kumimoji="1" lang="en-US" altLang="zh-CN" dirty="0" smtClean="0">
                <a:solidFill>
                  <a:schemeClr val="accent2"/>
                </a:solidFill>
              </a:rPr>
              <a:t>,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驾驶员行为报告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31" name="直线箭头连接符 30"/>
          <p:cNvCxnSpPr/>
          <p:nvPr/>
        </p:nvCxnSpPr>
        <p:spPr>
          <a:xfrm flipH="1">
            <a:off x="6516968" y="1699990"/>
            <a:ext cx="655132" cy="77595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左右箭头 43"/>
          <p:cNvSpPr/>
          <p:nvPr/>
        </p:nvSpPr>
        <p:spPr>
          <a:xfrm>
            <a:off x="3391483" y="2343360"/>
            <a:ext cx="1828354" cy="780722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https</a:t>
            </a:r>
            <a:endParaRPr kumimoji="1" lang="zh-CN" altLang="en-US" dirty="0"/>
          </a:p>
        </p:txBody>
      </p:sp>
      <p:cxnSp>
        <p:nvCxnSpPr>
          <p:cNvPr id="47" name="直线箭头连接符 46"/>
          <p:cNvCxnSpPr/>
          <p:nvPr/>
        </p:nvCxnSpPr>
        <p:spPr>
          <a:xfrm flipH="1" flipV="1">
            <a:off x="8710232" y="1809532"/>
            <a:ext cx="552979" cy="91582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/>
          <p:nvPr/>
        </p:nvCxnSpPr>
        <p:spPr>
          <a:xfrm>
            <a:off x="9130665" y="1321581"/>
            <a:ext cx="842036" cy="15086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5960235" y="1101450"/>
            <a:ext cx="791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远程操控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997216" y="2183861"/>
            <a:ext cx="791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报警推送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176412" y="2026354"/>
            <a:ext cx="791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车辆异常报警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9905102" y="1440910"/>
            <a:ext cx="791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车辆实施操控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164" y="43981"/>
            <a:ext cx="2181095" cy="17038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064535" y="637682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3029ED"/>
                </a:solidFill>
              </a:rPr>
              <a:t>TBOX</a:t>
            </a:r>
            <a:r>
              <a:rPr kumimoji="1" lang="zh-CN" altLang="en-US" dirty="0" smtClean="0">
                <a:solidFill>
                  <a:srgbClr val="3029ED"/>
                </a:solidFill>
              </a:rPr>
              <a:t>实时数据</a:t>
            </a:r>
            <a:endParaRPr kumimoji="1" lang="zh-CN" altLang="en-US" dirty="0">
              <a:solidFill>
                <a:srgbClr val="3029ED"/>
              </a:solidFill>
            </a:endParaRPr>
          </a:p>
        </p:txBody>
      </p:sp>
      <p:cxnSp>
        <p:nvCxnSpPr>
          <p:cNvPr id="30" name="直线箭头连接符 29"/>
          <p:cNvCxnSpPr/>
          <p:nvPr/>
        </p:nvCxnSpPr>
        <p:spPr>
          <a:xfrm flipV="1">
            <a:off x="6433071" y="1249680"/>
            <a:ext cx="739029" cy="89344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5665545" y="1279347"/>
            <a:ext cx="321223" cy="314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46" name="椭圆 45"/>
          <p:cNvSpPr/>
          <p:nvPr/>
        </p:nvSpPr>
        <p:spPr>
          <a:xfrm>
            <a:off x="9636419" y="1761319"/>
            <a:ext cx="321223" cy="314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49" name="椭圆 48"/>
          <p:cNvSpPr/>
          <p:nvPr/>
        </p:nvSpPr>
        <p:spPr>
          <a:xfrm>
            <a:off x="6683922" y="2349742"/>
            <a:ext cx="321223" cy="314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50" name="椭圆 49"/>
          <p:cNvSpPr/>
          <p:nvPr/>
        </p:nvSpPr>
        <p:spPr>
          <a:xfrm>
            <a:off x="7926654" y="2135130"/>
            <a:ext cx="321223" cy="314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20" y="1816108"/>
            <a:ext cx="2167517" cy="2004673"/>
          </a:xfrm>
          <a:prstGeom prst="rect">
            <a:avLst/>
          </a:prstGeom>
        </p:spPr>
      </p:pic>
      <p:cxnSp>
        <p:nvCxnSpPr>
          <p:cNvPr id="6" name="直线箭头连接符 5"/>
          <p:cNvCxnSpPr/>
          <p:nvPr/>
        </p:nvCxnSpPr>
        <p:spPr>
          <a:xfrm flipV="1">
            <a:off x="2159683" y="2778235"/>
            <a:ext cx="560287" cy="11574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549" y="2949521"/>
            <a:ext cx="3271811" cy="215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6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33</Words>
  <Application>Microsoft Macintosh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5</cp:revision>
  <dcterms:created xsi:type="dcterms:W3CDTF">2016-12-20T07:39:31Z</dcterms:created>
  <dcterms:modified xsi:type="dcterms:W3CDTF">2016-12-20T09:47:24Z</dcterms:modified>
</cp:coreProperties>
</file>