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62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35" autoAdjust="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74EB-A211-427C-8205-1A1ACAE6085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50EB-41C0-40D4-AF73-9052F0BB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some research report, people are changing jobs more frequently than before.</a:t>
            </a:r>
          </a:p>
          <a:p>
            <a:r>
              <a:rPr lang="en-US" dirty="0"/>
              <a:t>Figure here shows the reasons why people changing jobs. </a:t>
            </a:r>
          </a:p>
          <a:p>
            <a:r>
              <a:rPr lang="en-US" dirty="0"/>
              <a:t>These 80% reason can be concluded as “mis-match” between employees and employers.</a:t>
            </a:r>
          </a:p>
          <a:p>
            <a:endParaRPr lang="en-US" dirty="0"/>
          </a:p>
          <a:p>
            <a:r>
              <a:rPr lang="en-US" dirty="0"/>
              <a:t>https://news.gallup.com/businessjournal/106912/turning-around-your-turnover-problem.aspx</a:t>
            </a:r>
          </a:p>
          <a:p>
            <a:r>
              <a:rPr lang="en-US" dirty="0" err="1"/>
              <a:t>Source:http</a:t>
            </a:r>
            <a:r>
              <a:rPr lang="en-US" dirty="0"/>
              <a:t>://myaliat.com/news/employees-mentally-checked-out/top-voluntary-job-related-reasons-changing-jobs-</a:t>
            </a:r>
            <a:r>
              <a:rPr lang="en-US" dirty="0" err="1"/>
              <a:t>gallup</a:t>
            </a:r>
            <a:r>
              <a:rPr lang="en-US" dirty="0"/>
              <a:t>-</a:t>
            </a:r>
            <a:r>
              <a:rPr lang="en-US" dirty="0" err="1"/>
              <a:t>aliat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50EB-41C0-40D4-AF73-9052F0BB5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50EB-41C0-40D4-AF73-9052F0BB5C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50EB-41C0-40D4-AF73-9052F0BB5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59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17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4AE9-31E7-43F4-A9C1-C9397AEB8C6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5CF0-6426-4E3C-83F6-A8EB1674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yaliat.com/news/employees-mentally-checked-out/top-voluntary-job-related-reasons-changing-jobs-gallup-alia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di1025/TD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CE4F-953D-4C47-A426-7C3568F8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147" y="532816"/>
            <a:ext cx="9990666" cy="2387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and Subjective Job Search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88B25-A8E3-44C1-8A6C-2B2DE786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5942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Di Liu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Ph.D. in Mechanical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Virginia Commonwealth University, Richmond, Virginia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2019/2/14</a:t>
            </a:r>
          </a:p>
        </p:txBody>
      </p:sp>
    </p:spTree>
    <p:extLst>
      <p:ext uri="{BB962C8B-B14F-4D97-AF65-F5344CB8AC3E}">
        <p14:creationId xmlns:p14="http://schemas.microsoft.com/office/powerpoint/2010/main" val="179350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4004-B934-4EB9-9469-CAF65E59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E18B-87BC-4DEB-9B48-A239A8D3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1"/>
            <a:ext cx="6019801" cy="40372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Frequently changing jobs has adverse effects on both employers and employees themselves.</a:t>
            </a:r>
          </a:p>
          <a:p>
            <a:pPr marL="0" indent="0" algn="just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Unlike ‘Pay/benefit’, about 80% reason for people changing jobs are not quantifiable.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and subjective understanding of the companies during the job searching process is important.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yaliat.com/wp-content/uploads/top-voluntary-job-related-reasons-changing-jobs-gallup-aliat.png">
            <a:extLst>
              <a:ext uri="{FF2B5EF4-FFF2-40B4-BE49-F238E27FC236}">
                <a16:creationId xmlns:a16="http://schemas.microsoft.com/office/drawing/2014/main" id="{7DBA5D19-29B8-4FB9-A565-D444FF9BE0A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r="5055" b="4104"/>
          <a:stretch/>
        </p:blipFill>
        <p:spPr bwMode="auto">
          <a:xfrm>
            <a:off x="0" y="1255366"/>
            <a:ext cx="6551747" cy="41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D00549C-A00B-4F12-BFCC-B08DD602F434}"/>
              </a:ext>
            </a:extLst>
          </p:cNvPr>
          <p:cNvGrpSpPr/>
          <p:nvPr/>
        </p:nvGrpSpPr>
        <p:grpSpPr>
          <a:xfrm>
            <a:off x="373343" y="4978823"/>
            <a:ext cx="5504448" cy="1403956"/>
            <a:chOff x="373343" y="4978823"/>
            <a:chExt cx="5504448" cy="14039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131014-8632-4628-94AD-EC715864AF59}"/>
                </a:ext>
              </a:extLst>
            </p:cNvPr>
            <p:cNvSpPr txBox="1"/>
            <p:nvPr/>
          </p:nvSpPr>
          <p:spPr>
            <a:xfrm>
              <a:off x="373343" y="5536393"/>
              <a:ext cx="518160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Source: Gallup </a:t>
              </a:r>
            </a:p>
            <a:p>
              <a:r>
                <a:rPr lang="en-US" sz="1200" dirty="0"/>
                <a:t>(</a:t>
              </a:r>
              <a:r>
                <a:rPr lang="en-US" sz="11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http://myaliat.com/news/employees-mentally-checked-out/top-voluntary-job-related-reasons-changing-jobs-gallup-aliat/</a:t>
              </a:r>
              <a:r>
                <a:rPr lang="en-US" sz="1100" dirty="0"/>
                <a:t>)</a:t>
              </a:r>
            </a:p>
            <a:p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F92B39-A481-40D1-AB00-06FCAC3BBB9C}"/>
                </a:ext>
              </a:extLst>
            </p:cNvPr>
            <p:cNvSpPr/>
            <p:nvPr/>
          </p:nvSpPr>
          <p:spPr>
            <a:xfrm>
              <a:off x="5232095" y="4978823"/>
              <a:ext cx="645696" cy="400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4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3C90-E1AA-4828-BBAE-49B622402B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CBD6457-2E81-4BE6-9EB1-3C7752EB2C71}"/>
              </a:ext>
            </a:extLst>
          </p:cNvPr>
          <p:cNvSpPr/>
          <p:nvPr/>
        </p:nvSpPr>
        <p:spPr>
          <a:xfrm>
            <a:off x="2417342" y="1937309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BFEE55-184C-4D2B-8910-C7E961A73A98}"/>
              </a:ext>
            </a:extLst>
          </p:cNvPr>
          <p:cNvSpPr/>
          <p:nvPr/>
        </p:nvSpPr>
        <p:spPr>
          <a:xfrm>
            <a:off x="2815399" y="1705668"/>
            <a:ext cx="143476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Exploration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AF5E919-3D55-481F-B83E-7A35D1F9243D}"/>
              </a:ext>
            </a:extLst>
          </p:cNvPr>
          <p:cNvSpPr/>
          <p:nvPr/>
        </p:nvSpPr>
        <p:spPr>
          <a:xfrm>
            <a:off x="4346923" y="1874110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C4C666-2565-4D19-A153-F1064B7C391A}"/>
              </a:ext>
            </a:extLst>
          </p:cNvPr>
          <p:cNvSpPr/>
          <p:nvPr/>
        </p:nvSpPr>
        <p:spPr>
          <a:xfrm>
            <a:off x="4795594" y="1510155"/>
            <a:ext cx="2502564" cy="1076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– Inversed Document Frequency (TF-IDF)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57B450-41B1-45D9-B8AE-5852E5217441}"/>
              </a:ext>
            </a:extLst>
          </p:cNvPr>
          <p:cNvSpPr/>
          <p:nvPr/>
        </p:nvSpPr>
        <p:spPr>
          <a:xfrm>
            <a:off x="7490668" y="1874110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9B0F6-2591-4DCA-AAE0-202829458360}"/>
              </a:ext>
            </a:extLst>
          </p:cNvPr>
          <p:cNvSpPr/>
          <p:nvPr/>
        </p:nvSpPr>
        <p:spPr>
          <a:xfrm>
            <a:off x="8012039" y="1705668"/>
            <a:ext cx="1371601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098CF36-16B5-428C-9AD4-893FEAEA0681}"/>
              </a:ext>
            </a:extLst>
          </p:cNvPr>
          <p:cNvSpPr/>
          <p:nvPr/>
        </p:nvSpPr>
        <p:spPr>
          <a:xfrm>
            <a:off x="9515987" y="1922236"/>
            <a:ext cx="252664" cy="25266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10F704-10A1-49E5-9690-4C3397B61F73}"/>
              </a:ext>
            </a:extLst>
          </p:cNvPr>
          <p:cNvSpPr/>
          <p:nvPr/>
        </p:nvSpPr>
        <p:spPr>
          <a:xfrm>
            <a:off x="9929075" y="1705668"/>
            <a:ext cx="1557074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imilarity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B125AC-20F5-4A7F-B521-A33A7D717566}"/>
              </a:ext>
            </a:extLst>
          </p:cNvPr>
          <p:cNvSpPr/>
          <p:nvPr/>
        </p:nvSpPr>
        <p:spPr>
          <a:xfrm>
            <a:off x="293798" y="1725438"/>
            <a:ext cx="19516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6A591F1-79E7-44B4-84E6-C36F6DC6EE7B}"/>
              </a:ext>
            </a:extLst>
          </p:cNvPr>
          <p:cNvSpPr/>
          <p:nvPr/>
        </p:nvSpPr>
        <p:spPr>
          <a:xfrm>
            <a:off x="1204926" y="2586982"/>
            <a:ext cx="168442" cy="685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E32511-EA18-436A-9C67-A1E431D64AB9}"/>
              </a:ext>
            </a:extLst>
          </p:cNvPr>
          <p:cNvSpPr/>
          <p:nvPr/>
        </p:nvSpPr>
        <p:spPr>
          <a:xfrm>
            <a:off x="161448" y="3356747"/>
            <a:ext cx="2521602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including: reviewers’ information, ratings and comments.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20B3869-7128-4F83-BF99-ACE1FD04A120}"/>
              </a:ext>
            </a:extLst>
          </p:cNvPr>
          <p:cNvSpPr/>
          <p:nvPr/>
        </p:nvSpPr>
        <p:spPr>
          <a:xfrm>
            <a:off x="3453077" y="2555329"/>
            <a:ext cx="168442" cy="22693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53AA7D-C68B-4DC9-AB64-9CD4B10ED7A6}"/>
              </a:ext>
            </a:extLst>
          </p:cNvPr>
          <p:cNvSpPr/>
          <p:nvPr/>
        </p:nvSpPr>
        <p:spPr>
          <a:xfrm>
            <a:off x="1768645" y="5047312"/>
            <a:ext cx="3597439" cy="1509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nvestigate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among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scores (i.e., overall, work-balance, culture-values, career-opportunities, comp-benefit, management ratings)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94F9BF0-CD94-40F5-AD98-F2CFEE2002CE}"/>
              </a:ext>
            </a:extLst>
          </p:cNvPr>
          <p:cNvSpPr/>
          <p:nvPr/>
        </p:nvSpPr>
        <p:spPr>
          <a:xfrm>
            <a:off x="5830306" y="2670947"/>
            <a:ext cx="168442" cy="685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610664-C4D9-43F5-BA53-BD5D3C612397}"/>
              </a:ext>
            </a:extLst>
          </p:cNvPr>
          <p:cNvSpPr/>
          <p:nvPr/>
        </p:nvSpPr>
        <p:spPr>
          <a:xfrm>
            <a:off x="4293791" y="3417083"/>
            <a:ext cx="3196878" cy="1158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most meaningful keywords from the review comments for each company.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CA5BFCC-27D6-4425-8908-F85291EB3BEB}"/>
              </a:ext>
            </a:extLst>
          </p:cNvPr>
          <p:cNvSpPr/>
          <p:nvPr/>
        </p:nvSpPr>
        <p:spPr>
          <a:xfrm>
            <a:off x="9561144" y="2535306"/>
            <a:ext cx="168442" cy="8817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234A59-0634-4DAB-8915-258EC9F612E2}"/>
              </a:ext>
            </a:extLst>
          </p:cNvPr>
          <p:cNvSpPr/>
          <p:nvPr/>
        </p:nvSpPr>
        <p:spPr>
          <a:xfrm>
            <a:off x="7889235" y="3519477"/>
            <a:ext cx="4081157" cy="2090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keywords of companies and jobhunters’ input into vector 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similarity between these two vectors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companies by similarity 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C973B6-FF88-4C0D-A5CC-0924D022B14E}"/>
              </a:ext>
            </a:extLst>
          </p:cNvPr>
          <p:cNvSpPr/>
          <p:nvPr/>
        </p:nvSpPr>
        <p:spPr>
          <a:xfrm>
            <a:off x="161448" y="1153886"/>
            <a:ext cx="2159130" cy="163286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D9AE9-4579-4072-8C83-2248A7CEBBAF}"/>
              </a:ext>
            </a:extLst>
          </p:cNvPr>
          <p:cNvSpPr/>
          <p:nvPr/>
        </p:nvSpPr>
        <p:spPr>
          <a:xfrm>
            <a:off x="2694067" y="1153886"/>
            <a:ext cx="4664253" cy="163286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26CC4-5777-4315-90FB-063D338BB9C7}"/>
              </a:ext>
            </a:extLst>
          </p:cNvPr>
          <p:cNvSpPr/>
          <p:nvPr/>
        </p:nvSpPr>
        <p:spPr>
          <a:xfrm>
            <a:off x="7830392" y="1153886"/>
            <a:ext cx="3795551" cy="163286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2DAE8-80DB-4960-8226-B0B5F3CB2F21}"/>
              </a:ext>
            </a:extLst>
          </p:cNvPr>
          <p:cNvSpPr txBox="1"/>
          <p:nvPr/>
        </p:nvSpPr>
        <p:spPr>
          <a:xfrm>
            <a:off x="357106" y="1176345"/>
            <a:ext cx="18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DC6FA-AC04-4BED-B8F4-60F2BB8193DC}"/>
              </a:ext>
            </a:extLst>
          </p:cNvPr>
          <p:cNvSpPr txBox="1"/>
          <p:nvPr/>
        </p:nvSpPr>
        <p:spPr>
          <a:xfrm>
            <a:off x="3994242" y="1163795"/>
            <a:ext cx="18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23F73-C429-4354-ACF8-A56A25D3147F}"/>
              </a:ext>
            </a:extLst>
          </p:cNvPr>
          <p:cNvSpPr txBox="1"/>
          <p:nvPr/>
        </p:nvSpPr>
        <p:spPr>
          <a:xfrm>
            <a:off x="8156925" y="1164341"/>
            <a:ext cx="325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80829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79C6-3830-45BA-A973-99FCE03B68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Takeaway so far…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9202B4-A924-4373-9424-81C8E3B9F233}"/>
              </a:ext>
            </a:extLst>
          </p:cNvPr>
          <p:cNvSpPr/>
          <p:nvPr/>
        </p:nvSpPr>
        <p:spPr>
          <a:xfrm>
            <a:off x="2645943" y="1708703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53BC3-2293-467C-AD22-4A95610C5CE9}"/>
              </a:ext>
            </a:extLst>
          </p:cNvPr>
          <p:cNvSpPr/>
          <p:nvPr/>
        </p:nvSpPr>
        <p:spPr>
          <a:xfrm>
            <a:off x="3044000" y="1477062"/>
            <a:ext cx="143476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Exploration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D97CE3-E642-4B2E-AEBA-8D9D539D790F}"/>
              </a:ext>
            </a:extLst>
          </p:cNvPr>
          <p:cNvSpPr/>
          <p:nvPr/>
        </p:nvSpPr>
        <p:spPr>
          <a:xfrm>
            <a:off x="4575524" y="1645504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25F332-E5CC-4A1A-B1B1-64D9BB9B279D}"/>
              </a:ext>
            </a:extLst>
          </p:cNvPr>
          <p:cNvSpPr/>
          <p:nvPr/>
        </p:nvSpPr>
        <p:spPr>
          <a:xfrm>
            <a:off x="5024195" y="1281549"/>
            <a:ext cx="2502564" cy="1076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– Inversed Document Frequency (TF-IDF)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389812-E883-4547-ACDF-148348211737}"/>
              </a:ext>
            </a:extLst>
          </p:cNvPr>
          <p:cNvSpPr/>
          <p:nvPr/>
        </p:nvSpPr>
        <p:spPr>
          <a:xfrm>
            <a:off x="7719269" y="1645504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23B83B-19DA-4DB2-AB26-E3916EE88C05}"/>
              </a:ext>
            </a:extLst>
          </p:cNvPr>
          <p:cNvSpPr/>
          <p:nvPr/>
        </p:nvSpPr>
        <p:spPr>
          <a:xfrm>
            <a:off x="8240640" y="1477062"/>
            <a:ext cx="1371601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FAB761-B567-495A-96F9-326261825DE7}"/>
              </a:ext>
            </a:extLst>
          </p:cNvPr>
          <p:cNvSpPr/>
          <p:nvPr/>
        </p:nvSpPr>
        <p:spPr>
          <a:xfrm>
            <a:off x="9744588" y="1693630"/>
            <a:ext cx="252664" cy="25266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1908EA-984C-42E5-85F9-2F1BFCEFC05A}"/>
              </a:ext>
            </a:extLst>
          </p:cNvPr>
          <p:cNvSpPr/>
          <p:nvPr/>
        </p:nvSpPr>
        <p:spPr>
          <a:xfrm>
            <a:off x="10157676" y="1477062"/>
            <a:ext cx="1557074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imilarity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C0F78-F0B5-4525-9813-1CA0AC57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2395"/>
            <a:ext cx="4256520" cy="3380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2BB330-84CE-42D8-972D-5AC209235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4" y="2567884"/>
            <a:ext cx="3673491" cy="371089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2C2C97-DE76-4EC1-A873-E0C83912464B}"/>
              </a:ext>
            </a:extLst>
          </p:cNvPr>
          <p:cNvSpPr/>
          <p:nvPr/>
        </p:nvSpPr>
        <p:spPr>
          <a:xfrm>
            <a:off x="609600" y="1496832"/>
            <a:ext cx="1864398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E6BBBF-CD23-49AA-B7E3-BE15E5A075F7}"/>
              </a:ext>
            </a:extLst>
          </p:cNvPr>
          <p:cNvSpPr/>
          <p:nvPr/>
        </p:nvSpPr>
        <p:spPr>
          <a:xfrm>
            <a:off x="1121229" y="2721429"/>
            <a:ext cx="2808514" cy="707571"/>
          </a:xfrm>
          <a:prstGeom prst="ellipse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574927-B6AA-4F70-BF78-7FD77BDC0461}"/>
              </a:ext>
            </a:extLst>
          </p:cNvPr>
          <p:cNvSpPr/>
          <p:nvPr/>
        </p:nvSpPr>
        <p:spPr>
          <a:xfrm>
            <a:off x="8045629" y="2963916"/>
            <a:ext cx="4115886" cy="26508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ratings are more related to the company culture and management rather than ‘money’.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Wordclouds</a:t>
            </a: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including the keywords have been plotted for companies.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20744-2217-406A-A52D-9D463E112456}"/>
              </a:ext>
            </a:extLst>
          </p:cNvPr>
          <p:cNvSpPr txBox="1"/>
          <p:nvPr/>
        </p:nvSpPr>
        <p:spPr>
          <a:xfrm>
            <a:off x="348240" y="6123477"/>
            <a:ext cx="397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Darker color represents that the two factors are more co-related.</a:t>
            </a:r>
          </a:p>
        </p:txBody>
      </p:sp>
    </p:spTree>
    <p:extLst>
      <p:ext uri="{BB962C8B-B14F-4D97-AF65-F5344CB8AC3E}">
        <p14:creationId xmlns:p14="http://schemas.microsoft.com/office/powerpoint/2010/main" val="20790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A11-116F-4FED-8FAC-C9EC4588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List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006F2C-AEC2-4274-B544-414195A53B15}"/>
              </a:ext>
            </a:extLst>
          </p:cNvPr>
          <p:cNvSpPr/>
          <p:nvPr/>
        </p:nvSpPr>
        <p:spPr>
          <a:xfrm>
            <a:off x="2585783" y="2142639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25682-DF33-4D41-8E29-E7A15F746BCF}"/>
              </a:ext>
            </a:extLst>
          </p:cNvPr>
          <p:cNvSpPr/>
          <p:nvPr/>
        </p:nvSpPr>
        <p:spPr>
          <a:xfrm>
            <a:off x="2910637" y="1910998"/>
            <a:ext cx="1468867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Exploration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CCBEE3-33C7-4253-9BC5-A65BE0C16839}"/>
              </a:ext>
            </a:extLst>
          </p:cNvPr>
          <p:cNvSpPr/>
          <p:nvPr/>
        </p:nvSpPr>
        <p:spPr>
          <a:xfrm>
            <a:off x="4515364" y="2079440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39A7B8-6F7A-4C26-9A41-0340A695E2A8}"/>
              </a:ext>
            </a:extLst>
          </p:cNvPr>
          <p:cNvSpPr/>
          <p:nvPr/>
        </p:nvSpPr>
        <p:spPr>
          <a:xfrm>
            <a:off x="4964035" y="1715485"/>
            <a:ext cx="2502564" cy="1076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– Inversed Document Frequency (TF-IDF)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DD95D4-2AFB-49C5-BB44-1D35B57D8FB4}"/>
              </a:ext>
            </a:extLst>
          </p:cNvPr>
          <p:cNvSpPr/>
          <p:nvPr/>
        </p:nvSpPr>
        <p:spPr>
          <a:xfrm>
            <a:off x="7659109" y="2079440"/>
            <a:ext cx="276726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B4CA65-7FC6-471B-BBED-B083C245A29A}"/>
              </a:ext>
            </a:extLst>
          </p:cNvPr>
          <p:cNvSpPr/>
          <p:nvPr/>
        </p:nvSpPr>
        <p:spPr>
          <a:xfrm>
            <a:off x="8180480" y="1910998"/>
            <a:ext cx="1371601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78823A47-DD28-440A-8AAE-E470D78F28A6}"/>
              </a:ext>
            </a:extLst>
          </p:cNvPr>
          <p:cNvSpPr/>
          <p:nvPr/>
        </p:nvSpPr>
        <p:spPr>
          <a:xfrm>
            <a:off x="9684428" y="2127566"/>
            <a:ext cx="252664" cy="25266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C0D9D7-D791-4EE3-9224-34BE2345923B}"/>
              </a:ext>
            </a:extLst>
          </p:cNvPr>
          <p:cNvSpPr/>
          <p:nvPr/>
        </p:nvSpPr>
        <p:spPr>
          <a:xfrm>
            <a:off x="10097516" y="1910998"/>
            <a:ext cx="1549051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imilarity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2586A9-1D16-4FD3-A70D-DBCC157CD25D}"/>
              </a:ext>
            </a:extLst>
          </p:cNvPr>
          <p:cNvSpPr/>
          <p:nvPr/>
        </p:nvSpPr>
        <p:spPr>
          <a:xfrm>
            <a:off x="352923" y="1930768"/>
            <a:ext cx="2060915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BB1503-F3D4-4E3D-80A9-0392B53BFFA3}"/>
              </a:ext>
            </a:extLst>
          </p:cNvPr>
          <p:cNvSpPr/>
          <p:nvPr/>
        </p:nvSpPr>
        <p:spPr>
          <a:xfrm>
            <a:off x="1453566" y="2859001"/>
            <a:ext cx="168442" cy="685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ADC3D0-42D4-4D3F-91D2-D15BD22F173C}"/>
              </a:ext>
            </a:extLst>
          </p:cNvPr>
          <p:cNvSpPr/>
          <p:nvPr/>
        </p:nvSpPr>
        <p:spPr>
          <a:xfrm>
            <a:off x="352922" y="3683196"/>
            <a:ext cx="3115673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rite Python program for crawling information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glassdoor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indeed,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153ABA5-9F0A-4311-9BF8-321218DEE31F}"/>
              </a:ext>
            </a:extLst>
          </p:cNvPr>
          <p:cNvSpPr/>
          <p:nvPr/>
        </p:nvSpPr>
        <p:spPr>
          <a:xfrm>
            <a:off x="6131096" y="2913431"/>
            <a:ext cx="168442" cy="685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7FFEC7-E8E1-4A16-8280-3A5C24281662}"/>
              </a:ext>
            </a:extLst>
          </p:cNvPr>
          <p:cNvSpPr/>
          <p:nvPr/>
        </p:nvSpPr>
        <p:spPr>
          <a:xfrm>
            <a:off x="4675779" y="3683196"/>
            <a:ext cx="3115674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stop-words pool for better extracting significant keyword for each company.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8115867-23B2-44FA-AE1A-0733683EAC56}"/>
              </a:ext>
            </a:extLst>
          </p:cNvPr>
          <p:cNvSpPr/>
          <p:nvPr/>
        </p:nvSpPr>
        <p:spPr>
          <a:xfrm>
            <a:off x="9726539" y="2913431"/>
            <a:ext cx="168442" cy="685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D6FC23-680C-4DD6-B99F-A022A2EC76B8}"/>
              </a:ext>
            </a:extLst>
          </p:cNvPr>
          <p:cNvSpPr/>
          <p:nvPr/>
        </p:nvSpPr>
        <p:spPr>
          <a:xfrm>
            <a:off x="8252922" y="3683195"/>
            <a:ext cx="3802720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algorithm to make the recommendation system more robust. (i.e., Doc2Vec, Word2Vec with weighted input.)</a:t>
            </a:r>
          </a:p>
        </p:txBody>
      </p:sp>
    </p:spTree>
    <p:extLst>
      <p:ext uri="{BB962C8B-B14F-4D97-AF65-F5344CB8AC3E}">
        <p14:creationId xmlns:p14="http://schemas.microsoft.com/office/powerpoint/2010/main" val="33995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7F893C-D14B-4D32-AE36-108D86935AA0}"/>
              </a:ext>
            </a:extLst>
          </p:cNvPr>
          <p:cNvSpPr/>
          <p:nvPr/>
        </p:nvSpPr>
        <p:spPr>
          <a:xfrm>
            <a:off x="1151971" y="259124"/>
            <a:ext cx="8028124" cy="147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Mr.Wrong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but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Mr.Right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2AFEC-2F29-429A-B4A5-A2118CF4AC67}"/>
              </a:ext>
            </a:extLst>
          </p:cNvPr>
          <p:cNvSpPr/>
          <p:nvPr/>
        </p:nvSpPr>
        <p:spPr>
          <a:xfrm>
            <a:off x="2612097" y="2704890"/>
            <a:ext cx="757989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r>
              <a:rPr lang="en-US" sz="72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59181-FE24-4635-A78B-86343650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0899" y="2170620"/>
            <a:ext cx="3416968" cy="3416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B4A536-A698-4C06-9793-58AA244F49E5}"/>
              </a:ext>
            </a:extLst>
          </p:cNvPr>
          <p:cNvSpPr/>
          <p:nvPr/>
        </p:nvSpPr>
        <p:spPr>
          <a:xfrm>
            <a:off x="1151971" y="6019833"/>
            <a:ext cx="977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* For more information, please refer to my </a:t>
            </a:r>
            <a:r>
              <a:rPr lang="en-US" dirty="0" err="1">
                <a:solidFill>
                  <a:schemeClr val="accent5"/>
                </a:solidFill>
              </a:rPr>
              <a:t>github</a:t>
            </a:r>
            <a:r>
              <a:rPr lang="en-US" dirty="0">
                <a:solidFill>
                  <a:schemeClr val="accent5"/>
                </a:solidFill>
              </a:rPr>
              <a:t> link: </a:t>
            </a:r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https://github.com/liudi1025/TDI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7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420</Words>
  <Application>Microsoft Office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 Comprehensive and Subjective Job Search Recommendation System</vt:lpstr>
      <vt:lpstr>Motivation</vt:lpstr>
      <vt:lpstr>PowerPoint Presentation</vt:lpstr>
      <vt:lpstr>PowerPoint Presentation</vt:lpstr>
      <vt:lpstr>To Do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Comprehensive and Subjective Job Search Recommendation System</dc:title>
  <dc:creator>Di Liu</dc:creator>
  <cp:lastModifiedBy>Di Liu</cp:lastModifiedBy>
  <cp:revision>16</cp:revision>
  <dcterms:created xsi:type="dcterms:W3CDTF">2019-02-13T03:48:23Z</dcterms:created>
  <dcterms:modified xsi:type="dcterms:W3CDTF">2019-02-13T21:34:54Z</dcterms:modified>
</cp:coreProperties>
</file>