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5" r:id="rId8"/>
    <p:sldId id="268" r:id="rId9"/>
    <p:sldId id="269" r:id="rId10"/>
    <p:sldId id="275" r:id="rId11"/>
    <p:sldId id="286" r:id="rId12"/>
    <p:sldId id="287" r:id="rId13"/>
    <p:sldId id="276" r:id="rId14"/>
    <p:sldId id="267" r:id="rId15"/>
    <p:sldId id="266" r:id="rId16"/>
    <p:sldId id="283" r:id="rId17"/>
    <p:sldId id="284" r:id="rId18"/>
    <p:sldId id="285" r:id="rId19"/>
    <p:sldId id="278" r:id="rId20"/>
    <p:sldId id="270" r:id="rId21"/>
    <p:sldId id="271" r:id="rId22"/>
    <p:sldId id="277" r:id="rId23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5" Type="http://schemas.openxmlformats.org/officeDocument/2006/relationships/image" Target="../media/image58.wmf"/><Relationship Id="rId14" Type="http://schemas.openxmlformats.org/officeDocument/2006/relationships/image" Target="../media/image57.wmf"/><Relationship Id="rId13" Type="http://schemas.openxmlformats.org/officeDocument/2006/relationships/image" Target="../media/image56.wmf"/><Relationship Id="rId12" Type="http://schemas.openxmlformats.org/officeDocument/2006/relationships/image" Target="../media/image5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7" Type="http://schemas.openxmlformats.org/officeDocument/2006/relationships/image" Target="../media/image83.wmf"/><Relationship Id="rId16" Type="http://schemas.openxmlformats.org/officeDocument/2006/relationships/image" Target="../media/image82.wmf"/><Relationship Id="rId15" Type="http://schemas.openxmlformats.org/officeDocument/2006/relationships/image" Target="../media/image81.wmf"/><Relationship Id="rId14" Type="http://schemas.openxmlformats.org/officeDocument/2006/relationships/image" Target="../media/image80.wmf"/><Relationship Id="rId13" Type="http://schemas.openxmlformats.org/officeDocument/2006/relationships/image" Target="../media/image79.wmf"/><Relationship Id="rId12" Type="http://schemas.openxmlformats.org/officeDocument/2006/relationships/image" Target="../media/image78.wmf"/><Relationship Id="rId11" Type="http://schemas.openxmlformats.org/officeDocument/2006/relationships/image" Target="../media/image77.wmf"/><Relationship Id="rId10" Type="http://schemas.openxmlformats.org/officeDocument/2006/relationships/image" Target="../media/image76.wmf"/><Relationship Id="rId1" Type="http://schemas.openxmlformats.org/officeDocument/2006/relationships/image" Target="../media/image67.e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40.wmf"/><Relationship Id="rId1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40.wmf"/><Relationship Id="rId1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image" Target="../media/image112.wmf"/><Relationship Id="rId7" Type="http://schemas.openxmlformats.org/officeDocument/2006/relationships/image" Target="../media/image11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1" Type="http://schemas.openxmlformats.org/officeDocument/2006/relationships/image" Target="../media/image115.wmf"/><Relationship Id="rId10" Type="http://schemas.openxmlformats.org/officeDocument/2006/relationships/image" Target="../media/image114.wmf"/><Relationship Id="rId1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wmf"/><Relationship Id="rId8" Type="http://schemas.openxmlformats.org/officeDocument/2006/relationships/image" Target="../media/image123.wmf"/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0" Type="http://schemas.openxmlformats.org/officeDocument/2006/relationships/image" Target="../media/image135.wmf"/><Relationship Id="rId2" Type="http://schemas.openxmlformats.org/officeDocument/2006/relationships/image" Target="../media/image117.wmf"/><Relationship Id="rId19" Type="http://schemas.openxmlformats.org/officeDocument/2006/relationships/image" Target="../media/image134.wmf"/><Relationship Id="rId18" Type="http://schemas.openxmlformats.org/officeDocument/2006/relationships/image" Target="../media/image133.wmf"/><Relationship Id="rId17" Type="http://schemas.openxmlformats.org/officeDocument/2006/relationships/image" Target="../media/image132.wmf"/><Relationship Id="rId16" Type="http://schemas.openxmlformats.org/officeDocument/2006/relationships/image" Target="../media/image131.wmf"/><Relationship Id="rId15" Type="http://schemas.openxmlformats.org/officeDocument/2006/relationships/image" Target="../media/image130.wmf"/><Relationship Id="rId14" Type="http://schemas.openxmlformats.org/officeDocument/2006/relationships/image" Target="../media/image129.wmf"/><Relationship Id="rId13" Type="http://schemas.openxmlformats.org/officeDocument/2006/relationships/image" Target="../media/image128.wmf"/><Relationship Id="rId12" Type="http://schemas.openxmlformats.org/officeDocument/2006/relationships/image" Target="../media/image127.wmf"/><Relationship Id="rId11" Type="http://schemas.openxmlformats.org/officeDocument/2006/relationships/image" Target="../media/image126.wmf"/><Relationship Id="rId10" Type="http://schemas.openxmlformats.org/officeDocument/2006/relationships/image" Target="../media/image125.wmf"/><Relationship Id="rId1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7" Type="http://schemas.openxmlformats.org/officeDocument/2006/relationships/image" Target="../media/image142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4" Type="http://schemas.openxmlformats.org/officeDocument/2006/relationships/image" Target="../media/image28.wmf"/><Relationship Id="rId13" Type="http://schemas.openxmlformats.org/officeDocument/2006/relationships/image" Target="../media/image27.wmf"/><Relationship Id="rId12" Type="http://schemas.openxmlformats.org/officeDocument/2006/relationships/image" Target="../media/image26.wmf"/><Relationship Id="rId11" Type="http://schemas.openxmlformats.org/officeDocument/2006/relationships/image" Target="../media/image25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1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9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5.wmf"/><Relationship Id="rId32" Type="http://schemas.openxmlformats.org/officeDocument/2006/relationships/vmlDrawing" Target="../drawings/vmlDrawing10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58.wmf"/><Relationship Id="rId3" Type="http://schemas.openxmlformats.org/officeDocument/2006/relationships/oleObject" Target="../embeddings/oleObject47.bin"/><Relationship Id="rId29" Type="http://schemas.openxmlformats.org/officeDocument/2006/relationships/oleObject" Target="../embeddings/oleObject60.bin"/><Relationship Id="rId28" Type="http://schemas.openxmlformats.org/officeDocument/2006/relationships/image" Target="../media/image57.wmf"/><Relationship Id="rId27" Type="http://schemas.openxmlformats.org/officeDocument/2006/relationships/oleObject" Target="../embeddings/oleObject59.bin"/><Relationship Id="rId26" Type="http://schemas.openxmlformats.org/officeDocument/2006/relationships/image" Target="../media/image56.wmf"/><Relationship Id="rId25" Type="http://schemas.openxmlformats.org/officeDocument/2006/relationships/oleObject" Target="../embeddings/oleObject58.bin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57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56.bin"/><Relationship Id="rId20" Type="http://schemas.openxmlformats.org/officeDocument/2006/relationships/image" Target="../media/image53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55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9.emf"/><Relationship Id="rId19" Type="http://schemas.openxmlformats.org/officeDocument/2006/relationships/vmlDrawing" Target="../drawings/vmlDrawing11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6.wmf"/><Relationship Id="rId16" Type="http://schemas.openxmlformats.org/officeDocument/2006/relationships/oleObject" Target="../embeddings/oleObject69.bin"/><Relationship Id="rId15" Type="http://schemas.openxmlformats.org/officeDocument/2006/relationships/oleObject" Target="../embeddings/oleObject68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8.wmf"/><Relationship Id="rId36" Type="http://schemas.openxmlformats.org/officeDocument/2006/relationships/vmlDrawing" Target="../drawings/vmlDrawing12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83.wmf"/><Relationship Id="rId33" Type="http://schemas.openxmlformats.org/officeDocument/2006/relationships/oleObject" Target="../embeddings/oleObject86.bin"/><Relationship Id="rId32" Type="http://schemas.openxmlformats.org/officeDocument/2006/relationships/image" Target="../media/image82.wmf"/><Relationship Id="rId31" Type="http://schemas.openxmlformats.org/officeDocument/2006/relationships/oleObject" Target="../embeddings/oleObject85.bin"/><Relationship Id="rId30" Type="http://schemas.openxmlformats.org/officeDocument/2006/relationships/image" Target="../media/image81.wmf"/><Relationship Id="rId3" Type="http://schemas.openxmlformats.org/officeDocument/2006/relationships/oleObject" Target="../embeddings/oleObject71.bin"/><Relationship Id="rId29" Type="http://schemas.openxmlformats.org/officeDocument/2006/relationships/oleObject" Target="../embeddings/oleObject84.bin"/><Relationship Id="rId28" Type="http://schemas.openxmlformats.org/officeDocument/2006/relationships/image" Target="../media/image80.wmf"/><Relationship Id="rId27" Type="http://schemas.openxmlformats.org/officeDocument/2006/relationships/oleObject" Target="../embeddings/oleObject83.bin"/><Relationship Id="rId26" Type="http://schemas.openxmlformats.org/officeDocument/2006/relationships/image" Target="../media/image79.wmf"/><Relationship Id="rId25" Type="http://schemas.openxmlformats.org/officeDocument/2006/relationships/oleObject" Target="../embeddings/oleObject82.bin"/><Relationship Id="rId24" Type="http://schemas.openxmlformats.org/officeDocument/2006/relationships/image" Target="../media/image78.wmf"/><Relationship Id="rId23" Type="http://schemas.openxmlformats.org/officeDocument/2006/relationships/oleObject" Target="../embeddings/oleObject81.bin"/><Relationship Id="rId22" Type="http://schemas.openxmlformats.org/officeDocument/2006/relationships/image" Target="../media/image77.wmf"/><Relationship Id="rId21" Type="http://schemas.openxmlformats.org/officeDocument/2006/relationships/oleObject" Target="../embeddings/oleObject80.bin"/><Relationship Id="rId20" Type="http://schemas.openxmlformats.org/officeDocument/2006/relationships/image" Target="../media/image76.wmf"/><Relationship Id="rId2" Type="http://schemas.openxmlformats.org/officeDocument/2006/relationships/image" Target="../media/image67.emf"/><Relationship Id="rId19" Type="http://schemas.openxmlformats.org/officeDocument/2006/relationships/oleObject" Target="../embeddings/oleObject79.bin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78.bin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4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0.w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94.wmf"/><Relationship Id="rId13" Type="http://schemas.openxmlformats.org/officeDocument/2006/relationships/oleObject" Target="../embeddings/oleObject100.bin"/><Relationship Id="rId12" Type="http://schemas.openxmlformats.org/officeDocument/2006/relationships/oleObject" Target="../embeddings/oleObject99.bin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96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10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99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0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3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5.wmf"/><Relationship Id="rId21" Type="http://schemas.openxmlformats.org/officeDocument/2006/relationships/oleObject" Target="../embeddings/oleObject122.bin"/><Relationship Id="rId20" Type="http://schemas.openxmlformats.org/officeDocument/2006/relationships/image" Target="../media/image114.wmf"/><Relationship Id="rId2" Type="http://schemas.openxmlformats.org/officeDocument/2006/relationships/image" Target="../media/image105.wmf"/><Relationship Id="rId19" Type="http://schemas.openxmlformats.org/officeDocument/2006/relationships/oleObject" Target="../embeddings/oleObject121.bin"/><Relationship Id="rId18" Type="http://schemas.openxmlformats.org/officeDocument/2006/relationships/image" Target="../media/image113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12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11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1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5.bin"/><Relationship Id="rId42" Type="http://schemas.openxmlformats.org/officeDocument/2006/relationships/vmlDrawing" Target="../drawings/vmlDrawing18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35.wmf"/><Relationship Id="rId4" Type="http://schemas.openxmlformats.org/officeDocument/2006/relationships/image" Target="../media/image117.wmf"/><Relationship Id="rId39" Type="http://schemas.openxmlformats.org/officeDocument/2006/relationships/oleObject" Target="../embeddings/oleObject142.bin"/><Relationship Id="rId38" Type="http://schemas.openxmlformats.org/officeDocument/2006/relationships/image" Target="../media/image134.wmf"/><Relationship Id="rId37" Type="http://schemas.openxmlformats.org/officeDocument/2006/relationships/oleObject" Target="../embeddings/oleObject141.bin"/><Relationship Id="rId36" Type="http://schemas.openxmlformats.org/officeDocument/2006/relationships/image" Target="../media/image133.wmf"/><Relationship Id="rId35" Type="http://schemas.openxmlformats.org/officeDocument/2006/relationships/oleObject" Target="../embeddings/oleObject140.bin"/><Relationship Id="rId34" Type="http://schemas.openxmlformats.org/officeDocument/2006/relationships/image" Target="../media/image132.wmf"/><Relationship Id="rId33" Type="http://schemas.openxmlformats.org/officeDocument/2006/relationships/oleObject" Target="../embeddings/oleObject139.bin"/><Relationship Id="rId32" Type="http://schemas.openxmlformats.org/officeDocument/2006/relationships/image" Target="../media/image131.wmf"/><Relationship Id="rId31" Type="http://schemas.openxmlformats.org/officeDocument/2006/relationships/oleObject" Target="../embeddings/oleObject138.bin"/><Relationship Id="rId30" Type="http://schemas.openxmlformats.org/officeDocument/2006/relationships/image" Target="../media/image130.wmf"/><Relationship Id="rId3" Type="http://schemas.openxmlformats.org/officeDocument/2006/relationships/oleObject" Target="../embeddings/oleObject124.bin"/><Relationship Id="rId29" Type="http://schemas.openxmlformats.org/officeDocument/2006/relationships/oleObject" Target="../embeddings/oleObject137.bin"/><Relationship Id="rId28" Type="http://schemas.openxmlformats.org/officeDocument/2006/relationships/image" Target="../media/image129.wmf"/><Relationship Id="rId27" Type="http://schemas.openxmlformats.org/officeDocument/2006/relationships/oleObject" Target="../embeddings/oleObject136.bin"/><Relationship Id="rId26" Type="http://schemas.openxmlformats.org/officeDocument/2006/relationships/image" Target="../media/image128.wmf"/><Relationship Id="rId25" Type="http://schemas.openxmlformats.org/officeDocument/2006/relationships/oleObject" Target="../embeddings/oleObject135.bin"/><Relationship Id="rId24" Type="http://schemas.openxmlformats.org/officeDocument/2006/relationships/image" Target="../media/image127.wmf"/><Relationship Id="rId23" Type="http://schemas.openxmlformats.org/officeDocument/2006/relationships/oleObject" Target="../embeddings/oleObject134.bin"/><Relationship Id="rId22" Type="http://schemas.openxmlformats.org/officeDocument/2006/relationships/image" Target="../media/image126.wmf"/><Relationship Id="rId21" Type="http://schemas.openxmlformats.org/officeDocument/2006/relationships/oleObject" Target="../embeddings/oleObject133.bin"/><Relationship Id="rId20" Type="http://schemas.openxmlformats.org/officeDocument/2006/relationships/image" Target="../media/image125.wmf"/><Relationship Id="rId2" Type="http://schemas.openxmlformats.org/officeDocument/2006/relationships/image" Target="../media/image116.wmf"/><Relationship Id="rId19" Type="http://schemas.openxmlformats.org/officeDocument/2006/relationships/oleObject" Target="../embeddings/oleObject132.bin"/><Relationship Id="rId18" Type="http://schemas.openxmlformats.org/officeDocument/2006/relationships/image" Target="../media/image124.w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123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2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36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142.w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141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40.wmf"/><Relationship Id="rId1" Type="http://schemas.openxmlformats.org/officeDocument/2006/relationships/oleObject" Target="../embeddings/oleObject14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1" Type="http://schemas.openxmlformats.org/officeDocument/2006/relationships/vmlDrawing" Target="../drawings/vmlDrawing6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6.bin"/><Relationship Id="rId29" Type="http://schemas.openxmlformats.org/officeDocument/2006/relationships/image" Target="../media/image28.wmf"/><Relationship Id="rId28" Type="http://schemas.openxmlformats.org/officeDocument/2006/relationships/oleObject" Target="../embeddings/oleObject29.bin"/><Relationship Id="rId27" Type="http://schemas.openxmlformats.org/officeDocument/2006/relationships/image" Target="../media/image27.wmf"/><Relationship Id="rId26" Type="http://schemas.openxmlformats.org/officeDocument/2006/relationships/oleObject" Target="../embeddings/oleObject28.bin"/><Relationship Id="rId25" Type="http://schemas.openxmlformats.org/officeDocument/2006/relationships/oleObject" Target="../embeddings/oleObject27.bin"/><Relationship Id="rId24" Type="http://schemas.openxmlformats.org/officeDocument/2006/relationships/image" Target="../media/image26.w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25.w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24.wmf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23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66215" y="1952625"/>
            <a:ext cx="64414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4800" b="1">
                <a:solidFill>
                  <a:schemeClr val="accent5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第三节   任意项级数</a:t>
            </a:r>
            <a:endParaRPr lang="zh-CN" altLang="zh-CN" sz="4800" b="1">
              <a:solidFill>
                <a:schemeClr val="accent5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7540" y="378460"/>
            <a:ext cx="469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例：设             为实数，讨论级数</a:t>
            </a:r>
            <a:endParaRPr lang="en-US" altLang="zh-CN" b="1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8450" y="378460"/>
          <a:ext cx="39624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52400" imgH="139700" progId="Equation.KSEE3">
                  <p:embed/>
                </p:oleObj>
              </mc:Choice>
              <mc:Fallback>
                <p:oleObj name="" r:id="rId1" imgW="152400" imgH="139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8450" y="378460"/>
                        <a:ext cx="396240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2965" y="958850"/>
          <a:ext cx="3402330" cy="7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790700" imgH="405765" progId="Equation.KSEE3">
                  <p:embed/>
                </p:oleObj>
              </mc:Choice>
              <mc:Fallback>
                <p:oleObj name="" r:id="rId3" imgW="1790700" imgH="4057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2965" y="958850"/>
                        <a:ext cx="3402330" cy="770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59510" y="1964690"/>
            <a:ext cx="176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的敛散性。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989330" y="2646045"/>
            <a:ext cx="426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解：当                          时，级数变成  </a:t>
            </a:r>
            <a:r>
              <a:rPr lang="zh-CN" altLang="en-US"/>
              <a:t>             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1795" y="3200400"/>
          <a:ext cx="4850130" cy="7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552700" imgH="405765" progId="Equation.KSEE3">
                  <p:embed/>
                </p:oleObj>
              </mc:Choice>
              <mc:Fallback>
                <p:oleObj name="" r:id="rId5" imgW="2552700" imgH="4057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1795" y="3200400"/>
                        <a:ext cx="4850130" cy="770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2648" y="2646045"/>
          <a:ext cx="79438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7" imgW="368300" imgH="177165" progId="Equation.KSEE3">
                  <p:embed/>
                </p:oleObj>
              </mc:Choice>
              <mc:Fallback>
                <p:oleObj name="" r:id="rId7" imgW="368300" imgH="177165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2648" y="2646045"/>
                        <a:ext cx="794385" cy="38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44600" y="4157345"/>
            <a:ext cx="346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由</a:t>
            </a:r>
            <a:r>
              <a:rPr lang="en-US" altLang="zh-CN" b="1"/>
              <a:t>Leibniz</a:t>
            </a:r>
            <a:r>
              <a:rPr lang="zh-CN" altLang="en-US" b="1"/>
              <a:t>判别法知级数收敛。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845185" y="488124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当                          时，</a:t>
            </a:r>
            <a:r>
              <a:rPr lang="zh-CN" altLang="en-US"/>
              <a:t>               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743" y="4867910"/>
          <a:ext cx="79438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68743" y="4867910"/>
                        <a:ext cx="794385" cy="38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065145" y="4881245"/>
            <a:ext cx="204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由于级数</a:t>
            </a:r>
            <a:endParaRPr lang="zh-CN" altLang="en-US" b="1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91940" y="4716145"/>
          <a:ext cx="1016635" cy="7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11" imgW="622300" imgH="431800" progId="Equation.KSEE3">
                  <p:embed/>
                </p:oleObj>
              </mc:Choice>
              <mc:Fallback>
                <p:oleObj name="" r:id="rId11" imgW="622300" imgH="4318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91940" y="4716145"/>
                        <a:ext cx="1016635" cy="70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257800" y="4881245"/>
            <a:ext cx="808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发散，</a:t>
            </a:r>
            <a:endParaRPr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6013450" y="490283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级数</a:t>
            </a:r>
            <a:endParaRPr lang="zh-CN" altLang="en-US" b="1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5750" y="4733925"/>
          <a:ext cx="996315" cy="7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609600" imgH="431800" progId="Equation.KSEE3">
                  <p:embed/>
                </p:oleObj>
              </mc:Choice>
              <mc:Fallback>
                <p:oleObj name="" r:id="rId13" imgW="609600" imgH="4318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35750" y="4733925"/>
                        <a:ext cx="996315" cy="70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854950" y="4902835"/>
            <a:ext cx="70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收敛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71855" y="5551805"/>
            <a:ext cx="163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所以级数</a:t>
            </a:r>
            <a:endParaRPr lang="zh-CN" altLang="en-US" b="1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8353" y="5421630"/>
          <a:ext cx="2033270" cy="7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5" imgW="1244600" imgH="431800" progId="Equation.KSEE3">
                  <p:embed/>
                </p:oleObj>
              </mc:Choice>
              <mc:Fallback>
                <p:oleObj name="" r:id="rId15" imgW="1244600" imgH="4318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8353" y="5421630"/>
                        <a:ext cx="2033270" cy="70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246245" y="570103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发散，</a:t>
            </a:r>
            <a:endParaRPr lang="zh-CN" altLang="en-US" b="1"/>
          </a:p>
        </p:txBody>
      </p:sp>
      <p:sp>
        <p:nvSpPr>
          <p:cNvPr id="25" name="文本框 24"/>
          <p:cNvSpPr txBox="1"/>
          <p:nvPr/>
        </p:nvSpPr>
        <p:spPr>
          <a:xfrm>
            <a:off x="5172710" y="5754370"/>
            <a:ext cx="203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从而原级数发散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5" grpId="0"/>
      <p:bldP spid="16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8355" y="431800"/>
            <a:ext cx="201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当                      时</a:t>
            </a:r>
            <a:r>
              <a:rPr lang="zh-CN" altLang="en-US"/>
              <a:t>，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9523" y="431800"/>
          <a:ext cx="79438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1" imgW="368300" imgH="177165" progId="Equation.KSEE3">
                  <p:embed/>
                </p:oleObj>
              </mc:Choice>
              <mc:Fallback>
                <p:oleObj name="" r:id="rId1" imgW="368300" imgH="177165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9523" y="431800"/>
                        <a:ext cx="794385" cy="38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09240" y="506095"/>
            <a:ext cx="288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将级数加括号后成为</a:t>
            </a:r>
            <a:endParaRPr lang="zh-CN" altLang="en-US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74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914400" imgH="203200" progId="Equation.KSEE3">
                  <p:embed/>
                </p:oleObj>
              </mc:Choice>
              <mc:Fallback>
                <p:oleObj name="" r:id="rId3" imgW="9144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74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1130" y="976630"/>
          <a:ext cx="5911850" cy="82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3111500" imgH="431800" progId="Equation.KSEE3">
                  <p:embed/>
                </p:oleObj>
              </mc:Choice>
              <mc:Fallback>
                <p:oleObj name="" r:id="rId5" imgW="3111500" imgH="4318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1130" y="976630"/>
                        <a:ext cx="5911850" cy="82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74420" y="2028190"/>
            <a:ext cx="304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除第一项外全部为负数，且</a:t>
            </a:r>
            <a:endParaRPr lang="zh-CN" altLang="en-US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4895" y="2527300"/>
          <a:ext cx="4116705" cy="110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7" imgW="2984500" imgH="800100" progId="Equation.KSEE3">
                  <p:embed/>
                </p:oleObj>
              </mc:Choice>
              <mc:Fallback>
                <p:oleObj name="" r:id="rId7" imgW="2984500" imgH="8001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4895" y="2527300"/>
                        <a:ext cx="4116705" cy="110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37920" y="3795395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而正项级数</a:t>
            </a:r>
            <a:endParaRPr lang="zh-CN" altLang="en-US" b="1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4895" y="3530600"/>
          <a:ext cx="930275" cy="95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9" imgW="419100" imgH="431800" progId="Equation.KSEE3">
                  <p:embed/>
                </p:oleObj>
              </mc:Choice>
              <mc:Fallback>
                <p:oleObj name="" r:id="rId9" imgW="419100" imgH="431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4895" y="3530600"/>
                        <a:ext cx="930275" cy="95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418205" y="3795395"/>
            <a:ext cx="474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发散，所以级数（</a:t>
            </a:r>
            <a:r>
              <a:rPr lang="en-US" altLang="zh-CN" b="1"/>
              <a:t>*</a:t>
            </a:r>
            <a:r>
              <a:rPr lang="zh-CN" altLang="en-US" b="1"/>
              <a:t>）发散，从而原级数发散。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7887335" y="120904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*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0900" y="4742815"/>
            <a:ext cx="278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综上所述</a:t>
            </a:r>
            <a:r>
              <a:rPr lang="en-US" altLang="zh-CN" b="1"/>
              <a:t>,</a:t>
            </a:r>
            <a:r>
              <a:rPr lang="zh-CN" altLang="en-US" b="1"/>
              <a:t>级数只在</a:t>
            </a:r>
            <a:endParaRPr lang="zh-CN" altLang="en-US" b="1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2273" y="4729480"/>
          <a:ext cx="79438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368300" imgH="177165" progId="Equation.KSEE3">
                  <p:embed/>
                </p:oleObj>
              </mc:Choice>
              <mc:Fallback>
                <p:oleObj name="" r:id="rId11" imgW="368300" imgH="177165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42273" y="4729480"/>
                        <a:ext cx="794385" cy="38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884295" y="4785360"/>
            <a:ext cx="102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时收敛</a:t>
            </a:r>
            <a:r>
              <a:rPr lang="en-US" altLang="zh-CN" b="1"/>
              <a:t>.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  <p:bldP spid="11" grpId="0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6324" name="对象 56323"/>
          <p:cNvGraphicFramePr/>
          <p:nvPr/>
        </p:nvGraphicFramePr>
        <p:xfrm>
          <a:off x="179388" y="0"/>
          <a:ext cx="37734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276600" imgH="838200" progId="Equation.3">
                  <p:embed/>
                </p:oleObj>
              </mc:Choice>
              <mc:Fallback>
                <p:oleObj name="" r:id="rId1" imgW="3276600" imgH="838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0"/>
                        <a:ext cx="3773487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文本框 56324"/>
          <p:cNvSpPr txBox="1"/>
          <p:nvPr/>
        </p:nvSpPr>
        <p:spPr>
          <a:xfrm>
            <a:off x="4140200" y="188913"/>
            <a:ext cx="43926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转化为正项级数讨论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56326" name="对象 56325"/>
          <p:cNvGraphicFramePr/>
          <p:nvPr/>
        </p:nvGraphicFramePr>
        <p:xfrm>
          <a:off x="1608138" y="862013"/>
          <a:ext cx="3673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3365500" imgH="838200" progId="Equation.3">
                  <p:embed/>
                </p:oleObj>
              </mc:Choice>
              <mc:Fallback>
                <p:oleObj name="" r:id="rId3" imgW="3365500" imgH="838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8138" y="862013"/>
                        <a:ext cx="36734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对象 56326"/>
          <p:cNvGraphicFramePr/>
          <p:nvPr/>
        </p:nvGraphicFramePr>
        <p:xfrm>
          <a:off x="5208588" y="862013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2171700" imgH="838200" progId="Equation.3">
                  <p:embed/>
                </p:oleObj>
              </mc:Choice>
              <mc:Fallback>
                <p:oleObj name="" r:id="rId5" imgW="2171700" imgH="838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8588" y="862013"/>
                        <a:ext cx="2171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对象 56327"/>
          <p:cNvGraphicFramePr/>
          <p:nvPr/>
        </p:nvGraphicFramePr>
        <p:xfrm>
          <a:off x="1619250" y="1725613"/>
          <a:ext cx="229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298700" imgH="838200" progId="Equation.3">
                  <p:embed/>
                </p:oleObj>
              </mc:Choice>
              <mc:Fallback>
                <p:oleObj name="" r:id="rId7" imgW="2298700" imgH="838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250" y="1725613"/>
                        <a:ext cx="2298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文本框 56328"/>
          <p:cNvSpPr txBox="1"/>
          <p:nvPr/>
        </p:nvSpPr>
        <p:spPr>
          <a:xfrm>
            <a:off x="0" y="1006475"/>
            <a:ext cx="1584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</a:rPr>
              <a:t>定理</a:t>
            </a:r>
            <a:endParaRPr lang="en-US" altLang="zh-CN" sz="2800" b="1">
              <a:solidFill>
                <a:schemeClr val="hlink"/>
              </a:solidFill>
            </a:endParaRPr>
          </a:p>
        </p:txBody>
      </p:sp>
      <p:graphicFrame>
        <p:nvGraphicFramePr>
          <p:cNvPr id="56331" name="对象 56330"/>
          <p:cNvGraphicFramePr/>
          <p:nvPr/>
        </p:nvGraphicFramePr>
        <p:xfrm>
          <a:off x="1331913" y="2806700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1422400" imgH="457200" progId="Equation.3">
                  <p:embed/>
                </p:oleObj>
              </mc:Choice>
              <mc:Fallback>
                <p:oleObj name="" r:id="rId9" imgW="14224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913" y="2806700"/>
                        <a:ext cx="1422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对象 56331"/>
          <p:cNvGraphicFramePr/>
          <p:nvPr/>
        </p:nvGraphicFramePr>
        <p:xfrm>
          <a:off x="3132138" y="2589213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1" imgW="2171700" imgH="838200" progId="Equation.3">
                  <p:embed/>
                </p:oleObj>
              </mc:Choice>
              <mc:Fallback>
                <p:oleObj name="" r:id="rId11" imgW="2171700" imgH="838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2138" y="2589213"/>
                        <a:ext cx="2171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对象 56332"/>
          <p:cNvGraphicFramePr/>
          <p:nvPr/>
        </p:nvGraphicFramePr>
        <p:xfrm>
          <a:off x="5389563" y="2543175"/>
          <a:ext cx="224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2247900" imgH="838200" progId="Equation.3">
                  <p:embed/>
                </p:oleObj>
              </mc:Choice>
              <mc:Fallback>
                <p:oleObj name="" r:id="rId13" imgW="2247900" imgH="838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89563" y="2543175"/>
                        <a:ext cx="2247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对象 56333"/>
          <p:cNvGraphicFramePr/>
          <p:nvPr/>
        </p:nvGraphicFramePr>
        <p:xfrm>
          <a:off x="7956550" y="2733675"/>
          <a:ext cx="384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5" imgW="203200" imgH="228600" progId="Equation.3">
                  <p:embed/>
                </p:oleObj>
              </mc:Choice>
              <mc:Fallback>
                <p:oleObj name="" r:id="rId15" imgW="2032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56550" y="2733675"/>
                        <a:ext cx="3841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文本框 56334"/>
          <p:cNvSpPr txBox="1"/>
          <p:nvPr/>
        </p:nvSpPr>
        <p:spPr>
          <a:xfrm>
            <a:off x="1331913" y="3454400"/>
            <a:ext cx="4895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anose="02010609030101010101" pitchFamily="49" charset="-122"/>
              </a:rPr>
              <a:t>对正项级数有比较判别法</a:t>
            </a:r>
            <a:endParaRPr lang="zh-CN" altLang="en-US" sz="2800" b="1" dirty="0">
              <a:ea typeface="楷体_GB2312" panose="02010609030101010101" pitchFamily="49" charset="-122"/>
            </a:endParaRPr>
          </a:p>
        </p:txBody>
      </p:sp>
      <p:graphicFrame>
        <p:nvGraphicFramePr>
          <p:cNvPr id="56336" name="对象 56335"/>
          <p:cNvGraphicFramePr/>
          <p:nvPr/>
        </p:nvGraphicFramePr>
        <p:xfrm>
          <a:off x="1187450" y="3957638"/>
          <a:ext cx="260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7" imgW="2603500" imgH="838200" progId="Equation.3">
                  <p:embed/>
                </p:oleObj>
              </mc:Choice>
              <mc:Fallback>
                <p:oleObj name="" r:id="rId17" imgW="2603500" imgH="838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7450" y="3957638"/>
                        <a:ext cx="2603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对象 56336"/>
          <p:cNvGraphicFramePr/>
          <p:nvPr/>
        </p:nvGraphicFramePr>
        <p:xfrm>
          <a:off x="3924300" y="4173538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9" imgW="1422400" imgH="457200" progId="Equation.3">
                  <p:embed/>
                </p:oleObj>
              </mc:Choice>
              <mc:Fallback>
                <p:oleObj name="" r:id="rId19" imgW="1422400" imgH="457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24300" y="4173538"/>
                        <a:ext cx="1422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对象 56337"/>
          <p:cNvGraphicFramePr/>
          <p:nvPr/>
        </p:nvGraphicFramePr>
        <p:xfrm>
          <a:off x="5724525" y="4173538"/>
          <a:ext cx="191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1" imgW="1917700" imgH="457200" progId="Equation.3">
                  <p:embed/>
                </p:oleObj>
              </mc:Choice>
              <mc:Fallback>
                <p:oleObj name="" r:id="rId21" imgW="1917700" imgH="457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24525" y="4173538"/>
                        <a:ext cx="1917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对象 56338"/>
          <p:cNvGraphicFramePr/>
          <p:nvPr/>
        </p:nvGraphicFramePr>
        <p:xfrm>
          <a:off x="1187450" y="4797425"/>
          <a:ext cx="393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3" imgW="3937000" imgH="838200" progId="Equation.3">
                  <p:embed/>
                </p:oleObj>
              </mc:Choice>
              <mc:Fallback>
                <p:oleObj name="" r:id="rId23" imgW="3937000" imgH="838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87450" y="4797425"/>
                        <a:ext cx="3937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对象 56339"/>
          <p:cNvGraphicFramePr/>
          <p:nvPr/>
        </p:nvGraphicFramePr>
        <p:xfrm>
          <a:off x="5219700" y="4724400"/>
          <a:ext cx="203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5" imgW="2032000" imgH="838200" progId="Equation.3">
                  <p:embed/>
                </p:oleObj>
              </mc:Choice>
              <mc:Fallback>
                <p:oleObj name="" r:id="rId25" imgW="2032000" imgH="838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219700" y="4724400"/>
                        <a:ext cx="2032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对象 56340"/>
          <p:cNvGraphicFramePr/>
          <p:nvPr/>
        </p:nvGraphicFramePr>
        <p:xfrm>
          <a:off x="1187450" y="5876925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7" imgW="2286000" imgH="457200" progId="Equation.3">
                  <p:embed/>
                </p:oleObj>
              </mc:Choice>
              <mc:Fallback>
                <p:oleObj name="" r:id="rId27" imgW="2286000" imgH="457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87450" y="5876925"/>
                        <a:ext cx="2286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对象 56341"/>
          <p:cNvGraphicFramePr/>
          <p:nvPr/>
        </p:nvGraphicFramePr>
        <p:xfrm>
          <a:off x="3492500" y="5734050"/>
          <a:ext cx="195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9" imgW="1955800" imgH="838200" progId="Equation.3">
                  <p:embed/>
                </p:oleObj>
              </mc:Choice>
              <mc:Fallback>
                <p:oleObj name="" r:id="rId29" imgW="1955800" imgH="838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492500" y="5734050"/>
                        <a:ext cx="1955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椭圆 56348"/>
          <p:cNvSpPr/>
          <p:nvPr/>
        </p:nvSpPr>
        <p:spPr>
          <a:xfrm>
            <a:off x="381000" y="2819400"/>
            <a:ext cx="533400" cy="533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buClr>
                <a:schemeClr val="bg1"/>
              </a:buClr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证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  <p:bldP spid="56329" grpId="0"/>
      <p:bldP spid="56335" grpId="0"/>
      <p:bldP spid="5634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对象 20484"/>
          <p:cNvGraphicFramePr/>
          <p:nvPr/>
        </p:nvGraphicFramePr>
        <p:xfrm>
          <a:off x="900113" y="260350"/>
          <a:ext cx="54006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" imgW="6336665" imgH="1051560" progId="Word.Document.8">
                  <p:embed/>
                </p:oleObj>
              </mc:Choice>
              <mc:Fallback>
                <p:oleObj name="" r:id="rId1" imgW="6336665" imgH="1051560" progId="Word.Document.8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260350"/>
                        <a:ext cx="5400675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0485"/>
          <p:cNvGraphicFramePr/>
          <p:nvPr/>
        </p:nvGraphicFramePr>
        <p:xfrm>
          <a:off x="1619250" y="2492375"/>
          <a:ext cx="15843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" imgW="735965" imgH="444500" progId="Equation.3">
                  <p:embed/>
                </p:oleObj>
              </mc:Choice>
              <mc:Fallback>
                <p:oleObj name="" r:id="rId3" imgW="735965" imgH="4445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2492375"/>
                        <a:ext cx="1584325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0486"/>
          <p:cNvGraphicFramePr/>
          <p:nvPr/>
        </p:nvGraphicFramePr>
        <p:xfrm>
          <a:off x="4067175" y="2613025"/>
          <a:ext cx="18732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5" imgW="2183765" imgH="951865" progId="Equation.3">
                  <p:embed/>
                </p:oleObj>
              </mc:Choice>
              <mc:Fallback>
                <p:oleObj name="" r:id="rId5" imgW="2183765" imgH="9518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175" y="2613025"/>
                        <a:ext cx="187325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文本框 20487"/>
          <p:cNvSpPr txBox="1"/>
          <p:nvPr/>
        </p:nvSpPr>
        <p:spPr>
          <a:xfrm>
            <a:off x="781050" y="1109663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240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0489" name="对象 20488"/>
          <p:cNvGraphicFramePr/>
          <p:nvPr/>
        </p:nvGraphicFramePr>
        <p:xfrm>
          <a:off x="1547813" y="3573463"/>
          <a:ext cx="230346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7" imgW="1180465" imgH="444500" progId="Equation.3">
                  <p:embed/>
                </p:oleObj>
              </mc:Choice>
              <mc:Fallback>
                <p:oleObj name="" r:id="rId7" imgW="1180465" imgH="4445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3573463"/>
                        <a:ext cx="2303462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文本框 20489"/>
          <p:cNvSpPr txBox="1"/>
          <p:nvPr/>
        </p:nvSpPr>
        <p:spPr>
          <a:xfrm>
            <a:off x="1476375" y="4508500"/>
            <a:ext cx="579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zh-CN" sz="2400" b="1" dirty="0">
                <a:latin typeface="Times New Roman" panose="02020603050405020304" pitchFamily="18" charset="0"/>
              </a:rPr>
              <a:t>故由定理知原级数绝对收敛.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0492" name="文本框 20491"/>
          <p:cNvSpPr txBox="1"/>
          <p:nvPr/>
        </p:nvSpPr>
        <p:spPr>
          <a:xfrm>
            <a:off x="1373188" y="1125538"/>
            <a:ext cx="72310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经判断该级数为任意项级数（易出错认为正项级数）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20493" name="对象 20492"/>
          <p:cNvGraphicFramePr/>
          <p:nvPr/>
        </p:nvGraphicFramePr>
        <p:xfrm>
          <a:off x="3203575" y="2492375"/>
          <a:ext cx="6302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9" imgW="279400" imgH="405765" progId="Equation.3">
                  <p:embed/>
                </p:oleObj>
              </mc:Choice>
              <mc:Fallback>
                <p:oleObj name="" r:id="rId9" imgW="279400" imgH="40576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3575" y="2492375"/>
                        <a:ext cx="630238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文本框 20493"/>
          <p:cNvSpPr txBox="1"/>
          <p:nvPr/>
        </p:nvSpPr>
        <p:spPr>
          <a:xfrm>
            <a:off x="1403350" y="1844675"/>
            <a:ext cx="2879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考虑绝对值级数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20495" name="对象 20494"/>
          <p:cNvGraphicFramePr/>
          <p:nvPr/>
        </p:nvGraphicFramePr>
        <p:xfrm>
          <a:off x="3635375" y="1628775"/>
          <a:ext cx="1408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1" imgW="685800" imgH="444500" progId="Equation.DSMT4">
                  <p:embed/>
                </p:oleObj>
              </mc:Choice>
              <mc:Fallback>
                <p:oleObj name="" r:id="rId11" imgW="685800" imgH="4445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35375" y="1628775"/>
                        <a:ext cx="1408113" cy="91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对象 20495"/>
          <p:cNvGraphicFramePr/>
          <p:nvPr/>
        </p:nvGraphicFramePr>
        <p:xfrm>
          <a:off x="1619250" y="5157788"/>
          <a:ext cx="19399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3" imgW="901065" imgH="405765" progId="Equation.DSMT4">
                  <p:embed/>
                </p:oleObj>
              </mc:Choice>
              <mc:Fallback>
                <p:oleObj name="" r:id="rId13" imgW="901065" imgH="405765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19250" y="5157788"/>
                        <a:ext cx="1939925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对象 20496"/>
          <p:cNvGraphicFramePr/>
          <p:nvPr/>
        </p:nvGraphicFramePr>
        <p:xfrm>
          <a:off x="3635375" y="5229225"/>
          <a:ext cx="18732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5" imgW="2183765" imgH="951865" progId="Equation.3">
                  <p:embed/>
                </p:oleObj>
              </mc:Choice>
              <mc:Fallback>
                <p:oleObj name="" r:id="rId15" imgW="2183765" imgH="95186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5229225"/>
                        <a:ext cx="187325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对象 20497"/>
          <p:cNvGraphicFramePr/>
          <p:nvPr/>
        </p:nvGraphicFramePr>
        <p:xfrm>
          <a:off x="5700713" y="5168900"/>
          <a:ext cx="2203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6" imgW="1129665" imgH="431800" progId="Equation.DSMT4">
                  <p:embed/>
                </p:oleObj>
              </mc:Choice>
              <mc:Fallback>
                <p:oleObj name="" r:id="rId16" imgW="1129665" imgH="4318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00713" y="5168900"/>
                        <a:ext cx="2203450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矩形 20498"/>
          <p:cNvSpPr/>
          <p:nvPr/>
        </p:nvSpPr>
        <p:spPr>
          <a:xfrm>
            <a:off x="1258888" y="4941888"/>
            <a:ext cx="6913562" cy="1295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lg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0502" name="组合 20501"/>
          <p:cNvGrpSpPr/>
          <p:nvPr/>
        </p:nvGrpSpPr>
        <p:grpSpPr>
          <a:xfrm>
            <a:off x="1258888" y="4941888"/>
            <a:ext cx="6913562" cy="1295400"/>
            <a:chOff x="793" y="3113"/>
            <a:chExt cx="4355" cy="816"/>
          </a:xfrm>
        </p:grpSpPr>
        <p:sp>
          <p:nvSpPr>
            <p:cNvPr id="20500" name="直接连接符 20499"/>
            <p:cNvSpPr/>
            <p:nvPr/>
          </p:nvSpPr>
          <p:spPr>
            <a:xfrm>
              <a:off x="793" y="3113"/>
              <a:ext cx="4355" cy="816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1" name="直接连接符 20500"/>
            <p:cNvSpPr/>
            <p:nvPr/>
          </p:nvSpPr>
          <p:spPr>
            <a:xfrm flipV="1">
              <a:off x="793" y="3113"/>
              <a:ext cx="4355" cy="816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90" grpId="0"/>
      <p:bldP spid="20492" grpId="0"/>
      <p:bldP spid="204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820" name="对象 34819"/>
          <p:cNvGraphicFramePr/>
          <p:nvPr/>
        </p:nvGraphicFramePr>
        <p:xfrm>
          <a:off x="971550" y="44450"/>
          <a:ext cx="459581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5943600" imgH="1275715" progId="Word.Document.8">
                  <p:embed/>
                </p:oleObj>
              </mc:Choice>
              <mc:Fallback>
                <p:oleObj name="" r:id="rId1" imgW="5943600" imgH="1275715" progId="Word.Document.8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44450"/>
                        <a:ext cx="4595813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34820"/>
          <p:cNvGraphicFramePr/>
          <p:nvPr/>
        </p:nvGraphicFramePr>
        <p:xfrm>
          <a:off x="1042988" y="1652588"/>
          <a:ext cx="17764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939165" imgH="405765" progId="Equation.DSMT4">
                  <p:embed/>
                </p:oleObj>
              </mc:Choice>
              <mc:Fallback>
                <p:oleObj name="" r:id="rId3" imgW="939165" imgH="405765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1652588"/>
                        <a:ext cx="17764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对象 34821"/>
          <p:cNvGraphicFramePr/>
          <p:nvPr/>
        </p:nvGraphicFramePr>
        <p:xfrm>
          <a:off x="6300788" y="1901825"/>
          <a:ext cx="16557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1953895" imgH="405765" progId="Equation.3">
                  <p:embed/>
                </p:oleObj>
              </mc:Choice>
              <mc:Fallback>
                <p:oleObj name="" r:id="rId5" imgW="1953895" imgH="405765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788" y="1901825"/>
                        <a:ext cx="1655762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文本框 34822"/>
          <p:cNvSpPr txBox="1"/>
          <p:nvPr/>
        </p:nvSpPr>
        <p:spPr>
          <a:xfrm>
            <a:off x="849313" y="86995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40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4824" name="对象 34823"/>
          <p:cNvGraphicFramePr/>
          <p:nvPr/>
        </p:nvGraphicFramePr>
        <p:xfrm>
          <a:off x="1187450" y="2622550"/>
          <a:ext cx="38036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839595" imgH="405765" progId="Equation.DSMT4">
                  <p:embed/>
                </p:oleObj>
              </mc:Choice>
              <mc:Fallback>
                <p:oleObj name="" r:id="rId7" imgW="1839595" imgH="40576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2622550"/>
                        <a:ext cx="380365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34824"/>
          <p:cNvGraphicFramePr/>
          <p:nvPr/>
        </p:nvGraphicFramePr>
        <p:xfrm>
          <a:off x="4722813" y="2770188"/>
          <a:ext cx="2297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9" imgW="1219200" imgH="228600" progId="Equation.DSMT4">
                  <p:embed/>
                </p:oleObj>
              </mc:Choice>
              <mc:Fallback>
                <p:oleObj name="" r:id="rId9" imgW="1219200" imgH="2286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2813" y="2770188"/>
                        <a:ext cx="229711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文本框 34828"/>
          <p:cNvSpPr txBox="1"/>
          <p:nvPr/>
        </p:nvSpPr>
        <p:spPr>
          <a:xfrm>
            <a:off x="1328738" y="850900"/>
            <a:ext cx="1765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</a:rPr>
              <a:t>考察函数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4830" name="文本框 34829"/>
          <p:cNvSpPr txBox="1"/>
          <p:nvPr/>
        </p:nvSpPr>
        <p:spPr>
          <a:xfrm>
            <a:off x="4859338" y="844550"/>
            <a:ext cx="21605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的单调性。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31" name="对象 34830"/>
          <p:cNvGraphicFramePr/>
          <p:nvPr/>
        </p:nvGraphicFramePr>
        <p:xfrm>
          <a:off x="3076575" y="690563"/>
          <a:ext cx="185578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1" imgW="1028065" imgH="405765" progId="Equation.DSMT4">
                  <p:embed/>
                </p:oleObj>
              </mc:Choice>
              <mc:Fallback>
                <p:oleObj name="" r:id="rId11" imgW="1028065" imgH="405765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6575" y="690563"/>
                        <a:ext cx="1855788" cy="731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对象 34832"/>
          <p:cNvGraphicFramePr/>
          <p:nvPr/>
        </p:nvGraphicFramePr>
        <p:xfrm>
          <a:off x="2784475" y="1341438"/>
          <a:ext cx="1608138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3" imgW="850265" imgH="647700" progId="Equation.DSMT4">
                  <p:embed/>
                </p:oleObj>
              </mc:Choice>
              <mc:Fallback>
                <p:oleObj name="" r:id="rId13" imgW="850265" imgH="6477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84475" y="1341438"/>
                        <a:ext cx="1608138" cy="1227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对象 34833"/>
          <p:cNvGraphicFramePr/>
          <p:nvPr/>
        </p:nvGraphicFramePr>
        <p:xfrm>
          <a:off x="4452938" y="1636713"/>
          <a:ext cx="1847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5" imgW="977265" imgH="482600" progId="Equation.DSMT4">
                  <p:embed/>
                </p:oleObj>
              </mc:Choice>
              <mc:Fallback>
                <p:oleObj name="" r:id="rId15" imgW="977265" imgH="4826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52938" y="1636713"/>
                        <a:ext cx="18478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对象 34834"/>
          <p:cNvGraphicFramePr/>
          <p:nvPr/>
        </p:nvGraphicFramePr>
        <p:xfrm>
          <a:off x="1042988" y="3411538"/>
          <a:ext cx="27495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7" imgW="1510030" imgH="405765" progId="Equation.DSMT4">
                  <p:embed/>
                </p:oleObj>
              </mc:Choice>
              <mc:Fallback>
                <p:oleObj name="" r:id="rId17" imgW="1510030" imgH="405765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2988" y="3411538"/>
                        <a:ext cx="2749550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对象 34835"/>
          <p:cNvGraphicFramePr/>
          <p:nvPr/>
        </p:nvGraphicFramePr>
        <p:xfrm>
          <a:off x="3851275" y="3411538"/>
          <a:ext cx="175736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9" imgW="964565" imgH="405765" progId="Equation.DSMT4">
                  <p:embed/>
                </p:oleObj>
              </mc:Choice>
              <mc:Fallback>
                <p:oleObj name="" r:id="rId19" imgW="964565" imgH="405765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51275" y="3411538"/>
                        <a:ext cx="1757363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对象 34836"/>
          <p:cNvGraphicFramePr/>
          <p:nvPr/>
        </p:nvGraphicFramePr>
        <p:xfrm>
          <a:off x="611188" y="4629150"/>
          <a:ext cx="19192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1" imgW="1053465" imgH="292100" progId="Equation.DSMT4">
                  <p:embed/>
                </p:oleObj>
              </mc:Choice>
              <mc:Fallback>
                <p:oleObj name="" r:id="rId21" imgW="1053465" imgH="2921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1188" y="4629150"/>
                        <a:ext cx="1919287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对象 34837"/>
          <p:cNvGraphicFramePr/>
          <p:nvPr/>
        </p:nvGraphicFramePr>
        <p:xfrm>
          <a:off x="2548255" y="4387215"/>
          <a:ext cx="21748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3" imgW="1193165" imgH="444500" progId="Equation.DSMT4">
                  <p:embed/>
                </p:oleObj>
              </mc:Choice>
              <mc:Fallback>
                <p:oleObj name="" r:id="rId23" imgW="1193165" imgH="4445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48255" y="4387215"/>
                        <a:ext cx="2174875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对象 34838"/>
          <p:cNvGraphicFramePr/>
          <p:nvPr/>
        </p:nvGraphicFramePr>
        <p:xfrm>
          <a:off x="4714875" y="4052888"/>
          <a:ext cx="201295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5" imgW="1104265" imgH="812165" progId="Equation.DSMT4">
                  <p:embed/>
                </p:oleObj>
              </mc:Choice>
              <mc:Fallback>
                <p:oleObj name="" r:id="rId25" imgW="1104265" imgH="812165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14875" y="4052888"/>
                        <a:ext cx="2012950" cy="147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对象 34839"/>
          <p:cNvGraphicFramePr/>
          <p:nvPr/>
        </p:nvGraphicFramePr>
        <p:xfrm>
          <a:off x="6732588" y="4124325"/>
          <a:ext cx="19431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7" imgW="1066165" imgH="761365" progId="Equation.DSMT4">
                  <p:embed/>
                </p:oleObj>
              </mc:Choice>
              <mc:Fallback>
                <p:oleObj name="" r:id="rId27" imgW="1066165" imgH="761365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732588" y="4124325"/>
                        <a:ext cx="1943100" cy="1382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1" name="对象 34840"/>
          <p:cNvGraphicFramePr/>
          <p:nvPr/>
        </p:nvGraphicFramePr>
        <p:xfrm>
          <a:off x="1116013" y="5559425"/>
          <a:ext cx="23590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9" imgW="1294765" imgH="292100" progId="Equation.DSMT4">
                  <p:embed/>
                </p:oleObj>
              </mc:Choice>
              <mc:Fallback>
                <p:oleObj name="" r:id="rId29" imgW="1294765" imgH="2921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16013" y="5559425"/>
                        <a:ext cx="235902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3" name="对象 34842"/>
          <p:cNvGraphicFramePr/>
          <p:nvPr/>
        </p:nvGraphicFramePr>
        <p:xfrm>
          <a:off x="5651500" y="3617913"/>
          <a:ext cx="4397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1" imgW="240665" imgH="177800" progId="Equation.DSMT4">
                  <p:embed/>
                </p:oleObj>
              </mc:Choice>
              <mc:Fallback>
                <p:oleObj name="" r:id="rId31" imgW="240665" imgH="1778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51500" y="3617913"/>
                        <a:ext cx="439738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" name="对象 34843"/>
          <p:cNvGraphicFramePr/>
          <p:nvPr/>
        </p:nvGraphicFramePr>
        <p:xfrm>
          <a:off x="3646170" y="5581650"/>
          <a:ext cx="1431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3" imgW="787400" imgH="279400" progId="Equation.DSMT4">
                  <p:embed/>
                </p:oleObj>
              </mc:Choice>
              <mc:Fallback>
                <p:oleObj name="" r:id="rId33" imgW="787400" imgH="2794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646170" y="5581650"/>
                        <a:ext cx="14319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文本框 34844"/>
          <p:cNvSpPr txBox="1"/>
          <p:nvPr/>
        </p:nvSpPr>
        <p:spPr>
          <a:xfrm>
            <a:off x="5003800" y="5589588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zh-CN" sz="2400" b="1" dirty="0">
                <a:latin typeface="Times New Roman" panose="02020603050405020304" pitchFamily="18" charset="0"/>
              </a:rPr>
              <a:t>原级数收敛.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/>
      <p:bldP spid="34829" grpId="0"/>
      <p:bldP spid="34830" grpId="0"/>
      <p:bldP spid="348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0720" y="581025"/>
            <a:ext cx="612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例</a:t>
            </a:r>
            <a:r>
              <a:rPr lang="zh-CN" altLang="en-US"/>
              <a:t>： </a:t>
            </a:r>
            <a:r>
              <a:rPr lang="zh-CN" altLang="en-US" b="1"/>
              <a:t>判别级数                                                  的敛散性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829310" y="1357630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解： 级数</a:t>
            </a:r>
            <a:endParaRPr lang="zh-CN" altLang="en-US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1405" y="445135"/>
          <a:ext cx="222758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7100" imgH="482600" progId="Equation.KSEE3">
                  <p:embed/>
                </p:oleObj>
              </mc:Choice>
              <mc:Fallback>
                <p:oleObj name="" r:id="rId1" imgW="927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405" y="445135"/>
                        <a:ext cx="2227580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74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03200" progId="Equation.KSEE3">
                  <p:embed/>
                </p:oleObj>
              </mc:Choice>
              <mc:Fallback>
                <p:oleObj name="" r:id="rId3" imgW="914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74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3410" y="1839595"/>
          <a:ext cx="4585970" cy="76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892300" imgH="571500" progId="Equation.KSEE3">
                  <p:embed/>
                </p:oleObj>
              </mc:Choice>
              <mc:Fallback>
                <p:oleObj name="" r:id="rId5" imgW="1892300" imgH="571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3410" y="1839595"/>
                        <a:ext cx="4585970" cy="76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59510" y="2959100"/>
            <a:ext cx="419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发散</a:t>
            </a:r>
            <a:r>
              <a:rPr lang="en-US" altLang="zh-CN" b="1"/>
              <a:t>, </a:t>
            </a:r>
            <a:r>
              <a:rPr lang="zh-CN" altLang="en-US" b="1"/>
              <a:t>因此原级数不是绝对收敛的</a:t>
            </a:r>
            <a:r>
              <a:rPr lang="en-US" altLang="zh-CN" b="1"/>
              <a:t>.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1042670" y="3571875"/>
            <a:ext cx="1351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又因为</a:t>
            </a:r>
            <a:endParaRPr lang="zh-CN" altLang="en-US" b="1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2625" y="3596640"/>
          <a:ext cx="105918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469900" imgH="152400" progId="Equation.KSEE3">
                  <p:embed/>
                </p:oleObj>
              </mc:Choice>
              <mc:Fallback>
                <p:oleObj name="" r:id="rId7" imgW="469900" imgH="1524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625" y="3596640"/>
                        <a:ext cx="105918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140075" y="3596640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时</a:t>
            </a:r>
            <a:r>
              <a:rPr lang="zh-CN" altLang="en-US"/>
              <a:t>，</a:t>
            </a:r>
            <a:endParaRPr lang="en-US" altLang="zh-CN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0795" y="3479800"/>
          <a:ext cx="1345565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482600" imgH="228600" progId="Equation.KSEE3">
                  <p:embed/>
                </p:oleObj>
              </mc:Choice>
              <mc:Fallback>
                <p:oleObj name="" r:id="rId9" imgW="4826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20795" y="3479800"/>
                        <a:ext cx="1345565" cy="63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27980" y="3479800"/>
            <a:ext cx="306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，</a:t>
            </a:r>
            <a:r>
              <a:rPr lang="zh-CN" altLang="en-US" b="1"/>
              <a:t>但不是单调递减的。所以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116965" y="4349115"/>
            <a:ext cx="294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不能用</a:t>
            </a:r>
            <a:r>
              <a:rPr lang="en-US" altLang="zh-CN" b="1"/>
              <a:t>Leibniz</a:t>
            </a:r>
            <a:r>
              <a:rPr lang="zh-CN" altLang="en-US" b="1"/>
              <a:t>判别法。</a:t>
            </a:r>
            <a:endParaRPr lang="en-US" altLang="zh-CN" b="1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6850" y="4991735"/>
          <a:ext cx="6822440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3974465" imgH="495300" progId="Equation.KSEE3">
                  <p:embed/>
                </p:oleObj>
              </mc:Choice>
              <mc:Fallback>
                <p:oleObj name="" r:id="rId11" imgW="3974465" imgH="495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66850" y="4991735"/>
                        <a:ext cx="6822440" cy="85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6213" y="777558"/>
          <a:ext cx="5842635" cy="74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3403600" imgH="431800" progId="Equation.KSEE3">
                  <p:embed/>
                </p:oleObj>
              </mc:Choice>
              <mc:Fallback>
                <p:oleObj name="" r:id="rId1" imgW="34036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6213" y="777558"/>
                        <a:ext cx="5842635" cy="74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61695" y="1953895"/>
            <a:ext cx="1915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由于</a:t>
            </a:r>
            <a:endParaRPr lang="zh-CN" altLang="en-US" b="1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74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914400" imgH="203200" progId="Equation.KSEE3">
                  <p:embed/>
                </p:oleObj>
              </mc:Choice>
              <mc:Fallback>
                <p:oleObj name="" r:id="rId3" imgW="914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74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2890" y="1842453"/>
          <a:ext cx="2092960" cy="74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219200" imgH="431800" progId="Equation.KSEE3">
                  <p:embed/>
                </p:oleObj>
              </mc:Choice>
              <mc:Fallback>
                <p:oleObj name="" r:id="rId5" imgW="12192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2890" y="1842453"/>
                        <a:ext cx="2092960" cy="74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51275" y="1953895"/>
            <a:ext cx="103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故</a:t>
            </a:r>
            <a:endParaRPr lang="zh-CN" altLang="en-US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3075" y="1939925"/>
          <a:ext cx="577850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7" imgW="241300" imgH="228600" progId="Equation.KSEE3">
                  <p:embed/>
                </p:oleObj>
              </mc:Choice>
              <mc:Fallback>
                <p:oleObj name="" r:id="rId7" imgW="2413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3075" y="1939925"/>
                        <a:ext cx="577850" cy="54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098415" y="2060575"/>
            <a:ext cx="205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单调递减，又</a:t>
            </a:r>
            <a:endParaRPr lang="en-US" altLang="zh-CN" b="1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3823" y="2686051"/>
          <a:ext cx="5777865" cy="224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3365500" imgH="1308100" progId="Equation.KSEE3">
                  <p:embed/>
                </p:oleObj>
              </mc:Choice>
              <mc:Fallback>
                <p:oleObj name="" r:id="rId9" imgW="3365500" imgH="13081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3823" y="2686051"/>
                        <a:ext cx="5777865" cy="2247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00125" y="510476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故</a:t>
            </a:r>
            <a:r>
              <a:rPr lang="zh-CN" altLang="en-US"/>
              <a:t>                </a:t>
            </a:r>
            <a:r>
              <a:rPr lang="zh-CN" altLang="en-US" b="1"/>
              <a:t>单调递减，有下界，由此可知</a:t>
            </a:r>
            <a:endParaRPr lang="zh-CN" altLang="en-US" b="1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74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1" imgW="914400" imgH="203200" progId="Equation.KSEE3">
                  <p:embed/>
                </p:oleObj>
              </mc:Choice>
              <mc:Fallback>
                <p:oleObj name="" r:id="rId11" imgW="9144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74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6530" y="4925695"/>
          <a:ext cx="577850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241300" imgH="228600" progId="Equation.KSEE3">
                  <p:embed/>
                </p:oleObj>
              </mc:Choice>
              <mc:Fallback>
                <p:oleObj name="" r:id="rId12" imgW="2413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6530" y="4925695"/>
                        <a:ext cx="577850" cy="54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0965" y="5033010"/>
          <a:ext cx="1155700" cy="66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482600" imgH="279400" progId="Equation.KSEE3">
                  <p:embed/>
                </p:oleObj>
              </mc:Choice>
              <mc:Fallback>
                <p:oleObj name="" r:id="rId13" imgW="4826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0965" y="5033010"/>
                        <a:ext cx="1155700" cy="66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407785" y="510476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存在，令</a:t>
            </a:r>
            <a:endParaRPr lang="zh-CN" altLang="en-US" b="1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3345" y="5702300"/>
          <a:ext cx="1916430" cy="66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5" imgW="800100" imgH="279400" progId="Equation.KSEE3">
                  <p:embed/>
                </p:oleObj>
              </mc:Choice>
              <mc:Fallback>
                <p:oleObj name="" r:id="rId15" imgW="8001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3345" y="5702300"/>
                        <a:ext cx="1916430" cy="66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4240" y="538480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又因为</a:t>
            </a:r>
            <a:endParaRPr lang="zh-CN" altLang="en-US" b="1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8575" y="906780"/>
          <a:ext cx="4360545" cy="90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374265" imgH="495300" progId="Equation.KSEE3">
                  <p:embed/>
                </p:oleObj>
              </mc:Choice>
              <mc:Fallback>
                <p:oleObj name="" r:id="rId1" imgW="2374265" imgH="495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8575" y="906780"/>
                        <a:ext cx="4360545" cy="90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80465" y="1975485"/>
            <a:ext cx="1277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从而有</a:t>
            </a:r>
            <a:endParaRPr lang="zh-CN" altLang="en-US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74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914400" imgH="203200" progId="Equation.KSEE3">
                  <p:embed/>
                </p:oleObj>
              </mc:Choice>
              <mc:Fallback>
                <p:oleObj name="" r:id="rId3" imgW="9144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74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1040" y="2500630"/>
          <a:ext cx="5201920" cy="66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2171700" imgH="279400" progId="Equation.KSEE3">
                  <p:embed/>
                </p:oleObj>
              </mc:Choice>
              <mc:Fallback>
                <p:oleObj name="" r:id="rId5" imgW="21717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1040" y="2500630"/>
                        <a:ext cx="5201920" cy="66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80465" y="346583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于是有</a:t>
            </a:r>
            <a:endParaRPr lang="zh-CN" altLang="en-US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8728" y="3722370"/>
          <a:ext cx="1795145" cy="66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749300" imgH="279400" progId="Equation.KSEE3">
                  <p:embed/>
                </p:oleObj>
              </mc:Choice>
              <mc:Fallback>
                <p:oleObj name="" r:id="rId7" imgW="7493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8728" y="3722370"/>
                        <a:ext cx="1795145" cy="66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33805" y="4423410"/>
            <a:ext cx="219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原级数条件收敛。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1372" name="文本框 271371"/>
          <p:cNvSpPr txBox="1"/>
          <p:nvPr/>
        </p:nvSpPr>
        <p:spPr>
          <a:xfrm>
            <a:off x="468313" y="476250"/>
            <a:ext cx="10080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endParaRPr lang="en-US" altLang="zh-CN" sz="28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71373" name="对象 271372"/>
          <p:cNvGraphicFramePr/>
          <p:nvPr/>
        </p:nvGraphicFramePr>
        <p:xfrm>
          <a:off x="1414463" y="260350"/>
          <a:ext cx="3517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517900" imgH="977900" progId="Equation.3">
                  <p:embed/>
                </p:oleObj>
              </mc:Choice>
              <mc:Fallback>
                <p:oleObj name="" r:id="rId1" imgW="3517900" imgH="977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4463" y="260350"/>
                        <a:ext cx="3517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4" name="对象 271373"/>
          <p:cNvGraphicFramePr/>
          <p:nvPr/>
        </p:nvGraphicFramePr>
        <p:xfrm>
          <a:off x="684213" y="1196975"/>
          <a:ext cx="5118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5118100" imgH="977900" progId="Equation.3">
                  <p:embed/>
                </p:oleObj>
              </mc:Choice>
              <mc:Fallback>
                <p:oleObj name="" r:id="rId3" imgW="5118100" imgH="977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196975"/>
                        <a:ext cx="5118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5" name="文本框 271374"/>
          <p:cNvSpPr txBox="1"/>
          <p:nvPr/>
        </p:nvSpPr>
        <p:spPr>
          <a:xfrm>
            <a:off x="6156325" y="1412875"/>
            <a:ext cx="20875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绝对收敛</a:t>
            </a:r>
            <a:endParaRPr lang="zh-CN" altLang="en-US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71376" name="对象 271375"/>
          <p:cNvGraphicFramePr/>
          <p:nvPr/>
        </p:nvGraphicFramePr>
        <p:xfrm>
          <a:off x="684213" y="2205038"/>
          <a:ext cx="482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4826000" imgH="977900" progId="Equation.3">
                  <p:embed/>
                </p:oleObj>
              </mc:Choice>
              <mc:Fallback>
                <p:oleObj name="" r:id="rId5" imgW="4826000" imgH="977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2205038"/>
                        <a:ext cx="4826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7" name="文本框 271376"/>
          <p:cNvSpPr txBox="1"/>
          <p:nvPr/>
        </p:nvSpPr>
        <p:spPr>
          <a:xfrm>
            <a:off x="6084888" y="24209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不绝对收敛</a:t>
            </a:r>
            <a:endParaRPr lang="zh-CN" altLang="en-US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71378" name="文本框 271377"/>
          <p:cNvSpPr txBox="1"/>
          <p:nvPr/>
        </p:nvSpPr>
        <p:spPr>
          <a:xfrm>
            <a:off x="539750" y="35734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但是，</a:t>
            </a:r>
            <a:endParaRPr lang="zh-CN" altLang="en-US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71379" name="对象 271378"/>
          <p:cNvGraphicFramePr/>
          <p:nvPr/>
        </p:nvGraphicFramePr>
        <p:xfrm>
          <a:off x="1619250" y="3357563"/>
          <a:ext cx="246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2463800" imgH="1016000" progId="Equation.3">
                  <p:embed/>
                </p:oleObj>
              </mc:Choice>
              <mc:Fallback>
                <p:oleObj name="" r:id="rId7" imgW="2463800" imgH="1016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250" y="3357563"/>
                        <a:ext cx="2463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81" name="对象 271380"/>
          <p:cNvGraphicFramePr/>
          <p:nvPr/>
        </p:nvGraphicFramePr>
        <p:xfrm>
          <a:off x="4750276" y="3716496"/>
          <a:ext cx="1410335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749300" imgH="254000" progId="Equation.DSMT4">
                  <p:embed/>
                </p:oleObj>
              </mc:Choice>
              <mc:Fallback>
                <p:oleObj name="" r:id="rId9" imgW="749300" imgH="254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50276" y="3716496"/>
                        <a:ext cx="1410335" cy="582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82" name="对象 271381"/>
          <p:cNvGraphicFramePr/>
          <p:nvPr/>
        </p:nvGraphicFramePr>
        <p:xfrm>
          <a:off x="684213" y="4581525"/>
          <a:ext cx="594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5943600" imgH="469900" progId="Equation.3">
                  <p:embed/>
                </p:oleObj>
              </mc:Choice>
              <mc:Fallback>
                <p:oleObj name="" r:id="rId11" imgW="5943600" imgH="469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213" y="4581525"/>
                        <a:ext cx="5943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85" name="文本框 271384"/>
          <p:cNvSpPr txBox="1"/>
          <p:nvPr/>
        </p:nvSpPr>
        <p:spPr>
          <a:xfrm>
            <a:off x="6516688" y="3644900"/>
            <a:ext cx="20875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但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这里不能用</a:t>
            </a:r>
            <a:r>
              <a:rPr lang="en-US" altLang="zh-CN" err="1">
                <a:solidFill>
                  <a:srgbClr val="FF0000"/>
                </a:solidFill>
                <a:latin typeface="Arial" panose="020B0604020202020204" pitchFamily="34" charset="0"/>
              </a:rPr>
              <a:t>Leibneiz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判别法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/>
      <p:bldP spid="271377" grpId="0"/>
      <p:bldP spid="271378" grpId="0"/>
      <p:bldP spid="2713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文本框 17411"/>
          <p:cNvSpPr txBox="1"/>
          <p:nvPr/>
        </p:nvSpPr>
        <p:spPr>
          <a:xfrm>
            <a:off x="388938" y="115888"/>
            <a:ext cx="37579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任意项级数的判别方法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413" name="直接连接符 17412"/>
          <p:cNvSpPr/>
          <p:nvPr/>
        </p:nvSpPr>
        <p:spPr>
          <a:xfrm>
            <a:off x="323850" y="692150"/>
            <a:ext cx="85693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4" name="文本框 17413"/>
          <p:cNvSpPr txBox="1"/>
          <p:nvPr/>
        </p:nvSpPr>
        <p:spPr>
          <a:xfrm>
            <a:off x="804863" y="890588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定理：</a:t>
            </a:r>
            <a:endParaRPr lang="zh-CN" altLang="en-US" sz="2400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7415" name="对象 17414"/>
          <p:cNvGraphicFramePr/>
          <p:nvPr/>
        </p:nvGraphicFramePr>
        <p:xfrm>
          <a:off x="1706563" y="792163"/>
          <a:ext cx="27924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497965" imgH="431800" progId="Equation.DSMT4">
                  <p:embed/>
                </p:oleObj>
              </mc:Choice>
              <mc:Fallback>
                <p:oleObj name="" r:id="rId1" imgW="1497965" imgH="4318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6563" y="792163"/>
                        <a:ext cx="2792412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/>
          <p:nvPr/>
        </p:nvGraphicFramePr>
        <p:xfrm>
          <a:off x="4427538" y="765175"/>
          <a:ext cx="23764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269365" imgH="444500" progId="Equation.3">
                  <p:embed/>
                </p:oleObj>
              </mc:Choice>
              <mc:Fallback>
                <p:oleObj name="" r:id="rId3" imgW="1269365" imgH="444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765175"/>
                        <a:ext cx="2376487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7417"/>
          <p:cNvGraphicFramePr/>
          <p:nvPr/>
        </p:nvGraphicFramePr>
        <p:xfrm>
          <a:off x="971550" y="1773238"/>
          <a:ext cx="1655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849630" imgH="215900" progId="Equation.3">
                  <p:embed/>
                </p:oleObj>
              </mc:Choice>
              <mc:Fallback>
                <p:oleObj name="" r:id="rId5" imgW="849630" imgH="2159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1773238"/>
                        <a:ext cx="165576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对象 17418"/>
          <p:cNvGraphicFramePr/>
          <p:nvPr/>
        </p:nvGraphicFramePr>
        <p:xfrm>
          <a:off x="4138613" y="1557338"/>
          <a:ext cx="1873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1053465" imgH="431800" progId="Equation.DSMT4">
                  <p:embed/>
                </p:oleObj>
              </mc:Choice>
              <mc:Fallback>
                <p:oleObj name="" r:id="rId7" imgW="1053465" imgH="4318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8613" y="1557338"/>
                        <a:ext cx="187325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对象 17419"/>
          <p:cNvGraphicFramePr/>
          <p:nvPr/>
        </p:nvGraphicFramePr>
        <p:xfrm>
          <a:off x="971550" y="2493963"/>
          <a:ext cx="1584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862330" imgH="215900" progId="Equation.3">
                  <p:embed/>
                </p:oleObj>
              </mc:Choice>
              <mc:Fallback>
                <p:oleObj name="" r:id="rId9" imgW="862330" imgH="215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2493963"/>
                        <a:ext cx="158432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17420"/>
          <p:cNvGraphicFramePr/>
          <p:nvPr/>
        </p:nvGraphicFramePr>
        <p:xfrm>
          <a:off x="2611438" y="2297113"/>
          <a:ext cx="14557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761365" imgH="431800" progId="Equation.DSMT4">
                  <p:embed/>
                </p:oleObj>
              </mc:Choice>
              <mc:Fallback>
                <p:oleObj name="" r:id="rId11" imgW="761365" imgH="4318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1438" y="2297113"/>
                        <a:ext cx="1455737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对象 17421"/>
          <p:cNvGraphicFramePr/>
          <p:nvPr/>
        </p:nvGraphicFramePr>
        <p:xfrm>
          <a:off x="971550" y="3141663"/>
          <a:ext cx="16557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3" imgW="875030" imgH="215900" progId="Equation.3">
                  <p:embed/>
                </p:oleObj>
              </mc:Choice>
              <mc:Fallback>
                <p:oleObj name="" r:id="rId13" imgW="875030" imgH="215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1655763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对象 17422"/>
          <p:cNvGraphicFramePr/>
          <p:nvPr/>
        </p:nvGraphicFramePr>
        <p:xfrm>
          <a:off x="2771775" y="3170238"/>
          <a:ext cx="16557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5" imgW="887730" imgH="215900" progId="Equation.3">
                  <p:embed/>
                </p:oleObj>
              </mc:Choice>
              <mc:Fallback>
                <p:oleObj name="" r:id="rId15" imgW="887730" imgH="2159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71775" y="3170238"/>
                        <a:ext cx="1655763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对象 17432"/>
          <p:cNvGraphicFramePr/>
          <p:nvPr/>
        </p:nvGraphicFramePr>
        <p:xfrm>
          <a:off x="4140200" y="2278063"/>
          <a:ext cx="13541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7" imgW="735965" imgH="431800" progId="Equation.DSMT4">
                  <p:embed/>
                </p:oleObj>
              </mc:Choice>
              <mc:Fallback>
                <p:oleObj name="" r:id="rId17" imgW="735965" imgH="4318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40200" y="2278063"/>
                        <a:ext cx="1354138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对象 17433"/>
          <p:cNvGraphicFramePr/>
          <p:nvPr/>
        </p:nvGraphicFramePr>
        <p:xfrm>
          <a:off x="2554288" y="1557338"/>
          <a:ext cx="15843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9" imgW="761365" imgH="431800" progId="Equation.DSMT4">
                  <p:embed/>
                </p:oleObj>
              </mc:Choice>
              <mc:Fallback>
                <p:oleObj name="" r:id="rId19" imgW="761365" imgH="4318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54288" y="1557338"/>
                        <a:ext cx="1584325" cy="82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对象 17435"/>
          <p:cNvGraphicFramePr/>
          <p:nvPr/>
        </p:nvGraphicFramePr>
        <p:xfrm>
          <a:off x="1547813" y="3860800"/>
          <a:ext cx="6049962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1" imgW="3263900" imgH="889000" progId="Equation.DSMT4">
                  <p:embed/>
                </p:oleObj>
              </mc:Choice>
              <mc:Fallback>
                <p:oleObj name="" r:id="rId21" imgW="3263900" imgH="8890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47813" y="3860800"/>
                        <a:ext cx="6049962" cy="1646238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66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文本框 73729"/>
          <p:cNvSpPr txBox="1"/>
          <p:nvPr/>
        </p:nvSpPr>
        <p:spPr>
          <a:xfrm>
            <a:off x="1403350" y="1628775"/>
            <a:ext cx="4551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必要条件为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对于任意给定的正数</a:t>
            </a:r>
            <a:r>
              <a:rPr lang="en-US" altLang="zh-CN" b="1" dirty="0">
                <a:latin typeface="Times New Roman" panose="02020603050405020304" pitchFamily="18" charset="0"/>
              </a:rPr>
              <a:t>ε,</a:t>
            </a:r>
            <a:r>
              <a:rPr lang="zh-CN" altLang="en-US" b="1" dirty="0">
                <a:latin typeface="Times New Roman" panose="02020603050405020304" pitchFamily="18" charset="0"/>
              </a:rPr>
              <a:t>总存在自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31" name="对象 73730"/>
          <p:cNvGraphicFramePr/>
          <p:nvPr/>
        </p:nvGraphicFramePr>
        <p:xfrm>
          <a:off x="4666774" y="780733"/>
          <a:ext cx="104330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81000" imgH="431800" progId="Equation.3">
                  <p:embed/>
                </p:oleObj>
              </mc:Choice>
              <mc:Fallback>
                <p:oleObj name="" r:id="rId1" imgW="381000" imgH="431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66774" y="780733"/>
                        <a:ext cx="1043305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对象 73731"/>
          <p:cNvGraphicFramePr/>
          <p:nvPr/>
        </p:nvGraphicFramePr>
        <p:xfrm>
          <a:off x="2962593" y="4328637"/>
          <a:ext cx="1116965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381000" imgH="431800" progId="Equation.3">
                  <p:embed/>
                </p:oleObj>
              </mc:Choice>
              <mc:Fallback>
                <p:oleObj name="" r:id="rId3" imgW="381000" imgH="4318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2593" y="4328637"/>
                        <a:ext cx="1116965" cy="823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矩形 73732"/>
          <p:cNvSpPr/>
          <p:nvPr/>
        </p:nvSpPr>
        <p:spPr>
          <a:xfrm>
            <a:off x="1331913" y="5995988"/>
            <a:ext cx="46672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由数列的</a:t>
            </a:r>
            <a:r>
              <a:rPr lang="en-US" altLang="zh-CN" b="1" dirty="0">
                <a:latin typeface="Times New Roman" panose="02020603050405020304" pitchFamily="18" charset="0"/>
              </a:rPr>
              <a:t>Cauchy</a:t>
            </a:r>
            <a:r>
              <a:rPr lang="zh-CN" altLang="en-US" b="1" dirty="0">
                <a:latin typeface="Times New Roman" panose="02020603050405020304" pitchFamily="18" charset="0"/>
              </a:rPr>
              <a:t>收敛准则即得到本定理结论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34" name="矩形 73733"/>
          <p:cNvSpPr/>
          <p:nvPr/>
        </p:nvSpPr>
        <p:spPr>
          <a:xfrm>
            <a:off x="827088" y="333375"/>
            <a:ext cx="26911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en-US" altLang="zh-CN" sz="2800" b="1" dirty="0">
                <a:latin typeface="宋体" panose="02010600030101010101" pitchFamily="2" charset="-122"/>
              </a:rPr>
              <a:t>Cauchy</a:t>
            </a:r>
            <a:r>
              <a:rPr lang="zh-CN" altLang="en-US" sz="2800" b="1" dirty="0">
                <a:latin typeface="宋体" panose="02010600030101010101" pitchFamily="2" charset="-122"/>
              </a:rPr>
              <a:t>收敛准则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73735" name="矩形 73734"/>
          <p:cNvSpPr/>
          <p:nvPr/>
        </p:nvSpPr>
        <p:spPr>
          <a:xfrm>
            <a:off x="1495425" y="981075"/>
            <a:ext cx="30949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latin typeface="Times New Roman" panose="02020603050405020304" pitchFamily="18" charset="0"/>
              </a:rPr>
              <a:t>(Cauchy</a:t>
            </a:r>
            <a:r>
              <a:rPr lang="zh-CN" altLang="en-US" b="1" dirty="0">
                <a:latin typeface="Times New Roman" panose="02020603050405020304" pitchFamily="18" charset="0"/>
              </a:rPr>
              <a:t>收敛准则</a:t>
            </a:r>
            <a:r>
              <a:rPr lang="en-US" altLang="zh-CN" b="1" dirty="0">
                <a:latin typeface="Times New Roman" panose="02020603050405020304" pitchFamily="18" charset="0"/>
              </a:rPr>
              <a:t>)   </a:t>
            </a:r>
            <a:r>
              <a:rPr lang="zh-CN" altLang="en-US" b="1" dirty="0">
                <a:latin typeface="Times New Roman" panose="02020603050405020304" pitchFamily="18" charset="0"/>
              </a:rPr>
              <a:t>级数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3736" name="矩形 73735"/>
          <p:cNvSpPr/>
          <p:nvPr/>
        </p:nvSpPr>
        <p:spPr>
          <a:xfrm>
            <a:off x="5959475" y="1027113"/>
            <a:ext cx="13322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收敛的充分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3737" name="矩形 73736"/>
          <p:cNvSpPr/>
          <p:nvPr/>
        </p:nvSpPr>
        <p:spPr>
          <a:xfrm>
            <a:off x="4230688" y="4629150"/>
            <a:ext cx="136906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的部分和</a:t>
            </a:r>
            <a:r>
              <a:rPr lang="en-US" altLang="zh-CN" b="1" err="1">
                <a:latin typeface="Times New Roman" panose="02020603050405020304" pitchFamily="18" charset="0"/>
              </a:rPr>
              <a:t>S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38" name="矩形 73737"/>
          <p:cNvSpPr/>
          <p:nvPr/>
        </p:nvSpPr>
        <p:spPr>
          <a:xfrm>
            <a:off x="1493838" y="4556125"/>
            <a:ext cx="14084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证明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设级数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3739" name="矩形 73738"/>
          <p:cNvSpPr/>
          <p:nvPr/>
        </p:nvSpPr>
        <p:spPr>
          <a:xfrm>
            <a:off x="1476375" y="5276850"/>
            <a:ext cx="329184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因为</a:t>
            </a:r>
            <a:r>
              <a:rPr lang="en-US" altLang="zh-CN" b="1">
                <a:latin typeface="Times New Roman" panose="02020603050405020304" pitchFamily="18" charset="0"/>
              </a:rPr>
              <a:t>|u</a:t>
            </a:r>
            <a:r>
              <a:rPr lang="en-US" altLang="zh-CN" b="1" baseline="-25000">
                <a:latin typeface="Times New Roman" panose="02020603050405020304" pitchFamily="18" charset="0"/>
              </a:rPr>
              <a:t>n+1</a:t>
            </a:r>
            <a:r>
              <a:rPr lang="en-US" altLang="zh-CN" b="1">
                <a:latin typeface="Times New Roman" panose="02020603050405020304" pitchFamily="18" charset="0"/>
              </a:rPr>
              <a:t>+u</a:t>
            </a:r>
            <a:r>
              <a:rPr lang="en-US" altLang="zh-CN" b="1" baseline="-25000">
                <a:latin typeface="Times New Roman" panose="02020603050405020304" pitchFamily="18" charset="0"/>
              </a:rPr>
              <a:t>n+2</a:t>
            </a:r>
            <a:r>
              <a:rPr lang="en-US" altLang="zh-CN" b="1" err="1">
                <a:latin typeface="Times New Roman" panose="02020603050405020304" pitchFamily="18" charset="0"/>
              </a:rPr>
              <a:t>+…+u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n+p</a:t>
            </a:r>
            <a:r>
              <a:rPr lang="en-US" altLang="zh-CN" b="1" err="1">
                <a:latin typeface="Times New Roman" panose="02020603050405020304" pitchFamily="18" charset="0"/>
              </a:rPr>
              <a:t>|=|s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n+p</a:t>
            </a:r>
            <a:r>
              <a:rPr lang="en-US" altLang="zh-CN" b="1" err="1">
                <a:latin typeface="Times New Roman" panose="02020603050405020304" pitchFamily="18" charset="0"/>
              </a:rPr>
              <a:t>-s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|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40" name="文本框 73739"/>
          <p:cNvSpPr txBox="1"/>
          <p:nvPr/>
        </p:nvSpPr>
        <p:spPr>
          <a:xfrm>
            <a:off x="1403350" y="2133600"/>
            <a:ext cx="64817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然数</a:t>
            </a:r>
            <a:r>
              <a:rPr lang="en-US" altLang="zh-CN" b="1" dirty="0">
                <a:latin typeface="Times New Roman" panose="02020603050405020304" pitchFamily="18" charset="0"/>
              </a:rPr>
              <a:t>N,</a:t>
            </a:r>
            <a:r>
              <a:rPr lang="zh-CN" altLang="en-US" b="1" dirty="0">
                <a:latin typeface="Times New Roman" panose="02020603050405020304" pitchFamily="18" charset="0"/>
              </a:rPr>
              <a:t>使得当</a:t>
            </a:r>
            <a:r>
              <a:rPr lang="en-US" altLang="zh-CN" b="1" dirty="0">
                <a:latin typeface="Times New Roman" panose="02020603050405020304" pitchFamily="18" charset="0"/>
              </a:rPr>
              <a:t>n&gt;N</a:t>
            </a:r>
            <a:r>
              <a:rPr lang="zh-CN" altLang="en-US" b="1" dirty="0">
                <a:latin typeface="Times New Roman" panose="02020603050405020304" pitchFamily="18" charset="0"/>
              </a:rPr>
              <a:t>时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对于任意的自然数</a:t>
            </a:r>
            <a:r>
              <a:rPr lang="en-US" altLang="zh-CN" b="1" dirty="0">
                <a:latin typeface="Times New Roman" panose="02020603050405020304" pitchFamily="18" charset="0"/>
              </a:rPr>
              <a:t>p,</a:t>
            </a:r>
            <a:r>
              <a:rPr lang="zh-CN" altLang="en-US" b="1" dirty="0">
                <a:latin typeface="Times New Roman" panose="02020603050405020304" pitchFamily="18" charset="0"/>
              </a:rPr>
              <a:t>都有</a:t>
            </a:r>
            <a:r>
              <a:rPr lang="zh-CN" altLang="en-US" b="1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       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3741" name="文本框 73740"/>
          <p:cNvSpPr txBox="1"/>
          <p:nvPr/>
        </p:nvSpPr>
        <p:spPr>
          <a:xfrm>
            <a:off x="1331913" y="2781300"/>
            <a:ext cx="327215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en-US" altLang="zh-CN">
                <a:latin typeface="Times New Roman" panose="02020603050405020304" pitchFamily="18" charset="0"/>
              </a:rPr>
              <a:t>                  </a:t>
            </a:r>
            <a:r>
              <a:rPr lang="en-US" altLang="zh-CN" b="1">
                <a:latin typeface="Times New Roman" panose="02020603050405020304" pitchFamily="18" charset="0"/>
              </a:rPr>
              <a:t>|u</a:t>
            </a:r>
            <a:r>
              <a:rPr lang="en-US" altLang="zh-CN" b="1" baseline="-25000">
                <a:latin typeface="Times New Roman" panose="02020603050405020304" pitchFamily="18" charset="0"/>
              </a:rPr>
              <a:t>n+1</a:t>
            </a:r>
            <a:r>
              <a:rPr lang="en-US" altLang="zh-CN" b="1">
                <a:latin typeface="Times New Roman" panose="02020603050405020304" pitchFamily="18" charset="0"/>
              </a:rPr>
              <a:t>+u</a:t>
            </a:r>
            <a:r>
              <a:rPr lang="en-US" altLang="zh-CN" b="1" baseline="-25000">
                <a:latin typeface="Times New Roman" panose="02020603050405020304" pitchFamily="18" charset="0"/>
              </a:rPr>
              <a:t>n+2</a:t>
            </a:r>
            <a:r>
              <a:rPr lang="en-US" altLang="zh-CN" b="1">
                <a:latin typeface="Times New Roman" panose="02020603050405020304" pitchFamily="18" charset="0"/>
              </a:rPr>
              <a:t>+…+u</a:t>
            </a:r>
            <a:r>
              <a:rPr lang="en-US" altLang="zh-CN" b="1" baseline="-25000">
                <a:latin typeface="Times New Roman" panose="02020603050405020304" pitchFamily="18" charset="0"/>
              </a:rPr>
              <a:t>n+p</a:t>
            </a:r>
            <a:r>
              <a:rPr lang="en-US" altLang="zh-CN" b="1">
                <a:latin typeface="Times New Roman" panose="02020603050405020304" pitchFamily="18" charset="0"/>
              </a:rPr>
              <a:t>|&lt;ε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42" name="矩形 73741"/>
          <p:cNvSpPr/>
          <p:nvPr/>
        </p:nvSpPr>
        <p:spPr>
          <a:xfrm>
            <a:off x="1547813" y="3429000"/>
            <a:ext cx="69977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成立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373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37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373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3" grpId="0"/>
      <p:bldP spid="73736" grpId="0"/>
      <p:bldP spid="73737" grpId="0"/>
      <p:bldP spid="73739" grpId="0"/>
      <p:bldP spid="73740" grpId="0"/>
      <p:bldP spid="73741" grpId="0"/>
      <p:bldP spid="737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40" name="对象 18439"/>
          <p:cNvGraphicFramePr/>
          <p:nvPr/>
        </p:nvGraphicFramePr>
        <p:xfrm>
          <a:off x="971550" y="188913"/>
          <a:ext cx="352901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942465" imgH="444500" progId="Equation.DSMT4">
                  <p:embed/>
                </p:oleObj>
              </mc:Choice>
              <mc:Fallback>
                <p:oleObj name="" r:id="rId1" imgW="1942465" imgH="4445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88913"/>
                        <a:ext cx="3529013" cy="80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对象 18441"/>
          <p:cNvGraphicFramePr/>
          <p:nvPr/>
        </p:nvGraphicFramePr>
        <p:xfrm>
          <a:off x="3995738" y="3221038"/>
          <a:ext cx="398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190500" imgH="241300" progId="Equation.3">
                  <p:embed/>
                </p:oleObj>
              </mc:Choice>
              <mc:Fallback>
                <p:oleObj name="" r:id="rId3" imgW="190500" imgH="2413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738" y="3221038"/>
                        <a:ext cx="3984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对象 18443"/>
          <p:cNvGraphicFramePr/>
          <p:nvPr/>
        </p:nvGraphicFramePr>
        <p:xfrm>
          <a:off x="3059113" y="1652588"/>
          <a:ext cx="19446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91565" imgH="482600" progId="Equation.DSMT4">
                  <p:embed/>
                </p:oleObj>
              </mc:Choice>
              <mc:Fallback>
                <p:oleObj name="" r:id="rId5" imgW="1091565" imgH="4826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113" y="1652588"/>
                        <a:ext cx="1944687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文本框 18444"/>
          <p:cNvSpPr txBox="1"/>
          <p:nvPr/>
        </p:nvSpPr>
        <p:spPr>
          <a:xfrm>
            <a:off x="900113" y="98583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解：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18448" name="对象 18447"/>
          <p:cNvGraphicFramePr/>
          <p:nvPr/>
        </p:nvGraphicFramePr>
        <p:xfrm>
          <a:off x="179388" y="2716213"/>
          <a:ext cx="2087562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7" imgW="1193165" imgH="850265" progId="Equation.DSMT4">
                  <p:embed/>
                </p:oleObj>
              </mc:Choice>
              <mc:Fallback>
                <p:oleObj name="" r:id="rId7" imgW="1193165" imgH="850265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8" y="2716213"/>
                        <a:ext cx="2087562" cy="1487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对象 18448"/>
          <p:cNvGraphicFramePr/>
          <p:nvPr/>
        </p:nvGraphicFramePr>
        <p:xfrm>
          <a:off x="2268538" y="3068638"/>
          <a:ext cx="1727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9" imgW="875665" imgH="405765" progId="Equation.DSMT4">
                  <p:embed/>
                </p:oleObj>
              </mc:Choice>
              <mc:Fallback>
                <p:oleObj name="" r:id="rId9" imgW="875665" imgH="405765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3068638"/>
                        <a:ext cx="17272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对象 18449"/>
          <p:cNvGraphicFramePr/>
          <p:nvPr/>
        </p:nvGraphicFramePr>
        <p:xfrm>
          <a:off x="6084888" y="2492375"/>
          <a:ext cx="27416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1" imgW="1510665" imgH="444500" progId="Equation.DSMT4">
                  <p:embed/>
                </p:oleObj>
              </mc:Choice>
              <mc:Fallback>
                <p:oleObj name="" r:id="rId11" imgW="1510665" imgH="4445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4888" y="2492375"/>
                        <a:ext cx="2741612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对象 18453"/>
          <p:cNvGraphicFramePr/>
          <p:nvPr/>
        </p:nvGraphicFramePr>
        <p:xfrm>
          <a:off x="1497013" y="1031875"/>
          <a:ext cx="16351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3" imgW="849630" imgH="215900" progId="Equation.DSMT4">
                  <p:embed/>
                </p:oleObj>
              </mc:Choice>
              <mc:Fallback>
                <p:oleObj name="" r:id="rId13" imgW="849630" imgH="2159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97013" y="1031875"/>
                        <a:ext cx="1635125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对象 18455"/>
          <p:cNvGraphicFramePr/>
          <p:nvPr/>
        </p:nvGraphicFramePr>
        <p:xfrm>
          <a:off x="3203575" y="836613"/>
          <a:ext cx="5746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5" imgW="304800" imgH="431165" progId="Equation.DSMT4">
                  <p:embed/>
                </p:oleObj>
              </mc:Choice>
              <mc:Fallback>
                <p:oleObj name="" r:id="rId15" imgW="304800" imgH="431165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575" y="836613"/>
                        <a:ext cx="574675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对象 18456"/>
          <p:cNvGraphicFramePr/>
          <p:nvPr/>
        </p:nvGraphicFramePr>
        <p:xfrm>
          <a:off x="3806825" y="1052513"/>
          <a:ext cx="12700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7" imgW="710565" imgH="203200" progId="Equation.DSMT4">
                  <p:embed/>
                </p:oleObj>
              </mc:Choice>
              <mc:Fallback>
                <p:oleObj name="" r:id="rId17" imgW="710565" imgH="2032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06825" y="1052513"/>
                        <a:ext cx="1270000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对象 18457"/>
          <p:cNvGraphicFramePr/>
          <p:nvPr/>
        </p:nvGraphicFramePr>
        <p:xfrm>
          <a:off x="1473200" y="1885950"/>
          <a:ext cx="1658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9" imgW="862330" imgH="215900" progId="Equation.DSMT4">
                  <p:embed/>
                </p:oleObj>
              </mc:Choice>
              <mc:Fallback>
                <p:oleObj name="" r:id="rId19" imgW="862330" imgH="2159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73200" y="1885950"/>
                        <a:ext cx="1658938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对象 18458"/>
          <p:cNvGraphicFramePr/>
          <p:nvPr/>
        </p:nvGraphicFramePr>
        <p:xfrm>
          <a:off x="5062538" y="1655763"/>
          <a:ext cx="8350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1" imgW="469900" imgH="482600" progId="Equation.DSMT4">
                  <p:embed/>
                </p:oleObj>
              </mc:Choice>
              <mc:Fallback>
                <p:oleObj name="" r:id="rId21" imgW="469900" imgH="4826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62538" y="1655763"/>
                        <a:ext cx="8350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对象 18459"/>
          <p:cNvGraphicFramePr/>
          <p:nvPr/>
        </p:nvGraphicFramePr>
        <p:xfrm>
          <a:off x="4284663" y="2708275"/>
          <a:ext cx="17113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3" imgW="862965" imgH="241300" progId="Equation.DSMT4">
                  <p:embed/>
                </p:oleObj>
              </mc:Choice>
              <mc:Fallback>
                <p:oleObj name="" r:id="rId23" imgW="862965" imgH="2413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84663" y="2708275"/>
                        <a:ext cx="1711325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对象 18460"/>
          <p:cNvGraphicFramePr/>
          <p:nvPr/>
        </p:nvGraphicFramePr>
        <p:xfrm>
          <a:off x="6084888" y="3267075"/>
          <a:ext cx="21669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5" imgW="1193165" imgH="444500" progId="Equation.DSMT4">
                  <p:embed/>
                </p:oleObj>
              </mc:Choice>
              <mc:Fallback>
                <p:oleObj name="" r:id="rId25" imgW="1193165" imgH="4445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84888" y="3267075"/>
                        <a:ext cx="2166937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对象 18461"/>
          <p:cNvGraphicFramePr/>
          <p:nvPr/>
        </p:nvGraphicFramePr>
        <p:xfrm>
          <a:off x="4551363" y="3482975"/>
          <a:ext cx="1460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27" imgW="735965" imgH="241300" progId="Equation.DSMT4">
                  <p:embed/>
                </p:oleObj>
              </mc:Choice>
              <mc:Fallback>
                <p:oleObj name="" r:id="rId27" imgW="735965" imgH="2413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51363" y="3482975"/>
                        <a:ext cx="1460500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对象 18462"/>
          <p:cNvGraphicFramePr/>
          <p:nvPr/>
        </p:nvGraphicFramePr>
        <p:xfrm>
          <a:off x="1736725" y="4391025"/>
          <a:ext cx="1333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9" imgW="672465" imgH="215900" progId="Equation.DSMT4">
                  <p:embed/>
                </p:oleObj>
              </mc:Choice>
              <mc:Fallback>
                <p:oleObj name="" r:id="rId29" imgW="672465" imgH="2159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736725" y="4391025"/>
                        <a:ext cx="133350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对象 18463"/>
          <p:cNvGraphicFramePr/>
          <p:nvPr/>
        </p:nvGraphicFramePr>
        <p:xfrm>
          <a:off x="3132138" y="4205288"/>
          <a:ext cx="23495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1" imgW="1294765" imgH="444500" progId="Equation.DSMT4">
                  <p:embed/>
                </p:oleObj>
              </mc:Choice>
              <mc:Fallback>
                <p:oleObj name="" r:id="rId31" imgW="1294765" imgH="4445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132138" y="4205288"/>
                        <a:ext cx="2349500" cy="80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对象 18464"/>
          <p:cNvGraphicFramePr/>
          <p:nvPr/>
        </p:nvGraphicFramePr>
        <p:xfrm>
          <a:off x="5508625" y="4368800"/>
          <a:ext cx="12668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3" imgW="697865" imgH="203200" progId="Equation.DSMT4">
                  <p:embed/>
                </p:oleObj>
              </mc:Choice>
              <mc:Fallback>
                <p:oleObj name="" r:id="rId33" imgW="697865" imgH="2032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08625" y="4368800"/>
                        <a:ext cx="1266825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对象 18465"/>
          <p:cNvGraphicFramePr/>
          <p:nvPr/>
        </p:nvGraphicFramePr>
        <p:xfrm>
          <a:off x="1766888" y="5254625"/>
          <a:ext cx="15097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5" imgW="760730" imgH="215900" progId="Equation.DSMT4">
                  <p:embed/>
                </p:oleObj>
              </mc:Choice>
              <mc:Fallback>
                <p:oleObj name="" r:id="rId35" imgW="760730" imgH="2159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66888" y="5254625"/>
                        <a:ext cx="1509712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对象 18466"/>
          <p:cNvGraphicFramePr/>
          <p:nvPr/>
        </p:nvGraphicFramePr>
        <p:xfrm>
          <a:off x="3276600" y="5092700"/>
          <a:ext cx="19113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7" imgW="1053465" imgH="431800" progId="Equation.DSMT4">
                  <p:embed/>
                </p:oleObj>
              </mc:Choice>
              <mc:Fallback>
                <p:oleObj name="" r:id="rId37" imgW="1053465" imgH="4318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276600" y="5092700"/>
                        <a:ext cx="191135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8" name="对象 18467"/>
          <p:cNvGraphicFramePr/>
          <p:nvPr/>
        </p:nvGraphicFramePr>
        <p:xfrm>
          <a:off x="5219700" y="5232400"/>
          <a:ext cx="6905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9" imgW="380365" imgH="203200" progId="Equation.DSMT4">
                  <p:embed/>
                </p:oleObj>
              </mc:Choice>
              <mc:Fallback>
                <p:oleObj name="" r:id="rId39" imgW="380365" imgH="2032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219700" y="5232400"/>
                        <a:ext cx="690563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文本框 12290"/>
          <p:cNvSpPr txBox="1"/>
          <p:nvPr/>
        </p:nvSpPr>
        <p:spPr>
          <a:xfrm>
            <a:off x="547688" y="1408113"/>
            <a:ext cx="746760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若收敛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指出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条件收敛</a:t>
            </a:r>
            <a:r>
              <a:rPr lang="zh-CN" altLang="en-US" sz="2800" b="1" dirty="0">
                <a:latin typeface="Times New Roman" panose="02020603050405020304" pitchFamily="18" charset="0"/>
              </a:rPr>
              <a:t>还是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绝对收敛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395288" y="2032000"/>
            <a:ext cx="3200400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一般步骤如下：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对象 12292"/>
          <p:cNvGraphicFramePr/>
          <p:nvPr/>
        </p:nvGraphicFramePr>
        <p:xfrm>
          <a:off x="2947988" y="2144713"/>
          <a:ext cx="1866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866900" imgH="558800" progId="Equation.3">
                  <p:embed/>
                </p:oleObj>
              </mc:Choice>
              <mc:Fallback>
                <p:oleObj name="" r:id="rId1" imgW="1866900" imgH="558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7988" y="2144713"/>
                        <a:ext cx="18669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文本框 12293"/>
          <p:cNvSpPr txBox="1"/>
          <p:nvPr/>
        </p:nvSpPr>
        <p:spPr>
          <a:xfrm>
            <a:off x="4891088" y="2108200"/>
            <a:ext cx="3200400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则级数发散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2295" name="文本框 12294"/>
          <p:cNvSpPr txBox="1"/>
          <p:nvPr/>
        </p:nvSpPr>
        <p:spPr>
          <a:xfrm>
            <a:off x="1309688" y="2779713"/>
            <a:ext cx="182880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否则：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6" name="对象 12295"/>
          <p:cNvGraphicFramePr/>
          <p:nvPr/>
        </p:nvGraphicFramePr>
        <p:xfrm>
          <a:off x="2300288" y="2638425"/>
          <a:ext cx="40925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4074795" imgH="901065" progId="Equation.3">
                  <p:embed/>
                </p:oleObj>
              </mc:Choice>
              <mc:Fallback>
                <p:oleObj name="" r:id="rId3" imgW="4074795" imgH="9010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0288" y="2638425"/>
                        <a:ext cx="4092575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2296"/>
          <p:cNvGraphicFramePr/>
          <p:nvPr/>
        </p:nvGraphicFramePr>
        <p:xfrm>
          <a:off x="700088" y="3389313"/>
          <a:ext cx="59531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5941060" imgH="901065" progId="Equation.3">
                  <p:embed/>
                </p:oleObj>
              </mc:Choice>
              <mc:Fallback>
                <p:oleObj name="" r:id="rId5" imgW="5941060" imgH="9010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8" y="3389313"/>
                        <a:ext cx="5953125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文本框 12297"/>
          <p:cNvSpPr txBox="1"/>
          <p:nvPr/>
        </p:nvSpPr>
        <p:spPr>
          <a:xfrm>
            <a:off x="6415088" y="3465513"/>
            <a:ext cx="182880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否则：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9" name="对象 12298"/>
          <p:cNvGraphicFramePr/>
          <p:nvPr/>
        </p:nvGraphicFramePr>
        <p:xfrm>
          <a:off x="547688" y="4225925"/>
          <a:ext cx="6767512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6756400" imgH="1866900" progId="Equation.3">
                  <p:embed/>
                </p:oleObj>
              </mc:Choice>
              <mc:Fallback>
                <p:oleObj name="" r:id="rId7" imgW="6756400" imgH="1866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7688" y="4225925"/>
                        <a:ext cx="6767512" cy="186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12299"/>
          <p:cNvGraphicFramePr/>
          <p:nvPr/>
        </p:nvGraphicFramePr>
        <p:xfrm>
          <a:off x="3214688" y="5157788"/>
          <a:ext cx="46180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4608195" imgH="901065" progId="Equation.3">
                  <p:embed/>
                </p:oleObj>
              </mc:Choice>
              <mc:Fallback>
                <p:oleObj name="" r:id="rId9" imgW="4608195" imgH="9010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4688" y="5157788"/>
                        <a:ext cx="4618037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12300"/>
          <p:cNvGraphicFramePr/>
          <p:nvPr/>
        </p:nvGraphicFramePr>
        <p:xfrm>
          <a:off x="852488" y="5876925"/>
          <a:ext cx="45037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4493895" imgH="901065" progId="Equation.3">
                  <p:embed/>
                </p:oleObj>
              </mc:Choice>
              <mc:Fallback>
                <p:oleObj name="" r:id="rId11" imgW="4493895" imgH="9010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2488" y="5876925"/>
                        <a:ext cx="4503737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对象 12301"/>
          <p:cNvGraphicFramePr/>
          <p:nvPr/>
        </p:nvGraphicFramePr>
        <p:xfrm>
          <a:off x="4967288" y="5876925"/>
          <a:ext cx="29257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3" imgW="2919730" imgH="901065" progId="Equation.3">
                  <p:embed/>
                </p:oleObj>
              </mc:Choice>
              <mc:Fallback>
                <p:oleObj name="" r:id="rId13" imgW="2919730" imgH="9010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67288" y="5876925"/>
                        <a:ext cx="2925762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26490" y="614045"/>
            <a:ext cx="4893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如何判断任意项级数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8280" y="502920"/>
          <a:ext cx="1244600" cy="64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5" imgW="381000" imgH="431800" progId="Equation.KSEE3">
                  <p:embed/>
                </p:oleObj>
              </mc:Choice>
              <mc:Fallback>
                <p:oleObj name="" r:id="rId15" imgW="3810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18280" y="502920"/>
                        <a:ext cx="1244600" cy="641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62880" y="604520"/>
            <a:ext cx="1391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敛散性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 build="p"/>
      <p:bldP spid="12294" grpId="0" build="p"/>
      <p:bldP spid="12295" grpId="0" build="p"/>
      <p:bldP spid="122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文本框 74753"/>
          <p:cNvSpPr txBox="1"/>
          <p:nvPr/>
        </p:nvSpPr>
        <p:spPr>
          <a:xfrm>
            <a:off x="6443663" y="620713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的收敛性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74755" name="对象 74754"/>
          <p:cNvGraphicFramePr/>
          <p:nvPr/>
        </p:nvGraphicFramePr>
        <p:xfrm>
          <a:off x="5580063" y="333375"/>
          <a:ext cx="8810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405765" imgH="431165" progId="Equation.3">
                  <p:embed/>
                </p:oleObj>
              </mc:Choice>
              <mc:Fallback>
                <p:oleObj name="" r:id="rId1" imgW="405765" imgH="43116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0063" y="333375"/>
                        <a:ext cx="881062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文本框 74755"/>
          <p:cNvSpPr txBox="1"/>
          <p:nvPr/>
        </p:nvSpPr>
        <p:spPr>
          <a:xfrm>
            <a:off x="827088" y="1412875"/>
            <a:ext cx="3867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分析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因为对于任意自然数</a:t>
            </a:r>
            <a:r>
              <a:rPr lang="en-US" altLang="zh-CN">
                <a:latin typeface="Times New Roman" panose="02020603050405020304" pitchFamily="18" charset="0"/>
              </a:rPr>
              <a:t>P.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74757" name="对象 74756"/>
          <p:cNvGraphicFramePr/>
          <p:nvPr/>
        </p:nvGraphicFramePr>
        <p:xfrm>
          <a:off x="971550" y="2133600"/>
          <a:ext cx="69770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3441700" imgH="419100" progId="Equation.3">
                  <p:embed/>
                </p:oleObj>
              </mc:Choice>
              <mc:Fallback>
                <p:oleObj name="" r:id="rId3" imgW="3441700" imgH="4191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133600"/>
                        <a:ext cx="6977063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矩形 74757"/>
          <p:cNvSpPr/>
          <p:nvPr/>
        </p:nvSpPr>
        <p:spPr>
          <a:xfrm>
            <a:off x="1152525" y="571500"/>
            <a:ext cx="3510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</a:rPr>
              <a:t>Cauchy</a:t>
            </a:r>
            <a:r>
              <a:rPr lang="zh-CN" altLang="en-US" dirty="0">
                <a:latin typeface="Times New Roman" panose="02020603050405020304" pitchFamily="18" charset="0"/>
              </a:rPr>
              <a:t>收敛准则判定级数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4762" name="对象 74761"/>
          <p:cNvGraphicFramePr/>
          <p:nvPr/>
        </p:nvGraphicFramePr>
        <p:xfrm>
          <a:off x="971550" y="3573463"/>
          <a:ext cx="77755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3835400" imgH="419100" progId="Equation.3">
                  <p:embed/>
                </p:oleObj>
              </mc:Choice>
              <mc:Fallback>
                <p:oleObj name="" r:id="rId5" imgW="3835400" imgH="4191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573463"/>
                        <a:ext cx="777557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对象 74762"/>
          <p:cNvGraphicFramePr/>
          <p:nvPr/>
        </p:nvGraphicFramePr>
        <p:xfrm>
          <a:off x="1979613" y="4868863"/>
          <a:ext cx="67706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3340100" imgH="419100" progId="Equation.3">
                  <p:embed/>
                </p:oleObj>
              </mc:Choice>
              <mc:Fallback>
                <p:oleObj name="" r:id="rId7" imgW="3340100" imgH="4191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4868863"/>
                        <a:ext cx="6770687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475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/>
      <p:bldP spid="747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7748" name="文本框 287747"/>
          <p:cNvSpPr txBox="1"/>
          <p:nvPr/>
        </p:nvSpPr>
        <p:spPr>
          <a:xfrm>
            <a:off x="900113" y="476250"/>
            <a:ext cx="6146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所以对于任意给定的正数</a:t>
            </a:r>
            <a:r>
              <a:rPr lang="en-US" altLang="zh-CN" dirty="0">
                <a:latin typeface="Times New Roman" panose="02020603050405020304" pitchFamily="18" charset="0"/>
              </a:rPr>
              <a:t>ε,</a:t>
            </a:r>
            <a:r>
              <a:rPr lang="zh-CN" altLang="en-US" dirty="0">
                <a:latin typeface="Times New Roman" panose="02020603050405020304" pitchFamily="18" charset="0"/>
              </a:rPr>
              <a:t>取自然数</a:t>
            </a:r>
            <a:r>
              <a:rPr lang="en-US" altLang="zh-CN">
                <a:latin typeface="Times New Roman" panose="02020603050405020304" pitchFamily="18" charset="0"/>
              </a:rPr>
              <a:t>N&gt;1/ε,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87749" name="对象 287748"/>
          <p:cNvGraphicFramePr/>
          <p:nvPr/>
        </p:nvGraphicFramePr>
        <p:xfrm>
          <a:off x="2555875" y="1773238"/>
          <a:ext cx="38909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1549400" imgH="279400" progId="Equation.3">
                  <p:embed/>
                </p:oleObj>
              </mc:Choice>
              <mc:Fallback>
                <p:oleObj name="" r:id="rId1" imgW="1549400" imgH="2794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1773238"/>
                        <a:ext cx="3890963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0" name="矩形 287749"/>
          <p:cNvSpPr/>
          <p:nvPr/>
        </p:nvSpPr>
        <p:spPr>
          <a:xfrm>
            <a:off x="900113" y="2708275"/>
            <a:ext cx="2393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成立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该级数收敛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7755" name="文本框 287754"/>
          <p:cNvSpPr txBox="1"/>
          <p:nvPr/>
        </p:nvSpPr>
        <p:spPr>
          <a:xfrm>
            <a:off x="827088" y="1100138"/>
            <a:ext cx="4403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则当</a:t>
            </a:r>
            <a:r>
              <a:rPr lang="en-US" altLang="zh-CN" dirty="0">
                <a:latin typeface="Times New Roman" panose="02020603050405020304" pitchFamily="18" charset="0"/>
              </a:rPr>
              <a:t>n&gt;N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对任何自然数</a:t>
            </a:r>
            <a:r>
              <a:rPr lang="en-US" altLang="zh-CN" dirty="0">
                <a:latin typeface="Times New Roman" panose="02020603050405020304" pitchFamily="18" charset="0"/>
              </a:rPr>
              <a:t>P,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775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/>
      <p:bldP spid="287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796" name="矩形 289795"/>
          <p:cNvSpPr/>
          <p:nvPr/>
        </p:nvSpPr>
        <p:spPr>
          <a:xfrm>
            <a:off x="1258888" y="549275"/>
            <a:ext cx="66262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zh-CN" altLang="en-US" sz="2000" b="1" dirty="0">
                <a:latin typeface="Times New Roman" panose="02020603050405020304" pitchFamily="18" charset="0"/>
              </a:rPr>
              <a:t>求级数部分和</a:t>
            </a:r>
            <a:r>
              <a:rPr lang="en-US" altLang="zh-CN" sz="2000" b="1" err="1">
                <a:latin typeface="Times New Roman" panose="02020603050405020304" pitchFamily="18" charset="0"/>
              </a:rPr>
              <a:t>Sn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的表达式的方法有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</a:rPr>
              <a:t>裂项相消法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89797" name="矩形 289796"/>
          <p:cNvSpPr/>
          <p:nvPr/>
        </p:nvSpPr>
        <p:spPr>
          <a:xfrm>
            <a:off x="1042988" y="1387475"/>
            <a:ext cx="66262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zh-CN" altLang="en-US" sz="2000" b="1" dirty="0">
                <a:latin typeface="Times New Roman" panose="02020603050405020304" pitchFamily="18" charset="0"/>
              </a:rPr>
              <a:t>数学归纳法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</a:rPr>
              <a:t>利用求和公式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</a:rPr>
              <a:t>还可利用单调有界准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89798" name="矩形 289797"/>
          <p:cNvSpPr/>
          <p:nvPr/>
        </p:nvSpPr>
        <p:spPr>
          <a:xfrm>
            <a:off x="1042988" y="2179638"/>
            <a:ext cx="66262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zh-CN" altLang="en-US" sz="2000" b="1" dirty="0">
                <a:latin typeface="Times New Roman" panose="02020603050405020304" pitchFamily="18" charset="0"/>
              </a:rPr>
              <a:t>则及夹挤定理来确定部分和数列</a:t>
            </a:r>
            <a:r>
              <a:rPr lang="en-US" altLang="zh-CN" sz="2000" b="1" err="1">
                <a:latin typeface="Times New Roman" panose="02020603050405020304" pitchFamily="18" charset="0"/>
              </a:rPr>
              <a:t>{S</a:t>
            </a:r>
            <a:r>
              <a:rPr lang="en-US" altLang="zh-CN" sz="2000" b="1" baseline="-25000" err="1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r>
              <a:rPr lang="zh-CN" altLang="en-US" sz="2000" b="1" dirty="0">
                <a:latin typeface="Times New Roman" panose="02020603050405020304" pitchFamily="18" charset="0"/>
              </a:rPr>
              <a:t>极限的存在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89799" name="矩形 289798"/>
          <p:cNvSpPr/>
          <p:nvPr/>
        </p:nvSpPr>
        <p:spPr>
          <a:xfrm>
            <a:off x="1042988" y="2900363"/>
            <a:ext cx="66262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zh-CN" altLang="en-US" sz="2000" b="1" dirty="0">
                <a:latin typeface="Times New Roman" panose="02020603050405020304" pitchFamily="18" charset="0"/>
              </a:rPr>
              <a:t>性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89800" name="矩形 289799"/>
          <p:cNvSpPr/>
          <p:nvPr/>
        </p:nvSpPr>
        <p:spPr>
          <a:xfrm>
            <a:off x="1114425" y="3835400"/>
            <a:ext cx="66262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</a:rPr>
              <a:t>求无穷级数之和的一个方法是求它的部分和数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89801" name="矩形 289800"/>
          <p:cNvSpPr/>
          <p:nvPr/>
        </p:nvSpPr>
        <p:spPr>
          <a:xfrm>
            <a:off x="1116013" y="4700588"/>
            <a:ext cx="66262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zh-CN" altLang="en-US" sz="2000" b="1" dirty="0">
                <a:latin typeface="Times New Roman" panose="02020603050405020304" pitchFamily="18" charset="0"/>
              </a:rPr>
              <a:t>列</a:t>
            </a:r>
            <a:r>
              <a:rPr lang="en-US" altLang="zh-CN" sz="2000" b="1" err="1">
                <a:latin typeface="Times New Roman" panose="02020603050405020304" pitchFamily="18" charset="0"/>
              </a:rPr>
              <a:t>{S</a:t>
            </a:r>
            <a:r>
              <a:rPr lang="en-US" altLang="zh-CN" sz="2000" b="1" baseline="-25000" err="1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的极限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  <p:bldP spid="289797" grpId="0"/>
      <p:bldP spid="289798" grpId="0"/>
      <p:bldP spid="289799" grpId="0"/>
      <p:bldP spid="289800" grpId="0"/>
      <p:bldP spid="2898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6805" name="对象 76804"/>
          <p:cNvGraphicFramePr/>
          <p:nvPr/>
        </p:nvGraphicFramePr>
        <p:xfrm>
          <a:off x="1908175" y="435293"/>
          <a:ext cx="29892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675765" imgH="431800" progId="Equation.3">
                  <p:embed/>
                </p:oleObj>
              </mc:Choice>
              <mc:Fallback>
                <p:oleObj name="" r:id="rId1" imgW="1675765" imgH="4318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435293"/>
                        <a:ext cx="2989263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文本框 76806"/>
          <p:cNvSpPr txBox="1"/>
          <p:nvPr/>
        </p:nvSpPr>
        <p:spPr>
          <a:xfrm>
            <a:off x="900113" y="1371918"/>
            <a:ext cx="673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是错误的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因为第一项是收敛的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后面一项是发散的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6808" name="文本框 76807"/>
          <p:cNvSpPr txBox="1"/>
          <p:nvPr/>
        </p:nvSpPr>
        <p:spPr>
          <a:xfrm>
            <a:off x="971550" y="209105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>
                <a:latin typeface="Times New Roman" panose="02020603050405020304" pitchFamily="18" charset="0"/>
              </a:rPr>
              <a:t>又如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065" y="813435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是否正确？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8520" y="558800"/>
            <a:ext cx="62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问：</a:t>
            </a:r>
            <a:endParaRPr lang="zh-CN" altLang="en-US"/>
          </a:p>
        </p:txBody>
      </p:sp>
      <p:graphicFrame>
        <p:nvGraphicFramePr>
          <p:cNvPr id="76809" name="对象 76808"/>
          <p:cNvGraphicFramePr/>
          <p:nvPr/>
        </p:nvGraphicFramePr>
        <p:xfrm>
          <a:off x="2051050" y="1916113"/>
          <a:ext cx="27019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1447165" imgH="431800" progId="Equation.3">
                  <p:embed/>
                </p:oleObj>
              </mc:Choice>
              <mc:Fallback>
                <p:oleObj name="" r:id="rId3" imgW="1447165" imgH="431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1916113"/>
                        <a:ext cx="2701925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680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3253" name="文本框 53252"/>
          <p:cNvSpPr txBox="1"/>
          <p:nvPr/>
        </p:nvSpPr>
        <p:spPr>
          <a:xfrm>
            <a:off x="323850" y="981075"/>
            <a:ext cx="49688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交错级数</a:t>
            </a:r>
            <a:r>
              <a:rPr lang="en-US" altLang="zh-CN" sz="28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---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特例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53254" name="对象 53253"/>
          <p:cNvGraphicFramePr/>
          <p:nvPr/>
        </p:nvGraphicFramePr>
        <p:xfrm>
          <a:off x="1619250" y="1557338"/>
          <a:ext cx="5638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5638800" imgH="1397000" progId="Equation.3">
                  <p:embed/>
                </p:oleObj>
              </mc:Choice>
              <mc:Fallback>
                <p:oleObj name="" r:id="rId1" imgW="5638800" imgH="1397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557338"/>
                        <a:ext cx="5638800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文本框 53254"/>
          <p:cNvSpPr txBox="1"/>
          <p:nvPr/>
        </p:nvSpPr>
        <p:spPr>
          <a:xfrm>
            <a:off x="0" y="1700213"/>
            <a:ext cx="1584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定义</a:t>
            </a:r>
            <a:endParaRPr lang="en-US" altLang="zh-CN" sz="2800" b="1">
              <a:solidFill>
                <a:schemeClr val="hlink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3256" name="文本框 53255"/>
          <p:cNvSpPr txBox="1"/>
          <p:nvPr/>
        </p:nvSpPr>
        <p:spPr>
          <a:xfrm>
            <a:off x="4787900" y="2420938"/>
            <a:ext cx="2879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交错级数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53257" name="对象 53256"/>
          <p:cNvGraphicFramePr/>
          <p:nvPr/>
        </p:nvGraphicFramePr>
        <p:xfrm>
          <a:off x="6588125" y="2492375"/>
          <a:ext cx="238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386330" imgH="431800" progId="Equation.3">
                  <p:embed/>
                </p:oleObj>
              </mc:Choice>
              <mc:Fallback>
                <p:oleObj name="" r:id="rId3" imgW="238633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125" y="2492375"/>
                        <a:ext cx="2387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文本框 53257"/>
          <p:cNvSpPr txBox="1"/>
          <p:nvPr/>
        </p:nvSpPr>
        <p:spPr>
          <a:xfrm>
            <a:off x="0" y="3213100"/>
            <a:ext cx="1584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定理</a:t>
            </a:r>
            <a:endParaRPr lang="en-US" altLang="zh-CN" sz="28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3259" name="文本框 53258"/>
          <p:cNvSpPr txBox="1"/>
          <p:nvPr/>
        </p:nvSpPr>
        <p:spPr>
          <a:xfrm>
            <a:off x="1476375" y="3141663"/>
            <a:ext cx="4895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莱布尼兹判别法</a:t>
            </a:r>
            <a:r>
              <a:rPr lang="en-US" altLang="zh-CN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endParaRPr lang="en-US" altLang="zh-CN" sz="32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53260" name="对象 53259"/>
          <p:cNvGraphicFramePr/>
          <p:nvPr/>
        </p:nvGraphicFramePr>
        <p:xfrm>
          <a:off x="250825" y="3789363"/>
          <a:ext cx="502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5029200" imgH="838200" progId="Equation.3">
                  <p:embed/>
                </p:oleObj>
              </mc:Choice>
              <mc:Fallback>
                <p:oleObj name="" r:id="rId5" imgW="5029200" imgH="838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3789363"/>
                        <a:ext cx="5029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对象 53260"/>
          <p:cNvGraphicFramePr/>
          <p:nvPr/>
        </p:nvGraphicFramePr>
        <p:xfrm>
          <a:off x="250825" y="4713288"/>
          <a:ext cx="7556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7553325" imgH="546100" progId="Equation.3">
                  <p:embed/>
                </p:oleObj>
              </mc:Choice>
              <mc:Fallback>
                <p:oleObj name="" r:id="rId7" imgW="7553325" imgH="546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825" y="4713288"/>
                        <a:ext cx="75565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对象 53261"/>
          <p:cNvGraphicFramePr/>
          <p:nvPr/>
        </p:nvGraphicFramePr>
        <p:xfrm>
          <a:off x="323850" y="5492750"/>
          <a:ext cx="631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6311900" imgH="838200" progId="Equation.3">
                  <p:embed/>
                </p:oleObj>
              </mc:Choice>
              <mc:Fallback>
                <p:oleObj name="" r:id="rId9" imgW="6311900" imgH="838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5492750"/>
                        <a:ext cx="6311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5" grpId="0"/>
      <p:bldP spid="53256" grpId="0"/>
      <p:bldP spid="53258" grpId="0"/>
      <p:bldP spid="532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4274" name="对象 54273"/>
          <p:cNvGraphicFramePr/>
          <p:nvPr/>
        </p:nvGraphicFramePr>
        <p:xfrm>
          <a:off x="914400" y="304800"/>
          <a:ext cx="764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7642225" imgH="444500" progId="Equation.3">
                  <p:embed/>
                </p:oleObj>
              </mc:Choice>
              <mc:Fallback>
                <p:oleObj name="" r:id="rId1" imgW="7642225" imgH="444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304800"/>
                        <a:ext cx="7645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对象 54274"/>
          <p:cNvGraphicFramePr/>
          <p:nvPr/>
        </p:nvGraphicFramePr>
        <p:xfrm>
          <a:off x="1476375" y="908050"/>
          <a:ext cx="574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5737860" imgH="431800" progId="Equation.3">
                  <p:embed/>
                </p:oleObj>
              </mc:Choice>
              <mc:Fallback>
                <p:oleObj name="" r:id="rId3" imgW="5737860" imgH="431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908050"/>
                        <a:ext cx="5740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对象 54275"/>
          <p:cNvGraphicFramePr/>
          <p:nvPr/>
        </p:nvGraphicFramePr>
        <p:xfrm>
          <a:off x="2051050" y="1555750"/>
          <a:ext cx="566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5661660" imgH="431800" progId="Equation.3">
                  <p:embed/>
                </p:oleObj>
              </mc:Choice>
              <mc:Fallback>
                <p:oleObj name="" r:id="rId5" imgW="5661660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1555750"/>
                        <a:ext cx="566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对象 54276"/>
          <p:cNvGraphicFramePr/>
          <p:nvPr/>
        </p:nvGraphicFramePr>
        <p:xfrm>
          <a:off x="1403350" y="2205038"/>
          <a:ext cx="588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5877560" imgH="431800" progId="Equation.3">
                  <p:embed/>
                </p:oleObj>
              </mc:Choice>
              <mc:Fallback>
                <p:oleObj name="" r:id="rId7" imgW="587756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350" y="2205038"/>
                        <a:ext cx="5880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54277"/>
          <p:cNvGraphicFramePr/>
          <p:nvPr/>
        </p:nvGraphicFramePr>
        <p:xfrm>
          <a:off x="7740650" y="1555750"/>
          <a:ext cx="58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584200" imgH="419100" progId="Equation.3">
                  <p:embed/>
                </p:oleObj>
              </mc:Choice>
              <mc:Fallback>
                <p:oleObj name="" r:id="rId9" imgW="584200" imgH="419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40650" y="1555750"/>
                        <a:ext cx="584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54278"/>
          <p:cNvGraphicFramePr/>
          <p:nvPr/>
        </p:nvGraphicFramePr>
        <p:xfrm>
          <a:off x="7359650" y="225583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481965" imgH="317500" progId="Equation.3">
                  <p:embed/>
                </p:oleObj>
              </mc:Choice>
              <mc:Fallback>
                <p:oleObj name="" r:id="rId11" imgW="481965" imgH="317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9650" y="2255838"/>
                        <a:ext cx="482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对象 54279"/>
          <p:cNvGraphicFramePr/>
          <p:nvPr/>
        </p:nvGraphicFramePr>
        <p:xfrm>
          <a:off x="1187450" y="2897188"/>
          <a:ext cx="369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3693795" imgH="444500" progId="Equation.3">
                  <p:embed/>
                </p:oleObj>
              </mc:Choice>
              <mc:Fallback>
                <p:oleObj name="" r:id="rId13" imgW="3693795" imgH="4445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7450" y="2897188"/>
                        <a:ext cx="3695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对象 54280"/>
          <p:cNvGraphicFramePr/>
          <p:nvPr/>
        </p:nvGraphicFramePr>
        <p:xfrm>
          <a:off x="1547813" y="3573463"/>
          <a:ext cx="4800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5" imgW="4798695" imgH="546100" progId="Equation.3">
                  <p:embed/>
                </p:oleObj>
              </mc:Choice>
              <mc:Fallback>
                <p:oleObj name="" r:id="rId15" imgW="4798695" imgH="546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7813" y="3573463"/>
                        <a:ext cx="48006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对象 54281"/>
          <p:cNvGraphicFramePr/>
          <p:nvPr/>
        </p:nvGraphicFramePr>
        <p:xfrm>
          <a:off x="539750" y="4149725"/>
          <a:ext cx="120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7" imgW="1205865" imgH="520700" progId="Equation.3">
                  <p:embed/>
                </p:oleObj>
              </mc:Choice>
              <mc:Fallback>
                <p:oleObj name="" r:id="rId17" imgW="1205865" imgH="520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9750" y="4149725"/>
                        <a:ext cx="1206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对象 54282"/>
          <p:cNvGraphicFramePr/>
          <p:nvPr/>
        </p:nvGraphicFramePr>
        <p:xfrm>
          <a:off x="4248150" y="4221163"/>
          <a:ext cx="478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9" imgW="4785995" imgH="520700" progId="Equation.3">
                  <p:embed/>
                </p:oleObj>
              </mc:Choice>
              <mc:Fallback>
                <p:oleObj name="" r:id="rId19" imgW="4785995" imgH="5207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48150" y="4221163"/>
                        <a:ext cx="4787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对象 54283"/>
          <p:cNvGraphicFramePr/>
          <p:nvPr/>
        </p:nvGraphicFramePr>
        <p:xfrm>
          <a:off x="971550" y="4941888"/>
          <a:ext cx="495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1" imgW="4951095" imgH="546100" progId="Equation.3">
                  <p:embed/>
                </p:oleObj>
              </mc:Choice>
              <mc:Fallback>
                <p:oleObj name="" r:id="rId21" imgW="4951095" imgH="546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1550" y="4941888"/>
                        <a:ext cx="49530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对象 54285"/>
          <p:cNvGraphicFramePr/>
          <p:nvPr/>
        </p:nvGraphicFramePr>
        <p:xfrm>
          <a:off x="2124075" y="5516563"/>
          <a:ext cx="340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3" imgW="3403600" imgH="838200" progId="Equation.3">
                  <p:embed/>
                </p:oleObj>
              </mc:Choice>
              <mc:Fallback>
                <p:oleObj name="" r:id="rId23" imgW="3403600" imgH="838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24075" y="5516563"/>
                        <a:ext cx="3403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对象 54286"/>
          <p:cNvGraphicFramePr/>
          <p:nvPr/>
        </p:nvGraphicFramePr>
        <p:xfrm>
          <a:off x="7019925" y="2852738"/>
          <a:ext cx="58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5" imgW="584200" imgH="419100" progId="Equation.3">
                  <p:embed/>
                </p:oleObj>
              </mc:Choice>
              <mc:Fallback>
                <p:oleObj name="" r:id="rId25" imgW="584200" imgH="4191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9925" y="2852738"/>
                        <a:ext cx="584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对象 54287"/>
          <p:cNvGraphicFramePr/>
          <p:nvPr/>
        </p:nvGraphicFramePr>
        <p:xfrm>
          <a:off x="1763713" y="4221163"/>
          <a:ext cx="248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6" imgW="2487930" imgH="520700" progId="Equation.3">
                  <p:embed/>
                </p:oleObj>
              </mc:Choice>
              <mc:Fallback>
                <p:oleObj name="" r:id="rId26" imgW="2487930" imgH="5207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763713" y="4221163"/>
                        <a:ext cx="2489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对象 54288"/>
          <p:cNvGraphicFramePr/>
          <p:nvPr/>
        </p:nvGraphicFramePr>
        <p:xfrm>
          <a:off x="5003800" y="2852738"/>
          <a:ext cx="203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8" imgW="2031365" imgH="533400" progId="Equation.3">
                  <p:embed/>
                </p:oleObj>
              </mc:Choice>
              <mc:Fallback>
                <p:oleObj name="" r:id="rId28" imgW="2031365" imgH="533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003800" y="2852738"/>
                        <a:ext cx="2032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椭圆 54295"/>
          <p:cNvSpPr/>
          <p:nvPr/>
        </p:nvSpPr>
        <p:spPr>
          <a:xfrm>
            <a:off x="228600" y="304800"/>
            <a:ext cx="533400" cy="533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buClr>
                <a:schemeClr val="bg1"/>
              </a:buClr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证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4" name="文本框 19463"/>
          <p:cNvSpPr txBox="1"/>
          <p:nvPr/>
        </p:nvSpPr>
        <p:spPr>
          <a:xfrm>
            <a:off x="533400" y="3325813"/>
            <a:ext cx="3886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三点说明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9465" name="文本框 19464"/>
          <p:cNvSpPr txBox="1"/>
          <p:nvPr/>
        </p:nvSpPr>
        <p:spPr>
          <a:xfrm>
            <a:off x="457200" y="3694113"/>
            <a:ext cx="8229600" cy="690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满足条件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(i) (ii) </a:t>
            </a:r>
            <a:r>
              <a:rPr lang="zh-CN" altLang="en-US" sz="2800" b="1" dirty="0">
                <a:latin typeface="宋体" panose="02010600030101010101" pitchFamily="2" charset="-122"/>
              </a:rPr>
              <a:t>的交错级数为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莱布尼茨型</a:t>
            </a:r>
            <a:r>
              <a:rPr lang="zh-CN" altLang="en-US" sz="2800" b="1" dirty="0">
                <a:latin typeface="宋体" panose="02010600030101010101" pitchFamily="2" charset="-122"/>
              </a:rPr>
              <a:t>级数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19466" name="文本框 19465"/>
          <p:cNvSpPr txBox="1"/>
          <p:nvPr/>
        </p:nvSpPr>
        <p:spPr>
          <a:xfrm>
            <a:off x="457200" y="4456113"/>
            <a:ext cx="8077200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两个条件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(i) (ii)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latin typeface="宋体" panose="02010600030101010101" pitchFamily="2" charset="-122"/>
              </a:rPr>
              <a:t>交错级数收敛的充分条件 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19467" name="文本框 19466"/>
          <p:cNvSpPr txBox="1"/>
          <p:nvPr/>
        </p:nvSpPr>
        <p:spPr>
          <a:xfrm>
            <a:off x="685800" y="4937125"/>
            <a:ext cx="7620000" cy="690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若不满足条件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(ii)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</a:t>
            </a:r>
            <a:r>
              <a:rPr lang="zh-CN" altLang="en-US" sz="2800" b="1" dirty="0">
                <a:latin typeface="宋体" panose="02010600030101010101" pitchFamily="2" charset="-122"/>
              </a:rPr>
              <a:t>交错级数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必发散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19468" name="文本框 19467"/>
          <p:cNvSpPr txBox="1"/>
          <p:nvPr/>
        </p:nvSpPr>
        <p:spPr>
          <a:xfrm>
            <a:off x="685800" y="5475288"/>
            <a:ext cx="7620000" cy="690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若不满足条件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(i) 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交错级数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未必发散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4815" y="803910"/>
          <a:ext cx="199961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74065" imgH="228600" progId="Equation.KSEE3">
                  <p:embed/>
                </p:oleObj>
              </mc:Choice>
              <mc:Fallback>
                <p:oleObj name="" r:id="rId1" imgW="7740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4815" y="803910"/>
                        <a:ext cx="199961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9093" y="1394143"/>
          <a:ext cx="2395220" cy="72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927100" imgH="279400" progId="Equation.KSEE3">
                  <p:embed/>
                </p:oleObj>
              </mc:Choice>
              <mc:Fallback>
                <p:oleObj name="" r:id="rId3" imgW="9271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9093" y="1394143"/>
                        <a:ext cx="2395220" cy="72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6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5" grpId="0"/>
      <p:bldP spid="19466" grpId="0" build="p"/>
      <p:bldP spid="19467" grpId="0" build="p"/>
      <p:bldP spid="19468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WPS 演示</Application>
  <PresentationFormat>宽屏</PresentationFormat>
  <Paragraphs>204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150</vt:i4>
      </vt:variant>
      <vt:variant>
        <vt:lpstr>幻灯片标题</vt:lpstr>
      </vt:variant>
      <vt:variant>
        <vt:i4>21</vt:i4>
      </vt:variant>
    </vt:vector>
  </HeadingPairs>
  <TitlesOfParts>
    <vt:vector size="185" baseType="lpstr">
      <vt:lpstr>Arial</vt:lpstr>
      <vt:lpstr>宋体</vt:lpstr>
      <vt:lpstr>Wingdings</vt:lpstr>
      <vt:lpstr>华文行楷</vt:lpstr>
      <vt:lpstr>Times New Roman</vt:lpstr>
      <vt:lpstr>楷体_GB2312</vt:lpstr>
      <vt:lpstr>黑体</vt:lpstr>
      <vt:lpstr>微软雅黑</vt:lpstr>
      <vt:lpstr>Arial Unicode MS</vt:lpstr>
      <vt:lpstr>Calibri Light</vt:lpstr>
      <vt:lpstr>Calibri</vt:lpstr>
      <vt:lpstr>新宋体</vt:lpstr>
      <vt:lpstr>MS PGothic</vt:lpstr>
      <vt:lpstr>Office 主题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Word.Document.8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36</cp:revision>
  <dcterms:created xsi:type="dcterms:W3CDTF">2017-10-26T06:21:00Z</dcterms:created>
  <dcterms:modified xsi:type="dcterms:W3CDTF">2017-11-02T12:36:05Z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