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5" r:id="rId1"/>
  </p:sldMasterIdLst>
  <p:notesMasterIdLst>
    <p:notesMasterId r:id="rId52"/>
  </p:notesMasterIdLst>
  <p:sldIdLst>
    <p:sldId id="271" r:id="rId2"/>
    <p:sldId id="652" r:id="rId3"/>
    <p:sldId id="648" r:id="rId4"/>
    <p:sldId id="313" r:id="rId5"/>
    <p:sldId id="653" r:id="rId6"/>
    <p:sldId id="654" r:id="rId7"/>
    <p:sldId id="655" r:id="rId8"/>
    <p:sldId id="656" r:id="rId9"/>
    <p:sldId id="581" r:id="rId10"/>
    <p:sldId id="582" r:id="rId11"/>
    <p:sldId id="657" r:id="rId12"/>
    <p:sldId id="585" r:id="rId13"/>
    <p:sldId id="658" r:id="rId14"/>
    <p:sldId id="323" r:id="rId15"/>
    <p:sldId id="650" r:id="rId16"/>
    <p:sldId id="584" r:id="rId17"/>
    <p:sldId id="651" r:id="rId18"/>
    <p:sldId id="661" r:id="rId19"/>
    <p:sldId id="329" r:id="rId20"/>
    <p:sldId id="258" r:id="rId21"/>
    <p:sldId id="660" r:id="rId22"/>
    <p:sldId id="659" r:id="rId23"/>
    <p:sldId id="333" r:id="rId24"/>
    <p:sldId id="355" r:id="rId25"/>
    <p:sldId id="662" r:id="rId26"/>
    <p:sldId id="663" r:id="rId27"/>
    <p:sldId id="664" r:id="rId28"/>
    <p:sldId id="665" r:id="rId29"/>
    <p:sldId id="666" r:id="rId30"/>
    <p:sldId id="667" r:id="rId31"/>
    <p:sldId id="374" r:id="rId32"/>
    <p:sldId id="588" r:id="rId33"/>
    <p:sldId id="587" r:id="rId34"/>
    <p:sldId id="375" r:id="rId35"/>
    <p:sldId id="668" r:id="rId36"/>
    <p:sldId id="669" r:id="rId37"/>
    <p:sldId id="670" r:id="rId38"/>
    <p:sldId id="671" r:id="rId39"/>
    <p:sldId id="378" r:id="rId40"/>
    <p:sldId id="672" r:id="rId41"/>
    <p:sldId id="673" r:id="rId42"/>
    <p:sldId id="674" r:id="rId43"/>
    <p:sldId id="675" r:id="rId44"/>
    <p:sldId id="676" r:id="rId45"/>
    <p:sldId id="677" r:id="rId46"/>
    <p:sldId id="678" r:id="rId47"/>
    <p:sldId id="679" r:id="rId48"/>
    <p:sldId id="680" r:id="rId49"/>
    <p:sldId id="681" r:id="rId50"/>
    <p:sldId id="602" r:id="rId51"/>
  </p:sldIdLst>
  <p:sldSz cx="9144000" cy="6858000" type="screen4x3"/>
  <p:notesSz cx="6858000" cy="9144000"/>
  <p:custDataLst>
    <p:tags r:id="rId53"/>
  </p:custDataLst>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3300"/>
    <a:srgbClr val="FFFFFF"/>
    <a:srgbClr val="FF0066"/>
    <a:srgbClr val="FFFF00"/>
    <a:srgbClr val="00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234" autoAdjust="0"/>
    <p:restoredTop sz="94859" autoAdjust="0"/>
  </p:normalViewPr>
  <p:slideViewPr>
    <p:cSldViewPr>
      <p:cViewPr>
        <p:scale>
          <a:sx n="93" d="100"/>
          <a:sy n="93" d="100"/>
        </p:scale>
        <p:origin x="-1548" y="-2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2265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48.xml"/><Relationship Id="rId3" Type="http://schemas.openxmlformats.org/officeDocument/2006/relationships/slide" Target="slides/slide32.xml"/><Relationship Id="rId7" Type="http://schemas.openxmlformats.org/officeDocument/2006/relationships/slide" Target="slides/slide47.xml"/><Relationship Id="rId2" Type="http://schemas.openxmlformats.org/officeDocument/2006/relationships/slide" Target="slides/slide31.xml"/><Relationship Id="rId1" Type="http://schemas.openxmlformats.org/officeDocument/2006/relationships/slide" Target="slides/slide23.xml"/><Relationship Id="rId6" Type="http://schemas.openxmlformats.org/officeDocument/2006/relationships/slide" Target="slides/slide42.xml"/><Relationship Id="rId5" Type="http://schemas.openxmlformats.org/officeDocument/2006/relationships/slide" Target="slides/slide34.xml"/><Relationship Id="rId4"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xmlns="" id="{0AEE4612-EE1A-4F95-A93A-4C37CD50F3C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ea typeface="宋体" pitchFamily="2" charset="-122"/>
              </a:defRPr>
            </a:lvl1pPr>
          </a:lstStyle>
          <a:p>
            <a:pPr>
              <a:defRPr/>
            </a:pPr>
            <a:endParaRPr lang="zh-CN" altLang="en-US"/>
          </a:p>
        </p:txBody>
      </p:sp>
      <p:sp>
        <p:nvSpPr>
          <p:cNvPr id="226307" name="Rectangle 3">
            <a:extLst>
              <a:ext uri="{FF2B5EF4-FFF2-40B4-BE49-F238E27FC236}">
                <a16:creationId xmlns:a16="http://schemas.microsoft.com/office/drawing/2014/main" xmlns="" id="{214096E4-189F-471D-92E1-4C9CEC36760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xmlns="" id="{E33374F1-10F2-4DF3-AC96-C3469897CCE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6309" name="Rectangle 5">
            <a:extLst>
              <a:ext uri="{FF2B5EF4-FFF2-40B4-BE49-F238E27FC236}">
                <a16:creationId xmlns:a16="http://schemas.microsoft.com/office/drawing/2014/main" xmlns="" id="{23CAFF7A-8E9C-403B-AB6C-A02BCA684FC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6310" name="Rectangle 6">
            <a:extLst>
              <a:ext uri="{FF2B5EF4-FFF2-40B4-BE49-F238E27FC236}">
                <a16:creationId xmlns:a16="http://schemas.microsoft.com/office/drawing/2014/main" xmlns="" id="{959FB222-3FE2-4955-874A-1A32BEDD103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ea typeface="宋体" pitchFamily="2" charset="-122"/>
              </a:defRPr>
            </a:lvl1pPr>
          </a:lstStyle>
          <a:p>
            <a:pPr>
              <a:defRPr/>
            </a:pPr>
            <a:endParaRPr lang="en-US" altLang="zh-CN"/>
          </a:p>
        </p:txBody>
      </p:sp>
      <p:sp>
        <p:nvSpPr>
          <p:cNvPr id="226311" name="Rectangle 7">
            <a:extLst>
              <a:ext uri="{FF2B5EF4-FFF2-40B4-BE49-F238E27FC236}">
                <a16:creationId xmlns:a16="http://schemas.microsoft.com/office/drawing/2014/main" xmlns="" id="{19A3591A-936F-4E57-B854-F5D2EA015A7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ADF81415-9093-46EC-859C-335BA2C156F3}" type="slidenum">
              <a:rPr lang="zh-CN" altLang="en-US"/>
              <a:pPr>
                <a:defRPr/>
              </a:pPr>
              <a:t>‹#›</a:t>
            </a:fld>
            <a:endParaRPr lang="en-US" altLang="zh-CN"/>
          </a:p>
        </p:txBody>
      </p:sp>
    </p:spTree>
    <p:extLst>
      <p:ext uri="{BB962C8B-B14F-4D97-AF65-F5344CB8AC3E}">
        <p14:creationId xmlns:p14="http://schemas.microsoft.com/office/powerpoint/2010/main" xmlns="" val="13556585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xmlns="" id="{3E4A1A40-D061-4753-845A-2FD3E247FE6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8361C77-D8BF-4CE6-AA8A-EACE0233827D}" type="slidenum">
              <a:rPr lang="zh-CN" altLang="en-US" smtClean="0"/>
              <a:pPr>
                <a:spcBef>
                  <a:spcPct val="0"/>
                </a:spcBef>
              </a:pPr>
              <a:t>1</a:t>
            </a:fld>
            <a:endParaRPr lang="en-US" altLang="zh-CN"/>
          </a:p>
        </p:txBody>
      </p:sp>
      <p:sp>
        <p:nvSpPr>
          <p:cNvPr id="5123" name="Rectangle 2">
            <a:extLst>
              <a:ext uri="{FF2B5EF4-FFF2-40B4-BE49-F238E27FC236}">
                <a16:creationId xmlns:a16="http://schemas.microsoft.com/office/drawing/2014/main" xmlns="" id="{C1551C38-07C8-44A6-8043-980D8E7CCECA}"/>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xmlns="" id="{24BAE1A2-AB28-43F8-93E2-2B8535F3130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xmlns="" id="{86FF2DBC-8015-486C-ACF2-A4703828301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D96D613-9755-436D-985D-A857A00AB108}" type="slidenum">
              <a:rPr lang="zh-CN" altLang="en-US" smtClean="0"/>
              <a:pPr>
                <a:spcBef>
                  <a:spcPct val="0"/>
                </a:spcBef>
              </a:pPr>
              <a:t>24</a:t>
            </a:fld>
            <a:endParaRPr lang="en-US" altLang="zh-CN"/>
          </a:p>
        </p:txBody>
      </p:sp>
      <p:sp>
        <p:nvSpPr>
          <p:cNvPr id="35843" name="Rectangle 2">
            <a:extLst>
              <a:ext uri="{FF2B5EF4-FFF2-40B4-BE49-F238E27FC236}">
                <a16:creationId xmlns:a16="http://schemas.microsoft.com/office/drawing/2014/main" xmlns="" id="{5DD5A6C0-DA85-43BA-9CEC-EDC94DC506E4}"/>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xmlns="" id="{1734A4B9-A05A-45D1-BDE4-C6A61BA4A94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xmlns="" id="{EAB15BF9-5025-4D84-9C40-C603748846A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38483D2-DF0A-4A02-9172-10313D011DD4}" type="slidenum">
              <a:rPr lang="zh-CN" altLang="en-US" smtClean="0"/>
              <a:pPr>
                <a:spcBef>
                  <a:spcPct val="0"/>
                </a:spcBef>
              </a:pPr>
              <a:t>31</a:t>
            </a:fld>
            <a:endParaRPr lang="en-US" altLang="zh-CN"/>
          </a:p>
        </p:txBody>
      </p:sp>
      <p:sp>
        <p:nvSpPr>
          <p:cNvPr id="44035" name="Rectangle 2">
            <a:extLst>
              <a:ext uri="{FF2B5EF4-FFF2-40B4-BE49-F238E27FC236}">
                <a16:creationId xmlns:a16="http://schemas.microsoft.com/office/drawing/2014/main" xmlns="" id="{7ABB6C07-DF79-48A1-9C85-7B91B5FB55F9}"/>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xmlns="" id="{2408B5AB-5A94-4A9E-988C-5EC0320F1E0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xmlns="" id="{DD7770E0-AA1C-4A00-8EF2-E4C4278A7B4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C467AE8-5D14-4E36-A84A-B9A27DD90C25}" type="slidenum">
              <a:rPr lang="zh-CN" altLang="en-US" smtClean="0"/>
              <a:pPr>
                <a:spcBef>
                  <a:spcPct val="0"/>
                </a:spcBef>
              </a:pPr>
              <a:t>32</a:t>
            </a:fld>
            <a:endParaRPr lang="en-US" altLang="zh-CN"/>
          </a:p>
        </p:txBody>
      </p:sp>
      <p:sp>
        <p:nvSpPr>
          <p:cNvPr id="46083" name="Rectangle 2">
            <a:extLst>
              <a:ext uri="{FF2B5EF4-FFF2-40B4-BE49-F238E27FC236}">
                <a16:creationId xmlns:a16="http://schemas.microsoft.com/office/drawing/2014/main" xmlns="" id="{733A9BC6-B8D4-4C82-A5D4-1C2673961C8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xmlns="" id="{135A2479-768E-4729-98AD-E641DD59E67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6C7BD849-DDCE-48CC-83EB-985BD797D1F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E424B2A-A803-491C-8CAF-DE4EB4CBF449}" type="slidenum">
              <a:rPr lang="zh-CN" altLang="en-US" smtClean="0"/>
              <a:pPr>
                <a:spcBef>
                  <a:spcPct val="0"/>
                </a:spcBef>
              </a:pPr>
              <a:t>33</a:t>
            </a:fld>
            <a:endParaRPr lang="en-US" altLang="zh-CN"/>
          </a:p>
        </p:txBody>
      </p:sp>
      <p:sp>
        <p:nvSpPr>
          <p:cNvPr id="48131" name="Rectangle 2">
            <a:extLst>
              <a:ext uri="{FF2B5EF4-FFF2-40B4-BE49-F238E27FC236}">
                <a16:creationId xmlns:a16="http://schemas.microsoft.com/office/drawing/2014/main" xmlns="" id="{F1F53546-45B3-446C-8FED-F156D4408DCF}"/>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xmlns="" id="{474A5A85-35CD-4815-8F2A-675699EEEF8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xmlns="" id="{1C8DA81E-74A8-4816-883A-9255082BA06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B1FBB4E-C662-46FB-882C-38E7D2C9148F}" type="slidenum">
              <a:rPr lang="zh-CN" altLang="en-US" smtClean="0"/>
              <a:pPr>
                <a:spcBef>
                  <a:spcPct val="0"/>
                </a:spcBef>
              </a:pPr>
              <a:t>34</a:t>
            </a:fld>
            <a:endParaRPr lang="en-US" altLang="zh-CN"/>
          </a:p>
        </p:txBody>
      </p:sp>
      <p:sp>
        <p:nvSpPr>
          <p:cNvPr id="50179" name="Rectangle 2">
            <a:extLst>
              <a:ext uri="{FF2B5EF4-FFF2-40B4-BE49-F238E27FC236}">
                <a16:creationId xmlns:a16="http://schemas.microsoft.com/office/drawing/2014/main" xmlns="" id="{4FC1F6B6-475F-42B9-9495-D63659088701}"/>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xmlns="" id="{AD6C4C61-72A7-40AB-ACA2-5E0325F5A5E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xmlns="" id="{C3B8FAE4-E204-418C-9041-1E79B430D25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271ABDC-D439-48D8-92F4-2D6F0D4CAA81}" type="slidenum">
              <a:rPr lang="zh-CN" altLang="en-US" smtClean="0"/>
              <a:pPr>
                <a:spcBef>
                  <a:spcPct val="0"/>
                </a:spcBef>
              </a:pPr>
              <a:t>39</a:t>
            </a:fld>
            <a:endParaRPr lang="en-US" altLang="zh-CN"/>
          </a:p>
        </p:txBody>
      </p:sp>
      <p:sp>
        <p:nvSpPr>
          <p:cNvPr id="54275" name="Rectangle 2">
            <a:extLst>
              <a:ext uri="{FF2B5EF4-FFF2-40B4-BE49-F238E27FC236}">
                <a16:creationId xmlns:a16="http://schemas.microsoft.com/office/drawing/2014/main" xmlns="" id="{A8C17BF3-3203-42B4-B478-81C025289377}"/>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xmlns="" id="{5A0B2EC9-1718-4032-B7CB-6F70FAD4E2D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xmlns="" id="{D30A3B45-6259-48D6-BCA9-26CBE1D5401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3B5403E-2537-47F7-8E96-5B8FB641558D}" type="slidenum">
              <a:rPr lang="zh-CN" altLang="en-US" smtClean="0"/>
              <a:pPr>
                <a:spcBef>
                  <a:spcPct val="0"/>
                </a:spcBef>
              </a:pPr>
              <a:t>50</a:t>
            </a:fld>
            <a:endParaRPr lang="en-US" altLang="zh-CN"/>
          </a:p>
        </p:txBody>
      </p:sp>
      <p:sp>
        <p:nvSpPr>
          <p:cNvPr id="78851" name="Rectangle 2">
            <a:extLst>
              <a:ext uri="{FF2B5EF4-FFF2-40B4-BE49-F238E27FC236}">
                <a16:creationId xmlns:a16="http://schemas.microsoft.com/office/drawing/2014/main" xmlns="" id="{15B07649-2E77-4FA6-A47B-33026E46C4DB}"/>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xmlns="" id="{9FAA5B90-5840-4B94-94A2-5028E68A71D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xmlns="" id="{9F7B09A9-A542-4CF1-9EA7-EB7FF9EC0A0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3888ACD-5F65-4098-8FE0-85210A4648A5}" type="slidenum">
              <a:rPr lang="zh-CN" altLang="en-US" smtClean="0"/>
              <a:pPr>
                <a:spcBef>
                  <a:spcPct val="0"/>
                </a:spcBef>
              </a:pPr>
              <a:t>4</a:t>
            </a:fld>
            <a:endParaRPr lang="en-US" altLang="zh-CN"/>
          </a:p>
        </p:txBody>
      </p:sp>
      <p:sp>
        <p:nvSpPr>
          <p:cNvPr id="10243" name="Rectangle 2">
            <a:extLst>
              <a:ext uri="{FF2B5EF4-FFF2-40B4-BE49-F238E27FC236}">
                <a16:creationId xmlns:a16="http://schemas.microsoft.com/office/drawing/2014/main" xmlns="" id="{5C7F4D58-0B94-412C-B746-B48E3C6E5578}"/>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xmlns="" id="{CFB759FE-1DB7-4D9B-8265-1DBA91FCCA5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494" y="4342939"/>
            <a:ext cx="5487013" cy="4114587"/>
          </a:xfrm>
          <a:prstGeom prst="rect">
            <a:avLst/>
          </a:prstGeom>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D82F8A08-DEF5-4281-9473-3D3FCB8FC097}" type="slidenum">
              <a:rPr lang="en-US" altLang="zh-CN" smtClean="0"/>
              <a:pPr>
                <a:defRPr/>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xmlns="" id="{B0BF848A-7F08-48CC-B44A-7A0538A5ED4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48D9F9D-E574-41BE-A81C-F9F9E253EF98}" type="slidenum">
              <a:rPr lang="zh-CN" altLang="en-US" smtClean="0"/>
              <a:pPr>
                <a:spcBef>
                  <a:spcPct val="0"/>
                </a:spcBef>
              </a:pPr>
              <a:t>14</a:t>
            </a:fld>
            <a:endParaRPr lang="en-US" altLang="zh-CN"/>
          </a:p>
        </p:txBody>
      </p:sp>
      <p:sp>
        <p:nvSpPr>
          <p:cNvPr id="21507" name="Rectangle 2">
            <a:extLst>
              <a:ext uri="{FF2B5EF4-FFF2-40B4-BE49-F238E27FC236}">
                <a16:creationId xmlns:a16="http://schemas.microsoft.com/office/drawing/2014/main" xmlns="" id="{31A49F61-CCCD-4B8E-B4E2-A3EDA0223816}"/>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xmlns="" id="{1B73E337-6A77-4D35-B8FC-D1D4E791312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xmlns="" id="{593CE5A4-7DCA-4436-9560-4D6FC454237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CDFBD4B-DB27-43C1-A584-AB163DB12E23}" type="slidenum">
              <a:rPr lang="zh-CN" altLang="en-US" smtClean="0"/>
              <a:pPr>
                <a:spcBef>
                  <a:spcPct val="0"/>
                </a:spcBef>
              </a:pPr>
              <a:t>15</a:t>
            </a:fld>
            <a:endParaRPr lang="en-US" altLang="zh-CN"/>
          </a:p>
        </p:txBody>
      </p:sp>
      <p:sp>
        <p:nvSpPr>
          <p:cNvPr id="23555" name="Rectangle 2">
            <a:extLst>
              <a:ext uri="{FF2B5EF4-FFF2-40B4-BE49-F238E27FC236}">
                <a16:creationId xmlns:a16="http://schemas.microsoft.com/office/drawing/2014/main" xmlns="" id="{75947A7A-2CA6-4329-983C-14C8F129146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xmlns="" id="{328FE7E9-F488-48E1-8471-18D66E53E83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xmlns="" id="{4E3BA495-5434-446C-BC9D-91F7CE3CECD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F397DB4-8BEA-4ADC-AE0A-278973F44817}" type="slidenum">
              <a:rPr lang="zh-CN" altLang="en-US" smtClean="0"/>
              <a:pPr>
                <a:spcBef>
                  <a:spcPct val="0"/>
                </a:spcBef>
              </a:pPr>
              <a:t>16</a:t>
            </a:fld>
            <a:endParaRPr lang="en-US" altLang="zh-CN"/>
          </a:p>
        </p:txBody>
      </p:sp>
      <p:sp>
        <p:nvSpPr>
          <p:cNvPr id="25603" name="Rectangle 2">
            <a:extLst>
              <a:ext uri="{FF2B5EF4-FFF2-40B4-BE49-F238E27FC236}">
                <a16:creationId xmlns:a16="http://schemas.microsoft.com/office/drawing/2014/main" xmlns="" id="{C66F3596-7511-405B-B2D3-F83A511A4BB5}"/>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xmlns="" id="{A736FCE4-70A1-4AAC-9350-2F0734EBB73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xmlns="" id="{04470350-CF5A-481D-BBC0-09F78D28A1C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4F4251D-DEEF-497F-A32E-19F41384AE7E}" type="slidenum">
              <a:rPr lang="zh-CN" altLang="en-US" smtClean="0"/>
              <a:pPr>
                <a:spcBef>
                  <a:spcPct val="0"/>
                </a:spcBef>
              </a:pPr>
              <a:t>19</a:t>
            </a:fld>
            <a:endParaRPr lang="en-US" altLang="zh-CN"/>
          </a:p>
        </p:txBody>
      </p:sp>
      <p:sp>
        <p:nvSpPr>
          <p:cNvPr id="27651" name="Rectangle 2">
            <a:extLst>
              <a:ext uri="{FF2B5EF4-FFF2-40B4-BE49-F238E27FC236}">
                <a16:creationId xmlns:a16="http://schemas.microsoft.com/office/drawing/2014/main" xmlns="" id="{7920D340-C833-4C86-BD1C-8584AEB399A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xmlns="" id="{7ADA64D5-2B0A-4B4E-AB8E-74EB9DC2545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xmlns="" id="{45A0FF37-C3D3-48DE-90AE-5F1E2A486F0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EF48F6B-2666-46F4-A941-33436E59C9EE}" type="slidenum">
              <a:rPr lang="zh-CN" altLang="en-US" smtClean="0"/>
              <a:pPr>
                <a:spcBef>
                  <a:spcPct val="0"/>
                </a:spcBef>
              </a:pPr>
              <a:t>20</a:t>
            </a:fld>
            <a:endParaRPr lang="en-US" altLang="zh-CN"/>
          </a:p>
        </p:txBody>
      </p:sp>
      <p:sp>
        <p:nvSpPr>
          <p:cNvPr id="29699" name="Rectangle 2">
            <a:extLst>
              <a:ext uri="{FF2B5EF4-FFF2-40B4-BE49-F238E27FC236}">
                <a16:creationId xmlns:a16="http://schemas.microsoft.com/office/drawing/2014/main" xmlns="" id="{5529D7FE-E185-4219-AC4C-FBFB9123095F}"/>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xmlns="" id="{0B468340-4EC9-48EF-A3AF-C5402217BBF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xmlns="" id="{6FFB2BC5-571D-4110-844E-E366A61274E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BF4942A-16E1-4147-9DFF-D03180362841}" type="slidenum">
              <a:rPr lang="zh-CN" altLang="en-US" smtClean="0"/>
              <a:pPr>
                <a:spcBef>
                  <a:spcPct val="0"/>
                </a:spcBef>
              </a:pPr>
              <a:t>23</a:t>
            </a:fld>
            <a:endParaRPr lang="en-US" altLang="zh-CN"/>
          </a:p>
        </p:txBody>
      </p:sp>
      <p:sp>
        <p:nvSpPr>
          <p:cNvPr id="33795" name="Rectangle 2">
            <a:extLst>
              <a:ext uri="{FF2B5EF4-FFF2-40B4-BE49-F238E27FC236}">
                <a16:creationId xmlns:a16="http://schemas.microsoft.com/office/drawing/2014/main" xmlns="" id="{4BC0C68B-8DDE-45C2-893C-764AA56A3CC9}"/>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xmlns="" id="{751D4790-0F1F-4FB0-822D-7FE67B79D8E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xmlns="" val="1840405863"/>
      </p:ext>
    </p:extLst>
  </p:cSld>
  <p:clrMapOvr>
    <a:masterClrMapping/>
  </p:clrMapOvr>
  <p:transition>
    <p:strips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3259715818"/>
      </p:ext>
    </p:extLst>
  </p:cSld>
  <p:clrMapOvr>
    <a:masterClrMapping/>
  </p:clrMapOvr>
  <p:transition>
    <p:strips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0" y="188913"/>
            <a:ext cx="2070100" cy="5545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9750" y="188913"/>
            <a:ext cx="6057900" cy="55451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2707817157"/>
      </p:ext>
    </p:extLst>
  </p:cSld>
  <p:clrMapOvr>
    <a:masterClrMapping/>
  </p:clrMapOvr>
  <p:transition>
    <p:strips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71550" y="188913"/>
            <a:ext cx="7848600" cy="1079500"/>
          </a:xfrm>
        </p:spPr>
        <p:txBody>
          <a:bodyPr/>
          <a:lstStyle/>
          <a:p>
            <a:r>
              <a:rPr lang="zh-CN" altLang="en-US"/>
              <a:t>单击此处编辑母版标题样式</a:t>
            </a:r>
          </a:p>
        </p:txBody>
      </p:sp>
    </p:spTree>
    <p:extLst>
      <p:ext uri="{BB962C8B-B14F-4D97-AF65-F5344CB8AC3E}">
        <p14:creationId xmlns:p14="http://schemas.microsoft.com/office/powerpoint/2010/main" xmlns="" val="4279923951"/>
      </p:ext>
    </p:extLst>
  </p:cSld>
  <p:clrMapOvr>
    <a:masterClrMapping/>
  </p:clrMapOvr>
  <p:transition>
    <p:strips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188913"/>
            <a:ext cx="7848600" cy="10795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371600"/>
            <a:ext cx="4027488" cy="43624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371600"/>
            <a:ext cx="4029075" cy="43624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641895831"/>
      </p:ext>
    </p:extLst>
  </p:cSld>
  <p:clrMapOvr>
    <a:masterClrMapping/>
  </p:clrMapOvr>
  <p:transition>
    <p:strips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4">
            <a:extLst>
              <a:ext uri="{FF2B5EF4-FFF2-40B4-BE49-F238E27FC236}">
                <a16:creationId xmlns:a16="http://schemas.microsoft.com/office/drawing/2014/main" xmlns="" id="{BBF7E1F0-D39C-47BF-BACF-D76AB6D8DB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5">
            <a:extLst>
              <a:ext uri="{FF2B5EF4-FFF2-40B4-BE49-F238E27FC236}">
                <a16:creationId xmlns:a16="http://schemas.microsoft.com/office/drawing/2014/main" xmlns="" id="{49DA8239-C899-4091-9193-7DB0E9661B6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
            <a:extLst>
              <a:ext uri="{FF2B5EF4-FFF2-40B4-BE49-F238E27FC236}">
                <a16:creationId xmlns:a16="http://schemas.microsoft.com/office/drawing/2014/main" xmlns="" id="{1137D29C-D4D0-4583-808D-211EFD52E7EA}"/>
              </a:ext>
            </a:extLst>
          </p:cNvPr>
          <p:cNvSpPr>
            <a:spLocks noGrp="1" noChangeArrowheads="1"/>
          </p:cNvSpPr>
          <p:nvPr>
            <p:ph type="sldNum" sz="quarter" idx="12"/>
          </p:nvPr>
        </p:nvSpPr>
        <p:spPr>
          <a:ln/>
        </p:spPr>
        <p:txBody>
          <a:bodyPr/>
          <a:lstStyle>
            <a:lvl1pPr>
              <a:defRPr/>
            </a:lvl1pPr>
          </a:lstStyle>
          <a:p>
            <a:pPr>
              <a:defRPr/>
            </a:pPr>
            <a:fld id="{D71ECB43-C89A-47CC-89AD-68E35CF339C0}" type="slidenum">
              <a:rPr lang="zh-CN" altLang="en-US"/>
              <a:pPr>
                <a:defRPr/>
              </a:pPr>
              <a:t>‹#›</a:t>
            </a:fld>
            <a:endParaRPr lang="en-US" altLang="zh-CN"/>
          </a:p>
        </p:txBody>
      </p:sp>
    </p:spTree>
    <p:extLst>
      <p:ext uri="{BB962C8B-B14F-4D97-AF65-F5344CB8AC3E}">
        <p14:creationId xmlns:p14="http://schemas.microsoft.com/office/powerpoint/2010/main" xmlns="" val="160871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959235338"/>
      </p:ext>
    </p:extLst>
  </p:cSld>
  <p:clrMapOvr>
    <a:masterClrMapping/>
  </p:clrMapOvr>
  <p:transition>
    <p:strips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extLst>
      <p:ext uri="{BB962C8B-B14F-4D97-AF65-F5344CB8AC3E}">
        <p14:creationId xmlns:p14="http://schemas.microsoft.com/office/powerpoint/2010/main" xmlns="" val="2771496107"/>
      </p:ext>
    </p:extLst>
  </p:cSld>
  <p:clrMapOvr>
    <a:masterClrMapping/>
  </p:clrMapOvr>
  <p:transition>
    <p:strips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371600"/>
            <a:ext cx="4027488" cy="436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371600"/>
            <a:ext cx="4029075" cy="436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3804686498"/>
      </p:ext>
    </p:extLst>
  </p:cSld>
  <p:clrMapOvr>
    <a:masterClrMapping/>
  </p:clrMapOvr>
  <p:transition>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772262562"/>
      </p:ext>
    </p:extLst>
  </p:cSld>
  <p:clrMapOvr>
    <a:masterClrMapping/>
  </p:clrMapOvr>
  <p:transition>
    <p:strips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xmlns="" val="818633599"/>
      </p:ext>
    </p:extLst>
  </p:cSld>
  <p:clrMapOvr>
    <a:masterClrMapping/>
  </p:clrMapOvr>
  <p:transition>
    <p:strips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41607695"/>
      </p:ext>
    </p:extLst>
  </p:cSld>
  <p:clrMapOvr>
    <a:masterClrMapping/>
  </p:clrMapOvr>
  <p:transition>
    <p:strips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xmlns="" val="316623301"/>
      </p:ext>
    </p:extLst>
  </p:cSld>
  <p:clrMapOvr>
    <a:masterClrMapping/>
  </p:clrMapOvr>
  <p:transition>
    <p:strips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xmlns="" val="2513880178"/>
      </p:ext>
    </p:extLst>
  </p:cSld>
  <p:clrMapOvr>
    <a:masterClrMapping/>
  </p:clrMapOvr>
  <p:transition>
    <p:strips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ida">
            <a:extLst>
              <a:ext uri="{FF2B5EF4-FFF2-40B4-BE49-F238E27FC236}">
                <a16:creationId xmlns:a16="http://schemas.microsoft.com/office/drawing/2014/main" xmlns="" id="{307E68C2-360C-4ED4-AE0A-40C60FD72C1D}"/>
              </a:ext>
            </a:extLst>
          </p:cNvPr>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8248650" y="39688"/>
            <a:ext cx="865188" cy="865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51" name="Group 3">
            <a:extLst>
              <a:ext uri="{FF2B5EF4-FFF2-40B4-BE49-F238E27FC236}">
                <a16:creationId xmlns:a16="http://schemas.microsoft.com/office/drawing/2014/main" xmlns="" id="{E9727BD0-BF72-4ABA-BD50-C2FD74DA3438}"/>
              </a:ext>
            </a:extLst>
          </p:cNvPr>
          <p:cNvGrpSpPr>
            <a:grpSpLocks/>
          </p:cNvGrpSpPr>
          <p:nvPr/>
        </p:nvGrpSpPr>
        <p:grpSpPr bwMode="auto">
          <a:xfrm>
            <a:off x="0" y="1588"/>
            <a:ext cx="9132888" cy="6845300"/>
            <a:chOff x="0" y="1"/>
            <a:chExt cx="5753" cy="4312"/>
          </a:xfrm>
        </p:grpSpPr>
        <p:sp>
          <p:nvSpPr>
            <p:cNvPr id="1032" name="Freeform 4">
              <a:extLst>
                <a:ext uri="{FF2B5EF4-FFF2-40B4-BE49-F238E27FC236}">
                  <a16:creationId xmlns:a16="http://schemas.microsoft.com/office/drawing/2014/main" xmlns="" id="{063E39FC-6715-4391-9E66-052ED0A605D7}"/>
                </a:ext>
              </a:extLst>
            </p:cNvPr>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FFFFFF"/>
                </a:gs>
                <a:gs pos="100000">
                  <a:srgbClr val="A2C1FE"/>
                </a:gs>
              </a:gsLst>
              <a:lin ang="0" scaled="1"/>
            </a:gradFill>
            <a:ln w="9525" cap="rnd">
              <a:noFill/>
              <a:round/>
              <a:headEnd/>
              <a:tailEnd/>
            </a:ln>
          </p:spPr>
          <p:txBody>
            <a:bodyPr/>
            <a:lstStyle/>
            <a:p>
              <a:pPr>
                <a:defRPr/>
              </a:pPr>
              <a:endParaRPr lang="zh-CN" altLang="en-US"/>
            </a:p>
          </p:txBody>
        </p:sp>
        <p:sp>
          <p:nvSpPr>
            <p:cNvPr id="1033" name="Arc 5">
              <a:extLst>
                <a:ext uri="{FF2B5EF4-FFF2-40B4-BE49-F238E27FC236}">
                  <a16:creationId xmlns:a16="http://schemas.microsoft.com/office/drawing/2014/main" xmlns="" id="{D73F21DC-94DE-40CE-947C-FC8603256732}"/>
                </a:ext>
              </a:extLst>
            </p:cNvPr>
            <p:cNvSpPr>
              <a:spLocks/>
            </p:cNvSpPr>
            <p:nvPr/>
          </p:nvSpPr>
          <p:spPr bwMode="auto">
            <a:xfrm>
              <a:off x="0" y="1"/>
              <a:ext cx="5298" cy="4312"/>
            </a:xfrm>
            <a:custGeom>
              <a:avLst/>
              <a:gdLst>
                <a:gd name="T0" fmla="*/ 0 w 21600"/>
                <a:gd name="T1" fmla="*/ 0 h 21600"/>
                <a:gd name="T2" fmla="*/ 5298 w 21600"/>
                <a:gd name="T3" fmla="*/ 4312 h 21600"/>
                <a:gd name="T4" fmla="*/ 0 w 21600"/>
                <a:gd name="T5" fmla="*/ 431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folHlink"/>
              </a:solidFill>
              <a:round/>
              <a:headEnd type="none" w="sm" len="sm"/>
              <a:tailEnd type="none" w="sm" len="sm"/>
            </a:ln>
          </p:spPr>
          <p:txBody>
            <a:bodyPr wrap="none" anchor="ctr"/>
            <a:lstStyle/>
            <a:p>
              <a:pPr>
                <a:defRPr/>
              </a:pPr>
              <a:endParaRPr lang="zh-CN" altLang="en-US"/>
            </a:p>
          </p:txBody>
        </p:sp>
      </p:grpSp>
      <p:sp>
        <p:nvSpPr>
          <p:cNvPr id="2052" name="Rectangle 6">
            <a:extLst>
              <a:ext uri="{FF2B5EF4-FFF2-40B4-BE49-F238E27FC236}">
                <a16:creationId xmlns:a16="http://schemas.microsoft.com/office/drawing/2014/main" xmlns="" id="{5A042487-8D85-4703-B81B-307E223FBD73}"/>
              </a:ext>
            </a:extLst>
          </p:cNvPr>
          <p:cNvSpPr>
            <a:spLocks noGrp="1" noChangeArrowheads="1"/>
          </p:cNvSpPr>
          <p:nvPr>
            <p:ph type="title"/>
          </p:nvPr>
        </p:nvSpPr>
        <p:spPr bwMode="auto">
          <a:xfrm>
            <a:off x="971550" y="188913"/>
            <a:ext cx="7848600" cy="1079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2053" name="Rectangle 7">
            <a:extLst>
              <a:ext uri="{FF2B5EF4-FFF2-40B4-BE49-F238E27FC236}">
                <a16:creationId xmlns:a16="http://schemas.microsoft.com/office/drawing/2014/main" xmlns="" id="{A5275B5D-4306-4C59-924C-3061CDBF9F97}"/>
              </a:ext>
            </a:extLst>
          </p:cNvPr>
          <p:cNvSpPr>
            <a:spLocks noGrp="1" noChangeArrowheads="1"/>
          </p:cNvSpPr>
          <p:nvPr>
            <p:ph type="body" idx="1"/>
          </p:nvPr>
        </p:nvSpPr>
        <p:spPr bwMode="auto">
          <a:xfrm>
            <a:off x="539750" y="1371600"/>
            <a:ext cx="8208963" cy="436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p:txBody>
      </p:sp>
      <p:sp>
        <p:nvSpPr>
          <p:cNvPr id="1030" name="Rectangle 8">
            <a:extLst>
              <a:ext uri="{FF2B5EF4-FFF2-40B4-BE49-F238E27FC236}">
                <a16:creationId xmlns:a16="http://schemas.microsoft.com/office/drawing/2014/main" xmlns="" id="{83A0DD46-4DC4-429D-8669-CCB3D14DE0F1}"/>
              </a:ext>
            </a:extLst>
          </p:cNvPr>
          <p:cNvSpPr>
            <a:spLocks noChangeArrowheads="1"/>
          </p:cNvSpPr>
          <p:nvPr/>
        </p:nvSpPr>
        <p:spPr bwMode="auto">
          <a:xfrm>
            <a:off x="8712200" y="6577013"/>
            <a:ext cx="323850" cy="228600"/>
          </a:xfrm>
          <a:prstGeom prst="rect">
            <a:avLst/>
          </a:prstGeom>
          <a:noFill/>
          <a:ln w="9525">
            <a:noFill/>
            <a:miter lim="800000"/>
            <a:headEnd/>
            <a:tailEnd/>
          </a:ln>
        </p:spPr>
        <p:txBody>
          <a:bodyPr wrap="none" lIns="92075" tIns="46038" rIns="92075" bIns="46038">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46E8192-BD60-454C-94DC-841C03BA796A}" type="slidenum">
              <a:rPr lang="en-US" altLang="zh-CN" sz="900" b="0"/>
              <a:pPr eaLnBrk="1" hangingPunct="1"/>
              <a:t>‹#›</a:t>
            </a:fld>
            <a:endParaRPr lang="en-US" altLang="zh-CN" sz="900" b="0"/>
          </a:p>
        </p:txBody>
      </p:sp>
      <p:sp>
        <p:nvSpPr>
          <p:cNvPr id="1031" name="Rectangle 10">
            <a:extLst>
              <a:ext uri="{FF2B5EF4-FFF2-40B4-BE49-F238E27FC236}">
                <a16:creationId xmlns:a16="http://schemas.microsoft.com/office/drawing/2014/main" xmlns="" id="{F214A252-3B26-4A4C-B798-45C838C0D514}"/>
              </a:ext>
            </a:extLst>
          </p:cNvPr>
          <p:cNvSpPr>
            <a:spLocks noChangeArrowheads="1"/>
          </p:cNvSpPr>
          <p:nvPr/>
        </p:nvSpPr>
        <p:spPr bwMode="auto">
          <a:xfrm>
            <a:off x="539750" y="6586538"/>
            <a:ext cx="936625" cy="271462"/>
          </a:xfrm>
          <a:prstGeom prst="rect">
            <a:avLst/>
          </a:prstGeom>
          <a:noFill/>
          <a:ln w="9525">
            <a:noFill/>
            <a:miter lim="800000"/>
            <a:headEnd/>
            <a:tailEnd/>
          </a:ln>
        </p:spPr>
        <p:txBody>
          <a:bodyPr wrap="none" lIns="92075" tIns="46038" rIns="92075" bIns="46038" anchor="ctr"/>
          <a:lstStyle/>
          <a:p>
            <a:pPr defTabSz="762000" eaLnBrk="1" hangingPunct="1">
              <a:defRPr/>
            </a:pPr>
            <a:fld id="{AC79586E-DCD5-4B2E-A373-AED6EAE62E68}" type="datetime1">
              <a:rPr lang="zh-CN" altLang="en-US" sz="1000" b="0"/>
              <a:pPr defTabSz="762000" eaLnBrk="1" hangingPunct="1">
                <a:defRPr/>
              </a:pPr>
              <a:t>2017/10/10</a:t>
            </a:fld>
            <a:endParaRPr lang="zh-CN" altLang="zh-CN" sz="1000" b="0"/>
          </a:p>
        </p:txBody>
      </p:sp>
    </p:spTree>
    <p:extLst>
      <p:ext uri="{BB962C8B-B14F-4D97-AF65-F5344CB8AC3E}">
        <p14:creationId xmlns:p14="http://schemas.microsoft.com/office/powerpoint/2010/main" xmlns="" val="4082601333"/>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 id="2147484237" r:id="rId12"/>
    <p:sldLayoutId id="2147484238" r:id="rId13"/>
    <p:sldLayoutId id="2147484239" r:id="rId14"/>
  </p:sldLayoutIdLst>
  <p:transition>
    <p:strips dir="ru"/>
  </p:transition>
  <p:txStyles>
    <p:titleStyle>
      <a:lvl1pPr algn="ctr" rtl="0" eaLnBrk="1" fontAlgn="base" hangingPunct="1">
        <a:spcBef>
          <a:spcPct val="0"/>
        </a:spcBef>
        <a:spcAft>
          <a:spcPct val="0"/>
        </a:spcAft>
        <a:defRPr kumimoji="1" sz="3600">
          <a:solidFill>
            <a:schemeClr val="tx2"/>
          </a:solidFill>
          <a:latin typeface="+mj-lt"/>
          <a:ea typeface="+mj-ea"/>
          <a:cs typeface="+mj-cs"/>
        </a:defRPr>
      </a:lvl1pPr>
      <a:lvl2pPr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2pPr>
      <a:lvl3pPr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3pPr>
      <a:lvl4pPr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4pPr>
      <a:lvl5pPr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5pPr>
      <a:lvl6pPr marL="457200"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6pPr>
      <a:lvl7pPr marL="914400"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7pPr>
      <a:lvl8pPr marL="1371600"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8pPr>
      <a:lvl9pPr marL="1828800" algn="ctr" rtl="0" eaLnBrk="1" fontAlgn="base" hangingPunct="1">
        <a:spcBef>
          <a:spcPct val="0"/>
        </a:spcBef>
        <a:spcAft>
          <a:spcPct val="0"/>
        </a:spcAft>
        <a:defRPr kumimoji="1" sz="3600">
          <a:solidFill>
            <a:schemeClr val="tx2"/>
          </a:solidFill>
          <a:latin typeface="Times New Roman" pitchFamily="18" charset="0"/>
          <a:ea typeface="华文新魏" pitchFamily="2" charset="-122"/>
        </a:defRPr>
      </a:lvl9pPr>
    </p:titleStyle>
    <p:bodyStyle>
      <a:lvl1pPr marL="342900" indent="-342900" algn="l" rtl="0" eaLnBrk="1" fontAlgn="base" hangingPunct="1">
        <a:spcBef>
          <a:spcPct val="20000"/>
        </a:spcBef>
        <a:spcAft>
          <a:spcPct val="0"/>
        </a:spcAft>
        <a:buClr>
          <a:schemeClr val="accent2"/>
        </a:buClr>
        <a:buSzPct val="75000"/>
        <a:buFont typeface="Monotype Sorts" pitchFamily="2" charset="2"/>
        <a:buChar char="l"/>
        <a:defRPr kumimoji="1"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100000"/>
        <a:buChar char="–"/>
        <a:defRPr kumimoji="1" sz="2400" b="1">
          <a:solidFill>
            <a:schemeClr val="tx1"/>
          </a:solidFill>
          <a:latin typeface="+mn-lt"/>
          <a:ea typeface="+mn-ea"/>
        </a:defRPr>
      </a:lvl2pPr>
      <a:lvl3pPr marL="1143000" indent="-228600" algn="l" rtl="0" eaLnBrk="1" fontAlgn="base" hangingPunct="1">
        <a:spcBef>
          <a:spcPct val="20000"/>
        </a:spcBef>
        <a:spcAft>
          <a:spcPct val="0"/>
        </a:spcAft>
        <a:buClr>
          <a:schemeClr val="tx2"/>
        </a:buClr>
        <a:buSzPct val="65000"/>
        <a:buFont typeface="Monotype Sorts" pitchFamily="2" charset="2"/>
        <a:buChar char="l"/>
        <a:defRPr kumimoji="1" sz="2400" b="1">
          <a:solidFill>
            <a:schemeClr val="tx1"/>
          </a:solidFill>
          <a:latin typeface="+mn-lt"/>
          <a:ea typeface="+mn-ea"/>
        </a:defRPr>
      </a:lvl3pPr>
      <a:lvl4pPr marL="1600200" indent="-228600" algn="l" rtl="0" eaLnBrk="1" fontAlgn="base" hangingPunct="1">
        <a:spcBef>
          <a:spcPct val="20000"/>
        </a:spcBef>
        <a:spcAft>
          <a:spcPct val="0"/>
        </a:spcAft>
        <a:buClr>
          <a:schemeClr val="tx1"/>
        </a:buClr>
        <a:buSzPct val="100000"/>
        <a:buChar char="–"/>
        <a:defRPr kumimoji="1" sz="2400" b="1">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100000"/>
        <a:buChar char="•"/>
        <a:defRPr kumimoji="1" sz="2400" b="1">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100000"/>
        <a:buChar char="•"/>
        <a:defRPr kumimoji="1" sz="2400" b="1">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100000"/>
        <a:buChar char="•"/>
        <a:defRPr kumimoji="1" sz="2400" b="1">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100000"/>
        <a:buChar char="•"/>
        <a:defRPr kumimoji="1" sz="2400" b="1">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100000"/>
        <a:buChar char="•"/>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WordArt 4">
            <a:extLst>
              <a:ext uri="{FF2B5EF4-FFF2-40B4-BE49-F238E27FC236}">
                <a16:creationId xmlns:a16="http://schemas.microsoft.com/office/drawing/2014/main" xmlns="" id="{154F3F7A-739D-4258-8FA2-C9A6BFA07930}"/>
              </a:ext>
            </a:extLst>
          </p:cNvPr>
          <p:cNvSpPr>
            <a:spLocks noChangeArrowheads="1" noChangeShapeType="1" noTextEdit="1"/>
          </p:cNvSpPr>
          <p:nvPr/>
        </p:nvSpPr>
        <p:spPr bwMode="auto">
          <a:xfrm>
            <a:off x="571472" y="571480"/>
            <a:ext cx="7631113" cy="1095375"/>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zh-CN" altLang="en-US" sz="6000" b="1" kern="10" dirty="0">
                <a:ln w="9525">
                  <a:round/>
                  <a:headEnd/>
                  <a:tailEnd/>
                </a:ln>
                <a:solidFill>
                  <a:schemeClr val="tx2">
                    <a:lumMod val="75000"/>
                  </a:schemeClr>
                </a:solidFill>
                <a:latin typeface="隶书" panose="02010509060101010101" pitchFamily="49" charset="-122"/>
                <a:ea typeface="隶书" panose="02010509060101010101" pitchFamily="49" charset="-122"/>
              </a:rPr>
              <a:t>第五章 树</a:t>
            </a:r>
          </a:p>
        </p:txBody>
      </p:sp>
      <p:sp>
        <p:nvSpPr>
          <p:cNvPr id="23557" name="Text Box 5">
            <a:extLst>
              <a:ext uri="{FF2B5EF4-FFF2-40B4-BE49-F238E27FC236}">
                <a16:creationId xmlns:a16="http://schemas.microsoft.com/office/drawing/2014/main" xmlns="" id="{DD382686-70F3-43D8-8555-2792D86B9842}"/>
              </a:ext>
            </a:extLst>
          </p:cNvPr>
          <p:cNvSpPr txBox="1">
            <a:spLocks noChangeArrowheads="1"/>
          </p:cNvSpPr>
          <p:nvPr/>
        </p:nvSpPr>
        <p:spPr bwMode="auto">
          <a:xfrm>
            <a:off x="539750" y="2060575"/>
            <a:ext cx="8208963" cy="4524315"/>
          </a:xfrm>
          <a:prstGeom prst="rect">
            <a:avLst/>
          </a:prstGeom>
          <a:noFill/>
          <a:ln w="9525">
            <a:noFill/>
            <a:miter lim="800000"/>
            <a:headEnd/>
            <a:tailEnd/>
          </a:ln>
          <a:effectLst/>
        </p:spPr>
        <p:txBody>
          <a:bodyPr>
            <a:spAutoFit/>
          </a:bodyPr>
          <a:lstStyle/>
          <a:p>
            <a:pPr eaLnBrk="1" hangingPunct="1">
              <a:lnSpc>
                <a:spcPct val="150000"/>
              </a:lnSpc>
              <a:defRPr/>
            </a:pPr>
            <a:r>
              <a:rPr kumimoji="1" lang="en-US" altLang="zh-CN" sz="3200" b="1" dirty="0">
                <a:latin typeface="+mn-ea"/>
              </a:rPr>
              <a:t>5.1 </a:t>
            </a:r>
            <a:r>
              <a:rPr kumimoji="1" lang="zh-CN" altLang="en-US" sz="3200" b="1" dirty="0">
                <a:latin typeface="+mn-ea"/>
              </a:rPr>
              <a:t>树的基本概念</a:t>
            </a:r>
          </a:p>
          <a:p>
            <a:pPr eaLnBrk="1" hangingPunct="1">
              <a:lnSpc>
                <a:spcPct val="150000"/>
              </a:lnSpc>
              <a:defRPr/>
            </a:pPr>
            <a:r>
              <a:rPr kumimoji="1" lang="en-US" altLang="zh-CN" sz="3200" b="1" dirty="0">
                <a:latin typeface="+mn-ea"/>
              </a:rPr>
              <a:t>5.2 </a:t>
            </a:r>
            <a:r>
              <a:rPr kumimoji="1" lang="zh-CN" altLang="en-US" sz="3200" b="1" dirty="0">
                <a:latin typeface="+mn-ea"/>
              </a:rPr>
              <a:t>二叉树 </a:t>
            </a:r>
            <a:r>
              <a:rPr kumimoji="1" lang="en-US" altLang="zh-CN" sz="3200" b="1" dirty="0">
                <a:latin typeface="+mn-ea"/>
              </a:rPr>
              <a:t>(Binary Tree)</a:t>
            </a:r>
          </a:p>
          <a:p>
            <a:pPr eaLnBrk="1" hangingPunct="1">
              <a:lnSpc>
                <a:spcPct val="150000"/>
              </a:lnSpc>
              <a:defRPr/>
            </a:pPr>
            <a:r>
              <a:rPr kumimoji="1" lang="en-US" altLang="zh-CN" sz="3200" b="1" dirty="0">
                <a:latin typeface="+mn-ea"/>
              </a:rPr>
              <a:t>5.3 </a:t>
            </a:r>
            <a:r>
              <a:rPr kumimoji="1" lang="zh-CN" altLang="en-US" sz="3200" b="1" dirty="0">
                <a:latin typeface="+mn-ea"/>
              </a:rPr>
              <a:t>线索化二叉树 </a:t>
            </a:r>
            <a:r>
              <a:rPr kumimoji="1" lang="en-US" altLang="zh-CN" sz="3200" b="1" dirty="0">
                <a:latin typeface="+mn-ea"/>
              </a:rPr>
              <a:t>(Threaded Binary Tree)</a:t>
            </a:r>
          </a:p>
          <a:p>
            <a:pPr eaLnBrk="1" hangingPunct="1">
              <a:lnSpc>
                <a:spcPct val="150000"/>
              </a:lnSpc>
              <a:defRPr/>
            </a:pPr>
            <a:r>
              <a:rPr kumimoji="1" lang="en-US" altLang="zh-CN" sz="3200" b="1" dirty="0">
                <a:latin typeface="+mn-ea"/>
              </a:rPr>
              <a:t>5.4 </a:t>
            </a:r>
            <a:r>
              <a:rPr kumimoji="1" lang="zh-CN" altLang="en-US" sz="3200" b="1" dirty="0">
                <a:latin typeface="+mn-ea"/>
              </a:rPr>
              <a:t>压缩与哈夫曼树 </a:t>
            </a:r>
            <a:r>
              <a:rPr kumimoji="1" lang="en-US" altLang="zh-CN" sz="3200" b="1" dirty="0">
                <a:latin typeface="+mn-ea"/>
              </a:rPr>
              <a:t>(Huffman Tree)</a:t>
            </a:r>
          </a:p>
          <a:p>
            <a:pPr eaLnBrk="1" hangingPunct="1">
              <a:lnSpc>
                <a:spcPct val="150000"/>
              </a:lnSpc>
              <a:defRPr/>
            </a:pPr>
            <a:r>
              <a:rPr kumimoji="1" lang="en-US" altLang="zh-CN" sz="3200" b="1" dirty="0">
                <a:latin typeface="+mn-ea"/>
              </a:rPr>
              <a:t>5.5 </a:t>
            </a:r>
            <a:r>
              <a:rPr kumimoji="1" lang="zh-CN" altLang="en-US" sz="3200" b="1" dirty="0">
                <a:latin typeface="+mn-ea"/>
              </a:rPr>
              <a:t>树的存储和操作	</a:t>
            </a:r>
            <a:endParaRPr kumimoji="1" lang="en-US" altLang="zh-CN" sz="3200" b="1" dirty="0">
              <a:latin typeface="+mn-ea"/>
            </a:endParaRPr>
          </a:p>
          <a:p>
            <a:pPr eaLnBrk="1" hangingPunct="1">
              <a:lnSpc>
                <a:spcPct val="150000"/>
              </a:lnSpc>
              <a:defRPr/>
            </a:pPr>
            <a:r>
              <a:rPr kumimoji="1" lang="en-US" altLang="zh-CN" sz="3200" b="1" dirty="0">
                <a:latin typeface="+mn-ea"/>
              </a:rPr>
              <a:t>5.6 </a:t>
            </a:r>
            <a:r>
              <a:rPr kumimoji="1" lang="zh-CN" altLang="en-US" sz="3200" b="1" dirty="0">
                <a:latin typeface="+mn-ea"/>
              </a:rPr>
              <a:t>等价类与并查集</a:t>
            </a:r>
            <a:endParaRPr kumimoji="1" lang="en-US" altLang="zh-CN" sz="3200" b="1" dirty="0">
              <a:latin typeface="+mn-ea"/>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xmlns="" id="{6B02C3BA-25E2-471F-B756-F7B672439069}"/>
              </a:ext>
            </a:extLst>
          </p:cNvPr>
          <p:cNvSpPr>
            <a:spLocks noGrp="1"/>
          </p:cNvSpPr>
          <p:nvPr>
            <p:ph type="body" sz="half" idx="1"/>
          </p:nvPr>
        </p:nvSpPr>
        <p:spPr>
          <a:xfrm>
            <a:off x="285720" y="928670"/>
            <a:ext cx="8643966" cy="5286389"/>
          </a:xfrm>
        </p:spPr>
        <p:txBody>
          <a:bodyPr/>
          <a:lstStyle/>
          <a:p>
            <a:pPr>
              <a:buFont typeface="Wingdings" panose="05000000000000000000" pitchFamily="2" charset="2"/>
              <a:buNone/>
              <a:defRPr/>
            </a:pPr>
            <a:r>
              <a:rPr lang="zh-CN" altLang="zh-CN" b="1" dirty="0">
                <a:solidFill>
                  <a:schemeClr val="tx1"/>
                </a:solidFill>
              </a:rPr>
              <a:t>定义</a:t>
            </a:r>
            <a:r>
              <a:rPr lang="en-US" altLang="zh-CN" b="1" dirty="0">
                <a:solidFill>
                  <a:schemeClr val="tx1"/>
                </a:solidFill>
              </a:rPr>
              <a:t>5.1</a:t>
            </a:r>
          </a:p>
          <a:p>
            <a:pPr>
              <a:buFont typeface="Wingdings" panose="05000000000000000000" pitchFamily="2" charset="2"/>
              <a:buNone/>
              <a:defRPr/>
            </a:pPr>
            <a:r>
              <a:rPr lang="en-US" altLang="zh-CN" dirty="0" smtClean="0">
                <a:solidFill>
                  <a:schemeClr val="tx1"/>
                </a:solidFill>
              </a:rPr>
              <a:t>    </a:t>
            </a:r>
            <a:r>
              <a:rPr lang="zh-CN" altLang="zh-CN" dirty="0" smtClean="0">
                <a:solidFill>
                  <a:schemeClr val="tx1"/>
                </a:solidFill>
              </a:rPr>
              <a:t>一</a:t>
            </a:r>
            <a:r>
              <a:rPr lang="zh-CN" altLang="zh-CN" dirty="0">
                <a:solidFill>
                  <a:schemeClr val="tx1"/>
                </a:solidFill>
              </a:rPr>
              <a:t>个</a:t>
            </a:r>
            <a:r>
              <a:rPr lang="zh-CN" altLang="zh-CN" b="1" u="wavy" dirty="0">
                <a:solidFill>
                  <a:schemeClr val="tx1"/>
                </a:solidFill>
              </a:rPr>
              <a:t>树</a:t>
            </a:r>
            <a:r>
              <a:rPr lang="zh-CN" altLang="zh-CN" dirty="0">
                <a:solidFill>
                  <a:schemeClr val="tx1"/>
                </a:solidFill>
              </a:rPr>
              <a:t>（或</a:t>
            </a:r>
            <a:r>
              <a:rPr lang="zh-CN" altLang="zh-CN" b="1" u="wavy" dirty="0">
                <a:solidFill>
                  <a:schemeClr val="tx1"/>
                </a:solidFill>
              </a:rPr>
              <a:t>树形</a:t>
            </a:r>
            <a:r>
              <a:rPr lang="zh-CN" altLang="zh-CN" dirty="0">
                <a:solidFill>
                  <a:schemeClr val="tx1"/>
                </a:solidFill>
              </a:rPr>
              <a:t>）就是一个</a:t>
            </a:r>
            <a:r>
              <a:rPr lang="zh-CN" altLang="zh-CN" b="1" dirty="0">
                <a:solidFill>
                  <a:schemeClr val="tx1"/>
                </a:solidFill>
              </a:rPr>
              <a:t>有限非空</a:t>
            </a:r>
            <a:r>
              <a:rPr lang="zh-CN" altLang="zh-CN" dirty="0">
                <a:solidFill>
                  <a:schemeClr val="tx1"/>
                </a:solidFill>
              </a:rPr>
              <a:t>的结点集合</a:t>
            </a:r>
            <a:r>
              <a:rPr lang="en-US" altLang="zh-CN" i="1" dirty="0">
                <a:solidFill>
                  <a:schemeClr val="tx1"/>
                </a:solidFill>
              </a:rPr>
              <a:t>T</a:t>
            </a:r>
            <a:r>
              <a:rPr lang="zh-CN" altLang="zh-CN" dirty="0">
                <a:solidFill>
                  <a:schemeClr val="tx1"/>
                </a:solidFill>
              </a:rPr>
              <a:t>，其中：</a:t>
            </a:r>
          </a:p>
          <a:p>
            <a:pPr>
              <a:buClr>
                <a:schemeClr val="tx2"/>
              </a:buClr>
              <a:buFont typeface="Wingdings" panose="05000000000000000000" pitchFamily="2" charset="2"/>
              <a:buChar char="Ø"/>
              <a:defRPr/>
            </a:pPr>
            <a:r>
              <a:rPr lang="en-US" altLang="zh-CN" dirty="0">
                <a:solidFill>
                  <a:schemeClr val="tx1"/>
                </a:solidFill>
              </a:rPr>
              <a:t>	</a:t>
            </a:r>
            <a:r>
              <a:rPr lang="zh-CN" altLang="zh-CN" dirty="0">
                <a:solidFill>
                  <a:schemeClr val="tx1"/>
                </a:solidFill>
              </a:rPr>
              <a:t>有一个特别标出的被称为该树（或树形）之</a:t>
            </a:r>
            <a:r>
              <a:rPr lang="zh-CN" altLang="zh-CN" b="1" dirty="0">
                <a:solidFill>
                  <a:schemeClr val="tx1"/>
                </a:solidFill>
              </a:rPr>
              <a:t>根</a:t>
            </a:r>
            <a:r>
              <a:rPr lang="en-US" altLang="zh-CN" i="1" dirty="0">
                <a:solidFill>
                  <a:schemeClr val="tx1"/>
                </a:solidFill>
              </a:rPr>
              <a:t>root</a:t>
            </a:r>
            <a:r>
              <a:rPr lang="en-US" altLang="zh-CN" dirty="0">
                <a:solidFill>
                  <a:schemeClr val="tx1"/>
                </a:solidFill>
              </a:rPr>
              <a:t>(</a:t>
            </a:r>
            <a:r>
              <a:rPr lang="en-US" altLang="zh-CN" i="1" dirty="0">
                <a:solidFill>
                  <a:schemeClr val="tx1"/>
                </a:solidFill>
              </a:rPr>
              <a:t>T</a:t>
            </a:r>
            <a:r>
              <a:rPr lang="en-US" altLang="zh-CN" dirty="0">
                <a:solidFill>
                  <a:schemeClr val="tx1"/>
                </a:solidFill>
              </a:rPr>
              <a:t>)</a:t>
            </a:r>
            <a:r>
              <a:rPr lang="zh-CN" altLang="zh-CN" dirty="0">
                <a:solidFill>
                  <a:schemeClr val="tx1"/>
                </a:solidFill>
              </a:rPr>
              <a:t>的结点；</a:t>
            </a:r>
          </a:p>
          <a:p>
            <a:pPr>
              <a:buClr>
                <a:schemeClr val="tx2"/>
              </a:buClr>
              <a:buFont typeface="Wingdings" panose="05000000000000000000" pitchFamily="2" charset="2"/>
              <a:buChar char="Ø"/>
              <a:defRPr/>
            </a:pPr>
            <a:r>
              <a:rPr lang="en-US" altLang="zh-CN" dirty="0">
                <a:solidFill>
                  <a:schemeClr val="tx1"/>
                </a:solidFill>
              </a:rPr>
              <a:t>	</a:t>
            </a:r>
            <a:r>
              <a:rPr lang="zh-CN" altLang="zh-CN" dirty="0">
                <a:solidFill>
                  <a:schemeClr val="tx1"/>
                </a:solidFill>
              </a:rPr>
              <a:t>其余结点（根除外）被分成</a:t>
            </a:r>
            <a:r>
              <a:rPr lang="en-US" altLang="zh-CN" i="1" dirty="0">
                <a:solidFill>
                  <a:schemeClr val="tx1"/>
                </a:solidFill>
              </a:rPr>
              <a:t>m </a:t>
            </a:r>
            <a:r>
              <a:rPr lang="en-US" altLang="zh-CN" dirty="0">
                <a:solidFill>
                  <a:schemeClr val="tx1"/>
                </a:solidFill>
                <a:sym typeface="Symbol"/>
              </a:rPr>
              <a:t></a:t>
            </a:r>
            <a:r>
              <a:rPr lang="en-US" altLang="zh-CN" dirty="0">
                <a:solidFill>
                  <a:schemeClr val="tx1"/>
                </a:solidFill>
              </a:rPr>
              <a:t> 0 </a:t>
            </a:r>
            <a:r>
              <a:rPr lang="zh-CN" altLang="zh-CN" dirty="0">
                <a:solidFill>
                  <a:schemeClr val="tx1"/>
                </a:solidFill>
              </a:rPr>
              <a:t>个</a:t>
            </a:r>
            <a:r>
              <a:rPr lang="zh-CN" altLang="zh-CN" b="1" dirty="0">
                <a:solidFill>
                  <a:schemeClr val="tx1"/>
                </a:solidFill>
              </a:rPr>
              <a:t>不相交</a:t>
            </a:r>
            <a:r>
              <a:rPr lang="zh-CN" altLang="zh-CN" dirty="0">
                <a:solidFill>
                  <a:schemeClr val="tx1"/>
                </a:solidFill>
              </a:rPr>
              <a:t>的集合</a:t>
            </a:r>
            <a:r>
              <a:rPr lang="en-US" altLang="zh-CN" i="1" dirty="0">
                <a:solidFill>
                  <a:schemeClr val="tx1"/>
                </a:solidFill>
              </a:rPr>
              <a:t>T</a:t>
            </a:r>
            <a:r>
              <a:rPr lang="en-US" altLang="zh-CN" baseline="-25000" dirty="0">
                <a:solidFill>
                  <a:schemeClr val="tx1"/>
                </a:solidFill>
              </a:rPr>
              <a:t>1</a:t>
            </a:r>
            <a:r>
              <a:rPr lang="zh-CN" altLang="zh-CN" dirty="0">
                <a:solidFill>
                  <a:schemeClr val="tx1"/>
                </a:solidFill>
              </a:rPr>
              <a:t>，</a:t>
            </a:r>
            <a:r>
              <a:rPr lang="en-US" altLang="zh-CN" i="1" dirty="0">
                <a:solidFill>
                  <a:schemeClr val="tx1"/>
                </a:solidFill>
              </a:rPr>
              <a:t>T</a:t>
            </a:r>
            <a:r>
              <a:rPr lang="en-US" altLang="zh-CN" baseline="-25000" dirty="0">
                <a:solidFill>
                  <a:schemeClr val="tx1"/>
                </a:solidFill>
              </a:rPr>
              <a:t>2</a:t>
            </a:r>
            <a:r>
              <a:rPr lang="zh-CN" altLang="zh-CN" dirty="0">
                <a:solidFill>
                  <a:schemeClr val="tx1"/>
                </a:solidFill>
              </a:rPr>
              <a:t>，</a:t>
            </a:r>
            <a:r>
              <a:rPr lang="en-US" altLang="zh-CN" dirty="0">
                <a:solidFill>
                  <a:schemeClr val="tx1"/>
                </a:solidFill>
              </a:rPr>
              <a:t>…</a:t>
            </a:r>
            <a:r>
              <a:rPr lang="zh-CN" altLang="zh-CN" dirty="0">
                <a:solidFill>
                  <a:schemeClr val="tx1"/>
                </a:solidFill>
              </a:rPr>
              <a:t>，</a:t>
            </a:r>
            <a:r>
              <a:rPr lang="en-US" altLang="zh-CN" i="1" dirty="0">
                <a:solidFill>
                  <a:schemeClr val="tx1"/>
                </a:solidFill>
              </a:rPr>
              <a:t>T</a:t>
            </a:r>
            <a:r>
              <a:rPr lang="en-US" altLang="zh-CN" i="1" baseline="-25000" dirty="0">
                <a:solidFill>
                  <a:schemeClr val="tx1"/>
                </a:solidFill>
              </a:rPr>
              <a:t>m</a:t>
            </a:r>
            <a:r>
              <a:rPr lang="zh-CN" altLang="zh-CN" dirty="0">
                <a:solidFill>
                  <a:schemeClr val="tx1"/>
                </a:solidFill>
              </a:rPr>
              <a:t>，且</a:t>
            </a:r>
            <a:r>
              <a:rPr lang="en-US" altLang="zh-CN" i="1" dirty="0">
                <a:solidFill>
                  <a:schemeClr val="tx1"/>
                </a:solidFill>
              </a:rPr>
              <a:t>T</a:t>
            </a:r>
            <a:r>
              <a:rPr lang="en-US" altLang="zh-CN" baseline="-25000" dirty="0">
                <a:solidFill>
                  <a:schemeClr val="tx1"/>
                </a:solidFill>
              </a:rPr>
              <a:t>1</a:t>
            </a:r>
            <a:r>
              <a:rPr lang="zh-CN" altLang="zh-CN" dirty="0">
                <a:solidFill>
                  <a:schemeClr val="tx1"/>
                </a:solidFill>
              </a:rPr>
              <a:t>，</a:t>
            </a:r>
            <a:r>
              <a:rPr lang="en-US" altLang="zh-CN" i="1" dirty="0">
                <a:solidFill>
                  <a:schemeClr val="tx1"/>
                </a:solidFill>
              </a:rPr>
              <a:t>T</a:t>
            </a:r>
            <a:r>
              <a:rPr lang="en-US" altLang="zh-CN" baseline="-25000" dirty="0">
                <a:solidFill>
                  <a:schemeClr val="tx1"/>
                </a:solidFill>
              </a:rPr>
              <a:t>2</a:t>
            </a:r>
            <a:r>
              <a:rPr lang="zh-CN" altLang="zh-CN" dirty="0">
                <a:solidFill>
                  <a:schemeClr val="tx1"/>
                </a:solidFill>
              </a:rPr>
              <a:t>，</a:t>
            </a:r>
            <a:r>
              <a:rPr lang="en-US" altLang="zh-CN" dirty="0">
                <a:solidFill>
                  <a:schemeClr val="tx1"/>
                </a:solidFill>
              </a:rPr>
              <a:t>…</a:t>
            </a:r>
            <a:r>
              <a:rPr lang="zh-CN" altLang="zh-CN" dirty="0">
                <a:solidFill>
                  <a:schemeClr val="tx1"/>
                </a:solidFill>
              </a:rPr>
              <a:t>，</a:t>
            </a:r>
            <a:r>
              <a:rPr lang="en-US" altLang="zh-CN" i="1" dirty="0">
                <a:solidFill>
                  <a:schemeClr val="tx1"/>
                </a:solidFill>
              </a:rPr>
              <a:t>T</a:t>
            </a:r>
            <a:r>
              <a:rPr lang="en-US" altLang="zh-CN" baseline="-25000" dirty="0">
                <a:solidFill>
                  <a:schemeClr val="tx1"/>
                </a:solidFill>
              </a:rPr>
              <a:t>m</a:t>
            </a:r>
            <a:r>
              <a:rPr lang="zh-CN" altLang="zh-CN" dirty="0">
                <a:solidFill>
                  <a:schemeClr val="tx1"/>
                </a:solidFill>
              </a:rPr>
              <a:t>又都是树（或树形）。树（或树形）</a:t>
            </a:r>
            <a:r>
              <a:rPr lang="en-US" altLang="zh-CN" i="1" dirty="0">
                <a:solidFill>
                  <a:schemeClr val="tx1"/>
                </a:solidFill>
              </a:rPr>
              <a:t>T</a:t>
            </a:r>
            <a:r>
              <a:rPr lang="en-US" altLang="zh-CN" baseline="-25000" dirty="0">
                <a:solidFill>
                  <a:schemeClr val="tx1"/>
                </a:solidFill>
              </a:rPr>
              <a:t>1</a:t>
            </a:r>
            <a:r>
              <a:rPr lang="zh-CN" altLang="zh-CN" dirty="0">
                <a:solidFill>
                  <a:schemeClr val="tx1"/>
                </a:solidFill>
              </a:rPr>
              <a:t>，</a:t>
            </a:r>
            <a:r>
              <a:rPr lang="en-US" altLang="zh-CN" i="1" dirty="0">
                <a:solidFill>
                  <a:schemeClr val="tx1"/>
                </a:solidFill>
              </a:rPr>
              <a:t>T</a:t>
            </a:r>
            <a:r>
              <a:rPr lang="en-US" altLang="zh-CN" baseline="-25000" dirty="0">
                <a:solidFill>
                  <a:schemeClr val="tx1"/>
                </a:solidFill>
              </a:rPr>
              <a:t>2</a:t>
            </a:r>
            <a:r>
              <a:rPr lang="zh-CN" altLang="zh-CN" dirty="0">
                <a:solidFill>
                  <a:schemeClr val="tx1"/>
                </a:solidFill>
              </a:rPr>
              <a:t>，</a:t>
            </a:r>
            <a:r>
              <a:rPr lang="en-US" altLang="zh-CN" dirty="0">
                <a:solidFill>
                  <a:schemeClr val="tx1"/>
                </a:solidFill>
              </a:rPr>
              <a:t>…</a:t>
            </a:r>
            <a:r>
              <a:rPr lang="zh-CN" altLang="zh-CN" dirty="0">
                <a:solidFill>
                  <a:schemeClr val="tx1"/>
                </a:solidFill>
              </a:rPr>
              <a:t>，</a:t>
            </a:r>
            <a:r>
              <a:rPr lang="en-US" altLang="zh-CN" i="1" dirty="0">
                <a:solidFill>
                  <a:schemeClr val="tx1"/>
                </a:solidFill>
              </a:rPr>
              <a:t>T</a:t>
            </a:r>
            <a:r>
              <a:rPr lang="en-US" altLang="zh-CN" i="1" baseline="-25000" dirty="0">
                <a:solidFill>
                  <a:schemeClr val="tx1"/>
                </a:solidFill>
              </a:rPr>
              <a:t>m</a:t>
            </a:r>
            <a:r>
              <a:rPr lang="zh-CN" altLang="zh-CN" dirty="0">
                <a:solidFill>
                  <a:schemeClr val="tx1"/>
                </a:solidFill>
              </a:rPr>
              <a:t>被称作</a:t>
            </a:r>
            <a:r>
              <a:rPr lang="en-US" altLang="zh-CN" i="1" dirty="0">
                <a:solidFill>
                  <a:schemeClr val="tx1"/>
                </a:solidFill>
              </a:rPr>
              <a:t>root</a:t>
            </a:r>
            <a:r>
              <a:rPr lang="en-US" altLang="zh-CN" dirty="0">
                <a:solidFill>
                  <a:schemeClr val="tx1"/>
                </a:solidFill>
              </a:rPr>
              <a:t>(</a:t>
            </a:r>
            <a:r>
              <a:rPr lang="en-US" altLang="zh-CN" i="1" dirty="0">
                <a:solidFill>
                  <a:schemeClr val="tx1"/>
                </a:solidFill>
              </a:rPr>
              <a:t>T</a:t>
            </a:r>
            <a:r>
              <a:rPr lang="en-US" altLang="zh-CN" dirty="0">
                <a:solidFill>
                  <a:schemeClr val="tx1"/>
                </a:solidFill>
              </a:rPr>
              <a:t>)</a:t>
            </a:r>
            <a:r>
              <a:rPr lang="zh-CN" altLang="zh-CN" dirty="0">
                <a:solidFill>
                  <a:schemeClr val="tx1"/>
                </a:solidFill>
              </a:rPr>
              <a:t>的</a:t>
            </a:r>
            <a:r>
              <a:rPr lang="zh-CN" altLang="zh-CN" b="1" dirty="0">
                <a:solidFill>
                  <a:schemeClr val="tx1"/>
                </a:solidFill>
              </a:rPr>
              <a:t>子树</a:t>
            </a:r>
            <a:r>
              <a:rPr lang="zh-CN" altLang="zh-CN" dirty="0">
                <a:solidFill>
                  <a:schemeClr val="tx1"/>
                </a:solidFill>
              </a:rPr>
              <a:t>（或</a:t>
            </a:r>
            <a:r>
              <a:rPr lang="zh-CN" altLang="zh-CN" b="1" dirty="0">
                <a:solidFill>
                  <a:schemeClr val="tx1"/>
                </a:solidFill>
              </a:rPr>
              <a:t>子树形</a:t>
            </a:r>
            <a:r>
              <a:rPr lang="zh-CN" altLang="zh-CN" dirty="0">
                <a:solidFill>
                  <a:schemeClr val="tx1"/>
                </a:solidFill>
              </a:rPr>
              <a:t>）。</a:t>
            </a:r>
          </a:p>
          <a:p>
            <a:pPr>
              <a:buFont typeface="Wingdings" panose="05000000000000000000" pitchFamily="2" charset="2"/>
              <a:buNone/>
              <a:defRPr/>
            </a:pPr>
            <a:endParaRPr lang="zh-CN" altLang="en-US" dirty="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89E92AF1-AD22-4D0F-8B34-5D21FC594759}" type="slidenum">
              <a:rPr lang="zh-CN" altLang="en-US" smtClean="0">
                <a:ea typeface="宋体" charset="-122"/>
              </a:rPr>
              <a:pPr/>
              <a:t>11</a:t>
            </a:fld>
            <a:r>
              <a:rPr lang="en-US" altLang="zh-CN" smtClean="0">
                <a:ea typeface="宋体" charset="-122"/>
              </a:rPr>
              <a:t>  </a:t>
            </a:r>
            <a:r>
              <a:rPr lang="zh-CN" altLang="en-US" smtClean="0">
                <a:ea typeface="宋体" charset="-122"/>
              </a:rPr>
              <a:t>页</a:t>
            </a:r>
          </a:p>
        </p:txBody>
      </p:sp>
      <p:sp>
        <p:nvSpPr>
          <p:cNvPr id="14339" name="Rectangle 3"/>
          <p:cNvSpPr>
            <a:spLocks noGrp="1" noChangeArrowheads="1"/>
          </p:cNvSpPr>
          <p:nvPr>
            <p:ph type="body" idx="1"/>
          </p:nvPr>
        </p:nvSpPr>
        <p:spPr>
          <a:xfrm>
            <a:off x="90488" y="928670"/>
            <a:ext cx="9053512" cy="5445125"/>
          </a:xfrm>
        </p:spPr>
        <p:txBody>
          <a:bodyPr lIns="144000" rIns="180000"/>
          <a:lstStyle/>
          <a:p>
            <a:pPr marL="0" indent="0" algn="just" eaLnBrk="1" hangingPunct="1">
              <a:lnSpc>
                <a:spcPts val="3500"/>
              </a:lnSpc>
              <a:spcBef>
                <a:spcPct val="0"/>
              </a:spcBef>
              <a:buFont typeface="Wingdings" pitchFamily="2" charset="2"/>
              <a:buNone/>
              <a:defRPr/>
            </a:pPr>
            <a:r>
              <a:rPr lang="zh-CN" altLang="en-US" sz="2750" dirty="0" smtClean="0">
                <a:solidFill>
                  <a:srgbClr val="FF0000"/>
                </a:solidFill>
                <a:latin typeface="Times New Roman" pitchFamily="18" charset="0"/>
              </a:rPr>
              <a:t>树的非递归定义</a:t>
            </a:r>
          </a:p>
          <a:p>
            <a:pPr marL="0" indent="0" algn="just" eaLnBrk="1" hangingPunct="1">
              <a:lnSpc>
                <a:spcPts val="3500"/>
              </a:lnSpc>
              <a:spcBef>
                <a:spcPct val="0"/>
              </a:spcBef>
              <a:buFont typeface="Wingdings" pitchFamily="2" charset="2"/>
              <a:buNone/>
              <a:defRPr/>
            </a:pPr>
            <a:r>
              <a:rPr lang="zh-CN" altLang="en-US" sz="2650" dirty="0" smtClean="0">
                <a:latin typeface="Times New Roman" pitchFamily="18" charset="0"/>
              </a:rPr>
              <a:t>定义</a:t>
            </a:r>
            <a:r>
              <a:rPr lang="en-US" altLang="zh-CN" sz="2650" dirty="0" smtClean="0">
                <a:latin typeface="Times New Roman" pitchFamily="18" charset="0"/>
              </a:rPr>
              <a:t>  </a:t>
            </a:r>
            <a:r>
              <a:rPr lang="zh-CN" altLang="en-US" sz="2650" u="sng" dirty="0" smtClean="0">
                <a:solidFill>
                  <a:srgbClr val="CC0000"/>
                </a:solidFill>
                <a:latin typeface="Times New Roman" pitchFamily="18" charset="0"/>
              </a:rPr>
              <a:t>树</a:t>
            </a:r>
            <a:r>
              <a:rPr lang="zh-CN" altLang="en-US" sz="2650" dirty="0" smtClean="0">
                <a:latin typeface="Times New Roman" pitchFamily="18" charset="0"/>
              </a:rPr>
              <a:t>是包含</a:t>
            </a:r>
            <a:r>
              <a:rPr lang="en-US" altLang="zh-CN" sz="2650" i="1" dirty="0" smtClean="0">
                <a:latin typeface="Times New Roman" pitchFamily="18" charset="0"/>
              </a:rPr>
              <a:t>n </a:t>
            </a:r>
            <a:r>
              <a:rPr lang="en-US" altLang="zh-CN" sz="2650" dirty="0" smtClean="0">
                <a:latin typeface="Times New Roman" pitchFamily="18" charset="0"/>
              </a:rPr>
              <a:t>(</a:t>
            </a:r>
            <a:r>
              <a:rPr lang="en-US" altLang="zh-CN" sz="2650" i="1" dirty="0" smtClean="0">
                <a:latin typeface="Times New Roman" pitchFamily="18" charset="0"/>
              </a:rPr>
              <a:t>n </a:t>
            </a:r>
            <a:r>
              <a:rPr lang="en-US" altLang="zh-CN" sz="2650" dirty="0" smtClean="0">
                <a:latin typeface="Times New Roman" pitchFamily="18" charset="0"/>
                <a:sym typeface="Symbol" pitchFamily="18" charset="2"/>
              </a:rPr>
              <a:t></a:t>
            </a:r>
            <a:r>
              <a:rPr lang="en-US" altLang="zh-CN" sz="2650" dirty="0" smtClean="0">
                <a:latin typeface="Times New Roman" pitchFamily="18" charset="0"/>
              </a:rPr>
              <a:t> 1)</a:t>
            </a:r>
            <a:r>
              <a:rPr lang="zh-CN" altLang="en-US" sz="2650" dirty="0" smtClean="0">
                <a:latin typeface="Times New Roman" pitchFamily="18" charset="0"/>
              </a:rPr>
              <a:t>个结点且满足如下条件的有限集合：</a:t>
            </a:r>
          </a:p>
          <a:p>
            <a:pPr marL="514350" indent="-514350" algn="just" eaLnBrk="1" hangingPunct="1">
              <a:lnSpc>
                <a:spcPts val="3500"/>
              </a:lnSpc>
              <a:spcBef>
                <a:spcPct val="0"/>
              </a:spcBef>
              <a:buClr>
                <a:schemeClr val="tx2"/>
              </a:buClr>
              <a:buSzPct val="100000"/>
              <a:buFont typeface="+mj-lt"/>
              <a:buAutoNum type="arabicPeriod"/>
              <a:defRPr/>
            </a:pPr>
            <a:r>
              <a:rPr lang="zh-CN" altLang="en-US" sz="2650" dirty="0" smtClean="0">
                <a:latin typeface="Times New Roman" pitchFamily="18" charset="0"/>
              </a:rPr>
              <a:t>存在唯一的</a:t>
            </a:r>
            <a:r>
              <a:rPr lang="zh-CN" altLang="en-US" sz="2650" u="sng" dirty="0" smtClean="0">
                <a:solidFill>
                  <a:srgbClr val="CC0000"/>
                </a:solidFill>
                <a:latin typeface="Times New Roman" pitchFamily="18" charset="0"/>
              </a:rPr>
              <a:t>结点</a:t>
            </a:r>
            <a:r>
              <a:rPr lang="en-US" altLang="zh-CN" sz="2650" i="1" dirty="0" smtClean="0">
                <a:latin typeface="Times New Roman" pitchFamily="18" charset="0"/>
              </a:rPr>
              <a:t>v</a:t>
            </a:r>
            <a:r>
              <a:rPr lang="en-US" altLang="zh-CN" sz="2650" baseline="-25000" dirty="0" smtClean="0">
                <a:latin typeface="Times New Roman" pitchFamily="18" charset="0"/>
              </a:rPr>
              <a:t>0</a:t>
            </a:r>
            <a:r>
              <a:rPr lang="zh-CN" altLang="en-US" sz="2650" dirty="0" smtClean="0">
                <a:latin typeface="Times New Roman" pitchFamily="18" charset="0"/>
              </a:rPr>
              <a:t>，它无前驱结点，称为树的根（或根结点）；</a:t>
            </a:r>
            <a:endParaRPr lang="en-US" altLang="zh-CN" sz="2650" dirty="0" smtClean="0">
              <a:latin typeface="Times New Roman" pitchFamily="18" charset="0"/>
            </a:endParaRPr>
          </a:p>
          <a:p>
            <a:pPr marL="514350" indent="-514350" algn="just" eaLnBrk="1" hangingPunct="1">
              <a:lnSpc>
                <a:spcPts val="3500"/>
              </a:lnSpc>
              <a:spcBef>
                <a:spcPct val="0"/>
              </a:spcBef>
              <a:buClr>
                <a:schemeClr val="tx2"/>
              </a:buClr>
              <a:buSzPct val="100000"/>
              <a:buFont typeface="+mj-lt"/>
              <a:buAutoNum type="arabicPeriod"/>
              <a:defRPr/>
            </a:pPr>
            <a:r>
              <a:rPr lang="zh-CN" altLang="en-US" sz="2650" dirty="0" smtClean="0">
                <a:latin typeface="Times New Roman" pitchFamily="18" charset="0"/>
              </a:rPr>
              <a:t>任何非根结点都有且仅有一个前驱结点，称为该结点的</a:t>
            </a:r>
            <a:r>
              <a:rPr lang="zh-CN" altLang="en-US" sz="2650" u="sng" dirty="0" smtClean="0">
                <a:solidFill>
                  <a:srgbClr val="CC0000"/>
                </a:solidFill>
                <a:latin typeface="Times New Roman" pitchFamily="18" charset="0"/>
              </a:rPr>
              <a:t>父结点</a:t>
            </a:r>
            <a:r>
              <a:rPr lang="zh-CN" altLang="en-US" sz="2650" dirty="0" smtClean="0">
                <a:latin typeface="Times New Roman" pitchFamily="18" charset="0"/>
              </a:rPr>
              <a:t>；</a:t>
            </a:r>
            <a:endParaRPr lang="en-US" altLang="zh-CN" sz="2650" dirty="0" smtClean="0">
              <a:latin typeface="Times New Roman" pitchFamily="18" charset="0"/>
            </a:endParaRPr>
          </a:p>
          <a:p>
            <a:pPr marL="514350" indent="-514350" algn="just" eaLnBrk="1" hangingPunct="1">
              <a:lnSpc>
                <a:spcPts val="3500"/>
              </a:lnSpc>
              <a:spcBef>
                <a:spcPct val="0"/>
              </a:spcBef>
              <a:buClr>
                <a:schemeClr val="tx2"/>
              </a:buClr>
              <a:buSzPct val="100000"/>
              <a:buFont typeface="+mj-lt"/>
              <a:buAutoNum type="arabicPeriod"/>
              <a:defRPr/>
            </a:pPr>
            <a:r>
              <a:rPr lang="zh-CN" altLang="en-US" sz="2650" dirty="0" smtClean="0">
                <a:latin typeface="Times New Roman" pitchFamily="18" charset="0"/>
              </a:rPr>
              <a:t>若某结点无后继结点</a:t>
            </a:r>
            <a:r>
              <a:rPr lang="en-US" altLang="zh-CN" sz="2650" dirty="0" smtClean="0">
                <a:latin typeface="Times New Roman" pitchFamily="18" charset="0"/>
              </a:rPr>
              <a:t>, </a:t>
            </a:r>
            <a:r>
              <a:rPr lang="zh-CN" altLang="en-US" sz="2650" dirty="0" smtClean="0">
                <a:latin typeface="Times New Roman" pitchFamily="18" charset="0"/>
              </a:rPr>
              <a:t>则称之为</a:t>
            </a:r>
            <a:r>
              <a:rPr lang="zh-CN" altLang="en-US" sz="2650" u="sng" dirty="0" smtClean="0">
                <a:solidFill>
                  <a:srgbClr val="CC0000"/>
                </a:solidFill>
                <a:latin typeface="Times New Roman" pitchFamily="18" charset="0"/>
              </a:rPr>
              <a:t>叶结点</a:t>
            </a:r>
            <a:r>
              <a:rPr lang="en-US" altLang="zh-CN" sz="2650" dirty="0" smtClean="0">
                <a:latin typeface="Times New Roman" pitchFamily="18" charset="0"/>
              </a:rPr>
              <a:t>; </a:t>
            </a:r>
            <a:r>
              <a:rPr lang="zh-CN" altLang="en-US" sz="2650" dirty="0" smtClean="0">
                <a:latin typeface="Times New Roman" pitchFamily="18" charset="0"/>
              </a:rPr>
              <a:t>任何非叶结点 </a:t>
            </a:r>
            <a:r>
              <a:rPr lang="en-US" altLang="zh-CN" sz="2650" dirty="0" smtClean="0">
                <a:latin typeface="Times New Roman" pitchFamily="18" charset="0"/>
              </a:rPr>
              <a:t>P </a:t>
            </a:r>
            <a:r>
              <a:rPr lang="zh-CN" altLang="en-US" sz="2650" dirty="0" smtClean="0">
                <a:latin typeface="Times New Roman" pitchFamily="18" charset="0"/>
              </a:rPr>
              <a:t>都有 </a:t>
            </a:r>
            <a:r>
              <a:rPr lang="zh-CN" altLang="en-US" sz="2650" dirty="0" smtClean="0">
                <a:latin typeface="Times New Roman" pitchFamily="18" charset="0"/>
                <a:sym typeface="Symbol" pitchFamily="18" charset="2"/>
              </a:rPr>
              <a:t> </a:t>
            </a:r>
            <a:r>
              <a:rPr lang="en-US" altLang="zh-CN" sz="2650" dirty="0" smtClean="0">
                <a:latin typeface="Times New Roman" pitchFamily="18" charset="0"/>
                <a:sym typeface="Symbol" pitchFamily="18" charset="2"/>
              </a:rPr>
              <a:t>1</a:t>
            </a:r>
            <a:r>
              <a:rPr lang="zh-CN" altLang="en-US" sz="2650" dirty="0" smtClean="0">
                <a:latin typeface="Times New Roman" pitchFamily="18" charset="0"/>
              </a:rPr>
              <a:t>个后继结点</a:t>
            </a:r>
            <a:r>
              <a:rPr lang="en-US" altLang="zh-CN" sz="2650" dirty="0" smtClean="0">
                <a:latin typeface="Times New Roman" pitchFamily="18" charset="0"/>
              </a:rPr>
              <a:t>, </a:t>
            </a:r>
            <a:r>
              <a:rPr lang="zh-CN" altLang="en-US" sz="2650" dirty="0" smtClean="0">
                <a:latin typeface="Times New Roman" pitchFamily="18" charset="0"/>
              </a:rPr>
              <a:t>称其为 </a:t>
            </a:r>
            <a:r>
              <a:rPr lang="en-US" altLang="zh-CN" sz="2650" dirty="0" smtClean="0">
                <a:latin typeface="Times New Roman" pitchFamily="18" charset="0"/>
              </a:rPr>
              <a:t>P </a:t>
            </a:r>
            <a:r>
              <a:rPr lang="zh-CN" altLang="en-US" sz="2650" dirty="0" smtClean="0">
                <a:latin typeface="Times New Roman" pitchFamily="18" charset="0"/>
              </a:rPr>
              <a:t>的</a:t>
            </a:r>
            <a:r>
              <a:rPr lang="zh-CN" altLang="en-US" sz="2650" u="sng" dirty="0" smtClean="0">
                <a:solidFill>
                  <a:srgbClr val="CC0000"/>
                </a:solidFill>
                <a:latin typeface="Times New Roman" pitchFamily="18" charset="0"/>
              </a:rPr>
              <a:t>子结点</a:t>
            </a:r>
            <a:r>
              <a:rPr lang="en-US" altLang="zh-CN" sz="2650" dirty="0" smtClean="0">
                <a:latin typeface="Times New Roman" pitchFamily="18" charset="0"/>
              </a:rPr>
              <a:t>;</a:t>
            </a:r>
          </a:p>
          <a:p>
            <a:pPr marL="514350" indent="-514350" algn="just" eaLnBrk="1" hangingPunct="1">
              <a:lnSpc>
                <a:spcPts val="3500"/>
              </a:lnSpc>
              <a:spcBef>
                <a:spcPct val="0"/>
              </a:spcBef>
              <a:buClr>
                <a:schemeClr val="tx2"/>
              </a:buClr>
              <a:buSzPct val="100000"/>
              <a:buFont typeface="+mj-lt"/>
              <a:buAutoNum type="arabicPeriod"/>
              <a:defRPr/>
            </a:pPr>
            <a:r>
              <a:rPr lang="zh-CN" altLang="en-US" sz="2650" dirty="0" smtClean="0">
                <a:latin typeface="Times New Roman" pitchFamily="18" charset="0"/>
              </a:rPr>
              <a:t>任一非根结点 </a:t>
            </a:r>
            <a:r>
              <a:rPr lang="en-US" altLang="zh-CN" sz="2650" i="1" dirty="0" smtClean="0">
                <a:latin typeface="Times New Roman" pitchFamily="18" charset="0"/>
              </a:rPr>
              <a:t>v</a:t>
            </a:r>
            <a:r>
              <a:rPr lang="en-US" altLang="zh-CN" sz="2650" i="1" baseline="-25000" dirty="0" smtClean="0">
                <a:latin typeface="Times New Roman" pitchFamily="18" charset="0"/>
              </a:rPr>
              <a:t>k </a:t>
            </a:r>
            <a:r>
              <a:rPr lang="zh-CN" altLang="en-US" sz="2650" dirty="0" smtClean="0">
                <a:latin typeface="Times New Roman" pitchFamily="18" charset="0"/>
              </a:rPr>
              <a:t>都有且仅有一条从 </a:t>
            </a:r>
            <a:r>
              <a:rPr lang="en-US" altLang="zh-CN" sz="2650" i="1" dirty="0" smtClean="0">
                <a:latin typeface="Times New Roman" pitchFamily="18" charset="0"/>
              </a:rPr>
              <a:t>v</a:t>
            </a:r>
            <a:r>
              <a:rPr lang="en-US" altLang="zh-CN" sz="2650" baseline="-25000" dirty="0" smtClean="0">
                <a:latin typeface="Times New Roman" pitchFamily="18" charset="0"/>
              </a:rPr>
              <a:t>0 </a:t>
            </a:r>
            <a:r>
              <a:rPr lang="zh-CN" altLang="en-US" sz="2650" dirty="0" smtClean="0">
                <a:latin typeface="Times New Roman" pitchFamily="18" charset="0"/>
              </a:rPr>
              <a:t>到 </a:t>
            </a:r>
            <a:r>
              <a:rPr lang="en-US" altLang="zh-CN" sz="2650" i="1" dirty="0" smtClean="0">
                <a:latin typeface="Times New Roman" pitchFamily="18" charset="0"/>
              </a:rPr>
              <a:t>v</a:t>
            </a:r>
            <a:r>
              <a:rPr lang="en-US" altLang="zh-CN" sz="2650" i="1" baseline="-25000" dirty="0" smtClean="0">
                <a:latin typeface="Times New Roman" pitchFamily="18" charset="0"/>
              </a:rPr>
              <a:t>k </a:t>
            </a:r>
            <a:r>
              <a:rPr lang="zh-CN" altLang="en-US" sz="2650" dirty="0" smtClean="0">
                <a:latin typeface="Times New Roman" pitchFamily="18" charset="0"/>
              </a:rPr>
              <a:t>的结点序列（或曰</a:t>
            </a:r>
            <a:r>
              <a:rPr lang="zh-CN" altLang="en-US" sz="2650" u="sng" dirty="0" smtClean="0">
                <a:solidFill>
                  <a:srgbClr val="FF0000"/>
                </a:solidFill>
                <a:latin typeface="Times New Roman" pitchFamily="18" charset="0"/>
              </a:rPr>
              <a:t>路径</a:t>
            </a:r>
            <a:r>
              <a:rPr lang="zh-CN" altLang="en-US" sz="2650" dirty="0" smtClean="0">
                <a:latin typeface="Times New Roman" pitchFamily="18" charset="0"/>
              </a:rPr>
              <a:t>）</a:t>
            </a:r>
            <a:r>
              <a:rPr lang="en-US" altLang="zh-CN" sz="2650" i="1" dirty="0" smtClean="0">
                <a:latin typeface="Times New Roman" pitchFamily="18" charset="0"/>
              </a:rPr>
              <a:t>v</a:t>
            </a:r>
            <a:r>
              <a:rPr lang="en-US" altLang="zh-CN" sz="2650" baseline="-25000" dirty="0" smtClean="0">
                <a:latin typeface="Times New Roman" pitchFamily="18" charset="0"/>
              </a:rPr>
              <a:t>0</a:t>
            </a:r>
            <a:r>
              <a:rPr lang="en-US" altLang="zh-CN" sz="2650" dirty="0" smtClean="0">
                <a:latin typeface="Times New Roman" pitchFamily="18" charset="0"/>
              </a:rPr>
              <a:t> </a:t>
            </a:r>
            <a:r>
              <a:rPr lang="en-US" altLang="zh-CN" sz="2650" dirty="0" smtClean="0">
                <a:latin typeface="Times New Roman" pitchFamily="18" charset="0"/>
                <a:sym typeface="Symbol" pitchFamily="18" charset="2"/>
              </a:rPr>
              <a:t></a:t>
            </a:r>
            <a:r>
              <a:rPr lang="en-US" altLang="zh-CN" sz="2650" dirty="0" smtClean="0">
                <a:latin typeface="Times New Roman" pitchFamily="18" charset="0"/>
              </a:rPr>
              <a:t> </a:t>
            </a:r>
            <a:r>
              <a:rPr lang="en-US" altLang="zh-CN" sz="2650" i="1" dirty="0" smtClean="0">
                <a:latin typeface="Times New Roman" pitchFamily="18" charset="0"/>
              </a:rPr>
              <a:t>v</a:t>
            </a:r>
            <a:r>
              <a:rPr lang="en-US" altLang="zh-CN" sz="2650" baseline="-25000" dirty="0" smtClean="0">
                <a:latin typeface="Times New Roman" pitchFamily="18" charset="0"/>
              </a:rPr>
              <a:t>1</a:t>
            </a:r>
            <a:r>
              <a:rPr lang="en-US" altLang="zh-CN" sz="2650" dirty="0" smtClean="0">
                <a:latin typeface="Times New Roman" pitchFamily="18" charset="0"/>
              </a:rPr>
              <a:t> </a:t>
            </a:r>
            <a:r>
              <a:rPr lang="en-US" altLang="zh-CN" sz="2650" dirty="0" smtClean="0">
                <a:latin typeface="Times New Roman" pitchFamily="18" charset="0"/>
                <a:sym typeface="Symbol" pitchFamily="18" charset="2"/>
              </a:rPr>
              <a:t></a:t>
            </a:r>
            <a:r>
              <a:rPr lang="en-US" altLang="zh-CN" sz="2650" dirty="0" smtClean="0">
                <a:latin typeface="Times New Roman" pitchFamily="18" charset="0"/>
              </a:rPr>
              <a:t>…</a:t>
            </a:r>
            <a:r>
              <a:rPr lang="en-US" altLang="zh-CN" sz="2650" dirty="0" smtClean="0">
                <a:latin typeface="Times New Roman" pitchFamily="18" charset="0"/>
                <a:sym typeface="Symbol" pitchFamily="18" charset="2"/>
              </a:rPr>
              <a:t></a:t>
            </a:r>
            <a:r>
              <a:rPr lang="en-US" altLang="zh-CN" sz="2650" dirty="0" smtClean="0">
                <a:latin typeface="Times New Roman" pitchFamily="18" charset="0"/>
              </a:rPr>
              <a:t> </a:t>
            </a:r>
            <a:r>
              <a:rPr lang="sv-SE" altLang="zh-CN" sz="2650" i="1" dirty="0" smtClean="0">
                <a:latin typeface="Times New Roman" pitchFamily="18" charset="0"/>
              </a:rPr>
              <a:t>v</a:t>
            </a:r>
            <a:r>
              <a:rPr lang="sv-SE" altLang="zh-CN" sz="2650" i="1" baseline="-25000" dirty="0" smtClean="0">
                <a:latin typeface="Times New Roman" pitchFamily="18" charset="0"/>
              </a:rPr>
              <a:t>k</a:t>
            </a:r>
            <a:r>
              <a:rPr lang="zh-CN" altLang="sv-SE" sz="2650" dirty="0" smtClean="0">
                <a:latin typeface="Times New Roman" pitchFamily="18" charset="0"/>
              </a:rPr>
              <a:t>，其中 </a:t>
            </a:r>
            <a:r>
              <a:rPr lang="sv-SE" altLang="zh-CN" sz="2650" i="1" dirty="0" smtClean="0">
                <a:latin typeface="Times New Roman" pitchFamily="18" charset="0"/>
              </a:rPr>
              <a:t>v</a:t>
            </a:r>
            <a:r>
              <a:rPr lang="sv-SE" altLang="zh-CN" sz="2650" baseline="-25000" dirty="0" smtClean="0">
                <a:latin typeface="Times New Roman" pitchFamily="18" charset="0"/>
              </a:rPr>
              <a:t>i </a:t>
            </a:r>
            <a:r>
              <a:rPr lang="zh-CN" altLang="sv-SE" sz="2650" dirty="0" smtClean="0">
                <a:latin typeface="Times New Roman" pitchFamily="18" charset="0"/>
              </a:rPr>
              <a:t>是</a:t>
            </a:r>
            <a:r>
              <a:rPr lang="sv-SE" altLang="zh-CN" sz="2650" i="1" dirty="0" smtClean="0">
                <a:latin typeface="Times New Roman" pitchFamily="18" charset="0"/>
              </a:rPr>
              <a:t>v</a:t>
            </a:r>
            <a:r>
              <a:rPr lang="sv-SE" altLang="zh-CN" sz="2650" baseline="-25000" dirty="0" smtClean="0">
                <a:latin typeface="Times New Roman" pitchFamily="18" charset="0"/>
              </a:rPr>
              <a:t>i</a:t>
            </a:r>
            <a:r>
              <a:rPr lang="en-US" altLang="zh-CN" sz="2650" baseline="-25000" dirty="0" smtClean="0">
                <a:latin typeface="Times New Roman" pitchFamily="18" charset="0"/>
                <a:sym typeface="Symbol" pitchFamily="18" charset="2"/>
              </a:rPr>
              <a:t></a:t>
            </a:r>
            <a:r>
              <a:rPr lang="sv-SE" altLang="zh-CN" sz="2650" baseline="-25000" dirty="0" smtClean="0">
                <a:latin typeface="Times New Roman" pitchFamily="18" charset="0"/>
              </a:rPr>
              <a:t>1</a:t>
            </a:r>
            <a:r>
              <a:rPr lang="en-US" altLang="zh-CN" sz="2650" dirty="0" smtClean="0">
                <a:latin typeface="Times New Roman" pitchFamily="18" charset="0"/>
              </a:rPr>
              <a:t>(</a:t>
            </a:r>
            <a:r>
              <a:rPr lang="sv-SE" altLang="zh-CN" sz="2650" dirty="0" smtClean="0">
                <a:latin typeface="Times New Roman" pitchFamily="18" charset="0"/>
              </a:rPr>
              <a:t>1</a:t>
            </a:r>
            <a:r>
              <a:rPr lang="en-US" altLang="zh-CN" sz="2650" dirty="0" smtClean="0">
                <a:latin typeface="Times New Roman" pitchFamily="18" charset="0"/>
                <a:sym typeface="Symbol" pitchFamily="18" charset="2"/>
              </a:rPr>
              <a:t></a:t>
            </a:r>
            <a:r>
              <a:rPr lang="en-US" altLang="zh-CN" sz="2650" dirty="0" smtClean="0">
                <a:latin typeface="Times New Roman" pitchFamily="18" charset="0"/>
              </a:rPr>
              <a:t> </a:t>
            </a:r>
            <a:r>
              <a:rPr lang="sv-SE" altLang="zh-CN" sz="2650" i="1" dirty="0" smtClean="0">
                <a:latin typeface="Times New Roman" pitchFamily="18" charset="0"/>
              </a:rPr>
              <a:t>i</a:t>
            </a:r>
            <a:r>
              <a:rPr lang="sv-SE" altLang="zh-CN" sz="2650" dirty="0" smtClean="0">
                <a:latin typeface="Times New Roman" pitchFamily="18" charset="0"/>
              </a:rPr>
              <a:t> </a:t>
            </a:r>
            <a:r>
              <a:rPr lang="en-US" altLang="zh-CN" sz="2650" dirty="0" smtClean="0">
                <a:latin typeface="Times New Roman" pitchFamily="18" charset="0"/>
                <a:sym typeface="Symbol" pitchFamily="18" charset="2"/>
              </a:rPr>
              <a:t></a:t>
            </a:r>
            <a:r>
              <a:rPr lang="en-US" altLang="zh-CN" sz="2650" dirty="0" smtClean="0">
                <a:latin typeface="Times New Roman" pitchFamily="18" charset="0"/>
              </a:rPr>
              <a:t> </a:t>
            </a:r>
            <a:r>
              <a:rPr lang="sv-SE" altLang="zh-CN" sz="2650" i="1" dirty="0" smtClean="0">
                <a:latin typeface="Times New Roman" pitchFamily="18" charset="0"/>
              </a:rPr>
              <a:t>k</a:t>
            </a:r>
            <a:r>
              <a:rPr lang="en-US" altLang="zh-CN" sz="2650" dirty="0" smtClean="0">
                <a:latin typeface="Times New Roman" pitchFamily="18" charset="0"/>
              </a:rPr>
              <a:t>)</a:t>
            </a:r>
            <a:r>
              <a:rPr lang="zh-CN" altLang="sv-SE" sz="2650" dirty="0" smtClean="0">
                <a:latin typeface="Times New Roman" pitchFamily="18" charset="0"/>
              </a:rPr>
              <a:t>的子结点。</a:t>
            </a:r>
            <a:endParaRPr lang="zh-CN" altLang="en-US" sz="2650" dirty="0" smtClean="0">
              <a:latin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xmlns="" id="{364916E1-D23C-4A32-AAC4-8F9FAA5EC048}"/>
              </a:ext>
            </a:extLst>
          </p:cNvPr>
          <p:cNvSpPr>
            <a:spLocks noGrp="1"/>
          </p:cNvSpPr>
          <p:nvPr>
            <p:ph type="body" sz="half" idx="1"/>
          </p:nvPr>
        </p:nvSpPr>
        <p:spPr>
          <a:xfrm>
            <a:off x="0" y="214313"/>
            <a:ext cx="9144000" cy="6357937"/>
          </a:xfrm>
        </p:spPr>
        <p:txBody>
          <a:bodyPr/>
          <a:lstStyle/>
          <a:p>
            <a:pPr eaLnBrk="1" hangingPunct="1">
              <a:defRPr/>
            </a:pPr>
            <a:r>
              <a:rPr lang="zh-CN" altLang="en-US" b="1" dirty="0">
                <a:solidFill>
                  <a:schemeClr val="tx1"/>
                </a:solidFill>
                <a:ea typeface="楷体_GB2312" pitchFamily="49" charset="-122"/>
              </a:rPr>
              <a:t>有序树</a:t>
            </a:r>
            <a:r>
              <a:rPr lang="zh-CN" altLang="en-US" dirty="0">
                <a:solidFill>
                  <a:schemeClr val="tx1"/>
                </a:solidFill>
                <a:ea typeface="楷体_GB2312" pitchFamily="49" charset="-122"/>
              </a:rPr>
              <a:t>：树中结点的各个子树从左至右有序。</a:t>
            </a:r>
          </a:p>
          <a:p>
            <a:pPr eaLnBrk="1" hangingPunct="1">
              <a:defRPr/>
            </a:pPr>
            <a:r>
              <a:rPr lang="zh-CN" altLang="en-US" b="1" dirty="0">
                <a:solidFill>
                  <a:schemeClr val="tx1"/>
                </a:solidFill>
                <a:ea typeface="楷体_GB2312" pitchFamily="49" charset="-122"/>
              </a:rPr>
              <a:t>无序树</a:t>
            </a:r>
            <a:r>
              <a:rPr lang="zh-CN" altLang="en-US" dirty="0">
                <a:solidFill>
                  <a:schemeClr val="tx1"/>
                </a:solidFill>
                <a:ea typeface="楷体_GB2312" pitchFamily="49" charset="-122"/>
              </a:rPr>
              <a:t>：树中结点的各个子树从左至右无序。</a:t>
            </a:r>
          </a:p>
        </p:txBody>
      </p:sp>
      <p:pic>
        <p:nvPicPr>
          <p:cNvPr id="16387" name="Picture 4">
            <a:extLst>
              <a:ext uri="{FF2B5EF4-FFF2-40B4-BE49-F238E27FC236}">
                <a16:creationId xmlns:a16="http://schemas.microsoft.com/office/drawing/2014/main" xmlns="" id="{3A3E3C14-4E2A-454F-AF5A-3DFE5D0C97E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1857364"/>
            <a:ext cx="7416824" cy="46939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页脚占位符 1"/>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7CC9E2B8-05D1-4D31-966C-7D58A4E3D1D3}" type="slidenum">
              <a:rPr lang="zh-CN" altLang="en-US" smtClean="0">
                <a:ea typeface="宋体" charset="-122"/>
              </a:rPr>
              <a:pPr/>
              <a:t>13</a:t>
            </a:fld>
            <a:r>
              <a:rPr lang="en-US" altLang="zh-CN" smtClean="0">
                <a:ea typeface="宋体" charset="-122"/>
              </a:rPr>
              <a:t>  </a:t>
            </a:r>
            <a:r>
              <a:rPr lang="zh-CN" altLang="en-US" smtClean="0">
                <a:ea typeface="宋体" charset="-122"/>
              </a:rPr>
              <a:t>页</a:t>
            </a:r>
          </a:p>
        </p:txBody>
      </p:sp>
      <p:graphicFrame>
        <p:nvGraphicFramePr>
          <p:cNvPr id="1627194" name="Group 58"/>
          <p:cNvGraphicFramePr>
            <a:graphicFrameLocks noGrp="1"/>
          </p:cNvGraphicFramePr>
          <p:nvPr/>
        </p:nvGraphicFramePr>
        <p:xfrm>
          <a:off x="420688" y="1306513"/>
          <a:ext cx="8362950" cy="4229099"/>
        </p:xfrm>
        <a:graphic>
          <a:graphicData uri="http://schemas.openxmlformats.org/drawingml/2006/table">
            <a:tbl>
              <a:tblPr/>
              <a:tblGrid>
                <a:gridCol w="4181475"/>
                <a:gridCol w="4181475"/>
              </a:tblGrid>
              <a:tr h="738233">
                <a:tc gridSpan="2">
                  <a:txBody>
                    <a:bodyPr/>
                    <a:lstStyle/>
                    <a:p>
                      <a:pPr marL="0" marR="0" lvl="0" indent="0" algn="ctr" defTabSz="914400" rtl="0" eaLnBrk="1" fontAlgn="base" latinLnBrk="0" hangingPunct="1">
                        <a:lnSpc>
                          <a:spcPts val="3500"/>
                        </a:lnSpc>
                        <a:spcBef>
                          <a:spcPts val="0"/>
                        </a:spcBef>
                        <a:spcAft>
                          <a:spcPct val="0"/>
                        </a:spcAft>
                        <a:buClr>
                          <a:schemeClr val="bg2"/>
                        </a:buClr>
                        <a:buSzPct val="75000"/>
                        <a:buFont typeface="Wingdings" pitchFamily="2" charset="2"/>
                        <a:buNone/>
                        <a:tabLst/>
                        <a:defRPr/>
                      </a:pPr>
                      <a:r>
                        <a:rPr lang="zh-CN" altLang="en-US" sz="3200" b="1" dirty="0" smtClean="0">
                          <a:solidFill>
                            <a:srgbClr val="04440F"/>
                          </a:solidFill>
                        </a:rPr>
                        <a:t>树与线性结构的比较</a:t>
                      </a:r>
                    </a:p>
                  </a:txBody>
                  <a:tcPr marL="91446" marR="91446" marT="45718" marB="4571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ts val="3300"/>
                        </a:lnSpc>
                        <a:spcBef>
                          <a:spcPts val="0"/>
                        </a:spcBef>
                        <a:spcAft>
                          <a:spcPct val="0"/>
                        </a:spcAft>
                        <a:buClr>
                          <a:schemeClr val="bg2"/>
                        </a:buClr>
                        <a:buSzPct val="75000"/>
                        <a:buFont typeface="Wingdings" pitchFamily="2" charset="2"/>
                        <a:buNone/>
                        <a:tabLst/>
                      </a:pPr>
                      <a:endParaRPr kumimoji="0" lang="zh-CN" altLang="en-US" sz="2900" b="1" i="0" u="none" strike="noStrike" cap="none" normalizeH="0" baseline="0" dirty="0" smtClean="0">
                        <a:ln>
                          <a:noFill/>
                        </a:ln>
                        <a:solidFill>
                          <a:srgbClr val="CC0000"/>
                        </a:solidFill>
                        <a:effectLst/>
                        <a:latin typeface="Times New Roman" pitchFamily="18" charset="0"/>
                        <a:ea typeface="宋体" pitchFamily="2" charset="-122"/>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8233">
                <a:tc>
                  <a:txBody>
                    <a:bodyPr/>
                    <a:lstStyle/>
                    <a:p>
                      <a:pPr marL="0" marR="0" lvl="0" indent="0" algn="ctr" defTabSz="914400" rtl="0" eaLnBrk="1" fontAlgn="base" latinLnBrk="0" hangingPunct="1">
                        <a:lnSpc>
                          <a:spcPts val="3300"/>
                        </a:lnSpc>
                        <a:spcBef>
                          <a:spcPts val="0"/>
                        </a:spcBef>
                        <a:spcAft>
                          <a:spcPct val="0"/>
                        </a:spcAft>
                        <a:buClr>
                          <a:schemeClr val="bg2"/>
                        </a:buClr>
                        <a:buSzPct val="75000"/>
                        <a:buFont typeface="Wingdings" pitchFamily="2" charset="2"/>
                        <a:buNone/>
                        <a:tabLst/>
                      </a:pPr>
                      <a:r>
                        <a:rPr kumimoji="0" lang="zh-CN" altLang="en-US" sz="2900" b="1" i="0" u="none" strike="noStrike" cap="none" normalizeH="0" baseline="0" dirty="0" smtClean="0">
                          <a:ln>
                            <a:noFill/>
                          </a:ln>
                          <a:solidFill>
                            <a:srgbClr val="CC0000"/>
                          </a:solidFill>
                          <a:effectLst/>
                          <a:latin typeface="Times New Roman" pitchFamily="18" charset="0"/>
                          <a:ea typeface="宋体" pitchFamily="2" charset="-122"/>
                        </a:rPr>
                        <a:t>线性结构</a:t>
                      </a:r>
                    </a:p>
                  </a:txBody>
                  <a:tcPr marL="91446" marR="91446"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300"/>
                        </a:lnSpc>
                        <a:spcBef>
                          <a:spcPts val="0"/>
                        </a:spcBef>
                        <a:spcAft>
                          <a:spcPct val="0"/>
                        </a:spcAft>
                        <a:buClr>
                          <a:schemeClr val="bg2"/>
                        </a:buClr>
                        <a:buSzPct val="75000"/>
                        <a:buFont typeface="Wingdings" pitchFamily="2" charset="2"/>
                        <a:buNone/>
                        <a:tabLst/>
                      </a:pPr>
                      <a:r>
                        <a:rPr kumimoji="0" lang="zh-CN" altLang="en-US" sz="2900" b="1" i="0" u="none" strike="noStrike" cap="none" normalizeH="0" baseline="0" dirty="0" smtClean="0">
                          <a:ln>
                            <a:noFill/>
                          </a:ln>
                          <a:solidFill>
                            <a:srgbClr val="CC0000"/>
                          </a:solidFill>
                          <a:effectLst/>
                          <a:latin typeface="Times New Roman" pitchFamily="18" charset="0"/>
                          <a:ea typeface="宋体" pitchFamily="2" charset="-122"/>
                        </a:rPr>
                        <a:t>树结构</a:t>
                      </a:r>
                    </a:p>
                  </a:txBody>
                  <a:tcPr marL="91446" marR="91446"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6165">
                <a:tc>
                  <a:txBody>
                    <a:bodyPr/>
                    <a:lstStyle/>
                    <a:p>
                      <a:pPr marL="0" marR="0" lvl="0" indent="0" algn="ctr" defTabSz="914400" rtl="0" eaLnBrk="1" fontAlgn="base" latinLnBrk="0" hangingPunct="1">
                        <a:lnSpc>
                          <a:spcPts val="3300"/>
                        </a:lnSpc>
                        <a:spcBef>
                          <a:spcPts val="0"/>
                        </a:spcBef>
                        <a:spcAft>
                          <a:spcPct val="0"/>
                        </a:spcAft>
                        <a:buClr>
                          <a:schemeClr val="bg2"/>
                        </a:buClr>
                        <a:buSzPct val="75000"/>
                        <a:buFont typeface="Wingdings" pitchFamily="2" charset="2"/>
                        <a:buNone/>
                        <a:tabLst/>
                      </a:pP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首结点</a:t>
                      </a: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a:t>
                      </a: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无前驱</a:t>
                      </a: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a:t>
                      </a:r>
                    </a:p>
                  </a:txBody>
                  <a:tcPr marL="91446" marR="91446"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300"/>
                        </a:lnSpc>
                        <a:spcBef>
                          <a:spcPts val="0"/>
                        </a:spcBef>
                        <a:spcAft>
                          <a:spcPct val="0"/>
                        </a:spcAft>
                        <a:buClr>
                          <a:schemeClr val="bg2"/>
                        </a:buClr>
                        <a:buSzPct val="75000"/>
                        <a:buFont typeface="Wingdings" pitchFamily="2" charset="2"/>
                        <a:buNone/>
                        <a:tabLst/>
                      </a:pP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根结点</a:t>
                      </a: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a:t>
                      </a: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无前驱</a:t>
                      </a: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a:t>
                      </a:r>
                    </a:p>
                  </a:txBody>
                  <a:tcPr marL="91446" marR="91446"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742">
                <a:tc>
                  <a:txBody>
                    <a:bodyPr/>
                    <a:lstStyle/>
                    <a:p>
                      <a:pPr marL="0" marR="0" lvl="0" indent="0" algn="ctr" defTabSz="914400" rtl="0" eaLnBrk="1" fontAlgn="base" latinLnBrk="0" hangingPunct="1">
                        <a:lnSpc>
                          <a:spcPts val="3300"/>
                        </a:lnSpc>
                        <a:spcBef>
                          <a:spcPts val="0"/>
                        </a:spcBef>
                        <a:spcAft>
                          <a:spcPct val="0"/>
                        </a:spcAft>
                        <a:buClr>
                          <a:schemeClr val="bg2"/>
                        </a:buClr>
                        <a:buSzPct val="75000"/>
                        <a:buFont typeface="Wingdings" pitchFamily="2" charset="2"/>
                        <a:buNone/>
                        <a:tabLst/>
                      </a:pP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最后</a:t>
                      </a: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1</a:t>
                      </a: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个</a:t>
                      </a: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元素</a:t>
                      </a: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a:t>
                      </a: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尾节点）</a:t>
                      </a:r>
                      <a:endPar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endParaRPr>
                    </a:p>
                    <a:p>
                      <a:pPr marL="0" marR="0" lvl="0" indent="0" algn="ctr" defTabSz="914400" rtl="0" eaLnBrk="1" fontAlgn="base" latinLnBrk="0" hangingPunct="1">
                        <a:lnSpc>
                          <a:spcPts val="3300"/>
                        </a:lnSpc>
                        <a:spcBef>
                          <a:spcPts val="0"/>
                        </a:spcBef>
                        <a:spcAft>
                          <a:spcPct val="0"/>
                        </a:spcAft>
                        <a:buClr>
                          <a:schemeClr val="bg2"/>
                        </a:buClr>
                        <a:buSzPct val="75000"/>
                        <a:buFont typeface="Wingdings" pitchFamily="2" charset="2"/>
                        <a:buNone/>
                        <a:tabLst/>
                      </a:pP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a:t>
                      </a: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无后继</a:t>
                      </a: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a:t>
                      </a:r>
                    </a:p>
                  </a:txBody>
                  <a:tcPr marL="91446" marR="91446"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300"/>
                        </a:lnSpc>
                        <a:spcBef>
                          <a:spcPts val="0"/>
                        </a:spcBef>
                        <a:spcAft>
                          <a:spcPct val="0"/>
                        </a:spcAft>
                        <a:buClr>
                          <a:schemeClr val="bg2"/>
                        </a:buClr>
                        <a:buSzPct val="75000"/>
                        <a:buFont typeface="Wingdings" pitchFamily="2" charset="2"/>
                        <a:buNone/>
                        <a:tabLst/>
                      </a:pP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叶子结点可能多个</a:t>
                      </a:r>
                    </a:p>
                    <a:p>
                      <a:pPr marL="0" marR="0" lvl="0" indent="0" algn="ctr" defTabSz="914400" rtl="0" eaLnBrk="1" fontAlgn="base" latinLnBrk="0" hangingPunct="1">
                        <a:lnSpc>
                          <a:spcPts val="3300"/>
                        </a:lnSpc>
                        <a:spcBef>
                          <a:spcPts val="0"/>
                        </a:spcBef>
                        <a:spcAft>
                          <a:spcPct val="0"/>
                        </a:spcAft>
                        <a:buClr>
                          <a:schemeClr val="bg2"/>
                        </a:buClr>
                        <a:buSzPct val="75000"/>
                        <a:buFont typeface="Wingdings" pitchFamily="2" charset="2"/>
                        <a:buNone/>
                        <a:tabLst/>
                      </a:pP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a:t>
                      </a: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无后继</a:t>
                      </a: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a:t>
                      </a:r>
                    </a:p>
                  </a:txBody>
                  <a:tcPr marL="91446" marR="91446"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9726">
                <a:tc>
                  <a:txBody>
                    <a:bodyPr/>
                    <a:lstStyle/>
                    <a:p>
                      <a:pPr marL="0" marR="0" lvl="0" indent="0" algn="ctr" defTabSz="914400" rtl="0" eaLnBrk="1" fontAlgn="base" latinLnBrk="0" hangingPunct="1">
                        <a:lnSpc>
                          <a:spcPts val="3300"/>
                        </a:lnSpc>
                        <a:spcBef>
                          <a:spcPts val="0"/>
                        </a:spcBef>
                        <a:spcAft>
                          <a:spcPct val="0"/>
                        </a:spcAft>
                        <a:buClr>
                          <a:schemeClr val="bg2"/>
                        </a:buClr>
                        <a:buSzPct val="75000"/>
                        <a:buFont typeface="Wingdings" pitchFamily="2" charset="2"/>
                        <a:buNone/>
                        <a:tabLst/>
                      </a:pP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其它数据元素</a:t>
                      </a:r>
                    </a:p>
                    <a:p>
                      <a:pPr marL="0" marR="0" lvl="0" indent="0" algn="ctr" defTabSz="914400" rtl="0" eaLnBrk="1" fontAlgn="base" latinLnBrk="0" hangingPunct="1">
                        <a:lnSpc>
                          <a:spcPts val="3300"/>
                        </a:lnSpc>
                        <a:spcBef>
                          <a:spcPts val="0"/>
                        </a:spcBef>
                        <a:spcAft>
                          <a:spcPct val="0"/>
                        </a:spcAft>
                        <a:buClr>
                          <a:schemeClr val="bg2"/>
                        </a:buClr>
                        <a:buSzPct val="75000"/>
                        <a:buFont typeface="Wingdings" pitchFamily="2" charset="2"/>
                        <a:buNone/>
                        <a:tabLst/>
                      </a:pP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a:t>
                      </a: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一个前驱、一个后继</a:t>
                      </a: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 </a:t>
                      </a:r>
                    </a:p>
                  </a:txBody>
                  <a:tcPr marL="91446" marR="91446"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300"/>
                        </a:lnSpc>
                        <a:spcBef>
                          <a:spcPts val="0"/>
                        </a:spcBef>
                        <a:spcAft>
                          <a:spcPct val="0"/>
                        </a:spcAft>
                        <a:buClr>
                          <a:schemeClr val="bg2"/>
                        </a:buClr>
                        <a:buSzPct val="75000"/>
                        <a:buFont typeface="Wingdings" pitchFamily="2" charset="2"/>
                        <a:buNone/>
                        <a:tabLst/>
                      </a:pP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树中其它结点</a:t>
                      </a:r>
                    </a:p>
                    <a:p>
                      <a:pPr marL="0" marR="0" lvl="0" indent="0" algn="ctr" defTabSz="914400" rtl="0" eaLnBrk="1" fontAlgn="base" latinLnBrk="0" hangingPunct="1">
                        <a:lnSpc>
                          <a:spcPts val="3300"/>
                        </a:lnSpc>
                        <a:spcBef>
                          <a:spcPts val="0"/>
                        </a:spcBef>
                        <a:spcAft>
                          <a:spcPct val="0"/>
                        </a:spcAft>
                        <a:buClr>
                          <a:schemeClr val="bg2"/>
                        </a:buClr>
                        <a:buSzPct val="75000"/>
                        <a:buFont typeface="Wingdings" pitchFamily="2" charset="2"/>
                        <a:buNone/>
                        <a:tabLst/>
                      </a:pP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a:t>
                      </a:r>
                      <a:r>
                        <a:rPr kumimoji="0" lang="zh-CN" altLang="en-US" sz="2900" b="1" i="0" u="none" strike="noStrike" cap="none" normalizeH="0" baseline="0" dirty="0" smtClean="0">
                          <a:ln>
                            <a:noFill/>
                          </a:ln>
                          <a:solidFill>
                            <a:srgbClr val="04440F"/>
                          </a:solidFill>
                          <a:effectLst/>
                          <a:latin typeface="Times New Roman" pitchFamily="18" charset="0"/>
                          <a:ea typeface="宋体" pitchFamily="2" charset="-122"/>
                        </a:rPr>
                        <a:t>一个前驱、多个后继</a:t>
                      </a:r>
                      <a:r>
                        <a:rPr kumimoji="0" lang="en-US" altLang="zh-CN" sz="2900" b="1" i="0" u="none" strike="noStrike" cap="none" normalizeH="0" baseline="0" dirty="0" smtClean="0">
                          <a:ln>
                            <a:noFill/>
                          </a:ln>
                          <a:solidFill>
                            <a:srgbClr val="04440F"/>
                          </a:solidFill>
                          <a:effectLst/>
                          <a:latin typeface="Times New Roman" pitchFamily="18" charset="0"/>
                          <a:ea typeface="宋体" pitchFamily="2" charset="-122"/>
                        </a:rPr>
                        <a:t>)</a:t>
                      </a:r>
                    </a:p>
                  </a:txBody>
                  <a:tcPr marL="91446" marR="91446"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trips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a:extLst>
              <a:ext uri="{FF2B5EF4-FFF2-40B4-BE49-F238E27FC236}">
                <a16:creationId xmlns:a16="http://schemas.microsoft.com/office/drawing/2014/main" xmlns="" id="{1BC09458-D409-42D2-A06C-E24FE3CA9E70}"/>
              </a:ext>
            </a:extLst>
          </p:cNvPr>
          <p:cNvSpPr>
            <a:spLocks noGrp="1" noChangeArrowheads="1"/>
          </p:cNvSpPr>
          <p:nvPr>
            <p:ph idx="1"/>
          </p:nvPr>
        </p:nvSpPr>
        <p:spPr>
          <a:xfrm>
            <a:off x="214313" y="260350"/>
            <a:ext cx="8821737" cy="6597650"/>
          </a:xfrm>
        </p:spPr>
        <p:txBody>
          <a:bodyPr/>
          <a:lstStyle/>
          <a:p>
            <a:pPr algn="ctr" eaLnBrk="1" hangingPunct="1">
              <a:lnSpc>
                <a:spcPct val="80000"/>
              </a:lnSpc>
              <a:buFont typeface="Wingdings" panose="05000000000000000000" pitchFamily="2" charset="2"/>
              <a:buNone/>
              <a:defRPr/>
            </a:pPr>
            <a:r>
              <a:rPr lang="zh-CN" altLang="en-US" sz="4000" b="1" dirty="0">
                <a:solidFill>
                  <a:schemeClr val="tx1"/>
                </a:solidFill>
                <a:latin typeface="Times New Roman" pitchFamily="18" charset="0"/>
                <a:ea typeface="楷体_GB2312" pitchFamily="49" charset="-122"/>
              </a:rPr>
              <a:t>基本术语</a:t>
            </a:r>
          </a:p>
          <a:p>
            <a:pPr eaLnBrk="1" hangingPunct="1">
              <a:lnSpc>
                <a:spcPct val="80000"/>
              </a:lnSpc>
              <a:buFont typeface="Wingdings" panose="05000000000000000000" pitchFamily="2" charset="2"/>
              <a:buNone/>
              <a:defRPr/>
            </a:pPr>
            <a:r>
              <a:rPr lang="zh-CN" altLang="en-US" sz="4000" b="1" dirty="0">
                <a:solidFill>
                  <a:schemeClr val="tx2"/>
                </a:solidFill>
                <a:latin typeface="Times New Roman" pitchFamily="18" charset="0"/>
                <a:ea typeface="楷体_GB2312" pitchFamily="49" charset="-122"/>
              </a:rPr>
              <a:t>结点的度</a:t>
            </a:r>
            <a:r>
              <a:rPr lang="zh-CN" altLang="en-US" sz="4000" b="1" dirty="0">
                <a:solidFill>
                  <a:schemeClr val="tx1"/>
                </a:solidFill>
                <a:latin typeface="Times New Roman" pitchFamily="18" charset="0"/>
                <a:ea typeface="楷体_GB2312" pitchFamily="49" charset="-122"/>
              </a:rPr>
              <a:t>（</a:t>
            </a:r>
            <a:r>
              <a:rPr lang="zh-CN" altLang="zh-CN" sz="4000" b="1" dirty="0">
                <a:solidFill>
                  <a:schemeClr val="tx1"/>
                </a:solidFill>
                <a:latin typeface="Times New Roman" pitchFamily="18" charset="0"/>
                <a:ea typeface="楷体_GB2312" pitchFamily="49" charset="-122"/>
              </a:rPr>
              <a:t>或者次数</a:t>
            </a:r>
            <a:r>
              <a:rPr lang="zh-CN" altLang="en-US" sz="4000" b="1" dirty="0">
                <a:solidFill>
                  <a:schemeClr val="tx1"/>
                </a:solidFill>
                <a:latin typeface="Times New Roman" pitchFamily="18" charset="0"/>
                <a:ea typeface="楷体_GB2312" pitchFamily="49" charset="-122"/>
              </a:rPr>
              <a:t>）</a:t>
            </a:r>
            <a:r>
              <a:rPr lang="en-US" altLang="zh-CN" sz="4000" b="1" dirty="0">
                <a:solidFill>
                  <a:schemeClr val="tx1"/>
                </a:solidFill>
                <a:latin typeface="Times New Roman" pitchFamily="18" charset="0"/>
                <a:ea typeface="楷体_GB2312" pitchFamily="49" charset="-122"/>
              </a:rPr>
              <a:t>:</a:t>
            </a:r>
            <a:r>
              <a:rPr lang="zh-CN" altLang="zh-CN" sz="4000" b="1" dirty="0">
                <a:solidFill>
                  <a:schemeClr val="tx1"/>
                </a:solidFill>
                <a:latin typeface="Times New Roman" pitchFamily="18" charset="0"/>
                <a:ea typeface="楷体_GB2312" pitchFamily="49" charset="-122"/>
              </a:rPr>
              <a:t>一个结点的子结点的数目</a:t>
            </a:r>
            <a:r>
              <a:rPr lang="en-US" altLang="zh-CN" sz="4000" dirty="0">
                <a:solidFill>
                  <a:schemeClr val="tx1"/>
                </a:solidFill>
              </a:rPr>
              <a:t>(</a:t>
            </a:r>
            <a:r>
              <a:rPr lang="zh-CN" altLang="en-US" sz="4000" b="1" dirty="0">
                <a:solidFill>
                  <a:schemeClr val="tx1"/>
                </a:solidFill>
                <a:latin typeface="Times New Roman" pitchFamily="18" charset="0"/>
                <a:ea typeface="楷体_GB2312" pitchFamily="49" charset="-122"/>
              </a:rPr>
              <a:t>分支的个数</a:t>
            </a:r>
            <a:r>
              <a:rPr lang="en-US" altLang="zh-CN" sz="4000" b="1" dirty="0">
                <a:solidFill>
                  <a:schemeClr val="tx1"/>
                </a:solidFill>
                <a:latin typeface="Times New Roman" pitchFamily="18" charset="0"/>
                <a:ea typeface="楷体_GB2312" pitchFamily="49" charset="-122"/>
              </a:rPr>
              <a:t>)</a:t>
            </a:r>
            <a:endParaRPr lang="zh-CN" altLang="en-US" sz="4000" b="1" dirty="0">
              <a:solidFill>
                <a:schemeClr val="tx1"/>
              </a:solidFill>
              <a:latin typeface="Times New Roman" pitchFamily="18" charset="0"/>
              <a:ea typeface="楷体_GB2312" pitchFamily="49" charset="-122"/>
            </a:endParaRPr>
          </a:p>
          <a:p>
            <a:pPr eaLnBrk="1" hangingPunct="1">
              <a:lnSpc>
                <a:spcPct val="80000"/>
              </a:lnSpc>
              <a:buFont typeface="Wingdings" panose="05000000000000000000" pitchFamily="2" charset="2"/>
              <a:buNone/>
              <a:defRPr/>
            </a:pPr>
            <a:r>
              <a:rPr lang="zh-CN" altLang="en-US" sz="4000" dirty="0">
                <a:solidFill>
                  <a:schemeClr val="tx2"/>
                </a:solidFill>
                <a:latin typeface="Times New Roman" pitchFamily="18" charset="0"/>
                <a:ea typeface="楷体_GB2312" pitchFamily="49" charset="-122"/>
              </a:rPr>
              <a:t>树的度</a:t>
            </a:r>
            <a:r>
              <a:rPr lang="en-US" altLang="zh-CN" sz="4000" b="1" dirty="0">
                <a:solidFill>
                  <a:schemeClr val="tx1"/>
                </a:solidFill>
                <a:latin typeface="Times New Roman" pitchFamily="18" charset="0"/>
                <a:ea typeface="楷体_GB2312" pitchFamily="49" charset="-122"/>
              </a:rPr>
              <a:t>:</a:t>
            </a:r>
            <a:r>
              <a:rPr lang="zh-CN" altLang="en-US" sz="4000" b="1" dirty="0">
                <a:solidFill>
                  <a:schemeClr val="tx1"/>
                </a:solidFill>
                <a:latin typeface="Times New Roman" pitchFamily="18" charset="0"/>
                <a:ea typeface="楷体_GB2312" pitchFamily="49" charset="-122"/>
              </a:rPr>
              <a:t>树中所有结点的度的最大值</a:t>
            </a:r>
          </a:p>
          <a:p>
            <a:pPr eaLnBrk="1" hangingPunct="1">
              <a:lnSpc>
                <a:spcPct val="80000"/>
              </a:lnSpc>
              <a:buFont typeface="Wingdings" panose="05000000000000000000" pitchFamily="2" charset="2"/>
              <a:buNone/>
              <a:defRPr/>
            </a:pPr>
            <a:r>
              <a:rPr lang="zh-CN" altLang="en-US" sz="4000" dirty="0">
                <a:solidFill>
                  <a:schemeClr val="tx2"/>
                </a:solidFill>
                <a:latin typeface="Times New Roman" pitchFamily="18" charset="0"/>
                <a:ea typeface="楷体_GB2312" pitchFamily="49" charset="-122"/>
              </a:rPr>
              <a:t>叶子结点</a:t>
            </a:r>
            <a:r>
              <a:rPr lang="en-US" altLang="zh-CN" sz="4000" b="1" dirty="0">
                <a:solidFill>
                  <a:schemeClr val="tx1"/>
                </a:solidFill>
                <a:latin typeface="Times New Roman" pitchFamily="18" charset="0"/>
                <a:ea typeface="楷体_GB2312" pitchFamily="49" charset="-122"/>
              </a:rPr>
              <a:t>:</a:t>
            </a:r>
            <a:r>
              <a:rPr lang="zh-CN" altLang="en-US" sz="4000" b="1" dirty="0">
                <a:solidFill>
                  <a:schemeClr val="tx1"/>
                </a:solidFill>
                <a:latin typeface="Times New Roman" pitchFamily="18" charset="0"/>
                <a:ea typeface="楷体_GB2312" pitchFamily="49" charset="-122"/>
              </a:rPr>
              <a:t>度为零的结点</a:t>
            </a:r>
          </a:p>
          <a:p>
            <a:pPr eaLnBrk="1" hangingPunct="1">
              <a:lnSpc>
                <a:spcPct val="80000"/>
              </a:lnSpc>
              <a:buFont typeface="Wingdings" panose="05000000000000000000" pitchFamily="2" charset="2"/>
              <a:buNone/>
              <a:defRPr/>
            </a:pPr>
            <a:r>
              <a:rPr lang="zh-CN" altLang="en-US" sz="4000" dirty="0">
                <a:solidFill>
                  <a:schemeClr val="tx2"/>
                </a:solidFill>
                <a:latin typeface="Times New Roman" pitchFamily="18" charset="0"/>
                <a:ea typeface="楷体_GB2312" pitchFamily="49" charset="-122"/>
              </a:rPr>
              <a:t>分支结点</a:t>
            </a:r>
            <a:r>
              <a:rPr lang="en-US" altLang="zh-CN" sz="4000" b="1" dirty="0">
                <a:solidFill>
                  <a:schemeClr val="tx1"/>
                </a:solidFill>
                <a:latin typeface="Times New Roman" pitchFamily="18" charset="0"/>
                <a:ea typeface="楷体_GB2312" pitchFamily="49" charset="-122"/>
              </a:rPr>
              <a:t>:</a:t>
            </a:r>
            <a:r>
              <a:rPr lang="zh-CN" altLang="en-US" sz="4000" b="1" dirty="0">
                <a:solidFill>
                  <a:schemeClr val="tx1"/>
                </a:solidFill>
                <a:latin typeface="Times New Roman" pitchFamily="18" charset="0"/>
                <a:ea typeface="楷体_GB2312" pitchFamily="49" charset="-122"/>
              </a:rPr>
              <a:t>度大于零的结点</a:t>
            </a:r>
          </a:p>
          <a:p>
            <a:pPr eaLnBrk="1" hangingPunct="1">
              <a:lnSpc>
                <a:spcPct val="80000"/>
              </a:lnSpc>
              <a:buFont typeface="Wingdings" panose="05000000000000000000" pitchFamily="2" charset="2"/>
              <a:buNone/>
              <a:defRPr/>
            </a:pPr>
            <a:r>
              <a:rPr lang="zh-CN" altLang="en-US" sz="4000" dirty="0">
                <a:solidFill>
                  <a:schemeClr val="tx2"/>
                </a:solidFill>
                <a:latin typeface="Times New Roman" pitchFamily="18" charset="0"/>
                <a:ea typeface="楷体_GB2312" pitchFamily="49" charset="-122"/>
              </a:rPr>
              <a:t>结点的层次</a:t>
            </a:r>
            <a:r>
              <a:rPr lang="en-US" altLang="zh-CN" sz="4000" b="1" dirty="0">
                <a:solidFill>
                  <a:schemeClr val="tx1"/>
                </a:solidFill>
                <a:latin typeface="Times New Roman" pitchFamily="18" charset="0"/>
                <a:ea typeface="楷体_GB2312" pitchFamily="49" charset="-122"/>
              </a:rPr>
              <a:t>:</a:t>
            </a:r>
            <a:br>
              <a:rPr lang="en-US" altLang="zh-CN" sz="4000" b="1" dirty="0">
                <a:solidFill>
                  <a:schemeClr val="tx1"/>
                </a:solidFill>
                <a:latin typeface="Times New Roman" pitchFamily="18" charset="0"/>
                <a:ea typeface="楷体_GB2312" pitchFamily="49" charset="-122"/>
              </a:rPr>
            </a:br>
            <a:r>
              <a:rPr lang="zh-CN" altLang="en-US" sz="4000" b="1" dirty="0">
                <a:solidFill>
                  <a:schemeClr val="tx1"/>
                </a:solidFill>
                <a:latin typeface="Times New Roman" pitchFamily="18" charset="0"/>
                <a:ea typeface="楷体_GB2312" pitchFamily="49" charset="-122"/>
              </a:rPr>
              <a:t>⑴ </a:t>
            </a:r>
            <a:r>
              <a:rPr lang="en-US" altLang="zh-CN" sz="4000" b="1" dirty="0">
                <a:solidFill>
                  <a:schemeClr val="tx1"/>
                </a:solidFill>
                <a:latin typeface="Times New Roman" pitchFamily="18" charset="0"/>
                <a:ea typeface="楷体_GB2312" pitchFamily="49" charset="-122"/>
              </a:rPr>
              <a:t>root(T)</a:t>
            </a:r>
            <a:r>
              <a:rPr lang="zh-CN" altLang="en-US" sz="4000" b="1" dirty="0">
                <a:solidFill>
                  <a:schemeClr val="tx1"/>
                </a:solidFill>
                <a:latin typeface="Times New Roman" pitchFamily="18" charset="0"/>
                <a:ea typeface="楷体_GB2312" pitchFamily="49" charset="-122"/>
              </a:rPr>
              <a:t>层数为零；</a:t>
            </a:r>
          </a:p>
          <a:p>
            <a:pPr eaLnBrk="1" hangingPunct="1">
              <a:lnSpc>
                <a:spcPct val="80000"/>
              </a:lnSpc>
              <a:buFont typeface="Wingdings" panose="05000000000000000000" pitchFamily="2" charset="2"/>
              <a:buNone/>
              <a:defRPr/>
            </a:pPr>
            <a:r>
              <a:rPr lang="en-US" altLang="zh-CN" sz="4000" b="1" dirty="0">
                <a:solidFill>
                  <a:schemeClr val="tx1"/>
                </a:solidFill>
                <a:latin typeface="Times New Roman" pitchFamily="18" charset="0"/>
                <a:ea typeface="楷体_GB2312" pitchFamily="49" charset="-122"/>
              </a:rPr>
              <a:t>	</a:t>
            </a:r>
            <a:r>
              <a:rPr lang="zh-CN" altLang="en-US" sz="4000" b="1" dirty="0">
                <a:solidFill>
                  <a:schemeClr val="tx1"/>
                </a:solidFill>
                <a:latin typeface="Times New Roman" pitchFamily="18" charset="0"/>
                <a:ea typeface="楷体_GB2312" pitchFamily="49" charset="-122"/>
              </a:rPr>
              <a:t>⑵ 其余结点的层数为其前驱结点的层数加</a:t>
            </a:r>
            <a:r>
              <a:rPr lang="en-US" altLang="zh-CN" sz="4000" b="1" dirty="0">
                <a:solidFill>
                  <a:schemeClr val="tx1"/>
                </a:solidFill>
                <a:latin typeface="Times New Roman" pitchFamily="18" charset="0"/>
                <a:ea typeface="楷体_GB2312" pitchFamily="49" charset="-122"/>
              </a:rPr>
              <a:t>1 .</a:t>
            </a:r>
          </a:p>
          <a:p>
            <a:pPr eaLnBrk="1" hangingPunct="1">
              <a:lnSpc>
                <a:spcPct val="80000"/>
              </a:lnSpc>
              <a:buFont typeface="Wingdings" panose="05000000000000000000" pitchFamily="2" charset="2"/>
              <a:buNone/>
              <a:defRPr/>
            </a:pPr>
            <a:endParaRPr lang="en-US" altLang="zh-CN" sz="4000" b="1" i="1" dirty="0">
              <a:solidFill>
                <a:schemeClr val="tx1"/>
              </a:solidFill>
              <a:latin typeface="Times New Roman" pitchFamily="18"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Effect transition="in" filter="diamond(in)">
                                      <p:cBhvr>
                                        <p:cTn id="7" dur="500"/>
                                        <p:tgtEl>
                                          <p:spTgt spid="768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76803">
                                            <p:txEl>
                                              <p:pRg st="2" end="2"/>
                                            </p:txEl>
                                          </p:spTgt>
                                        </p:tgtEl>
                                        <p:attrNameLst>
                                          <p:attrName>style.visibility</p:attrName>
                                        </p:attrNameLst>
                                      </p:cBhvr>
                                      <p:to>
                                        <p:strVal val="visible"/>
                                      </p:to>
                                    </p:set>
                                    <p:animEffect transition="in" filter="diamond(in)">
                                      <p:cBhvr>
                                        <p:cTn id="12" dur="500"/>
                                        <p:tgtEl>
                                          <p:spTgt spid="768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76803">
                                            <p:txEl>
                                              <p:pRg st="3" end="3"/>
                                            </p:txEl>
                                          </p:spTgt>
                                        </p:tgtEl>
                                        <p:attrNameLst>
                                          <p:attrName>style.visibility</p:attrName>
                                        </p:attrNameLst>
                                      </p:cBhvr>
                                      <p:to>
                                        <p:strVal val="visible"/>
                                      </p:to>
                                    </p:set>
                                    <p:animEffect transition="in" filter="diamond(in)">
                                      <p:cBhvr>
                                        <p:cTn id="17" dur="500"/>
                                        <p:tgtEl>
                                          <p:spTgt spid="768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76803">
                                            <p:txEl>
                                              <p:pRg st="4" end="4"/>
                                            </p:txEl>
                                          </p:spTgt>
                                        </p:tgtEl>
                                        <p:attrNameLst>
                                          <p:attrName>style.visibility</p:attrName>
                                        </p:attrNameLst>
                                      </p:cBhvr>
                                      <p:to>
                                        <p:strVal val="visible"/>
                                      </p:to>
                                    </p:set>
                                    <p:animEffect transition="in" filter="diamond(in)">
                                      <p:cBhvr>
                                        <p:cTn id="22" dur="500"/>
                                        <p:tgtEl>
                                          <p:spTgt spid="768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76803">
                                            <p:txEl>
                                              <p:pRg st="5" end="5"/>
                                            </p:txEl>
                                          </p:spTgt>
                                        </p:tgtEl>
                                        <p:attrNameLst>
                                          <p:attrName>style.visibility</p:attrName>
                                        </p:attrNameLst>
                                      </p:cBhvr>
                                      <p:to>
                                        <p:strVal val="visible"/>
                                      </p:to>
                                    </p:set>
                                    <p:animEffect transition="in" filter="diamond(in)">
                                      <p:cBhvr>
                                        <p:cTn id="27" dur="500"/>
                                        <p:tgtEl>
                                          <p:spTgt spid="768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76803">
                                            <p:txEl>
                                              <p:pRg st="6" end="6"/>
                                            </p:txEl>
                                          </p:spTgt>
                                        </p:tgtEl>
                                        <p:attrNameLst>
                                          <p:attrName>style.visibility</p:attrName>
                                        </p:attrNameLst>
                                      </p:cBhvr>
                                      <p:to>
                                        <p:strVal val="visible"/>
                                      </p:to>
                                    </p:set>
                                    <p:animEffect transition="in" filter="diamond(in)">
                                      <p:cBhvr>
                                        <p:cTn id="32" dur="500"/>
                                        <p:tgtEl>
                                          <p:spTgt spid="76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a:extLst>
              <a:ext uri="{FF2B5EF4-FFF2-40B4-BE49-F238E27FC236}">
                <a16:creationId xmlns:a16="http://schemas.microsoft.com/office/drawing/2014/main" xmlns="" id="{799E08AA-8365-4C63-AF17-9E5A97FEC30B}"/>
              </a:ext>
            </a:extLst>
          </p:cNvPr>
          <p:cNvSpPr>
            <a:spLocks noGrp="1" noChangeArrowheads="1"/>
          </p:cNvSpPr>
          <p:nvPr>
            <p:ph idx="1"/>
          </p:nvPr>
        </p:nvSpPr>
        <p:spPr>
          <a:xfrm>
            <a:off x="36513" y="44450"/>
            <a:ext cx="8712200" cy="2808288"/>
          </a:xfrm>
        </p:spPr>
        <p:txBody>
          <a:bodyPr/>
          <a:lstStyle/>
          <a:p>
            <a:pPr eaLnBrk="1" hangingPunct="1">
              <a:lnSpc>
                <a:spcPct val="80000"/>
              </a:lnSpc>
              <a:buFont typeface="Wingdings" panose="05000000000000000000" pitchFamily="2" charset="2"/>
              <a:buNone/>
              <a:defRPr/>
            </a:pPr>
            <a:r>
              <a:rPr lang="zh-CN" altLang="en-US" sz="2800" b="1" dirty="0">
                <a:solidFill>
                  <a:schemeClr val="tx1"/>
                </a:solidFill>
                <a:latin typeface="Times New Roman" pitchFamily="18" charset="0"/>
                <a:ea typeface="楷体_GB2312" pitchFamily="49" charset="-122"/>
              </a:rPr>
              <a:t>结点的度、树的度</a:t>
            </a:r>
          </a:p>
          <a:p>
            <a:pPr eaLnBrk="1" hangingPunct="1">
              <a:lnSpc>
                <a:spcPct val="80000"/>
              </a:lnSpc>
              <a:buFont typeface="Wingdings" panose="05000000000000000000" pitchFamily="2" charset="2"/>
              <a:buNone/>
              <a:defRPr/>
            </a:pPr>
            <a:r>
              <a:rPr lang="zh-CN" altLang="en-US" sz="2800" b="1" dirty="0">
                <a:solidFill>
                  <a:schemeClr val="tx1"/>
                </a:solidFill>
                <a:latin typeface="Times New Roman" pitchFamily="18" charset="0"/>
                <a:ea typeface="楷体_GB2312" pitchFamily="49" charset="-122"/>
              </a:rPr>
              <a:t>叶子结点、分支结点</a:t>
            </a:r>
          </a:p>
          <a:p>
            <a:pPr eaLnBrk="1" hangingPunct="1">
              <a:lnSpc>
                <a:spcPct val="80000"/>
              </a:lnSpc>
              <a:buFont typeface="Wingdings" panose="05000000000000000000" pitchFamily="2" charset="2"/>
              <a:buNone/>
              <a:defRPr/>
            </a:pPr>
            <a:r>
              <a:rPr lang="zh-CN" altLang="en-US" sz="2800" b="1" dirty="0">
                <a:solidFill>
                  <a:schemeClr val="tx1"/>
                </a:solidFill>
                <a:latin typeface="Times New Roman" pitchFamily="18" charset="0"/>
                <a:ea typeface="楷体_GB2312" pitchFamily="49" charset="-122"/>
              </a:rPr>
              <a:t>结点的层次</a:t>
            </a:r>
            <a:r>
              <a:rPr lang="en-US" altLang="zh-CN" sz="2800" b="1" dirty="0">
                <a:solidFill>
                  <a:schemeClr val="tx1"/>
                </a:solidFill>
                <a:latin typeface="Times New Roman" pitchFamily="18" charset="0"/>
                <a:ea typeface="楷体_GB2312" pitchFamily="49" charset="-122"/>
              </a:rPr>
              <a:t>:</a:t>
            </a:r>
            <a:endParaRPr lang="en-US" altLang="zh-CN" sz="2800" i="1" dirty="0">
              <a:solidFill>
                <a:schemeClr val="tx1"/>
              </a:solidFill>
            </a:endParaRPr>
          </a:p>
          <a:p>
            <a:pPr eaLnBrk="1" hangingPunct="1">
              <a:buFont typeface="Wingdings" panose="05000000000000000000" pitchFamily="2" charset="2"/>
              <a:buNone/>
              <a:defRPr/>
            </a:pPr>
            <a:r>
              <a:rPr lang="en-US" altLang="zh-CN" sz="2800" i="1" dirty="0">
                <a:solidFill>
                  <a:schemeClr val="tx1"/>
                </a:solidFill>
              </a:rPr>
              <a:t>A</a:t>
            </a:r>
            <a:r>
              <a:rPr lang="zh-CN" altLang="zh-CN" sz="2800" dirty="0">
                <a:solidFill>
                  <a:schemeClr val="tx1"/>
                </a:solidFill>
              </a:rPr>
              <a:t>的层数为</a:t>
            </a:r>
            <a:r>
              <a:rPr lang="en-US" altLang="zh-CN" sz="2800" dirty="0">
                <a:solidFill>
                  <a:schemeClr val="tx1"/>
                </a:solidFill>
              </a:rPr>
              <a:t>0 </a:t>
            </a:r>
          </a:p>
          <a:p>
            <a:pPr eaLnBrk="1" hangingPunct="1">
              <a:buFont typeface="Wingdings" panose="05000000000000000000" pitchFamily="2" charset="2"/>
              <a:buNone/>
              <a:defRPr/>
            </a:pPr>
            <a:r>
              <a:rPr lang="en-US" altLang="zh-CN" sz="2800" i="1" dirty="0">
                <a:solidFill>
                  <a:schemeClr val="tx1"/>
                </a:solidFill>
              </a:rPr>
              <a:t>B</a:t>
            </a:r>
            <a:r>
              <a:rPr lang="zh-CN" altLang="zh-CN" sz="2800" dirty="0">
                <a:solidFill>
                  <a:schemeClr val="tx1"/>
                </a:solidFill>
              </a:rPr>
              <a:t>、</a:t>
            </a:r>
            <a:r>
              <a:rPr lang="en-US" altLang="zh-CN" sz="2800" i="1" dirty="0">
                <a:solidFill>
                  <a:schemeClr val="tx1"/>
                </a:solidFill>
              </a:rPr>
              <a:t>C</a:t>
            </a:r>
            <a:r>
              <a:rPr lang="zh-CN" altLang="zh-CN" sz="2800" dirty="0">
                <a:solidFill>
                  <a:schemeClr val="tx1"/>
                </a:solidFill>
              </a:rPr>
              <a:t>、</a:t>
            </a:r>
            <a:r>
              <a:rPr lang="en-US" altLang="zh-CN" sz="2800" i="1" dirty="0">
                <a:solidFill>
                  <a:schemeClr val="tx1"/>
                </a:solidFill>
              </a:rPr>
              <a:t>D</a:t>
            </a:r>
            <a:r>
              <a:rPr lang="zh-CN" altLang="zh-CN" sz="2800" dirty="0">
                <a:solidFill>
                  <a:schemeClr val="tx1"/>
                </a:solidFill>
              </a:rPr>
              <a:t>的层数为</a:t>
            </a:r>
            <a:r>
              <a:rPr lang="en-US" altLang="zh-CN" sz="2800" dirty="0">
                <a:solidFill>
                  <a:schemeClr val="tx1"/>
                </a:solidFill>
              </a:rPr>
              <a:t>1 </a:t>
            </a:r>
          </a:p>
          <a:p>
            <a:pPr eaLnBrk="1" hangingPunct="1">
              <a:buFont typeface="Wingdings" panose="05000000000000000000" pitchFamily="2" charset="2"/>
              <a:buNone/>
              <a:defRPr/>
            </a:pPr>
            <a:r>
              <a:rPr lang="en-US" altLang="zh-CN" sz="2800" i="1" dirty="0">
                <a:solidFill>
                  <a:schemeClr val="tx1"/>
                </a:solidFill>
              </a:rPr>
              <a:t>E</a:t>
            </a:r>
            <a:r>
              <a:rPr lang="zh-CN" altLang="zh-CN" sz="2800" dirty="0">
                <a:solidFill>
                  <a:schemeClr val="tx1"/>
                </a:solidFill>
              </a:rPr>
              <a:t>、</a:t>
            </a:r>
            <a:r>
              <a:rPr lang="en-US" altLang="zh-CN" sz="2800" i="1" dirty="0">
                <a:solidFill>
                  <a:schemeClr val="tx1"/>
                </a:solidFill>
              </a:rPr>
              <a:t>G</a:t>
            </a:r>
            <a:r>
              <a:rPr lang="zh-CN" altLang="zh-CN" sz="2800" dirty="0">
                <a:solidFill>
                  <a:schemeClr val="tx1"/>
                </a:solidFill>
              </a:rPr>
              <a:t>、</a:t>
            </a:r>
            <a:r>
              <a:rPr lang="en-US" altLang="zh-CN" sz="2800" i="1" dirty="0">
                <a:solidFill>
                  <a:schemeClr val="tx1"/>
                </a:solidFill>
              </a:rPr>
              <a:t>H</a:t>
            </a:r>
            <a:r>
              <a:rPr lang="zh-CN" altLang="zh-CN" sz="2800" dirty="0">
                <a:solidFill>
                  <a:schemeClr val="tx1"/>
                </a:solidFill>
              </a:rPr>
              <a:t>、</a:t>
            </a:r>
            <a:r>
              <a:rPr lang="en-US" altLang="zh-CN" sz="2800" i="1" dirty="0">
                <a:solidFill>
                  <a:schemeClr val="tx1"/>
                </a:solidFill>
              </a:rPr>
              <a:t>I</a:t>
            </a:r>
            <a:r>
              <a:rPr lang="zh-CN" altLang="zh-CN" sz="2800" dirty="0">
                <a:solidFill>
                  <a:schemeClr val="tx1"/>
                </a:solidFill>
              </a:rPr>
              <a:t>的层数为</a:t>
            </a:r>
            <a:r>
              <a:rPr lang="en-US" altLang="zh-CN" sz="2800" dirty="0">
                <a:solidFill>
                  <a:schemeClr val="tx1"/>
                </a:solidFill>
              </a:rPr>
              <a:t>2</a:t>
            </a:r>
          </a:p>
          <a:p>
            <a:pPr eaLnBrk="1" hangingPunct="1">
              <a:buFont typeface="Wingdings" panose="05000000000000000000" pitchFamily="2" charset="2"/>
              <a:buNone/>
              <a:defRPr/>
            </a:pPr>
            <a:r>
              <a:rPr lang="en-US" altLang="zh-CN" sz="2800" i="1" dirty="0">
                <a:solidFill>
                  <a:schemeClr val="tx1"/>
                </a:solidFill>
              </a:rPr>
              <a:t>F</a:t>
            </a:r>
            <a:r>
              <a:rPr lang="zh-CN" altLang="zh-CN" sz="2800" dirty="0">
                <a:solidFill>
                  <a:schemeClr val="tx1"/>
                </a:solidFill>
              </a:rPr>
              <a:t>的层数为</a:t>
            </a:r>
            <a:r>
              <a:rPr lang="en-US" altLang="zh-CN" sz="2800" dirty="0">
                <a:solidFill>
                  <a:schemeClr val="tx1"/>
                </a:solidFill>
              </a:rPr>
              <a:t>3</a:t>
            </a:r>
          </a:p>
        </p:txBody>
      </p:sp>
      <p:grpSp>
        <p:nvGrpSpPr>
          <p:cNvPr id="22532" name="Group 66">
            <a:extLst>
              <a:ext uri="{FF2B5EF4-FFF2-40B4-BE49-F238E27FC236}">
                <a16:creationId xmlns:a16="http://schemas.microsoft.com/office/drawing/2014/main" xmlns="" id="{B3165226-63A7-4358-A5DE-4450FE9BCF15}"/>
              </a:ext>
            </a:extLst>
          </p:cNvPr>
          <p:cNvGrpSpPr>
            <a:grpSpLocks/>
          </p:cNvGrpSpPr>
          <p:nvPr/>
        </p:nvGrpSpPr>
        <p:grpSpPr bwMode="auto">
          <a:xfrm>
            <a:off x="0" y="2924175"/>
            <a:ext cx="9144000" cy="3014121"/>
            <a:chOff x="2505" y="8085"/>
            <a:chExt cx="6520" cy="2163"/>
          </a:xfrm>
        </p:grpSpPr>
        <p:grpSp>
          <p:nvGrpSpPr>
            <p:cNvPr id="22534" name="Group 67">
              <a:extLst>
                <a:ext uri="{FF2B5EF4-FFF2-40B4-BE49-F238E27FC236}">
                  <a16:creationId xmlns:a16="http://schemas.microsoft.com/office/drawing/2014/main" xmlns="" id="{E4D64F87-36B8-4563-BBF5-B5B294ADA40E}"/>
                </a:ext>
              </a:extLst>
            </p:cNvPr>
            <p:cNvGrpSpPr>
              <a:grpSpLocks/>
            </p:cNvGrpSpPr>
            <p:nvPr/>
          </p:nvGrpSpPr>
          <p:grpSpPr bwMode="auto">
            <a:xfrm>
              <a:off x="2505" y="8188"/>
              <a:ext cx="4280" cy="2060"/>
              <a:chOff x="2505" y="8188"/>
              <a:chExt cx="4280" cy="2060"/>
            </a:xfrm>
          </p:grpSpPr>
          <p:grpSp>
            <p:nvGrpSpPr>
              <p:cNvPr id="22555" name="Group 68">
                <a:extLst>
                  <a:ext uri="{FF2B5EF4-FFF2-40B4-BE49-F238E27FC236}">
                    <a16:creationId xmlns:a16="http://schemas.microsoft.com/office/drawing/2014/main" xmlns="" id="{A44A9BCA-1781-49A5-87DF-FDA34A3DE909}"/>
                  </a:ext>
                </a:extLst>
              </p:cNvPr>
              <p:cNvGrpSpPr>
                <a:grpSpLocks/>
              </p:cNvGrpSpPr>
              <p:nvPr/>
            </p:nvGrpSpPr>
            <p:grpSpPr bwMode="auto">
              <a:xfrm>
                <a:off x="2505" y="8188"/>
                <a:ext cx="4280" cy="2060"/>
                <a:chOff x="2505" y="8188"/>
                <a:chExt cx="4280" cy="2060"/>
              </a:xfrm>
            </p:grpSpPr>
            <p:grpSp>
              <p:nvGrpSpPr>
                <p:cNvPr id="22565" name="Group 69">
                  <a:extLst>
                    <a:ext uri="{FF2B5EF4-FFF2-40B4-BE49-F238E27FC236}">
                      <a16:creationId xmlns:a16="http://schemas.microsoft.com/office/drawing/2014/main" xmlns="" id="{325D0519-8873-41F6-9E0C-7440A43A8B52}"/>
                    </a:ext>
                  </a:extLst>
                </p:cNvPr>
                <p:cNvGrpSpPr>
                  <a:grpSpLocks/>
                </p:cNvGrpSpPr>
                <p:nvPr/>
              </p:nvGrpSpPr>
              <p:grpSpPr bwMode="auto">
                <a:xfrm>
                  <a:off x="4665" y="8188"/>
                  <a:ext cx="380" cy="360"/>
                  <a:chOff x="4665" y="8188"/>
                  <a:chExt cx="380" cy="360"/>
                </a:xfrm>
              </p:grpSpPr>
              <p:sp>
                <p:nvSpPr>
                  <p:cNvPr id="22590" name="Oval 70">
                    <a:extLst>
                      <a:ext uri="{FF2B5EF4-FFF2-40B4-BE49-F238E27FC236}">
                        <a16:creationId xmlns:a16="http://schemas.microsoft.com/office/drawing/2014/main" xmlns="" id="{B7C6D67F-557B-41F0-BEF2-49A256CF44E8}"/>
                      </a:ext>
                    </a:extLst>
                  </p:cNvPr>
                  <p:cNvSpPr>
                    <a:spLocks noChangeArrowheads="1"/>
                  </p:cNvSpPr>
                  <p:nvPr/>
                </p:nvSpPr>
                <p:spPr bwMode="auto">
                  <a:xfrm>
                    <a:off x="4665" y="818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91" name="Text Box 71">
                    <a:extLst>
                      <a:ext uri="{FF2B5EF4-FFF2-40B4-BE49-F238E27FC236}">
                        <a16:creationId xmlns:a16="http://schemas.microsoft.com/office/drawing/2014/main" xmlns="" id="{12546F28-30C9-4E2A-B7A4-F92FA6EB3479}"/>
                      </a:ext>
                    </a:extLst>
                  </p:cNvPr>
                  <p:cNvSpPr txBox="1">
                    <a:spLocks noChangeArrowheads="1"/>
                  </p:cNvSpPr>
                  <p:nvPr/>
                </p:nvSpPr>
                <p:spPr bwMode="auto">
                  <a:xfrm>
                    <a:off x="4705" y="8248"/>
                    <a:ext cx="3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A</a:t>
                    </a:r>
                    <a:endParaRPr lang="en-US" altLang="zh-CN" sz="2000" b="1" dirty="0">
                      <a:latin typeface="Tahoma" panose="020B0604030504040204" pitchFamily="34" charset="0"/>
                    </a:endParaRPr>
                  </a:p>
                </p:txBody>
              </p:sp>
            </p:grpSp>
            <p:grpSp>
              <p:nvGrpSpPr>
                <p:cNvPr id="22566" name="Group 72">
                  <a:extLst>
                    <a:ext uri="{FF2B5EF4-FFF2-40B4-BE49-F238E27FC236}">
                      <a16:creationId xmlns:a16="http://schemas.microsoft.com/office/drawing/2014/main" xmlns="" id="{8BBB3553-9245-462D-8CA4-C7BFBCEA5E3F}"/>
                    </a:ext>
                  </a:extLst>
                </p:cNvPr>
                <p:cNvGrpSpPr>
                  <a:grpSpLocks/>
                </p:cNvGrpSpPr>
                <p:nvPr/>
              </p:nvGrpSpPr>
              <p:grpSpPr bwMode="auto">
                <a:xfrm>
                  <a:off x="2805" y="9348"/>
                  <a:ext cx="380" cy="360"/>
                  <a:chOff x="2805" y="9348"/>
                  <a:chExt cx="380" cy="360"/>
                </a:xfrm>
              </p:grpSpPr>
              <p:sp>
                <p:nvSpPr>
                  <p:cNvPr id="22588" name="Oval 73">
                    <a:extLst>
                      <a:ext uri="{FF2B5EF4-FFF2-40B4-BE49-F238E27FC236}">
                        <a16:creationId xmlns:a16="http://schemas.microsoft.com/office/drawing/2014/main" xmlns="" id="{3BFD6192-2226-4DE4-9786-093308C53E3A}"/>
                      </a:ext>
                    </a:extLst>
                  </p:cNvPr>
                  <p:cNvSpPr>
                    <a:spLocks noChangeArrowheads="1"/>
                  </p:cNvSpPr>
                  <p:nvPr/>
                </p:nvSpPr>
                <p:spPr bwMode="auto">
                  <a:xfrm>
                    <a:off x="2805" y="934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89" name="Text Box 74">
                    <a:extLst>
                      <a:ext uri="{FF2B5EF4-FFF2-40B4-BE49-F238E27FC236}">
                        <a16:creationId xmlns:a16="http://schemas.microsoft.com/office/drawing/2014/main" xmlns="" id="{2786E85B-92C0-41BF-ABE8-22499A2C0442}"/>
                      </a:ext>
                    </a:extLst>
                  </p:cNvPr>
                  <p:cNvSpPr txBox="1">
                    <a:spLocks noChangeArrowheads="1"/>
                  </p:cNvSpPr>
                  <p:nvPr/>
                </p:nvSpPr>
                <p:spPr bwMode="auto">
                  <a:xfrm>
                    <a:off x="2945" y="9408"/>
                    <a:ext cx="1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E</a:t>
                    </a:r>
                  </a:p>
                </p:txBody>
              </p:sp>
            </p:grpSp>
            <p:grpSp>
              <p:nvGrpSpPr>
                <p:cNvPr id="22567" name="Group 75">
                  <a:extLst>
                    <a:ext uri="{FF2B5EF4-FFF2-40B4-BE49-F238E27FC236}">
                      <a16:creationId xmlns:a16="http://schemas.microsoft.com/office/drawing/2014/main" xmlns="" id="{AD87C9E6-6769-4236-8B3F-D3759ED5920C}"/>
                    </a:ext>
                  </a:extLst>
                </p:cNvPr>
                <p:cNvGrpSpPr>
                  <a:grpSpLocks/>
                </p:cNvGrpSpPr>
                <p:nvPr/>
              </p:nvGrpSpPr>
              <p:grpSpPr bwMode="auto">
                <a:xfrm>
                  <a:off x="4705" y="8768"/>
                  <a:ext cx="380" cy="360"/>
                  <a:chOff x="4705" y="8768"/>
                  <a:chExt cx="380" cy="360"/>
                </a:xfrm>
              </p:grpSpPr>
              <p:sp>
                <p:nvSpPr>
                  <p:cNvPr id="22586" name="Oval 76">
                    <a:extLst>
                      <a:ext uri="{FF2B5EF4-FFF2-40B4-BE49-F238E27FC236}">
                        <a16:creationId xmlns:a16="http://schemas.microsoft.com/office/drawing/2014/main" xmlns="" id="{0979ACEE-8E25-4340-8C41-04061A2F6FF7}"/>
                      </a:ext>
                    </a:extLst>
                  </p:cNvPr>
                  <p:cNvSpPr>
                    <a:spLocks noChangeArrowheads="1"/>
                  </p:cNvSpPr>
                  <p:nvPr/>
                </p:nvSpPr>
                <p:spPr bwMode="auto">
                  <a:xfrm>
                    <a:off x="4705" y="876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87" name="Text Box 77">
                    <a:extLst>
                      <a:ext uri="{FF2B5EF4-FFF2-40B4-BE49-F238E27FC236}">
                        <a16:creationId xmlns:a16="http://schemas.microsoft.com/office/drawing/2014/main" xmlns="" id="{F44F0582-3883-43B9-9E80-2738F2A4224C}"/>
                      </a:ext>
                    </a:extLst>
                  </p:cNvPr>
                  <p:cNvSpPr txBox="1">
                    <a:spLocks noChangeArrowheads="1"/>
                  </p:cNvSpPr>
                  <p:nvPr/>
                </p:nvSpPr>
                <p:spPr bwMode="auto">
                  <a:xfrm>
                    <a:off x="4765" y="8863"/>
                    <a:ext cx="26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C</a:t>
                    </a:r>
                  </a:p>
                </p:txBody>
              </p:sp>
            </p:grpSp>
            <p:grpSp>
              <p:nvGrpSpPr>
                <p:cNvPr id="22568" name="Group 78">
                  <a:extLst>
                    <a:ext uri="{FF2B5EF4-FFF2-40B4-BE49-F238E27FC236}">
                      <a16:creationId xmlns:a16="http://schemas.microsoft.com/office/drawing/2014/main" xmlns="" id="{6ACE01AF-D7C3-4509-AFD4-D9ABDC69C37C}"/>
                    </a:ext>
                  </a:extLst>
                </p:cNvPr>
                <p:cNvGrpSpPr>
                  <a:grpSpLocks/>
                </p:cNvGrpSpPr>
                <p:nvPr/>
              </p:nvGrpSpPr>
              <p:grpSpPr bwMode="auto">
                <a:xfrm>
                  <a:off x="6405" y="8748"/>
                  <a:ext cx="380" cy="360"/>
                  <a:chOff x="6405" y="8748"/>
                  <a:chExt cx="380" cy="360"/>
                </a:xfrm>
              </p:grpSpPr>
              <p:sp>
                <p:nvSpPr>
                  <p:cNvPr id="22584" name="Oval 79">
                    <a:extLst>
                      <a:ext uri="{FF2B5EF4-FFF2-40B4-BE49-F238E27FC236}">
                        <a16:creationId xmlns:a16="http://schemas.microsoft.com/office/drawing/2014/main" xmlns="" id="{8F9ED5A9-7D0A-4F2A-A2B7-806133AEB727}"/>
                      </a:ext>
                    </a:extLst>
                  </p:cNvPr>
                  <p:cNvSpPr>
                    <a:spLocks noChangeArrowheads="1"/>
                  </p:cNvSpPr>
                  <p:nvPr/>
                </p:nvSpPr>
                <p:spPr bwMode="auto">
                  <a:xfrm>
                    <a:off x="6405" y="874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85" name="Text Box 80">
                    <a:extLst>
                      <a:ext uri="{FF2B5EF4-FFF2-40B4-BE49-F238E27FC236}">
                        <a16:creationId xmlns:a16="http://schemas.microsoft.com/office/drawing/2014/main" xmlns="" id="{D03CD637-E1A4-4CFB-8D55-89B0E0BA1BBF}"/>
                      </a:ext>
                    </a:extLst>
                  </p:cNvPr>
                  <p:cNvSpPr txBox="1">
                    <a:spLocks noChangeArrowheads="1"/>
                  </p:cNvSpPr>
                  <p:nvPr/>
                </p:nvSpPr>
                <p:spPr bwMode="auto">
                  <a:xfrm>
                    <a:off x="6545" y="8808"/>
                    <a:ext cx="165" cy="25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D</a:t>
                    </a:r>
                    <a:endParaRPr lang="en-US" altLang="zh-CN" sz="2000" b="1" dirty="0">
                      <a:latin typeface="Tahoma" panose="020B0604030504040204" pitchFamily="34" charset="0"/>
                    </a:endParaRPr>
                  </a:p>
                </p:txBody>
              </p:sp>
            </p:grpSp>
            <p:grpSp>
              <p:nvGrpSpPr>
                <p:cNvPr id="22569" name="Group 81">
                  <a:extLst>
                    <a:ext uri="{FF2B5EF4-FFF2-40B4-BE49-F238E27FC236}">
                      <a16:creationId xmlns:a16="http://schemas.microsoft.com/office/drawing/2014/main" xmlns="" id="{F417F09A-535C-4819-9628-C8EC1222EA66}"/>
                    </a:ext>
                  </a:extLst>
                </p:cNvPr>
                <p:cNvGrpSpPr>
                  <a:grpSpLocks/>
                </p:cNvGrpSpPr>
                <p:nvPr/>
              </p:nvGrpSpPr>
              <p:grpSpPr bwMode="auto">
                <a:xfrm>
                  <a:off x="3265" y="8768"/>
                  <a:ext cx="380" cy="360"/>
                  <a:chOff x="3265" y="8768"/>
                  <a:chExt cx="380" cy="360"/>
                </a:xfrm>
              </p:grpSpPr>
              <p:sp>
                <p:nvSpPr>
                  <p:cNvPr id="22582" name="Oval 82">
                    <a:extLst>
                      <a:ext uri="{FF2B5EF4-FFF2-40B4-BE49-F238E27FC236}">
                        <a16:creationId xmlns:a16="http://schemas.microsoft.com/office/drawing/2014/main" xmlns="" id="{4BB50067-1159-4F5A-BC24-0396E2A536E6}"/>
                      </a:ext>
                    </a:extLst>
                  </p:cNvPr>
                  <p:cNvSpPr>
                    <a:spLocks noChangeArrowheads="1"/>
                  </p:cNvSpPr>
                  <p:nvPr/>
                </p:nvSpPr>
                <p:spPr bwMode="auto">
                  <a:xfrm>
                    <a:off x="3265" y="876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83" name="Text Box 83">
                    <a:extLst>
                      <a:ext uri="{FF2B5EF4-FFF2-40B4-BE49-F238E27FC236}">
                        <a16:creationId xmlns:a16="http://schemas.microsoft.com/office/drawing/2014/main" xmlns="" id="{06C01F6B-66AF-4139-ACCF-0A8A8F0ADFAE}"/>
                      </a:ext>
                    </a:extLst>
                  </p:cNvPr>
                  <p:cNvSpPr txBox="1">
                    <a:spLocks noChangeArrowheads="1"/>
                  </p:cNvSpPr>
                  <p:nvPr/>
                </p:nvSpPr>
                <p:spPr bwMode="auto">
                  <a:xfrm>
                    <a:off x="3303" y="8828"/>
                    <a:ext cx="315"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B</a:t>
                    </a:r>
                  </a:p>
                </p:txBody>
              </p:sp>
            </p:grpSp>
            <p:grpSp>
              <p:nvGrpSpPr>
                <p:cNvPr id="22570" name="Group 84">
                  <a:extLst>
                    <a:ext uri="{FF2B5EF4-FFF2-40B4-BE49-F238E27FC236}">
                      <a16:creationId xmlns:a16="http://schemas.microsoft.com/office/drawing/2014/main" xmlns="" id="{020EA159-2A12-47DA-A83F-D6A7C0A65CBA}"/>
                    </a:ext>
                  </a:extLst>
                </p:cNvPr>
                <p:cNvGrpSpPr>
                  <a:grpSpLocks/>
                </p:cNvGrpSpPr>
                <p:nvPr/>
              </p:nvGrpSpPr>
              <p:grpSpPr bwMode="auto">
                <a:xfrm>
                  <a:off x="5925" y="9388"/>
                  <a:ext cx="380" cy="360"/>
                  <a:chOff x="5925" y="9388"/>
                  <a:chExt cx="380" cy="360"/>
                </a:xfrm>
              </p:grpSpPr>
              <p:sp>
                <p:nvSpPr>
                  <p:cNvPr id="22580" name="Oval 85">
                    <a:extLst>
                      <a:ext uri="{FF2B5EF4-FFF2-40B4-BE49-F238E27FC236}">
                        <a16:creationId xmlns:a16="http://schemas.microsoft.com/office/drawing/2014/main" xmlns="" id="{7D506D8F-0DC7-47BB-A658-11F4004E7291}"/>
                      </a:ext>
                    </a:extLst>
                  </p:cNvPr>
                  <p:cNvSpPr>
                    <a:spLocks noChangeArrowheads="1"/>
                  </p:cNvSpPr>
                  <p:nvPr/>
                </p:nvSpPr>
                <p:spPr bwMode="auto">
                  <a:xfrm>
                    <a:off x="5925" y="938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81" name="Text Box 86">
                    <a:extLst>
                      <a:ext uri="{FF2B5EF4-FFF2-40B4-BE49-F238E27FC236}">
                        <a16:creationId xmlns:a16="http://schemas.microsoft.com/office/drawing/2014/main" xmlns="" id="{074EFE5C-9E57-47CB-A925-79818B4AFC5A}"/>
                      </a:ext>
                    </a:extLst>
                  </p:cNvPr>
                  <p:cNvSpPr txBox="1">
                    <a:spLocks noChangeArrowheads="1"/>
                  </p:cNvSpPr>
                  <p:nvPr/>
                </p:nvSpPr>
                <p:spPr bwMode="auto">
                  <a:xfrm>
                    <a:off x="6085" y="9448"/>
                    <a:ext cx="1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I</a:t>
                    </a:r>
                  </a:p>
                </p:txBody>
              </p:sp>
            </p:grpSp>
            <p:grpSp>
              <p:nvGrpSpPr>
                <p:cNvPr id="22571" name="Group 87">
                  <a:extLst>
                    <a:ext uri="{FF2B5EF4-FFF2-40B4-BE49-F238E27FC236}">
                      <a16:creationId xmlns:a16="http://schemas.microsoft.com/office/drawing/2014/main" xmlns="" id="{92C5AA51-260A-4775-A52B-9514D970C2B4}"/>
                    </a:ext>
                  </a:extLst>
                </p:cNvPr>
                <p:cNvGrpSpPr>
                  <a:grpSpLocks/>
                </p:cNvGrpSpPr>
                <p:nvPr/>
              </p:nvGrpSpPr>
              <p:grpSpPr bwMode="auto">
                <a:xfrm>
                  <a:off x="5125" y="9388"/>
                  <a:ext cx="380" cy="360"/>
                  <a:chOff x="5125" y="9388"/>
                  <a:chExt cx="380" cy="360"/>
                </a:xfrm>
              </p:grpSpPr>
              <p:sp>
                <p:nvSpPr>
                  <p:cNvPr id="22578" name="Oval 88">
                    <a:extLst>
                      <a:ext uri="{FF2B5EF4-FFF2-40B4-BE49-F238E27FC236}">
                        <a16:creationId xmlns:a16="http://schemas.microsoft.com/office/drawing/2014/main" xmlns="" id="{3BBC8935-641B-4BB3-BEE3-6AAFA443A80C}"/>
                      </a:ext>
                    </a:extLst>
                  </p:cNvPr>
                  <p:cNvSpPr>
                    <a:spLocks noChangeArrowheads="1"/>
                  </p:cNvSpPr>
                  <p:nvPr/>
                </p:nvSpPr>
                <p:spPr bwMode="auto">
                  <a:xfrm>
                    <a:off x="5125" y="938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79" name="Text Box 89">
                    <a:extLst>
                      <a:ext uri="{FF2B5EF4-FFF2-40B4-BE49-F238E27FC236}">
                        <a16:creationId xmlns:a16="http://schemas.microsoft.com/office/drawing/2014/main" xmlns="" id="{8A7F27C6-B2B9-4D0E-86CE-54AFB158FA1B}"/>
                      </a:ext>
                    </a:extLst>
                  </p:cNvPr>
                  <p:cNvSpPr txBox="1">
                    <a:spLocks noChangeArrowheads="1"/>
                  </p:cNvSpPr>
                  <p:nvPr/>
                </p:nvSpPr>
                <p:spPr bwMode="auto">
                  <a:xfrm>
                    <a:off x="5265" y="9448"/>
                    <a:ext cx="1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H</a:t>
                    </a:r>
                    <a:endParaRPr lang="en-US" altLang="zh-CN" sz="2000" b="1" dirty="0">
                      <a:latin typeface="Tahoma" panose="020B0604030504040204" pitchFamily="34" charset="0"/>
                    </a:endParaRPr>
                  </a:p>
                </p:txBody>
              </p:sp>
            </p:grpSp>
            <p:grpSp>
              <p:nvGrpSpPr>
                <p:cNvPr id="22572" name="Group 90">
                  <a:extLst>
                    <a:ext uri="{FF2B5EF4-FFF2-40B4-BE49-F238E27FC236}">
                      <a16:creationId xmlns:a16="http://schemas.microsoft.com/office/drawing/2014/main" xmlns="" id="{94FB672A-0D92-4AB2-9737-D4114613E7DF}"/>
                    </a:ext>
                  </a:extLst>
                </p:cNvPr>
                <p:cNvGrpSpPr>
                  <a:grpSpLocks/>
                </p:cNvGrpSpPr>
                <p:nvPr/>
              </p:nvGrpSpPr>
              <p:grpSpPr bwMode="auto">
                <a:xfrm>
                  <a:off x="4245" y="9388"/>
                  <a:ext cx="380" cy="360"/>
                  <a:chOff x="4245" y="9388"/>
                  <a:chExt cx="380" cy="360"/>
                </a:xfrm>
              </p:grpSpPr>
              <p:sp>
                <p:nvSpPr>
                  <p:cNvPr id="22576" name="Oval 91">
                    <a:extLst>
                      <a:ext uri="{FF2B5EF4-FFF2-40B4-BE49-F238E27FC236}">
                        <a16:creationId xmlns:a16="http://schemas.microsoft.com/office/drawing/2014/main" xmlns="" id="{88BEDF00-2757-4A16-B487-7EFF7C976BA8}"/>
                      </a:ext>
                    </a:extLst>
                  </p:cNvPr>
                  <p:cNvSpPr>
                    <a:spLocks noChangeArrowheads="1"/>
                  </p:cNvSpPr>
                  <p:nvPr/>
                </p:nvSpPr>
                <p:spPr bwMode="auto">
                  <a:xfrm>
                    <a:off x="4245" y="938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77" name="Text Box 92">
                    <a:extLst>
                      <a:ext uri="{FF2B5EF4-FFF2-40B4-BE49-F238E27FC236}">
                        <a16:creationId xmlns:a16="http://schemas.microsoft.com/office/drawing/2014/main" xmlns="" id="{740E7ADD-AB0C-4AE0-BF26-A853D988A034}"/>
                      </a:ext>
                    </a:extLst>
                  </p:cNvPr>
                  <p:cNvSpPr txBox="1">
                    <a:spLocks noChangeArrowheads="1"/>
                  </p:cNvSpPr>
                  <p:nvPr/>
                </p:nvSpPr>
                <p:spPr bwMode="auto">
                  <a:xfrm>
                    <a:off x="4385" y="9448"/>
                    <a:ext cx="1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G</a:t>
                    </a:r>
                    <a:endParaRPr lang="en-US" altLang="zh-CN" sz="2000" b="1" dirty="0">
                      <a:latin typeface="Tahoma" panose="020B0604030504040204" pitchFamily="34" charset="0"/>
                    </a:endParaRPr>
                  </a:p>
                </p:txBody>
              </p:sp>
            </p:grpSp>
            <p:grpSp>
              <p:nvGrpSpPr>
                <p:cNvPr id="22573" name="Group 93">
                  <a:extLst>
                    <a:ext uri="{FF2B5EF4-FFF2-40B4-BE49-F238E27FC236}">
                      <a16:creationId xmlns:a16="http://schemas.microsoft.com/office/drawing/2014/main" xmlns="" id="{604BCD8C-290D-41AC-B14E-C86C48226BDE}"/>
                    </a:ext>
                  </a:extLst>
                </p:cNvPr>
                <p:cNvGrpSpPr>
                  <a:grpSpLocks/>
                </p:cNvGrpSpPr>
                <p:nvPr/>
              </p:nvGrpSpPr>
              <p:grpSpPr bwMode="auto">
                <a:xfrm>
                  <a:off x="2505" y="9888"/>
                  <a:ext cx="380" cy="360"/>
                  <a:chOff x="2505" y="9888"/>
                  <a:chExt cx="380" cy="360"/>
                </a:xfrm>
              </p:grpSpPr>
              <p:sp>
                <p:nvSpPr>
                  <p:cNvPr id="22574" name="Oval 94">
                    <a:extLst>
                      <a:ext uri="{FF2B5EF4-FFF2-40B4-BE49-F238E27FC236}">
                        <a16:creationId xmlns:a16="http://schemas.microsoft.com/office/drawing/2014/main" xmlns="" id="{C7FBA796-D648-4410-B37C-0664D5C1D0F1}"/>
                      </a:ext>
                    </a:extLst>
                  </p:cNvPr>
                  <p:cNvSpPr>
                    <a:spLocks noChangeArrowheads="1"/>
                  </p:cNvSpPr>
                  <p:nvPr/>
                </p:nvSpPr>
                <p:spPr bwMode="auto">
                  <a:xfrm>
                    <a:off x="2505" y="988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75" name="Text Box 95">
                    <a:extLst>
                      <a:ext uri="{FF2B5EF4-FFF2-40B4-BE49-F238E27FC236}">
                        <a16:creationId xmlns:a16="http://schemas.microsoft.com/office/drawing/2014/main" xmlns="" id="{4D9C2220-F517-4389-932B-C6F2F778C991}"/>
                      </a:ext>
                    </a:extLst>
                  </p:cNvPr>
                  <p:cNvSpPr txBox="1">
                    <a:spLocks noChangeArrowheads="1"/>
                  </p:cNvSpPr>
                  <p:nvPr/>
                </p:nvSpPr>
                <p:spPr bwMode="auto">
                  <a:xfrm>
                    <a:off x="2645" y="9948"/>
                    <a:ext cx="1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F</a:t>
                    </a:r>
                  </a:p>
                </p:txBody>
              </p:sp>
            </p:grpSp>
          </p:grpSp>
          <p:grpSp>
            <p:nvGrpSpPr>
              <p:cNvPr id="22556" name="Group 96">
                <a:extLst>
                  <a:ext uri="{FF2B5EF4-FFF2-40B4-BE49-F238E27FC236}">
                    <a16:creationId xmlns:a16="http://schemas.microsoft.com/office/drawing/2014/main" xmlns="" id="{2107EC06-E07C-4094-A5F5-240DF6375E2C}"/>
                  </a:ext>
                </a:extLst>
              </p:cNvPr>
              <p:cNvGrpSpPr>
                <a:grpSpLocks/>
              </p:cNvGrpSpPr>
              <p:nvPr/>
            </p:nvGrpSpPr>
            <p:grpSpPr bwMode="auto">
              <a:xfrm>
                <a:off x="2660" y="8348"/>
                <a:ext cx="3880" cy="1540"/>
                <a:chOff x="2660" y="8348"/>
                <a:chExt cx="3880" cy="1540"/>
              </a:xfrm>
            </p:grpSpPr>
            <p:sp>
              <p:nvSpPr>
                <p:cNvPr id="22557" name="Line 97">
                  <a:extLst>
                    <a:ext uri="{FF2B5EF4-FFF2-40B4-BE49-F238E27FC236}">
                      <a16:creationId xmlns:a16="http://schemas.microsoft.com/office/drawing/2014/main" xmlns="" id="{CBB06164-1345-4FB0-BECA-D4B2258D1BF7}"/>
                    </a:ext>
                  </a:extLst>
                </p:cNvPr>
                <p:cNvSpPr>
                  <a:spLocks noChangeShapeType="1"/>
                </p:cNvSpPr>
                <p:nvPr/>
              </p:nvSpPr>
              <p:spPr bwMode="auto">
                <a:xfrm flipH="1">
                  <a:off x="3580" y="8388"/>
                  <a:ext cx="1060" cy="400"/>
                </a:xfrm>
                <a:prstGeom prst="line">
                  <a:avLst/>
                </a:prstGeom>
                <a:noFill/>
                <a:ln w="571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sp>
              <p:nvSpPr>
                <p:cNvPr id="22558" name="Line 98">
                  <a:extLst>
                    <a:ext uri="{FF2B5EF4-FFF2-40B4-BE49-F238E27FC236}">
                      <a16:creationId xmlns:a16="http://schemas.microsoft.com/office/drawing/2014/main" xmlns="" id="{04D7868B-0E37-43E5-8E4B-F59C98FABD2F}"/>
                    </a:ext>
                  </a:extLst>
                </p:cNvPr>
                <p:cNvSpPr>
                  <a:spLocks noChangeShapeType="1"/>
                </p:cNvSpPr>
                <p:nvPr/>
              </p:nvSpPr>
              <p:spPr bwMode="auto">
                <a:xfrm>
                  <a:off x="4860" y="8548"/>
                  <a:ext cx="0" cy="220"/>
                </a:xfrm>
                <a:prstGeom prst="line">
                  <a:avLst/>
                </a:prstGeom>
                <a:noFill/>
                <a:ln w="571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sp>
              <p:nvSpPr>
                <p:cNvPr id="22559" name="Line 99">
                  <a:extLst>
                    <a:ext uri="{FF2B5EF4-FFF2-40B4-BE49-F238E27FC236}">
                      <a16:creationId xmlns:a16="http://schemas.microsoft.com/office/drawing/2014/main" xmlns="" id="{9D7CDCE4-1B17-476B-8D74-B4BAA5338604}"/>
                    </a:ext>
                  </a:extLst>
                </p:cNvPr>
                <p:cNvSpPr>
                  <a:spLocks noChangeShapeType="1"/>
                </p:cNvSpPr>
                <p:nvPr/>
              </p:nvSpPr>
              <p:spPr bwMode="auto">
                <a:xfrm>
                  <a:off x="5040" y="8348"/>
                  <a:ext cx="1400" cy="440"/>
                </a:xfrm>
                <a:prstGeom prst="line">
                  <a:avLst/>
                </a:prstGeom>
                <a:noFill/>
                <a:ln w="571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sp>
              <p:nvSpPr>
                <p:cNvPr id="22560" name="Line 100">
                  <a:extLst>
                    <a:ext uri="{FF2B5EF4-FFF2-40B4-BE49-F238E27FC236}">
                      <a16:creationId xmlns:a16="http://schemas.microsoft.com/office/drawing/2014/main" xmlns="" id="{D0D9BEA8-7659-48A4-9D5B-83E3E79AFAAA}"/>
                    </a:ext>
                  </a:extLst>
                </p:cNvPr>
                <p:cNvSpPr>
                  <a:spLocks noChangeShapeType="1"/>
                </p:cNvSpPr>
                <p:nvPr/>
              </p:nvSpPr>
              <p:spPr bwMode="auto">
                <a:xfrm flipH="1">
                  <a:off x="3060" y="9048"/>
                  <a:ext cx="240" cy="300"/>
                </a:xfrm>
                <a:prstGeom prst="line">
                  <a:avLst/>
                </a:prstGeom>
                <a:noFill/>
                <a:ln w="571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sp>
              <p:nvSpPr>
                <p:cNvPr id="22561" name="Line 101">
                  <a:extLst>
                    <a:ext uri="{FF2B5EF4-FFF2-40B4-BE49-F238E27FC236}">
                      <a16:creationId xmlns:a16="http://schemas.microsoft.com/office/drawing/2014/main" xmlns="" id="{B9134318-D69D-4A44-9E80-7B2B6460231B}"/>
                    </a:ext>
                  </a:extLst>
                </p:cNvPr>
                <p:cNvSpPr>
                  <a:spLocks noChangeShapeType="1"/>
                </p:cNvSpPr>
                <p:nvPr/>
              </p:nvSpPr>
              <p:spPr bwMode="auto">
                <a:xfrm>
                  <a:off x="4990" y="9108"/>
                  <a:ext cx="410" cy="320"/>
                </a:xfrm>
                <a:prstGeom prst="line">
                  <a:avLst/>
                </a:prstGeom>
                <a:noFill/>
                <a:ln w="571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sp>
              <p:nvSpPr>
                <p:cNvPr id="22562" name="Line 102">
                  <a:extLst>
                    <a:ext uri="{FF2B5EF4-FFF2-40B4-BE49-F238E27FC236}">
                      <a16:creationId xmlns:a16="http://schemas.microsoft.com/office/drawing/2014/main" xmlns="" id="{5C36EC66-3A0B-4A4A-AB31-F780C655EFAB}"/>
                    </a:ext>
                  </a:extLst>
                </p:cNvPr>
                <p:cNvSpPr>
                  <a:spLocks noChangeShapeType="1"/>
                </p:cNvSpPr>
                <p:nvPr/>
              </p:nvSpPr>
              <p:spPr bwMode="auto">
                <a:xfrm flipH="1">
                  <a:off x="4440" y="9108"/>
                  <a:ext cx="340" cy="280"/>
                </a:xfrm>
                <a:prstGeom prst="line">
                  <a:avLst/>
                </a:prstGeom>
                <a:noFill/>
                <a:ln w="571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sp>
              <p:nvSpPr>
                <p:cNvPr id="22563" name="Line 103">
                  <a:extLst>
                    <a:ext uri="{FF2B5EF4-FFF2-40B4-BE49-F238E27FC236}">
                      <a16:creationId xmlns:a16="http://schemas.microsoft.com/office/drawing/2014/main" xmlns="" id="{0DAD1B7B-1857-4A83-92E2-14A797E4C31D}"/>
                    </a:ext>
                  </a:extLst>
                </p:cNvPr>
                <p:cNvSpPr>
                  <a:spLocks noChangeShapeType="1"/>
                </p:cNvSpPr>
                <p:nvPr/>
              </p:nvSpPr>
              <p:spPr bwMode="auto">
                <a:xfrm flipH="1">
                  <a:off x="6200" y="9108"/>
                  <a:ext cx="340" cy="300"/>
                </a:xfrm>
                <a:prstGeom prst="line">
                  <a:avLst/>
                </a:prstGeom>
                <a:noFill/>
                <a:ln w="571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sp>
              <p:nvSpPr>
                <p:cNvPr id="22564" name="Line 104">
                  <a:extLst>
                    <a:ext uri="{FF2B5EF4-FFF2-40B4-BE49-F238E27FC236}">
                      <a16:creationId xmlns:a16="http://schemas.microsoft.com/office/drawing/2014/main" xmlns="" id="{E1A66AF2-E2CB-49DE-B873-A6DC71BCD20E}"/>
                    </a:ext>
                  </a:extLst>
                </p:cNvPr>
                <p:cNvSpPr>
                  <a:spLocks noChangeShapeType="1"/>
                </p:cNvSpPr>
                <p:nvPr/>
              </p:nvSpPr>
              <p:spPr bwMode="auto">
                <a:xfrm flipH="1">
                  <a:off x="2660" y="9668"/>
                  <a:ext cx="200" cy="220"/>
                </a:xfrm>
                <a:prstGeom prst="line">
                  <a:avLst/>
                </a:prstGeom>
                <a:noFill/>
                <a:ln w="571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22535" name="Group 105">
              <a:extLst>
                <a:ext uri="{FF2B5EF4-FFF2-40B4-BE49-F238E27FC236}">
                  <a16:creationId xmlns:a16="http://schemas.microsoft.com/office/drawing/2014/main" xmlns="" id="{C4BBC245-C19A-40D8-958B-6289719BBF64}"/>
                </a:ext>
              </a:extLst>
            </p:cNvPr>
            <p:cNvGrpSpPr>
              <a:grpSpLocks/>
            </p:cNvGrpSpPr>
            <p:nvPr/>
          </p:nvGrpSpPr>
          <p:grpSpPr bwMode="auto">
            <a:xfrm>
              <a:off x="2885" y="8085"/>
              <a:ext cx="6140" cy="2163"/>
              <a:chOff x="2885" y="8085"/>
              <a:chExt cx="6140" cy="2163"/>
            </a:xfrm>
          </p:grpSpPr>
          <p:grpSp>
            <p:nvGrpSpPr>
              <p:cNvPr id="22536" name="Group 106">
                <a:extLst>
                  <a:ext uri="{FF2B5EF4-FFF2-40B4-BE49-F238E27FC236}">
                    <a16:creationId xmlns:a16="http://schemas.microsoft.com/office/drawing/2014/main" xmlns="" id="{8B1F2E43-0540-4185-8BEC-0018A7A0EB56}"/>
                  </a:ext>
                </a:extLst>
              </p:cNvPr>
              <p:cNvGrpSpPr>
                <a:grpSpLocks/>
              </p:cNvGrpSpPr>
              <p:nvPr/>
            </p:nvGrpSpPr>
            <p:grpSpPr bwMode="auto">
              <a:xfrm>
                <a:off x="5025" y="8085"/>
                <a:ext cx="3800" cy="420"/>
                <a:chOff x="5025" y="8085"/>
                <a:chExt cx="3800" cy="420"/>
              </a:xfrm>
            </p:grpSpPr>
            <p:sp>
              <p:nvSpPr>
                <p:cNvPr id="22553" name="Line 107">
                  <a:extLst>
                    <a:ext uri="{FF2B5EF4-FFF2-40B4-BE49-F238E27FC236}">
                      <a16:creationId xmlns:a16="http://schemas.microsoft.com/office/drawing/2014/main" xmlns="" id="{D970AD56-D4B2-466A-A87D-B36BCB9F7333}"/>
                    </a:ext>
                  </a:extLst>
                </p:cNvPr>
                <p:cNvSpPr>
                  <a:spLocks noChangeShapeType="1"/>
                </p:cNvSpPr>
                <p:nvPr/>
              </p:nvSpPr>
              <p:spPr bwMode="auto">
                <a:xfrm>
                  <a:off x="5025" y="8288"/>
                  <a:ext cx="300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54" name="Text Box 108">
                  <a:extLst>
                    <a:ext uri="{FF2B5EF4-FFF2-40B4-BE49-F238E27FC236}">
                      <a16:creationId xmlns:a16="http://schemas.microsoft.com/office/drawing/2014/main" xmlns="" id="{1B577B64-3DCD-4570-8883-AA4BD9683252}"/>
                    </a:ext>
                  </a:extLst>
                </p:cNvPr>
                <p:cNvSpPr txBox="1">
                  <a:spLocks noChangeArrowheads="1"/>
                </p:cNvSpPr>
                <p:nvPr/>
              </p:nvSpPr>
              <p:spPr bwMode="auto">
                <a:xfrm>
                  <a:off x="7945" y="8085"/>
                  <a:ext cx="8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400" b="1">
                      <a:latin typeface="Times New Roman" panose="02020603050405020304" pitchFamily="18" charset="0"/>
                    </a:rPr>
                    <a:t>层次</a:t>
                  </a:r>
                  <a:r>
                    <a:rPr lang="en-US" altLang="zh-CN" sz="2400" b="1">
                      <a:latin typeface="Times New Roman" panose="02020603050405020304" pitchFamily="18" charset="0"/>
                    </a:rPr>
                    <a:t>0</a:t>
                  </a:r>
                </a:p>
              </p:txBody>
            </p:sp>
          </p:grpSp>
          <p:grpSp>
            <p:nvGrpSpPr>
              <p:cNvPr id="22537" name="Group 109">
                <a:extLst>
                  <a:ext uri="{FF2B5EF4-FFF2-40B4-BE49-F238E27FC236}">
                    <a16:creationId xmlns:a16="http://schemas.microsoft.com/office/drawing/2014/main" xmlns="" id="{6426B93F-57E2-4FB7-BF61-95219EC74FF4}"/>
                  </a:ext>
                </a:extLst>
              </p:cNvPr>
              <p:cNvGrpSpPr>
                <a:grpSpLocks/>
              </p:cNvGrpSpPr>
              <p:nvPr/>
            </p:nvGrpSpPr>
            <p:grpSpPr bwMode="auto">
              <a:xfrm>
                <a:off x="3665" y="8708"/>
                <a:ext cx="5200" cy="440"/>
                <a:chOff x="3665" y="8708"/>
                <a:chExt cx="5200" cy="440"/>
              </a:xfrm>
            </p:grpSpPr>
            <p:grpSp>
              <p:nvGrpSpPr>
                <p:cNvPr id="22548" name="Group 110">
                  <a:extLst>
                    <a:ext uri="{FF2B5EF4-FFF2-40B4-BE49-F238E27FC236}">
                      <a16:creationId xmlns:a16="http://schemas.microsoft.com/office/drawing/2014/main" xmlns="" id="{36CFD964-7A4B-4EDD-8DB1-480B8A019585}"/>
                    </a:ext>
                  </a:extLst>
                </p:cNvPr>
                <p:cNvGrpSpPr>
                  <a:grpSpLocks/>
                </p:cNvGrpSpPr>
                <p:nvPr/>
              </p:nvGrpSpPr>
              <p:grpSpPr bwMode="auto">
                <a:xfrm>
                  <a:off x="3665" y="8928"/>
                  <a:ext cx="4340" cy="20"/>
                  <a:chOff x="3665" y="8928"/>
                  <a:chExt cx="4340" cy="20"/>
                </a:xfrm>
              </p:grpSpPr>
              <p:sp>
                <p:nvSpPr>
                  <p:cNvPr id="22550" name="Line 111">
                    <a:extLst>
                      <a:ext uri="{FF2B5EF4-FFF2-40B4-BE49-F238E27FC236}">
                        <a16:creationId xmlns:a16="http://schemas.microsoft.com/office/drawing/2014/main" xmlns="" id="{BF778ED5-1F9F-4D2B-BE95-753925124143}"/>
                      </a:ext>
                    </a:extLst>
                  </p:cNvPr>
                  <p:cNvSpPr>
                    <a:spLocks noChangeShapeType="1"/>
                  </p:cNvSpPr>
                  <p:nvPr/>
                </p:nvSpPr>
                <p:spPr bwMode="auto">
                  <a:xfrm>
                    <a:off x="3665" y="8928"/>
                    <a:ext cx="102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51" name="Line 112">
                    <a:extLst>
                      <a:ext uri="{FF2B5EF4-FFF2-40B4-BE49-F238E27FC236}">
                        <a16:creationId xmlns:a16="http://schemas.microsoft.com/office/drawing/2014/main" xmlns="" id="{980303EE-FE34-44A4-8605-93BD2CBDD969}"/>
                      </a:ext>
                    </a:extLst>
                  </p:cNvPr>
                  <p:cNvSpPr>
                    <a:spLocks noChangeShapeType="1"/>
                  </p:cNvSpPr>
                  <p:nvPr/>
                </p:nvSpPr>
                <p:spPr bwMode="auto">
                  <a:xfrm>
                    <a:off x="5105" y="8948"/>
                    <a:ext cx="132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52" name="Line 113">
                    <a:extLst>
                      <a:ext uri="{FF2B5EF4-FFF2-40B4-BE49-F238E27FC236}">
                        <a16:creationId xmlns:a16="http://schemas.microsoft.com/office/drawing/2014/main" xmlns="" id="{F405BA63-3D38-4B60-9950-89DBEEAE00B1}"/>
                      </a:ext>
                    </a:extLst>
                  </p:cNvPr>
                  <p:cNvSpPr>
                    <a:spLocks noChangeShapeType="1"/>
                  </p:cNvSpPr>
                  <p:nvPr/>
                </p:nvSpPr>
                <p:spPr bwMode="auto">
                  <a:xfrm>
                    <a:off x="6785" y="8928"/>
                    <a:ext cx="122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2549" name="Text Box 114">
                  <a:extLst>
                    <a:ext uri="{FF2B5EF4-FFF2-40B4-BE49-F238E27FC236}">
                      <a16:creationId xmlns:a16="http://schemas.microsoft.com/office/drawing/2014/main" xmlns="" id="{B156998C-38AF-4481-A3BC-6FBA6C7BBEB9}"/>
                    </a:ext>
                  </a:extLst>
                </p:cNvPr>
                <p:cNvSpPr txBox="1">
                  <a:spLocks noChangeArrowheads="1"/>
                </p:cNvSpPr>
                <p:nvPr/>
              </p:nvSpPr>
              <p:spPr bwMode="auto">
                <a:xfrm>
                  <a:off x="7965" y="8708"/>
                  <a:ext cx="900"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400" b="1">
                      <a:latin typeface="Times New Roman" panose="02020603050405020304" pitchFamily="18" charset="0"/>
                    </a:rPr>
                    <a:t>层次</a:t>
                  </a:r>
                  <a:r>
                    <a:rPr lang="en-US" altLang="zh-CN" sz="2400" b="1">
                      <a:latin typeface="Times New Roman" panose="02020603050405020304" pitchFamily="18" charset="0"/>
                    </a:rPr>
                    <a:t>1</a:t>
                  </a:r>
                  <a:endParaRPr lang="en-US" altLang="zh-CN" sz="2400" b="1">
                    <a:latin typeface="Tahoma" panose="020B0604030504040204" pitchFamily="34" charset="0"/>
                  </a:endParaRPr>
                </a:p>
              </p:txBody>
            </p:sp>
          </p:grpSp>
          <p:grpSp>
            <p:nvGrpSpPr>
              <p:cNvPr id="22538" name="Group 115">
                <a:extLst>
                  <a:ext uri="{FF2B5EF4-FFF2-40B4-BE49-F238E27FC236}">
                    <a16:creationId xmlns:a16="http://schemas.microsoft.com/office/drawing/2014/main" xmlns="" id="{452ED1E1-DD67-4CC2-850E-110F3833CBA5}"/>
                  </a:ext>
                </a:extLst>
              </p:cNvPr>
              <p:cNvGrpSpPr>
                <a:grpSpLocks/>
              </p:cNvGrpSpPr>
              <p:nvPr/>
            </p:nvGrpSpPr>
            <p:grpSpPr bwMode="auto">
              <a:xfrm>
                <a:off x="3185" y="9328"/>
                <a:ext cx="5760" cy="440"/>
                <a:chOff x="3185" y="9328"/>
                <a:chExt cx="5760" cy="440"/>
              </a:xfrm>
            </p:grpSpPr>
            <p:grpSp>
              <p:nvGrpSpPr>
                <p:cNvPr id="22542" name="Group 116">
                  <a:extLst>
                    <a:ext uri="{FF2B5EF4-FFF2-40B4-BE49-F238E27FC236}">
                      <a16:creationId xmlns:a16="http://schemas.microsoft.com/office/drawing/2014/main" xmlns="" id="{08F5D6D4-D0C1-4945-B104-F35985988F20}"/>
                    </a:ext>
                  </a:extLst>
                </p:cNvPr>
                <p:cNvGrpSpPr>
                  <a:grpSpLocks/>
                </p:cNvGrpSpPr>
                <p:nvPr/>
              </p:nvGrpSpPr>
              <p:grpSpPr bwMode="auto">
                <a:xfrm>
                  <a:off x="3185" y="9528"/>
                  <a:ext cx="4740" cy="0"/>
                  <a:chOff x="3185" y="9528"/>
                  <a:chExt cx="4740" cy="0"/>
                </a:xfrm>
              </p:grpSpPr>
              <p:sp>
                <p:nvSpPr>
                  <p:cNvPr id="22544" name="Line 117">
                    <a:extLst>
                      <a:ext uri="{FF2B5EF4-FFF2-40B4-BE49-F238E27FC236}">
                        <a16:creationId xmlns:a16="http://schemas.microsoft.com/office/drawing/2014/main" xmlns="" id="{CEAE97BF-B8AD-4FEB-B254-33FBF9227067}"/>
                      </a:ext>
                    </a:extLst>
                  </p:cNvPr>
                  <p:cNvSpPr>
                    <a:spLocks noChangeShapeType="1"/>
                  </p:cNvSpPr>
                  <p:nvPr/>
                </p:nvSpPr>
                <p:spPr bwMode="auto">
                  <a:xfrm>
                    <a:off x="3185" y="9528"/>
                    <a:ext cx="104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45" name="Line 118">
                    <a:extLst>
                      <a:ext uri="{FF2B5EF4-FFF2-40B4-BE49-F238E27FC236}">
                        <a16:creationId xmlns:a16="http://schemas.microsoft.com/office/drawing/2014/main" xmlns="" id="{0E566E6E-FFC0-4C6F-984F-17DEF95C5BF9}"/>
                      </a:ext>
                    </a:extLst>
                  </p:cNvPr>
                  <p:cNvSpPr>
                    <a:spLocks noChangeShapeType="1"/>
                  </p:cNvSpPr>
                  <p:nvPr/>
                </p:nvSpPr>
                <p:spPr bwMode="auto">
                  <a:xfrm>
                    <a:off x="4605" y="9528"/>
                    <a:ext cx="54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46" name="Line 119">
                    <a:extLst>
                      <a:ext uri="{FF2B5EF4-FFF2-40B4-BE49-F238E27FC236}">
                        <a16:creationId xmlns:a16="http://schemas.microsoft.com/office/drawing/2014/main" xmlns="" id="{3842ABDB-BCAD-4AE6-8504-B5DC67B39629}"/>
                      </a:ext>
                    </a:extLst>
                  </p:cNvPr>
                  <p:cNvSpPr>
                    <a:spLocks noChangeShapeType="1"/>
                  </p:cNvSpPr>
                  <p:nvPr/>
                </p:nvSpPr>
                <p:spPr bwMode="auto">
                  <a:xfrm>
                    <a:off x="5505" y="9528"/>
                    <a:ext cx="42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47" name="Line 120">
                    <a:extLst>
                      <a:ext uri="{FF2B5EF4-FFF2-40B4-BE49-F238E27FC236}">
                        <a16:creationId xmlns:a16="http://schemas.microsoft.com/office/drawing/2014/main" xmlns="" id="{CE16DAE0-FAFF-4159-A54A-8F1336C4C2E1}"/>
                      </a:ext>
                    </a:extLst>
                  </p:cNvPr>
                  <p:cNvSpPr>
                    <a:spLocks noChangeShapeType="1"/>
                  </p:cNvSpPr>
                  <p:nvPr/>
                </p:nvSpPr>
                <p:spPr bwMode="auto">
                  <a:xfrm>
                    <a:off x="6305" y="9528"/>
                    <a:ext cx="162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2543" name="Text Box 121">
                  <a:extLst>
                    <a:ext uri="{FF2B5EF4-FFF2-40B4-BE49-F238E27FC236}">
                      <a16:creationId xmlns:a16="http://schemas.microsoft.com/office/drawing/2014/main" xmlns="" id="{7EA57877-A088-436F-B085-0C0C52FFB9C7}"/>
                    </a:ext>
                  </a:extLst>
                </p:cNvPr>
                <p:cNvSpPr txBox="1">
                  <a:spLocks noChangeArrowheads="1"/>
                </p:cNvSpPr>
                <p:nvPr/>
              </p:nvSpPr>
              <p:spPr bwMode="auto">
                <a:xfrm>
                  <a:off x="7965" y="9328"/>
                  <a:ext cx="980"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400" b="1">
                      <a:latin typeface="Times New Roman" panose="02020603050405020304" pitchFamily="18" charset="0"/>
                    </a:rPr>
                    <a:t>层次</a:t>
                  </a:r>
                  <a:r>
                    <a:rPr lang="en-US" altLang="zh-CN" sz="2400" b="1">
                      <a:latin typeface="Times New Roman" panose="02020603050405020304" pitchFamily="18" charset="0"/>
                    </a:rPr>
                    <a:t>2</a:t>
                  </a:r>
                </a:p>
              </p:txBody>
            </p:sp>
          </p:grpSp>
          <p:grpSp>
            <p:nvGrpSpPr>
              <p:cNvPr id="22539" name="Group 122">
                <a:extLst>
                  <a:ext uri="{FF2B5EF4-FFF2-40B4-BE49-F238E27FC236}">
                    <a16:creationId xmlns:a16="http://schemas.microsoft.com/office/drawing/2014/main" xmlns="" id="{034CB4F6-B190-4A22-874E-466416F1333E}"/>
                  </a:ext>
                </a:extLst>
              </p:cNvPr>
              <p:cNvGrpSpPr>
                <a:grpSpLocks/>
              </p:cNvGrpSpPr>
              <p:nvPr/>
            </p:nvGrpSpPr>
            <p:grpSpPr bwMode="auto">
              <a:xfrm>
                <a:off x="2885" y="9868"/>
                <a:ext cx="6140" cy="380"/>
                <a:chOff x="2885" y="9868"/>
                <a:chExt cx="6140" cy="380"/>
              </a:xfrm>
            </p:grpSpPr>
            <p:sp>
              <p:nvSpPr>
                <p:cNvPr id="22540" name="Line 123">
                  <a:extLst>
                    <a:ext uri="{FF2B5EF4-FFF2-40B4-BE49-F238E27FC236}">
                      <a16:creationId xmlns:a16="http://schemas.microsoft.com/office/drawing/2014/main" xmlns="" id="{4F7528B2-DCC0-482F-8E07-70AFAA183341}"/>
                    </a:ext>
                  </a:extLst>
                </p:cNvPr>
                <p:cNvSpPr>
                  <a:spLocks noChangeShapeType="1"/>
                </p:cNvSpPr>
                <p:nvPr/>
              </p:nvSpPr>
              <p:spPr bwMode="auto">
                <a:xfrm>
                  <a:off x="2885" y="10068"/>
                  <a:ext cx="504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41" name="Text Box 124">
                  <a:extLst>
                    <a:ext uri="{FF2B5EF4-FFF2-40B4-BE49-F238E27FC236}">
                      <a16:creationId xmlns:a16="http://schemas.microsoft.com/office/drawing/2014/main" xmlns="" id="{A3DA02BC-F1D2-4DA0-B6C6-8A6180142E59}"/>
                    </a:ext>
                  </a:extLst>
                </p:cNvPr>
                <p:cNvSpPr txBox="1">
                  <a:spLocks noChangeArrowheads="1"/>
                </p:cNvSpPr>
                <p:nvPr/>
              </p:nvSpPr>
              <p:spPr bwMode="auto">
                <a:xfrm>
                  <a:off x="7985" y="9868"/>
                  <a:ext cx="1040" cy="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400" b="1">
                      <a:latin typeface="Times New Roman" panose="02020603050405020304" pitchFamily="18" charset="0"/>
                    </a:rPr>
                    <a:t>层次</a:t>
                  </a:r>
                  <a:r>
                    <a:rPr lang="en-US" altLang="zh-CN" sz="2400" b="1">
                      <a:latin typeface="Times New Roman" panose="02020603050405020304" pitchFamily="18" charset="0"/>
                    </a:rPr>
                    <a:t>3</a:t>
                  </a:r>
                </a:p>
              </p:txBody>
            </p:sp>
          </p:grpSp>
        </p:grpSp>
      </p:gr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a:extLst>
              <a:ext uri="{FF2B5EF4-FFF2-40B4-BE49-F238E27FC236}">
                <a16:creationId xmlns:a16="http://schemas.microsoft.com/office/drawing/2014/main" xmlns="" id="{A130E54B-22F0-4E31-B083-A0DD766B6961}"/>
              </a:ext>
            </a:extLst>
          </p:cNvPr>
          <p:cNvSpPr>
            <a:spLocks noGrp="1" noChangeArrowheads="1"/>
          </p:cNvSpPr>
          <p:nvPr>
            <p:ph idx="1"/>
          </p:nvPr>
        </p:nvSpPr>
        <p:spPr>
          <a:xfrm>
            <a:off x="179512" y="188640"/>
            <a:ext cx="8604448" cy="6858000"/>
          </a:xfrm>
        </p:spPr>
        <p:txBody>
          <a:bodyPr/>
          <a:lstStyle/>
          <a:p>
            <a:pPr algn="ctr" eaLnBrk="1" hangingPunct="1">
              <a:lnSpc>
                <a:spcPct val="80000"/>
              </a:lnSpc>
              <a:buFont typeface="Wingdings" panose="05000000000000000000" pitchFamily="2" charset="2"/>
              <a:buNone/>
              <a:defRPr/>
            </a:pPr>
            <a:r>
              <a:rPr lang="zh-CN" altLang="en-US" sz="3800" b="1" dirty="0">
                <a:solidFill>
                  <a:schemeClr val="tx1"/>
                </a:solidFill>
                <a:latin typeface="Times New Roman" pitchFamily="18" charset="0"/>
                <a:ea typeface="楷体_GB2312" pitchFamily="49" charset="-122"/>
              </a:rPr>
              <a:t>基本术语</a:t>
            </a:r>
          </a:p>
          <a:p>
            <a:pPr eaLnBrk="1" hangingPunct="1">
              <a:lnSpc>
                <a:spcPct val="150000"/>
              </a:lnSpc>
              <a:buFont typeface="Wingdings" panose="05000000000000000000" pitchFamily="2" charset="2"/>
              <a:buNone/>
              <a:defRPr/>
            </a:pPr>
            <a:r>
              <a:rPr lang="zh-CN" altLang="zh-CN" sz="3200" b="1" dirty="0">
                <a:solidFill>
                  <a:schemeClr val="tx2"/>
                </a:solidFill>
                <a:latin typeface="Times New Roman" pitchFamily="18" charset="0"/>
                <a:ea typeface="楷体_GB2312" pitchFamily="49" charset="-122"/>
              </a:rPr>
              <a:t>边</a:t>
            </a:r>
            <a:r>
              <a:rPr lang="en-US" altLang="zh-CN" sz="3200" b="1" dirty="0">
                <a:solidFill>
                  <a:schemeClr val="tx1"/>
                </a:solidFill>
                <a:latin typeface="Times New Roman" pitchFamily="18" charset="0"/>
                <a:ea typeface="楷体_GB2312" pitchFamily="49" charset="-122"/>
              </a:rPr>
              <a:t>:</a:t>
            </a:r>
            <a:r>
              <a:rPr lang="zh-CN" altLang="zh-CN" sz="3200" dirty="0">
                <a:solidFill>
                  <a:schemeClr val="tx1"/>
                </a:solidFill>
              </a:rPr>
              <a:t>树形中结点间的连线被称为边</a:t>
            </a:r>
            <a:endParaRPr lang="en-US" altLang="zh-CN" sz="3200" dirty="0">
              <a:solidFill>
                <a:schemeClr val="tx1"/>
              </a:solidFill>
            </a:endParaRPr>
          </a:p>
          <a:p>
            <a:pPr eaLnBrk="1" hangingPunct="1">
              <a:lnSpc>
                <a:spcPct val="150000"/>
              </a:lnSpc>
              <a:buFont typeface="Wingdings" panose="05000000000000000000" pitchFamily="2" charset="2"/>
              <a:buNone/>
              <a:defRPr/>
            </a:pPr>
            <a:r>
              <a:rPr lang="zh-CN" altLang="zh-CN" sz="3200" b="1" dirty="0">
                <a:solidFill>
                  <a:schemeClr val="tx2"/>
                </a:solidFill>
                <a:latin typeface="Times New Roman" pitchFamily="18" charset="0"/>
                <a:ea typeface="楷体_GB2312" pitchFamily="49" charset="-122"/>
              </a:rPr>
              <a:t>路径</a:t>
            </a:r>
            <a:r>
              <a:rPr lang="en-US" altLang="zh-CN" sz="3200" b="1" dirty="0">
                <a:solidFill>
                  <a:schemeClr val="tx2"/>
                </a:solidFill>
                <a:latin typeface="Times New Roman" pitchFamily="18" charset="0"/>
                <a:ea typeface="楷体_GB2312" pitchFamily="49" charset="-122"/>
              </a:rPr>
              <a:t>:</a:t>
            </a:r>
            <a:r>
              <a:rPr lang="zh-CN" altLang="zh-CN" sz="3200" dirty="0">
                <a:solidFill>
                  <a:schemeClr val="tx1"/>
                </a:solidFill>
              </a:rPr>
              <a:t>若树形</a:t>
            </a:r>
            <a:r>
              <a:rPr lang="en-US" altLang="zh-CN" sz="3200" i="1" dirty="0">
                <a:solidFill>
                  <a:schemeClr val="tx1"/>
                </a:solidFill>
              </a:rPr>
              <a:t>T</a:t>
            </a:r>
            <a:r>
              <a:rPr lang="zh-CN" altLang="zh-CN" sz="3200" dirty="0">
                <a:solidFill>
                  <a:schemeClr val="tx1"/>
                </a:solidFill>
              </a:rPr>
              <a:t>中存在结点序列</a:t>
            </a:r>
            <a:r>
              <a:rPr lang="en-US" altLang="zh-CN" sz="3200" i="1" dirty="0" err="1">
                <a:solidFill>
                  <a:schemeClr val="tx1"/>
                </a:solidFill>
              </a:rPr>
              <a:t>v</a:t>
            </a:r>
            <a:r>
              <a:rPr lang="en-US" altLang="zh-CN" sz="3200" i="1" baseline="-25000" dirty="0" err="1">
                <a:solidFill>
                  <a:schemeClr val="tx1"/>
                </a:solidFill>
              </a:rPr>
              <a:t>m</a:t>
            </a:r>
            <a:r>
              <a:rPr lang="en-US" altLang="zh-CN" sz="3200" dirty="0">
                <a:solidFill>
                  <a:schemeClr val="tx1"/>
                </a:solidFill>
              </a:rPr>
              <a:t> </a:t>
            </a:r>
            <a:r>
              <a:rPr lang="en-US" altLang="zh-CN" sz="3200" dirty="0">
                <a:solidFill>
                  <a:schemeClr val="tx1"/>
                </a:solidFill>
                <a:sym typeface="Symbol"/>
              </a:rPr>
              <a:t></a:t>
            </a:r>
            <a:r>
              <a:rPr lang="en-US" altLang="zh-CN" sz="3200" dirty="0">
                <a:solidFill>
                  <a:schemeClr val="tx1"/>
                </a:solidFill>
              </a:rPr>
              <a:t> </a:t>
            </a:r>
            <a:r>
              <a:rPr lang="en-US" altLang="zh-CN" sz="3200" i="1" dirty="0">
                <a:solidFill>
                  <a:schemeClr val="tx1"/>
                </a:solidFill>
              </a:rPr>
              <a:t>v</a:t>
            </a:r>
            <a:r>
              <a:rPr lang="en-US" altLang="zh-CN" sz="3200" i="1" baseline="-25000" dirty="0">
                <a:solidFill>
                  <a:schemeClr val="tx1"/>
                </a:solidFill>
              </a:rPr>
              <a:t>m+</a:t>
            </a:r>
            <a:r>
              <a:rPr lang="en-US" altLang="zh-CN" sz="3200" baseline="-25000" dirty="0">
                <a:solidFill>
                  <a:schemeClr val="tx1"/>
                </a:solidFill>
              </a:rPr>
              <a:t>1</a:t>
            </a:r>
            <a:r>
              <a:rPr lang="en-US" altLang="zh-CN" sz="3200" dirty="0">
                <a:solidFill>
                  <a:schemeClr val="tx1"/>
                </a:solidFill>
              </a:rPr>
              <a:t> </a:t>
            </a:r>
            <a:r>
              <a:rPr lang="en-US" altLang="zh-CN" sz="3200" dirty="0">
                <a:solidFill>
                  <a:schemeClr val="tx1"/>
                </a:solidFill>
                <a:sym typeface="Symbol"/>
              </a:rPr>
              <a:t></a:t>
            </a:r>
            <a:r>
              <a:rPr lang="en-US" altLang="zh-CN" sz="3200" dirty="0">
                <a:solidFill>
                  <a:schemeClr val="tx1"/>
                </a:solidFill>
              </a:rPr>
              <a:t> … </a:t>
            </a:r>
            <a:r>
              <a:rPr lang="en-US" altLang="zh-CN" sz="3200" dirty="0">
                <a:solidFill>
                  <a:schemeClr val="tx1"/>
                </a:solidFill>
                <a:sym typeface="Symbol"/>
              </a:rPr>
              <a:t></a:t>
            </a:r>
            <a:r>
              <a:rPr lang="en-US" altLang="zh-CN" sz="3200" dirty="0">
                <a:solidFill>
                  <a:schemeClr val="tx1"/>
                </a:solidFill>
              </a:rPr>
              <a:t> </a:t>
            </a:r>
            <a:r>
              <a:rPr lang="en-US" altLang="zh-CN" sz="3200" i="1" dirty="0" err="1">
                <a:solidFill>
                  <a:schemeClr val="tx1"/>
                </a:solidFill>
              </a:rPr>
              <a:t>v</a:t>
            </a:r>
            <a:r>
              <a:rPr lang="en-US" altLang="zh-CN" sz="3200" i="1" baseline="-25000" dirty="0" err="1">
                <a:solidFill>
                  <a:schemeClr val="tx1"/>
                </a:solidFill>
              </a:rPr>
              <a:t>m</a:t>
            </a:r>
            <a:r>
              <a:rPr lang="en-US" altLang="zh-CN" sz="3200" baseline="-25000" dirty="0" err="1">
                <a:solidFill>
                  <a:schemeClr val="tx1"/>
                </a:solidFill>
                <a:sym typeface="Symbol"/>
              </a:rPr>
              <a:t></a:t>
            </a:r>
            <a:r>
              <a:rPr lang="en-US" altLang="zh-CN" sz="3200" i="1" baseline="-25000" dirty="0" err="1">
                <a:solidFill>
                  <a:schemeClr val="tx1"/>
                </a:solidFill>
              </a:rPr>
              <a:t>k</a:t>
            </a:r>
            <a:r>
              <a:rPr lang="en-US" altLang="zh-CN" sz="3200" dirty="0">
                <a:solidFill>
                  <a:schemeClr val="tx1"/>
                </a:solidFill>
              </a:rPr>
              <a:t>(1 </a:t>
            </a:r>
            <a:r>
              <a:rPr lang="en-US" altLang="zh-CN" sz="3200" dirty="0">
                <a:solidFill>
                  <a:schemeClr val="tx1"/>
                </a:solidFill>
                <a:sym typeface="Symbol"/>
              </a:rPr>
              <a:t></a:t>
            </a:r>
            <a:r>
              <a:rPr lang="en-US" altLang="zh-CN" sz="3200" dirty="0">
                <a:solidFill>
                  <a:schemeClr val="tx1"/>
                </a:solidFill>
              </a:rPr>
              <a:t> </a:t>
            </a:r>
            <a:r>
              <a:rPr lang="en-US" altLang="zh-CN" sz="3200" i="1" dirty="0">
                <a:solidFill>
                  <a:schemeClr val="tx1"/>
                </a:solidFill>
              </a:rPr>
              <a:t>k </a:t>
            </a:r>
            <a:r>
              <a:rPr lang="en-US" altLang="zh-CN" sz="3200" dirty="0">
                <a:solidFill>
                  <a:schemeClr val="tx1"/>
                </a:solidFill>
                <a:sym typeface="Symbol"/>
              </a:rPr>
              <a:t></a:t>
            </a:r>
            <a:r>
              <a:rPr lang="en-US" altLang="zh-CN" sz="3200" dirty="0">
                <a:solidFill>
                  <a:schemeClr val="tx1"/>
                </a:solidFill>
              </a:rPr>
              <a:t> </a:t>
            </a:r>
            <a:r>
              <a:rPr lang="en-US" altLang="zh-CN" sz="3200" i="1" dirty="0">
                <a:solidFill>
                  <a:schemeClr val="tx1"/>
                </a:solidFill>
              </a:rPr>
              <a:t>T</a:t>
            </a:r>
            <a:r>
              <a:rPr lang="zh-CN" altLang="zh-CN" sz="3200" dirty="0">
                <a:solidFill>
                  <a:schemeClr val="tx1"/>
                </a:solidFill>
              </a:rPr>
              <a:t>的最大层数</a:t>
            </a:r>
            <a:r>
              <a:rPr lang="en-US" altLang="zh-CN" sz="3200" dirty="0">
                <a:solidFill>
                  <a:schemeClr val="tx1"/>
                </a:solidFill>
              </a:rPr>
              <a:t>) </a:t>
            </a:r>
            <a:r>
              <a:rPr lang="zh-CN" altLang="zh-CN" sz="3200" dirty="0">
                <a:solidFill>
                  <a:schemeClr val="tx1"/>
                </a:solidFill>
              </a:rPr>
              <a:t>满足</a:t>
            </a:r>
            <a:r>
              <a:rPr lang="en-US" altLang="zh-CN" sz="3200" i="1" dirty="0">
                <a:solidFill>
                  <a:schemeClr val="tx1"/>
                </a:solidFill>
              </a:rPr>
              <a:t>v</a:t>
            </a:r>
            <a:r>
              <a:rPr lang="en-US" altLang="zh-CN" sz="3200" i="1" baseline="-25000" dirty="0">
                <a:solidFill>
                  <a:schemeClr val="tx1"/>
                </a:solidFill>
              </a:rPr>
              <a:t>i</a:t>
            </a:r>
            <a:r>
              <a:rPr lang="en-US" altLang="zh-CN" sz="3200" baseline="-25000" dirty="0">
                <a:solidFill>
                  <a:schemeClr val="tx1"/>
                </a:solidFill>
              </a:rPr>
              <a:t>+1</a:t>
            </a:r>
            <a:r>
              <a:rPr lang="zh-CN" altLang="zh-CN" sz="3200" dirty="0">
                <a:solidFill>
                  <a:schemeClr val="tx1"/>
                </a:solidFill>
              </a:rPr>
              <a:t>是</a:t>
            </a:r>
            <a:r>
              <a:rPr lang="en-US" altLang="zh-CN" sz="3200" i="1" dirty="0">
                <a:solidFill>
                  <a:schemeClr val="tx1"/>
                </a:solidFill>
              </a:rPr>
              <a:t>v</a:t>
            </a:r>
            <a:r>
              <a:rPr lang="en-US" altLang="zh-CN" sz="3200" i="1" baseline="-25000" dirty="0">
                <a:solidFill>
                  <a:schemeClr val="tx1"/>
                </a:solidFill>
              </a:rPr>
              <a:t>i</a:t>
            </a:r>
            <a:r>
              <a:rPr lang="zh-CN" altLang="zh-CN" sz="3200" dirty="0">
                <a:solidFill>
                  <a:schemeClr val="tx1"/>
                </a:solidFill>
              </a:rPr>
              <a:t>的子结点（</a:t>
            </a:r>
            <a:r>
              <a:rPr lang="en-US" altLang="zh-CN" sz="3200" i="1" dirty="0">
                <a:solidFill>
                  <a:schemeClr val="tx1"/>
                </a:solidFill>
              </a:rPr>
              <a:t>m </a:t>
            </a:r>
            <a:r>
              <a:rPr lang="en-US" altLang="zh-CN" sz="3200" dirty="0">
                <a:solidFill>
                  <a:schemeClr val="tx1"/>
                </a:solidFill>
                <a:sym typeface="Symbol"/>
              </a:rPr>
              <a:t></a:t>
            </a:r>
            <a:r>
              <a:rPr lang="en-US" altLang="zh-CN" sz="3200" dirty="0">
                <a:solidFill>
                  <a:schemeClr val="tx1"/>
                </a:solidFill>
              </a:rPr>
              <a:t> </a:t>
            </a:r>
            <a:r>
              <a:rPr lang="en-US" altLang="zh-CN" sz="3200" i="1" dirty="0" err="1">
                <a:solidFill>
                  <a:schemeClr val="tx1"/>
                </a:solidFill>
              </a:rPr>
              <a:t>i</a:t>
            </a:r>
            <a:r>
              <a:rPr lang="en-US" altLang="zh-CN" sz="3200" dirty="0">
                <a:solidFill>
                  <a:schemeClr val="tx1"/>
                </a:solidFill>
              </a:rPr>
              <a:t> </a:t>
            </a:r>
            <a:r>
              <a:rPr lang="en-US" altLang="zh-CN" sz="3200" dirty="0">
                <a:solidFill>
                  <a:schemeClr val="tx1"/>
                </a:solidFill>
                <a:sym typeface="Symbol"/>
              </a:rPr>
              <a:t></a:t>
            </a:r>
            <a:r>
              <a:rPr lang="en-US" altLang="zh-CN" sz="3200" dirty="0">
                <a:solidFill>
                  <a:schemeClr val="tx1"/>
                </a:solidFill>
              </a:rPr>
              <a:t> </a:t>
            </a:r>
            <a:r>
              <a:rPr lang="en-US" altLang="zh-CN" sz="3200" i="1" dirty="0">
                <a:solidFill>
                  <a:schemeClr val="tx1"/>
                </a:solidFill>
              </a:rPr>
              <a:t>m</a:t>
            </a:r>
            <a:r>
              <a:rPr lang="en-US" altLang="zh-CN" sz="3200" dirty="0">
                <a:solidFill>
                  <a:schemeClr val="tx1"/>
                </a:solidFill>
                <a:sym typeface="Symbol"/>
              </a:rPr>
              <a:t></a:t>
            </a:r>
            <a:r>
              <a:rPr lang="en-US" altLang="zh-CN" sz="3200" i="1" dirty="0">
                <a:solidFill>
                  <a:schemeClr val="tx1"/>
                </a:solidFill>
              </a:rPr>
              <a:t>k</a:t>
            </a:r>
            <a:r>
              <a:rPr lang="en-US" altLang="zh-CN" sz="3200" dirty="0">
                <a:solidFill>
                  <a:schemeClr val="tx1"/>
                </a:solidFill>
                <a:sym typeface="Symbol"/>
              </a:rPr>
              <a:t></a:t>
            </a:r>
            <a:r>
              <a:rPr lang="en-US" altLang="zh-CN" sz="3200" dirty="0">
                <a:solidFill>
                  <a:schemeClr val="tx1"/>
                </a:solidFill>
              </a:rPr>
              <a:t>1</a:t>
            </a:r>
            <a:r>
              <a:rPr lang="zh-CN" altLang="zh-CN" sz="3200" dirty="0">
                <a:solidFill>
                  <a:schemeClr val="tx1"/>
                </a:solidFill>
              </a:rPr>
              <a:t>），则称此结点序列为</a:t>
            </a:r>
            <a:r>
              <a:rPr lang="en-US" altLang="zh-CN" sz="3200" i="1" dirty="0" err="1">
                <a:solidFill>
                  <a:schemeClr val="tx1"/>
                </a:solidFill>
              </a:rPr>
              <a:t>v</a:t>
            </a:r>
            <a:r>
              <a:rPr lang="en-US" altLang="zh-CN" sz="3200" i="1" baseline="-25000" dirty="0" err="1">
                <a:solidFill>
                  <a:schemeClr val="tx1"/>
                </a:solidFill>
              </a:rPr>
              <a:t>m</a:t>
            </a:r>
            <a:r>
              <a:rPr lang="zh-CN" altLang="zh-CN" sz="3200" dirty="0">
                <a:solidFill>
                  <a:schemeClr val="tx1"/>
                </a:solidFill>
              </a:rPr>
              <a:t>到</a:t>
            </a:r>
            <a:r>
              <a:rPr lang="en-US" altLang="zh-CN" sz="3200" i="1" dirty="0" err="1">
                <a:solidFill>
                  <a:schemeClr val="tx1"/>
                </a:solidFill>
              </a:rPr>
              <a:t>v</a:t>
            </a:r>
            <a:r>
              <a:rPr lang="en-US" altLang="zh-CN" sz="3200" i="1" baseline="-25000" dirty="0" err="1">
                <a:solidFill>
                  <a:schemeClr val="tx1"/>
                </a:solidFill>
              </a:rPr>
              <a:t>m</a:t>
            </a:r>
            <a:r>
              <a:rPr lang="en-US" altLang="zh-CN" sz="3200" baseline="-25000" dirty="0" err="1">
                <a:solidFill>
                  <a:schemeClr val="tx1"/>
                </a:solidFill>
                <a:sym typeface="Symbol"/>
              </a:rPr>
              <a:t></a:t>
            </a:r>
            <a:r>
              <a:rPr lang="en-US" altLang="zh-CN" sz="3200" i="1" baseline="-25000" dirty="0" err="1">
                <a:solidFill>
                  <a:schemeClr val="tx1"/>
                </a:solidFill>
              </a:rPr>
              <a:t>k</a:t>
            </a:r>
            <a:r>
              <a:rPr lang="zh-CN" altLang="zh-CN" sz="3200" dirty="0">
                <a:solidFill>
                  <a:schemeClr val="tx1"/>
                </a:solidFill>
              </a:rPr>
              <a:t>的路径</a:t>
            </a:r>
            <a:r>
              <a:rPr lang="en-US" altLang="zh-CN" sz="3200" dirty="0" smtClean="0">
                <a:solidFill>
                  <a:schemeClr val="tx1"/>
                </a:solidFill>
              </a:rPr>
              <a:t>,</a:t>
            </a:r>
            <a:r>
              <a:rPr lang="zh-CN" altLang="zh-CN" sz="3200" dirty="0" smtClean="0">
                <a:solidFill>
                  <a:schemeClr val="tx1"/>
                </a:solidFill>
              </a:rPr>
              <a:t>该</a:t>
            </a:r>
            <a:r>
              <a:rPr lang="zh-CN" altLang="zh-CN" sz="3200" dirty="0">
                <a:solidFill>
                  <a:schemeClr val="tx1"/>
                </a:solidFill>
              </a:rPr>
              <a:t>路径所经历的边</a:t>
            </a:r>
            <a:r>
              <a:rPr lang="zh-CN" altLang="zh-CN" sz="3200" dirty="0" smtClean="0">
                <a:solidFill>
                  <a:schemeClr val="tx1"/>
                </a:solidFill>
              </a:rPr>
              <a:t>数被</a:t>
            </a:r>
            <a:r>
              <a:rPr lang="zh-CN" altLang="zh-CN" sz="3200" dirty="0">
                <a:solidFill>
                  <a:schemeClr val="tx1"/>
                </a:solidFill>
              </a:rPr>
              <a:t>称为</a:t>
            </a:r>
            <a:r>
              <a:rPr lang="zh-CN" altLang="zh-CN" sz="3200" b="1" dirty="0">
                <a:solidFill>
                  <a:schemeClr val="tx1"/>
                </a:solidFill>
                <a:latin typeface="Times New Roman" pitchFamily="18" charset="0"/>
                <a:ea typeface="楷体_GB2312" pitchFamily="49" charset="-122"/>
              </a:rPr>
              <a:t>路径</a:t>
            </a:r>
            <a:r>
              <a:rPr lang="zh-CN" altLang="zh-CN" sz="3200" b="1" dirty="0" smtClean="0">
                <a:solidFill>
                  <a:schemeClr val="tx1"/>
                </a:solidFill>
                <a:latin typeface="Times New Roman" pitchFamily="18" charset="0"/>
                <a:ea typeface="楷体_GB2312" pitchFamily="49" charset="-122"/>
              </a:rPr>
              <a:t>长度</a:t>
            </a:r>
            <a:r>
              <a:rPr lang="en-US" altLang="zh-CN" sz="3200" b="1" dirty="0" smtClean="0">
                <a:solidFill>
                  <a:schemeClr val="tx1"/>
                </a:solidFill>
                <a:latin typeface="Times New Roman" pitchFamily="18" charset="0"/>
                <a:ea typeface="楷体_GB2312" pitchFamily="49" charset="-122"/>
              </a:rPr>
              <a:t>.</a:t>
            </a:r>
            <a:endParaRPr lang="en-US" altLang="zh-CN" sz="3200" b="1" dirty="0">
              <a:solidFill>
                <a:schemeClr val="tx1"/>
              </a:solidFill>
              <a:latin typeface="Times New Roman" pitchFamily="18"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pRg st="2" end="2"/>
                                            </p:txEl>
                                          </p:spTgt>
                                        </p:tgtEl>
                                        <p:attrNameLst>
                                          <p:attrName>style.visibility</p:attrName>
                                        </p:attrNameLst>
                                      </p:cBhvr>
                                      <p:to>
                                        <p:strVal val="visible"/>
                                      </p:to>
                                    </p:set>
                                    <p:animEffect transition="in" filter="blinds(horizontal)">
                                      <p:cBhvr>
                                        <p:cTn id="7" dur="500"/>
                                        <p:tgtEl>
                                          <p:spTgt spid="76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08963" cy="4362450"/>
          </a:xfrm>
        </p:spPr>
        <p:txBody>
          <a:bodyPr/>
          <a:lstStyle/>
          <a:p>
            <a:pPr>
              <a:lnSpc>
                <a:spcPct val="150000"/>
              </a:lnSpc>
              <a:buNone/>
              <a:defRPr/>
            </a:pPr>
            <a:r>
              <a:rPr lang="zh-CN" altLang="en-US" sz="3600" dirty="0">
                <a:solidFill>
                  <a:schemeClr val="tx2"/>
                </a:solidFill>
                <a:latin typeface="Times New Roman" pitchFamily="18" charset="0"/>
                <a:ea typeface="楷体_GB2312" pitchFamily="49" charset="-122"/>
              </a:rPr>
              <a:t>树的高度</a:t>
            </a:r>
            <a:r>
              <a:rPr lang="en-US" altLang="zh-CN" sz="3600" dirty="0">
                <a:solidFill>
                  <a:schemeClr val="tx2"/>
                </a:solidFill>
                <a:latin typeface="Times New Roman" pitchFamily="18" charset="0"/>
                <a:ea typeface="楷体_GB2312" pitchFamily="49" charset="-122"/>
              </a:rPr>
              <a:t>(</a:t>
            </a:r>
            <a:r>
              <a:rPr lang="zh-CN" altLang="en-US" sz="3600" dirty="0">
                <a:solidFill>
                  <a:schemeClr val="tx2"/>
                </a:solidFill>
                <a:latin typeface="Times New Roman" pitchFamily="18" charset="0"/>
                <a:ea typeface="楷体_GB2312" pitchFamily="49" charset="-122"/>
              </a:rPr>
              <a:t>深度</a:t>
            </a:r>
            <a:r>
              <a:rPr lang="en-US" altLang="zh-CN" sz="3600" dirty="0">
                <a:solidFill>
                  <a:schemeClr val="tx2"/>
                </a:solidFill>
                <a:latin typeface="Times New Roman" pitchFamily="18" charset="0"/>
                <a:ea typeface="楷体_GB2312" pitchFamily="49" charset="-122"/>
              </a:rPr>
              <a:t>)</a:t>
            </a:r>
            <a:r>
              <a:rPr lang="zh-CN" altLang="en-US" sz="3600" dirty="0">
                <a:latin typeface="Times New Roman" pitchFamily="18" charset="0"/>
                <a:ea typeface="楷体_GB2312" pitchFamily="49" charset="-122"/>
              </a:rPr>
              <a:t>：树中叶子结点所在的最大层次</a:t>
            </a:r>
            <a:endParaRPr lang="en-US" altLang="zh-CN" sz="3600" dirty="0">
              <a:latin typeface="Times New Roman" pitchFamily="18" charset="0"/>
              <a:ea typeface="楷体_GB2312" pitchFamily="49" charset="-122"/>
            </a:endParaRPr>
          </a:p>
          <a:p>
            <a:pPr>
              <a:lnSpc>
                <a:spcPct val="150000"/>
              </a:lnSpc>
              <a:buNone/>
              <a:defRPr/>
            </a:pPr>
            <a:r>
              <a:rPr lang="zh-CN" altLang="zh-CN" sz="3600" dirty="0"/>
              <a:t>一棵树中若存在结点</a:t>
            </a:r>
            <a:r>
              <a:rPr lang="en-US" altLang="zh-CN" sz="3600" i="1" dirty="0" err="1"/>
              <a:t>v</a:t>
            </a:r>
            <a:r>
              <a:rPr lang="en-US" altLang="zh-CN" sz="3600" i="1" baseline="-25000" dirty="0" err="1"/>
              <a:t>m</a:t>
            </a:r>
            <a:r>
              <a:rPr lang="zh-CN" altLang="zh-CN" sz="3600" dirty="0"/>
              <a:t>到</a:t>
            </a:r>
            <a:r>
              <a:rPr lang="en-US" altLang="zh-CN" sz="3600" i="1" dirty="0" err="1"/>
              <a:t>v</a:t>
            </a:r>
            <a:r>
              <a:rPr lang="en-US" altLang="zh-CN" sz="3600" i="1" baseline="-25000" dirty="0" err="1"/>
              <a:t>n</a:t>
            </a:r>
            <a:r>
              <a:rPr lang="zh-CN" altLang="zh-CN" sz="3600" dirty="0"/>
              <a:t>的路径，则称</a:t>
            </a:r>
            <a:r>
              <a:rPr lang="en-US" altLang="zh-CN" sz="3600" i="1" dirty="0" err="1"/>
              <a:t>v</a:t>
            </a:r>
            <a:r>
              <a:rPr lang="en-US" altLang="zh-CN" sz="3600" i="1" baseline="-25000" dirty="0" err="1"/>
              <a:t>n</a:t>
            </a:r>
            <a:r>
              <a:rPr lang="zh-CN" altLang="zh-CN" sz="3600" dirty="0"/>
              <a:t>为</a:t>
            </a:r>
            <a:r>
              <a:rPr lang="en-US" altLang="zh-CN" sz="3600" i="1" dirty="0" err="1"/>
              <a:t>v</a:t>
            </a:r>
            <a:r>
              <a:rPr lang="en-US" altLang="zh-CN" sz="3600" i="1" baseline="-25000" dirty="0" err="1"/>
              <a:t>m</a:t>
            </a:r>
            <a:r>
              <a:rPr lang="zh-CN" altLang="zh-CN" sz="3600" dirty="0"/>
              <a:t>的</a:t>
            </a:r>
            <a:r>
              <a:rPr lang="zh-CN" altLang="zh-CN" sz="3600" dirty="0">
                <a:solidFill>
                  <a:schemeClr val="tx2"/>
                </a:solidFill>
                <a:latin typeface="Times New Roman" pitchFamily="18" charset="0"/>
                <a:ea typeface="楷体_GB2312" pitchFamily="49" charset="-122"/>
              </a:rPr>
              <a:t>子孙结点</a:t>
            </a:r>
            <a:r>
              <a:rPr lang="zh-CN" altLang="zh-CN" sz="3600" dirty="0"/>
              <a:t>，</a:t>
            </a:r>
            <a:r>
              <a:rPr lang="en-US" altLang="zh-CN" sz="3600" i="1" dirty="0" err="1"/>
              <a:t>v</a:t>
            </a:r>
            <a:r>
              <a:rPr lang="en-US" altLang="zh-CN" sz="3600" i="1" baseline="-25000" dirty="0" err="1"/>
              <a:t>m</a:t>
            </a:r>
            <a:r>
              <a:rPr lang="zh-CN" altLang="zh-CN" sz="3600" dirty="0"/>
              <a:t>为</a:t>
            </a:r>
            <a:r>
              <a:rPr lang="en-US" altLang="zh-CN" sz="3600" i="1" dirty="0" err="1"/>
              <a:t>v</a:t>
            </a:r>
            <a:r>
              <a:rPr lang="en-US" altLang="zh-CN" sz="3600" i="1" baseline="-25000" dirty="0" err="1"/>
              <a:t>n</a:t>
            </a:r>
            <a:r>
              <a:rPr lang="zh-CN" altLang="zh-CN" sz="3600" dirty="0"/>
              <a:t>的</a:t>
            </a:r>
            <a:r>
              <a:rPr lang="zh-CN" altLang="zh-CN" sz="3600" dirty="0">
                <a:solidFill>
                  <a:schemeClr val="tx2"/>
                </a:solidFill>
                <a:latin typeface="Times New Roman" pitchFamily="18" charset="0"/>
                <a:ea typeface="楷体_GB2312" pitchFamily="49" charset="-122"/>
              </a:rPr>
              <a:t>祖先结点</a:t>
            </a:r>
            <a:r>
              <a:rPr lang="zh-CN" altLang="zh-CN" sz="3600" dirty="0"/>
              <a:t>。</a:t>
            </a:r>
            <a:endParaRPr lang="zh-CN" altLang="en-US" sz="3600" dirty="0">
              <a:latin typeface="Times New Roman" pitchFamily="18" charset="0"/>
              <a:ea typeface="楷体_GB2312" pitchFamily="49" charset="-122"/>
            </a:endParaRPr>
          </a:p>
          <a:p>
            <a:endParaRPr lang="zh-CN" altLang="en-US" dirty="0"/>
          </a:p>
        </p:txBody>
      </p:sp>
    </p:spTree>
    <p:extLst>
      <p:ext uri="{BB962C8B-B14F-4D97-AF65-F5344CB8AC3E}">
        <p14:creationId xmlns:p14="http://schemas.microsoft.com/office/powerpoint/2010/main" xmlns="" val="4294652976"/>
      </p:ext>
    </p:extLst>
  </p:cSld>
  <p:clrMapOvr>
    <a:masterClrMapping/>
  </p:clrMapOvr>
  <p:transition>
    <p:strips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473EEF4E-27C2-4FC9-A5D1-DC8E1359791A}" type="slidenum">
              <a:rPr lang="zh-CN" altLang="en-US" smtClean="0">
                <a:ea typeface="宋体" charset="-122"/>
              </a:rPr>
              <a:pPr/>
              <a:t>18</a:t>
            </a:fld>
            <a:r>
              <a:rPr lang="en-US" altLang="zh-CN" smtClean="0">
                <a:ea typeface="宋体" charset="-122"/>
              </a:rPr>
              <a:t>  </a:t>
            </a:r>
            <a:r>
              <a:rPr lang="zh-CN" altLang="en-US" smtClean="0">
                <a:ea typeface="宋体" charset="-122"/>
              </a:rPr>
              <a:t>页</a:t>
            </a:r>
          </a:p>
        </p:txBody>
      </p:sp>
      <p:sp>
        <p:nvSpPr>
          <p:cNvPr id="34818" name="Rectangle 3"/>
          <p:cNvSpPr>
            <a:spLocks noGrp="1" noChangeArrowheads="1"/>
          </p:cNvSpPr>
          <p:nvPr>
            <p:ph type="body" idx="1"/>
          </p:nvPr>
        </p:nvSpPr>
        <p:spPr>
          <a:xfrm>
            <a:off x="179388" y="1125538"/>
            <a:ext cx="8785225" cy="4787900"/>
          </a:xfrm>
        </p:spPr>
        <p:txBody>
          <a:bodyPr lIns="162000" rIns="0"/>
          <a:lstStyle/>
          <a:p>
            <a:pPr marL="0" indent="0" eaLnBrk="1" hangingPunct="1">
              <a:buFont typeface="Wingdings" pitchFamily="2" charset="2"/>
              <a:buNone/>
            </a:pPr>
            <a:r>
              <a:rPr lang="zh-CN" altLang="en-US" sz="2800" smtClean="0"/>
              <a:t>显然</a:t>
            </a:r>
            <a:r>
              <a:rPr lang="en-US" altLang="zh-CN" sz="2800" smtClean="0"/>
              <a:t>, </a:t>
            </a:r>
            <a:r>
              <a:rPr lang="zh-CN" altLang="en-US" sz="2800" smtClean="0">
                <a:solidFill>
                  <a:srgbClr val="CC0000"/>
                </a:solidFill>
              </a:rPr>
              <a:t>一个结点到它的某个子孙结点有且仅有一条路径</a:t>
            </a:r>
            <a:r>
              <a:rPr lang="en-US" altLang="zh-CN" sz="2800" smtClean="0">
                <a:solidFill>
                  <a:srgbClr val="CC0000"/>
                </a:solidFill>
              </a:rPr>
              <a:t>.</a:t>
            </a:r>
            <a:r>
              <a:rPr lang="zh-CN" altLang="en-US" sz="2800" smtClean="0"/>
              <a:t>树中结点间的父子关系具有如下特征：</a:t>
            </a:r>
          </a:p>
          <a:p>
            <a:pPr marL="0" indent="0" eaLnBrk="1" hangingPunct="1">
              <a:buFont typeface="Wingdings" pitchFamily="2" charset="2"/>
              <a:buNone/>
            </a:pPr>
            <a:r>
              <a:rPr lang="zh-CN" altLang="en-US" sz="2800" smtClean="0"/>
              <a:t>① 树中任一结点都可</a:t>
            </a:r>
            <a:r>
              <a:rPr lang="zh-CN" altLang="en-US" sz="2800" smtClean="0">
                <a:solidFill>
                  <a:srgbClr val="CC0000"/>
                </a:solidFill>
              </a:rPr>
              <a:t>有零个或多个直接后继</a:t>
            </a:r>
            <a:r>
              <a:rPr lang="zh-CN" altLang="en-US" sz="2800" smtClean="0"/>
              <a:t>（即子结点），但至多只能有</a:t>
            </a:r>
            <a:r>
              <a:rPr lang="zh-CN" altLang="en-US" sz="2800" smtClean="0">
                <a:solidFill>
                  <a:srgbClr val="CC0000"/>
                </a:solidFill>
              </a:rPr>
              <a:t>一个直接前驱</a:t>
            </a:r>
            <a:r>
              <a:rPr lang="zh-CN" altLang="en-US" sz="2800" smtClean="0"/>
              <a:t>（即父结点）。</a:t>
            </a:r>
          </a:p>
          <a:p>
            <a:pPr marL="0" indent="0" eaLnBrk="1" hangingPunct="1">
              <a:buFont typeface="Wingdings" pitchFamily="2" charset="2"/>
              <a:buNone/>
            </a:pPr>
            <a:r>
              <a:rPr lang="zh-CN" altLang="en-US" sz="2800" smtClean="0"/>
              <a:t>② 树中只有</a:t>
            </a:r>
            <a:r>
              <a:rPr lang="zh-CN" altLang="en-US" sz="2800" smtClean="0">
                <a:solidFill>
                  <a:srgbClr val="CC0000"/>
                </a:solidFill>
              </a:rPr>
              <a:t>根结点无前驱</a:t>
            </a:r>
            <a:r>
              <a:rPr lang="zh-CN" altLang="en-US" sz="2800" smtClean="0"/>
              <a:t>，它是始结点；</a:t>
            </a:r>
            <a:r>
              <a:rPr lang="zh-CN" altLang="en-US" sz="2800" smtClean="0">
                <a:solidFill>
                  <a:srgbClr val="CC0000"/>
                </a:solidFill>
              </a:rPr>
              <a:t>叶结点无后继</a:t>
            </a:r>
            <a:r>
              <a:rPr lang="zh-CN" altLang="en-US" sz="2800" smtClean="0"/>
              <a:t>，它们是终结点。</a:t>
            </a:r>
          </a:p>
          <a:p>
            <a:pPr marL="0" indent="0" eaLnBrk="1" hangingPunct="1">
              <a:buFont typeface="Wingdings" pitchFamily="2" charset="2"/>
              <a:buNone/>
            </a:pPr>
            <a:r>
              <a:rPr lang="zh-CN" altLang="en-US" sz="2800" smtClean="0"/>
              <a:t>③ 树中某些结点之间具有父子关系或者祖先、子孙关系，</a:t>
            </a:r>
            <a:r>
              <a:rPr lang="zh-CN" altLang="en-US" sz="2800" smtClean="0">
                <a:solidFill>
                  <a:srgbClr val="CC0000"/>
                </a:solidFill>
              </a:rPr>
              <a:t>祖先、子孙关系是对父子关系的扩展</a:t>
            </a:r>
            <a:r>
              <a:rPr lang="en-US" altLang="zh-CN" sz="2800" smtClean="0"/>
              <a:t>, </a:t>
            </a:r>
            <a:r>
              <a:rPr lang="zh-CN" altLang="en-US" sz="2800" smtClean="0"/>
              <a:t>一些结点间</a:t>
            </a:r>
            <a:r>
              <a:rPr lang="en-US" altLang="zh-CN" sz="2800" smtClean="0"/>
              <a:t>, </a:t>
            </a:r>
            <a:r>
              <a:rPr lang="zh-CN" altLang="en-US" sz="2800" smtClean="0"/>
              <a:t>如兄弟结点</a:t>
            </a:r>
            <a:r>
              <a:rPr lang="en-US" altLang="zh-CN" sz="2800" smtClean="0">
                <a:latin typeface="Times New Roman" pitchFamily="18" charset="0"/>
              </a:rPr>
              <a:t>(</a:t>
            </a:r>
            <a:r>
              <a:rPr lang="zh-CN" altLang="en-US" sz="2800" smtClean="0">
                <a:latin typeface="Times New Roman" pitchFamily="18" charset="0"/>
              </a:rPr>
              <a:t>同一父亲的诸子结点被称为兄弟结点</a:t>
            </a:r>
            <a:r>
              <a:rPr lang="en-US" altLang="zh-CN" sz="2800" smtClean="0">
                <a:latin typeface="Times New Roman" pitchFamily="18" charset="0"/>
              </a:rPr>
              <a:t>)</a:t>
            </a:r>
            <a:r>
              <a:rPr lang="zh-CN" altLang="en-US" sz="2800" smtClean="0"/>
              <a:t>之间</a:t>
            </a:r>
            <a:br>
              <a:rPr lang="zh-CN" altLang="en-US" sz="2800" smtClean="0"/>
            </a:br>
            <a:r>
              <a:rPr lang="zh-CN" altLang="en-US" sz="2800" smtClean="0"/>
              <a:t>就没有这种关系。</a:t>
            </a:r>
          </a:p>
        </p:txBody>
      </p:sp>
    </p:spTree>
  </p:cSld>
  <p:clrMapOvr>
    <a:masterClrMapping/>
  </p:clrMapOvr>
  <p:transition>
    <p:strips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a:extLst>
              <a:ext uri="{FF2B5EF4-FFF2-40B4-BE49-F238E27FC236}">
                <a16:creationId xmlns:a16="http://schemas.microsoft.com/office/drawing/2014/main" xmlns="" id="{D00310E1-6604-4B81-919F-BC904F2D119E}"/>
              </a:ext>
            </a:extLst>
          </p:cNvPr>
          <p:cNvSpPr>
            <a:spLocks noGrp="1" noChangeArrowheads="1"/>
          </p:cNvSpPr>
          <p:nvPr>
            <p:ph idx="1"/>
          </p:nvPr>
        </p:nvSpPr>
        <p:spPr>
          <a:xfrm>
            <a:off x="36513" y="44450"/>
            <a:ext cx="8712200" cy="2808288"/>
          </a:xfrm>
        </p:spPr>
        <p:txBody>
          <a:bodyPr/>
          <a:lstStyle/>
          <a:p>
            <a:pPr eaLnBrk="1" hangingPunct="1">
              <a:lnSpc>
                <a:spcPct val="80000"/>
              </a:lnSpc>
              <a:buFont typeface="Wingdings" panose="05000000000000000000" pitchFamily="2" charset="2"/>
              <a:buNone/>
              <a:defRPr/>
            </a:pPr>
            <a:r>
              <a:rPr lang="zh-CN" altLang="zh-CN" sz="2800" b="1" dirty="0">
                <a:solidFill>
                  <a:schemeClr val="tx1"/>
                </a:solidFill>
                <a:latin typeface="Times New Roman" pitchFamily="18" charset="0"/>
                <a:ea typeface="楷体_GB2312" pitchFamily="49" charset="-122"/>
              </a:rPr>
              <a:t>边</a:t>
            </a:r>
            <a:r>
              <a:rPr lang="zh-CN" altLang="en-US" sz="2800" b="1" dirty="0">
                <a:solidFill>
                  <a:schemeClr val="tx1"/>
                </a:solidFill>
                <a:latin typeface="Times New Roman" pitchFamily="18" charset="0"/>
                <a:ea typeface="楷体_GB2312" pitchFamily="49" charset="-122"/>
              </a:rPr>
              <a:t>、</a:t>
            </a:r>
            <a:r>
              <a:rPr lang="zh-CN" altLang="zh-CN" sz="2800" b="1" dirty="0">
                <a:solidFill>
                  <a:schemeClr val="tx1"/>
                </a:solidFill>
                <a:latin typeface="Times New Roman" pitchFamily="18" charset="0"/>
                <a:ea typeface="楷体_GB2312" pitchFamily="49" charset="-122"/>
              </a:rPr>
              <a:t>路径</a:t>
            </a:r>
            <a:r>
              <a:rPr lang="zh-CN" altLang="en-US" sz="2800" b="1" dirty="0">
                <a:solidFill>
                  <a:schemeClr val="tx1"/>
                </a:solidFill>
                <a:latin typeface="Times New Roman" pitchFamily="18" charset="0"/>
                <a:ea typeface="楷体_GB2312" pitchFamily="49" charset="-122"/>
              </a:rPr>
              <a:t>、</a:t>
            </a:r>
            <a:r>
              <a:rPr lang="zh-CN" altLang="zh-CN" sz="2800" b="1" dirty="0">
                <a:solidFill>
                  <a:schemeClr val="tx1"/>
                </a:solidFill>
                <a:latin typeface="Times New Roman" pitchFamily="18" charset="0"/>
                <a:ea typeface="楷体_GB2312" pitchFamily="49" charset="-122"/>
              </a:rPr>
              <a:t>路径长度</a:t>
            </a:r>
            <a:endParaRPr lang="en-US" altLang="zh-CN" sz="2800" b="1" dirty="0">
              <a:solidFill>
                <a:schemeClr val="tx1"/>
              </a:solidFill>
              <a:latin typeface="Times New Roman" pitchFamily="18" charset="0"/>
              <a:ea typeface="楷体_GB2312" pitchFamily="49" charset="-122"/>
            </a:endParaRPr>
          </a:p>
          <a:p>
            <a:pPr eaLnBrk="1" hangingPunct="1">
              <a:lnSpc>
                <a:spcPct val="80000"/>
              </a:lnSpc>
              <a:buFont typeface="Wingdings" panose="05000000000000000000" pitchFamily="2" charset="2"/>
              <a:buNone/>
              <a:defRPr/>
            </a:pPr>
            <a:r>
              <a:rPr lang="zh-CN" altLang="en-US" sz="2800" b="1" dirty="0">
                <a:solidFill>
                  <a:schemeClr val="tx1"/>
                </a:solidFill>
                <a:latin typeface="Times New Roman" pitchFamily="18" charset="0"/>
                <a:ea typeface="楷体_GB2312" pitchFamily="49" charset="-122"/>
              </a:rPr>
              <a:t>树的高度</a:t>
            </a:r>
            <a:endParaRPr lang="en-US" altLang="zh-CN" sz="2800" b="1" dirty="0">
              <a:solidFill>
                <a:schemeClr val="tx1"/>
              </a:solidFill>
              <a:latin typeface="Times New Roman" pitchFamily="18" charset="0"/>
              <a:ea typeface="楷体_GB2312" pitchFamily="49" charset="-122"/>
            </a:endParaRPr>
          </a:p>
          <a:p>
            <a:pPr eaLnBrk="1" hangingPunct="1">
              <a:lnSpc>
                <a:spcPct val="80000"/>
              </a:lnSpc>
              <a:buFont typeface="Wingdings" panose="05000000000000000000" pitchFamily="2" charset="2"/>
              <a:buNone/>
              <a:defRPr/>
            </a:pPr>
            <a:r>
              <a:rPr lang="zh-CN" altLang="zh-CN" sz="2800" b="1" dirty="0">
                <a:solidFill>
                  <a:schemeClr val="tx1"/>
                </a:solidFill>
                <a:latin typeface="Times New Roman" pitchFamily="18" charset="0"/>
                <a:ea typeface="楷体_GB2312" pitchFamily="49" charset="-122"/>
              </a:rPr>
              <a:t>子孙结点</a:t>
            </a:r>
            <a:r>
              <a:rPr lang="zh-CN" altLang="en-US" sz="2800" b="1" dirty="0">
                <a:solidFill>
                  <a:schemeClr val="tx1"/>
                </a:solidFill>
                <a:latin typeface="Times New Roman" pitchFamily="18" charset="0"/>
                <a:ea typeface="楷体_GB2312" pitchFamily="49" charset="-122"/>
              </a:rPr>
              <a:t>、</a:t>
            </a:r>
            <a:r>
              <a:rPr lang="zh-CN" altLang="zh-CN" sz="2800" b="1" dirty="0">
                <a:solidFill>
                  <a:schemeClr val="tx1"/>
                </a:solidFill>
                <a:latin typeface="Times New Roman" pitchFamily="18" charset="0"/>
                <a:ea typeface="楷体_GB2312" pitchFamily="49" charset="-122"/>
              </a:rPr>
              <a:t>祖先结点</a:t>
            </a:r>
            <a:r>
              <a:rPr lang="zh-CN" altLang="zh-CN" sz="2800" dirty="0">
                <a:solidFill>
                  <a:schemeClr val="tx1"/>
                </a:solidFill>
              </a:rPr>
              <a:t>。</a:t>
            </a:r>
            <a:endParaRPr lang="zh-CN" altLang="en-US" sz="2800" b="1" dirty="0">
              <a:solidFill>
                <a:schemeClr val="tx1"/>
              </a:solidFill>
              <a:latin typeface="Times New Roman" pitchFamily="18" charset="0"/>
              <a:ea typeface="楷体_GB2312" pitchFamily="49" charset="-122"/>
            </a:endParaRPr>
          </a:p>
          <a:p>
            <a:pPr eaLnBrk="1" hangingPunct="1">
              <a:buFont typeface="Wingdings" panose="05000000000000000000" pitchFamily="2" charset="2"/>
              <a:buNone/>
              <a:defRPr/>
            </a:pPr>
            <a:r>
              <a:rPr lang="zh-CN" altLang="en-US" sz="2800" b="1" dirty="0">
                <a:solidFill>
                  <a:schemeClr val="tx1"/>
                </a:solidFill>
                <a:latin typeface="Times New Roman" pitchFamily="18" charset="0"/>
                <a:ea typeface="楷体_GB2312" pitchFamily="49" charset="-122"/>
              </a:rPr>
              <a:t>从</a:t>
            </a:r>
            <a:r>
              <a:rPr lang="en-US" altLang="zh-CN" sz="2800" b="1" dirty="0">
                <a:solidFill>
                  <a:schemeClr val="tx1"/>
                </a:solidFill>
                <a:latin typeface="Times New Roman" pitchFamily="18" charset="0"/>
                <a:ea typeface="楷体_GB2312" pitchFamily="49" charset="-122"/>
              </a:rPr>
              <a:t>A</a:t>
            </a:r>
            <a:r>
              <a:rPr lang="zh-CN" altLang="en-US" sz="2800" b="1" dirty="0">
                <a:solidFill>
                  <a:schemeClr val="tx1"/>
                </a:solidFill>
                <a:latin typeface="Times New Roman" pitchFamily="18" charset="0"/>
                <a:ea typeface="楷体_GB2312" pitchFamily="49" charset="-122"/>
              </a:rPr>
              <a:t>到</a:t>
            </a:r>
            <a:r>
              <a:rPr lang="en-US" altLang="zh-CN" sz="2800" b="1" dirty="0">
                <a:solidFill>
                  <a:schemeClr val="tx1"/>
                </a:solidFill>
                <a:latin typeface="Times New Roman" pitchFamily="18" charset="0"/>
                <a:ea typeface="楷体_GB2312" pitchFamily="49" charset="-122"/>
              </a:rPr>
              <a:t>F</a:t>
            </a:r>
            <a:r>
              <a:rPr lang="zh-CN" altLang="en-US" sz="2800" b="1" dirty="0">
                <a:solidFill>
                  <a:schemeClr val="tx1"/>
                </a:solidFill>
                <a:latin typeface="Times New Roman" pitchFamily="18" charset="0"/>
                <a:ea typeface="楷体_GB2312" pitchFamily="49" charset="-122"/>
              </a:rPr>
              <a:t>的路径为</a:t>
            </a:r>
            <a:r>
              <a:rPr lang="en-US" altLang="zh-CN" sz="2800" b="1" dirty="0">
                <a:solidFill>
                  <a:schemeClr val="tx1"/>
                </a:solidFill>
                <a:latin typeface="Times New Roman" pitchFamily="18" charset="0"/>
                <a:ea typeface="楷体_GB2312" pitchFamily="49" charset="-122"/>
              </a:rPr>
              <a:t>A-B-E-F</a:t>
            </a:r>
            <a:r>
              <a:rPr lang="zh-CN" altLang="en-US" sz="2800" b="1" dirty="0">
                <a:solidFill>
                  <a:schemeClr val="tx1"/>
                </a:solidFill>
                <a:latin typeface="Times New Roman" pitchFamily="18" charset="0"/>
                <a:ea typeface="楷体_GB2312" pitchFamily="49" charset="-122"/>
              </a:rPr>
              <a:t>，</a:t>
            </a:r>
            <a:endParaRPr lang="en-US" altLang="zh-CN" sz="2800" b="1" dirty="0">
              <a:solidFill>
                <a:schemeClr val="tx1"/>
              </a:solidFill>
              <a:latin typeface="Times New Roman" pitchFamily="18" charset="0"/>
              <a:ea typeface="楷体_GB2312" pitchFamily="49" charset="-122"/>
            </a:endParaRPr>
          </a:p>
          <a:p>
            <a:pPr eaLnBrk="1" hangingPunct="1">
              <a:buFont typeface="Wingdings" panose="05000000000000000000" pitchFamily="2" charset="2"/>
              <a:buNone/>
              <a:defRPr/>
            </a:pPr>
            <a:r>
              <a:rPr lang="zh-CN" altLang="en-US" sz="2800" b="1" dirty="0">
                <a:solidFill>
                  <a:schemeClr val="tx1"/>
                </a:solidFill>
                <a:latin typeface="Times New Roman" pitchFamily="18" charset="0"/>
                <a:ea typeface="楷体_GB2312" pitchFamily="49" charset="-122"/>
              </a:rPr>
              <a:t>路径长度为</a:t>
            </a:r>
            <a:r>
              <a:rPr lang="en-US" altLang="zh-CN" sz="2800" b="1" dirty="0">
                <a:solidFill>
                  <a:schemeClr val="tx1"/>
                </a:solidFill>
                <a:latin typeface="Times New Roman" pitchFamily="18" charset="0"/>
                <a:ea typeface="楷体_GB2312" pitchFamily="49" charset="-122"/>
              </a:rPr>
              <a:t>3</a:t>
            </a:r>
            <a:r>
              <a:rPr lang="zh-CN" altLang="en-US" sz="2800" b="1" dirty="0">
                <a:solidFill>
                  <a:schemeClr val="tx1"/>
                </a:solidFill>
                <a:latin typeface="Times New Roman" pitchFamily="18" charset="0"/>
                <a:ea typeface="楷体_GB2312" pitchFamily="49" charset="-122"/>
              </a:rPr>
              <a:t>。</a:t>
            </a:r>
            <a:endParaRPr lang="en-US" altLang="zh-CN" sz="2800" b="1" dirty="0">
              <a:solidFill>
                <a:schemeClr val="tx1"/>
              </a:solidFill>
              <a:latin typeface="Times New Roman" pitchFamily="18" charset="0"/>
              <a:ea typeface="楷体_GB2312" pitchFamily="49" charset="-122"/>
            </a:endParaRPr>
          </a:p>
          <a:p>
            <a:pPr eaLnBrk="1" hangingPunct="1">
              <a:buFont typeface="Wingdings" panose="05000000000000000000" pitchFamily="2" charset="2"/>
              <a:buNone/>
              <a:defRPr/>
            </a:pPr>
            <a:r>
              <a:rPr lang="zh-CN" altLang="zh-CN" sz="2800" b="1" dirty="0">
                <a:solidFill>
                  <a:schemeClr val="tx1"/>
                </a:solidFill>
                <a:latin typeface="Times New Roman" pitchFamily="18" charset="0"/>
                <a:ea typeface="楷体_GB2312" pitchFamily="49" charset="-122"/>
              </a:rPr>
              <a:t>树的高度为</a:t>
            </a:r>
            <a:r>
              <a:rPr lang="en-US" altLang="zh-CN" sz="2800" b="1" dirty="0">
                <a:solidFill>
                  <a:schemeClr val="tx1"/>
                </a:solidFill>
                <a:latin typeface="Times New Roman" pitchFamily="18" charset="0"/>
                <a:ea typeface="楷体_GB2312" pitchFamily="49" charset="-122"/>
              </a:rPr>
              <a:t>3</a:t>
            </a:r>
          </a:p>
        </p:txBody>
      </p:sp>
      <p:grpSp>
        <p:nvGrpSpPr>
          <p:cNvPr id="26628" name="Group 66">
            <a:extLst>
              <a:ext uri="{FF2B5EF4-FFF2-40B4-BE49-F238E27FC236}">
                <a16:creationId xmlns:a16="http://schemas.microsoft.com/office/drawing/2014/main" xmlns="" id="{BED274AD-E789-4D39-A30C-9507B0D03FA8}"/>
              </a:ext>
            </a:extLst>
          </p:cNvPr>
          <p:cNvGrpSpPr>
            <a:grpSpLocks/>
          </p:cNvGrpSpPr>
          <p:nvPr/>
        </p:nvGrpSpPr>
        <p:grpSpPr bwMode="auto">
          <a:xfrm>
            <a:off x="0" y="2924175"/>
            <a:ext cx="9144000" cy="3014121"/>
            <a:chOff x="2505" y="8085"/>
            <a:chExt cx="6520" cy="2163"/>
          </a:xfrm>
        </p:grpSpPr>
        <p:grpSp>
          <p:nvGrpSpPr>
            <p:cNvPr id="26630" name="Group 67">
              <a:extLst>
                <a:ext uri="{FF2B5EF4-FFF2-40B4-BE49-F238E27FC236}">
                  <a16:creationId xmlns:a16="http://schemas.microsoft.com/office/drawing/2014/main" xmlns="" id="{46F9A22A-3C1C-46DF-96A5-6F858F6C3248}"/>
                </a:ext>
              </a:extLst>
            </p:cNvPr>
            <p:cNvGrpSpPr>
              <a:grpSpLocks/>
            </p:cNvGrpSpPr>
            <p:nvPr/>
          </p:nvGrpSpPr>
          <p:grpSpPr bwMode="auto">
            <a:xfrm>
              <a:off x="2505" y="8188"/>
              <a:ext cx="4280" cy="2060"/>
              <a:chOff x="2505" y="8188"/>
              <a:chExt cx="4280" cy="2060"/>
            </a:xfrm>
          </p:grpSpPr>
          <p:grpSp>
            <p:nvGrpSpPr>
              <p:cNvPr id="26651" name="Group 68">
                <a:extLst>
                  <a:ext uri="{FF2B5EF4-FFF2-40B4-BE49-F238E27FC236}">
                    <a16:creationId xmlns:a16="http://schemas.microsoft.com/office/drawing/2014/main" xmlns="" id="{8ABA6580-F6AE-4794-9545-CD155668A037}"/>
                  </a:ext>
                </a:extLst>
              </p:cNvPr>
              <p:cNvGrpSpPr>
                <a:grpSpLocks/>
              </p:cNvGrpSpPr>
              <p:nvPr/>
            </p:nvGrpSpPr>
            <p:grpSpPr bwMode="auto">
              <a:xfrm>
                <a:off x="2505" y="8188"/>
                <a:ext cx="4280" cy="2060"/>
                <a:chOff x="2505" y="8188"/>
                <a:chExt cx="4280" cy="2060"/>
              </a:xfrm>
            </p:grpSpPr>
            <p:grpSp>
              <p:nvGrpSpPr>
                <p:cNvPr id="26661" name="Group 69">
                  <a:extLst>
                    <a:ext uri="{FF2B5EF4-FFF2-40B4-BE49-F238E27FC236}">
                      <a16:creationId xmlns:a16="http://schemas.microsoft.com/office/drawing/2014/main" xmlns="" id="{BE78F768-080D-4844-88AE-B60F6971BE2F}"/>
                    </a:ext>
                  </a:extLst>
                </p:cNvPr>
                <p:cNvGrpSpPr>
                  <a:grpSpLocks/>
                </p:cNvGrpSpPr>
                <p:nvPr/>
              </p:nvGrpSpPr>
              <p:grpSpPr bwMode="auto">
                <a:xfrm>
                  <a:off x="4665" y="8188"/>
                  <a:ext cx="380" cy="360"/>
                  <a:chOff x="4665" y="8188"/>
                  <a:chExt cx="380" cy="360"/>
                </a:xfrm>
              </p:grpSpPr>
              <p:sp>
                <p:nvSpPr>
                  <p:cNvPr id="26686" name="Oval 70">
                    <a:extLst>
                      <a:ext uri="{FF2B5EF4-FFF2-40B4-BE49-F238E27FC236}">
                        <a16:creationId xmlns:a16="http://schemas.microsoft.com/office/drawing/2014/main" xmlns="" id="{1A5353AE-4B97-4105-842C-6ECF8304D1CB}"/>
                      </a:ext>
                    </a:extLst>
                  </p:cNvPr>
                  <p:cNvSpPr>
                    <a:spLocks noChangeArrowheads="1"/>
                  </p:cNvSpPr>
                  <p:nvPr/>
                </p:nvSpPr>
                <p:spPr bwMode="auto">
                  <a:xfrm>
                    <a:off x="4665" y="818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87" name="Text Box 71">
                    <a:extLst>
                      <a:ext uri="{FF2B5EF4-FFF2-40B4-BE49-F238E27FC236}">
                        <a16:creationId xmlns:a16="http://schemas.microsoft.com/office/drawing/2014/main" xmlns="" id="{0C0EAE8D-AC81-4EC7-9986-1DC95284C250}"/>
                      </a:ext>
                    </a:extLst>
                  </p:cNvPr>
                  <p:cNvSpPr txBox="1">
                    <a:spLocks noChangeArrowheads="1"/>
                  </p:cNvSpPr>
                  <p:nvPr/>
                </p:nvSpPr>
                <p:spPr bwMode="auto">
                  <a:xfrm>
                    <a:off x="4805" y="8248"/>
                    <a:ext cx="1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A</a:t>
                    </a:r>
                    <a:endParaRPr lang="en-US" altLang="zh-CN" sz="2000" b="1" dirty="0">
                      <a:latin typeface="Tahoma" panose="020B0604030504040204" pitchFamily="34" charset="0"/>
                    </a:endParaRPr>
                  </a:p>
                </p:txBody>
              </p:sp>
            </p:grpSp>
            <p:grpSp>
              <p:nvGrpSpPr>
                <p:cNvPr id="26662" name="Group 72">
                  <a:extLst>
                    <a:ext uri="{FF2B5EF4-FFF2-40B4-BE49-F238E27FC236}">
                      <a16:creationId xmlns:a16="http://schemas.microsoft.com/office/drawing/2014/main" xmlns="" id="{EBE3CB20-764B-4DD2-8F60-46AC8B96A933}"/>
                    </a:ext>
                  </a:extLst>
                </p:cNvPr>
                <p:cNvGrpSpPr>
                  <a:grpSpLocks/>
                </p:cNvGrpSpPr>
                <p:nvPr/>
              </p:nvGrpSpPr>
              <p:grpSpPr bwMode="auto">
                <a:xfrm>
                  <a:off x="2805" y="9348"/>
                  <a:ext cx="380" cy="360"/>
                  <a:chOff x="2805" y="9348"/>
                  <a:chExt cx="380" cy="360"/>
                </a:xfrm>
              </p:grpSpPr>
              <p:sp>
                <p:nvSpPr>
                  <p:cNvPr id="26684" name="Oval 73">
                    <a:extLst>
                      <a:ext uri="{FF2B5EF4-FFF2-40B4-BE49-F238E27FC236}">
                        <a16:creationId xmlns:a16="http://schemas.microsoft.com/office/drawing/2014/main" xmlns="" id="{9E54D0CB-19B8-4E96-8C97-47AD54652287}"/>
                      </a:ext>
                    </a:extLst>
                  </p:cNvPr>
                  <p:cNvSpPr>
                    <a:spLocks noChangeArrowheads="1"/>
                  </p:cNvSpPr>
                  <p:nvPr/>
                </p:nvSpPr>
                <p:spPr bwMode="auto">
                  <a:xfrm>
                    <a:off x="2805" y="934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85" name="Text Box 74">
                    <a:extLst>
                      <a:ext uri="{FF2B5EF4-FFF2-40B4-BE49-F238E27FC236}">
                        <a16:creationId xmlns:a16="http://schemas.microsoft.com/office/drawing/2014/main" xmlns="" id="{8B557048-4D51-4A33-A43B-05204F3A8694}"/>
                      </a:ext>
                    </a:extLst>
                  </p:cNvPr>
                  <p:cNvSpPr txBox="1">
                    <a:spLocks noChangeArrowheads="1"/>
                  </p:cNvSpPr>
                  <p:nvPr/>
                </p:nvSpPr>
                <p:spPr bwMode="auto">
                  <a:xfrm>
                    <a:off x="2945" y="9408"/>
                    <a:ext cx="1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E</a:t>
                    </a:r>
                  </a:p>
                </p:txBody>
              </p:sp>
            </p:grpSp>
            <p:grpSp>
              <p:nvGrpSpPr>
                <p:cNvPr id="26663" name="Group 75">
                  <a:extLst>
                    <a:ext uri="{FF2B5EF4-FFF2-40B4-BE49-F238E27FC236}">
                      <a16:creationId xmlns:a16="http://schemas.microsoft.com/office/drawing/2014/main" xmlns="" id="{5D7A054A-4AF5-4B77-8D70-178630C05383}"/>
                    </a:ext>
                  </a:extLst>
                </p:cNvPr>
                <p:cNvGrpSpPr>
                  <a:grpSpLocks/>
                </p:cNvGrpSpPr>
                <p:nvPr/>
              </p:nvGrpSpPr>
              <p:grpSpPr bwMode="auto">
                <a:xfrm>
                  <a:off x="4705" y="8768"/>
                  <a:ext cx="380" cy="360"/>
                  <a:chOff x="4705" y="8768"/>
                  <a:chExt cx="380" cy="360"/>
                </a:xfrm>
              </p:grpSpPr>
              <p:sp>
                <p:nvSpPr>
                  <p:cNvPr id="26682" name="Oval 76">
                    <a:extLst>
                      <a:ext uri="{FF2B5EF4-FFF2-40B4-BE49-F238E27FC236}">
                        <a16:creationId xmlns:a16="http://schemas.microsoft.com/office/drawing/2014/main" xmlns="" id="{84679CEE-C2CD-4255-A508-F584C4EBC448}"/>
                      </a:ext>
                    </a:extLst>
                  </p:cNvPr>
                  <p:cNvSpPr>
                    <a:spLocks noChangeArrowheads="1"/>
                  </p:cNvSpPr>
                  <p:nvPr/>
                </p:nvSpPr>
                <p:spPr bwMode="auto">
                  <a:xfrm>
                    <a:off x="4705" y="876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83" name="Text Box 77">
                    <a:extLst>
                      <a:ext uri="{FF2B5EF4-FFF2-40B4-BE49-F238E27FC236}">
                        <a16:creationId xmlns:a16="http://schemas.microsoft.com/office/drawing/2014/main" xmlns="" id="{D9029A22-F37E-4363-ACD0-CA2DFE3DE1AA}"/>
                      </a:ext>
                    </a:extLst>
                  </p:cNvPr>
                  <p:cNvSpPr txBox="1">
                    <a:spLocks noChangeArrowheads="1"/>
                  </p:cNvSpPr>
                  <p:nvPr/>
                </p:nvSpPr>
                <p:spPr bwMode="auto">
                  <a:xfrm>
                    <a:off x="4845" y="8828"/>
                    <a:ext cx="1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C</a:t>
                    </a:r>
                  </a:p>
                </p:txBody>
              </p:sp>
            </p:grpSp>
            <p:grpSp>
              <p:nvGrpSpPr>
                <p:cNvPr id="26664" name="Group 78">
                  <a:extLst>
                    <a:ext uri="{FF2B5EF4-FFF2-40B4-BE49-F238E27FC236}">
                      <a16:creationId xmlns:a16="http://schemas.microsoft.com/office/drawing/2014/main" xmlns="" id="{CDA2D25B-9438-4702-BDF5-DC298959BB07}"/>
                    </a:ext>
                  </a:extLst>
                </p:cNvPr>
                <p:cNvGrpSpPr>
                  <a:grpSpLocks/>
                </p:cNvGrpSpPr>
                <p:nvPr/>
              </p:nvGrpSpPr>
              <p:grpSpPr bwMode="auto">
                <a:xfrm>
                  <a:off x="6405" y="8748"/>
                  <a:ext cx="380" cy="360"/>
                  <a:chOff x="6405" y="8748"/>
                  <a:chExt cx="380" cy="360"/>
                </a:xfrm>
              </p:grpSpPr>
              <p:sp>
                <p:nvSpPr>
                  <p:cNvPr id="26680" name="Oval 79">
                    <a:extLst>
                      <a:ext uri="{FF2B5EF4-FFF2-40B4-BE49-F238E27FC236}">
                        <a16:creationId xmlns:a16="http://schemas.microsoft.com/office/drawing/2014/main" xmlns="" id="{9DE0DA66-B7F8-48A6-A63C-F57B3D9DF15C}"/>
                      </a:ext>
                    </a:extLst>
                  </p:cNvPr>
                  <p:cNvSpPr>
                    <a:spLocks noChangeArrowheads="1"/>
                  </p:cNvSpPr>
                  <p:nvPr/>
                </p:nvSpPr>
                <p:spPr bwMode="auto">
                  <a:xfrm>
                    <a:off x="6405" y="874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81" name="Text Box 80">
                    <a:extLst>
                      <a:ext uri="{FF2B5EF4-FFF2-40B4-BE49-F238E27FC236}">
                        <a16:creationId xmlns:a16="http://schemas.microsoft.com/office/drawing/2014/main" xmlns="" id="{64E3BC30-3A39-4825-A710-B1F1E9CA664B}"/>
                      </a:ext>
                    </a:extLst>
                  </p:cNvPr>
                  <p:cNvSpPr txBox="1">
                    <a:spLocks noChangeArrowheads="1"/>
                  </p:cNvSpPr>
                  <p:nvPr/>
                </p:nvSpPr>
                <p:spPr bwMode="auto">
                  <a:xfrm>
                    <a:off x="6545" y="8808"/>
                    <a:ext cx="165" cy="25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D</a:t>
                    </a:r>
                    <a:endParaRPr lang="en-US" altLang="zh-CN" sz="2000" b="1" dirty="0">
                      <a:latin typeface="Tahoma" panose="020B0604030504040204" pitchFamily="34" charset="0"/>
                    </a:endParaRPr>
                  </a:p>
                </p:txBody>
              </p:sp>
            </p:grpSp>
            <p:grpSp>
              <p:nvGrpSpPr>
                <p:cNvPr id="26665" name="Group 81">
                  <a:extLst>
                    <a:ext uri="{FF2B5EF4-FFF2-40B4-BE49-F238E27FC236}">
                      <a16:creationId xmlns:a16="http://schemas.microsoft.com/office/drawing/2014/main" xmlns="" id="{159D8789-7148-427F-B32F-D67EAABE3C3F}"/>
                    </a:ext>
                  </a:extLst>
                </p:cNvPr>
                <p:cNvGrpSpPr>
                  <a:grpSpLocks/>
                </p:cNvGrpSpPr>
                <p:nvPr/>
              </p:nvGrpSpPr>
              <p:grpSpPr bwMode="auto">
                <a:xfrm>
                  <a:off x="3265" y="8768"/>
                  <a:ext cx="380" cy="360"/>
                  <a:chOff x="3265" y="8768"/>
                  <a:chExt cx="380" cy="360"/>
                </a:xfrm>
              </p:grpSpPr>
              <p:sp>
                <p:nvSpPr>
                  <p:cNvPr id="26678" name="Oval 82">
                    <a:extLst>
                      <a:ext uri="{FF2B5EF4-FFF2-40B4-BE49-F238E27FC236}">
                        <a16:creationId xmlns:a16="http://schemas.microsoft.com/office/drawing/2014/main" xmlns="" id="{4121C390-09BF-4A87-9E51-75A6B0817AF7}"/>
                      </a:ext>
                    </a:extLst>
                  </p:cNvPr>
                  <p:cNvSpPr>
                    <a:spLocks noChangeArrowheads="1"/>
                  </p:cNvSpPr>
                  <p:nvPr/>
                </p:nvSpPr>
                <p:spPr bwMode="auto">
                  <a:xfrm>
                    <a:off x="3265" y="876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9" name="Text Box 83">
                    <a:extLst>
                      <a:ext uri="{FF2B5EF4-FFF2-40B4-BE49-F238E27FC236}">
                        <a16:creationId xmlns:a16="http://schemas.microsoft.com/office/drawing/2014/main" xmlns="" id="{6F24CF7F-A20A-4848-B827-F2BDDBA6006A}"/>
                      </a:ext>
                    </a:extLst>
                  </p:cNvPr>
                  <p:cNvSpPr txBox="1">
                    <a:spLocks noChangeArrowheads="1"/>
                  </p:cNvSpPr>
                  <p:nvPr/>
                </p:nvSpPr>
                <p:spPr bwMode="auto">
                  <a:xfrm>
                    <a:off x="3405" y="8828"/>
                    <a:ext cx="1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B</a:t>
                    </a:r>
                  </a:p>
                </p:txBody>
              </p:sp>
            </p:grpSp>
            <p:grpSp>
              <p:nvGrpSpPr>
                <p:cNvPr id="26666" name="Group 84">
                  <a:extLst>
                    <a:ext uri="{FF2B5EF4-FFF2-40B4-BE49-F238E27FC236}">
                      <a16:creationId xmlns:a16="http://schemas.microsoft.com/office/drawing/2014/main" xmlns="" id="{26E1A991-3E9E-43C2-806E-EABAF4028A17}"/>
                    </a:ext>
                  </a:extLst>
                </p:cNvPr>
                <p:cNvGrpSpPr>
                  <a:grpSpLocks/>
                </p:cNvGrpSpPr>
                <p:nvPr/>
              </p:nvGrpSpPr>
              <p:grpSpPr bwMode="auto">
                <a:xfrm>
                  <a:off x="5925" y="9388"/>
                  <a:ext cx="380" cy="360"/>
                  <a:chOff x="5925" y="9388"/>
                  <a:chExt cx="380" cy="360"/>
                </a:xfrm>
              </p:grpSpPr>
              <p:sp>
                <p:nvSpPr>
                  <p:cNvPr id="26676" name="Oval 85">
                    <a:extLst>
                      <a:ext uri="{FF2B5EF4-FFF2-40B4-BE49-F238E27FC236}">
                        <a16:creationId xmlns:a16="http://schemas.microsoft.com/office/drawing/2014/main" xmlns="" id="{B15EB829-D434-422B-BF09-CAE222A33951}"/>
                      </a:ext>
                    </a:extLst>
                  </p:cNvPr>
                  <p:cNvSpPr>
                    <a:spLocks noChangeArrowheads="1"/>
                  </p:cNvSpPr>
                  <p:nvPr/>
                </p:nvSpPr>
                <p:spPr bwMode="auto">
                  <a:xfrm>
                    <a:off x="5925" y="938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7" name="Text Box 86">
                    <a:extLst>
                      <a:ext uri="{FF2B5EF4-FFF2-40B4-BE49-F238E27FC236}">
                        <a16:creationId xmlns:a16="http://schemas.microsoft.com/office/drawing/2014/main" xmlns="" id="{BD22D814-1F46-46E2-B2C6-133C51CADFD0}"/>
                      </a:ext>
                    </a:extLst>
                  </p:cNvPr>
                  <p:cNvSpPr txBox="1">
                    <a:spLocks noChangeArrowheads="1"/>
                  </p:cNvSpPr>
                  <p:nvPr/>
                </p:nvSpPr>
                <p:spPr bwMode="auto">
                  <a:xfrm>
                    <a:off x="6085" y="9448"/>
                    <a:ext cx="1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I</a:t>
                    </a:r>
                  </a:p>
                </p:txBody>
              </p:sp>
            </p:grpSp>
            <p:grpSp>
              <p:nvGrpSpPr>
                <p:cNvPr id="26667" name="Group 87">
                  <a:extLst>
                    <a:ext uri="{FF2B5EF4-FFF2-40B4-BE49-F238E27FC236}">
                      <a16:creationId xmlns:a16="http://schemas.microsoft.com/office/drawing/2014/main" xmlns="" id="{D8923131-2E4F-4D98-87C9-0EDEA3AAB4E0}"/>
                    </a:ext>
                  </a:extLst>
                </p:cNvPr>
                <p:cNvGrpSpPr>
                  <a:grpSpLocks/>
                </p:cNvGrpSpPr>
                <p:nvPr/>
              </p:nvGrpSpPr>
              <p:grpSpPr bwMode="auto">
                <a:xfrm>
                  <a:off x="5125" y="9388"/>
                  <a:ext cx="380" cy="360"/>
                  <a:chOff x="5125" y="9388"/>
                  <a:chExt cx="380" cy="360"/>
                </a:xfrm>
              </p:grpSpPr>
              <p:sp>
                <p:nvSpPr>
                  <p:cNvPr id="26674" name="Oval 88">
                    <a:extLst>
                      <a:ext uri="{FF2B5EF4-FFF2-40B4-BE49-F238E27FC236}">
                        <a16:creationId xmlns:a16="http://schemas.microsoft.com/office/drawing/2014/main" xmlns="" id="{FD522F28-07DA-4317-B0EE-C7D0124B1DA7}"/>
                      </a:ext>
                    </a:extLst>
                  </p:cNvPr>
                  <p:cNvSpPr>
                    <a:spLocks noChangeArrowheads="1"/>
                  </p:cNvSpPr>
                  <p:nvPr/>
                </p:nvSpPr>
                <p:spPr bwMode="auto">
                  <a:xfrm>
                    <a:off x="5125" y="938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5" name="Text Box 89">
                    <a:extLst>
                      <a:ext uri="{FF2B5EF4-FFF2-40B4-BE49-F238E27FC236}">
                        <a16:creationId xmlns:a16="http://schemas.microsoft.com/office/drawing/2014/main" xmlns="" id="{7DFAEA6F-5424-4A10-9FA7-96B7934E45EE}"/>
                      </a:ext>
                    </a:extLst>
                  </p:cNvPr>
                  <p:cNvSpPr txBox="1">
                    <a:spLocks noChangeArrowheads="1"/>
                  </p:cNvSpPr>
                  <p:nvPr/>
                </p:nvSpPr>
                <p:spPr bwMode="auto">
                  <a:xfrm>
                    <a:off x="5265" y="9448"/>
                    <a:ext cx="1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H</a:t>
                    </a:r>
                    <a:endParaRPr lang="en-US" altLang="zh-CN" sz="2000" b="1" dirty="0">
                      <a:latin typeface="Tahoma" panose="020B0604030504040204" pitchFamily="34" charset="0"/>
                    </a:endParaRPr>
                  </a:p>
                </p:txBody>
              </p:sp>
            </p:grpSp>
            <p:grpSp>
              <p:nvGrpSpPr>
                <p:cNvPr id="26668" name="Group 90">
                  <a:extLst>
                    <a:ext uri="{FF2B5EF4-FFF2-40B4-BE49-F238E27FC236}">
                      <a16:creationId xmlns:a16="http://schemas.microsoft.com/office/drawing/2014/main" xmlns="" id="{E0A08C8A-C970-40ED-B5E7-2892F1794534}"/>
                    </a:ext>
                  </a:extLst>
                </p:cNvPr>
                <p:cNvGrpSpPr>
                  <a:grpSpLocks/>
                </p:cNvGrpSpPr>
                <p:nvPr/>
              </p:nvGrpSpPr>
              <p:grpSpPr bwMode="auto">
                <a:xfrm>
                  <a:off x="4245" y="9388"/>
                  <a:ext cx="380" cy="360"/>
                  <a:chOff x="4245" y="9388"/>
                  <a:chExt cx="380" cy="360"/>
                </a:xfrm>
              </p:grpSpPr>
              <p:sp>
                <p:nvSpPr>
                  <p:cNvPr id="26672" name="Oval 91">
                    <a:extLst>
                      <a:ext uri="{FF2B5EF4-FFF2-40B4-BE49-F238E27FC236}">
                        <a16:creationId xmlns:a16="http://schemas.microsoft.com/office/drawing/2014/main" xmlns="" id="{5CDA66E6-58F4-4447-AB3D-5F73C51A8B77}"/>
                      </a:ext>
                    </a:extLst>
                  </p:cNvPr>
                  <p:cNvSpPr>
                    <a:spLocks noChangeArrowheads="1"/>
                  </p:cNvSpPr>
                  <p:nvPr/>
                </p:nvSpPr>
                <p:spPr bwMode="auto">
                  <a:xfrm>
                    <a:off x="4245" y="938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3" name="Text Box 92">
                    <a:extLst>
                      <a:ext uri="{FF2B5EF4-FFF2-40B4-BE49-F238E27FC236}">
                        <a16:creationId xmlns:a16="http://schemas.microsoft.com/office/drawing/2014/main" xmlns="" id="{EB0376EE-7E25-4239-B09C-2ADBA78A024E}"/>
                      </a:ext>
                    </a:extLst>
                  </p:cNvPr>
                  <p:cNvSpPr txBox="1">
                    <a:spLocks noChangeArrowheads="1"/>
                  </p:cNvSpPr>
                  <p:nvPr/>
                </p:nvSpPr>
                <p:spPr bwMode="auto">
                  <a:xfrm>
                    <a:off x="4385" y="9448"/>
                    <a:ext cx="1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G</a:t>
                    </a:r>
                    <a:endParaRPr lang="en-US" altLang="zh-CN" sz="2000" b="1" dirty="0">
                      <a:latin typeface="Tahoma" panose="020B0604030504040204" pitchFamily="34" charset="0"/>
                    </a:endParaRPr>
                  </a:p>
                </p:txBody>
              </p:sp>
            </p:grpSp>
            <p:grpSp>
              <p:nvGrpSpPr>
                <p:cNvPr id="26669" name="Group 93">
                  <a:extLst>
                    <a:ext uri="{FF2B5EF4-FFF2-40B4-BE49-F238E27FC236}">
                      <a16:creationId xmlns:a16="http://schemas.microsoft.com/office/drawing/2014/main" xmlns="" id="{5A8AB798-1F73-412D-A9A0-B64DAF8F2248}"/>
                    </a:ext>
                  </a:extLst>
                </p:cNvPr>
                <p:cNvGrpSpPr>
                  <a:grpSpLocks/>
                </p:cNvGrpSpPr>
                <p:nvPr/>
              </p:nvGrpSpPr>
              <p:grpSpPr bwMode="auto">
                <a:xfrm>
                  <a:off x="2505" y="9888"/>
                  <a:ext cx="380" cy="360"/>
                  <a:chOff x="2505" y="9888"/>
                  <a:chExt cx="380" cy="360"/>
                </a:xfrm>
              </p:grpSpPr>
              <p:sp>
                <p:nvSpPr>
                  <p:cNvPr id="26670" name="Oval 94">
                    <a:extLst>
                      <a:ext uri="{FF2B5EF4-FFF2-40B4-BE49-F238E27FC236}">
                        <a16:creationId xmlns:a16="http://schemas.microsoft.com/office/drawing/2014/main" xmlns="" id="{48596CE5-E97E-4E37-9F72-09802A732DDA}"/>
                      </a:ext>
                    </a:extLst>
                  </p:cNvPr>
                  <p:cNvSpPr>
                    <a:spLocks noChangeArrowheads="1"/>
                  </p:cNvSpPr>
                  <p:nvPr/>
                </p:nvSpPr>
                <p:spPr bwMode="auto">
                  <a:xfrm>
                    <a:off x="2505" y="9888"/>
                    <a:ext cx="380" cy="36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71" name="Text Box 95">
                    <a:extLst>
                      <a:ext uri="{FF2B5EF4-FFF2-40B4-BE49-F238E27FC236}">
                        <a16:creationId xmlns:a16="http://schemas.microsoft.com/office/drawing/2014/main" xmlns="" id="{DB147E92-445A-4658-8433-3A154023A239}"/>
                      </a:ext>
                    </a:extLst>
                  </p:cNvPr>
                  <p:cNvSpPr txBox="1">
                    <a:spLocks noChangeArrowheads="1"/>
                  </p:cNvSpPr>
                  <p:nvPr/>
                </p:nvSpPr>
                <p:spPr bwMode="auto">
                  <a:xfrm>
                    <a:off x="2645" y="9948"/>
                    <a:ext cx="120" cy="24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b="1" dirty="0">
                        <a:latin typeface="Times New Roman" panose="02020603050405020304" pitchFamily="18" charset="0"/>
                      </a:rPr>
                      <a:t>F</a:t>
                    </a:r>
                  </a:p>
                </p:txBody>
              </p:sp>
            </p:grpSp>
          </p:grpSp>
          <p:grpSp>
            <p:nvGrpSpPr>
              <p:cNvPr id="26652" name="Group 96">
                <a:extLst>
                  <a:ext uri="{FF2B5EF4-FFF2-40B4-BE49-F238E27FC236}">
                    <a16:creationId xmlns:a16="http://schemas.microsoft.com/office/drawing/2014/main" xmlns="" id="{584AF68E-D3EA-4FAB-B465-1C49F29D3282}"/>
                  </a:ext>
                </a:extLst>
              </p:cNvPr>
              <p:cNvGrpSpPr>
                <a:grpSpLocks/>
              </p:cNvGrpSpPr>
              <p:nvPr/>
            </p:nvGrpSpPr>
            <p:grpSpPr bwMode="auto">
              <a:xfrm>
                <a:off x="2660" y="8348"/>
                <a:ext cx="3880" cy="1540"/>
                <a:chOff x="2660" y="8348"/>
                <a:chExt cx="3880" cy="1540"/>
              </a:xfrm>
            </p:grpSpPr>
            <p:sp>
              <p:nvSpPr>
                <p:cNvPr id="26653" name="Line 97">
                  <a:extLst>
                    <a:ext uri="{FF2B5EF4-FFF2-40B4-BE49-F238E27FC236}">
                      <a16:creationId xmlns:a16="http://schemas.microsoft.com/office/drawing/2014/main" xmlns="" id="{189A8EC9-ED7F-4724-9052-358303CD9F46}"/>
                    </a:ext>
                  </a:extLst>
                </p:cNvPr>
                <p:cNvSpPr>
                  <a:spLocks noChangeShapeType="1"/>
                </p:cNvSpPr>
                <p:nvPr/>
              </p:nvSpPr>
              <p:spPr bwMode="auto">
                <a:xfrm flipH="1">
                  <a:off x="3580" y="8388"/>
                  <a:ext cx="1060" cy="400"/>
                </a:xfrm>
                <a:prstGeom prst="line">
                  <a:avLst/>
                </a:prstGeom>
                <a:noFill/>
                <a:ln w="57150">
                  <a:solidFill>
                    <a:srgbClr val="993300"/>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dirty="0"/>
                </a:p>
              </p:txBody>
            </p:sp>
            <p:sp>
              <p:nvSpPr>
                <p:cNvPr id="26654" name="Line 98">
                  <a:extLst>
                    <a:ext uri="{FF2B5EF4-FFF2-40B4-BE49-F238E27FC236}">
                      <a16:creationId xmlns:a16="http://schemas.microsoft.com/office/drawing/2014/main" xmlns="" id="{0F193ADD-9035-4BC3-BB14-D27588F0DB23}"/>
                    </a:ext>
                  </a:extLst>
                </p:cNvPr>
                <p:cNvSpPr>
                  <a:spLocks noChangeShapeType="1"/>
                </p:cNvSpPr>
                <p:nvPr/>
              </p:nvSpPr>
              <p:spPr bwMode="auto">
                <a:xfrm>
                  <a:off x="4860" y="8548"/>
                  <a:ext cx="0" cy="220"/>
                </a:xfrm>
                <a:prstGeom prst="line">
                  <a:avLst/>
                </a:prstGeom>
                <a:noFill/>
                <a:ln w="571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sp>
              <p:nvSpPr>
                <p:cNvPr id="26655" name="Line 99">
                  <a:extLst>
                    <a:ext uri="{FF2B5EF4-FFF2-40B4-BE49-F238E27FC236}">
                      <a16:creationId xmlns:a16="http://schemas.microsoft.com/office/drawing/2014/main" xmlns="" id="{C5458424-9825-41AB-BE5C-70F9240031E3}"/>
                    </a:ext>
                  </a:extLst>
                </p:cNvPr>
                <p:cNvSpPr>
                  <a:spLocks noChangeShapeType="1"/>
                </p:cNvSpPr>
                <p:nvPr/>
              </p:nvSpPr>
              <p:spPr bwMode="auto">
                <a:xfrm>
                  <a:off x="5040" y="8348"/>
                  <a:ext cx="1400" cy="440"/>
                </a:xfrm>
                <a:prstGeom prst="line">
                  <a:avLst/>
                </a:prstGeom>
                <a:noFill/>
                <a:ln w="571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sp>
              <p:nvSpPr>
                <p:cNvPr id="26656" name="Line 100">
                  <a:extLst>
                    <a:ext uri="{FF2B5EF4-FFF2-40B4-BE49-F238E27FC236}">
                      <a16:creationId xmlns:a16="http://schemas.microsoft.com/office/drawing/2014/main" xmlns="" id="{A2AFBD0B-5EE0-4C25-9918-4E9B17664C60}"/>
                    </a:ext>
                  </a:extLst>
                </p:cNvPr>
                <p:cNvSpPr>
                  <a:spLocks noChangeShapeType="1"/>
                </p:cNvSpPr>
                <p:nvPr/>
              </p:nvSpPr>
              <p:spPr bwMode="auto">
                <a:xfrm flipH="1">
                  <a:off x="3060" y="9048"/>
                  <a:ext cx="240" cy="300"/>
                </a:xfrm>
                <a:prstGeom prst="line">
                  <a:avLst/>
                </a:prstGeom>
                <a:noFill/>
                <a:ln w="57150">
                  <a:solidFill>
                    <a:srgbClr val="993300"/>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sp>
              <p:nvSpPr>
                <p:cNvPr id="26657" name="Line 101">
                  <a:extLst>
                    <a:ext uri="{FF2B5EF4-FFF2-40B4-BE49-F238E27FC236}">
                      <a16:creationId xmlns:a16="http://schemas.microsoft.com/office/drawing/2014/main" xmlns="" id="{66995156-7868-4A04-AF38-1C1B7E9CEF42}"/>
                    </a:ext>
                  </a:extLst>
                </p:cNvPr>
                <p:cNvSpPr>
                  <a:spLocks noChangeShapeType="1"/>
                </p:cNvSpPr>
                <p:nvPr/>
              </p:nvSpPr>
              <p:spPr bwMode="auto">
                <a:xfrm>
                  <a:off x="4990" y="9108"/>
                  <a:ext cx="410" cy="320"/>
                </a:xfrm>
                <a:prstGeom prst="line">
                  <a:avLst/>
                </a:prstGeom>
                <a:noFill/>
                <a:ln w="571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sp>
              <p:nvSpPr>
                <p:cNvPr id="26658" name="Line 102">
                  <a:extLst>
                    <a:ext uri="{FF2B5EF4-FFF2-40B4-BE49-F238E27FC236}">
                      <a16:creationId xmlns:a16="http://schemas.microsoft.com/office/drawing/2014/main" xmlns="" id="{05C3695E-01BA-4344-B76F-2DEB6F913F03}"/>
                    </a:ext>
                  </a:extLst>
                </p:cNvPr>
                <p:cNvSpPr>
                  <a:spLocks noChangeShapeType="1"/>
                </p:cNvSpPr>
                <p:nvPr/>
              </p:nvSpPr>
              <p:spPr bwMode="auto">
                <a:xfrm flipH="1">
                  <a:off x="4440" y="9108"/>
                  <a:ext cx="340" cy="280"/>
                </a:xfrm>
                <a:prstGeom prst="line">
                  <a:avLst/>
                </a:prstGeom>
                <a:noFill/>
                <a:ln w="571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sp>
              <p:nvSpPr>
                <p:cNvPr id="26659" name="Line 103">
                  <a:extLst>
                    <a:ext uri="{FF2B5EF4-FFF2-40B4-BE49-F238E27FC236}">
                      <a16:creationId xmlns:a16="http://schemas.microsoft.com/office/drawing/2014/main" xmlns="" id="{F0D8B9C6-045A-42C8-B8F8-FA2BEC7D5F92}"/>
                    </a:ext>
                  </a:extLst>
                </p:cNvPr>
                <p:cNvSpPr>
                  <a:spLocks noChangeShapeType="1"/>
                </p:cNvSpPr>
                <p:nvPr/>
              </p:nvSpPr>
              <p:spPr bwMode="auto">
                <a:xfrm flipH="1">
                  <a:off x="6200" y="9108"/>
                  <a:ext cx="340" cy="300"/>
                </a:xfrm>
                <a:prstGeom prst="line">
                  <a:avLst/>
                </a:prstGeom>
                <a:noFill/>
                <a:ln w="571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sp>
              <p:nvSpPr>
                <p:cNvPr id="26660" name="Line 104">
                  <a:extLst>
                    <a:ext uri="{FF2B5EF4-FFF2-40B4-BE49-F238E27FC236}">
                      <a16:creationId xmlns:a16="http://schemas.microsoft.com/office/drawing/2014/main" xmlns="" id="{558E7477-0104-4E3A-A061-1ABA9E783A08}"/>
                    </a:ext>
                  </a:extLst>
                </p:cNvPr>
                <p:cNvSpPr>
                  <a:spLocks noChangeShapeType="1"/>
                </p:cNvSpPr>
                <p:nvPr/>
              </p:nvSpPr>
              <p:spPr bwMode="auto">
                <a:xfrm flipH="1">
                  <a:off x="2660" y="9668"/>
                  <a:ext cx="200" cy="220"/>
                </a:xfrm>
                <a:prstGeom prst="line">
                  <a:avLst/>
                </a:prstGeom>
                <a:noFill/>
                <a:ln w="57150">
                  <a:solidFill>
                    <a:srgbClr val="993300"/>
                  </a:solidFill>
                  <a:round/>
                  <a:headEnd/>
                  <a:tailEnd type="arrow" w="lg" len="lg"/>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26631" name="Group 105">
              <a:extLst>
                <a:ext uri="{FF2B5EF4-FFF2-40B4-BE49-F238E27FC236}">
                  <a16:creationId xmlns:a16="http://schemas.microsoft.com/office/drawing/2014/main" xmlns="" id="{5DD3BCAC-6725-4945-A97F-836057554B86}"/>
                </a:ext>
              </a:extLst>
            </p:cNvPr>
            <p:cNvGrpSpPr>
              <a:grpSpLocks/>
            </p:cNvGrpSpPr>
            <p:nvPr/>
          </p:nvGrpSpPr>
          <p:grpSpPr bwMode="auto">
            <a:xfrm>
              <a:off x="2885" y="8085"/>
              <a:ext cx="6140" cy="2163"/>
              <a:chOff x="2885" y="8085"/>
              <a:chExt cx="6140" cy="2163"/>
            </a:xfrm>
          </p:grpSpPr>
          <p:grpSp>
            <p:nvGrpSpPr>
              <p:cNvPr id="26632" name="Group 106">
                <a:extLst>
                  <a:ext uri="{FF2B5EF4-FFF2-40B4-BE49-F238E27FC236}">
                    <a16:creationId xmlns:a16="http://schemas.microsoft.com/office/drawing/2014/main" xmlns="" id="{04862B1D-CBC3-4702-930A-E14CDC609D92}"/>
                  </a:ext>
                </a:extLst>
              </p:cNvPr>
              <p:cNvGrpSpPr>
                <a:grpSpLocks/>
              </p:cNvGrpSpPr>
              <p:nvPr/>
            </p:nvGrpSpPr>
            <p:grpSpPr bwMode="auto">
              <a:xfrm>
                <a:off x="5025" y="8085"/>
                <a:ext cx="3800" cy="420"/>
                <a:chOff x="5025" y="8085"/>
                <a:chExt cx="3800" cy="420"/>
              </a:xfrm>
            </p:grpSpPr>
            <p:sp>
              <p:nvSpPr>
                <p:cNvPr id="26649" name="Line 107">
                  <a:extLst>
                    <a:ext uri="{FF2B5EF4-FFF2-40B4-BE49-F238E27FC236}">
                      <a16:creationId xmlns:a16="http://schemas.microsoft.com/office/drawing/2014/main" xmlns="" id="{7EC0904F-9284-4BA5-BEB2-E4ACDB501245}"/>
                    </a:ext>
                  </a:extLst>
                </p:cNvPr>
                <p:cNvSpPr>
                  <a:spLocks noChangeShapeType="1"/>
                </p:cNvSpPr>
                <p:nvPr/>
              </p:nvSpPr>
              <p:spPr bwMode="auto">
                <a:xfrm>
                  <a:off x="5025" y="8288"/>
                  <a:ext cx="300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6650" name="Text Box 108">
                  <a:extLst>
                    <a:ext uri="{FF2B5EF4-FFF2-40B4-BE49-F238E27FC236}">
                      <a16:creationId xmlns:a16="http://schemas.microsoft.com/office/drawing/2014/main" xmlns="" id="{D3665FC4-2359-4EE6-90ED-CBF34FF1C213}"/>
                    </a:ext>
                  </a:extLst>
                </p:cNvPr>
                <p:cNvSpPr txBox="1">
                  <a:spLocks noChangeArrowheads="1"/>
                </p:cNvSpPr>
                <p:nvPr/>
              </p:nvSpPr>
              <p:spPr bwMode="auto">
                <a:xfrm>
                  <a:off x="7945" y="8085"/>
                  <a:ext cx="880" cy="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400" b="1">
                      <a:latin typeface="Times New Roman" panose="02020603050405020304" pitchFamily="18" charset="0"/>
                    </a:rPr>
                    <a:t>层次</a:t>
                  </a:r>
                  <a:r>
                    <a:rPr lang="en-US" altLang="zh-CN" sz="2400" b="1">
                      <a:latin typeface="Times New Roman" panose="02020603050405020304" pitchFamily="18" charset="0"/>
                    </a:rPr>
                    <a:t>0</a:t>
                  </a:r>
                </a:p>
              </p:txBody>
            </p:sp>
          </p:grpSp>
          <p:grpSp>
            <p:nvGrpSpPr>
              <p:cNvPr id="26633" name="Group 109">
                <a:extLst>
                  <a:ext uri="{FF2B5EF4-FFF2-40B4-BE49-F238E27FC236}">
                    <a16:creationId xmlns:a16="http://schemas.microsoft.com/office/drawing/2014/main" xmlns="" id="{6DE64052-226A-4D80-B334-B90E4641F3A8}"/>
                  </a:ext>
                </a:extLst>
              </p:cNvPr>
              <p:cNvGrpSpPr>
                <a:grpSpLocks/>
              </p:cNvGrpSpPr>
              <p:nvPr/>
            </p:nvGrpSpPr>
            <p:grpSpPr bwMode="auto">
              <a:xfrm>
                <a:off x="3665" y="8708"/>
                <a:ext cx="5200" cy="440"/>
                <a:chOff x="3665" y="8708"/>
                <a:chExt cx="5200" cy="440"/>
              </a:xfrm>
            </p:grpSpPr>
            <p:grpSp>
              <p:nvGrpSpPr>
                <p:cNvPr id="26644" name="Group 110">
                  <a:extLst>
                    <a:ext uri="{FF2B5EF4-FFF2-40B4-BE49-F238E27FC236}">
                      <a16:creationId xmlns:a16="http://schemas.microsoft.com/office/drawing/2014/main" xmlns="" id="{3DA508B6-886D-497D-91A2-C14118C9A917}"/>
                    </a:ext>
                  </a:extLst>
                </p:cNvPr>
                <p:cNvGrpSpPr>
                  <a:grpSpLocks/>
                </p:cNvGrpSpPr>
                <p:nvPr/>
              </p:nvGrpSpPr>
              <p:grpSpPr bwMode="auto">
                <a:xfrm>
                  <a:off x="3665" y="8928"/>
                  <a:ext cx="4340" cy="20"/>
                  <a:chOff x="3665" y="8928"/>
                  <a:chExt cx="4340" cy="20"/>
                </a:xfrm>
              </p:grpSpPr>
              <p:sp>
                <p:nvSpPr>
                  <p:cNvPr id="26646" name="Line 111">
                    <a:extLst>
                      <a:ext uri="{FF2B5EF4-FFF2-40B4-BE49-F238E27FC236}">
                        <a16:creationId xmlns:a16="http://schemas.microsoft.com/office/drawing/2014/main" xmlns="" id="{A5C33712-C28C-43A4-BD13-A676B4D4BB91}"/>
                      </a:ext>
                    </a:extLst>
                  </p:cNvPr>
                  <p:cNvSpPr>
                    <a:spLocks noChangeShapeType="1"/>
                  </p:cNvSpPr>
                  <p:nvPr/>
                </p:nvSpPr>
                <p:spPr bwMode="auto">
                  <a:xfrm>
                    <a:off x="3665" y="8928"/>
                    <a:ext cx="102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6647" name="Line 112">
                    <a:extLst>
                      <a:ext uri="{FF2B5EF4-FFF2-40B4-BE49-F238E27FC236}">
                        <a16:creationId xmlns:a16="http://schemas.microsoft.com/office/drawing/2014/main" xmlns="" id="{85ADC583-F979-44CA-9B0D-1B144C459081}"/>
                      </a:ext>
                    </a:extLst>
                  </p:cNvPr>
                  <p:cNvSpPr>
                    <a:spLocks noChangeShapeType="1"/>
                  </p:cNvSpPr>
                  <p:nvPr/>
                </p:nvSpPr>
                <p:spPr bwMode="auto">
                  <a:xfrm>
                    <a:off x="5105" y="8948"/>
                    <a:ext cx="132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6648" name="Line 113">
                    <a:extLst>
                      <a:ext uri="{FF2B5EF4-FFF2-40B4-BE49-F238E27FC236}">
                        <a16:creationId xmlns:a16="http://schemas.microsoft.com/office/drawing/2014/main" xmlns="" id="{25BBE5CD-4665-4DC6-B5FA-ACBC78BF21CF}"/>
                      </a:ext>
                    </a:extLst>
                  </p:cNvPr>
                  <p:cNvSpPr>
                    <a:spLocks noChangeShapeType="1"/>
                  </p:cNvSpPr>
                  <p:nvPr/>
                </p:nvSpPr>
                <p:spPr bwMode="auto">
                  <a:xfrm>
                    <a:off x="6785" y="8928"/>
                    <a:ext cx="122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6645" name="Text Box 114">
                  <a:extLst>
                    <a:ext uri="{FF2B5EF4-FFF2-40B4-BE49-F238E27FC236}">
                      <a16:creationId xmlns:a16="http://schemas.microsoft.com/office/drawing/2014/main" xmlns="" id="{EC735FB0-DFB9-47B5-B0AB-55CFF0A771C3}"/>
                    </a:ext>
                  </a:extLst>
                </p:cNvPr>
                <p:cNvSpPr txBox="1">
                  <a:spLocks noChangeArrowheads="1"/>
                </p:cNvSpPr>
                <p:nvPr/>
              </p:nvSpPr>
              <p:spPr bwMode="auto">
                <a:xfrm>
                  <a:off x="7965" y="8708"/>
                  <a:ext cx="900"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400" b="1">
                      <a:latin typeface="Times New Roman" panose="02020603050405020304" pitchFamily="18" charset="0"/>
                    </a:rPr>
                    <a:t>层次</a:t>
                  </a:r>
                  <a:r>
                    <a:rPr lang="en-US" altLang="zh-CN" sz="2400" b="1">
                      <a:latin typeface="Times New Roman" panose="02020603050405020304" pitchFamily="18" charset="0"/>
                    </a:rPr>
                    <a:t>1</a:t>
                  </a:r>
                  <a:endParaRPr lang="en-US" altLang="zh-CN" sz="2400" b="1">
                    <a:latin typeface="Tahoma" panose="020B0604030504040204" pitchFamily="34" charset="0"/>
                  </a:endParaRPr>
                </a:p>
              </p:txBody>
            </p:sp>
          </p:grpSp>
          <p:grpSp>
            <p:nvGrpSpPr>
              <p:cNvPr id="26634" name="Group 115">
                <a:extLst>
                  <a:ext uri="{FF2B5EF4-FFF2-40B4-BE49-F238E27FC236}">
                    <a16:creationId xmlns:a16="http://schemas.microsoft.com/office/drawing/2014/main" xmlns="" id="{8882DE2F-C8B3-405B-B106-5A89D90DD185}"/>
                  </a:ext>
                </a:extLst>
              </p:cNvPr>
              <p:cNvGrpSpPr>
                <a:grpSpLocks/>
              </p:cNvGrpSpPr>
              <p:nvPr/>
            </p:nvGrpSpPr>
            <p:grpSpPr bwMode="auto">
              <a:xfrm>
                <a:off x="3185" y="9328"/>
                <a:ext cx="5760" cy="440"/>
                <a:chOff x="3185" y="9328"/>
                <a:chExt cx="5760" cy="440"/>
              </a:xfrm>
            </p:grpSpPr>
            <p:grpSp>
              <p:nvGrpSpPr>
                <p:cNvPr id="26638" name="Group 116">
                  <a:extLst>
                    <a:ext uri="{FF2B5EF4-FFF2-40B4-BE49-F238E27FC236}">
                      <a16:creationId xmlns:a16="http://schemas.microsoft.com/office/drawing/2014/main" xmlns="" id="{5749B971-778A-47F4-A127-12EAD76BB3C0}"/>
                    </a:ext>
                  </a:extLst>
                </p:cNvPr>
                <p:cNvGrpSpPr>
                  <a:grpSpLocks/>
                </p:cNvGrpSpPr>
                <p:nvPr/>
              </p:nvGrpSpPr>
              <p:grpSpPr bwMode="auto">
                <a:xfrm>
                  <a:off x="3185" y="9528"/>
                  <a:ext cx="4740" cy="0"/>
                  <a:chOff x="3185" y="9528"/>
                  <a:chExt cx="4740" cy="0"/>
                </a:xfrm>
              </p:grpSpPr>
              <p:sp>
                <p:nvSpPr>
                  <p:cNvPr id="26640" name="Line 117">
                    <a:extLst>
                      <a:ext uri="{FF2B5EF4-FFF2-40B4-BE49-F238E27FC236}">
                        <a16:creationId xmlns:a16="http://schemas.microsoft.com/office/drawing/2014/main" xmlns="" id="{1CADF2AE-2882-49E2-93C7-713C779C5DBC}"/>
                      </a:ext>
                    </a:extLst>
                  </p:cNvPr>
                  <p:cNvSpPr>
                    <a:spLocks noChangeShapeType="1"/>
                  </p:cNvSpPr>
                  <p:nvPr/>
                </p:nvSpPr>
                <p:spPr bwMode="auto">
                  <a:xfrm>
                    <a:off x="3185" y="9528"/>
                    <a:ext cx="104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6641" name="Line 118">
                    <a:extLst>
                      <a:ext uri="{FF2B5EF4-FFF2-40B4-BE49-F238E27FC236}">
                        <a16:creationId xmlns:a16="http://schemas.microsoft.com/office/drawing/2014/main" xmlns="" id="{63855DE8-28EC-4A55-9A15-E9FFD76AEFAE}"/>
                      </a:ext>
                    </a:extLst>
                  </p:cNvPr>
                  <p:cNvSpPr>
                    <a:spLocks noChangeShapeType="1"/>
                  </p:cNvSpPr>
                  <p:nvPr/>
                </p:nvSpPr>
                <p:spPr bwMode="auto">
                  <a:xfrm>
                    <a:off x="4605" y="9528"/>
                    <a:ext cx="54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6642" name="Line 119">
                    <a:extLst>
                      <a:ext uri="{FF2B5EF4-FFF2-40B4-BE49-F238E27FC236}">
                        <a16:creationId xmlns:a16="http://schemas.microsoft.com/office/drawing/2014/main" xmlns="" id="{7DFD9AB4-0082-49C3-BE7C-07D3908E640B}"/>
                      </a:ext>
                    </a:extLst>
                  </p:cNvPr>
                  <p:cNvSpPr>
                    <a:spLocks noChangeShapeType="1"/>
                  </p:cNvSpPr>
                  <p:nvPr/>
                </p:nvSpPr>
                <p:spPr bwMode="auto">
                  <a:xfrm>
                    <a:off x="5505" y="9528"/>
                    <a:ext cx="42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6643" name="Line 120">
                    <a:extLst>
                      <a:ext uri="{FF2B5EF4-FFF2-40B4-BE49-F238E27FC236}">
                        <a16:creationId xmlns:a16="http://schemas.microsoft.com/office/drawing/2014/main" xmlns="" id="{0B763641-D847-44B2-8C28-83F20796488F}"/>
                      </a:ext>
                    </a:extLst>
                  </p:cNvPr>
                  <p:cNvSpPr>
                    <a:spLocks noChangeShapeType="1"/>
                  </p:cNvSpPr>
                  <p:nvPr/>
                </p:nvSpPr>
                <p:spPr bwMode="auto">
                  <a:xfrm>
                    <a:off x="6305" y="9528"/>
                    <a:ext cx="162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6639" name="Text Box 121">
                  <a:extLst>
                    <a:ext uri="{FF2B5EF4-FFF2-40B4-BE49-F238E27FC236}">
                      <a16:creationId xmlns:a16="http://schemas.microsoft.com/office/drawing/2014/main" xmlns="" id="{0BDA9B02-676E-48D1-9B13-83DB986F2284}"/>
                    </a:ext>
                  </a:extLst>
                </p:cNvPr>
                <p:cNvSpPr txBox="1">
                  <a:spLocks noChangeArrowheads="1"/>
                </p:cNvSpPr>
                <p:nvPr/>
              </p:nvSpPr>
              <p:spPr bwMode="auto">
                <a:xfrm>
                  <a:off x="7965" y="9328"/>
                  <a:ext cx="980"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400" b="1">
                      <a:latin typeface="Times New Roman" panose="02020603050405020304" pitchFamily="18" charset="0"/>
                    </a:rPr>
                    <a:t>层次</a:t>
                  </a:r>
                  <a:r>
                    <a:rPr lang="en-US" altLang="zh-CN" sz="2400" b="1">
                      <a:latin typeface="Times New Roman" panose="02020603050405020304" pitchFamily="18" charset="0"/>
                    </a:rPr>
                    <a:t>2</a:t>
                  </a:r>
                </a:p>
              </p:txBody>
            </p:sp>
          </p:grpSp>
          <p:grpSp>
            <p:nvGrpSpPr>
              <p:cNvPr id="26635" name="Group 122">
                <a:extLst>
                  <a:ext uri="{FF2B5EF4-FFF2-40B4-BE49-F238E27FC236}">
                    <a16:creationId xmlns:a16="http://schemas.microsoft.com/office/drawing/2014/main" xmlns="" id="{4ACF1B21-3258-4A9A-94C3-B7FCC16FD5FA}"/>
                  </a:ext>
                </a:extLst>
              </p:cNvPr>
              <p:cNvGrpSpPr>
                <a:grpSpLocks/>
              </p:cNvGrpSpPr>
              <p:nvPr/>
            </p:nvGrpSpPr>
            <p:grpSpPr bwMode="auto">
              <a:xfrm>
                <a:off x="2885" y="9868"/>
                <a:ext cx="6140" cy="380"/>
                <a:chOff x="2885" y="9868"/>
                <a:chExt cx="6140" cy="380"/>
              </a:xfrm>
            </p:grpSpPr>
            <p:sp>
              <p:nvSpPr>
                <p:cNvPr id="26636" name="Line 123">
                  <a:extLst>
                    <a:ext uri="{FF2B5EF4-FFF2-40B4-BE49-F238E27FC236}">
                      <a16:creationId xmlns:a16="http://schemas.microsoft.com/office/drawing/2014/main" xmlns="" id="{8CD0B83F-C179-4CDA-8068-A040F7219734}"/>
                    </a:ext>
                  </a:extLst>
                </p:cNvPr>
                <p:cNvSpPr>
                  <a:spLocks noChangeShapeType="1"/>
                </p:cNvSpPr>
                <p:nvPr/>
              </p:nvSpPr>
              <p:spPr bwMode="auto">
                <a:xfrm>
                  <a:off x="2885" y="10068"/>
                  <a:ext cx="5040" cy="0"/>
                </a:xfrm>
                <a:prstGeom prst="line">
                  <a:avLst/>
                </a:prstGeom>
                <a:noFill/>
                <a:ln w="38100">
                  <a:solidFill>
                    <a:schemeClr val="tx1"/>
                  </a:solidFill>
                  <a:prstDash val="lg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6637" name="Text Box 124">
                  <a:extLst>
                    <a:ext uri="{FF2B5EF4-FFF2-40B4-BE49-F238E27FC236}">
                      <a16:creationId xmlns:a16="http://schemas.microsoft.com/office/drawing/2014/main" xmlns="" id="{F63034AE-5408-4171-8487-EF25A8E1181B}"/>
                    </a:ext>
                  </a:extLst>
                </p:cNvPr>
                <p:cNvSpPr txBox="1">
                  <a:spLocks noChangeArrowheads="1"/>
                </p:cNvSpPr>
                <p:nvPr/>
              </p:nvSpPr>
              <p:spPr bwMode="auto">
                <a:xfrm>
                  <a:off x="7985" y="9868"/>
                  <a:ext cx="1040" cy="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400" b="1">
                      <a:latin typeface="Times New Roman" panose="02020603050405020304" pitchFamily="18" charset="0"/>
                    </a:rPr>
                    <a:t>层次</a:t>
                  </a:r>
                  <a:r>
                    <a:rPr lang="en-US" altLang="zh-CN" sz="2400" b="1">
                      <a:latin typeface="Times New Roman" panose="02020603050405020304" pitchFamily="18" charset="0"/>
                    </a:rPr>
                    <a:t>3</a:t>
                  </a:r>
                </a:p>
              </p:txBody>
            </p:sp>
          </p:grpSp>
        </p:grpSp>
      </p:gr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500042"/>
            <a:ext cx="8461406" cy="5572164"/>
          </a:xfrm>
        </p:spPr>
        <p:txBody>
          <a:bodyPr/>
          <a:lstStyle/>
          <a:p>
            <a:pPr marL="0" indent="0">
              <a:lnSpc>
                <a:spcPct val="150000"/>
              </a:lnSpc>
              <a:buClr>
                <a:schemeClr val="tx2"/>
              </a:buClr>
              <a:buFont typeface="Wingdings" pitchFamily="2" charset="2"/>
              <a:buChar char="Ø"/>
            </a:pPr>
            <a:r>
              <a:rPr lang="zh-CN" altLang="en-US" sz="3200" dirty="0" smtClean="0">
                <a:latin typeface="Times New Roman" pitchFamily="18" charset="0"/>
              </a:rPr>
              <a:t>在客观世界中，树（或曰树结构）大量存在，例如用树可形象地表示</a:t>
            </a:r>
            <a:r>
              <a:rPr lang="zh-CN" altLang="en-US" sz="3200" dirty="0" smtClean="0">
                <a:solidFill>
                  <a:srgbClr val="CC0000"/>
                </a:solidFill>
                <a:latin typeface="Times New Roman" pitchFamily="18" charset="0"/>
              </a:rPr>
              <a:t>家谱</a:t>
            </a:r>
            <a:r>
              <a:rPr lang="zh-CN" altLang="en-US" sz="3200" dirty="0" smtClean="0">
                <a:latin typeface="Times New Roman" pitchFamily="18" charset="0"/>
              </a:rPr>
              <a:t>、</a:t>
            </a:r>
            <a:r>
              <a:rPr lang="zh-CN" altLang="en-US" sz="3200" dirty="0" smtClean="0">
                <a:solidFill>
                  <a:srgbClr val="CC0000"/>
                </a:solidFill>
                <a:latin typeface="Times New Roman" pitchFamily="18" charset="0"/>
              </a:rPr>
              <a:t>行政组织机构、著作目录</a:t>
            </a:r>
            <a:r>
              <a:rPr lang="zh-CN" altLang="en-US" sz="3200" dirty="0" smtClean="0">
                <a:latin typeface="Times New Roman" pitchFamily="18" charset="0"/>
              </a:rPr>
              <a:t>等。</a:t>
            </a:r>
          </a:p>
          <a:p>
            <a:pPr marL="0" indent="0">
              <a:lnSpc>
                <a:spcPct val="150000"/>
              </a:lnSpc>
              <a:buClr>
                <a:schemeClr val="tx2"/>
              </a:buClr>
              <a:buFont typeface="Wingdings" pitchFamily="2" charset="2"/>
              <a:buChar char="Ø"/>
            </a:pPr>
            <a:r>
              <a:rPr lang="zh-CN" altLang="en-US" sz="3200" dirty="0" smtClean="0">
                <a:latin typeface="Times New Roman" pitchFamily="18" charset="0"/>
              </a:rPr>
              <a:t>树在计算机领域中也有着广泛的应用，例如在编译程序中，用树来表示</a:t>
            </a:r>
            <a:r>
              <a:rPr lang="zh-CN" altLang="en-US" sz="3200" dirty="0" smtClean="0">
                <a:solidFill>
                  <a:srgbClr val="CC0000"/>
                </a:solidFill>
                <a:latin typeface="Times New Roman" pitchFamily="18" charset="0"/>
              </a:rPr>
              <a:t>源程序的语法结构</a:t>
            </a:r>
            <a:r>
              <a:rPr lang="zh-CN" altLang="en-US" sz="3200" dirty="0" smtClean="0">
                <a:latin typeface="Times New Roman" pitchFamily="18" charset="0"/>
              </a:rPr>
              <a:t>；在数据库系统中，可用树来</a:t>
            </a:r>
            <a:r>
              <a:rPr lang="zh-CN" altLang="en-US" sz="3200" dirty="0" smtClean="0">
                <a:solidFill>
                  <a:srgbClr val="CC0000"/>
                </a:solidFill>
                <a:latin typeface="Times New Roman" pitchFamily="18" charset="0"/>
              </a:rPr>
              <a:t>组织信息</a:t>
            </a:r>
            <a:r>
              <a:rPr lang="zh-CN" altLang="en-US" sz="3200" dirty="0" smtClean="0">
                <a:latin typeface="Times New Roman" pitchFamily="18" charset="0"/>
              </a:rPr>
              <a:t>；在分析算法的行为时，可用树来</a:t>
            </a:r>
            <a:r>
              <a:rPr lang="zh-CN" altLang="en-US" sz="3200" dirty="0" smtClean="0">
                <a:solidFill>
                  <a:srgbClr val="CC0000"/>
                </a:solidFill>
                <a:latin typeface="Times New Roman" pitchFamily="18" charset="0"/>
              </a:rPr>
              <a:t>描述其执行过程</a:t>
            </a:r>
            <a:r>
              <a:rPr lang="zh-CN" altLang="en-US" sz="3200" dirty="0" smtClean="0">
                <a:latin typeface="Times New Roman" pitchFamily="18" charset="0"/>
              </a:rPr>
              <a:t>。</a:t>
            </a:r>
            <a:endParaRPr lang="zh-CN" altLang="en-US" sz="3200" dirty="0" smtClean="0">
              <a:latin typeface="Times New Roman" pitchFamily="18" charset="0"/>
            </a:endParaRPr>
          </a:p>
        </p:txBody>
      </p:sp>
    </p:spTree>
  </p:cSld>
  <p:clrMapOvr>
    <a:masterClrMapping/>
  </p:clrMapOvr>
  <p:transition>
    <p:strips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xmlns="" id="{A9C22188-8592-4AC1-96D9-FF65FD78957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0" y="152400"/>
            <a:ext cx="91440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1" name="Rectangle 3">
            <a:extLst>
              <a:ext uri="{FF2B5EF4-FFF2-40B4-BE49-F238E27FC236}">
                <a16:creationId xmlns:a16="http://schemas.microsoft.com/office/drawing/2014/main" xmlns="" id="{A8143D30-A671-44C4-B407-8AC28A98951E}"/>
              </a:ext>
            </a:extLst>
          </p:cNvPr>
          <p:cNvSpPr>
            <a:spLocks noGrp="1" noChangeArrowheads="1"/>
          </p:cNvSpPr>
          <p:nvPr>
            <p:ph sz="half" idx="1"/>
          </p:nvPr>
        </p:nvSpPr>
        <p:spPr>
          <a:xfrm>
            <a:off x="179512" y="3501008"/>
            <a:ext cx="4033838" cy="2971800"/>
          </a:xfrm>
        </p:spPr>
        <p:txBody>
          <a:bodyPr/>
          <a:lstStyle/>
          <a:p>
            <a:pPr eaLnBrk="1" hangingPunct="1">
              <a:spcBef>
                <a:spcPct val="10000"/>
              </a:spcBef>
              <a:defRPr/>
            </a:pPr>
            <a:r>
              <a:rPr lang="zh-CN" altLang="en-US" sz="3200" b="1" dirty="0">
                <a:solidFill>
                  <a:schemeClr val="tx1"/>
                </a:solidFill>
                <a:latin typeface="Times New Roman" pitchFamily="18" charset="0"/>
                <a:ea typeface="楷体_GB2312" pitchFamily="49" charset="-122"/>
              </a:rPr>
              <a:t>结点</a:t>
            </a:r>
            <a:r>
              <a:rPr lang="en-US" altLang="zh-CN" sz="3200" b="1" dirty="0">
                <a:solidFill>
                  <a:schemeClr val="tx1"/>
                </a:solidFill>
                <a:latin typeface="Times New Roman" pitchFamily="18" charset="0"/>
                <a:ea typeface="楷体_GB2312" pitchFamily="49" charset="-122"/>
              </a:rPr>
              <a:t>(node)</a:t>
            </a:r>
          </a:p>
          <a:p>
            <a:pPr eaLnBrk="1" hangingPunct="1">
              <a:spcBef>
                <a:spcPct val="10000"/>
              </a:spcBef>
              <a:defRPr/>
            </a:pPr>
            <a:r>
              <a:rPr lang="zh-CN" altLang="en-US" sz="3200" b="1" dirty="0">
                <a:solidFill>
                  <a:schemeClr val="tx1"/>
                </a:solidFill>
                <a:latin typeface="Times New Roman" pitchFamily="18" charset="0"/>
                <a:ea typeface="楷体_GB2312" pitchFamily="49" charset="-122"/>
              </a:rPr>
              <a:t>结点的度</a:t>
            </a:r>
            <a:r>
              <a:rPr lang="en-US" altLang="zh-CN" sz="3200" b="1" dirty="0">
                <a:solidFill>
                  <a:schemeClr val="tx1"/>
                </a:solidFill>
                <a:latin typeface="Times New Roman" pitchFamily="18" charset="0"/>
                <a:ea typeface="楷体_GB2312" pitchFamily="49" charset="-122"/>
              </a:rPr>
              <a:t>(degree)</a:t>
            </a:r>
          </a:p>
          <a:p>
            <a:pPr eaLnBrk="1" hangingPunct="1">
              <a:spcBef>
                <a:spcPct val="10000"/>
              </a:spcBef>
              <a:defRPr/>
            </a:pPr>
            <a:r>
              <a:rPr lang="zh-CN" altLang="en-US" sz="3200" b="1" dirty="0">
                <a:solidFill>
                  <a:schemeClr val="tx1"/>
                </a:solidFill>
                <a:latin typeface="Times New Roman" pitchFamily="18" charset="0"/>
                <a:ea typeface="楷体_GB2312" pitchFamily="49" charset="-122"/>
              </a:rPr>
              <a:t>分支</a:t>
            </a:r>
            <a:r>
              <a:rPr lang="en-US" altLang="zh-CN" sz="3200" b="1" dirty="0">
                <a:solidFill>
                  <a:schemeClr val="tx1"/>
                </a:solidFill>
                <a:latin typeface="Times New Roman" pitchFamily="18" charset="0"/>
                <a:ea typeface="楷体_GB2312" pitchFamily="49" charset="-122"/>
              </a:rPr>
              <a:t>(branch)</a:t>
            </a:r>
            <a:r>
              <a:rPr lang="zh-CN" altLang="en-US" sz="3200" b="1" dirty="0">
                <a:solidFill>
                  <a:schemeClr val="tx1"/>
                </a:solidFill>
                <a:latin typeface="Times New Roman" pitchFamily="18" charset="0"/>
                <a:ea typeface="楷体_GB2312" pitchFamily="49" charset="-122"/>
              </a:rPr>
              <a:t>结点</a:t>
            </a:r>
          </a:p>
          <a:p>
            <a:pPr eaLnBrk="1" hangingPunct="1">
              <a:spcBef>
                <a:spcPct val="10000"/>
              </a:spcBef>
              <a:defRPr/>
            </a:pPr>
            <a:r>
              <a:rPr lang="zh-CN" altLang="en-US" sz="3200" b="1" dirty="0">
                <a:solidFill>
                  <a:schemeClr val="tx1"/>
                </a:solidFill>
                <a:latin typeface="Times New Roman" pitchFamily="18" charset="0"/>
                <a:ea typeface="楷体_GB2312" pitchFamily="49" charset="-122"/>
              </a:rPr>
              <a:t>叶</a:t>
            </a:r>
            <a:r>
              <a:rPr lang="en-US" altLang="zh-CN" sz="3200" b="1" dirty="0">
                <a:solidFill>
                  <a:schemeClr val="tx1"/>
                </a:solidFill>
                <a:latin typeface="Times New Roman" pitchFamily="18" charset="0"/>
                <a:ea typeface="楷体_GB2312" pitchFamily="49" charset="-122"/>
              </a:rPr>
              <a:t>(leaf)</a:t>
            </a:r>
            <a:r>
              <a:rPr lang="zh-CN" altLang="en-US" sz="3200" b="1" dirty="0">
                <a:solidFill>
                  <a:schemeClr val="tx1"/>
                </a:solidFill>
                <a:latin typeface="Times New Roman" pitchFamily="18" charset="0"/>
                <a:ea typeface="楷体_GB2312" pitchFamily="49" charset="-122"/>
              </a:rPr>
              <a:t>结点</a:t>
            </a:r>
          </a:p>
          <a:p>
            <a:pPr eaLnBrk="1" hangingPunct="1">
              <a:spcBef>
                <a:spcPct val="10000"/>
              </a:spcBef>
              <a:defRPr/>
            </a:pPr>
            <a:r>
              <a:rPr lang="zh-CN" altLang="en-US" sz="3200" b="1" dirty="0">
                <a:solidFill>
                  <a:schemeClr val="tx1"/>
                </a:solidFill>
                <a:latin typeface="Times New Roman" pitchFamily="18" charset="0"/>
                <a:ea typeface="楷体_GB2312" pitchFamily="49" charset="-122"/>
              </a:rPr>
              <a:t>子女</a:t>
            </a:r>
            <a:r>
              <a:rPr lang="en-US" altLang="zh-CN" sz="3200" b="1" dirty="0">
                <a:solidFill>
                  <a:schemeClr val="tx1"/>
                </a:solidFill>
                <a:latin typeface="Times New Roman" pitchFamily="18" charset="0"/>
                <a:ea typeface="楷体_GB2312" pitchFamily="49" charset="-122"/>
              </a:rPr>
              <a:t>(child)</a:t>
            </a:r>
            <a:r>
              <a:rPr lang="zh-CN" altLang="en-US" sz="3200" b="1" dirty="0">
                <a:solidFill>
                  <a:schemeClr val="tx1"/>
                </a:solidFill>
                <a:latin typeface="Times New Roman" pitchFamily="18" charset="0"/>
                <a:ea typeface="楷体_GB2312" pitchFamily="49" charset="-122"/>
              </a:rPr>
              <a:t>结点</a:t>
            </a:r>
          </a:p>
          <a:p>
            <a:pPr eaLnBrk="1" hangingPunct="1">
              <a:spcBef>
                <a:spcPct val="10000"/>
              </a:spcBef>
              <a:defRPr/>
            </a:pPr>
            <a:r>
              <a:rPr lang="zh-CN" altLang="en-US" sz="3200" b="1" dirty="0">
                <a:solidFill>
                  <a:schemeClr val="tx1"/>
                </a:solidFill>
                <a:latin typeface="Times New Roman" pitchFamily="18" charset="0"/>
                <a:ea typeface="楷体_GB2312" pitchFamily="49" charset="-122"/>
              </a:rPr>
              <a:t>双亲</a:t>
            </a:r>
            <a:r>
              <a:rPr lang="en-US" altLang="zh-CN" sz="3200" b="1" dirty="0">
                <a:solidFill>
                  <a:schemeClr val="tx1"/>
                </a:solidFill>
                <a:latin typeface="Times New Roman" pitchFamily="18" charset="0"/>
                <a:ea typeface="楷体_GB2312" pitchFamily="49" charset="-122"/>
              </a:rPr>
              <a:t>(parent)</a:t>
            </a:r>
            <a:r>
              <a:rPr lang="zh-CN" altLang="en-US" sz="3200" b="1" dirty="0">
                <a:solidFill>
                  <a:schemeClr val="tx1"/>
                </a:solidFill>
                <a:latin typeface="Times New Roman" pitchFamily="18" charset="0"/>
                <a:ea typeface="楷体_GB2312" pitchFamily="49" charset="-122"/>
              </a:rPr>
              <a:t>结点</a:t>
            </a:r>
            <a:endParaRPr lang="zh-CN" altLang="en-US" sz="3200" b="1" dirty="0">
              <a:solidFill>
                <a:schemeClr val="tx1"/>
              </a:solidFill>
            </a:endParaRPr>
          </a:p>
        </p:txBody>
      </p:sp>
      <p:sp>
        <p:nvSpPr>
          <p:cNvPr id="7172" name="Rectangle 4">
            <a:extLst>
              <a:ext uri="{FF2B5EF4-FFF2-40B4-BE49-F238E27FC236}">
                <a16:creationId xmlns:a16="http://schemas.microsoft.com/office/drawing/2014/main" xmlns="" id="{BDCA276F-04C5-44C5-B44E-518D2D0A1BF2}"/>
              </a:ext>
            </a:extLst>
          </p:cNvPr>
          <p:cNvSpPr>
            <a:spLocks noGrp="1" noChangeArrowheads="1"/>
          </p:cNvSpPr>
          <p:nvPr>
            <p:ph sz="half" idx="2"/>
          </p:nvPr>
        </p:nvSpPr>
        <p:spPr>
          <a:xfrm>
            <a:off x="4393482" y="3581400"/>
            <a:ext cx="4643437" cy="3276600"/>
          </a:xfrm>
        </p:spPr>
        <p:txBody>
          <a:bodyPr/>
          <a:lstStyle/>
          <a:p>
            <a:pPr eaLnBrk="1" hangingPunct="1">
              <a:spcBef>
                <a:spcPct val="10000"/>
              </a:spcBef>
              <a:defRPr/>
            </a:pPr>
            <a:r>
              <a:rPr lang="zh-CN" altLang="en-US" sz="3200" b="1" dirty="0">
                <a:solidFill>
                  <a:schemeClr val="tx1"/>
                </a:solidFill>
                <a:latin typeface="Times New Roman" pitchFamily="18" charset="0"/>
                <a:ea typeface="楷体_GB2312" pitchFamily="49" charset="-122"/>
              </a:rPr>
              <a:t>兄弟</a:t>
            </a:r>
            <a:r>
              <a:rPr lang="en-US" altLang="zh-CN" sz="3200" b="1" dirty="0">
                <a:solidFill>
                  <a:schemeClr val="tx1"/>
                </a:solidFill>
                <a:latin typeface="Times New Roman" pitchFamily="18" charset="0"/>
                <a:ea typeface="楷体_GB2312" pitchFamily="49" charset="-122"/>
              </a:rPr>
              <a:t>(sibling)</a:t>
            </a:r>
            <a:r>
              <a:rPr lang="zh-CN" altLang="en-US" sz="3200" b="1" dirty="0">
                <a:solidFill>
                  <a:schemeClr val="tx1"/>
                </a:solidFill>
                <a:latin typeface="Times New Roman" pitchFamily="18" charset="0"/>
                <a:ea typeface="楷体_GB2312" pitchFamily="49" charset="-122"/>
              </a:rPr>
              <a:t>结点</a:t>
            </a:r>
          </a:p>
          <a:p>
            <a:pPr eaLnBrk="1" hangingPunct="1">
              <a:spcBef>
                <a:spcPct val="10000"/>
              </a:spcBef>
              <a:defRPr/>
            </a:pPr>
            <a:r>
              <a:rPr lang="zh-CN" altLang="en-US" sz="3200" b="1" dirty="0">
                <a:solidFill>
                  <a:schemeClr val="tx1"/>
                </a:solidFill>
                <a:latin typeface="Times New Roman" pitchFamily="18" charset="0"/>
                <a:ea typeface="楷体_GB2312" pitchFamily="49" charset="-122"/>
              </a:rPr>
              <a:t>祖先</a:t>
            </a:r>
            <a:r>
              <a:rPr lang="en-US" altLang="zh-CN" sz="3200" b="1" dirty="0">
                <a:solidFill>
                  <a:schemeClr val="tx1"/>
                </a:solidFill>
                <a:latin typeface="Times New Roman" pitchFamily="18" charset="0"/>
                <a:ea typeface="楷体_GB2312" pitchFamily="49" charset="-122"/>
              </a:rPr>
              <a:t>(ancestor)</a:t>
            </a:r>
            <a:r>
              <a:rPr lang="zh-CN" altLang="en-US" sz="3200" b="1" dirty="0">
                <a:solidFill>
                  <a:schemeClr val="tx1"/>
                </a:solidFill>
                <a:latin typeface="Times New Roman" pitchFamily="18" charset="0"/>
                <a:ea typeface="楷体_GB2312" pitchFamily="49" charset="-122"/>
              </a:rPr>
              <a:t>结点</a:t>
            </a:r>
          </a:p>
          <a:p>
            <a:pPr eaLnBrk="1" hangingPunct="1">
              <a:spcBef>
                <a:spcPct val="10000"/>
              </a:spcBef>
              <a:defRPr/>
            </a:pPr>
            <a:r>
              <a:rPr lang="zh-CN" altLang="en-US" sz="3200" b="1" dirty="0">
                <a:solidFill>
                  <a:schemeClr val="tx1"/>
                </a:solidFill>
                <a:latin typeface="Times New Roman" pitchFamily="18" charset="0"/>
                <a:ea typeface="楷体_GB2312" pitchFamily="49" charset="-122"/>
              </a:rPr>
              <a:t>子孙</a:t>
            </a:r>
            <a:r>
              <a:rPr lang="en-US" altLang="zh-CN" sz="3200" b="1" dirty="0">
                <a:solidFill>
                  <a:schemeClr val="tx1"/>
                </a:solidFill>
                <a:latin typeface="Times New Roman" pitchFamily="18" charset="0"/>
                <a:ea typeface="楷体_GB2312" pitchFamily="49" charset="-122"/>
              </a:rPr>
              <a:t>(descendant)</a:t>
            </a:r>
            <a:r>
              <a:rPr lang="zh-CN" altLang="en-US" sz="3200" b="1" dirty="0">
                <a:solidFill>
                  <a:schemeClr val="tx1"/>
                </a:solidFill>
                <a:latin typeface="Times New Roman" pitchFamily="18" charset="0"/>
                <a:ea typeface="楷体_GB2312" pitchFamily="49" charset="-122"/>
              </a:rPr>
              <a:t>结点</a:t>
            </a:r>
          </a:p>
          <a:p>
            <a:pPr eaLnBrk="1" hangingPunct="1">
              <a:spcBef>
                <a:spcPct val="10000"/>
              </a:spcBef>
              <a:defRPr/>
            </a:pPr>
            <a:r>
              <a:rPr lang="zh-CN" altLang="en-US" sz="3200" b="1" dirty="0">
                <a:solidFill>
                  <a:schemeClr val="tx1"/>
                </a:solidFill>
                <a:latin typeface="Times New Roman" pitchFamily="18" charset="0"/>
                <a:ea typeface="楷体_GB2312" pitchFamily="49" charset="-122"/>
              </a:rPr>
              <a:t>结点所处层次</a:t>
            </a:r>
            <a:r>
              <a:rPr lang="en-US" altLang="zh-CN" sz="3200" b="1" dirty="0">
                <a:solidFill>
                  <a:schemeClr val="tx1"/>
                </a:solidFill>
                <a:latin typeface="Times New Roman" pitchFamily="18" charset="0"/>
                <a:ea typeface="楷体_GB2312" pitchFamily="49" charset="-122"/>
              </a:rPr>
              <a:t>(level)</a:t>
            </a:r>
          </a:p>
          <a:p>
            <a:pPr eaLnBrk="1" hangingPunct="1">
              <a:spcBef>
                <a:spcPct val="10000"/>
              </a:spcBef>
              <a:defRPr/>
            </a:pPr>
            <a:r>
              <a:rPr lang="zh-CN" altLang="en-US" sz="3200" b="1" dirty="0">
                <a:solidFill>
                  <a:schemeClr val="tx1"/>
                </a:solidFill>
                <a:latin typeface="Times New Roman" pitchFamily="18" charset="0"/>
                <a:ea typeface="楷体_GB2312" pitchFamily="49" charset="-122"/>
              </a:rPr>
              <a:t>树的高度</a:t>
            </a:r>
            <a:r>
              <a:rPr lang="en-US" altLang="zh-CN" sz="3200" b="1" dirty="0">
                <a:solidFill>
                  <a:schemeClr val="tx1"/>
                </a:solidFill>
                <a:latin typeface="Times New Roman" pitchFamily="18" charset="0"/>
                <a:ea typeface="楷体_GB2312" pitchFamily="49" charset="-122"/>
              </a:rPr>
              <a:t>(depth)</a:t>
            </a:r>
          </a:p>
          <a:p>
            <a:pPr eaLnBrk="1" hangingPunct="1">
              <a:spcBef>
                <a:spcPct val="10000"/>
              </a:spcBef>
              <a:defRPr/>
            </a:pPr>
            <a:r>
              <a:rPr lang="zh-CN" altLang="en-US" sz="3200" b="1" dirty="0">
                <a:solidFill>
                  <a:schemeClr val="tx1"/>
                </a:solidFill>
                <a:latin typeface="Times New Roman" pitchFamily="18" charset="0"/>
                <a:ea typeface="楷体_GB2312" pitchFamily="49" charset="-122"/>
              </a:rPr>
              <a:t>树的度</a:t>
            </a:r>
            <a:r>
              <a:rPr lang="en-US" altLang="zh-CN" sz="3200" b="1" dirty="0">
                <a:solidFill>
                  <a:schemeClr val="tx1"/>
                </a:solidFill>
                <a:latin typeface="Times New Roman" pitchFamily="18" charset="0"/>
                <a:ea typeface="楷体_GB2312" pitchFamily="49" charset="-122"/>
              </a:rPr>
              <a:t>(degree</a:t>
            </a:r>
            <a:r>
              <a:rPr lang="en-US" altLang="zh-CN" sz="3200" b="1" dirty="0">
                <a:solidFill>
                  <a:schemeClr val="tx1"/>
                </a:solidFill>
              </a:rPr>
              <a:t>)</a:t>
            </a:r>
          </a:p>
        </p:txBody>
      </p:sp>
    </p:spTree>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CDB879E8-99E1-48C6-BAC4-CDDE10876190}" type="slidenum">
              <a:rPr lang="zh-CN" altLang="en-US" smtClean="0">
                <a:ea typeface="宋体" charset="-122"/>
              </a:rPr>
              <a:pPr/>
              <a:t>21</a:t>
            </a:fld>
            <a:r>
              <a:rPr lang="en-US" altLang="zh-CN" smtClean="0">
                <a:ea typeface="宋体" charset="-122"/>
              </a:rPr>
              <a:t>  </a:t>
            </a:r>
            <a:r>
              <a:rPr lang="zh-CN" altLang="en-US" smtClean="0">
                <a:ea typeface="宋体" charset="-122"/>
              </a:rPr>
              <a:t>页</a:t>
            </a:r>
          </a:p>
        </p:txBody>
      </p:sp>
      <p:grpSp>
        <p:nvGrpSpPr>
          <p:cNvPr id="2" name="Group 43"/>
          <p:cNvGrpSpPr>
            <a:grpSpLocks/>
          </p:cNvGrpSpPr>
          <p:nvPr/>
        </p:nvGrpSpPr>
        <p:grpSpPr bwMode="auto">
          <a:xfrm>
            <a:off x="382588" y="4802188"/>
            <a:ext cx="2414587" cy="1397000"/>
            <a:chOff x="241" y="3025"/>
            <a:chExt cx="1521" cy="880"/>
          </a:xfrm>
        </p:grpSpPr>
        <p:sp>
          <p:nvSpPr>
            <p:cNvPr id="36895" name="Text Box 14"/>
            <p:cNvSpPr txBox="1">
              <a:spLocks noChangeArrowheads="1"/>
            </p:cNvSpPr>
            <p:nvPr/>
          </p:nvSpPr>
          <p:spPr bwMode="auto">
            <a:xfrm>
              <a:off x="241" y="3566"/>
              <a:ext cx="1521" cy="339"/>
            </a:xfrm>
            <a:prstGeom prst="rect">
              <a:avLst/>
            </a:prstGeom>
            <a:solidFill>
              <a:srgbClr val="99CCFF"/>
            </a:solidFill>
            <a:ln w="9525">
              <a:noFill/>
              <a:miter lim="800000"/>
              <a:headEnd/>
              <a:tailEnd/>
            </a:ln>
          </p:spPr>
          <p:txBody>
            <a:bodyPr>
              <a:spAutoFit/>
            </a:bodyPr>
            <a:lstStyle/>
            <a:p>
              <a:pPr algn="ctr">
                <a:spcBef>
                  <a:spcPct val="50000"/>
                </a:spcBef>
              </a:pPr>
              <a:r>
                <a:rPr kumimoji="1" lang="en-US" altLang="zh-CN" sz="2900">
                  <a:solidFill>
                    <a:schemeClr val="tx1"/>
                  </a:solidFill>
                </a:rPr>
                <a:t>A(B, C(D, E))</a:t>
              </a:r>
            </a:p>
          </p:txBody>
        </p:sp>
        <p:sp>
          <p:nvSpPr>
            <p:cNvPr id="36896" name="AutoShape 27"/>
            <p:cNvSpPr>
              <a:spLocks noChangeArrowheads="1"/>
            </p:cNvSpPr>
            <p:nvPr/>
          </p:nvSpPr>
          <p:spPr bwMode="auto">
            <a:xfrm>
              <a:off x="241" y="3025"/>
              <a:ext cx="306" cy="343"/>
            </a:xfrm>
            <a:prstGeom prst="wedgeEllipseCallout">
              <a:avLst>
                <a:gd name="adj1" fmla="val 82440"/>
                <a:gd name="adj2" fmla="val 133565"/>
              </a:avLst>
            </a:prstGeom>
            <a:solidFill>
              <a:srgbClr val="FFFF00"/>
            </a:solidFill>
            <a:ln w="9525">
              <a:solidFill>
                <a:schemeClr val="tx1"/>
              </a:solidFill>
              <a:miter lim="800000"/>
              <a:headEnd/>
              <a:tailEnd/>
            </a:ln>
          </p:spPr>
          <p:txBody>
            <a:bodyPr/>
            <a:lstStyle/>
            <a:p>
              <a:pPr algn="ctr"/>
              <a:r>
                <a:rPr kumimoji="1" lang="en-US" altLang="zh-CN" sz="2400" b="0">
                  <a:solidFill>
                    <a:schemeClr val="tx1"/>
                  </a:solidFill>
                </a:rPr>
                <a:t>3</a:t>
              </a:r>
            </a:p>
          </p:txBody>
        </p:sp>
      </p:grpSp>
      <p:sp>
        <p:nvSpPr>
          <p:cNvPr id="36867" name="Text Box 28"/>
          <p:cNvSpPr txBox="1">
            <a:spLocks noChangeArrowheads="1"/>
          </p:cNvSpPr>
          <p:nvPr/>
        </p:nvSpPr>
        <p:spPr bwMode="auto">
          <a:xfrm>
            <a:off x="71438" y="884238"/>
            <a:ext cx="3097212" cy="2016125"/>
          </a:xfrm>
          <a:prstGeom prst="rect">
            <a:avLst/>
          </a:prstGeom>
          <a:noFill/>
          <a:ln w="9525">
            <a:noFill/>
            <a:miter lim="800000"/>
            <a:headEnd/>
            <a:tailEnd/>
          </a:ln>
        </p:spPr>
        <p:txBody>
          <a:bodyPr>
            <a:spAutoFit/>
          </a:bodyPr>
          <a:lstStyle/>
          <a:p>
            <a:pPr marL="342900" indent="-342900">
              <a:lnSpc>
                <a:spcPts val="3000"/>
              </a:lnSpc>
              <a:buClr>
                <a:schemeClr val="bg2"/>
              </a:buClr>
              <a:buSzPct val="75000"/>
              <a:buFont typeface="Wingdings" pitchFamily="2" charset="2"/>
              <a:buNone/>
            </a:pPr>
            <a:r>
              <a:rPr lang="zh-CN" altLang="en-US" sz="2700">
                <a:solidFill>
                  <a:srgbClr val="04440F"/>
                </a:solidFill>
              </a:rPr>
              <a:t>树的表示   </a:t>
            </a:r>
          </a:p>
          <a:p>
            <a:pPr marL="342900" indent="-342900">
              <a:lnSpc>
                <a:spcPts val="3000"/>
              </a:lnSpc>
              <a:buClr>
                <a:schemeClr val="bg2"/>
              </a:buClr>
              <a:buSzPct val="75000"/>
              <a:buFont typeface="Wingdings" pitchFamily="2" charset="2"/>
              <a:buNone/>
            </a:pPr>
            <a:r>
              <a:rPr lang="en-US" altLang="zh-CN" sz="2700">
                <a:solidFill>
                  <a:srgbClr val="04440F"/>
                </a:solidFill>
              </a:rPr>
              <a:t>1.</a:t>
            </a:r>
            <a:r>
              <a:rPr lang="zh-CN" altLang="en-US" sz="2700">
                <a:solidFill>
                  <a:srgbClr val="04440F"/>
                </a:solidFill>
              </a:rPr>
              <a:t>集合嵌套表示法</a:t>
            </a:r>
          </a:p>
          <a:p>
            <a:pPr marL="342900" indent="-342900">
              <a:lnSpc>
                <a:spcPts val="3000"/>
              </a:lnSpc>
              <a:buClr>
                <a:schemeClr val="bg2"/>
              </a:buClr>
              <a:buSzPct val="75000"/>
              <a:buFont typeface="Wingdings" pitchFamily="2" charset="2"/>
              <a:buNone/>
            </a:pPr>
            <a:r>
              <a:rPr lang="en-US" altLang="zh-CN" sz="2700">
                <a:solidFill>
                  <a:srgbClr val="04440F"/>
                </a:solidFill>
              </a:rPr>
              <a:t>2.</a:t>
            </a:r>
            <a:r>
              <a:rPr lang="zh-CN" altLang="en-US" sz="2700">
                <a:solidFill>
                  <a:srgbClr val="04440F"/>
                </a:solidFill>
              </a:rPr>
              <a:t>凹入表示法</a:t>
            </a:r>
          </a:p>
          <a:p>
            <a:pPr marL="342900" indent="-342900">
              <a:lnSpc>
                <a:spcPts val="3000"/>
              </a:lnSpc>
              <a:buClr>
                <a:schemeClr val="bg2"/>
              </a:buClr>
              <a:buSzPct val="75000"/>
              <a:buFont typeface="Wingdings" pitchFamily="2" charset="2"/>
              <a:buNone/>
            </a:pPr>
            <a:r>
              <a:rPr lang="en-US" altLang="zh-CN" sz="2700">
                <a:solidFill>
                  <a:srgbClr val="04440F"/>
                </a:solidFill>
              </a:rPr>
              <a:t>3.</a:t>
            </a:r>
            <a:r>
              <a:rPr lang="zh-CN" altLang="en-US" sz="2700">
                <a:solidFill>
                  <a:srgbClr val="04440F"/>
                </a:solidFill>
              </a:rPr>
              <a:t>广义表表示法</a:t>
            </a:r>
          </a:p>
          <a:p>
            <a:pPr marL="342900" indent="-342900">
              <a:lnSpc>
                <a:spcPts val="3000"/>
              </a:lnSpc>
              <a:buClr>
                <a:schemeClr val="bg2"/>
              </a:buClr>
              <a:buSzPct val="75000"/>
              <a:buFont typeface="Wingdings" pitchFamily="2" charset="2"/>
              <a:buNone/>
            </a:pPr>
            <a:r>
              <a:rPr lang="en-US" altLang="zh-CN" sz="2700">
                <a:solidFill>
                  <a:srgbClr val="04440F"/>
                </a:solidFill>
              </a:rPr>
              <a:t>4.</a:t>
            </a:r>
            <a:r>
              <a:rPr lang="zh-CN" altLang="en-US" sz="2700">
                <a:solidFill>
                  <a:srgbClr val="04440F"/>
                </a:solidFill>
              </a:rPr>
              <a:t>树形表示法</a:t>
            </a:r>
            <a:endParaRPr lang="zh-CN" altLang="en-US" sz="2700"/>
          </a:p>
        </p:txBody>
      </p:sp>
      <p:grpSp>
        <p:nvGrpSpPr>
          <p:cNvPr id="3" name="Group 44"/>
          <p:cNvGrpSpPr>
            <a:grpSpLocks/>
          </p:cNvGrpSpPr>
          <p:nvPr/>
        </p:nvGrpSpPr>
        <p:grpSpPr bwMode="auto">
          <a:xfrm>
            <a:off x="4751388" y="296863"/>
            <a:ext cx="3833812" cy="3111500"/>
            <a:chOff x="2993" y="187"/>
            <a:chExt cx="2415" cy="1960"/>
          </a:xfrm>
        </p:grpSpPr>
        <p:sp>
          <p:nvSpPr>
            <p:cNvPr id="36887" name="Oval 4"/>
            <p:cNvSpPr>
              <a:spLocks noChangeArrowheads="1"/>
            </p:cNvSpPr>
            <p:nvPr/>
          </p:nvSpPr>
          <p:spPr bwMode="auto">
            <a:xfrm>
              <a:off x="3482" y="700"/>
              <a:ext cx="1926" cy="1447"/>
            </a:xfrm>
            <a:prstGeom prst="ellipse">
              <a:avLst/>
            </a:prstGeom>
            <a:solidFill>
              <a:srgbClr val="4BF367"/>
            </a:solidFill>
            <a:ln w="9525">
              <a:solidFill>
                <a:schemeClr val="tx1"/>
              </a:solidFill>
              <a:round/>
              <a:headEnd/>
              <a:tailEnd/>
            </a:ln>
          </p:spPr>
          <p:txBody>
            <a:bodyPr wrap="none" anchor="ctr"/>
            <a:lstStyle/>
            <a:p>
              <a:pPr algn="ctr"/>
              <a:endParaRPr kumimoji="1" lang="zh-CN" altLang="zh-CN" sz="2400" b="0">
                <a:solidFill>
                  <a:schemeClr val="tx1"/>
                </a:solidFill>
              </a:endParaRPr>
            </a:p>
          </p:txBody>
        </p:sp>
        <p:sp>
          <p:nvSpPr>
            <p:cNvPr id="36888" name="Oval 5"/>
            <p:cNvSpPr>
              <a:spLocks noChangeArrowheads="1"/>
            </p:cNvSpPr>
            <p:nvPr/>
          </p:nvSpPr>
          <p:spPr bwMode="auto">
            <a:xfrm>
              <a:off x="3755" y="1199"/>
              <a:ext cx="907" cy="715"/>
            </a:xfrm>
            <a:prstGeom prst="ellipse">
              <a:avLst/>
            </a:prstGeom>
            <a:solidFill>
              <a:srgbClr val="FF99FF"/>
            </a:solidFill>
            <a:ln w="9525">
              <a:solidFill>
                <a:schemeClr val="tx1"/>
              </a:solidFill>
              <a:round/>
              <a:headEnd/>
              <a:tailEnd/>
            </a:ln>
          </p:spPr>
          <p:txBody>
            <a:bodyPr wrap="none" anchor="ctr"/>
            <a:lstStyle/>
            <a:p>
              <a:pPr algn="ctr"/>
              <a:endParaRPr kumimoji="1" lang="zh-CN" altLang="zh-CN" sz="2800" b="0">
                <a:solidFill>
                  <a:schemeClr val="tx1"/>
                </a:solidFill>
              </a:endParaRPr>
            </a:p>
          </p:txBody>
        </p:sp>
        <p:sp>
          <p:nvSpPr>
            <p:cNvPr id="36889" name="Oval 6"/>
            <p:cNvSpPr>
              <a:spLocks noChangeArrowheads="1"/>
            </p:cNvSpPr>
            <p:nvPr/>
          </p:nvSpPr>
          <p:spPr bwMode="auto">
            <a:xfrm>
              <a:off x="4752" y="972"/>
              <a:ext cx="569" cy="680"/>
            </a:xfrm>
            <a:prstGeom prst="ellipse">
              <a:avLst/>
            </a:prstGeom>
            <a:solidFill>
              <a:srgbClr val="FF99FF"/>
            </a:solidFill>
            <a:ln w="9525">
              <a:solidFill>
                <a:schemeClr val="tx1"/>
              </a:solidFill>
              <a:round/>
              <a:headEnd/>
              <a:tailEnd/>
            </a:ln>
          </p:spPr>
          <p:txBody>
            <a:bodyPr wrap="none" anchor="ctr"/>
            <a:lstStyle/>
            <a:p>
              <a:pPr algn="ctr"/>
              <a:r>
                <a:rPr kumimoji="1" lang="en-US" altLang="zh-CN" sz="2800" b="0">
                  <a:solidFill>
                    <a:schemeClr val="tx1"/>
                  </a:solidFill>
                </a:rPr>
                <a:t>B</a:t>
              </a:r>
            </a:p>
          </p:txBody>
        </p:sp>
        <p:sp>
          <p:nvSpPr>
            <p:cNvPr id="36890" name="Oval 7"/>
            <p:cNvSpPr>
              <a:spLocks noChangeArrowheads="1"/>
            </p:cNvSpPr>
            <p:nvPr/>
          </p:nvSpPr>
          <p:spPr bwMode="auto">
            <a:xfrm>
              <a:off x="3825" y="1570"/>
              <a:ext cx="306" cy="229"/>
            </a:xfrm>
            <a:prstGeom prst="ellipse">
              <a:avLst/>
            </a:prstGeom>
            <a:solidFill>
              <a:srgbClr val="8FC7FF"/>
            </a:solidFill>
            <a:ln w="9525">
              <a:solidFill>
                <a:schemeClr val="tx1"/>
              </a:solidFill>
              <a:round/>
              <a:headEnd/>
              <a:tailEnd/>
            </a:ln>
          </p:spPr>
          <p:txBody>
            <a:bodyPr wrap="none" anchor="ctr"/>
            <a:lstStyle/>
            <a:p>
              <a:pPr algn="ctr"/>
              <a:r>
                <a:rPr kumimoji="1" lang="en-US" altLang="zh-CN" sz="2000" b="0">
                  <a:solidFill>
                    <a:schemeClr val="tx1"/>
                  </a:solidFill>
                </a:rPr>
                <a:t>D</a:t>
              </a:r>
            </a:p>
          </p:txBody>
        </p:sp>
        <p:sp>
          <p:nvSpPr>
            <p:cNvPr id="36891" name="Oval 8"/>
            <p:cNvSpPr>
              <a:spLocks noChangeArrowheads="1"/>
            </p:cNvSpPr>
            <p:nvPr/>
          </p:nvSpPr>
          <p:spPr bwMode="auto">
            <a:xfrm>
              <a:off x="4259" y="1470"/>
              <a:ext cx="338" cy="229"/>
            </a:xfrm>
            <a:prstGeom prst="ellipse">
              <a:avLst/>
            </a:prstGeom>
            <a:solidFill>
              <a:srgbClr val="8FC7FF"/>
            </a:solidFill>
            <a:ln w="9525">
              <a:solidFill>
                <a:schemeClr val="tx2"/>
              </a:solidFill>
              <a:round/>
              <a:headEnd/>
              <a:tailEnd/>
            </a:ln>
          </p:spPr>
          <p:txBody>
            <a:bodyPr wrap="none" anchor="ctr"/>
            <a:lstStyle/>
            <a:p>
              <a:pPr algn="ctr"/>
              <a:r>
                <a:rPr kumimoji="1" lang="en-US" altLang="zh-CN" sz="2000" b="0">
                  <a:solidFill>
                    <a:schemeClr val="tx1"/>
                  </a:solidFill>
                </a:rPr>
                <a:t>E</a:t>
              </a:r>
            </a:p>
          </p:txBody>
        </p:sp>
        <p:sp>
          <p:nvSpPr>
            <p:cNvPr id="36892" name="AutoShape 24"/>
            <p:cNvSpPr>
              <a:spLocks noChangeArrowheads="1"/>
            </p:cNvSpPr>
            <p:nvPr/>
          </p:nvSpPr>
          <p:spPr bwMode="auto">
            <a:xfrm>
              <a:off x="2993" y="187"/>
              <a:ext cx="431" cy="343"/>
            </a:xfrm>
            <a:prstGeom prst="wedgeEllipseCallout">
              <a:avLst>
                <a:gd name="adj1" fmla="val 129120"/>
                <a:gd name="adj2" fmla="val 156704"/>
              </a:avLst>
            </a:prstGeom>
            <a:solidFill>
              <a:srgbClr val="FFFF00"/>
            </a:solidFill>
            <a:ln w="9525">
              <a:solidFill>
                <a:schemeClr val="tx1"/>
              </a:solidFill>
              <a:miter lim="800000"/>
              <a:headEnd/>
              <a:tailEnd/>
            </a:ln>
          </p:spPr>
          <p:txBody>
            <a:bodyPr/>
            <a:lstStyle/>
            <a:p>
              <a:pPr algn="ctr">
                <a:lnSpc>
                  <a:spcPct val="80000"/>
                </a:lnSpc>
              </a:pPr>
              <a:r>
                <a:rPr kumimoji="1" lang="en-US" altLang="zh-CN" sz="2800">
                  <a:solidFill>
                    <a:schemeClr val="tx1"/>
                  </a:solidFill>
                </a:rPr>
                <a:t>1</a:t>
              </a:r>
            </a:p>
          </p:txBody>
        </p:sp>
        <p:sp>
          <p:nvSpPr>
            <p:cNvPr id="36893" name="Text Box 29"/>
            <p:cNvSpPr txBox="1">
              <a:spLocks noChangeArrowheads="1"/>
            </p:cNvSpPr>
            <p:nvPr/>
          </p:nvSpPr>
          <p:spPr bwMode="auto">
            <a:xfrm>
              <a:off x="4299" y="836"/>
              <a:ext cx="272" cy="294"/>
            </a:xfrm>
            <a:prstGeom prst="rect">
              <a:avLst/>
            </a:prstGeom>
            <a:noFill/>
            <a:ln w="9525">
              <a:noFill/>
              <a:miter lim="800000"/>
              <a:headEnd/>
              <a:tailEnd/>
            </a:ln>
          </p:spPr>
          <p:txBody>
            <a:bodyPr lIns="0" tIns="0" rIns="0" bIns="0">
              <a:spAutoFit/>
            </a:bodyPr>
            <a:lstStyle/>
            <a:p>
              <a:pPr marL="342900" indent="-342900" algn="ctr">
                <a:lnSpc>
                  <a:spcPct val="85000"/>
                </a:lnSpc>
                <a:buClr>
                  <a:schemeClr val="bg2"/>
                </a:buClr>
                <a:buSzPct val="75000"/>
                <a:buFont typeface="Wingdings" pitchFamily="2" charset="2"/>
                <a:buNone/>
              </a:pPr>
              <a:r>
                <a:rPr kumimoji="1" lang="en-US" altLang="zh-CN" b="0">
                  <a:solidFill>
                    <a:schemeClr val="tx1"/>
                  </a:solidFill>
                </a:rPr>
                <a:t>A</a:t>
              </a:r>
            </a:p>
          </p:txBody>
        </p:sp>
        <p:sp>
          <p:nvSpPr>
            <p:cNvPr id="36894" name="Text Box 30"/>
            <p:cNvSpPr txBox="1">
              <a:spLocks noChangeArrowheads="1"/>
            </p:cNvSpPr>
            <p:nvPr/>
          </p:nvSpPr>
          <p:spPr bwMode="auto">
            <a:xfrm>
              <a:off x="4004" y="1283"/>
              <a:ext cx="272" cy="238"/>
            </a:xfrm>
            <a:prstGeom prst="rect">
              <a:avLst/>
            </a:prstGeom>
            <a:noFill/>
            <a:ln w="9525">
              <a:noFill/>
              <a:miter lim="800000"/>
              <a:headEnd/>
              <a:tailEnd/>
            </a:ln>
          </p:spPr>
          <p:txBody>
            <a:bodyPr lIns="0" tIns="36000" rIns="0" bIns="0">
              <a:spAutoFit/>
            </a:bodyPr>
            <a:lstStyle/>
            <a:p>
              <a:pPr marL="342900" indent="-342900" algn="ctr">
                <a:lnSpc>
                  <a:spcPct val="70000"/>
                </a:lnSpc>
                <a:buClr>
                  <a:schemeClr val="bg2"/>
                </a:buClr>
                <a:buSzPct val="75000"/>
                <a:buFont typeface="Wingdings" pitchFamily="2" charset="2"/>
                <a:buNone/>
              </a:pPr>
              <a:r>
                <a:rPr kumimoji="1" lang="en-US" altLang="zh-CN" sz="3200" b="0">
                  <a:solidFill>
                    <a:schemeClr val="tx1"/>
                  </a:solidFill>
                </a:rPr>
                <a:t>C</a:t>
              </a:r>
            </a:p>
          </p:txBody>
        </p:sp>
      </p:grpSp>
      <p:grpSp>
        <p:nvGrpSpPr>
          <p:cNvPr id="4" name="Group 42"/>
          <p:cNvGrpSpPr>
            <a:grpSpLocks/>
          </p:cNvGrpSpPr>
          <p:nvPr/>
        </p:nvGrpSpPr>
        <p:grpSpPr bwMode="auto">
          <a:xfrm>
            <a:off x="1220788" y="3033713"/>
            <a:ext cx="3960812" cy="2216150"/>
            <a:chOff x="657" y="1820"/>
            <a:chExt cx="2495" cy="1396"/>
          </a:xfrm>
        </p:grpSpPr>
        <p:sp>
          <p:nvSpPr>
            <p:cNvPr id="36881" name="Rectangle 9"/>
            <p:cNvSpPr>
              <a:spLocks noChangeArrowheads="1"/>
            </p:cNvSpPr>
            <p:nvPr/>
          </p:nvSpPr>
          <p:spPr bwMode="auto">
            <a:xfrm>
              <a:off x="1179" y="1915"/>
              <a:ext cx="1970" cy="185"/>
            </a:xfrm>
            <a:prstGeom prst="rect">
              <a:avLst/>
            </a:prstGeom>
            <a:solidFill>
              <a:srgbClr val="FF99FF"/>
            </a:solidFill>
            <a:ln w="9525">
              <a:solidFill>
                <a:schemeClr val="tx1"/>
              </a:solidFill>
              <a:miter lim="800000"/>
              <a:headEnd/>
              <a:tailEnd/>
            </a:ln>
          </p:spPr>
          <p:txBody>
            <a:bodyPr wrap="none" anchor="ctr"/>
            <a:lstStyle/>
            <a:p>
              <a:pPr algn="ctr"/>
              <a:r>
                <a:rPr kumimoji="1" lang="en-US" altLang="zh-CN" sz="2400" b="0">
                  <a:solidFill>
                    <a:schemeClr val="tx1"/>
                  </a:solidFill>
                </a:rPr>
                <a:t>A</a:t>
              </a:r>
            </a:p>
          </p:txBody>
        </p:sp>
        <p:sp>
          <p:nvSpPr>
            <p:cNvPr id="36882" name="Rectangle 10"/>
            <p:cNvSpPr>
              <a:spLocks noChangeArrowheads="1"/>
            </p:cNvSpPr>
            <p:nvPr/>
          </p:nvSpPr>
          <p:spPr bwMode="auto">
            <a:xfrm>
              <a:off x="1444" y="2199"/>
              <a:ext cx="1707" cy="192"/>
            </a:xfrm>
            <a:prstGeom prst="rect">
              <a:avLst/>
            </a:prstGeom>
            <a:solidFill>
              <a:srgbClr val="FF99FF"/>
            </a:solidFill>
            <a:ln w="9525">
              <a:solidFill>
                <a:schemeClr val="tx1"/>
              </a:solidFill>
              <a:miter lim="800000"/>
              <a:headEnd/>
              <a:tailEnd/>
            </a:ln>
          </p:spPr>
          <p:txBody>
            <a:bodyPr wrap="none" anchor="ctr"/>
            <a:lstStyle/>
            <a:p>
              <a:pPr algn="ctr"/>
              <a:r>
                <a:rPr kumimoji="1" lang="en-US" altLang="zh-CN" sz="2400" b="0">
                  <a:solidFill>
                    <a:schemeClr val="tx1"/>
                  </a:solidFill>
                </a:rPr>
                <a:t>B</a:t>
              </a:r>
            </a:p>
          </p:txBody>
        </p:sp>
        <p:sp>
          <p:nvSpPr>
            <p:cNvPr id="36883" name="Rectangle 12"/>
            <p:cNvSpPr>
              <a:spLocks noChangeArrowheads="1"/>
            </p:cNvSpPr>
            <p:nvPr/>
          </p:nvSpPr>
          <p:spPr bwMode="auto">
            <a:xfrm>
              <a:off x="1881" y="2769"/>
              <a:ext cx="1269" cy="183"/>
            </a:xfrm>
            <a:prstGeom prst="rect">
              <a:avLst/>
            </a:prstGeom>
            <a:solidFill>
              <a:srgbClr val="FF99FF"/>
            </a:solidFill>
            <a:ln w="9525">
              <a:solidFill>
                <a:schemeClr val="tx1"/>
              </a:solidFill>
              <a:miter lim="800000"/>
              <a:headEnd/>
              <a:tailEnd/>
            </a:ln>
          </p:spPr>
          <p:txBody>
            <a:bodyPr wrap="none" anchor="ctr"/>
            <a:lstStyle/>
            <a:p>
              <a:pPr algn="ctr"/>
              <a:r>
                <a:rPr kumimoji="1" lang="en-US" altLang="zh-CN" sz="2400" b="0">
                  <a:solidFill>
                    <a:schemeClr val="tx1"/>
                  </a:solidFill>
                </a:rPr>
                <a:t>D</a:t>
              </a:r>
            </a:p>
          </p:txBody>
        </p:sp>
        <p:sp>
          <p:nvSpPr>
            <p:cNvPr id="36884" name="Rectangle 13"/>
            <p:cNvSpPr>
              <a:spLocks noChangeArrowheads="1"/>
            </p:cNvSpPr>
            <p:nvPr/>
          </p:nvSpPr>
          <p:spPr bwMode="auto">
            <a:xfrm>
              <a:off x="1883" y="3034"/>
              <a:ext cx="1269" cy="182"/>
            </a:xfrm>
            <a:prstGeom prst="rect">
              <a:avLst/>
            </a:prstGeom>
            <a:solidFill>
              <a:srgbClr val="FF99FF"/>
            </a:solidFill>
            <a:ln w="9525">
              <a:solidFill>
                <a:schemeClr val="tx1"/>
              </a:solidFill>
              <a:miter lim="800000"/>
              <a:headEnd/>
              <a:tailEnd/>
            </a:ln>
          </p:spPr>
          <p:txBody>
            <a:bodyPr wrap="none" anchor="ctr"/>
            <a:lstStyle/>
            <a:p>
              <a:pPr algn="ctr"/>
              <a:r>
                <a:rPr kumimoji="1" lang="en-US" altLang="zh-CN" sz="2400" b="0">
                  <a:solidFill>
                    <a:schemeClr val="tx1"/>
                  </a:solidFill>
                </a:rPr>
                <a:t>E</a:t>
              </a:r>
            </a:p>
          </p:txBody>
        </p:sp>
        <p:sp>
          <p:nvSpPr>
            <p:cNvPr id="36885" name="AutoShape 25"/>
            <p:cNvSpPr>
              <a:spLocks noChangeArrowheads="1"/>
            </p:cNvSpPr>
            <p:nvPr/>
          </p:nvSpPr>
          <p:spPr bwMode="auto">
            <a:xfrm>
              <a:off x="657" y="1820"/>
              <a:ext cx="307" cy="342"/>
            </a:xfrm>
            <a:prstGeom prst="wedgeEllipseCallout">
              <a:avLst>
                <a:gd name="adj1" fmla="val 136903"/>
                <a:gd name="adj2" fmla="val 86806"/>
              </a:avLst>
            </a:prstGeom>
            <a:solidFill>
              <a:srgbClr val="FFFF00"/>
            </a:solidFill>
            <a:ln w="9525">
              <a:solidFill>
                <a:schemeClr val="tx1"/>
              </a:solidFill>
              <a:miter lim="800000"/>
              <a:headEnd/>
              <a:tailEnd/>
            </a:ln>
          </p:spPr>
          <p:txBody>
            <a:bodyPr/>
            <a:lstStyle/>
            <a:p>
              <a:pPr algn="ctr"/>
              <a:r>
                <a:rPr kumimoji="1" lang="en-US" altLang="zh-CN" sz="2400" b="0">
                  <a:solidFill>
                    <a:schemeClr val="tx1"/>
                  </a:solidFill>
                </a:rPr>
                <a:t>2</a:t>
              </a:r>
            </a:p>
          </p:txBody>
        </p:sp>
        <p:sp>
          <p:nvSpPr>
            <p:cNvPr id="36886" name="Rectangle 36"/>
            <p:cNvSpPr>
              <a:spLocks noChangeArrowheads="1"/>
            </p:cNvSpPr>
            <p:nvPr/>
          </p:nvSpPr>
          <p:spPr bwMode="auto">
            <a:xfrm>
              <a:off x="1440" y="2495"/>
              <a:ext cx="1707" cy="192"/>
            </a:xfrm>
            <a:prstGeom prst="rect">
              <a:avLst/>
            </a:prstGeom>
            <a:solidFill>
              <a:srgbClr val="FF99FF"/>
            </a:solidFill>
            <a:ln w="9525">
              <a:solidFill>
                <a:schemeClr val="tx1"/>
              </a:solidFill>
              <a:miter lim="800000"/>
              <a:headEnd/>
              <a:tailEnd/>
            </a:ln>
          </p:spPr>
          <p:txBody>
            <a:bodyPr wrap="none" anchor="ctr"/>
            <a:lstStyle/>
            <a:p>
              <a:pPr algn="ctr"/>
              <a:r>
                <a:rPr kumimoji="1" lang="en-US" altLang="zh-CN" sz="2400" b="0">
                  <a:solidFill>
                    <a:schemeClr val="tx1"/>
                  </a:solidFill>
                </a:rPr>
                <a:t>C</a:t>
              </a:r>
            </a:p>
          </p:txBody>
        </p:sp>
      </p:grpSp>
      <p:grpSp>
        <p:nvGrpSpPr>
          <p:cNvPr id="5" name="Group 45"/>
          <p:cNvGrpSpPr>
            <a:grpSpLocks/>
          </p:cNvGrpSpPr>
          <p:nvPr/>
        </p:nvGrpSpPr>
        <p:grpSpPr bwMode="auto">
          <a:xfrm>
            <a:off x="5580063" y="3930650"/>
            <a:ext cx="3373437" cy="2232025"/>
            <a:chOff x="3515" y="2251"/>
            <a:chExt cx="2125" cy="1723"/>
          </a:xfrm>
        </p:grpSpPr>
        <p:sp>
          <p:nvSpPr>
            <p:cNvPr id="36871" name="Oval 15"/>
            <p:cNvSpPr>
              <a:spLocks noChangeArrowheads="1"/>
            </p:cNvSpPr>
            <p:nvPr/>
          </p:nvSpPr>
          <p:spPr bwMode="auto">
            <a:xfrm>
              <a:off x="4130" y="2251"/>
              <a:ext cx="549" cy="376"/>
            </a:xfrm>
            <a:prstGeom prst="ellipse">
              <a:avLst/>
            </a:prstGeom>
            <a:solidFill>
              <a:srgbClr val="FF99FF"/>
            </a:solidFill>
            <a:ln w="9525">
              <a:solidFill>
                <a:schemeClr val="tx1"/>
              </a:solidFill>
              <a:round/>
              <a:headEnd/>
              <a:tailEnd/>
            </a:ln>
          </p:spPr>
          <p:txBody>
            <a:bodyPr wrap="none" anchor="ctr"/>
            <a:lstStyle/>
            <a:p>
              <a:pPr algn="ctr">
                <a:lnSpc>
                  <a:spcPct val="80000"/>
                </a:lnSpc>
              </a:pPr>
              <a:r>
                <a:rPr kumimoji="1" lang="en-US" altLang="zh-CN" sz="2800">
                  <a:solidFill>
                    <a:schemeClr val="tx1"/>
                  </a:solidFill>
                </a:rPr>
                <a:t>A</a:t>
              </a:r>
            </a:p>
          </p:txBody>
        </p:sp>
        <p:sp>
          <p:nvSpPr>
            <p:cNvPr id="36872" name="Oval 16"/>
            <p:cNvSpPr>
              <a:spLocks noChangeArrowheads="1"/>
            </p:cNvSpPr>
            <p:nvPr/>
          </p:nvSpPr>
          <p:spPr bwMode="auto">
            <a:xfrm>
              <a:off x="3703" y="2910"/>
              <a:ext cx="635" cy="413"/>
            </a:xfrm>
            <a:prstGeom prst="ellipse">
              <a:avLst/>
            </a:prstGeom>
            <a:solidFill>
              <a:srgbClr val="FF99FF"/>
            </a:solidFill>
            <a:ln w="9525">
              <a:solidFill>
                <a:schemeClr val="tx1"/>
              </a:solidFill>
              <a:round/>
              <a:headEnd/>
              <a:tailEnd/>
            </a:ln>
          </p:spPr>
          <p:txBody>
            <a:bodyPr wrap="none" anchor="ctr"/>
            <a:lstStyle/>
            <a:p>
              <a:pPr algn="ctr"/>
              <a:r>
                <a:rPr kumimoji="1" lang="en-US" altLang="zh-CN" sz="2800">
                  <a:solidFill>
                    <a:schemeClr val="tx1"/>
                  </a:solidFill>
                </a:rPr>
                <a:t>B</a:t>
              </a:r>
            </a:p>
          </p:txBody>
        </p:sp>
        <p:sp>
          <p:nvSpPr>
            <p:cNvPr id="36873" name="Oval 17"/>
            <p:cNvSpPr>
              <a:spLocks noChangeArrowheads="1"/>
            </p:cNvSpPr>
            <p:nvPr/>
          </p:nvSpPr>
          <p:spPr bwMode="auto">
            <a:xfrm>
              <a:off x="4558" y="2888"/>
              <a:ext cx="602" cy="406"/>
            </a:xfrm>
            <a:prstGeom prst="ellipse">
              <a:avLst/>
            </a:prstGeom>
            <a:solidFill>
              <a:srgbClr val="FF99FF"/>
            </a:solidFill>
            <a:ln w="9525">
              <a:solidFill>
                <a:schemeClr val="tx1"/>
              </a:solidFill>
              <a:round/>
              <a:headEnd/>
              <a:tailEnd/>
            </a:ln>
          </p:spPr>
          <p:txBody>
            <a:bodyPr wrap="none" anchor="ctr"/>
            <a:lstStyle/>
            <a:p>
              <a:pPr algn="ctr"/>
              <a:r>
                <a:rPr kumimoji="1" lang="en-US" altLang="zh-CN" sz="2800">
                  <a:solidFill>
                    <a:schemeClr val="tx1"/>
                  </a:solidFill>
                </a:rPr>
                <a:t>C</a:t>
              </a:r>
            </a:p>
          </p:txBody>
        </p:sp>
        <p:sp>
          <p:nvSpPr>
            <p:cNvPr id="36874" name="Oval 18"/>
            <p:cNvSpPr>
              <a:spLocks noChangeArrowheads="1"/>
            </p:cNvSpPr>
            <p:nvPr/>
          </p:nvSpPr>
          <p:spPr bwMode="auto">
            <a:xfrm>
              <a:off x="4213" y="3589"/>
              <a:ext cx="588" cy="385"/>
            </a:xfrm>
            <a:prstGeom prst="ellipse">
              <a:avLst/>
            </a:prstGeom>
            <a:solidFill>
              <a:srgbClr val="FF99FF"/>
            </a:solidFill>
            <a:ln w="9525">
              <a:solidFill>
                <a:schemeClr val="tx1"/>
              </a:solidFill>
              <a:round/>
              <a:headEnd/>
              <a:tailEnd/>
            </a:ln>
          </p:spPr>
          <p:txBody>
            <a:bodyPr wrap="none" anchor="ctr"/>
            <a:lstStyle/>
            <a:p>
              <a:pPr algn="ctr"/>
              <a:r>
                <a:rPr kumimoji="1" lang="en-US" altLang="zh-CN" sz="2400" b="0">
                  <a:solidFill>
                    <a:schemeClr val="tx1"/>
                  </a:solidFill>
                </a:rPr>
                <a:t>D</a:t>
              </a:r>
            </a:p>
          </p:txBody>
        </p:sp>
        <p:sp>
          <p:nvSpPr>
            <p:cNvPr id="36875" name="Oval 19"/>
            <p:cNvSpPr>
              <a:spLocks noChangeArrowheads="1"/>
            </p:cNvSpPr>
            <p:nvPr/>
          </p:nvSpPr>
          <p:spPr bwMode="auto">
            <a:xfrm>
              <a:off x="5012" y="3566"/>
              <a:ext cx="628" cy="408"/>
            </a:xfrm>
            <a:prstGeom prst="ellipse">
              <a:avLst/>
            </a:prstGeom>
            <a:solidFill>
              <a:srgbClr val="FF99FF"/>
            </a:solidFill>
            <a:ln w="9525">
              <a:solidFill>
                <a:schemeClr val="tx1"/>
              </a:solidFill>
              <a:round/>
              <a:headEnd/>
              <a:tailEnd/>
            </a:ln>
          </p:spPr>
          <p:txBody>
            <a:bodyPr wrap="none" anchor="ctr"/>
            <a:lstStyle/>
            <a:p>
              <a:pPr algn="ctr"/>
              <a:r>
                <a:rPr kumimoji="1" lang="en-US" altLang="zh-CN" sz="2400" b="0">
                  <a:solidFill>
                    <a:schemeClr val="tx1"/>
                  </a:solidFill>
                </a:rPr>
                <a:t>E</a:t>
              </a:r>
            </a:p>
          </p:txBody>
        </p:sp>
        <p:cxnSp>
          <p:nvCxnSpPr>
            <p:cNvPr id="36876" name="AutoShape 20"/>
            <p:cNvCxnSpPr>
              <a:cxnSpLocks noChangeShapeType="1"/>
            </p:cNvCxnSpPr>
            <p:nvPr/>
          </p:nvCxnSpPr>
          <p:spPr bwMode="auto">
            <a:xfrm flipH="1">
              <a:off x="3998" y="2568"/>
              <a:ext cx="217" cy="354"/>
            </a:xfrm>
            <a:prstGeom prst="straightConnector1">
              <a:avLst/>
            </a:prstGeom>
            <a:noFill/>
            <a:ln w="38100">
              <a:solidFill>
                <a:schemeClr val="tx1"/>
              </a:solidFill>
              <a:round/>
              <a:headEnd/>
              <a:tailEnd type="stealth" w="lg" len="lg"/>
            </a:ln>
          </p:spPr>
        </p:cxnSp>
        <p:cxnSp>
          <p:nvCxnSpPr>
            <p:cNvPr id="36877" name="AutoShape 21"/>
            <p:cNvCxnSpPr>
              <a:cxnSpLocks noChangeShapeType="1"/>
              <a:stCxn id="36873" idx="5"/>
              <a:endCxn id="36875" idx="0"/>
            </p:cNvCxnSpPr>
            <p:nvPr/>
          </p:nvCxnSpPr>
          <p:spPr bwMode="auto">
            <a:xfrm>
              <a:off x="5072" y="3235"/>
              <a:ext cx="254" cy="331"/>
            </a:xfrm>
            <a:prstGeom prst="straightConnector1">
              <a:avLst/>
            </a:prstGeom>
            <a:noFill/>
            <a:ln w="38100">
              <a:solidFill>
                <a:schemeClr val="tx1"/>
              </a:solidFill>
              <a:round/>
              <a:headEnd/>
              <a:tailEnd type="stealth" w="lg" len="lg"/>
            </a:ln>
          </p:spPr>
        </p:cxnSp>
        <p:cxnSp>
          <p:nvCxnSpPr>
            <p:cNvPr id="36878" name="AutoShape 22"/>
            <p:cNvCxnSpPr>
              <a:cxnSpLocks noChangeShapeType="1"/>
              <a:endCxn id="36873" idx="0"/>
            </p:cNvCxnSpPr>
            <p:nvPr/>
          </p:nvCxnSpPr>
          <p:spPr bwMode="auto">
            <a:xfrm>
              <a:off x="4577" y="2568"/>
              <a:ext cx="282" cy="320"/>
            </a:xfrm>
            <a:prstGeom prst="straightConnector1">
              <a:avLst/>
            </a:prstGeom>
            <a:noFill/>
            <a:ln w="38100">
              <a:solidFill>
                <a:schemeClr val="tx1"/>
              </a:solidFill>
              <a:round/>
              <a:headEnd/>
              <a:tailEnd type="stealth" w="lg" len="lg"/>
            </a:ln>
          </p:spPr>
        </p:cxnSp>
        <p:sp>
          <p:nvSpPr>
            <p:cNvPr id="36879" name="AutoShape 26"/>
            <p:cNvSpPr>
              <a:spLocks noChangeArrowheads="1"/>
            </p:cNvSpPr>
            <p:nvPr/>
          </p:nvSpPr>
          <p:spPr bwMode="auto">
            <a:xfrm>
              <a:off x="3515" y="2500"/>
              <a:ext cx="307" cy="343"/>
            </a:xfrm>
            <a:prstGeom prst="wedgeEllipseCallout">
              <a:avLst>
                <a:gd name="adj1" fmla="val 119380"/>
                <a:gd name="adj2" fmla="val 55829"/>
              </a:avLst>
            </a:prstGeom>
            <a:solidFill>
              <a:srgbClr val="FFFF00"/>
            </a:solidFill>
            <a:ln w="9525">
              <a:solidFill>
                <a:schemeClr val="tx1"/>
              </a:solidFill>
              <a:miter lim="800000"/>
              <a:headEnd/>
              <a:tailEnd/>
            </a:ln>
          </p:spPr>
          <p:txBody>
            <a:bodyPr lIns="0" tIns="0" rIns="0" bIns="0" anchor="ctr"/>
            <a:lstStyle/>
            <a:p>
              <a:pPr algn="ctr"/>
              <a:r>
                <a:rPr kumimoji="1" lang="en-US" altLang="zh-CN" sz="2400" b="0">
                  <a:solidFill>
                    <a:schemeClr val="tx1"/>
                  </a:solidFill>
                </a:rPr>
                <a:t>4</a:t>
              </a:r>
            </a:p>
          </p:txBody>
        </p:sp>
        <p:sp>
          <p:nvSpPr>
            <p:cNvPr id="36880" name="Line 41"/>
            <p:cNvSpPr>
              <a:spLocks noChangeShapeType="1"/>
            </p:cNvSpPr>
            <p:nvPr/>
          </p:nvSpPr>
          <p:spPr bwMode="auto">
            <a:xfrm flipH="1">
              <a:off x="4490" y="3249"/>
              <a:ext cx="204" cy="340"/>
            </a:xfrm>
            <a:prstGeom prst="line">
              <a:avLst/>
            </a:prstGeom>
            <a:noFill/>
            <a:ln w="38100">
              <a:solidFill>
                <a:schemeClr val="tx2"/>
              </a:solidFill>
              <a:round/>
              <a:headEnd/>
              <a:tailEnd type="stealth" w="lg" len="lg"/>
            </a:ln>
          </p:spPr>
          <p:txBody>
            <a:bodyPr wrap="none" anchor="ct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47680F32-5FE5-46FA-8F5B-A615A2AC7127}" type="slidenum">
              <a:rPr lang="zh-CN" altLang="en-US" smtClean="0">
                <a:ea typeface="宋体" charset="-122"/>
              </a:rPr>
              <a:pPr/>
              <a:t>22</a:t>
            </a:fld>
            <a:r>
              <a:rPr lang="en-US" altLang="zh-CN" smtClean="0">
                <a:ea typeface="宋体" charset="-122"/>
              </a:rPr>
              <a:t>  </a:t>
            </a:r>
            <a:r>
              <a:rPr lang="zh-CN" altLang="en-US" smtClean="0">
                <a:ea typeface="宋体" charset="-122"/>
              </a:rPr>
              <a:t>页</a:t>
            </a:r>
          </a:p>
        </p:txBody>
      </p:sp>
      <p:sp>
        <p:nvSpPr>
          <p:cNvPr id="37890" name="Rectangle 2"/>
          <p:cNvSpPr>
            <a:spLocks noGrp="1" noChangeArrowheads="1"/>
          </p:cNvSpPr>
          <p:nvPr>
            <p:ph type="body" idx="1"/>
          </p:nvPr>
        </p:nvSpPr>
        <p:spPr>
          <a:xfrm>
            <a:off x="431800" y="1449388"/>
            <a:ext cx="8135938" cy="4356100"/>
          </a:xfrm>
        </p:spPr>
        <p:txBody>
          <a:bodyPr/>
          <a:lstStyle/>
          <a:p>
            <a:pPr eaLnBrk="1" hangingPunct="1">
              <a:lnSpc>
                <a:spcPts val="3500"/>
              </a:lnSpc>
              <a:spcBef>
                <a:spcPct val="0"/>
              </a:spcBef>
              <a:buFont typeface="Wingdings" pitchFamily="2" charset="2"/>
              <a:buNone/>
            </a:pPr>
            <a:r>
              <a:rPr lang="zh-CN" altLang="en-US" sz="3200" smtClean="0"/>
              <a:t>树的基本操作</a:t>
            </a:r>
            <a:endParaRPr lang="en-US" altLang="zh-CN" sz="3200" smtClean="0">
              <a:latin typeface="Times New Roman" pitchFamily="18" charset="0"/>
            </a:endParaRPr>
          </a:p>
          <a:p>
            <a:pPr eaLnBrk="1" hangingPunct="1">
              <a:lnSpc>
                <a:spcPts val="3500"/>
              </a:lnSpc>
              <a:spcBef>
                <a:spcPts val="1800"/>
              </a:spcBef>
              <a:buFont typeface="Wingdings" pitchFamily="2" charset="2"/>
              <a:buNone/>
            </a:pPr>
            <a:r>
              <a:rPr lang="en-US" altLang="zh-CN" sz="2900" smtClean="0">
                <a:latin typeface="Times New Roman" pitchFamily="18" charset="0"/>
              </a:rPr>
              <a:t>1</a:t>
            </a:r>
            <a:r>
              <a:rPr lang="zh-CN" altLang="en-US" sz="2900" smtClean="0">
                <a:latin typeface="Times New Roman" pitchFamily="18" charset="0"/>
              </a:rPr>
              <a:t>、判树空：</a:t>
            </a:r>
            <a:r>
              <a:rPr lang="en-US" altLang="zh-CN" sz="2900" smtClean="0">
                <a:latin typeface="Times New Roman" pitchFamily="18" charset="0"/>
              </a:rPr>
              <a:t>TREEEMPTY(T)</a:t>
            </a:r>
          </a:p>
          <a:p>
            <a:pPr eaLnBrk="1" hangingPunct="1">
              <a:lnSpc>
                <a:spcPts val="3500"/>
              </a:lnSpc>
              <a:spcBef>
                <a:spcPct val="0"/>
              </a:spcBef>
              <a:buFont typeface="Wingdings" pitchFamily="2" charset="2"/>
              <a:buNone/>
            </a:pPr>
            <a:r>
              <a:rPr lang="en-US" altLang="zh-CN" sz="2900" smtClean="0">
                <a:latin typeface="Times New Roman" pitchFamily="18" charset="0"/>
              </a:rPr>
              <a:t>2</a:t>
            </a:r>
            <a:r>
              <a:rPr lang="zh-CN" altLang="en-US" sz="2900" smtClean="0">
                <a:latin typeface="Times New Roman" pitchFamily="18" charset="0"/>
              </a:rPr>
              <a:t>、求根：</a:t>
            </a:r>
            <a:r>
              <a:rPr lang="en-US" altLang="zh-CN" sz="2900" smtClean="0">
                <a:latin typeface="Times New Roman" pitchFamily="18" charset="0"/>
              </a:rPr>
              <a:t>ROOT(T) </a:t>
            </a:r>
          </a:p>
          <a:p>
            <a:pPr eaLnBrk="1" hangingPunct="1">
              <a:lnSpc>
                <a:spcPts val="3500"/>
              </a:lnSpc>
              <a:spcBef>
                <a:spcPct val="0"/>
              </a:spcBef>
              <a:buFont typeface="Wingdings" pitchFamily="2" charset="2"/>
              <a:buNone/>
            </a:pPr>
            <a:r>
              <a:rPr lang="en-US" altLang="zh-CN" sz="2900" smtClean="0">
                <a:latin typeface="Times New Roman" pitchFamily="18" charset="0"/>
              </a:rPr>
              <a:t>3</a:t>
            </a:r>
            <a:r>
              <a:rPr lang="zh-CN" altLang="en-US" sz="2900" smtClean="0">
                <a:latin typeface="Times New Roman" pitchFamily="18" charset="0"/>
              </a:rPr>
              <a:t>、求树的深度：</a:t>
            </a:r>
            <a:r>
              <a:rPr lang="en-US" altLang="zh-CN" sz="2900" smtClean="0">
                <a:latin typeface="Times New Roman" pitchFamily="18" charset="0"/>
              </a:rPr>
              <a:t>TREEDEPTH(T)</a:t>
            </a:r>
          </a:p>
          <a:p>
            <a:pPr eaLnBrk="1" hangingPunct="1">
              <a:lnSpc>
                <a:spcPts val="3500"/>
              </a:lnSpc>
              <a:spcBef>
                <a:spcPct val="0"/>
              </a:spcBef>
              <a:buFont typeface="Wingdings" pitchFamily="2" charset="2"/>
              <a:buNone/>
            </a:pPr>
            <a:r>
              <a:rPr lang="en-US" altLang="zh-CN" sz="2900" smtClean="0">
                <a:latin typeface="Times New Roman" pitchFamily="18" charset="0"/>
              </a:rPr>
              <a:t>4</a:t>
            </a:r>
            <a:r>
              <a:rPr lang="zh-CN" altLang="en-US" sz="2900" smtClean="0">
                <a:latin typeface="Times New Roman" pitchFamily="18" charset="0"/>
              </a:rPr>
              <a:t>、 求结点的</a:t>
            </a:r>
            <a:r>
              <a:rPr lang="en-US" altLang="zh-CN" sz="2900" smtClean="0">
                <a:latin typeface="Times New Roman" pitchFamily="18" charset="0"/>
              </a:rPr>
              <a:t>brothers:</a:t>
            </a:r>
            <a:r>
              <a:rPr lang="zh-CN" altLang="en-US" sz="2900" smtClean="0">
                <a:latin typeface="Times New Roman" pitchFamily="18" charset="0"/>
              </a:rPr>
              <a:t>同一双亲的孩子互称</a:t>
            </a:r>
          </a:p>
          <a:p>
            <a:pPr eaLnBrk="1" hangingPunct="1">
              <a:lnSpc>
                <a:spcPts val="3500"/>
              </a:lnSpc>
              <a:spcBef>
                <a:spcPct val="0"/>
              </a:spcBef>
              <a:buFont typeface="Wingdings" pitchFamily="2" charset="2"/>
              <a:buNone/>
            </a:pPr>
            <a:r>
              <a:rPr lang="en-US" altLang="zh-CN" sz="2900" smtClean="0">
                <a:latin typeface="Times New Roman" pitchFamily="18" charset="0"/>
              </a:rPr>
              <a:t>5</a:t>
            </a:r>
            <a:r>
              <a:rPr lang="zh-CN" altLang="en-US" sz="2900" smtClean="0">
                <a:latin typeface="Times New Roman" pitchFamily="18" charset="0"/>
              </a:rPr>
              <a:t>、求结点的双亲：</a:t>
            </a:r>
            <a:r>
              <a:rPr lang="en-US" altLang="zh-CN" sz="2900" smtClean="0">
                <a:latin typeface="Times New Roman" pitchFamily="18" charset="0"/>
              </a:rPr>
              <a:t>PARENT(T, e)</a:t>
            </a:r>
          </a:p>
          <a:p>
            <a:pPr eaLnBrk="1" hangingPunct="1">
              <a:lnSpc>
                <a:spcPts val="3500"/>
              </a:lnSpc>
              <a:spcBef>
                <a:spcPct val="0"/>
              </a:spcBef>
              <a:buFont typeface="Wingdings" pitchFamily="2" charset="2"/>
              <a:buNone/>
            </a:pPr>
            <a:r>
              <a:rPr lang="en-US" altLang="zh-CN" sz="2900" smtClean="0">
                <a:latin typeface="Times New Roman" pitchFamily="18" charset="0"/>
              </a:rPr>
              <a:t>6</a:t>
            </a:r>
            <a:r>
              <a:rPr lang="zh-CN" altLang="en-US" sz="2900" smtClean="0">
                <a:latin typeface="Times New Roman" pitchFamily="18" charset="0"/>
              </a:rPr>
              <a:t>、求结点的孩子：</a:t>
            </a:r>
            <a:r>
              <a:rPr lang="en-US" altLang="zh-CN" sz="2900" smtClean="0">
                <a:latin typeface="Times New Roman" pitchFamily="18" charset="0"/>
              </a:rPr>
              <a:t>CHILD(T , e , i)</a:t>
            </a:r>
          </a:p>
          <a:p>
            <a:pPr eaLnBrk="1" hangingPunct="1">
              <a:lnSpc>
                <a:spcPts val="3500"/>
              </a:lnSpc>
              <a:spcBef>
                <a:spcPct val="0"/>
              </a:spcBef>
              <a:buFont typeface="Wingdings" pitchFamily="2" charset="2"/>
              <a:buNone/>
            </a:pPr>
            <a:r>
              <a:rPr lang="en-US" altLang="zh-CN" sz="2900" smtClean="0">
                <a:latin typeface="Times New Roman" pitchFamily="18" charset="0"/>
              </a:rPr>
              <a:t>7</a:t>
            </a:r>
            <a:r>
              <a:rPr lang="zh-CN" altLang="en-US" sz="2900" smtClean="0">
                <a:latin typeface="Times New Roman" pitchFamily="18" charset="0"/>
              </a:rPr>
              <a:t>、建树：</a:t>
            </a:r>
            <a:r>
              <a:rPr lang="en-US" altLang="zh-CN" sz="2900" smtClean="0">
                <a:latin typeface="Times New Roman" pitchFamily="18" charset="0"/>
              </a:rPr>
              <a:t>CREATE_TREE(T, T1 , T2 , … , Tm )</a:t>
            </a:r>
          </a:p>
          <a:p>
            <a:pPr eaLnBrk="1" hangingPunct="1">
              <a:lnSpc>
                <a:spcPts val="3500"/>
              </a:lnSpc>
              <a:spcBef>
                <a:spcPct val="0"/>
              </a:spcBef>
              <a:buFont typeface="Wingdings" pitchFamily="2" charset="2"/>
              <a:buNone/>
            </a:pPr>
            <a:r>
              <a:rPr lang="en-US" altLang="zh-CN" sz="2900" smtClean="0">
                <a:latin typeface="Times New Roman" pitchFamily="18" charset="0"/>
              </a:rPr>
              <a:t>8</a:t>
            </a:r>
            <a:r>
              <a:rPr lang="zh-CN" altLang="en-US" sz="2900" smtClean="0">
                <a:latin typeface="Times New Roman" pitchFamily="18" charset="0"/>
              </a:rPr>
              <a:t>、遍历树：</a:t>
            </a:r>
            <a:r>
              <a:rPr lang="en-US" altLang="zh-CN" sz="2900" smtClean="0">
                <a:latin typeface="Times New Roman" pitchFamily="18" charset="0"/>
              </a:rPr>
              <a:t>TRAVERSAL(T)</a:t>
            </a:r>
          </a:p>
        </p:txBody>
      </p:sp>
    </p:spTree>
  </p:cSld>
  <p:clrMapOvr>
    <a:masterClrMapping/>
  </p:clrMapOvr>
  <p:transition>
    <p:strips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xmlns="" id="{FE17DA68-90B7-4AEE-94B5-0DC2BB6FE572}"/>
              </a:ext>
            </a:extLst>
          </p:cNvPr>
          <p:cNvSpPr>
            <a:spLocks noGrp="1" noChangeArrowheads="1"/>
          </p:cNvSpPr>
          <p:nvPr>
            <p:ph idx="1"/>
          </p:nvPr>
        </p:nvSpPr>
        <p:spPr>
          <a:xfrm>
            <a:off x="0" y="0"/>
            <a:ext cx="9144000" cy="6858000"/>
          </a:xfrm>
        </p:spPr>
        <p:txBody>
          <a:bodyPr/>
          <a:lstStyle/>
          <a:p>
            <a:pPr algn="ctr" eaLnBrk="1" hangingPunct="1">
              <a:buFont typeface="Wingdings" panose="05000000000000000000" pitchFamily="2" charset="2"/>
              <a:buNone/>
              <a:defRPr/>
            </a:pPr>
            <a:r>
              <a:rPr lang="en-US" altLang="zh-CN" sz="4000" b="1" dirty="0">
                <a:latin typeface="Times New Roman" pitchFamily="18" charset="0"/>
                <a:ea typeface="隶书" pitchFamily="49" charset="-122"/>
              </a:rPr>
              <a:t>5.2</a:t>
            </a:r>
            <a:r>
              <a:rPr lang="zh-CN" altLang="en-US" sz="4000" b="1" dirty="0">
                <a:latin typeface="Times New Roman" pitchFamily="18" charset="0"/>
                <a:ea typeface="隶书" pitchFamily="49" charset="-122"/>
              </a:rPr>
              <a:t>二叉树</a:t>
            </a:r>
            <a:r>
              <a:rPr lang="zh-CN" altLang="en-US" sz="4000" b="1" dirty="0">
                <a:latin typeface="隶书" pitchFamily="49" charset="-122"/>
                <a:ea typeface="隶书" pitchFamily="49" charset="-122"/>
              </a:rPr>
              <a:t> </a:t>
            </a:r>
            <a:r>
              <a:rPr kumimoji="1" lang="en-US" altLang="zh-CN" b="1" dirty="0">
                <a:latin typeface="Times New Roman" pitchFamily="18" charset="0"/>
              </a:rPr>
              <a:t>(Binary Tree)</a:t>
            </a:r>
            <a:endParaRPr lang="zh-CN" altLang="en-US" sz="4000" b="1" dirty="0">
              <a:latin typeface="Times New Roman" pitchFamily="18" charset="0"/>
              <a:ea typeface="隶书" pitchFamily="49" charset="-122"/>
            </a:endParaRPr>
          </a:p>
          <a:p>
            <a:pPr algn="ctr" eaLnBrk="1" hangingPunct="1">
              <a:buFont typeface="Wingdings" panose="05000000000000000000" pitchFamily="2" charset="2"/>
              <a:buNone/>
              <a:defRPr/>
            </a:pPr>
            <a:r>
              <a:rPr lang="zh-CN" altLang="en-US" sz="4000" b="1" dirty="0">
                <a:latin typeface="Times New Roman" pitchFamily="18" charset="0"/>
                <a:ea typeface="楷体_GB2312" pitchFamily="49" charset="-122"/>
              </a:rPr>
              <a:t>二叉树的主要性质和定义</a:t>
            </a:r>
          </a:p>
          <a:p>
            <a:pPr>
              <a:buNone/>
              <a:defRPr/>
            </a:pPr>
            <a:r>
              <a:rPr lang="en-US" altLang="zh-CN" sz="1600" b="1" dirty="0">
                <a:latin typeface="Times New Roman" pitchFamily="18" charset="0"/>
                <a:ea typeface="楷体_GB2312" pitchFamily="49" charset="-122"/>
              </a:rPr>
              <a:t>●  </a:t>
            </a:r>
            <a:r>
              <a:rPr lang="zh-CN" altLang="en-US" b="1" dirty="0">
                <a:latin typeface="Times New Roman" pitchFamily="18" charset="0"/>
                <a:ea typeface="楷体_GB2312" pitchFamily="49" charset="-122"/>
              </a:rPr>
              <a:t>定义：</a:t>
            </a:r>
            <a:r>
              <a:rPr lang="zh-CN" altLang="zh-CN" u="wavy" dirty="0"/>
              <a:t>二叉树</a:t>
            </a:r>
            <a:r>
              <a:rPr lang="en-US" altLang="zh-CN" dirty="0"/>
              <a:t>(Binary Tree)</a:t>
            </a:r>
            <a:r>
              <a:rPr lang="zh-CN" altLang="zh-CN" dirty="0"/>
              <a:t>是结点的有限集合，它或者是空集，或者由一个根及两个不相交的称为这个根的左、右子树的二叉树组成。</a:t>
            </a:r>
            <a:endParaRPr lang="en-US" altLang="zh-CN" dirty="0"/>
          </a:p>
          <a:p>
            <a:pPr>
              <a:buNone/>
              <a:defRPr/>
            </a:pPr>
            <a:r>
              <a:rPr lang="zh-CN" altLang="en-US" sz="1600" b="1" dirty="0">
                <a:latin typeface="Times New Roman" pitchFamily="18" charset="0"/>
                <a:ea typeface="楷体_GB2312" pitchFamily="49" charset="-122"/>
              </a:rPr>
              <a:t> </a:t>
            </a:r>
            <a:r>
              <a:rPr lang="en-US" altLang="zh-CN" sz="1600" b="1" dirty="0">
                <a:latin typeface="Times New Roman" pitchFamily="18" charset="0"/>
                <a:ea typeface="楷体_GB2312" pitchFamily="49" charset="-122"/>
              </a:rPr>
              <a:t>● </a:t>
            </a:r>
            <a:r>
              <a:rPr lang="en-US" altLang="zh-CN" b="1" dirty="0">
                <a:latin typeface="Times New Roman" pitchFamily="18" charset="0"/>
                <a:ea typeface="楷体_GB2312" pitchFamily="49" charset="-122"/>
              </a:rPr>
              <a:t> </a:t>
            </a:r>
            <a:r>
              <a:rPr lang="zh-CN" altLang="en-US" b="1" dirty="0">
                <a:latin typeface="Times New Roman" pitchFamily="18" charset="0"/>
                <a:ea typeface="楷体_GB2312" pitchFamily="49" charset="-122"/>
              </a:rPr>
              <a:t>二叉树的特征</a:t>
            </a:r>
          </a:p>
          <a:p>
            <a:pPr eaLnBrk="1" hangingPunct="1">
              <a:buFont typeface="Wingdings" panose="05000000000000000000" pitchFamily="2" charset="2"/>
              <a:buNone/>
              <a:defRPr/>
            </a:pPr>
            <a:r>
              <a:rPr lang="zh-CN" altLang="en-US" b="1" dirty="0">
                <a:latin typeface="Times New Roman" pitchFamily="18" charset="0"/>
                <a:ea typeface="楷体_GB2312" pitchFamily="49" charset="-122"/>
              </a:rPr>
              <a:t> </a:t>
            </a:r>
            <a:r>
              <a:rPr lang="en-US" altLang="zh-CN" b="1" dirty="0">
                <a:latin typeface="Times New Roman" pitchFamily="18" charset="0"/>
                <a:ea typeface="楷体_GB2312" pitchFamily="49" charset="-122"/>
              </a:rPr>
              <a:t>①  </a:t>
            </a:r>
            <a:r>
              <a:rPr lang="zh-CN" altLang="en-US" b="1" dirty="0">
                <a:latin typeface="Times New Roman" pitchFamily="18" charset="0"/>
                <a:ea typeface="楷体_GB2312" pitchFamily="49" charset="-122"/>
              </a:rPr>
              <a:t>二叉树每个结点的最多有</a:t>
            </a:r>
            <a:r>
              <a:rPr lang="en-US" altLang="zh-CN" b="1" dirty="0">
                <a:latin typeface="Times New Roman" pitchFamily="18" charset="0"/>
                <a:ea typeface="楷体_GB2312" pitchFamily="49" charset="-122"/>
              </a:rPr>
              <a:t>2</a:t>
            </a:r>
            <a:r>
              <a:rPr lang="zh-CN" altLang="en-US" b="1" dirty="0">
                <a:latin typeface="Times New Roman" pitchFamily="18" charset="0"/>
                <a:ea typeface="楷体_GB2312" pitchFamily="49" charset="-122"/>
              </a:rPr>
              <a:t>个子结点；</a:t>
            </a:r>
          </a:p>
          <a:p>
            <a:pPr eaLnBrk="1" hangingPunct="1">
              <a:buFont typeface="Wingdings" panose="05000000000000000000" pitchFamily="2" charset="2"/>
              <a:buNone/>
              <a:defRPr/>
            </a:pPr>
            <a:r>
              <a:rPr lang="zh-CN" altLang="en-US" b="1" dirty="0">
                <a:latin typeface="Times New Roman" pitchFamily="18" charset="0"/>
                <a:ea typeface="楷体_GB2312" pitchFamily="49" charset="-122"/>
              </a:rPr>
              <a:t> </a:t>
            </a:r>
            <a:r>
              <a:rPr lang="en-US" altLang="zh-CN" b="1" dirty="0">
                <a:latin typeface="Times New Roman" pitchFamily="18" charset="0"/>
                <a:ea typeface="楷体_GB2312" pitchFamily="49" charset="-122"/>
              </a:rPr>
              <a:t>②  </a:t>
            </a:r>
            <a:r>
              <a:rPr lang="zh-CN" altLang="en-US" b="1" dirty="0">
                <a:latin typeface="Times New Roman" pitchFamily="18" charset="0"/>
                <a:ea typeface="楷体_GB2312" pitchFamily="49" charset="-122"/>
              </a:rPr>
              <a:t>二叉树的子树有左右之分。</a:t>
            </a: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93186">
                                            <p:txEl>
                                              <p:pRg st="4" end="4"/>
                                            </p:txEl>
                                          </p:spTgt>
                                        </p:tgtEl>
                                        <p:attrNameLst>
                                          <p:attrName>style.visibility</p:attrName>
                                        </p:attrNameLst>
                                      </p:cBhvr>
                                      <p:to>
                                        <p:strVal val="visible"/>
                                      </p:to>
                                    </p:set>
                                    <p:animEffect transition="in" filter="blinds(horizontal)">
                                      <p:cBhvr>
                                        <p:cTn id="7" dur="500"/>
                                        <p:tgtEl>
                                          <p:spTgt spid="93186">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3186">
                                            <p:txEl>
                                              <p:pRg st="5" end="5"/>
                                            </p:txEl>
                                          </p:spTgt>
                                        </p:tgtEl>
                                        <p:attrNameLst>
                                          <p:attrName>style.visibility</p:attrName>
                                        </p:attrNameLst>
                                      </p:cBhvr>
                                      <p:to>
                                        <p:strVal val="visible"/>
                                      </p:to>
                                    </p:set>
                                    <p:animEffect transition="in" filter="blinds(horizontal)">
                                      <p:cBhvr>
                                        <p:cTn id="12" dur="500"/>
                                        <p:tgtEl>
                                          <p:spTgt spid="931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a:extLst>
              <a:ext uri="{FF2B5EF4-FFF2-40B4-BE49-F238E27FC236}">
                <a16:creationId xmlns:a16="http://schemas.microsoft.com/office/drawing/2014/main" xmlns="" id="{5A0653C2-E5D1-49AB-8A2C-165E0B9DF6E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1916113"/>
            <a:ext cx="8382000" cy="2455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5717" name="Text Box 5">
            <a:extLst>
              <a:ext uri="{FF2B5EF4-FFF2-40B4-BE49-F238E27FC236}">
                <a16:creationId xmlns:a16="http://schemas.microsoft.com/office/drawing/2014/main" xmlns="" id="{76BB8839-B67E-4196-AADC-6E790D0C7C4C}"/>
              </a:ext>
            </a:extLst>
          </p:cNvPr>
          <p:cNvSpPr txBox="1">
            <a:spLocks noChangeArrowheads="1"/>
          </p:cNvSpPr>
          <p:nvPr/>
        </p:nvSpPr>
        <p:spPr bwMode="auto">
          <a:xfrm>
            <a:off x="1403350" y="4941888"/>
            <a:ext cx="6400800" cy="579437"/>
          </a:xfrm>
          <a:prstGeom prst="rect">
            <a:avLst/>
          </a:prstGeom>
          <a:noFill/>
          <a:ln w="9525">
            <a:noFill/>
            <a:miter lim="800000"/>
            <a:headEnd/>
            <a:tailEnd/>
          </a:ln>
          <a:effectLst/>
        </p:spPr>
        <p:txBody>
          <a:bodyPr>
            <a:spAutoFit/>
          </a:bodyPr>
          <a:lstStyle/>
          <a:p>
            <a:pPr algn="ctr" eaLnBrk="1" hangingPunct="1">
              <a:defRPr/>
            </a:pPr>
            <a:r>
              <a:rPr kumimoji="1" lang="zh-CN" altLang="en-US" sz="3200" b="1">
                <a:effectLst>
                  <a:outerShdw blurRad="38100" dist="38100" dir="2700000" algn="tl">
                    <a:srgbClr val="000000"/>
                  </a:outerShdw>
                </a:effectLst>
                <a:latin typeface="Times New Roman" pitchFamily="18" charset="0"/>
                <a:ea typeface="隶书" pitchFamily="49" charset="-122"/>
              </a:rPr>
              <a:t>二叉树的五种不同形态</a:t>
            </a:r>
            <a:endParaRPr kumimoji="1" lang="zh-CN" altLang="en-US" sz="2400">
              <a:latin typeface="Times New Roman" pitchFamily="18" charset="0"/>
            </a:endParaRPr>
          </a:p>
        </p:txBody>
      </p:sp>
    </p:spTree>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0D7AD894-B41F-4C4F-889D-0D6A66A38F2B}" type="slidenum">
              <a:rPr lang="zh-CN" altLang="en-US" smtClean="0">
                <a:ea typeface="宋体" charset="-122"/>
              </a:rPr>
              <a:pPr/>
              <a:t>25</a:t>
            </a:fld>
            <a:r>
              <a:rPr lang="en-US" altLang="zh-CN" smtClean="0">
                <a:ea typeface="宋体" charset="-122"/>
              </a:rPr>
              <a:t>  </a:t>
            </a:r>
            <a:r>
              <a:rPr lang="zh-CN" altLang="en-US" smtClean="0">
                <a:ea typeface="宋体" charset="-122"/>
              </a:rPr>
              <a:t>页</a:t>
            </a:r>
          </a:p>
        </p:txBody>
      </p:sp>
      <p:sp>
        <p:nvSpPr>
          <p:cNvPr id="40962" name="Rectangle 2"/>
          <p:cNvSpPr>
            <a:spLocks noGrp="1" noChangeArrowheads="1"/>
          </p:cNvSpPr>
          <p:nvPr>
            <p:ph type="title"/>
          </p:nvPr>
        </p:nvSpPr>
        <p:spPr bwMode="auto">
          <a:xfrm>
            <a:off x="179388" y="188913"/>
            <a:ext cx="7210425" cy="7778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200" b="1" dirty="0" smtClean="0">
                <a:ea typeface="宋体" charset="-122"/>
              </a:rPr>
              <a:t>树与二叉树的主要区别：</a:t>
            </a:r>
          </a:p>
        </p:txBody>
      </p:sp>
      <p:sp>
        <p:nvSpPr>
          <p:cNvPr id="40963" name="Rectangle 3"/>
          <p:cNvSpPr>
            <a:spLocks noGrp="1" noChangeArrowheads="1"/>
          </p:cNvSpPr>
          <p:nvPr>
            <p:ph type="body" idx="1"/>
          </p:nvPr>
        </p:nvSpPr>
        <p:spPr>
          <a:xfrm>
            <a:off x="682625" y="1268413"/>
            <a:ext cx="7920038" cy="4464050"/>
          </a:xfrm>
        </p:spPr>
        <p:txBody>
          <a:bodyPr/>
          <a:lstStyle/>
          <a:p>
            <a:pPr marL="0" indent="533400" algn="just" eaLnBrk="1" hangingPunct="1">
              <a:lnSpc>
                <a:spcPts val="3900"/>
              </a:lnSpc>
              <a:spcBef>
                <a:spcPct val="0"/>
              </a:spcBef>
              <a:buFont typeface="Wingdings" pitchFamily="2" charset="2"/>
              <a:buNone/>
            </a:pPr>
            <a:r>
              <a:rPr lang="en-US" altLang="zh-CN" sz="3000" smtClean="0"/>
              <a:t>⑴ </a:t>
            </a:r>
            <a:r>
              <a:rPr lang="zh-CN" altLang="en-US" sz="3000" smtClean="0"/>
              <a:t>二叉树每个结点最多有 </a:t>
            </a:r>
            <a:r>
              <a:rPr lang="en-US" altLang="zh-CN" sz="3000" smtClean="0"/>
              <a:t>2 </a:t>
            </a:r>
            <a:r>
              <a:rPr lang="zh-CN" altLang="en-US" sz="3000" smtClean="0"/>
              <a:t>个子结点，树则无此限制；</a:t>
            </a:r>
          </a:p>
          <a:p>
            <a:pPr marL="0" indent="533400" algn="just" eaLnBrk="1" hangingPunct="1">
              <a:lnSpc>
                <a:spcPts val="3900"/>
              </a:lnSpc>
              <a:spcBef>
                <a:spcPct val="0"/>
              </a:spcBef>
              <a:buFont typeface="Wingdings" pitchFamily="2" charset="2"/>
              <a:buNone/>
            </a:pPr>
            <a:r>
              <a:rPr lang="zh-CN" altLang="en-US" sz="3000" smtClean="0"/>
              <a:t>⑵ 二叉树中</a:t>
            </a:r>
            <a:r>
              <a:rPr lang="zh-CN" altLang="en-US" sz="3000" smtClean="0">
                <a:solidFill>
                  <a:srgbClr val="FF0000"/>
                </a:solidFill>
              </a:rPr>
              <a:t>结点的子树</a:t>
            </a:r>
            <a:r>
              <a:rPr lang="zh-CN" altLang="en-US" sz="3000" smtClean="0"/>
              <a:t>分成左子树和右子树，即使某结点只有一棵子树，也要指明该子树是左子树，还是右子树，就是说</a:t>
            </a:r>
            <a:r>
              <a:rPr lang="zh-CN" altLang="en-US" sz="3000" smtClean="0">
                <a:solidFill>
                  <a:srgbClr val="FF0000"/>
                </a:solidFill>
              </a:rPr>
              <a:t>二叉树是有序的</a:t>
            </a:r>
            <a:r>
              <a:rPr lang="zh-CN" altLang="en-US" sz="3000" smtClean="0"/>
              <a:t>；</a:t>
            </a:r>
          </a:p>
          <a:p>
            <a:pPr marL="0" indent="533400" algn="just" eaLnBrk="1" hangingPunct="1">
              <a:lnSpc>
                <a:spcPts val="3900"/>
              </a:lnSpc>
              <a:spcBef>
                <a:spcPct val="0"/>
              </a:spcBef>
              <a:buFont typeface="Wingdings" pitchFamily="2" charset="2"/>
              <a:buNone/>
            </a:pPr>
            <a:r>
              <a:rPr lang="zh-CN" altLang="en-US" sz="3000" smtClean="0"/>
              <a:t>⑶ 树决不能为空（换言之树不能为空集），它至少有一个结点，而一棵二叉树可以是空的（或者说二叉树可以为空集）。</a:t>
            </a:r>
            <a:endParaRPr lang="zh-CN" altLang="en-US" sz="3000" smtClean="0">
              <a:latin typeface="Times New Roman" pitchFamily="18" charset="0"/>
              <a:ea typeface="楷体_GB2312" pitchFamily="49" charset="-122"/>
            </a:endParaRPr>
          </a:p>
        </p:txBody>
      </p:sp>
    </p:spTree>
  </p:cSld>
  <p:clrMapOvr>
    <a:masterClrMapping/>
  </p:clrMapOvr>
  <p:transition>
    <p:strips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3A2B0B5B-FA4B-42D8-A49B-E2B1AB94E042}" type="slidenum">
              <a:rPr lang="zh-CN" altLang="en-US" smtClean="0">
                <a:ea typeface="宋体" charset="-122"/>
              </a:rPr>
              <a:pPr/>
              <a:t>26</a:t>
            </a:fld>
            <a:r>
              <a:rPr lang="en-US" altLang="zh-CN" smtClean="0">
                <a:ea typeface="宋体" charset="-122"/>
              </a:rPr>
              <a:t>  </a:t>
            </a:r>
            <a:r>
              <a:rPr lang="zh-CN" altLang="en-US" smtClean="0">
                <a:ea typeface="宋体" charset="-122"/>
              </a:rPr>
              <a:t>页</a:t>
            </a:r>
          </a:p>
        </p:txBody>
      </p:sp>
      <p:grpSp>
        <p:nvGrpSpPr>
          <p:cNvPr id="2" name="组合 1"/>
          <p:cNvGrpSpPr>
            <a:grpSpLocks/>
          </p:cNvGrpSpPr>
          <p:nvPr/>
        </p:nvGrpSpPr>
        <p:grpSpPr bwMode="auto">
          <a:xfrm>
            <a:off x="144463" y="1412875"/>
            <a:ext cx="9144000" cy="4572000"/>
            <a:chOff x="0" y="1412875"/>
            <a:chExt cx="9144000" cy="4572410"/>
          </a:xfrm>
        </p:grpSpPr>
        <p:sp>
          <p:nvSpPr>
            <p:cNvPr id="41987" name="Line 14"/>
            <p:cNvSpPr>
              <a:spLocks noChangeShapeType="1"/>
            </p:cNvSpPr>
            <p:nvPr/>
          </p:nvSpPr>
          <p:spPr bwMode="auto">
            <a:xfrm flipV="1">
              <a:off x="1067406" y="1904756"/>
              <a:ext cx="380666" cy="786016"/>
            </a:xfrm>
            <a:prstGeom prst="line">
              <a:avLst/>
            </a:prstGeom>
            <a:noFill/>
            <a:ln w="25400">
              <a:solidFill>
                <a:srgbClr val="000000"/>
              </a:solidFill>
              <a:round/>
              <a:headEnd/>
              <a:tailEnd/>
            </a:ln>
          </p:spPr>
          <p:txBody>
            <a:bodyPr lIns="0" tIns="0" rIns="0" bIns="0"/>
            <a:lstStyle/>
            <a:p>
              <a:endParaRPr lang="zh-CN" altLang="en-US"/>
            </a:p>
          </p:txBody>
        </p:sp>
        <p:sp>
          <p:nvSpPr>
            <p:cNvPr id="41988" name="Line 5"/>
            <p:cNvSpPr>
              <a:spLocks noChangeShapeType="1"/>
            </p:cNvSpPr>
            <p:nvPr/>
          </p:nvSpPr>
          <p:spPr bwMode="auto">
            <a:xfrm>
              <a:off x="5634588" y="1874533"/>
              <a:ext cx="514063" cy="816239"/>
            </a:xfrm>
            <a:prstGeom prst="line">
              <a:avLst/>
            </a:prstGeom>
            <a:noFill/>
            <a:ln w="25400">
              <a:solidFill>
                <a:srgbClr val="000000"/>
              </a:solidFill>
              <a:round/>
              <a:headEnd/>
              <a:tailEnd/>
            </a:ln>
          </p:spPr>
          <p:txBody>
            <a:bodyPr lIns="0" tIns="0" rIns="0" bIns="0"/>
            <a:lstStyle/>
            <a:p>
              <a:endParaRPr lang="zh-CN" altLang="en-US"/>
            </a:p>
          </p:txBody>
        </p:sp>
        <p:sp>
          <p:nvSpPr>
            <p:cNvPr id="41989" name="Line 6"/>
            <p:cNvSpPr>
              <a:spLocks noChangeShapeType="1"/>
            </p:cNvSpPr>
            <p:nvPr/>
          </p:nvSpPr>
          <p:spPr bwMode="auto">
            <a:xfrm>
              <a:off x="2197007" y="3203975"/>
              <a:ext cx="509103" cy="747794"/>
            </a:xfrm>
            <a:prstGeom prst="line">
              <a:avLst/>
            </a:prstGeom>
            <a:noFill/>
            <a:ln w="25400">
              <a:solidFill>
                <a:srgbClr val="000000"/>
              </a:solidFill>
              <a:round/>
              <a:headEnd/>
              <a:tailEnd/>
            </a:ln>
          </p:spPr>
          <p:txBody>
            <a:bodyPr lIns="0" tIns="0" rIns="0" bIns="0"/>
            <a:lstStyle/>
            <a:p>
              <a:endParaRPr lang="zh-CN" altLang="en-US"/>
            </a:p>
          </p:txBody>
        </p:sp>
        <p:sp>
          <p:nvSpPr>
            <p:cNvPr id="41990" name="Line 7"/>
            <p:cNvSpPr>
              <a:spLocks noChangeShapeType="1"/>
            </p:cNvSpPr>
            <p:nvPr/>
          </p:nvSpPr>
          <p:spPr bwMode="auto">
            <a:xfrm flipH="1">
              <a:off x="2188087" y="1888473"/>
              <a:ext cx="441459" cy="802300"/>
            </a:xfrm>
            <a:prstGeom prst="line">
              <a:avLst/>
            </a:prstGeom>
            <a:noFill/>
            <a:ln w="25400">
              <a:solidFill>
                <a:srgbClr val="000000"/>
              </a:solidFill>
              <a:round/>
              <a:headEnd/>
              <a:tailEnd/>
            </a:ln>
          </p:spPr>
          <p:txBody>
            <a:bodyPr lIns="0" tIns="0" rIns="0" bIns="0"/>
            <a:lstStyle/>
            <a:p>
              <a:endParaRPr lang="zh-CN" altLang="en-US"/>
            </a:p>
          </p:txBody>
        </p:sp>
        <p:sp>
          <p:nvSpPr>
            <p:cNvPr id="41991" name="Line 8"/>
            <p:cNvSpPr>
              <a:spLocks noChangeShapeType="1"/>
            </p:cNvSpPr>
            <p:nvPr/>
          </p:nvSpPr>
          <p:spPr bwMode="auto">
            <a:xfrm>
              <a:off x="7081267" y="1852491"/>
              <a:ext cx="479066" cy="827130"/>
            </a:xfrm>
            <a:prstGeom prst="line">
              <a:avLst/>
            </a:prstGeom>
            <a:noFill/>
            <a:ln w="25400">
              <a:solidFill>
                <a:srgbClr val="000000"/>
              </a:solidFill>
              <a:round/>
              <a:headEnd/>
              <a:tailEnd/>
            </a:ln>
          </p:spPr>
          <p:txBody>
            <a:bodyPr lIns="0" tIns="0" rIns="0" bIns="0"/>
            <a:lstStyle/>
            <a:p>
              <a:endParaRPr lang="zh-CN" altLang="en-US"/>
            </a:p>
          </p:txBody>
        </p:sp>
        <p:sp>
          <p:nvSpPr>
            <p:cNvPr id="41992" name="Oval 9"/>
            <p:cNvSpPr>
              <a:spLocks noChangeArrowheads="1"/>
            </p:cNvSpPr>
            <p:nvPr/>
          </p:nvSpPr>
          <p:spPr bwMode="auto">
            <a:xfrm>
              <a:off x="5317247" y="1412875"/>
              <a:ext cx="370470" cy="569155"/>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A</a:t>
              </a:r>
            </a:p>
          </p:txBody>
        </p:sp>
        <p:sp>
          <p:nvSpPr>
            <p:cNvPr id="41993" name="Line 10"/>
            <p:cNvSpPr>
              <a:spLocks noChangeShapeType="1"/>
            </p:cNvSpPr>
            <p:nvPr/>
          </p:nvSpPr>
          <p:spPr bwMode="auto">
            <a:xfrm flipH="1">
              <a:off x="5631716" y="3151498"/>
              <a:ext cx="488216" cy="828806"/>
            </a:xfrm>
            <a:prstGeom prst="line">
              <a:avLst/>
            </a:prstGeom>
            <a:noFill/>
            <a:ln w="25400">
              <a:solidFill>
                <a:srgbClr val="000000"/>
              </a:solidFill>
              <a:round/>
              <a:headEnd/>
              <a:tailEnd/>
            </a:ln>
          </p:spPr>
          <p:txBody>
            <a:bodyPr lIns="0" tIns="0" rIns="0" bIns="0"/>
            <a:lstStyle/>
            <a:p>
              <a:endParaRPr lang="zh-CN" altLang="en-US"/>
            </a:p>
          </p:txBody>
        </p:sp>
        <p:sp>
          <p:nvSpPr>
            <p:cNvPr id="41994" name="Text Box 11"/>
            <p:cNvSpPr txBox="1">
              <a:spLocks noChangeArrowheads="1"/>
            </p:cNvSpPr>
            <p:nvPr/>
          </p:nvSpPr>
          <p:spPr bwMode="auto">
            <a:xfrm>
              <a:off x="0" y="4665783"/>
              <a:ext cx="9144000" cy="411287"/>
            </a:xfrm>
            <a:prstGeom prst="rect">
              <a:avLst/>
            </a:prstGeom>
            <a:noFill/>
            <a:ln w="9525">
              <a:noFill/>
              <a:miter lim="800000"/>
              <a:headEnd/>
              <a:tailEnd/>
            </a:ln>
          </p:spPr>
          <p:txBody>
            <a:bodyPr lIns="0" tIns="0" rIns="0" bIns="0"/>
            <a:lstStyle/>
            <a:p>
              <a:pPr marL="342900" indent="-342900" algn="just">
                <a:lnSpc>
                  <a:spcPct val="80000"/>
                </a:lnSpc>
                <a:spcBef>
                  <a:spcPct val="20000"/>
                </a:spcBef>
                <a:buClr>
                  <a:schemeClr val="bg2"/>
                </a:buClr>
                <a:buSzPct val="75000"/>
                <a:buFont typeface="Wingdings" pitchFamily="2" charset="2"/>
                <a:buNone/>
              </a:pPr>
              <a:r>
                <a:rPr lang="en-US" altLang="zh-CN" sz="2400">
                  <a:solidFill>
                    <a:srgbClr val="04440F"/>
                  </a:solidFill>
                </a:rPr>
                <a:t>      (a)                   (b)                   (c)                 (d)                  (e)</a:t>
              </a:r>
            </a:p>
            <a:p>
              <a:pPr marL="342900" indent="-342900" algn="ctr">
                <a:spcBef>
                  <a:spcPct val="20000"/>
                </a:spcBef>
                <a:buClr>
                  <a:schemeClr val="bg2"/>
                </a:buClr>
                <a:buSzPct val="75000"/>
                <a:buFont typeface="Wingdings" pitchFamily="2" charset="2"/>
                <a:buNone/>
              </a:pPr>
              <a:endParaRPr lang="en-US" altLang="zh-CN" sz="2400">
                <a:solidFill>
                  <a:srgbClr val="04440F"/>
                </a:solidFill>
              </a:endParaRPr>
            </a:p>
            <a:p>
              <a:pPr marL="342900" indent="-342900" algn="ctr">
                <a:spcBef>
                  <a:spcPct val="20000"/>
                </a:spcBef>
                <a:buClr>
                  <a:schemeClr val="bg2"/>
                </a:buClr>
                <a:buSzPct val="75000"/>
                <a:buFont typeface="Wingdings" pitchFamily="2" charset="2"/>
                <a:buNone/>
              </a:pPr>
              <a:endParaRPr lang="en-US" altLang="zh-CN" sz="2400" b="0"/>
            </a:p>
            <a:p>
              <a:pPr marL="342900" indent="-342900" algn="just">
                <a:spcBef>
                  <a:spcPct val="20000"/>
                </a:spcBef>
                <a:buClr>
                  <a:schemeClr val="bg2"/>
                </a:buClr>
                <a:buSzPct val="75000"/>
                <a:buFont typeface="Wingdings" pitchFamily="2" charset="2"/>
                <a:buNone/>
              </a:pPr>
              <a:endParaRPr lang="en-US" altLang="zh-CN" sz="2400" b="0"/>
            </a:p>
            <a:p>
              <a:pPr marL="342900" indent="-342900" algn="ctr">
                <a:spcBef>
                  <a:spcPct val="20000"/>
                </a:spcBef>
                <a:buClr>
                  <a:schemeClr val="bg2"/>
                </a:buClr>
                <a:buSzPct val="75000"/>
                <a:buFont typeface="Wingdings" pitchFamily="2" charset="2"/>
                <a:buNone/>
              </a:pPr>
              <a:endParaRPr lang="en-US" altLang="zh-CN" sz="2400"/>
            </a:p>
          </p:txBody>
        </p:sp>
        <p:sp>
          <p:nvSpPr>
            <p:cNvPr id="41995" name="Oval 12"/>
            <p:cNvSpPr>
              <a:spLocks noChangeArrowheads="1"/>
            </p:cNvSpPr>
            <p:nvPr/>
          </p:nvSpPr>
          <p:spPr bwMode="auto">
            <a:xfrm>
              <a:off x="1430186" y="1429493"/>
              <a:ext cx="357546" cy="592004"/>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A</a:t>
              </a:r>
            </a:p>
          </p:txBody>
        </p:sp>
        <p:sp>
          <p:nvSpPr>
            <p:cNvPr id="41996" name="Oval 13"/>
            <p:cNvSpPr>
              <a:spLocks noChangeArrowheads="1"/>
            </p:cNvSpPr>
            <p:nvPr/>
          </p:nvSpPr>
          <p:spPr bwMode="auto">
            <a:xfrm>
              <a:off x="165515" y="3893062"/>
              <a:ext cx="357546" cy="589927"/>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C</a:t>
              </a:r>
            </a:p>
          </p:txBody>
        </p:sp>
        <p:sp>
          <p:nvSpPr>
            <p:cNvPr id="41997" name="Oval 15"/>
            <p:cNvSpPr>
              <a:spLocks noChangeArrowheads="1"/>
            </p:cNvSpPr>
            <p:nvPr/>
          </p:nvSpPr>
          <p:spPr bwMode="auto">
            <a:xfrm>
              <a:off x="794069" y="2636351"/>
              <a:ext cx="357546" cy="592004"/>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B</a:t>
              </a:r>
            </a:p>
          </p:txBody>
        </p:sp>
        <p:sp>
          <p:nvSpPr>
            <p:cNvPr id="41998" name="Oval 16"/>
            <p:cNvSpPr>
              <a:spLocks noChangeArrowheads="1"/>
            </p:cNvSpPr>
            <p:nvPr/>
          </p:nvSpPr>
          <p:spPr bwMode="auto">
            <a:xfrm>
              <a:off x="2586109" y="1414952"/>
              <a:ext cx="403496" cy="571232"/>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A</a:t>
              </a:r>
            </a:p>
          </p:txBody>
        </p:sp>
        <p:sp>
          <p:nvSpPr>
            <p:cNvPr id="41999" name="Oval 17"/>
            <p:cNvSpPr>
              <a:spLocks noChangeArrowheads="1"/>
            </p:cNvSpPr>
            <p:nvPr/>
          </p:nvSpPr>
          <p:spPr bwMode="auto">
            <a:xfrm>
              <a:off x="2629187" y="3917988"/>
              <a:ext cx="403496" cy="571232"/>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C</a:t>
              </a:r>
            </a:p>
          </p:txBody>
        </p:sp>
        <p:sp>
          <p:nvSpPr>
            <p:cNvPr id="42000" name="Oval 18"/>
            <p:cNvSpPr>
              <a:spLocks noChangeArrowheads="1"/>
            </p:cNvSpPr>
            <p:nvPr/>
          </p:nvSpPr>
          <p:spPr bwMode="auto">
            <a:xfrm>
              <a:off x="1908351" y="2655045"/>
              <a:ext cx="404932" cy="571232"/>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i="1">
                  <a:solidFill>
                    <a:srgbClr val="04440F"/>
                  </a:solidFill>
                </a:rPr>
                <a:t>B</a:t>
              </a:r>
              <a:endParaRPr lang="en-US" altLang="zh-CN" sz="2400">
                <a:solidFill>
                  <a:srgbClr val="04440F"/>
                </a:solidFill>
              </a:endParaRPr>
            </a:p>
          </p:txBody>
        </p:sp>
        <p:sp>
          <p:nvSpPr>
            <p:cNvPr id="42001" name="Oval 19"/>
            <p:cNvSpPr>
              <a:spLocks noChangeArrowheads="1"/>
            </p:cNvSpPr>
            <p:nvPr/>
          </p:nvSpPr>
          <p:spPr bwMode="auto">
            <a:xfrm>
              <a:off x="4633745" y="3265745"/>
              <a:ext cx="383393" cy="583695"/>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C</a:t>
              </a:r>
            </a:p>
          </p:txBody>
        </p:sp>
        <p:sp>
          <p:nvSpPr>
            <p:cNvPr id="42002" name="Oval 20"/>
            <p:cNvSpPr>
              <a:spLocks noChangeArrowheads="1"/>
            </p:cNvSpPr>
            <p:nvPr/>
          </p:nvSpPr>
          <p:spPr bwMode="auto">
            <a:xfrm>
              <a:off x="3440487" y="3298980"/>
              <a:ext cx="383393" cy="587850"/>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B</a:t>
              </a:r>
            </a:p>
          </p:txBody>
        </p:sp>
        <p:sp>
          <p:nvSpPr>
            <p:cNvPr id="42003" name="Oval 21"/>
            <p:cNvSpPr>
              <a:spLocks noChangeArrowheads="1"/>
            </p:cNvSpPr>
            <p:nvPr/>
          </p:nvSpPr>
          <p:spPr bwMode="auto">
            <a:xfrm>
              <a:off x="4037834" y="2031883"/>
              <a:ext cx="381957" cy="587850"/>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A</a:t>
              </a:r>
            </a:p>
          </p:txBody>
        </p:sp>
        <p:sp>
          <p:nvSpPr>
            <p:cNvPr id="42004" name="Line 22"/>
            <p:cNvSpPr>
              <a:spLocks noChangeShapeType="1"/>
            </p:cNvSpPr>
            <p:nvPr/>
          </p:nvSpPr>
          <p:spPr bwMode="auto">
            <a:xfrm flipH="1">
              <a:off x="3729109" y="2532490"/>
              <a:ext cx="353239" cy="808034"/>
            </a:xfrm>
            <a:prstGeom prst="line">
              <a:avLst/>
            </a:prstGeom>
            <a:noFill/>
            <a:ln w="25400">
              <a:solidFill>
                <a:srgbClr val="000000"/>
              </a:solidFill>
              <a:round/>
              <a:headEnd/>
              <a:tailEnd/>
            </a:ln>
          </p:spPr>
          <p:txBody>
            <a:bodyPr lIns="0" tIns="0" rIns="0" bIns="0"/>
            <a:lstStyle/>
            <a:p>
              <a:endParaRPr lang="zh-CN" altLang="en-US"/>
            </a:p>
          </p:txBody>
        </p:sp>
        <p:sp>
          <p:nvSpPr>
            <p:cNvPr id="42005" name="Line 23"/>
            <p:cNvSpPr>
              <a:spLocks noChangeShapeType="1"/>
            </p:cNvSpPr>
            <p:nvPr/>
          </p:nvSpPr>
          <p:spPr bwMode="auto">
            <a:xfrm>
              <a:off x="4346559" y="2567803"/>
              <a:ext cx="373342" cy="739486"/>
            </a:xfrm>
            <a:prstGeom prst="line">
              <a:avLst/>
            </a:prstGeom>
            <a:noFill/>
            <a:ln w="25400">
              <a:solidFill>
                <a:srgbClr val="000000"/>
              </a:solidFill>
              <a:round/>
              <a:headEnd/>
              <a:tailEnd/>
            </a:ln>
          </p:spPr>
          <p:txBody>
            <a:bodyPr lIns="0" tIns="0" rIns="0" bIns="0"/>
            <a:lstStyle/>
            <a:p>
              <a:endParaRPr lang="zh-CN" altLang="en-US"/>
            </a:p>
          </p:txBody>
        </p:sp>
        <p:sp>
          <p:nvSpPr>
            <p:cNvPr id="42006" name="Oval 24"/>
            <p:cNvSpPr>
              <a:spLocks noChangeArrowheads="1"/>
            </p:cNvSpPr>
            <p:nvPr/>
          </p:nvSpPr>
          <p:spPr bwMode="auto">
            <a:xfrm>
              <a:off x="5340222" y="3903448"/>
              <a:ext cx="370470" cy="569155"/>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C</a:t>
              </a:r>
            </a:p>
          </p:txBody>
        </p:sp>
        <p:sp>
          <p:nvSpPr>
            <p:cNvPr id="42007" name="Oval 25"/>
            <p:cNvSpPr>
              <a:spLocks noChangeArrowheads="1"/>
            </p:cNvSpPr>
            <p:nvPr/>
          </p:nvSpPr>
          <p:spPr bwMode="auto">
            <a:xfrm>
              <a:off x="6076854" y="2652968"/>
              <a:ext cx="370470" cy="569155"/>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B</a:t>
              </a:r>
            </a:p>
          </p:txBody>
        </p:sp>
        <p:sp>
          <p:nvSpPr>
            <p:cNvPr id="42008" name="Oval 26"/>
            <p:cNvSpPr>
              <a:spLocks noChangeArrowheads="1"/>
            </p:cNvSpPr>
            <p:nvPr/>
          </p:nvSpPr>
          <p:spPr bwMode="auto">
            <a:xfrm>
              <a:off x="6750305" y="1414952"/>
              <a:ext cx="354675" cy="583695"/>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A</a:t>
              </a:r>
            </a:p>
          </p:txBody>
        </p:sp>
        <p:sp>
          <p:nvSpPr>
            <p:cNvPr id="42009" name="Oval 27"/>
            <p:cNvSpPr>
              <a:spLocks noChangeArrowheads="1"/>
            </p:cNvSpPr>
            <p:nvPr/>
          </p:nvSpPr>
          <p:spPr bwMode="auto">
            <a:xfrm>
              <a:off x="8217825" y="3911756"/>
              <a:ext cx="354675" cy="581618"/>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C</a:t>
              </a:r>
            </a:p>
          </p:txBody>
        </p:sp>
        <p:sp>
          <p:nvSpPr>
            <p:cNvPr id="42010" name="Oval 28"/>
            <p:cNvSpPr>
              <a:spLocks noChangeArrowheads="1"/>
            </p:cNvSpPr>
            <p:nvPr/>
          </p:nvSpPr>
          <p:spPr bwMode="auto">
            <a:xfrm>
              <a:off x="7474014" y="2621810"/>
              <a:ext cx="354675" cy="581618"/>
            </a:xfrm>
            <a:prstGeom prst="ellipse">
              <a:avLst/>
            </a:prstGeom>
            <a:noFill/>
            <a:ln w="19050">
              <a:solidFill>
                <a:srgbClr val="000000"/>
              </a:solidFill>
              <a:round/>
              <a:headEnd/>
              <a:tailEnd/>
            </a:ln>
          </p:spPr>
          <p:txBody>
            <a:bodyPr lIns="0" tIns="0" rIns="0" bIns="0" anchor="ctr"/>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B</a:t>
              </a:r>
            </a:p>
          </p:txBody>
        </p:sp>
        <p:sp>
          <p:nvSpPr>
            <p:cNvPr id="42011" name="Text Box 29"/>
            <p:cNvSpPr txBox="1">
              <a:spLocks noChangeArrowheads="1"/>
            </p:cNvSpPr>
            <p:nvPr/>
          </p:nvSpPr>
          <p:spPr bwMode="auto">
            <a:xfrm>
              <a:off x="1750398" y="5629609"/>
              <a:ext cx="5558484" cy="355676"/>
            </a:xfrm>
            <a:prstGeom prst="rect">
              <a:avLst/>
            </a:prstGeom>
            <a:noFill/>
            <a:ln w="9525">
              <a:noFill/>
              <a:miter lim="800000"/>
              <a:headEnd/>
              <a:tailEnd/>
            </a:ln>
          </p:spPr>
          <p:txBody>
            <a:bodyPr lIns="0" tIns="0" rIns="0" bIns="0"/>
            <a:lstStyle/>
            <a:p>
              <a:pPr marL="342900" indent="-342900" algn="ctr">
                <a:lnSpc>
                  <a:spcPts val="3300"/>
                </a:lnSpc>
                <a:buClr>
                  <a:schemeClr val="bg2"/>
                </a:buClr>
                <a:buSzPct val="75000"/>
                <a:buFont typeface="Wingdings" pitchFamily="2" charset="2"/>
                <a:buNone/>
              </a:pPr>
              <a:r>
                <a:rPr lang="zh-CN" altLang="en-US" sz="2600" dirty="0" smtClean="0">
                  <a:solidFill>
                    <a:srgbClr val="04440F"/>
                  </a:solidFill>
                </a:rPr>
                <a:t>图</a:t>
              </a:r>
              <a:r>
                <a:rPr lang="en-US" altLang="zh-CN" sz="2600" dirty="0" smtClean="0">
                  <a:solidFill>
                    <a:srgbClr val="04440F"/>
                  </a:solidFill>
                </a:rPr>
                <a:t>5.9 </a:t>
              </a:r>
              <a:r>
                <a:rPr lang="en-US" altLang="zh-CN" sz="2600" dirty="0" smtClean="0">
                  <a:solidFill>
                    <a:srgbClr val="04440F"/>
                  </a:solidFill>
                </a:rPr>
                <a:t> </a:t>
              </a:r>
              <a:r>
                <a:rPr lang="zh-CN" altLang="en-US" sz="2600" dirty="0">
                  <a:solidFill>
                    <a:srgbClr val="04440F"/>
                  </a:solidFill>
                </a:rPr>
                <a:t>含有</a:t>
              </a:r>
              <a:r>
                <a:rPr lang="en-US" altLang="zh-CN" sz="2600" dirty="0">
                  <a:solidFill>
                    <a:srgbClr val="04440F"/>
                  </a:solidFill>
                </a:rPr>
                <a:t>3</a:t>
              </a:r>
              <a:r>
                <a:rPr lang="zh-CN" altLang="en-US" sz="2600" dirty="0">
                  <a:solidFill>
                    <a:srgbClr val="04440F"/>
                  </a:solidFill>
                </a:rPr>
                <a:t>个结点所有的不同二叉树</a:t>
              </a:r>
            </a:p>
          </p:txBody>
        </p:sp>
        <p:sp>
          <p:nvSpPr>
            <p:cNvPr id="42012" name="Line 14"/>
            <p:cNvSpPr>
              <a:spLocks noChangeShapeType="1"/>
            </p:cNvSpPr>
            <p:nvPr/>
          </p:nvSpPr>
          <p:spPr bwMode="auto">
            <a:xfrm flipV="1">
              <a:off x="480309" y="3162039"/>
              <a:ext cx="380666" cy="826573"/>
            </a:xfrm>
            <a:prstGeom prst="line">
              <a:avLst/>
            </a:prstGeom>
            <a:noFill/>
            <a:ln w="25400">
              <a:solidFill>
                <a:srgbClr val="000000"/>
              </a:solidFill>
              <a:round/>
              <a:headEnd/>
              <a:tailEnd/>
            </a:ln>
          </p:spPr>
          <p:txBody>
            <a:bodyPr lIns="0" tIns="0" rIns="0" bIns="0"/>
            <a:lstStyle/>
            <a:p>
              <a:endParaRPr lang="zh-CN" altLang="en-US"/>
            </a:p>
          </p:txBody>
        </p:sp>
        <p:sp>
          <p:nvSpPr>
            <p:cNvPr id="42013" name="Line 8"/>
            <p:cNvSpPr>
              <a:spLocks noChangeShapeType="1"/>
            </p:cNvSpPr>
            <p:nvPr/>
          </p:nvSpPr>
          <p:spPr bwMode="auto">
            <a:xfrm>
              <a:off x="7817538" y="3065932"/>
              <a:ext cx="479066" cy="914372"/>
            </a:xfrm>
            <a:prstGeom prst="line">
              <a:avLst/>
            </a:prstGeom>
            <a:noFill/>
            <a:ln w="25400">
              <a:solidFill>
                <a:srgbClr val="000000"/>
              </a:solidFill>
              <a:round/>
              <a:headEnd/>
              <a:tailEnd/>
            </a:ln>
          </p:spPr>
          <p:txBody>
            <a:bodyPr lIns="0" tIns="0" rIns="0" bIns="0"/>
            <a:lstStyle/>
            <a:p>
              <a:endParaRPr lang="zh-CN" altLang="en-US"/>
            </a:p>
          </p:txBody>
        </p:sp>
      </p:grpSp>
    </p:spTree>
  </p:cSld>
  <p:clrMapOvr>
    <a:masterClrMapping/>
  </p:clrMapOvr>
  <p:transition>
    <p:strips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3071B29C-FD6A-4A01-98CD-B00ABAC6CE9A}" type="slidenum">
              <a:rPr lang="zh-CN" altLang="en-US" smtClean="0">
                <a:ea typeface="宋体" charset="-122"/>
              </a:rPr>
              <a:pPr/>
              <a:t>27</a:t>
            </a:fld>
            <a:r>
              <a:rPr lang="en-US" altLang="zh-CN" smtClean="0">
                <a:ea typeface="宋体" charset="-122"/>
              </a:rPr>
              <a:t>  </a:t>
            </a:r>
            <a:r>
              <a:rPr lang="zh-CN" altLang="en-US" smtClean="0">
                <a:ea typeface="宋体" charset="-122"/>
              </a:rPr>
              <a:t>页</a:t>
            </a:r>
          </a:p>
        </p:txBody>
      </p:sp>
      <p:sp>
        <p:nvSpPr>
          <p:cNvPr id="1404930" name="Rectangle 2"/>
          <p:cNvSpPr>
            <a:spLocks noGrp="1" noChangeArrowheads="1"/>
          </p:cNvSpPr>
          <p:nvPr>
            <p:ph type="body" idx="1"/>
          </p:nvPr>
        </p:nvSpPr>
        <p:spPr>
          <a:xfrm>
            <a:off x="200025" y="1125538"/>
            <a:ext cx="8332788" cy="5075237"/>
          </a:xfrm>
        </p:spPr>
        <p:txBody>
          <a:bodyPr/>
          <a:lstStyle/>
          <a:p>
            <a:pPr marL="0" indent="0" algn="just" eaLnBrk="1" hangingPunct="1">
              <a:lnSpc>
                <a:spcPts val="3900"/>
              </a:lnSpc>
              <a:spcBef>
                <a:spcPct val="0"/>
              </a:spcBef>
              <a:buFont typeface="Wingdings" pitchFamily="2" charset="2"/>
              <a:buNone/>
            </a:pPr>
            <a:r>
              <a:rPr lang="zh-CN" altLang="en-US" sz="3000" b="0" dirty="0" smtClean="0">
                <a:solidFill>
                  <a:srgbClr val="0000CC"/>
                </a:solidFill>
                <a:latin typeface="Times New Roman" pitchFamily="18" charset="0"/>
                <a:ea typeface="黑体" pitchFamily="2" charset="-122"/>
              </a:rPr>
              <a:t>引理</a:t>
            </a:r>
            <a:r>
              <a:rPr kumimoji="1" lang="en-US" altLang="zh-CN" sz="3000" dirty="0" smtClean="0">
                <a:solidFill>
                  <a:srgbClr val="0000CC"/>
                </a:solidFill>
                <a:latin typeface="Times New Roman" pitchFamily="18" charset="0"/>
              </a:rPr>
              <a:t>5.1  </a:t>
            </a:r>
            <a:endParaRPr kumimoji="1" lang="en-US" altLang="zh-CN" sz="3000" dirty="0" smtClean="0">
              <a:solidFill>
                <a:srgbClr val="0000CC"/>
              </a:solidFill>
              <a:latin typeface="Times New Roman" pitchFamily="18" charset="0"/>
            </a:endParaRPr>
          </a:p>
          <a:p>
            <a:pPr marL="0" indent="0" algn="just" eaLnBrk="1" hangingPunct="1">
              <a:lnSpc>
                <a:spcPts val="3900"/>
              </a:lnSpc>
              <a:spcBef>
                <a:spcPct val="0"/>
              </a:spcBef>
              <a:buFont typeface="Wingdings" pitchFamily="2" charset="2"/>
              <a:buNone/>
            </a:pPr>
            <a:r>
              <a:rPr lang="zh-CN" altLang="en-US" sz="3000" b="0" dirty="0" smtClean="0">
                <a:solidFill>
                  <a:srgbClr val="0000CC"/>
                </a:solidFill>
                <a:latin typeface="Times New Roman" pitchFamily="18" charset="0"/>
                <a:ea typeface="黑体" pitchFamily="2" charset="-122"/>
              </a:rPr>
              <a:t>二叉树中层数为</a:t>
            </a:r>
            <a:r>
              <a:rPr lang="zh-CN" altLang="en-US" sz="3000" dirty="0" smtClean="0">
                <a:solidFill>
                  <a:srgbClr val="0000CC"/>
                </a:solidFill>
                <a:latin typeface="Times New Roman" pitchFamily="18" charset="0"/>
                <a:ea typeface="幼圆"/>
                <a:cs typeface="幼圆"/>
              </a:rPr>
              <a:t> </a:t>
            </a:r>
            <a:r>
              <a:rPr lang="en-US" altLang="zh-CN" sz="3000" dirty="0" err="1" smtClean="0">
                <a:solidFill>
                  <a:srgbClr val="0000CC"/>
                </a:solidFill>
                <a:latin typeface="Times New Roman" pitchFamily="18" charset="0"/>
                <a:ea typeface="幼圆"/>
                <a:cs typeface="幼圆"/>
              </a:rPr>
              <a:t>i</a:t>
            </a:r>
            <a:r>
              <a:rPr lang="en-US" altLang="zh-CN" sz="3000" dirty="0" smtClean="0">
                <a:solidFill>
                  <a:srgbClr val="0000CC"/>
                </a:solidFill>
                <a:latin typeface="Times New Roman" pitchFamily="18" charset="0"/>
                <a:ea typeface="幼圆"/>
                <a:cs typeface="幼圆"/>
              </a:rPr>
              <a:t> </a:t>
            </a:r>
            <a:r>
              <a:rPr lang="zh-CN" altLang="en-US" sz="3000" b="0" dirty="0" smtClean="0">
                <a:solidFill>
                  <a:srgbClr val="0000CC"/>
                </a:solidFill>
                <a:latin typeface="Times New Roman" pitchFamily="18" charset="0"/>
                <a:ea typeface="黑体" pitchFamily="2" charset="-122"/>
              </a:rPr>
              <a:t>的结点</a:t>
            </a:r>
            <a:r>
              <a:rPr lang="zh-CN" altLang="en-US" sz="3000" b="0" dirty="0" smtClean="0">
                <a:solidFill>
                  <a:srgbClr val="FF0000"/>
                </a:solidFill>
                <a:latin typeface="Times New Roman" pitchFamily="18" charset="0"/>
                <a:ea typeface="黑体" pitchFamily="2" charset="-122"/>
              </a:rPr>
              <a:t>至多</a:t>
            </a:r>
            <a:r>
              <a:rPr lang="zh-CN" altLang="en-US" sz="3000" b="0" dirty="0" smtClean="0">
                <a:solidFill>
                  <a:srgbClr val="0000CC"/>
                </a:solidFill>
                <a:latin typeface="Times New Roman" pitchFamily="18" charset="0"/>
                <a:ea typeface="黑体" pitchFamily="2" charset="-122"/>
              </a:rPr>
              <a:t>有</a:t>
            </a:r>
            <a:r>
              <a:rPr lang="zh-CN" altLang="en-US" sz="3000" dirty="0" smtClean="0">
                <a:solidFill>
                  <a:srgbClr val="0000CC"/>
                </a:solidFill>
                <a:latin typeface="Times New Roman" pitchFamily="18" charset="0"/>
                <a:ea typeface="幼圆"/>
                <a:cs typeface="幼圆"/>
              </a:rPr>
              <a:t> </a:t>
            </a:r>
            <a:r>
              <a:rPr lang="en-US" altLang="zh-CN" sz="3000" dirty="0" smtClean="0">
                <a:solidFill>
                  <a:srgbClr val="0000CC"/>
                </a:solidFill>
                <a:latin typeface="Times New Roman" pitchFamily="18" charset="0"/>
                <a:ea typeface="幼圆"/>
                <a:cs typeface="幼圆"/>
              </a:rPr>
              <a:t>2</a:t>
            </a:r>
            <a:r>
              <a:rPr lang="en-US" altLang="zh-CN" sz="3000" baseline="30000" dirty="0" smtClean="0">
                <a:solidFill>
                  <a:srgbClr val="0000CC"/>
                </a:solidFill>
                <a:latin typeface="Times New Roman" pitchFamily="18" charset="0"/>
                <a:ea typeface="幼圆"/>
                <a:cs typeface="幼圆"/>
              </a:rPr>
              <a:t>i </a:t>
            </a:r>
            <a:r>
              <a:rPr lang="zh-CN" altLang="en-US" sz="3000" b="0" dirty="0" smtClean="0">
                <a:solidFill>
                  <a:srgbClr val="0000CC"/>
                </a:solidFill>
                <a:latin typeface="Times New Roman" pitchFamily="18" charset="0"/>
                <a:ea typeface="黑体" pitchFamily="2" charset="-122"/>
              </a:rPr>
              <a:t>个</a:t>
            </a:r>
            <a:r>
              <a:rPr lang="en-US" altLang="zh-CN" sz="3000" dirty="0" smtClean="0">
                <a:solidFill>
                  <a:srgbClr val="0000CC"/>
                </a:solidFill>
                <a:latin typeface="Times New Roman" pitchFamily="18" charset="0"/>
                <a:ea typeface="幼圆"/>
                <a:cs typeface="幼圆"/>
              </a:rPr>
              <a:t>, </a:t>
            </a:r>
            <a:r>
              <a:rPr lang="en-US" altLang="zh-CN" sz="3000" dirty="0" err="1" smtClean="0">
                <a:solidFill>
                  <a:srgbClr val="0000CC"/>
                </a:solidFill>
                <a:latin typeface="Times New Roman" pitchFamily="18" charset="0"/>
                <a:ea typeface="幼圆"/>
                <a:cs typeface="幼圆"/>
              </a:rPr>
              <a:t>i</a:t>
            </a:r>
            <a:r>
              <a:rPr lang="en-US" altLang="zh-CN" sz="3000" dirty="0" smtClean="0">
                <a:solidFill>
                  <a:srgbClr val="0000CC"/>
                </a:solidFill>
                <a:latin typeface="Times New Roman" pitchFamily="18" charset="0"/>
                <a:ea typeface="幼圆"/>
                <a:cs typeface="幼圆"/>
              </a:rPr>
              <a:t> </a:t>
            </a:r>
            <a:r>
              <a:rPr lang="en-US" altLang="zh-CN" sz="3000" dirty="0" smtClean="0">
                <a:solidFill>
                  <a:srgbClr val="0000CC"/>
                </a:solidFill>
                <a:latin typeface="Times New Roman" pitchFamily="18" charset="0"/>
                <a:ea typeface="幼圆"/>
                <a:cs typeface="幼圆"/>
                <a:sym typeface="Symbol" pitchFamily="18" charset="2"/>
              </a:rPr>
              <a:t> </a:t>
            </a:r>
            <a:r>
              <a:rPr lang="en-US" altLang="zh-CN" sz="3000" dirty="0" smtClean="0">
                <a:solidFill>
                  <a:srgbClr val="0000CC"/>
                </a:solidFill>
                <a:latin typeface="Times New Roman" pitchFamily="18" charset="0"/>
                <a:ea typeface="幼圆"/>
                <a:cs typeface="幼圆"/>
              </a:rPr>
              <a:t>0 .</a:t>
            </a:r>
            <a:endParaRPr kumimoji="1" lang="en-US" altLang="zh-CN" sz="3000" dirty="0" smtClean="0">
              <a:solidFill>
                <a:srgbClr val="0000CC"/>
              </a:solidFill>
              <a:latin typeface="Times New Roman" pitchFamily="18" charset="0"/>
            </a:endParaRPr>
          </a:p>
          <a:p>
            <a:pPr marL="0" indent="0" algn="just" eaLnBrk="1" hangingPunct="1">
              <a:lnSpc>
                <a:spcPts val="3900"/>
              </a:lnSpc>
              <a:spcBef>
                <a:spcPct val="0"/>
              </a:spcBef>
              <a:buFont typeface="Wingdings" pitchFamily="2" charset="2"/>
              <a:buNone/>
            </a:pPr>
            <a:r>
              <a:rPr kumimoji="1" lang="zh-CN" altLang="en-US" sz="3000" b="0" dirty="0" smtClean="0">
                <a:latin typeface="Times New Roman" pitchFamily="18" charset="0"/>
                <a:ea typeface="黑体" pitchFamily="2" charset="-122"/>
              </a:rPr>
              <a:t>证明：用数学归纳法。</a:t>
            </a:r>
          </a:p>
          <a:p>
            <a:pPr marL="0" indent="0" algn="just" eaLnBrk="1" hangingPunct="1">
              <a:lnSpc>
                <a:spcPts val="3900"/>
              </a:lnSpc>
              <a:spcBef>
                <a:spcPct val="0"/>
              </a:spcBef>
              <a:buFont typeface="Wingdings" pitchFamily="2" charset="2"/>
              <a:buNone/>
            </a:pPr>
            <a:r>
              <a:rPr kumimoji="1" lang="zh-CN" altLang="en-US" sz="3000" b="0" dirty="0" smtClean="0">
                <a:latin typeface="Times New Roman" pitchFamily="18" charset="0"/>
                <a:ea typeface="黑体" pitchFamily="2" charset="-122"/>
              </a:rPr>
              <a:t>当 </a:t>
            </a:r>
            <a:r>
              <a:rPr kumimoji="1" lang="en-US" altLang="zh-CN" sz="3000" b="0" dirty="0" err="1" smtClean="0">
                <a:latin typeface="Times New Roman" pitchFamily="18" charset="0"/>
                <a:ea typeface="黑体" pitchFamily="2" charset="-122"/>
              </a:rPr>
              <a:t>i</a:t>
            </a:r>
            <a:r>
              <a:rPr kumimoji="1" lang="en-US" altLang="zh-CN" sz="3000" b="0" dirty="0" smtClean="0">
                <a:latin typeface="Times New Roman" pitchFamily="18" charset="0"/>
                <a:ea typeface="黑体" pitchFamily="2" charset="-122"/>
              </a:rPr>
              <a:t> </a:t>
            </a:r>
            <a:r>
              <a:rPr kumimoji="1" lang="en-US" altLang="zh-CN" sz="3000" b="0" dirty="0" smtClean="0">
                <a:latin typeface="Times New Roman" pitchFamily="18" charset="0"/>
                <a:ea typeface="黑体" pitchFamily="2" charset="-122"/>
                <a:sym typeface="Symbol" pitchFamily="18" charset="2"/>
              </a:rPr>
              <a:t> </a:t>
            </a:r>
            <a:r>
              <a:rPr kumimoji="1" lang="en-US" altLang="zh-CN" sz="3000" b="0" dirty="0" smtClean="0">
                <a:latin typeface="Times New Roman" pitchFamily="18" charset="0"/>
                <a:ea typeface="黑体" pitchFamily="2" charset="-122"/>
              </a:rPr>
              <a:t>0 </a:t>
            </a:r>
            <a:r>
              <a:rPr kumimoji="1" lang="zh-CN" altLang="en-US" sz="3000" b="0" dirty="0" smtClean="0">
                <a:latin typeface="Times New Roman" pitchFamily="18" charset="0"/>
                <a:ea typeface="黑体" pitchFamily="2" charset="-122"/>
              </a:rPr>
              <a:t>时</a:t>
            </a:r>
            <a:r>
              <a:rPr kumimoji="1" lang="en-US" altLang="zh-CN" sz="3000" b="0" dirty="0" smtClean="0">
                <a:latin typeface="Times New Roman" pitchFamily="18" charset="0"/>
                <a:ea typeface="黑体" pitchFamily="2" charset="-122"/>
              </a:rPr>
              <a:t>, </a:t>
            </a:r>
            <a:r>
              <a:rPr kumimoji="1" lang="zh-CN" altLang="en-US" sz="3000" b="0" dirty="0" smtClean="0">
                <a:latin typeface="Times New Roman" pitchFamily="18" charset="0"/>
                <a:ea typeface="黑体" pitchFamily="2" charset="-122"/>
              </a:rPr>
              <a:t>至多有一个根结点</a:t>
            </a:r>
            <a:r>
              <a:rPr kumimoji="1" lang="en-US" altLang="zh-CN" sz="3000" b="0" dirty="0" smtClean="0">
                <a:latin typeface="Times New Roman" pitchFamily="18" charset="0"/>
                <a:ea typeface="黑体" pitchFamily="2" charset="-122"/>
              </a:rPr>
              <a:t>, </a:t>
            </a:r>
            <a:r>
              <a:rPr kumimoji="1" lang="zh-CN" altLang="en-US" sz="3000" b="0" dirty="0" smtClean="0">
                <a:latin typeface="Times New Roman" pitchFamily="18" charset="0"/>
                <a:ea typeface="黑体" pitchFamily="2" charset="-122"/>
              </a:rPr>
              <a:t>其层数为</a:t>
            </a:r>
            <a:r>
              <a:rPr kumimoji="1" lang="en-US" altLang="zh-CN" sz="3000" b="0" dirty="0" smtClean="0">
                <a:latin typeface="Times New Roman" pitchFamily="18" charset="0"/>
                <a:ea typeface="黑体" pitchFamily="2" charset="-122"/>
              </a:rPr>
              <a:t>0, </a:t>
            </a:r>
            <a:r>
              <a:rPr kumimoji="1" lang="zh-CN" altLang="en-US" sz="3000" b="0" dirty="0" smtClean="0">
                <a:latin typeface="Times New Roman" pitchFamily="18" charset="0"/>
                <a:ea typeface="黑体" pitchFamily="2" charset="-122"/>
              </a:rPr>
              <a:t>因此当</a:t>
            </a:r>
            <a:br>
              <a:rPr kumimoji="1" lang="zh-CN" altLang="en-US" sz="3000" b="0" dirty="0" smtClean="0">
                <a:latin typeface="Times New Roman" pitchFamily="18" charset="0"/>
                <a:ea typeface="黑体" pitchFamily="2" charset="-122"/>
              </a:rPr>
            </a:br>
            <a:r>
              <a:rPr kumimoji="1" lang="en-US" altLang="zh-CN" sz="3000" b="0" dirty="0" err="1" smtClean="0">
                <a:latin typeface="Times New Roman" pitchFamily="18" charset="0"/>
                <a:ea typeface="黑体" pitchFamily="2" charset="-122"/>
              </a:rPr>
              <a:t>i</a:t>
            </a:r>
            <a:r>
              <a:rPr kumimoji="1" lang="en-US" altLang="zh-CN" sz="3000" b="0" dirty="0" smtClean="0">
                <a:latin typeface="Times New Roman" pitchFamily="18" charset="0"/>
                <a:ea typeface="黑体" pitchFamily="2" charset="-122"/>
              </a:rPr>
              <a:t> </a:t>
            </a:r>
            <a:r>
              <a:rPr kumimoji="1" lang="en-US" altLang="zh-CN" sz="3000" b="0" dirty="0" smtClean="0">
                <a:latin typeface="Times New Roman" pitchFamily="18" charset="0"/>
                <a:ea typeface="黑体" pitchFamily="2" charset="-122"/>
                <a:sym typeface="Symbol" pitchFamily="18" charset="2"/>
              </a:rPr>
              <a:t></a:t>
            </a:r>
            <a:r>
              <a:rPr kumimoji="1" lang="en-US" altLang="zh-CN" sz="3000" b="0" dirty="0" smtClean="0">
                <a:latin typeface="Times New Roman" pitchFamily="18" charset="0"/>
                <a:ea typeface="黑体" pitchFamily="2" charset="-122"/>
              </a:rPr>
              <a:t> 0 </a:t>
            </a:r>
            <a:r>
              <a:rPr kumimoji="1" lang="zh-CN" altLang="en-US" sz="3000" b="0" dirty="0" smtClean="0">
                <a:latin typeface="Times New Roman" pitchFamily="18" charset="0"/>
                <a:ea typeface="黑体" pitchFamily="2" charset="-122"/>
              </a:rPr>
              <a:t>时引理成立。</a:t>
            </a:r>
          </a:p>
          <a:p>
            <a:pPr marL="0" indent="0" algn="just" eaLnBrk="1" hangingPunct="1">
              <a:lnSpc>
                <a:spcPts val="3900"/>
              </a:lnSpc>
              <a:spcBef>
                <a:spcPct val="0"/>
              </a:spcBef>
              <a:buFont typeface="Wingdings" pitchFamily="2" charset="2"/>
              <a:buNone/>
            </a:pPr>
            <a:r>
              <a:rPr kumimoji="1" lang="zh-CN" altLang="en-US" sz="3000" b="0" dirty="0" smtClean="0">
                <a:latin typeface="Times New Roman" pitchFamily="18" charset="0"/>
                <a:ea typeface="黑体" pitchFamily="2" charset="-122"/>
              </a:rPr>
              <a:t>假定当 </a:t>
            </a:r>
            <a:r>
              <a:rPr kumimoji="1" lang="en-US" altLang="zh-CN" sz="3000" b="0" dirty="0" err="1" smtClean="0">
                <a:latin typeface="Times New Roman" pitchFamily="18" charset="0"/>
                <a:ea typeface="黑体" pitchFamily="2" charset="-122"/>
              </a:rPr>
              <a:t>i</a:t>
            </a:r>
            <a:r>
              <a:rPr kumimoji="1" lang="en-US" altLang="zh-CN" sz="3000" b="0" dirty="0" err="1" smtClean="0">
                <a:latin typeface="Times New Roman" pitchFamily="18" charset="0"/>
                <a:ea typeface="黑体" pitchFamily="2" charset="-122"/>
                <a:sym typeface="Symbol" pitchFamily="18" charset="2"/>
              </a:rPr>
              <a:t></a:t>
            </a:r>
            <a:r>
              <a:rPr kumimoji="1" lang="en-US" altLang="zh-CN" sz="3000" b="0" dirty="0" err="1" smtClean="0">
                <a:latin typeface="Times New Roman" pitchFamily="18" charset="0"/>
                <a:ea typeface="黑体" pitchFamily="2" charset="-122"/>
              </a:rPr>
              <a:t>k</a:t>
            </a:r>
            <a:r>
              <a:rPr kumimoji="1" lang="en-US" altLang="zh-CN" sz="3000" b="0" dirty="0" smtClean="0">
                <a:latin typeface="Times New Roman" pitchFamily="18" charset="0"/>
                <a:ea typeface="黑体" pitchFamily="2" charset="-122"/>
              </a:rPr>
              <a:t> (k </a:t>
            </a:r>
            <a:r>
              <a:rPr lang="en-US" altLang="zh-CN" sz="3000" dirty="0" smtClean="0">
                <a:latin typeface="Times New Roman" pitchFamily="18" charset="0"/>
                <a:ea typeface="幼圆"/>
                <a:cs typeface="幼圆"/>
                <a:sym typeface="Symbol" pitchFamily="18" charset="2"/>
              </a:rPr>
              <a:t></a:t>
            </a:r>
            <a:r>
              <a:rPr kumimoji="1" lang="en-US" altLang="zh-CN" sz="3000" b="0" dirty="0" smtClean="0">
                <a:latin typeface="Times New Roman" pitchFamily="18" charset="0"/>
                <a:ea typeface="黑体" pitchFamily="2" charset="-122"/>
              </a:rPr>
              <a:t> 0)</a:t>
            </a:r>
            <a:r>
              <a:rPr kumimoji="1" lang="zh-CN" altLang="en-US" sz="3000" b="0" dirty="0" smtClean="0">
                <a:latin typeface="Times New Roman" pitchFamily="18" charset="0"/>
                <a:ea typeface="黑体" pitchFamily="2" charset="-122"/>
              </a:rPr>
              <a:t>时引理成立，即第 </a:t>
            </a:r>
            <a:r>
              <a:rPr kumimoji="1" lang="en-US" altLang="zh-CN" sz="3000" b="0" dirty="0" smtClean="0">
                <a:latin typeface="Times New Roman" pitchFamily="18" charset="0"/>
                <a:ea typeface="黑体" pitchFamily="2" charset="-122"/>
              </a:rPr>
              <a:t>k </a:t>
            </a:r>
            <a:r>
              <a:rPr kumimoji="1" lang="zh-CN" altLang="en-US" sz="3000" b="0" dirty="0" smtClean="0">
                <a:latin typeface="Times New Roman" pitchFamily="18" charset="0"/>
                <a:ea typeface="黑体" pitchFamily="2" charset="-122"/>
              </a:rPr>
              <a:t>层上至多有</a:t>
            </a:r>
            <a:r>
              <a:rPr kumimoji="1" lang="en-US" altLang="zh-CN" sz="3000" b="0" dirty="0" smtClean="0">
                <a:latin typeface="Times New Roman" pitchFamily="18" charset="0"/>
                <a:ea typeface="黑体" pitchFamily="2" charset="-122"/>
              </a:rPr>
              <a:t>2</a:t>
            </a:r>
            <a:r>
              <a:rPr kumimoji="1" lang="en-US" altLang="zh-CN" sz="3000" b="0" baseline="30000" dirty="0" smtClean="0">
                <a:latin typeface="Times New Roman" pitchFamily="18" charset="0"/>
                <a:ea typeface="黑体" pitchFamily="2" charset="-122"/>
              </a:rPr>
              <a:t>k</a:t>
            </a:r>
            <a:r>
              <a:rPr kumimoji="1" lang="en-US" altLang="zh-CN" sz="3000" b="0" dirty="0" smtClean="0">
                <a:latin typeface="Times New Roman" pitchFamily="18" charset="0"/>
                <a:ea typeface="黑体" pitchFamily="2" charset="-122"/>
              </a:rPr>
              <a:t> </a:t>
            </a:r>
            <a:r>
              <a:rPr kumimoji="1" lang="zh-CN" altLang="en-US" sz="3000" b="0" dirty="0" smtClean="0">
                <a:latin typeface="Times New Roman" pitchFamily="18" charset="0"/>
                <a:ea typeface="黑体" pitchFamily="2" charset="-122"/>
              </a:rPr>
              <a:t>个结点。</a:t>
            </a:r>
          </a:p>
          <a:p>
            <a:pPr marL="0" indent="0" algn="just" eaLnBrk="1" hangingPunct="1">
              <a:lnSpc>
                <a:spcPts val="3900"/>
              </a:lnSpc>
              <a:spcBef>
                <a:spcPct val="0"/>
              </a:spcBef>
              <a:buFont typeface="Wingdings" pitchFamily="2" charset="2"/>
              <a:buNone/>
            </a:pPr>
            <a:r>
              <a:rPr kumimoji="1" lang="zh-CN" altLang="en-US" sz="3000" b="0" dirty="0" smtClean="0">
                <a:latin typeface="Times New Roman" pitchFamily="18" charset="0"/>
                <a:ea typeface="黑体" pitchFamily="2" charset="-122"/>
              </a:rPr>
              <a:t>对于二叉树的任意结点，其子结点个数最多为</a:t>
            </a:r>
            <a:r>
              <a:rPr kumimoji="1" lang="en-US" altLang="zh-CN" sz="3000" b="0" dirty="0" smtClean="0">
                <a:latin typeface="Times New Roman" pitchFamily="18" charset="0"/>
                <a:ea typeface="黑体" pitchFamily="2" charset="-122"/>
              </a:rPr>
              <a:t>2</a:t>
            </a:r>
            <a:r>
              <a:rPr kumimoji="1" lang="zh-CN" altLang="en-US" sz="3000" b="0" dirty="0" smtClean="0">
                <a:latin typeface="Times New Roman" pitchFamily="18" charset="0"/>
                <a:ea typeface="黑体" pitchFamily="2" charset="-122"/>
              </a:rPr>
              <a:t>，故第</a:t>
            </a:r>
            <a:r>
              <a:rPr kumimoji="1" lang="en-US" altLang="zh-CN" sz="3000" b="0" dirty="0" smtClean="0">
                <a:latin typeface="Times New Roman" pitchFamily="18" charset="0"/>
                <a:ea typeface="黑体" pitchFamily="2" charset="-122"/>
              </a:rPr>
              <a:t>k</a:t>
            </a:r>
            <a:r>
              <a:rPr kumimoji="1" lang="en-US" altLang="zh-CN" sz="3000" b="0" dirty="0" smtClean="0">
                <a:latin typeface="Times New Roman" pitchFamily="18" charset="0"/>
                <a:ea typeface="黑体" pitchFamily="2" charset="-122"/>
                <a:sym typeface="Symbol" pitchFamily="18" charset="2"/>
              </a:rPr>
              <a:t></a:t>
            </a:r>
            <a:r>
              <a:rPr kumimoji="1" lang="en-US" altLang="zh-CN" sz="3000" b="0" dirty="0" smtClean="0">
                <a:latin typeface="Times New Roman" pitchFamily="18" charset="0"/>
                <a:ea typeface="黑体" pitchFamily="2" charset="-122"/>
              </a:rPr>
              <a:t>1</a:t>
            </a:r>
            <a:r>
              <a:rPr kumimoji="1" lang="zh-CN" altLang="en-US" sz="3000" b="0" dirty="0" smtClean="0">
                <a:latin typeface="Times New Roman" pitchFamily="18" charset="0"/>
                <a:ea typeface="黑体" pitchFamily="2" charset="-122"/>
              </a:rPr>
              <a:t>层上至多有 </a:t>
            </a:r>
            <a:r>
              <a:rPr kumimoji="1" lang="en-US" altLang="zh-CN" sz="3000" b="0" dirty="0" smtClean="0">
                <a:latin typeface="Times New Roman" pitchFamily="18" charset="0"/>
                <a:ea typeface="黑体" pitchFamily="2" charset="-122"/>
              </a:rPr>
              <a:t>2</a:t>
            </a:r>
            <a:r>
              <a:rPr kumimoji="1" lang="en-US" altLang="zh-CN" sz="3000" b="0" dirty="0" smtClean="0">
                <a:latin typeface="Times New Roman" pitchFamily="18" charset="0"/>
                <a:ea typeface="黑体" pitchFamily="2" charset="-122"/>
                <a:sym typeface="Symbol" pitchFamily="18" charset="2"/>
              </a:rPr>
              <a:t></a:t>
            </a:r>
            <a:r>
              <a:rPr kumimoji="1" lang="en-US" altLang="zh-CN" sz="3000" b="0" dirty="0" smtClean="0">
                <a:latin typeface="Times New Roman" pitchFamily="18" charset="0"/>
                <a:ea typeface="黑体" pitchFamily="2" charset="-122"/>
              </a:rPr>
              <a:t>2</a:t>
            </a:r>
            <a:r>
              <a:rPr kumimoji="1" lang="en-US" altLang="zh-CN" sz="3000" b="0" baseline="30000" dirty="0" smtClean="0">
                <a:latin typeface="Times New Roman" pitchFamily="18" charset="0"/>
                <a:ea typeface="黑体" pitchFamily="2" charset="-122"/>
              </a:rPr>
              <a:t>k </a:t>
            </a:r>
            <a:r>
              <a:rPr kumimoji="1" lang="en-US" altLang="zh-CN" sz="3000" b="0" dirty="0" smtClean="0">
                <a:latin typeface="Times New Roman" pitchFamily="18" charset="0"/>
                <a:ea typeface="黑体" pitchFamily="2" charset="-122"/>
                <a:sym typeface="Symbol" pitchFamily="18" charset="2"/>
              </a:rPr>
              <a:t></a:t>
            </a:r>
            <a:r>
              <a:rPr kumimoji="1" lang="en-US" altLang="zh-CN" sz="3000" b="0" dirty="0" smtClean="0">
                <a:latin typeface="Times New Roman" pitchFamily="18" charset="0"/>
                <a:ea typeface="黑体" pitchFamily="2" charset="-122"/>
              </a:rPr>
              <a:t> 2</a:t>
            </a:r>
            <a:r>
              <a:rPr kumimoji="1" lang="en-US" altLang="zh-CN" sz="3000" b="0" baseline="30000" dirty="0" smtClean="0">
                <a:latin typeface="Times New Roman" pitchFamily="18" charset="0"/>
                <a:ea typeface="黑体" pitchFamily="2" charset="-122"/>
              </a:rPr>
              <a:t>k+1</a:t>
            </a:r>
            <a:r>
              <a:rPr kumimoji="1" lang="en-US" altLang="zh-CN" sz="3000" b="0" dirty="0" smtClean="0">
                <a:latin typeface="Times New Roman" pitchFamily="18" charset="0"/>
                <a:ea typeface="黑体" pitchFamily="2" charset="-122"/>
              </a:rPr>
              <a:t> </a:t>
            </a:r>
            <a:r>
              <a:rPr kumimoji="1" lang="zh-CN" altLang="en-US" sz="3000" b="0" dirty="0" smtClean="0">
                <a:latin typeface="Times New Roman" pitchFamily="18" charset="0"/>
                <a:ea typeface="黑体" pitchFamily="2" charset="-122"/>
              </a:rPr>
              <a:t>个结点，因此当 </a:t>
            </a:r>
            <a:r>
              <a:rPr kumimoji="1" lang="en-US" altLang="zh-CN" sz="3000" b="0" dirty="0" err="1" smtClean="0">
                <a:latin typeface="Times New Roman" pitchFamily="18" charset="0"/>
                <a:ea typeface="黑体" pitchFamily="2" charset="-122"/>
              </a:rPr>
              <a:t>i</a:t>
            </a:r>
            <a:r>
              <a:rPr kumimoji="1" lang="en-US" altLang="zh-CN" sz="3000" b="0" dirty="0" smtClean="0">
                <a:latin typeface="Times New Roman" pitchFamily="18" charset="0"/>
                <a:ea typeface="黑体" pitchFamily="2" charset="-122"/>
              </a:rPr>
              <a:t> </a:t>
            </a:r>
            <a:r>
              <a:rPr kumimoji="1" lang="en-US" altLang="zh-CN" sz="3000" b="0" dirty="0" smtClean="0">
                <a:latin typeface="Times New Roman" pitchFamily="18" charset="0"/>
                <a:ea typeface="黑体" pitchFamily="2" charset="-122"/>
                <a:sym typeface="Symbol" pitchFamily="18" charset="2"/>
              </a:rPr>
              <a:t></a:t>
            </a:r>
            <a:r>
              <a:rPr kumimoji="1" lang="en-US" altLang="zh-CN" sz="3000" b="0" dirty="0" smtClean="0">
                <a:latin typeface="Times New Roman" pitchFamily="18" charset="0"/>
                <a:ea typeface="黑体" pitchFamily="2" charset="-122"/>
              </a:rPr>
              <a:t> k </a:t>
            </a:r>
            <a:r>
              <a:rPr kumimoji="1" lang="en-US" altLang="zh-CN" sz="3000" b="0" dirty="0" smtClean="0">
                <a:latin typeface="Times New Roman" pitchFamily="18" charset="0"/>
                <a:ea typeface="黑体" pitchFamily="2" charset="-122"/>
                <a:sym typeface="Symbol" pitchFamily="18" charset="2"/>
              </a:rPr>
              <a:t></a:t>
            </a:r>
            <a:r>
              <a:rPr kumimoji="1" lang="en-US" altLang="zh-CN" sz="3000" b="0" dirty="0" smtClean="0">
                <a:latin typeface="Times New Roman" pitchFamily="18" charset="0"/>
                <a:ea typeface="黑体" pitchFamily="2" charset="-122"/>
              </a:rPr>
              <a:t> 1</a:t>
            </a:r>
            <a:r>
              <a:rPr kumimoji="1" lang="zh-CN" altLang="en-US" sz="3000" b="0" dirty="0" smtClean="0">
                <a:latin typeface="Times New Roman" pitchFamily="18" charset="0"/>
                <a:ea typeface="黑体" pitchFamily="2" charset="-122"/>
              </a:rPr>
              <a:t>时，引理成立。   证毕</a:t>
            </a:r>
            <a:r>
              <a:rPr kumimoji="1" lang="zh-CN" altLang="en-US" sz="3000" dirty="0" smtClean="0">
                <a:latin typeface="Times New Roman" pitchFamily="18" charset="0"/>
                <a:cs typeface="Times New Roman" pitchFamily="18" charset="0"/>
              </a:rPr>
              <a:t>▐</a:t>
            </a:r>
          </a:p>
        </p:txBody>
      </p:sp>
      <p:sp>
        <p:nvSpPr>
          <p:cNvPr id="43011"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spcBef>
                <a:spcPct val="20000"/>
              </a:spcBef>
              <a:buClr>
                <a:schemeClr val="bg2"/>
              </a:buClr>
              <a:buSzPct val="75000"/>
              <a:buFont typeface="Wingdings" pitchFamily="2" charset="2"/>
              <a:buNone/>
            </a:pPr>
            <a:endParaRPr lang="zh-CN" altLang="en-US"/>
          </a:p>
        </p:txBody>
      </p:sp>
      <p:sp>
        <p:nvSpPr>
          <p:cNvPr id="43012" name="Rectangle 4"/>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pPr>
              <a:spcBef>
                <a:spcPct val="20000"/>
              </a:spcBef>
              <a:buClr>
                <a:schemeClr val="bg2"/>
              </a:buClr>
              <a:buSzPct val="75000"/>
              <a:buFont typeface="Wingdings" pitchFamily="2" charset="2"/>
              <a:buNone/>
            </a:pPr>
            <a:endParaRPr lang="zh-CN" altLang="en-US"/>
          </a:p>
        </p:txBody>
      </p:sp>
      <p:sp>
        <p:nvSpPr>
          <p:cNvPr id="43013" name="Rectangle 5"/>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pPr>
              <a:spcBef>
                <a:spcPct val="20000"/>
              </a:spcBef>
              <a:buClr>
                <a:schemeClr val="bg2"/>
              </a:buClr>
              <a:buSzPct val="75000"/>
              <a:buFont typeface="Wingdings" pitchFamily="2" charset="2"/>
              <a:buNone/>
            </a:pPr>
            <a:endParaRPr lang="zh-CN" altLang="en-US"/>
          </a:p>
        </p:txBody>
      </p:sp>
      <p:sp>
        <p:nvSpPr>
          <p:cNvPr id="4301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spcBef>
                <a:spcPct val="20000"/>
              </a:spcBef>
              <a:buClr>
                <a:schemeClr val="bg2"/>
              </a:buClr>
              <a:buSzPct val="75000"/>
              <a:buFont typeface="Wingdings" pitchFamily="2" charset="2"/>
              <a:buNone/>
            </a:pPr>
            <a:endParaRPr lang="zh-CN" altLang="en-US"/>
          </a:p>
        </p:txBody>
      </p:sp>
      <p:sp>
        <p:nvSpPr>
          <p:cNvPr id="43015" name="Rectangle 7"/>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pPr>
              <a:spcBef>
                <a:spcPct val="20000"/>
              </a:spcBef>
              <a:buClr>
                <a:schemeClr val="bg2"/>
              </a:buClr>
              <a:buSzPct val="75000"/>
              <a:buFont typeface="Wingdings" pitchFamily="2" charset="2"/>
              <a:buNone/>
            </a:pPr>
            <a:endParaRPr lang="zh-CN" altLang="en-US"/>
          </a:p>
        </p:txBody>
      </p:sp>
      <p:sp>
        <p:nvSpPr>
          <p:cNvPr id="43016" name="Text Box 8"/>
          <p:cNvSpPr txBox="1">
            <a:spLocks noChangeArrowheads="1"/>
          </p:cNvSpPr>
          <p:nvPr/>
        </p:nvSpPr>
        <p:spPr bwMode="auto">
          <a:xfrm>
            <a:off x="755650" y="188913"/>
            <a:ext cx="4608513" cy="646331"/>
          </a:xfrm>
          <a:prstGeom prst="rect">
            <a:avLst/>
          </a:prstGeom>
          <a:noFill/>
          <a:ln w="9525">
            <a:noFill/>
            <a:miter lim="800000"/>
            <a:headEnd/>
            <a:tailEnd/>
          </a:ln>
        </p:spPr>
        <p:txBody>
          <a:bodyPr>
            <a:spAutoFit/>
          </a:bodyPr>
          <a:lstStyle/>
          <a:p>
            <a:pPr marL="342900" indent="-342900">
              <a:spcBef>
                <a:spcPct val="20000"/>
              </a:spcBef>
              <a:buClr>
                <a:schemeClr val="bg2"/>
              </a:buClr>
              <a:buSzPct val="75000"/>
              <a:buFont typeface="Wingdings" pitchFamily="2" charset="2"/>
              <a:buNone/>
            </a:pPr>
            <a:r>
              <a:rPr kumimoji="1" lang="zh-CN" altLang="en-US" sz="3600" dirty="0"/>
              <a:t>二叉树的性质</a:t>
            </a:r>
            <a:endParaRPr lang="zh-CN" altLang="en-US" sz="36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04930">
                                            <p:txEl>
                                              <p:pRg st="2" end="2"/>
                                            </p:txEl>
                                          </p:spTgt>
                                        </p:tgtEl>
                                        <p:attrNameLst>
                                          <p:attrName>style.visibility</p:attrName>
                                        </p:attrNameLst>
                                      </p:cBhvr>
                                      <p:to>
                                        <p:strVal val="visible"/>
                                      </p:to>
                                    </p:set>
                                    <p:animEffect transition="in" filter="blinds(horizontal)">
                                      <p:cBhvr>
                                        <p:cTn id="7" dur="500"/>
                                        <p:tgtEl>
                                          <p:spTgt spid="1404930">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04930">
                                            <p:txEl>
                                              <p:pRg st="3" end="3"/>
                                            </p:txEl>
                                          </p:spTgt>
                                        </p:tgtEl>
                                        <p:attrNameLst>
                                          <p:attrName>style.visibility</p:attrName>
                                        </p:attrNameLst>
                                      </p:cBhvr>
                                      <p:to>
                                        <p:strVal val="visible"/>
                                      </p:to>
                                    </p:set>
                                    <p:animEffect transition="in" filter="blinds(horizontal)">
                                      <p:cBhvr>
                                        <p:cTn id="10" dur="500"/>
                                        <p:tgtEl>
                                          <p:spTgt spid="1404930">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04930">
                                            <p:txEl>
                                              <p:pRg st="4" end="4"/>
                                            </p:txEl>
                                          </p:spTgt>
                                        </p:tgtEl>
                                        <p:attrNameLst>
                                          <p:attrName>style.visibility</p:attrName>
                                        </p:attrNameLst>
                                      </p:cBhvr>
                                      <p:to>
                                        <p:strVal val="visible"/>
                                      </p:to>
                                    </p:set>
                                    <p:animEffect transition="in" filter="blinds(horizontal)">
                                      <p:cBhvr>
                                        <p:cTn id="13" dur="500"/>
                                        <p:tgtEl>
                                          <p:spTgt spid="1404930">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04930">
                                            <p:txEl>
                                              <p:pRg st="5" end="5"/>
                                            </p:txEl>
                                          </p:spTgt>
                                        </p:tgtEl>
                                        <p:attrNameLst>
                                          <p:attrName>style.visibility</p:attrName>
                                        </p:attrNameLst>
                                      </p:cBhvr>
                                      <p:to>
                                        <p:strVal val="visible"/>
                                      </p:to>
                                    </p:set>
                                    <p:animEffect transition="in" filter="blinds(horizontal)">
                                      <p:cBhvr>
                                        <p:cTn id="16" dur="500"/>
                                        <p:tgtEl>
                                          <p:spTgt spid="14049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CFD99613-0003-4646-8146-A5FE207CBAED}" type="slidenum">
              <a:rPr lang="zh-CN" altLang="en-US" smtClean="0">
                <a:ea typeface="宋体" charset="-122"/>
              </a:rPr>
              <a:pPr/>
              <a:t>28</a:t>
            </a:fld>
            <a:r>
              <a:rPr lang="en-US" altLang="zh-CN" smtClean="0">
                <a:ea typeface="宋体" charset="-122"/>
              </a:rPr>
              <a:t>  </a:t>
            </a:r>
            <a:r>
              <a:rPr lang="zh-CN" altLang="en-US" smtClean="0">
                <a:ea typeface="宋体" charset="-122"/>
              </a:rPr>
              <a:t>页</a:t>
            </a:r>
          </a:p>
        </p:txBody>
      </p:sp>
      <p:sp>
        <p:nvSpPr>
          <p:cNvPr id="44034" name="Rectangle 3"/>
          <p:cNvSpPr>
            <a:spLocks noGrp="1" noChangeArrowheads="1"/>
          </p:cNvSpPr>
          <p:nvPr>
            <p:ph type="body" idx="1"/>
          </p:nvPr>
        </p:nvSpPr>
        <p:spPr>
          <a:xfrm>
            <a:off x="250825" y="1082675"/>
            <a:ext cx="8713788" cy="1692275"/>
          </a:xfrm>
        </p:spPr>
        <p:txBody>
          <a:bodyPr/>
          <a:lstStyle/>
          <a:p>
            <a:pPr marL="0" indent="0" eaLnBrk="1" hangingPunct="1">
              <a:lnSpc>
                <a:spcPct val="110000"/>
              </a:lnSpc>
              <a:buFont typeface="Wingdings" pitchFamily="2" charset="2"/>
              <a:buNone/>
            </a:pPr>
            <a:r>
              <a:rPr lang="zh-CN" altLang="en-US" sz="3200" smtClean="0">
                <a:solidFill>
                  <a:srgbClr val="FF0000"/>
                </a:solidFill>
                <a:latin typeface="Times New Roman" pitchFamily="18" charset="0"/>
              </a:rPr>
              <a:t>显然，高度为</a:t>
            </a:r>
            <a:r>
              <a:rPr lang="en-US" altLang="zh-CN" sz="3200" i="1" smtClean="0">
                <a:solidFill>
                  <a:srgbClr val="FF0000"/>
                </a:solidFill>
                <a:latin typeface="Times New Roman" pitchFamily="18" charset="0"/>
              </a:rPr>
              <a:t>k </a:t>
            </a:r>
            <a:r>
              <a:rPr lang="en-US" altLang="zh-CN" sz="3200" smtClean="0">
                <a:solidFill>
                  <a:srgbClr val="FF0000"/>
                </a:solidFill>
                <a:latin typeface="Times New Roman" pitchFamily="18" charset="0"/>
              </a:rPr>
              <a:t>(</a:t>
            </a:r>
            <a:r>
              <a:rPr lang="en-US" altLang="zh-CN" sz="3200" i="1" smtClean="0">
                <a:solidFill>
                  <a:srgbClr val="FF0000"/>
                </a:solidFill>
                <a:latin typeface="Times New Roman" pitchFamily="18" charset="0"/>
              </a:rPr>
              <a:t>k </a:t>
            </a:r>
            <a:r>
              <a:rPr lang="en-US" altLang="zh-CN" sz="3200" smtClean="0">
                <a:solidFill>
                  <a:srgbClr val="FF0000"/>
                </a:solidFill>
                <a:latin typeface="Times New Roman" pitchFamily="18" charset="0"/>
                <a:sym typeface="Symbol" pitchFamily="18" charset="2"/>
              </a:rPr>
              <a:t></a:t>
            </a:r>
            <a:r>
              <a:rPr lang="en-US" altLang="zh-CN" sz="3200" smtClean="0">
                <a:solidFill>
                  <a:srgbClr val="FF0000"/>
                </a:solidFill>
                <a:latin typeface="Times New Roman" pitchFamily="18" charset="0"/>
              </a:rPr>
              <a:t> 1)</a:t>
            </a:r>
            <a:r>
              <a:rPr lang="zh-CN" altLang="en-US" sz="3200" smtClean="0">
                <a:solidFill>
                  <a:srgbClr val="FF0000"/>
                </a:solidFill>
                <a:latin typeface="Times New Roman" pitchFamily="18" charset="0"/>
              </a:rPr>
              <a:t>的二叉树中至少有</a:t>
            </a:r>
            <a:r>
              <a:rPr lang="en-US" altLang="zh-CN" sz="3200" i="1" smtClean="0">
                <a:solidFill>
                  <a:srgbClr val="FF0000"/>
                </a:solidFill>
                <a:latin typeface="Times New Roman" pitchFamily="18" charset="0"/>
              </a:rPr>
              <a:t>k</a:t>
            </a:r>
            <a:r>
              <a:rPr lang="en-US" altLang="zh-CN" sz="3200" smtClean="0">
                <a:solidFill>
                  <a:srgbClr val="FF0000"/>
                </a:solidFill>
                <a:latin typeface="Times New Roman" pitchFamily="18" charset="0"/>
                <a:sym typeface="Symbol" pitchFamily="18" charset="2"/>
              </a:rPr>
              <a:t></a:t>
            </a:r>
            <a:r>
              <a:rPr lang="en-US" altLang="zh-CN" sz="3200" smtClean="0">
                <a:solidFill>
                  <a:srgbClr val="FF0000"/>
                </a:solidFill>
                <a:latin typeface="Times New Roman" pitchFamily="18" charset="0"/>
              </a:rPr>
              <a:t>1</a:t>
            </a:r>
            <a:r>
              <a:rPr lang="zh-CN" altLang="en-US" sz="3200" smtClean="0">
                <a:solidFill>
                  <a:srgbClr val="FF0000"/>
                </a:solidFill>
                <a:latin typeface="Times New Roman" pitchFamily="18" charset="0"/>
              </a:rPr>
              <a:t>个结点。</a:t>
            </a:r>
            <a:r>
              <a:rPr lang="zh-CN" altLang="en-US" sz="3200" smtClean="0">
                <a:latin typeface="Times New Roman" pitchFamily="18" charset="0"/>
              </a:rPr>
              <a:t>有</a:t>
            </a:r>
            <a:r>
              <a:rPr lang="en-US" altLang="zh-CN" sz="3200" i="1" smtClean="0">
                <a:latin typeface="Times New Roman" pitchFamily="18" charset="0"/>
              </a:rPr>
              <a:t>k </a:t>
            </a:r>
            <a:r>
              <a:rPr lang="en-US" altLang="zh-CN" sz="3200" smtClean="0">
                <a:latin typeface="Times New Roman" pitchFamily="18" charset="0"/>
                <a:sym typeface="Symbol" pitchFamily="18" charset="2"/>
              </a:rPr>
              <a:t></a:t>
            </a:r>
            <a:r>
              <a:rPr lang="en-US" altLang="zh-CN" sz="3200" smtClean="0">
                <a:latin typeface="Times New Roman" pitchFamily="18" charset="0"/>
              </a:rPr>
              <a:t> 1</a:t>
            </a:r>
            <a:r>
              <a:rPr lang="zh-CN" altLang="en-US" sz="3200" smtClean="0">
                <a:latin typeface="Times New Roman" pitchFamily="18" charset="0"/>
              </a:rPr>
              <a:t>个结点的二叉树高度至多为 </a:t>
            </a:r>
            <a:r>
              <a:rPr lang="en-US" altLang="zh-CN" sz="3200" i="1" smtClean="0">
                <a:latin typeface="Times New Roman" pitchFamily="18" charset="0"/>
              </a:rPr>
              <a:t>k</a:t>
            </a:r>
            <a:r>
              <a:rPr lang="en-US" altLang="zh-CN" sz="3200" smtClean="0">
                <a:latin typeface="Times New Roman" pitchFamily="18" charset="0"/>
                <a:sym typeface="Symbol" pitchFamily="18" charset="2"/>
              </a:rPr>
              <a:t></a:t>
            </a:r>
            <a:r>
              <a:rPr lang="en-US" altLang="zh-CN" sz="3200" smtClean="0">
                <a:latin typeface="Times New Roman" pitchFamily="18" charset="0"/>
              </a:rPr>
              <a:t>1</a:t>
            </a:r>
            <a:r>
              <a:rPr lang="en-US" altLang="zh-CN" sz="3200" i="1" smtClean="0">
                <a:latin typeface="Times New Roman" pitchFamily="18" charset="0"/>
              </a:rPr>
              <a:t> .</a:t>
            </a:r>
            <a:r>
              <a:rPr lang="en-US" altLang="zh-CN" sz="3200" smtClean="0">
                <a:latin typeface="Times New Roman" pitchFamily="18" charset="0"/>
              </a:rPr>
              <a:t> </a:t>
            </a:r>
            <a:r>
              <a:rPr lang="zh-CN" altLang="en-US" sz="3200" smtClean="0">
                <a:latin typeface="Times New Roman" pitchFamily="18" charset="0"/>
              </a:rPr>
              <a:t>图</a:t>
            </a:r>
            <a:r>
              <a:rPr lang="en-US" altLang="zh-CN" sz="3200" smtClean="0">
                <a:latin typeface="Times New Roman" pitchFamily="18" charset="0"/>
              </a:rPr>
              <a:t>4.2.3 </a:t>
            </a:r>
            <a:r>
              <a:rPr lang="zh-CN" altLang="en-US" sz="3200" smtClean="0">
                <a:latin typeface="Times New Roman" pitchFamily="18" charset="0"/>
              </a:rPr>
              <a:t>是高度为 </a:t>
            </a:r>
            <a:r>
              <a:rPr lang="en-US" altLang="zh-CN" sz="3200" smtClean="0">
                <a:latin typeface="Times New Roman" pitchFamily="18" charset="0"/>
              </a:rPr>
              <a:t>3 </a:t>
            </a:r>
            <a:r>
              <a:rPr lang="zh-CN" altLang="en-US" sz="3200" smtClean="0">
                <a:latin typeface="Times New Roman" pitchFamily="18" charset="0"/>
              </a:rPr>
              <a:t>，结点最少的二叉树之一。</a:t>
            </a:r>
            <a:endParaRPr lang="zh-CN" altLang="en-US" sz="3200" i="1" smtClean="0">
              <a:latin typeface="Times New Roman" pitchFamily="18" charset="0"/>
            </a:endParaRPr>
          </a:p>
        </p:txBody>
      </p:sp>
      <p:grpSp>
        <p:nvGrpSpPr>
          <p:cNvPr id="2" name="Group 16"/>
          <p:cNvGrpSpPr>
            <a:grpSpLocks/>
          </p:cNvGrpSpPr>
          <p:nvPr/>
        </p:nvGrpSpPr>
        <p:grpSpPr bwMode="auto">
          <a:xfrm>
            <a:off x="2344738" y="3213100"/>
            <a:ext cx="1736725" cy="2409825"/>
            <a:chOff x="2789" y="2024"/>
            <a:chExt cx="1094" cy="1518"/>
          </a:xfrm>
        </p:grpSpPr>
        <p:sp>
          <p:nvSpPr>
            <p:cNvPr id="44037" name="Line 6"/>
            <p:cNvSpPr>
              <a:spLocks noChangeShapeType="1"/>
            </p:cNvSpPr>
            <p:nvPr/>
          </p:nvSpPr>
          <p:spPr bwMode="auto">
            <a:xfrm flipH="1">
              <a:off x="3129" y="2251"/>
              <a:ext cx="389" cy="249"/>
            </a:xfrm>
            <a:prstGeom prst="line">
              <a:avLst/>
            </a:prstGeom>
            <a:noFill/>
            <a:ln w="38100">
              <a:solidFill>
                <a:srgbClr val="000000"/>
              </a:solidFill>
              <a:round/>
              <a:headEnd/>
              <a:tailEnd/>
            </a:ln>
          </p:spPr>
          <p:txBody>
            <a:bodyPr lIns="0" tIns="0" rIns="0" bIns="0"/>
            <a:lstStyle/>
            <a:p>
              <a:endParaRPr lang="zh-CN" altLang="en-US"/>
            </a:p>
          </p:txBody>
        </p:sp>
        <p:sp>
          <p:nvSpPr>
            <p:cNvPr id="44038" name="Line 7"/>
            <p:cNvSpPr>
              <a:spLocks noChangeShapeType="1"/>
            </p:cNvSpPr>
            <p:nvPr/>
          </p:nvSpPr>
          <p:spPr bwMode="auto">
            <a:xfrm flipH="1">
              <a:off x="3152" y="3090"/>
              <a:ext cx="348" cy="249"/>
            </a:xfrm>
            <a:prstGeom prst="line">
              <a:avLst/>
            </a:prstGeom>
            <a:noFill/>
            <a:ln w="38100">
              <a:solidFill>
                <a:srgbClr val="000000"/>
              </a:solidFill>
              <a:round/>
              <a:headEnd/>
              <a:tailEnd/>
            </a:ln>
          </p:spPr>
          <p:txBody>
            <a:bodyPr lIns="0" tIns="0" rIns="0" bIns="0"/>
            <a:lstStyle/>
            <a:p>
              <a:endParaRPr lang="zh-CN" altLang="en-US"/>
            </a:p>
          </p:txBody>
        </p:sp>
        <p:sp>
          <p:nvSpPr>
            <p:cNvPr id="44039" name="Line 8"/>
            <p:cNvSpPr>
              <a:spLocks noChangeShapeType="1"/>
            </p:cNvSpPr>
            <p:nvPr/>
          </p:nvSpPr>
          <p:spPr bwMode="auto">
            <a:xfrm>
              <a:off x="3159" y="2710"/>
              <a:ext cx="356" cy="244"/>
            </a:xfrm>
            <a:prstGeom prst="line">
              <a:avLst/>
            </a:prstGeom>
            <a:noFill/>
            <a:ln w="38100">
              <a:solidFill>
                <a:srgbClr val="000000"/>
              </a:solidFill>
              <a:round/>
              <a:headEnd/>
              <a:tailEnd/>
            </a:ln>
          </p:spPr>
          <p:txBody>
            <a:bodyPr lIns="0" tIns="0" rIns="0" bIns="0"/>
            <a:lstStyle/>
            <a:p>
              <a:endParaRPr lang="zh-CN" altLang="en-US"/>
            </a:p>
          </p:txBody>
        </p:sp>
        <p:sp>
          <p:nvSpPr>
            <p:cNvPr id="44040" name="Oval 10"/>
            <p:cNvSpPr>
              <a:spLocks noChangeArrowheads="1"/>
            </p:cNvSpPr>
            <p:nvPr/>
          </p:nvSpPr>
          <p:spPr bwMode="auto">
            <a:xfrm>
              <a:off x="3470" y="2024"/>
              <a:ext cx="391" cy="384"/>
            </a:xfrm>
            <a:prstGeom prst="ellipse">
              <a:avLst/>
            </a:prstGeom>
            <a:solidFill>
              <a:srgbClr val="FFFFFF"/>
            </a:solidFill>
            <a:ln w="9525">
              <a:solidFill>
                <a:srgbClr val="000000"/>
              </a:solidFill>
              <a:round/>
              <a:headEnd/>
              <a:tailEnd/>
            </a:ln>
          </p:spPr>
          <p:txBody>
            <a:bodyPr lIns="0" tIns="0" rIns="0" bIns="0"/>
            <a:lstStyle/>
            <a:p>
              <a:pPr marL="342900" indent="-342900" algn="ctr">
                <a:lnSpc>
                  <a:spcPct val="85000"/>
                </a:lnSpc>
                <a:buClr>
                  <a:schemeClr val="bg2"/>
                </a:buClr>
                <a:buSzPct val="75000"/>
                <a:buFont typeface="Wingdings" pitchFamily="2" charset="2"/>
                <a:buNone/>
              </a:pPr>
              <a:r>
                <a:rPr lang="en-US" altLang="zh-CN" sz="3000">
                  <a:solidFill>
                    <a:srgbClr val="04440F"/>
                  </a:solidFill>
                </a:rPr>
                <a:t>A</a:t>
              </a:r>
            </a:p>
          </p:txBody>
        </p:sp>
        <p:sp>
          <p:nvSpPr>
            <p:cNvPr id="44041" name="Oval 13"/>
            <p:cNvSpPr>
              <a:spLocks noChangeArrowheads="1"/>
            </p:cNvSpPr>
            <p:nvPr/>
          </p:nvSpPr>
          <p:spPr bwMode="auto">
            <a:xfrm>
              <a:off x="2789" y="2432"/>
              <a:ext cx="391" cy="384"/>
            </a:xfrm>
            <a:prstGeom prst="ellipse">
              <a:avLst/>
            </a:prstGeom>
            <a:solidFill>
              <a:srgbClr val="FFFFFF"/>
            </a:solidFill>
            <a:ln w="9525">
              <a:solidFill>
                <a:srgbClr val="000000"/>
              </a:solidFill>
              <a:round/>
              <a:headEnd/>
              <a:tailEnd/>
            </a:ln>
          </p:spPr>
          <p:txBody>
            <a:bodyPr lIns="0" tIns="0" rIns="0" bIns="0"/>
            <a:lstStyle/>
            <a:p>
              <a:pPr marL="342900" indent="-342900" algn="ctr">
                <a:lnSpc>
                  <a:spcPct val="85000"/>
                </a:lnSpc>
                <a:buClr>
                  <a:schemeClr val="bg2"/>
                </a:buClr>
                <a:buSzPct val="75000"/>
                <a:buFont typeface="Wingdings" pitchFamily="2" charset="2"/>
                <a:buNone/>
              </a:pPr>
              <a:r>
                <a:rPr lang="en-US" altLang="zh-CN" sz="3000">
                  <a:solidFill>
                    <a:srgbClr val="04440F"/>
                  </a:solidFill>
                </a:rPr>
                <a:t>B</a:t>
              </a:r>
            </a:p>
          </p:txBody>
        </p:sp>
        <p:sp>
          <p:nvSpPr>
            <p:cNvPr id="44042" name="Oval 14"/>
            <p:cNvSpPr>
              <a:spLocks noChangeArrowheads="1"/>
            </p:cNvSpPr>
            <p:nvPr/>
          </p:nvSpPr>
          <p:spPr bwMode="auto">
            <a:xfrm>
              <a:off x="3492" y="2818"/>
              <a:ext cx="391" cy="384"/>
            </a:xfrm>
            <a:prstGeom prst="ellipse">
              <a:avLst/>
            </a:prstGeom>
            <a:solidFill>
              <a:srgbClr val="FFFFFF"/>
            </a:solidFill>
            <a:ln w="9525">
              <a:solidFill>
                <a:srgbClr val="000000"/>
              </a:solidFill>
              <a:round/>
              <a:headEnd/>
              <a:tailEnd/>
            </a:ln>
          </p:spPr>
          <p:txBody>
            <a:bodyPr lIns="0" tIns="0" rIns="0" bIns="0"/>
            <a:lstStyle/>
            <a:p>
              <a:pPr marL="342900" indent="-342900" algn="ctr">
                <a:lnSpc>
                  <a:spcPct val="85000"/>
                </a:lnSpc>
                <a:buClr>
                  <a:schemeClr val="bg2"/>
                </a:buClr>
                <a:buSzPct val="75000"/>
                <a:buFont typeface="Wingdings" pitchFamily="2" charset="2"/>
                <a:buNone/>
              </a:pPr>
              <a:r>
                <a:rPr lang="en-US" altLang="zh-CN" sz="3000">
                  <a:solidFill>
                    <a:srgbClr val="04440F"/>
                  </a:solidFill>
                </a:rPr>
                <a:t>C</a:t>
              </a:r>
            </a:p>
          </p:txBody>
        </p:sp>
        <p:sp>
          <p:nvSpPr>
            <p:cNvPr id="44043" name="Oval 15"/>
            <p:cNvSpPr>
              <a:spLocks noChangeArrowheads="1"/>
            </p:cNvSpPr>
            <p:nvPr/>
          </p:nvSpPr>
          <p:spPr bwMode="auto">
            <a:xfrm>
              <a:off x="2807" y="3158"/>
              <a:ext cx="391" cy="384"/>
            </a:xfrm>
            <a:prstGeom prst="ellipse">
              <a:avLst/>
            </a:prstGeom>
            <a:solidFill>
              <a:srgbClr val="FFFFFF"/>
            </a:solidFill>
            <a:ln w="9525">
              <a:solidFill>
                <a:srgbClr val="000000"/>
              </a:solidFill>
              <a:round/>
              <a:headEnd/>
              <a:tailEnd/>
            </a:ln>
          </p:spPr>
          <p:txBody>
            <a:bodyPr lIns="0" tIns="0" rIns="0" bIns="0"/>
            <a:lstStyle/>
            <a:p>
              <a:pPr marL="342900" indent="-342900" algn="ctr">
                <a:lnSpc>
                  <a:spcPct val="85000"/>
                </a:lnSpc>
                <a:buClr>
                  <a:schemeClr val="bg2"/>
                </a:buClr>
                <a:buSzPct val="75000"/>
                <a:buFont typeface="Wingdings" pitchFamily="2" charset="2"/>
                <a:buNone/>
              </a:pPr>
              <a:r>
                <a:rPr lang="en-US" altLang="zh-CN" sz="3000">
                  <a:solidFill>
                    <a:srgbClr val="04440F"/>
                  </a:solidFill>
                </a:rPr>
                <a:t>D</a:t>
              </a:r>
            </a:p>
          </p:txBody>
        </p:sp>
      </p:grpSp>
      <p:sp>
        <p:nvSpPr>
          <p:cNvPr id="44036" name="Text Box 18"/>
          <p:cNvSpPr txBox="1">
            <a:spLocks noChangeArrowheads="1"/>
          </p:cNvSpPr>
          <p:nvPr/>
        </p:nvSpPr>
        <p:spPr bwMode="auto">
          <a:xfrm>
            <a:off x="4751388" y="5049838"/>
            <a:ext cx="3924300" cy="946150"/>
          </a:xfrm>
          <a:prstGeom prst="rect">
            <a:avLst/>
          </a:prstGeom>
          <a:noFill/>
          <a:ln w="9525">
            <a:noFill/>
            <a:miter lim="800000"/>
            <a:headEnd/>
            <a:tailEnd/>
          </a:ln>
        </p:spPr>
        <p:txBody>
          <a:bodyPr>
            <a:spAutoFit/>
          </a:bodyPr>
          <a:lstStyle/>
          <a:p>
            <a:pPr>
              <a:spcBef>
                <a:spcPct val="50000"/>
              </a:spcBef>
              <a:buClr>
                <a:schemeClr val="bg2"/>
              </a:buClr>
              <a:buSzPct val="75000"/>
              <a:buFont typeface="Wingdings" pitchFamily="2" charset="2"/>
              <a:buNone/>
            </a:pPr>
            <a:r>
              <a:rPr lang="zh-CN" altLang="en-US" sz="2800" dirty="0" smtClean="0">
                <a:solidFill>
                  <a:srgbClr val="04440F"/>
                </a:solidFill>
              </a:rPr>
              <a:t>图</a:t>
            </a:r>
            <a:r>
              <a:rPr lang="en-US" altLang="zh-CN" sz="2800" dirty="0" smtClean="0">
                <a:solidFill>
                  <a:srgbClr val="04440F"/>
                </a:solidFill>
              </a:rPr>
              <a:t> </a:t>
            </a:r>
            <a:r>
              <a:rPr lang="zh-CN" altLang="en-US" sz="2800" dirty="0">
                <a:solidFill>
                  <a:srgbClr val="04440F"/>
                </a:solidFill>
              </a:rPr>
              <a:t>有</a:t>
            </a:r>
            <a:r>
              <a:rPr lang="en-US" altLang="zh-CN" sz="2800" dirty="0">
                <a:solidFill>
                  <a:srgbClr val="04440F"/>
                </a:solidFill>
              </a:rPr>
              <a:t>4</a:t>
            </a:r>
            <a:r>
              <a:rPr lang="zh-CN" altLang="en-US" sz="2800" dirty="0">
                <a:solidFill>
                  <a:srgbClr val="04440F"/>
                </a:solidFill>
              </a:rPr>
              <a:t>个结点的二叉树高度为 </a:t>
            </a:r>
            <a:r>
              <a:rPr lang="en-US" altLang="zh-CN" sz="2800" dirty="0">
                <a:solidFill>
                  <a:srgbClr val="04440F"/>
                </a:solidFill>
              </a:rPr>
              <a:t>3</a:t>
            </a:r>
          </a:p>
        </p:txBody>
      </p:sp>
    </p:spTree>
  </p:cSld>
  <p:clrMapOvr>
    <a:masterClrMapping/>
  </p:clrMapOvr>
  <p:transition>
    <p:strips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FF32713F-E0AE-437E-BC79-A26B1548D457}" type="slidenum">
              <a:rPr lang="zh-CN" altLang="en-US" smtClean="0">
                <a:ea typeface="宋体" charset="-122"/>
              </a:rPr>
              <a:pPr/>
              <a:t>29</a:t>
            </a:fld>
            <a:r>
              <a:rPr lang="en-US" altLang="zh-CN" smtClean="0">
                <a:ea typeface="宋体" charset="-122"/>
              </a:rPr>
              <a:t>  </a:t>
            </a:r>
            <a:r>
              <a:rPr lang="zh-CN" altLang="en-US" smtClean="0">
                <a:ea typeface="宋体" charset="-122"/>
              </a:rPr>
              <a:t>页</a:t>
            </a:r>
          </a:p>
        </p:txBody>
      </p:sp>
      <p:sp>
        <p:nvSpPr>
          <p:cNvPr id="1405954" name="Rectangle 2"/>
          <p:cNvSpPr>
            <a:spLocks noGrp="1" noChangeArrowheads="1"/>
          </p:cNvSpPr>
          <p:nvPr>
            <p:ph type="body" idx="1"/>
          </p:nvPr>
        </p:nvSpPr>
        <p:spPr>
          <a:xfrm>
            <a:off x="395288" y="1052513"/>
            <a:ext cx="8353425" cy="5184775"/>
          </a:xfrm>
        </p:spPr>
        <p:style>
          <a:lnRef idx="2">
            <a:schemeClr val="accent4"/>
          </a:lnRef>
          <a:fillRef idx="1">
            <a:schemeClr val="lt1"/>
          </a:fillRef>
          <a:effectRef idx="0">
            <a:schemeClr val="accent4"/>
          </a:effectRef>
          <a:fontRef idx="minor">
            <a:schemeClr val="dk1"/>
          </a:fontRef>
        </p:style>
        <p:txBody>
          <a:bodyPr/>
          <a:lstStyle/>
          <a:p>
            <a:pPr marL="0" indent="0" eaLnBrk="1" hangingPunct="1">
              <a:buFont typeface="Wingdings" pitchFamily="2" charset="2"/>
              <a:buNone/>
            </a:pPr>
            <a:r>
              <a:rPr kumimoji="1" lang="zh-CN" altLang="en-US" sz="3200" dirty="0" smtClean="0">
                <a:latin typeface="Times New Roman" pitchFamily="18" charset="0"/>
              </a:rPr>
              <a:t>引理</a:t>
            </a:r>
            <a:r>
              <a:rPr kumimoji="1" lang="en-US" altLang="zh-CN" sz="3200" dirty="0" smtClean="0">
                <a:latin typeface="Times New Roman" pitchFamily="18" charset="0"/>
              </a:rPr>
              <a:t>5.2   </a:t>
            </a:r>
            <a:r>
              <a:rPr kumimoji="1" lang="en-US" altLang="zh-CN" sz="3200" dirty="0" smtClean="0">
                <a:latin typeface="Times New Roman" pitchFamily="18" charset="0"/>
              </a:rPr>
              <a:t/>
            </a:r>
            <a:br>
              <a:rPr kumimoji="1" lang="en-US" altLang="zh-CN" sz="3200" dirty="0" smtClean="0">
                <a:latin typeface="Times New Roman" pitchFamily="18" charset="0"/>
              </a:rPr>
            </a:br>
            <a:r>
              <a:rPr lang="zh-CN" altLang="en-US" sz="3200" b="0" dirty="0" smtClean="0">
                <a:solidFill>
                  <a:srgbClr val="000099"/>
                </a:solidFill>
                <a:latin typeface="Times New Roman" pitchFamily="18" charset="0"/>
                <a:ea typeface="黑体" pitchFamily="2" charset="-122"/>
              </a:rPr>
              <a:t>高度为</a:t>
            </a:r>
            <a:r>
              <a:rPr lang="en-US" altLang="zh-CN" sz="3200" b="0" dirty="0" smtClean="0">
                <a:solidFill>
                  <a:srgbClr val="000099"/>
                </a:solidFill>
                <a:latin typeface="Times New Roman" pitchFamily="18" charset="0"/>
                <a:ea typeface="黑体" pitchFamily="2" charset="-122"/>
              </a:rPr>
              <a:t>k </a:t>
            </a:r>
            <a:r>
              <a:rPr lang="en-US" altLang="zh-CN" sz="3200" b="0" dirty="0" smtClean="0">
                <a:solidFill>
                  <a:srgbClr val="000099"/>
                </a:solidFill>
                <a:latin typeface="Times New Roman" pitchFamily="18" charset="0"/>
                <a:ea typeface="黑体" pitchFamily="2" charset="-122"/>
                <a:sym typeface="Symbol" pitchFamily="18" charset="2"/>
              </a:rPr>
              <a:t> </a:t>
            </a:r>
            <a:r>
              <a:rPr lang="en-US" altLang="zh-CN" sz="3200" b="0" dirty="0" smtClean="0">
                <a:solidFill>
                  <a:srgbClr val="000099"/>
                </a:solidFill>
                <a:latin typeface="Times New Roman" pitchFamily="18" charset="0"/>
                <a:ea typeface="黑体" pitchFamily="2" charset="-122"/>
              </a:rPr>
              <a:t>0</a:t>
            </a:r>
            <a:r>
              <a:rPr lang="zh-CN" altLang="en-US" sz="3200" b="0" dirty="0" smtClean="0">
                <a:solidFill>
                  <a:srgbClr val="000099"/>
                </a:solidFill>
                <a:latin typeface="Times New Roman" pitchFamily="18" charset="0"/>
                <a:ea typeface="黑体" pitchFamily="2" charset="-122"/>
              </a:rPr>
              <a:t>的二叉树至多有</a:t>
            </a:r>
            <a:r>
              <a:rPr lang="en-US" altLang="zh-CN" sz="3200" b="0" dirty="0" smtClean="0">
                <a:solidFill>
                  <a:srgbClr val="000099"/>
                </a:solidFill>
                <a:latin typeface="Times New Roman" pitchFamily="18" charset="0"/>
                <a:ea typeface="黑体" pitchFamily="2" charset="-122"/>
              </a:rPr>
              <a:t>2</a:t>
            </a:r>
            <a:r>
              <a:rPr lang="en-US" altLang="zh-CN" sz="3200" b="0" baseline="30000" dirty="0" smtClean="0">
                <a:solidFill>
                  <a:srgbClr val="000099"/>
                </a:solidFill>
                <a:latin typeface="Times New Roman" pitchFamily="18" charset="0"/>
                <a:ea typeface="黑体" pitchFamily="2" charset="-122"/>
              </a:rPr>
              <a:t>k+1</a:t>
            </a:r>
            <a:r>
              <a:rPr lang="en-US" altLang="zh-CN" sz="3200" b="0" dirty="0" smtClean="0">
                <a:solidFill>
                  <a:srgbClr val="000099"/>
                </a:solidFill>
                <a:latin typeface="Times New Roman" pitchFamily="18" charset="0"/>
                <a:ea typeface="黑体" pitchFamily="2" charset="-122"/>
                <a:sym typeface="Symbol" pitchFamily="18" charset="2"/>
              </a:rPr>
              <a:t></a:t>
            </a:r>
            <a:r>
              <a:rPr lang="en-US" altLang="zh-CN" sz="3200" b="0" dirty="0" smtClean="0">
                <a:solidFill>
                  <a:srgbClr val="000099"/>
                </a:solidFill>
                <a:latin typeface="Times New Roman" pitchFamily="18" charset="0"/>
                <a:ea typeface="黑体" pitchFamily="2" charset="-122"/>
              </a:rPr>
              <a:t>1</a:t>
            </a:r>
            <a:r>
              <a:rPr lang="zh-CN" altLang="en-US" sz="3200" b="0" dirty="0" smtClean="0">
                <a:solidFill>
                  <a:srgbClr val="000099"/>
                </a:solidFill>
                <a:latin typeface="Times New Roman" pitchFamily="18" charset="0"/>
                <a:ea typeface="黑体" pitchFamily="2" charset="-122"/>
              </a:rPr>
              <a:t>个结点</a:t>
            </a:r>
            <a:r>
              <a:rPr lang="en-US" altLang="zh-CN" sz="3200" dirty="0" smtClean="0">
                <a:solidFill>
                  <a:srgbClr val="000099"/>
                </a:solidFill>
                <a:latin typeface="黑体" pitchFamily="2" charset="-122"/>
                <a:ea typeface="黑体" pitchFamily="2" charset="-122"/>
              </a:rPr>
              <a:t>.</a:t>
            </a:r>
          </a:p>
          <a:p>
            <a:pPr marL="0" indent="0" eaLnBrk="1" hangingPunct="1">
              <a:buFont typeface="Wingdings" pitchFamily="2" charset="2"/>
              <a:buNone/>
            </a:pPr>
            <a:r>
              <a:rPr lang="zh-CN" altLang="en-US" sz="3200" b="0" dirty="0" smtClean="0">
                <a:latin typeface="Times New Roman" pitchFamily="18" charset="0"/>
                <a:ea typeface="黑体" pitchFamily="2" charset="-122"/>
              </a:rPr>
              <a:t>根据</a:t>
            </a:r>
            <a:r>
              <a:rPr kumimoji="1" lang="zh-CN" altLang="en-US" sz="3200" b="0" dirty="0" smtClean="0">
                <a:latin typeface="Times New Roman" pitchFamily="18" charset="0"/>
                <a:ea typeface="黑体" pitchFamily="2" charset="-122"/>
              </a:rPr>
              <a:t>引理</a:t>
            </a:r>
            <a:r>
              <a:rPr kumimoji="1" lang="en-US" altLang="zh-CN" sz="3200" b="0" dirty="0" smtClean="0">
                <a:latin typeface="Times New Roman" pitchFamily="18" charset="0"/>
                <a:ea typeface="黑体" pitchFamily="2" charset="-122"/>
              </a:rPr>
              <a:t>4.2.1 </a:t>
            </a:r>
          </a:p>
          <a:p>
            <a:pPr marL="0" indent="0" eaLnBrk="1" hangingPunct="1">
              <a:buFont typeface="Wingdings" pitchFamily="2" charset="2"/>
              <a:buNone/>
            </a:pPr>
            <a:r>
              <a:rPr kumimoji="1" lang="zh-CN" altLang="en-US" sz="3200" b="0" dirty="0" smtClean="0">
                <a:latin typeface="Times New Roman" pitchFamily="18" charset="0"/>
                <a:ea typeface="黑体" pitchFamily="2" charset="-122"/>
              </a:rPr>
              <a:t>第 </a:t>
            </a:r>
            <a:r>
              <a:rPr kumimoji="1" lang="en-US" altLang="zh-CN" sz="3200" b="0" dirty="0" smtClean="0">
                <a:latin typeface="Times New Roman" pitchFamily="18" charset="0"/>
                <a:ea typeface="黑体" pitchFamily="2" charset="-122"/>
              </a:rPr>
              <a:t>0 </a:t>
            </a:r>
            <a:r>
              <a:rPr kumimoji="1" lang="zh-CN" altLang="en-US" sz="3200" b="0" dirty="0" smtClean="0">
                <a:latin typeface="Times New Roman" pitchFamily="18" charset="0"/>
                <a:ea typeface="黑体" pitchFamily="2" charset="-122"/>
              </a:rPr>
              <a:t>层上至多有 </a:t>
            </a:r>
            <a:r>
              <a:rPr kumimoji="1" lang="en-US" altLang="zh-CN" sz="3200" b="0" dirty="0" smtClean="0">
                <a:latin typeface="Times New Roman" pitchFamily="18" charset="0"/>
                <a:ea typeface="黑体" pitchFamily="2" charset="-122"/>
              </a:rPr>
              <a:t>2</a:t>
            </a:r>
            <a:r>
              <a:rPr kumimoji="1" lang="en-US" altLang="zh-CN" sz="3200" b="0" baseline="30000" dirty="0" smtClean="0">
                <a:latin typeface="Times New Roman" pitchFamily="18" charset="0"/>
                <a:ea typeface="黑体" pitchFamily="2" charset="-122"/>
              </a:rPr>
              <a:t>0 </a:t>
            </a:r>
            <a:r>
              <a:rPr kumimoji="1" lang="zh-CN" altLang="en-US" sz="3200" b="0" dirty="0" smtClean="0">
                <a:latin typeface="Times New Roman" pitchFamily="18" charset="0"/>
                <a:ea typeface="黑体" pitchFamily="2" charset="-122"/>
              </a:rPr>
              <a:t>个结点，</a:t>
            </a:r>
          </a:p>
          <a:p>
            <a:pPr marL="0" indent="0" eaLnBrk="1" hangingPunct="1">
              <a:buFont typeface="Wingdings" pitchFamily="2" charset="2"/>
              <a:buNone/>
            </a:pPr>
            <a:r>
              <a:rPr kumimoji="1" lang="zh-CN" altLang="en-US" sz="3200" b="0" dirty="0" smtClean="0">
                <a:latin typeface="Times New Roman" pitchFamily="18" charset="0"/>
                <a:ea typeface="黑体" pitchFamily="2" charset="-122"/>
              </a:rPr>
              <a:t>第 </a:t>
            </a:r>
            <a:r>
              <a:rPr kumimoji="1" lang="en-US" altLang="zh-CN" sz="3200" b="0" dirty="0" smtClean="0">
                <a:latin typeface="Times New Roman" pitchFamily="18" charset="0"/>
                <a:ea typeface="黑体" pitchFamily="2" charset="-122"/>
              </a:rPr>
              <a:t>1 </a:t>
            </a:r>
            <a:r>
              <a:rPr kumimoji="1" lang="zh-CN" altLang="en-US" sz="3200" b="0" dirty="0" smtClean="0">
                <a:latin typeface="Times New Roman" pitchFamily="18" charset="0"/>
                <a:ea typeface="黑体" pitchFamily="2" charset="-122"/>
              </a:rPr>
              <a:t>层上至多有 </a:t>
            </a:r>
            <a:r>
              <a:rPr kumimoji="1" lang="en-US" altLang="zh-CN" sz="3200" b="0" dirty="0" smtClean="0">
                <a:latin typeface="Times New Roman" pitchFamily="18" charset="0"/>
                <a:ea typeface="黑体" pitchFamily="2" charset="-122"/>
              </a:rPr>
              <a:t>2</a:t>
            </a:r>
            <a:r>
              <a:rPr kumimoji="1" lang="en-US" altLang="zh-CN" sz="3200" b="0" baseline="30000" dirty="0" smtClean="0">
                <a:latin typeface="Times New Roman" pitchFamily="18" charset="0"/>
                <a:ea typeface="黑体" pitchFamily="2" charset="-122"/>
              </a:rPr>
              <a:t>1 </a:t>
            </a:r>
            <a:r>
              <a:rPr kumimoji="1" lang="zh-CN" altLang="en-US" sz="3200" b="0" dirty="0" smtClean="0">
                <a:latin typeface="Times New Roman" pitchFamily="18" charset="0"/>
                <a:ea typeface="黑体" pitchFamily="2" charset="-122"/>
              </a:rPr>
              <a:t>个结点</a:t>
            </a:r>
            <a:r>
              <a:rPr kumimoji="1" lang="en-US" altLang="zh-CN" sz="3200" b="0" dirty="0" smtClean="0">
                <a:latin typeface="Times New Roman" pitchFamily="18" charset="0"/>
                <a:ea typeface="黑体" pitchFamily="2" charset="-122"/>
              </a:rPr>
              <a:t>,  … … ,           </a:t>
            </a:r>
          </a:p>
          <a:p>
            <a:pPr marL="0" indent="0" eaLnBrk="1" hangingPunct="1">
              <a:buFont typeface="Wingdings" pitchFamily="2" charset="2"/>
              <a:buNone/>
            </a:pPr>
            <a:r>
              <a:rPr kumimoji="1" lang="zh-CN" altLang="en-US" sz="3200" b="0" dirty="0" smtClean="0">
                <a:latin typeface="Times New Roman" pitchFamily="18" charset="0"/>
                <a:ea typeface="黑体" pitchFamily="2" charset="-122"/>
              </a:rPr>
              <a:t>第 </a:t>
            </a:r>
            <a:r>
              <a:rPr kumimoji="1" lang="en-US" altLang="zh-CN" sz="3200" b="0" dirty="0" smtClean="0">
                <a:latin typeface="Times New Roman" pitchFamily="18" charset="0"/>
                <a:ea typeface="黑体" pitchFamily="2" charset="-122"/>
              </a:rPr>
              <a:t>k </a:t>
            </a:r>
            <a:r>
              <a:rPr kumimoji="1" lang="zh-CN" altLang="en-US" sz="3200" b="0" dirty="0" smtClean="0">
                <a:latin typeface="Times New Roman" pitchFamily="18" charset="0"/>
                <a:ea typeface="黑体" pitchFamily="2" charset="-122"/>
              </a:rPr>
              <a:t>层上至多有 </a:t>
            </a:r>
            <a:r>
              <a:rPr kumimoji="1" lang="en-US" altLang="zh-CN" sz="3200" b="0" dirty="0" smtClean="0">
                <a:latin typeface="Times New Roman" pitchFamily="18" charset="0"/>
                <a:ea typeface="黑体" pitchFamily="2" charset="-122"/>
              </a:rPr>
              <a:t>2</a:t>
            </a:r>
            <a:r>
              <a:rPr kumimoji="1" lang="en-US" altLang="zh-CN" sz="3200" b="0" baseline="30000" dirty="0" smtClean="0">
                <a:latin typeface="Times New Roman" pitchFamily="18" charset="0"/>
                <a:ea typeface="黑体" pitchFamily="2" charset="-122"/>
              </a:rPr>
              <a:t>k </a:t>
            </a:r>
            <a:r>
              <a:rPr kumimoji="1" lang="zh-CN" altLang="en-US" sz="3200" b="0" dirty="0" smtClean="0">
                <a:latin typeface="Times New Roman" pitchFamily="18" charset="0"/>
                <a:ea typeface="黑体" pitchFamily="2" charset="-122"/>
              </a:rPr>
              <a:t>个结点</a:t>
            </a:r>
            <a:r>
              <a:rPr kumimoji="1" lang="en-US" altLang="zh-CN" sz="3200" b="0" dirty="0" smtClean="0">
                <a:latin typeface="Times New Roman" pitchFamily="18" charset="0"/>
                <a:ea typeface="黑体" pitchFamily="2" charset="-122"/>
              </a:rPr>
              <a:t>,</a:t>
            </a:r>
          </a:p>
          <a:p>
            <a:pPr marL="0" indent="0" eaLnBrk="1" hangingPunct="1">
              <a:buFont typeface="Wingdings" pitchFamily="2" charset="2"/>
              <a:buNone/>
            </a:pPr>
            <a:r>
              <a:rPr kumimoji="1" lang="zh-CN" altLang="en-US" sz="3200" b="0" dirty="0" smtClean="0">
                <a:latin typeface="Times New Roman" pitchFamily="18" charset="0"/>
                <a:ea typeface="黑体" pitchFamily="2" charset="-122"/>
              </a:rPr>
              <a:t>因此，</a:t>
            </a:r>
            <a:r>
              <a:rPr lang="zh-CN" altLang="en-US" sz="3200" b="0" dirty="0" smtClean="0">
                <a:latin typeface="Times New Roman" pitchFamily="18" charset="0"/>
                <a:ea typeface="黑体" pitchFamily="2" charset="-122"/>
              </a:rPr>
              <a:t>高度为 </a:t>
            </a:r>
            <a:r>
              <a:rPr lang="en-US" altLang="zh-CN" sz="3200" b="0" dirty="0" smtClean="0">
                <a:latin typeface="Times New Roman" pitchFamily="18" charset="0"/>
                <a:ea typeface="黑体" pitchFamily="2" charset="-122"/>
              </a:rPr>
              <a:t>k </a:t>
            </a:r>
            <a:r>
              <a:rPr lang="zh-CN" altLang="en-US" sz="3200" b="0" dirty="0" smtClean="0">
                <a:latin typeface="Times New Roman" pitchFamily="18" charset="0"/>
                <a:ea typeface="黑体" pitchFamily="2" charset="-122"/>
              </a:rPr>
              <a:t>的二叉树中至多有</a:t>
            </a:r>
          </a:p>
          <a:p>
            <a:pPr marL="0" indent="0" eaLnBrk="1" hangingPunct="1">
              <a:buFont typeface="Wingdings" pitchFamily="2" charset="2"/>
              <a:buNone/>
            </a:pPr>
            <a:r>
              <a:rPr kumimoji="1" lang="en-US" altLang="zh-CN" sz="3200" b="0" dirty="0" smtClean="0">
                <a:latin typeface="Times New Roman" pitchFamily="18" charset="0"/>
                <a:ea typeface="黑体" pitchFamily="2" charset="-122"/>
              </a:rPr>
              <a:t>2</a:t>
            </a:r>
            <a:r>
              <a:rPr kumimoji="1" lang="en-US" altLang="zh-CN" sz="3200" b="0" baseline="30000" dirty="0" smtClean="0">
                <a:latin typeface="Times New Roman" pitchFamily="18" charset="0"/>
                <a:ea typeface="黑体" pitchFamily="2" charset="-122"/>
              </a:rPr>
              <a:t>0</a:t>
            </a:r>
            <a:r>
              <a:rPr kumimoji="1" lang="zh-CN" altLang="en-US" sz="3200" b="0" dirty="0" smtClean="0">
                <a:latin typeface="Times New Roman" pitchFamily="18" charset="0"/>
                <a:ea typeface="黑体" pitchFamily="2" charset="-122"/>
              </a:rPr>
              <a:t>＋ </a:t>
            </a:r>
            <a:r>
              <a:rPr kumimoji="1" lang="en-US" altLang="zh-CN" sz="3200" b="0" dirty="0" smtClean="0">
                <a:latin typeface="Times New Roman" pitchFamily="18" charset="0"/>
                <a:ea typeface="黑体" pitchFamily="2" charset="-122"/>
              </a:rPr>
              <a:t>2</a:t>
            </a:r>
            <a:r>
              <a:rPr kumimoji="1" lang="en-US" altLang="zh-CN" sz="3200" b="0" baseline="30000" dirty="0" smtClean="0">
                <a:latin typeface="Times New Roman" pitchFamily="18" charset="0"/>
                <a:ea typeface="黑体" pitchFamily="2" charset="-122"/>
              </a:rPr>
              <a:t>1</a:t>
            </a:r>
            <a:r>
              <a:rPr kumimoji="1" lang="zh-CN" altLang="en-US" sz="3200" b="0" dirty="0" smtClean="0">
                <a:latin typeface="Times New Roman" pitchFamily="18" charset="0"/>
                <a:ea typeface="黑体" pitchFamily="2" charset="-122"/>
              </a:rPr>
              <a:t>＋</a:t>
            </a:r>
            <a:r>
              <a:rPr kumimoji="1" lang="en-US" altLang="zh-CN" sz="3200" b="0" dirty="0" smtClean="0">
                <a:latin typeface="Times New Roman" pitchFamily="18" charset="0"/>
                <a:ea typeface="黑体" pitchFamily="2" charset="-122"/>
              </a:rPr>
              <a:t>……+ 2</a:t>
            </a:r>
            <a:r>
              <a:rPr kumimoji="1" lang="en-US" altLang="zh-CN" sz="3200" b="0" baseline="30000" dirty="0" smtClean="0">
                <a:latin typeface="Times New Roman" pitchFamily="18" charset="0"/>
                <a:ea typeface="黑体" pitchFamily="2" charset="-122"/>
              </a:rPr>
              <a:t>k</a:t>
            </a:r>
            <a:r>
              <a:rPr kumimoji="1" lang="en-US" altLang="zh-CN" sz="3200" b="0" dirty="0" smtClean="0">
                <a:latin typeface="Times New Roman" pitchFamily="18" charset="0"/>
                <a:ea typeface="黑体" pitchFamily="2" charset="-122"/>
              </a:rPr>
              <a:t>= </a:t>
            </a:r>
            <a:r>
              <a:rPr lang="en-US" altLang="zh-CN" sz="3200" b="0" dirty="0" smtClean="0">
                <a:latin typeface="Times New Roman" pitchFamily="18" charset="0"/>
                <a:ea typeface="黑体" pitchFamily="2" charset="-122"/>
              </a:rPr>
              <a:t>2</a:t>
            </a:r>
            <a:r>
              <a:rPr lang="en-US" altLang="zh-CN" sz="3200" b="0" baseline="30000" dirty="0" smtClean="0">
                <a:latin typeface="Times New Roman" pitchFamily="18" charset="0"/>
                <a:ea typeface="黑体" pitchFamily="2" charset="-122"/>
              </a:rPr>
              <a:t>k+1</a:t>
            </a:r>
            <a:r>
              <a:rPr lang="zh-CN" altLang="en-US" sz="3200" b="0" dirty="0" smtClean="0">
                <a:latin typeface="Times New Roman" pitchFamily="18" charset="0"/>
                <a:ea typeface="黑体" pitchFamily="2" charset="-122"/>
              </a:rPr>
              <a:t>－</a:t>
            </a:r>
            <a:r>
              <a:rPr lang="en-US" altLang="zh-CN" sz="3200" b="0" dirty="0" smtClean="0">
                <a:latin typeface="Times New Roman" pitchFamily="18" charset="0"/>
                <a:ea typeface="黑体" pitchFamily="2" charset="-122"/>
              </a:rPr>
              <a:t>1 </a:t>
            </a:r>
            <a:r>
              <a:rPr lang="zh-CN" altLang="en-US" sz="3200" b="0" dirty="0" smtClean="0">
                <a:latin typeface="Times New Roman" pitchFamily="18" charset="0"/>
                <a:ea typeface="黑体" pitchFamily="2" charset="-122"/>
              </a:rPr>
              <a:t>个结点。</a:t>
            </a:r>
          </a:p>
          <a:p>
            <a:pPr marL="0" indent="0" eaLnBrk="1" hangingPunct="1">
              <a:buFont typeface="Wingdings" pitchFamily="2" charset="2"/>
              <a:buNone/>
            </a:pPr>
            <a:r>
              <a:rPr lang="zh-CN" altLang="en-US" sz="3200" b="0" dirty="0" smtClean="0">
                <a:latin typeface="Times New Roman" pitchFamily="18" charset="0"/>
                <a:ea typeface="黑体" pitchFamily="2" charset="-122"/>
              </a:rPr>
              <a:t>证毕</a:t>
            </a:r>
            <a:r>
              <a:rPr lang="zh-CN" altLang="en-US" sz="3200" b="0" dirty="0" smtClean="0">
                <a:latin typeface="Times New Roman" pitchFamily="18" charset="0"/>
                <a:ea typeface="黑体" pitchFamily="2" charset="-122"/>
                <a:cs typeface="Times New Roman" pitchFamily="18" charset="0"/>
              </a:rPr>
              <a:t>▐</a:t>
            </a:r>
          </a:p>
        </p:txBody>
      </p:sp>
      <p:sp>
        <p:nvSpPr>
          <p:cNvPr id="4" name="矩形 3"/>
          <p:cNvSpPr/>
          <p:nvPr/>
        </p:nvSpPr>
        <p:spPr>
          <a:xfrm>
            <a:off x="500034" y="285728"/>
            <a:ext cx="6572633" cy="584775"/>
          </a:xfrm>
          <a:prstGeom prst="rect">
            <a:avLst/>
          </a:prstGeom>
        </p:spPr>
        <p:txBody>
          <a:bodyPr wrap="none">
            <a:spAutoFit/>
          </a:bodyPr>
          <a:lstStyle/>
          <a:p>
            <a:pPr eaLnBrk="1" hangingPunct="1">
              <a:buFont typeface="Wingdings" panose="05000000000000000000" pitchFamily="2" charset="2"/>
              <a:buNone/>
              <a:defRPr/>
            </a:pPr>
            <a:r>
              <a:rPr lang="zh-CN" altLang="en-US" sz="3200" dirty="0" smtClean="0">
                <a:solidFill>
                  <a:schemeClr val="tx2">
                    <a:lumMod val="60000"/>
                    <a:lumOff val="40000"/>
                  </a:schemeClr>
                </a:solidFill>
                <a:latin typeface="宋体" pitchFamily="2" charset="-122"/>
              </a:rPr>
              <a:t>高度为</a:t>
            </a:r>
            <a:r>
              <a:rPr lang="en-US" altLang="zh-CN" sz="3200" dirty="0" smtClean="0">
                <a:solidFill>
                  <a:schemeClr val="tx2">
                    <a:lumMod val="60000"/>
                    <a:lumOff val="40000"/>
                  </a:schemeClr>
                </a:solidFill>
                <a:latin typeface="宋体" pitchFamily="2" charset="-122"/>
              </a:rPr>
              <a:t>k</a:t>
            </a:r>
            <a:r>
              <a:rPr lang="zh-CN" altLang="en-US" sz="3200" dirty="0" smtClean="0">
                <a:solidFill>
                  <a:schemeClr val="tx2">
                    <a:lumMod val="60000"/>
                    <a:lumOff val="40000"/>
                  </a:schemeClr>
                </a:solidFill>
                <a:latin typeface="宋体" pitchFamily="2" charset="-122"/>
              </a:rPr>
              <a:t>的二叉树中至多有</a:t>
            </a:r>
            <a:r>
              <a:rPr lang="en-US" altLang="zh-CN" sz="3200" dirty="0" smtClean="0">
                <a:solidFill>
                  <a:schemeClr val="tx2">
                    <a:lumMod val="60000"/>
                    <a:lumOff val="40000"/>
                  </a:schemeClr>
                </a:solidFill>
                <a:latin typeface="宋体" pitchFamily="2" charset="-122"/>
              </a:rPr>
              <a:t>??</a:t>
            </a:r>
            <a:r>
              <a:rPr lang="zh-CN" altLang="en-US" sz="3200" dirty="0" smtClean="0">
                <a:solidFill>
                  <a:schemeClr val="tx2">
                    <a:lumMod val="60000"/>
                    <a:lumOff val="40000"/>
                  </a:schemeClr>
                </a:solidFill>
                <a:latin typeface="宋体" pitchFamily="2" charset="-122"/>
              </a:rPr>
              <a:t>个结点</a:t>
            </a:r>
            <a:endParaRPr kumimoji="1" lang="en-US" altLang="zh-CN" sz="3200" dirty="0">
              <a:solidFill>
                <a:schemeClr val="tx2">
                  <a:lumMod val="60000"/>
                  <a:lumOff val="40000"/>
                </a:schemeClr>
              </a:solidFill>
              <a:latin typeface="宋体"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05954">
                                            <p:txEl>
                                              <p:pRg st="1" end="1"/>
                                            </p:txEl>
                                          </p:spTgt>
                                        </p:tgtEl>
                                        <p:attrNameLst>
                                          <p:attrName>style.visibility</p:attrName>
                                        </p:attrNameLst>
                                      </p:cBhvr>
                                      <p:to>
                                        <p:strVal val="visible"/>
                                      </p:to>
                                    </p:set>
                                    <p:anim calcmode="lin" valueType="num">
                                      <p:cBhvr additive="base">
                                        <p:cTn id="7" dur="500" fill="hold"/>
                                        <p:tgtEl>
                                          <p:spTgt spid="140595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595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05954">
                                            <p:txEl>
                                              <p:pRg st="2" end="2"/>
                                            </p:txEl>
                                          </p:spTgt>
                                        </p:tgtEl>
                                        <p:attrNameLst>
                                          <p:attrName>style.visibility</p:attrName>
                                        </p:attrNameLst>
                                      </p:cBhvr>
                                      <p:to>
                                        <p:strVal val="visible"/>
                                      </p:to>
                                    </p:set>
                                    <p:anim calcmode="lin" valueType="num">
                                      <p:cBhvr additive="base">
                                        <p:cTn id="11" dur="500" fill="hold"/>
                                        <p:tgtEl>
                                          <p:spTgt spid="140595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0595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05954">
                                            <p:txEl>
                                              <p:pRg st="3" end="3"/>
                                            </p:txEl>
                                          </p:spTgt>
                                        </p:tgtEl>
                                        <p:attrNameLst>
                                          <p:attrName>style.visibility</p:attrName>
                                        </p:attrNameLst>
                                      </p:cBhvr>
                                      <p:to>
                                        <p:strVal val="visible"/>
                                      </p:to>
                                    </p:set>
                                    <p:anim calcmode="lin" valueType="num">
                                      <p:cBhvr additive="base">
                                        <p:cTn id="15" dur="500" fill="hold"/>
                                        <p:tgtEl>
                                          <p:spTgt spid="140595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0595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05954">
                                            <p:txEl>
                                              <p:pRg st="4" end="4"/>
                                            </p:txEl>
                                          </p:spTgt>
                                        </p:tgtEl>
                                        <p:attrNameLst>
                                          <p:attrName>style.visibility</p:attrName>
                                        </p:attrNameLst>
                                      </p:cBhvr>
                                      <p:to>
                                        <p:strVal val="visible"/>
                                      </p:to>
                                    </p:set>
                                    <p:anim calcmode="lin" valueType="num">
                                      <p:cBhvr additive="base">
                                        <p:cTn id="19" dur="500" fill="hold"/>
                                        <p:tgtEl>
                                          <p:spTgt spid="140595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595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05954">
                                            <p:txEl>
                                              <p:pRg st="5" end="5"/>
                                            </p:txEl>
                                          </p:spTgt>
                                        </p:tgtEl>
                                        <p:attrNameLst>
                                          <p:attrName>style.visibility</p:attrName>
                                        </p:attrNameLst>
                                      </p:cBhvr>
                                      <p:to>
                                        <p:strVal val="visible"/>
                                      </p:to>
                                    </p:set>
                                    <p:anim calcmode="lin" valueType="num">
                                      <p:cBhvr additive="base">
                                        <p:cTn id="23" dur="500" fill="hold"/>
                                        <p:tgtEl>
                                          <p:spTgt spid="140595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0595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05954">
                                            <p:txEl>
                                              <p:pRg st="6" end="6"/>
                                            </p:txEl>
                                          </p:spTgt>
                                        </p:tgtEl>
                                        <p:attrNameLst>
                                          <p:attrName>style.visibility</p:attrName>
                                        </p:attrNameLst>
                                      </p:cBhvr>
                                      <p:to>
                                        <p:strVal val="visible"/>
                                      </p:to>
                                    </p:set>
                                    <p:anim calcmode="lin" valueType="num">
                                      <p:cBhvr additive="base">
                                        <p:cTn id="27" dur="500" fill="hold"/>
                                        <p:tgtEl>
                                          <p:spTgt spid="140595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05954">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05954">
                                            <p:txEl>
                                              <p:pRg st="7" end="7"/>
                                            </p:txEl>
                                          </p:spTgt>
                                        </p:tgtEl>
                                        <p:attrNameLst>
                                          <p:attrName>style.visibility</p:attrName>
                                        </p:attrNameLst>
                                      </p:cBhvr>
                                      <p:to>
                                        <p:strVal val="visible"/>
                                      </p:to>
                                    </p:set>
                                    <p:anim calcmode="lin" valueType="num">
                                      <p:cBhvr additive="base">
                                        <p:cTn id="31" dur="500" fill="hold"/>
                                        <p:tgtEl>
                                          <p:spTgt spid="140595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0595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 descr="shezhi1">
            <a:extLst>
              <a:ext uri="{FF2B5EF4-FFF2-40B4-BE49-F238E27FC236}">
                <a16:creationId xmlns:a16="http://schemas.microsoft.com/office/drawing/2014/main" xmlns="" id="{D54FE332-8845-4FE3-BC8F-3553B7EACC43}"/>
              </a:ext>
            </a:extLst>
          </p:cNvPr>
          <p:cNvPicPr>
            <a:picLocks noGrp="1" noChangeAspect="1" noChangeArrowheads="1"/>
          </p:cNvPicPr>
          <p:nvPr>
            <p:ph/>
          </p:nvPr>
        </p:nvPicPr>
        <p:blipFill>
          <a:blip r:embed="rId2">
            <a:extLst>
              <a:ext uri="{28A0092B-C50C-407E-A947-70E740481C1C}">
                <a14:useLocalDpi xmlns:a14="http://schemas.microsoft.com/office/drawing/2010/main" xmlns="" val="0"/>
              </a:ext>
            </a:extLst>
          </a:blip>
          <a:stretch>
            <a:fillRect/>
          </a:stretch>
        </p:blipFill>
        <p:spPr>
          <a:xfrm>
            <a:off x="3286116" y="142852"/>
            <a:ext cx="4786346" cy="6500858"/>
          </a:xfrm>
          <a:noFill/>
          <a:extLst>
            <a:ext uri="{909E8E84-426E-40DD-AFC4-6F175D3DCCD1}">
              <a14:hiddenFill xmlns:a14="http://schemas.microsoft.com/office/drawing/2010/main" xmlns="">
                <a:solidFill>
                  <a:srgbClr val="FFFFFF"/>
                </a:solidFill>
              </a14:hiddenFill>
            </a:ext>
          </a:extLst>
        </p:spPr>
      </p:pic>
      <p:sp>
        <p:nvSpPr>
          <p:cNvPr id="4" name="TextBox 60"/>
          <p:cNvSpPr txBox="1">
            <a:spLocks noChangeArrowheads="1"/>
          </p:cNvSpPr>
          <p:nvPr/>
        </p:nvSpPr>
        <p:spPr bwMode="auto">
          <a:xfrm>
            <a:off x="0" y="285728"/>
            <a:ext cx="3973513" cy="592137"/>
          </a:xfrm>
          <a:prstGeom prst="rect">
            <a:avLst/>
          </a:prstGeom>
          <a:noFill/>
          <a:ln w="9525">
            <a:noFill/>
            <a:miter lim="800000"/>
            <a:headEnd/>
            <a:tailEnd/>
          </a:ln>
        </p:spPr>
        <p:txBody>
          <a:bodyPr>
            <a:spAutoFit/>
          </a:bodyPr>
          <a:lstStyle/>
          <a:p>
            <a:pPr>
              <a:lnSpc>
                <a:spcPts val="3900"/>
              </a:lnSpc>
            </a:pPr>
            <a:r>
              <a:rPr lang="zh-CN" altLang="en-US" sz="3200" dirty="0">
                <a:solidFill>
                  <a:srgbClr val="000000"/>
                </a:solidFill>
              </a:rPr>
              <a:t>例</a:t>
            </a:r>
            <a:r>
              <a:rPr lang="en-US" altLang="zh-CN" sz="3200" dirty="0">
                <a:solidFill>
                  <a:srgbClr val="000000"/>
                </a:solidFill>
              </a:rPr>
              <a:t>1. </a:t>
            </a:r>
            <a:r>
              <a:rPr lang="zh-CN" altLang="en-US" sz="3200" dirty="0">
                <a:solidFill>
                  <a:srgbClr val="000000"/>
                </a:solidFill>
              </a:rPr>
              <a:t>大学层次结构</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AD9A6A2F-D82F-4A0C-B6B2-29A1BB177F64}" type="slidenum">
              <a:rPr lang="zh-CN" altLang="en-US" smtClean="0">
                <a:ea typeface="宋体" charset="-122"/>
              </a:rPr>
              <a:pPr/>
              <a:t>30</a:t>
            </a:fld>
            <a:r>
              <a:rPr lang="en-US" altLang="zh-CN" smtClean="0">
                <a:ea typeface="宋体" charset="-122"/>
              </a:rPr>
              <a:t>  </a:t>
            </a:r>
            <a:r>
              <a:rPr lang="zh-CN" altLang="en-US" smtClean="0">
                <a:ea typeface="宋体" charset="-122"/>
              </a:rPr>
              <a:t>页</a:t>
            </a:r>
          </a:p>
        </p:txBody>
      </p:sp>
      <p:sp>
        <p:nvSpPr>
          <p:cNvPr id="1406978" name="Rectangle 2"/>
          <p:cNvSpPr>
            <a:spLocks noGrp="1" noChangeArrowheads="1"/>
          </p:cNvSpPr>
          <p:nvPr>
            <p:ph type="body" idx="1"/>
          </p:nvPr>
        </p:nvSpPr>
        <p:spPr>
          <a:xfrm>
            <a:off x="142844" y="1714488"/>
            <a:ext cx="8713788" cy="4429156"/>
          </a:xfrm>
        </p:spPr>
        <p:txBody>
          <a:bodyPr/>
          <a:lstStyle/>
          <a:p>
            <a:pPr marL="0" indent="0" eaLnBrk="1" hangingPunct="1">
              <a:spcBef>
                <a:spcPct val="0"/>
              </a:spcBef>
              <a:spcAft>
                <a:spcPct val="20000"/>
              </a:spcAft>
              <a:buFont typeface="Wingdings" pitchFamily="2" charset="2"/>
              <a:buNone/>
            </a:pPr>
            <a:r>
              <a:rPr kumimoji="1" lang="zh-CN" altLang="en-US" u="sng" dirty="0" smtClean="0">
                <a:latin typeface="Times New Roman" pitchFamily="18" charset="0"/>
              </a:rPr>
              <a:t>证明：</a:t>
            </a:r>
          </a:p>
          <a:p>
            <a:pPr marL="0" indent="0" eaLnBrk="1" hangingPunct="1">
              <a:spcBef>
                <a:spcPct val="0"/>
              </a:spcBef>
              <a:spcAft>
                <a:spcPct val="20000"/>
              </a:spcAft>
              <a:buFont typeface="Wingdings" pitchFamily="2" charset="2"/>
              <a:buNone/>
            </a:pPr>
            <a:r>
              <a:rPr kumimoji="1" lang="zh-CN" altLang="en-US" dirty="0" smtClean="0">
                <a:latin typeface="Times New Roman" pitchFamily="18" charset="0"/>
              </a:rPr>
              <a:t>设 </a:t>
            </a:r>
            <a:r>
              <a:rPr kumimoji="1" lang="en-US" altLang="zh-CN" dirty="0" smtClean="0">
                <a:latin typeface="Times New Roman" pitchFamily="18" charset="0"/>
              </a:rPr>
              <a:t>T </a:t>
            </a:r>
            <a:r>
              <a:rPr kumimoji="1" lang="zh-CN" altLang="en-US" dirty="0" smtClean="0">
                <a:latin typeface="Times New Roman" pitchFamily="18" charset="0"/>
              </a:rPr>
              <a:t>中</a:t>
            </a:r>
            <a:r>
              <a:rPr kumimoji="1" lang="en-US" altLang="zh-CN" dirty="0" smtClean="0">
                <a:latin typeface="Times New Roman" pitchFamily="18" charset="0"/>
              </a:rPr>
              <a:t>, </a:t>
            </a:r>
            <a:r>
              <a:rPr kumimoji="1" lang="zh-CN" altLang="en-US" dirty="0" smtClean="0">
                <a:latin typeface="Times New Roman" pitchFamily="18" charset="0"/>
              </a:rPr>
              <a:t>度为 </a:t>
            </a:r>
            <a:r>
              <a:rPr kumimoji="1" lang="en-US" altLang="zh-CN" dirty="0" smtClean="0">
                <a:latin typeface="Times New Roman" pitchFamily="18" charset="0"/>
              </a:rPr>
              <a:t>1 </a:t>
            </a:r>
            <a:r>
              <a:rPr kumimoji="1" lang="zh-CN" altLang="en-US" dirty="0" smtClean="0">
                <a:latin typeface="Times New Roman" pitchFamily="18" charset="0"/>
              </a:rPr>
              <a:t>的结点为 </a:t>
            </a:r>
            <a:r>
              <a:rPr kumimoji="1" lang="en-US" altLang="zh-CN" dirty="0" smtClean="0">
                <a:latin typeface="Times New Roman" pitchFamily="18" charset="0"/>
              </a:rPr>
              <a:t>n</a:t>
            </a:r>
            <a:r>
              <a:rPr kumimoji="1" lang="en-US" altLang="zh-CN" baseline="-25000" dirty="0" smtClean="0">
                <a:latin typeface="Times New Roman" pitchFamily="18" charset="0"/>
              </a:rPr>
              <a:t>1</a:t>
            </a:r>
            <a:r>
              <a:rPr kumimoji="1" lang="zh-CN" altLang="en-US" dirty="0" smtClean="0">
                <a:latin typeface="Times New Roman" pitchFamily="18" charset="0"/>
              </a:rPr>
              <a:t>个</a:t>
            </a:r>
            <a:r>
              <a:rPr kumimoji="1" lang="en-US" altLang="zh-CN" dirty="0" smtClean="0">
                <a:latin typeface="Times New Roman" pitchFamily="18" charset="0"/>
              </a:rPr>
              <a:t>, </a:t>
            </a:r>
            <a:r>
              <a:rPr kumimoji="1" lang="zh-CN" altLang="en-US" dirty="0" smtClean="0">
                <a:latin typeface="Times New Roman" pitchFamily="18" charset="0"/>
              </a:rPr>
              <a:t>总边数为 </a:t>
            </a:r>
            <a:r>
              <a:rPr kumimoji="1" lang="en-US" altLang="zh-CN" i="1" dirty="0" smtClean="0">
                <a:latin typeface="Times New Roman" pitchFamily="18" charset="0"/>
              </a:rPr>
              <a:t>e</a:t>
            </a:r>
            <a:r>
              <a:rPr kumimoji="1" lang="en-US" altLang="zh-CN" dirty="0" smtClean="0">
                <a:latin typeface="Times New Roman" pitchFamily="18" charset="0"/>
              </a:rPr>
              <a:t>, </a:t>
            </a:r>
          </a:p>
          <a:p>
            <a:pPr marL="0" indent="0">
              <a:spcBef>
                <a:spcPct val="0"/>
              </a:spcBef>
              <a:spcAft>
                <a:spcPct val="20000"/>
              </a:spcAft>
              <a:buNone/>
            </a:pPr>
            <a:r>
              <a:rPr kumimoji="1" lang="zh-CN" altLang="en-US" dirty="0" smtClean="0">
                <a:latin typeface="Times New Roman" pitchFamily="18" charset="0"/>
              </a:rPr>
              <a:t>则   </a:t>
            </a:r>
            <a:r>
              <a:rPr kumimoji="1" lang="en-US" altLang="zh-CN" dirty="0" smtClean="0">
                <a:latin typeface="Times New Roman" pitchFamily="18" charset="0"/>
              </a:rPr>
              <a:t>n </a:t>
            </a:r>
            <a:r>
              <a:rPr kumimoji="1" lang="en-US" altLang="zh-CN" dirty="0" smtClean="0">
                <a:latin typeface="Times New Roman" pitchFamily="18" charset="0"/>
                <a:sym typeface="Symbol" pitchFamily="18" charset="2"/>
              </a:rPr>
              <a:t></a:t>
            </a:r>
            <a:r>
              <a:rPr kumimoji="1" lang="en-US" altLang="zh-CN" dirty="0" smtClean="0">
                <a:latin typeface="Times New Roman" pitchFamily="18" charset="0"/>
              </a:rPr>
              <a:t> n</a:t>
            </a:r>
            <a:r>
              <a:rPr kumimoji="1" lang="en-US" altLang="zh-CN" baseline="-25000" dirty="0" smtClean="0">
                <a:latin typeface="Times New Roman" pitchFamily="18" charset="0"/>
              </a:rPr>
              <a:t>0</a:t>
            </a:r>
            <a:r>
              <a:rPr kumimoji="1" lang="en-US" altLang="zh-CN" dirty="0" smtClean="0">
                <a:latin typeface="Times New Roman" pitchFamily="18" charset="0"/>
              </a:rPr>
              <a:t> + n</a:t>
            </a:r>
            <a:r>
              <a:rPr kumimoji="1" lang="en-US" altLang="zh-CN" baseline="-25000" dirty="0" smtClean="0">
                <a:latin typeface="Times New Roman" pitchFamily="18" charset="0"/>
              </a:rPr>
              <a:t>1</a:t>
            </a:r>
            <a:r>
              <a:rPr kumimoji="1" lang="en-US" altLang="zh-CN" dirty="0" smtClean="0">
                <a:latin typeface="Times New Roman" pitchFamily="18" charset="0"/>
              </a:rPr>
              <a:t> + n</a:t>
            </a:r>
            <a:r>
              <a:rPr kumimoji="1" lang="en-US" altLang="zh-CN" baseline="-25000" dirty="0" smtClean="0">
                <a:latin typeface="Times New Roman" pitchFamily="18" charset="0"/>
              </a:rPr>
              <a:t>2</a:t>
            </a:r>
            <a:r>
              <a:rPr kumimoji="1" lang="en-US" altLang="zh-CN" dirty="0" smtClean="0">
                <a:latin typeface="Times New Roman" pitchFamily="18" charset="0"/>
              </a:rPr>
              <a:t>      </a:t>
            </a:r>
            <a:r>
              <a:rPr kumimoji="1" lang="en-US" altLang="zh-CN" dirty="0" smtClean="0">
                <a:solidFill>
                  <a:srgbClr val="FF0000"/>
                </a:solidFill>
              </a:rPr>
              <a:t>⑴</a:t>
            </a:r>
            <a:r>
              <a:rPr lang="zh-CN" altLang="en-US" dirty="0" smtClean="0">
                <a:latin typeface="Times New Roman" pitchFamily="18" charset="0"/>
              </a:rPr>
              <a:t>　</a:t>
            </a:r>
            <a:endParaRPr kumimoji="1" lang="en-US" altLang="zh-CN" dirty="0" smtClean="0">
              <a:latin typeface="Times New Roman" pitchFamily="18" charset="0"/>
            </a:endParaRPr>
          </a:p>
          <a:p>
            <a:pPr marL="0" indent="0">
              <a:spcBef>
                <a:spcPct val="0"/>
              </a:spcBef>
              <a:spcAft>
                <a:spcPct val="20000"/>
              </a:spcAft>
              <a:buNone/>
            </a:pPr>
            <a:r>
              <a:rPr kumimoji="1" lang="zh-CN" altLang="en-US" dirty="0" smtClean="0">
                <a:latin typeface="Times New Roman" pitchFamily="18" charset="0"/>
              </a:rPr>
              <a:t>非根结点有</a:t>
            </a:r>
            <a:r>
              <a:rPr kumimoji="1" lang="en-US" altLang="zh-CN" dirty="0" smtClean="0">
                <a:latin typeface="Times New Roman" pitchFamily="18" charset="0"/>
              </a:rPr>
              <a:t>1</a:t>
            </a:r>
            <a:r>
              <a:rPr kumimoji="1" lang="zh-CN" altLang="en-US" dirty="0" smtClean="0">
                <a:latin typeface="Times New Roman" pitchFamily="18" charset="0"/>
              </a:rPr>
              <a:t>条边与父结点相连</a:t>
            </a:r>
            <a:r>
              <a:rPr kumimoji="1" lang="en-US" altLang="zh-CN" dirty="0" smtClean="0">
                <a:latin typeface="Times New Roman" pitchFamily="18" charset="0"/>
              </a:rPr>
              <a:t>, </a:t>
            </a:r>
            <a:endParaRPr kumimoji="1" lang="en-US" altLang="zh-CN" dirty="0" smtClean="0">
              <a:latin typeface="Times New Roman" pitchFamily="18" charset="0"/>
            </a:endParaRPr>
          </a:p>
          <a:p>
            <a:pPr marL="0" indent="0">
              <a:spcBef>
                <a:spcPct val="0"/>
              </a:spcBef>
              <a:spcAft>
                <a:spcPct val="20000"/>
              </a:spcAft>
              <a:buNone/>
            </a:pPr>
            <a:r>
              <a:rPr kumimoji="1" lang="zh-CN" altLang="en-US" dirty="0" smtClean="0">
                <a:latin typeface="Times New Roman" pitchFamily="18" charset="0"/>
              </a:rPr>
              <a:t>有 </a:t>
            </a:r>
            <a:r>
              <a:rPr kumimoji="1" lang="en-US" altLang="zh-CN" dirty="0" smtClean="0">
                <a:latin typeface="Times New Roman" pitchFamily="18" charset="0"/>
              </a:rPr>
              <a:t>e</a:t>
            </a:r>
            <a:r>
              <a:rPr kumimoji="1" lang="en-US" altLang="zh-CN" dirty="0" smtClean="0">
                <a:latin typeface="Times New Roman" pitchFamily="18" charset="0"/>
                <a:sym typeface="Symbol" pitchFamily="18" charset="2"/>
              </a:rPr>
              <a:t>  </a:t>
            </a:r>
            <a:r>
              <a:rPr kumimoji="1" lang="en-US" altLang="zh-CN" dirty="0" smtClean="0">
                <a:latin typeface="Times New Roman" pitchFamily="18" charset="0"/>
              </a:rPr>
              <a:t>n–1     </a:t>
            </a:r>
            <a:r>
              <a:rPr kumimoji="1" lang="en-US" altLang="zh-CN" dirty="0" smtClean="0">
                <a:solidFill>
                  <a:srgbClr val="FF0000"/>
                </a:solidFill>
              </a:rPr>
              <a:t>⑵</a:t>
            </a:r>
            <a:r>
              <a:rPr kumimoji="1" lang="en-US" altLang="zh-CN" dirty="0" smtClean="0"/>
              <a:t>  </a:t>
            </a:r>
            <a:r>
              <a:rPr lang="en-US" altLang="zh-CN" dirty="0" smtClean="0">
                <a:latin typeface="Times New Roman" pitchFamily="18" charset="0"/>
              </a:rPr>
              <a:t>(</a:t>
            </a:r>
            <a:r>
              <a:rPr lang="zh-CN" altLang="en-US" dirty="0" smtClean="0">
                <a:latin typeface="Times New Roman" pitchFamily="18" charset="0"/>
                <a:ea typeface="隶书" pitchFamily="49" charset="-122"/>
              </a:rPr>
              <a:t>子结点与父结点的连接</a:t>
            </a:r>
            <a:r>
              <a:rPr lang="en-US" altLang="zh-CN" dirty="0" smtClean="0">
                <a:latin typeface="Times New Roman" pitchFamily="18" charset="0"/>
              </a:rPr>
              <a:t>)</a:t>
            </a:r>
            <a:endParaRPr kumimoji="1" lang="en-US" altLang="zh-CN" dirty="0" smtClean="0"/>
          </a:p>
          <a:p>
            <a:pPr marL="0" indent="0">
              <a:spcBef>
                <a:spcPct val="0"/>
              </a:spcBef>
              <a:spcAft>
                <a:spcPct val="20000"/>
              </a:spcAft>
              <a:buNone/>
            </a:pPr>
            <a:r>
              <a:rPr kumimoji="1" lang="zh-CN" altLang="en-US" dirty="0" smtClean="0">
                <a:latin typeface="Times New Roman" pitchFamily="18" charset="0"/>
              </a:rPr>
              <a:t>显然又有，</a:t>
            </a:r>
            <a:r>
              <a:rPr kumimoji="1" lang="en-US" altLang="zh-CN" dirty="0" smtClean="0">
                <a:latin typeface="Times New Roman" pitchFamily="18" charset="0"/>
              </a:rPr>
              <a:t>e </a:t>
            </a:r>
            <a:r>
              <a:rPr kumimoji="1" lang="en-US" altLang="zh-CN" dirty="0" smtClean="0">
                <a:latin typeface="Times New Roman" pitchFamily="18" charset="0"/>
                <a:sym typeface="Symbol" pitchFamily="18" charset="2"/>
              </a:rPr>
              <a:t></a:t>
            </a:r>
            <a:r>
              <a:rPr kumimoji="1" lang="en-US" altLang="zh-CN" dirty="0" smtClean="0">
                <a:latin typeface="Times New Roman" pitchFamily="18" charset="0"/>
              </a:rPr>
              <a:t> 2n</a:t>
            </a:r>
            <a:r>
              <a:rPr kumimoji="1" lang="en-US" altLang="zh-CN" baseline="-25000" dirty="0" smtClean="0">
                <a:latin typeface="Times New Roman" pitchFamily="18" charset="0"/>
              </a:rPr>
              <a:t>2</a:t>
            </a:r>
            <a:r>
              <a:rPr kumimoji="1" lang="en-US" altLang="zh-CN" dirty="0" smtClean="0">
                <a:latin typeface="Times New Roman" pitchFamily="18" charset="0"/>
              </a:rPr>
              <a:t> + n</a:t>
            </a:r>
            <a:r>
              <a:rPr kumimoji="1" lang="en-US" altLang="zh-CN" baseline="-25000" dirty="0" smtClean="0">
                <a:latin typeface="Times New Roman" pitchFamily="18" charset="0"/>
              </a:rPr>
              <a:t>1       </a:t>
            </a:r>
            <a:r>
              <a:rPr kumimoji="1" lang="en-US" altLang="zh-CN" dirty="0" smtClean="0">
                <a:solidFill>
                  <a:srgbClr val="FF0000"/>
                </a:solidFill>
              </a:rPr>
              <a:t>⑶</a:t>
            </a:r>
            <a:r>
              <a:rPr lang="en-US" altLang="zh-CN" dirty="0" smtClean="0">
                <a:latin typeface="Times New Roman" pitchFamily="18" charset="0"/>
              </a:rPr>
              <a:t> </a:t>
            </a:r>
            <a:r>
              <a:rPr lang="en-US" altLang="zh-CN" dirty="0" smtClean="0">
                <a:latin typeface="Times New Roman" pitchFamily="18" charset="0"/>
              </a:rPr>
              <a:t>  (</a:t>
            </a:r>
            <a:r>
              <a:rPr lang="zh-CN" altLang="en-US" dirty="0" smtClean="0">
                <a:latin typeface="Times New Roman" pitchFamily="18" charset="0"/>
                <a:ea typeface="隶书" pitchFamily="49" charset="-122"/>
              </a:rPr>
              <a:t>所有发出分支的结点</a:t>
            </a:r>
            <a:r>
              <a:rPr lang="en-US" altLang="zh-CN" dirty="0" smtClean="0">
                <a:latin typeface="Times New Roman" pitchFamily="18" charset="0"/>
              </a:rPr>
              <a:t>)</a:t>
            </a:r>
            <a:endParaRPr kumimoji="1" lang="en-US" altLang="zh-CN" baseline="-25000" dirty="0" smtClean="0">
              <a:latin typeface="Times New Roman" pitchFamily="18" charset="0"/>
            </a:endParaRPr>
          </a:p>
          <a:p>
            <a:pPr marL="0" indent="0" eaLnBrk="1" hangingPunct="1">
              <a:spcBef>
                <a:spcPct val="0"/>
              </a:spcBef>
              <a:spcAft>
                <a:spcPct val="20000"/>
              </a:spcAft>
              <a:buFont typeface="Wingdings" pitchFamily="2" charset="2"/>
              <a:buNone/>
            </a:pPr>
            <a:r>
              <a:rPr kumimoji="1" lang="zh-CN" altLang="en-US" dirty="0" smtClean="0">
                <a:latin typeface="Times New Roman" pitchFamily="18" charset="0"/>
              </a:rPr>
              <a:t>由上诸式有  </a:t>
            </a:r>
            <a:r>
              <a:rPr kumimoji="1" lang="en-US" altLang="en-US" dirty="0" smtClean="0">
                <a:latin typeface="Times New Roman" pitchFamily="18" charset="0"/>
              </a:rPr>
              <a:t>2</a:t>
            </a:r>
            <a:r>
              <a:rPr kumimoji="1" lang="en-US" altLang="zh-CN" i="1" dirty="0" smtClean="0">
                <a:latin typeface="Times New Roman" pitchFamily="18" charset="0"/>
              </a:rPr>
              <a:t>n</a:t>
            </a:r>
            <a:r>
              <a:rPr kumimoji="1" lang="en-US" altLang="zh-CN" baseline="-25000" dirty="0" smtClean="0">
                <a:latin typeface="Times New Roman" pitchFamily="18" charset="0"/>
              </a:rPr>
              <a:t>2</a:t>
            </a:r>
            <a:r>
              <a:rPr kumimoji="1" lang="en-US" altLang="zh-CN" dirty="0" smtClean="0">
                <a:latin typeface="Times New Roman" pitchFamily="18" charset="0"/>
              </a:rPr>
              <a:t> + </a:t>
            </a:r>
            <a:r>
              <a:rPr kumimoji="1" lang="en-US" altLang="zh-CN" i="1" dirty="0" smtClean="0">
                <a:latin typeface="Times New Roman" pitchFamily="18" charset="0"/>
              </a:rPr>
              <a:t>n</a:t>
            </a:r>
            <a:r>
              <a:rPr kumimoji="1" lang="en-US" altLang="zh-CN" baseline="-25000" dirty="0" smtClean="0">
                <a:latin typeface="Times New Roman" pitchFamily="18" charset="0"/>
              </a:rPr>
              <a:t>1</a:t>
            </a:r>
            <a:r>
              <a:rPr kumimoji="1" lang="en-US" altLang="zh-CN" dirty="0" smtClean="0">
                <a:latin typeface="Times New Roman" pitchFamily="18" charset="0"/>
              </a:rPr>
              <a:t> = </a:t>
            </a:r>
            <a:r>
              <a:rPr kumimoji="1" lang="en-US" altLang="zh-CN" i="1" dirty="0" smtClean="0">
                <a:latin typeface="Times New Roman" pitchFamily="18" charset="0"/>
              </a:rPr>
              <a:t>n</a:t>
            </a:r>
            <a:r>
              <a:rPr kumimoji="1" lang="en-US" altLang="zh-CN" baseline="-25000" dirty="0" smtClean="0">
                <a:latin typeface="Times New Roman" pitchFamily="18" charset="0"/>
              </a:rPr>
              <a:t>0</a:t>
            </a:r>
            <a:r>
              <a:rPr kumimoji="1" lang="en-US" altLang="zh-CN" dirty="0" smtClean="0">
                <a:latin typeface="Times New Roman" pitchFamily="18" charset="0"/>
              </a:rPr>
              <a:t> + </a:t>
            </a:r>
            <a:r>
              <a:rPr kumimoji="1" lang="en-US" altLang="zh-CN" i="1" dirty="0" smtClean="0">
                <a:latin typeface="Times New Roman" pitchFamily="18" charset="0"/>
              </a:rPr>
              <a:t>n</a:t>
            </a:r>
            <a:r>
              <a:rPr kumimoji="1" lang="en-US" altLang="zh-CN" baseline="-25000" dirty="0" smtClean="0">
                <a:latin typeface="Times New Roman" pitchFamily="18" charset="0"/>
              </a:rPr>
              <a:t>1</a:t>
            </a:r>
            <a:r>
              <a:rPr kumimoji="1" lang="en-US" altLang="zh-CN" dirty="0" smtClean="0">
                <a:latin typeface="Times New Roman" pitchFamily="18" charset="0"/>
              </a:rPr>
              <a:t> + </a:t>
            </a:r>
            <a:r>
              <a:rPr kumimoji="1" lang="en-US" altLang="zh-CN" i="1" dirty="0" smtClean="0">
                <a:latin typeface="Times New Roman" pitchFamily="18" charset="0"/>
              </a:rPr>
              <a:t>n</a:t>
            </a:r>
            <a:r>
              <a:rPr kumimoji="1" lang="en-US" altLang="zh-CN" baseline="-25000" dirty="0" smtClean="0">
                <a:latin typeface="Times New Roman" pitchFamily="18" charset="0"/>
              </a:rPr>
              <a:t>2</a:t>
            </a:r>
            <a:r>
              <a:rPr kumimoji="1" lang="en-US" altLang="zh-CN" dirty="0" smtClean="0">
                <a:latin typeface="Times New Roman" pitchFamily="18" charset="0"/>
                <a:sym typeface="Symbol" pitchFamily="18" charset="2"/>
              </a:rPr>
              <a:t></a:t>
            </a:r>
            <a:r>
              <a:rPr kumimoji="1" lang="en-US" altLang="zh-CN" dirty="0" smtClean="0">
                <a:latin typeface="Times New Roman" pitchFamily="18" charset="0"/>
              </a:rPr>
              <a:t>1</a:t>
            </a:r>
          </a:p>
          <a:p>
            <a:pPr marL="0" indent="0" eaLnBrk="1" hangingPunct="1">
              <a:spcBef>
                <a:spcPct val="0"/>
              </a:spcBef>
              <a:spcAft>
                <a:spcPct val="20000"/>
              </a:spcAft>
              <a:buFont typeface="Wingdings" pitchFamily="2" charset="2"/>
              <a:buNone/>
            </a:pPr>
            <a:r>
              <a:rPr kumimoji="1" lang="en-US" altLang="zh-CN" dirty="0" smtClean="0">
                <a:latin typeface="Times New Roman" pitchFamily="18" charset="0"/>
              </a:rPr>
              <a:t>                  </a:t>
            </a:r>
            <a:r>
              <a:rPr kumimoji="1" lang="en-US" altLang="zh-CN" i="1" dirty="0" smtClean="0">
                <a:latin typeface="Times New Roman" pitchFamily="18" charset="0"/>
              </a:rPr>
              <a:t>n</a:t>
            </a:r>
            <a:r>
              <a:rPr kumimoji="1" lang="en-US" altLang="zh-CN" baseline="-25000" dirty="0" smtClean="0">
                <a:latin typeface="Times New Roman" pitchFamily="18" charset="0"/>
              </a:rPr>
              <a:t>2</a:t>
            </a:r>
            <a:r>
              <a:rPr kumimoji="1" lang="en-US" altLang="zh-CN" dirty="0" smtClean="0">
                <a:latin typeface="Times New Roman" pitchFamily="18" charset="0"/>
              </a:rPr>
              <a:t> = </a:t>
            </a:r>
            <a:r>
              <a:rPr kumimoji="1" lang="en-US" altLang="zh-CN" i="1" dirty="0" smtClean="0">
                <a:latin typeface="Times New Roman" pitchFamily="18" charset="0"/>
              </a:rPr>
              <a:t>n</a:t>
            </a:r>
            <a:r>
              <a:rPr kumimoji="1" lang="en-US" altLang="zh-CN" baseline="-25000" dirty="0" smtClean="0">
                <a:latin typeface="Times New Roman" pitchFamily="18" charset="0"/>
              </a:rPr>
              <a:t>0</a:t>
            </a:r>
            <a:r>
              <a:rPr kumimoji="1" lang="en-US" altLang="zh-CN" dirty="0" smtClean="0">
                <a:latin typeface="Times New Roman" pitchFamily="18" charset="0"/>
                <a:sym typeface="Symbol" pitchFamily="18" charset="2"/>
              </a:rPr>
              <a:t></a:t>
            </a:r>
            <a:r>
              <a:rPr kumimoji="1" lang="en-US" altLang="zh-CN" dirty="0" smtClean="0">
                <a:latin typeface="Times New Roman" pitchFamily="18" charset="0"/>
              </a:rPr>
              <a:t>1         </a:t>
            </a:r>
            <a:r>
              <a:rPr kumimoji="1" lang="en-US" altLang="zh-CN" i="1" dirty="0" smtClean="0">
                <a:latin typeface="Times New Roman" pitchFamily="18" charset="0"/>
              </a:rPr>
              <a:t>n</a:t>
            </a:r>
            <a:r>
              <a:rPr kumimoji="1" lang="en-US" altLang="zh-CN" baseline="-25000" dirty="0" smtClean="0">
                <a:latin typeface="Times New Roman" pitchFamily="18" charset="0"/>
              </a:rPr>
              <a:t>0</a:t>
            </a:r>
            <a:r>
              <a:rPr kumimoji="1" lang="en-US" altLang="zh-CN" dirty="0" smtClean="0">
                <a:latin typeface="Times New Roman" pitchFamily="18" charset="0"/>
              </a:rPr>
              <a:t> = </a:t>
            </a:r>
            <a:r>
              <a:rPr kumimoji="1" lang="en-US" altLang="zh-CN" i="1" dirty="0" smtClean="0">
                <a:latin typeface="Times New Roman" pitchFamily="18" charset="0"/>
              </a:rPr>
              <a:t>n</a:t>
            </a:r>
            <a:r>
              <a:rPr kumimoji="1" lang="en-US" altLang="zh-CN" baseline="-25000" dirty="0" smtClean="0">
                <a:latin typeface="Times New Roman" pitchFamily="18" charset="0"/>
              </a:rPr>
              <a:t>2</a:t>
            </a:r>
            <a:r>
              <a:rPr kumimoji="1" lang="en-US" altLang="zh-CN" dirty="0" smtClean="0">
                <a:latin typeface="Times New Roman" pitchFamily="18" charset="0"/>
              </a:rPr>
              <a:t> + 1      </a:t>
            </a:r>
            <a:r>
              <a:rPr kumimoji="1" lang="zh-CN" altLang="en-US" dirty="0" smtClean="0">
                <a:latin typeface="Times New Roman" pitchFamily="18" charset="0"/>
              </a:rPr>
              <a:t>证毕</a:t>
            </a:r>
            <a:r>
              <a:rPr kumimoji="1" lang="zh-CN" altLang="en-US" dirty="0" smtClean="0">
                <a:latin typeface="Times New Roman" pitchFamily="18" charset="0"/>
                <a:cs typeface="Times New Roman" pitchFamily="18" charset="0"/>
              </a:rPr>
              <a:t>▐</a:t>
            </a:r>
          </a:p>
        </p:txBody>
      </p:sp>
      <p:sp>
        <p:nvSpPr>
          <p:cNvPr id="46083" name="Text Box 4"/>
          <p:cNvSpPr txBox="1">
            <a:spLocks noChangeArrowheads="1"/>
          </p:cNvSpPr>
          <p:nvPr/>
        </p:nvSpPr>
        <p:spPr bwMode="auto">
          <a:xfrm>
            <a:off x="214282" y="142852"/>
            <a:ext cx="8569325" cy="1569660"/>
          </a:xfrm>
          <a:prstGeom prst="rect">
            <a:avLst/>
          </a:prstGeom>
          <a:noFill/>
          <a:ln w="9525">
            <a:noFill/>
            <a:miter lim="800000"/>
            <a:headEnd/>
            <a:tailEnd/>
          </a:ln>
        </p:spPr>
        <p:txBody>
          <a:bodyPr wrap="square">
            <a:spAutoFit/>
          </a:bodyPr>
          <a:lstStyle/>
          <a:p>
            <a:pPr algn="just">
              <a:buClr>
                <a:schemeClr val="bg2"/>
              </a:buClr>
              <a:buSzPct val="75000"/>
              <a:buFont typeface="Wingdings" pitchFamily="2" charset="2"/>
              <a:buNone/>
            </a:pPr>
            <a:r>
              <a:rPr kumimoji="1" lang="zh-CN" altLang="en-US" sz="3200" dirty="0" smtClean="0">
                <a:solidFill>
                  <a:srgbClr val="000099"/>
                </a:solidFill>
              </a:rPr>
              <a:t>引理</a:t>
            </a:r>
            <a:r>
              <a:rPr kumimoji="1" lang="en-US" altLang="zh-CN" sz="3200" dirty="0" smtClean="0">
                <a:solidFill>
                  <a:srgbClr val="000099"/>
                </a:solidFill>
              </a:rPr>
              <a:t>5.3  </a:t>
            </a:r>
            <a:r>
              <a:rPr lang="zh-CN" altLang="en-US" sz="3200" dirty="0">
                <a:solidFill>
                  <a:srgbClr val="000099"/>
                </a:solidFill>
              </a:rPr>
              <a:t>任一有 </a:t>
            </a:r>
            <a:r>
              <a:rPr lang="en-US" altLang="zh-CN" sz="3200" dirty="0">
                <a:solidFill>
                  <a:srgbClr val="000099"/>
                </a:solidFill>
              </a:rPr>
              <a:t>n </a:t>
            </a:r>
            <a:r>
              <a:rPr lang="zh-CN" altLang="en-US" sz="3200" dirty="0">
                <a:solidFill>
                  <a:srgbClr val="000099"/>
                </a:solidFill>
              </a:rPr>
              <a:t>个结点的二叉树</a:t>
            </a:r>
            <a:r>
              <a:rPr lang="en-US" altLang="zh-CN" sz="3200" dirty="0">
                <a:solidFill>
                  <a:srgbClr val="000099"/>
                </a:solidFill>
              </a:rPr>
              <a:t>, </a:t>
            </a:r>
            <a:r>
              <a:rPr lang="zh-CN" altLang="en-US" sz="3200" dirty="0">
                <a:solidFill>
                  <a:srgbClr val="000099"/>
                </a:solidFill>
              </a:rPr>
              <a:t>其中叶结点数为 </a:t>
            </a:r>
            <a:r>
              <a:rPr lang="en-US" altLang="zh-CN" sz="3200" dirty="0">
                <a:solidFill>
                  <a:srgbClr val="000099"/>
                </a:solidFill>
              </a:rPr>
              <a:t>n</a:t>
            </a:r>
            <a:r>
              <a:rPr lang="en-US" altLang="zh-CN" sz="3200" baseline="-25000" dirty="0">
                <a:solidFill>
                  <a:srgbClr val="000099"/>
                </a:solidFill>
              </a:rPr>
              <a:t>0 </a:t>
            </a:r>
            <a:r>
              <a:rPr lang="en-US" altLang="zh-CN" sz="3200" dirty="0">
                <a:solidFill>
                  <a:srgbClr val="000099"/>
                </a:solidFill>
              </a:rPr>
              <a:t>, </a:t>
            </a:r>
            <a:r>
              <a:rPr lang="zh-CN" altLang="en-US" sz="3200" dirty="0">
                <a:solidFill>
                  <a:srgbClr val="000099"/>
                </a:solidFill>
              </a:rPr>
              <a:t>度为 </a:t>
            </a:r>
            <a:r>
              <a:rPr lang="en-US" altLang="zh-CN" sz="3200" dirty="0">
                <a:solidFill>
                  <a:srgbClr val="000099"/>
                </a:solidFill>
              </a:rPr>
              <a:t>2 </a:t>
            </a:r>
            <a:r>
              <a:rPr lang="zh-CN" altLang="en-US" sz="3200" dirty="0">
                <a:solidFill>
                  <a:srgbClr val="000099"/>
                </a:solidFill>
              </a:rPr>
              <a:t>的结点数为 </a:t>
            </a:r>
            <a:r>
              <a:rPr lang="en-US" altLang="zh-CN" sz="3200" dirty="0">
                <a:solidFill>
                  <a:srgbClr val="000099"/>
                </a:solidFill>
              </a:rPr>
              <a:t>n</a:t>
            </a:r>
            <a:r>
              <a:rPr lang="en-US" altLang="zh-CN" sz="3200" baseline="-25000" dirty="0">
                <a:solidFill>
                  <a:srgbClr val="000099"/>
                </a:solidFill>
              </a:rPr>
              <a:t>2 </a:t>
            </a:r>
            <a:r>
              <a:rPr lang="en-US" altLang="zh-CN" sz="3200" dirty="0">
                <a:solidFill>
                  <a:srgbClr val="000099"/>
                </a:solidFill>
              </a:rPr>
              <a:t>, </a:t>
            </a:r>
            <a:r>
              <a:rPr lang="zh-CN" altLang="en-US" sz="3200" dirty="0">
                <a:solidFill>
                  <a:srgbClr val="000099"/>
                </a:solidFill>
              </a:rPr>
              <a:t>则有 </a:t>
            </a:r>
            <a:r>
              <a:rPr lang="en-US" altLang="zh-CN" sz="3200" dirty="0">
                <a:solidFill>
                  <a:srgbClr val="000099"/>
                </a:solidFill>
              </a:rPr>
              <a:t>n</a:t>
            </a:r>
            <a:r>
              <a:rPr lang="en-US" altLang="zh-CN" sz="3200" baseline="-25000" dirty="0">
                <a:solidFill>
                  <a:srgbClr val="000099"/>
                </a:solidFill>
              </a:rPr>
              <a:t>0</a:t>
            </a:r>
            <a:r>
              <a:rPr lang="en-US" altLang="zh-CN" sz="3200" dirty="0">
                <a:solidFill>
                  <a:srgbClr val="000099"/>
                </a:solidFill>
                <a:sym typeface="Symbol" pitchFamily="18" charset="2"/>
              </a:rPr>
              <a:t></a:t>
            </a:r>
            <a:r>
              <a:rPr lang="en-US" altLang="zh-CN" sz="3200" dirty="0">
                <a:solidFill>
                  <a:srgbClr val="000099"/>
                </a:solidFill>
              </a:rPr>
              <a:t>n</a:t>
            </a:r>
            <a:r>
              <a:rPr lang="en-US" altLang="zh-CN" sz="3200" baseline="-25000" dirty="0">
                <a:solidFill>
                  <a:srgbClr val="000099"/>
                </a:solidFill>
              </a:rPr>
              <a:t>2</a:t>
            </a:r>
            <a:r>
              <a:rPr lang="en-US" altLang="zh-CN" sz="3200" dirty="0">
                <a:solidFill>
                  <a:srgbClr val="000099"/>
                </a:solidFill>
                <a:sym typeface="Symbol" pitchFamily="18" charset="2"/>
              </a:rPr>
              <a:t></a:t>
            </a:r>
            <a:r>
              <a:rPr lang="en-US" altLang="zh-CN" sz="3200" dirty="0">
                <a:solidFill>
                  <a:srgbClr val="000099"/>
                </a:solidFill>
              </a:rPr>
              <a:t>1</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6978">
                                            <p:txEl>
                                              <p:pRg st="0" end="0"/>
                                            </p:txEl>
                                          </p:spTgt>
                                        </p:tgtEl>
                                        <p:attrNameLst>
                                          <p:attrName>style.visibility</p:attrName>
                                        </p:attrNameLst>
                                      </p:cBhvr>
                                      <p:to>
                                        <p:strVal val="visible"/>
                                      </p:to>
                                    </p:set>
                                    <p:animEffect transition="in" filter="blinds(horizontal)">
                                      <p:cBhvr>
                                        <p:cTn id="7" dur="500"/>
                                        <p:tgtEl>
                                          <p:spTgt spid="140697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06978">
                                            <p:txEl>
                                              <p:pRg st="1" end="1"/>
                                            </p:txEl>
                                          </p:spTgt>
                                        </p:tgtEl>
                                        <p:attrNameLst>
                                          <p:attrName>style.visibility</p:attrName>
                                        </p:attrNameLst>
                                      </p:cBhvr>
                                      <p:to>
                                        <p:strVal val="visible"/>
                                      </p:to>
                                    </p:set>
                                    <p:animEffect transition="in" filter="blinds(horizontal)">
                                      <p:cBhvr>
                                        <p:cTn id="10" dur="500"/>
                                        <p:tgtEl>
                                          <p:spTgt spid="140697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06978">
                                            <p:txEl>
                                              <p:pRg st="2" end="2"/>
                                            </p:txEl>
                                          </p:spTgt>
                                        </p:tgtEl>
                                        <p:attrNameLst>
                                          <p:attrName>style.visibility</p:attrName>
                                        </p:attrNameLst>
                                      </p:cBhvr>
                                      <p:to>
                                        <p:strVal val="visible"/>
                                      </p:to>
                                    </p:set>
                                    <p:animEffect transition="in" filter="blinds(horizontal)">
                                      <p:cBhvr>
                                        <p:cTn id="13" dur="500"/>
                                        <p:tgtEl>
                                          <p:spTgt spid="140697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06978">
                                            <p:txEl>
                                              <p:pRg st="3" end="3"/>
                                            </p:txEl>
                                          </p:spTgt>
                                        </p:tgtEl>
                                        <p:attrNameLst>
                                          <p:attrName>style.visibility</p:attrName>
                                        </p:attrNameLst>
                                      </p:cBhvr>
                                      <p:to>
                                        <p:strVal val="visible"/>
                                      </p:to>
                                    </p:set>
                                    <p:animEffect transition="in" filter="blinds(horizontal)">
                                      <p:cBhvr>
                                        <p:cTn id="16" dur="500"/>
                                        <p:tgtEl>
                                          <p:spTgt spid="1406978">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06978">
                                            <p:txEl>
                                              <p:pRg st="4" end="4"/>
                                            </p:txEl>
                                          </p:spTgt>
                                        </p:tgtEl>
                                        <p:attrNameLst>
                                          <p:attrName>style.visibility</p:attrName>
                                        </p:attrNameLst>
                                      </p:cBhvr>
                                      <p:to>
                                        <p:strVal val="visible"/>
                                      </p:to>
                                    </p:set>
                                    <p:animEffect transition="in" filter="blinds(horizontal)">
                                      <p:cBhvr>
                                        <p:cTn id="19" dur="500"/>
                                        <p:tgtEl>
                                          <p:spTgt spid="1406978">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406978">
                                            <p:txEl>
                                              <p:pRg st="5" end="5"/>
                                            </p:txEl>
                                          </p:spTgt>
                                        </p:tgtEl>
                                        <p:attrNameLst>
                                          <p:attrName>style.visibility</p:attrName>
                                        </p:attrNameLst>
                                      </p:cBhvr>
                                      <p:to>
                                        <p:strVal val="visible"/>
                                      </p:to>
                                    </p:set>
                                    <p:animEffect transition="in" filter="blinds(horizontal)">
                                      <p:cBhvr>
                                        <p:cTn id="22" dur="500"/>
                                        <p:tgtEl>
                                          <p:spTgt spid="1406978">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406978">
                                            <p:txEl>
                                              <p:pRg st="6" end="6"/>
                                            </p:txEl>
                                          </p:spTgt>
                                        </p:tgtEl>
                                        <p:attrNameLst>
                                          <p:attrName>style.visibility</p:attrName>
                                        </p:attrNameLst>
                                      </p:cBhvr>
                                      <p:to>
                                        <p:strVal val="visible"/>
                                      </p:to>
                                    </p:set>
                                    <p:animEffect transition="in" filter="blinds(horizontal)">
                                      <p:cBhvr>
                                        <p:cTn id="25" dur="500"/>
                                        <p:tgtEl>
                                          <p:spTgt spid="1406978">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406978">
                                            <p:txEl>
                                              <p:pRg st="7" end="7"/>
                                            </p:txEl>
                                          </p:spTgt>
                                        </p:tgtEl>
                                        <p:attrNameLst>
                                          <p:attrName>style.visibility</p:attrName>
                                        </p:attrNameLst>
                                      </p:cBhvr>
                                      <p:to>
                                        <p:strVal val="visible"/>
                                      </p:to>
                                    </p:set>
                                    <p:animEffect transition="in" filter="blinds(horizontal)">
                                      <p:cBhvr>
                                        <p:cTn id="28" dur="500"/>
                                        <p:tgtEl>
                                          <p:spTgt spid="14069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xmlns="" id="{EB20E8DC-7FDD-4CDC-9B35-FC4A67534E3D}"/>
              </a:ext>
            </a:extLst>
          </p:cNvPr>
          <p:cNvSpPr>
            <a:spLocks noGrp="1" noChangeArrowheads="1"/>
          </p:cNvSpPr>
          <p:nvPr>
            <p:ph idx="1"/>
          </p:nvPr>
        </p:nvSpPr>
        <p:spPr>
          <a:xfrm>
            <a:off x="0" y="0"/>
            <a:ext cx="9144000" cy="6858000"/>
          </a:xfrm>
        </p:spPr>
        <p:txBody>
          <a:bodyPr/>
          <a:lstStyle/>
          <a:p>
            <a:pPr eaLnBrk="1" hangingPunct="1">
              <a:lnSpc>
                <a:spcPct val="130000"/>
              </a:lnSpc>
              <a:buFont typeface="Wingdings" panose="05000000000000000000" pitchFamily="2" charset="2"/>
              <a:buNone/>
              <a:defRPr/>
            </a:pPr>
            <a:r>
              <a:rPr lang="zh-CN" altLang="en-US" sz="1600" b="1" dirty="0">
                <a:latin typeface="幼圆" pitchFamily="49" charset="-122"/>
                <a:ea typeface="幼圆" pitchFamily="49" charset="-122"/>
              </a:rPr>
              <a:t>　　</a:t>
            </a:r>
            <a:r>
              <a:rPr lang="zh-CN" altLang="en-US" b="1" dirty="0">
                <a:latin typeface="幼圆" pitchFamily="49" charset="-122"/>
                <a:ea typeface="幼圆" pitchFamily="49" charset="-122"/>
              </a:rPr>
              <a:t>满二叉树的定义：</a:t>
            </a:r>
          </a:p>
          <a:p>
            <a:pPr>
              <a:lnSpc>
                <a:spcPct val="130000"/>
              </a:lnSpc>
              <a:buNone/>
              <a:defRPr/>
            </a:pPr>
            <a:r>
              <a:rPr lang="zh-CN" altLang="en-US" b="1" dirty="0">
                <a:latin typeface="幼圆" pitchFamily="49" charset="-122"/>
                <a:ea typeface="幼圆" pitchFamily="49" charset="-122"/>
              </a:rPr>
              <a:t>      一棵高度为</a:t>
            </a:r>
            <a:r>
              <a:rPr lang="en-US" altLang="zh-CN" b="1" dirty="0">
                <a:latin typeface="幼圆" pitchFamily="49" charset="-122"/>
                <a:ea typeface="幼圆" pitchFamily="49" charset="-122"/>
              </a:rPr>
              <a:t>k</a:t>
            </a:r>
            <a:r>
              <a:rPr lang="zh-CN" altLang="en-US" b="1" dirty="0">
                <a:latin typeface="幼圆" pitchFamily="49" charset="-122"/>
                <a:ea typeface="幼圆" pitchFamily="49" charset="-122"/>
              </a:rPr>
              <a:t>的满二叉树</a:t>
            </a:r>
            <a:r>
              <a:rPr lang="en-US" altLang="zh-CN" dirty="0">
                <a:latin typeface="幼圆" pitchFamily="49" charset="-122"/>
                <a:ea typeface="幼圆" pitchFamily="49" charset="-122"/>
              </a:rPr>
              <a:t>(perfect binary tree)</a:t>
            </a:r>
            <a:r>
              <a:rPr lang="zh-CN" altLang="en-US" b="1" dirty="0">
                <a:latin typeface="幼圆" pitchFamily="49" charset="-122"/>
                <a:ea typeface="幼圆" pitchFamily="49" charset="-122"/>
              </a:rPr>
              <a:t>，是具有</a:t>
            </a:r>
            <a:r>
              <a:rPr lang="en-US" altLang="zh-CN" b="1" dirty="0">
                <a:latin typeface="幼圆" pitchFamily="49" charset="-122"/>
                <a:ea typeface="幼圆" pitchFamily="49" charset="-122"/>
              </a:rPr>
              <a:t>2</a:t>
            </a:r>
            <a:r>
              <a:rPr lang="en-US" altLang="zh-CN" b="1" baseline="30000" dirty="0">
                <a:latin typeface="幼圆" pitchFamily="49" charset="-122"/>
                <a:ea typeface="幼圆" pitchFamily="49" charset="-122"/>
              </a:rPr>
              <a:t>k+1</a:t>
            </a:r>
            <a:r>
              <a:rPr lang="zh-CN" altLang="en-US" b="1" dirty="0">
                <a:latin typeface="幼圆" pitchFamily="49" charset="-122"/>
                <a:ea typeface="幼圆" pitchFamily="49" charset="-122"/>
              </a:rPr>
              <a:t>－</a:t>
            </a:r>
            <a:r>
              <a:rPr lang="en-US" altLang="zh-CN" b="1" dirty="0">
                <a:latin typeface="幼圆" pitchFamily="49" charset="-122"/>
                <a:ea typeface="幼圆" pitchFamily="49" charset="-122"/>
              </a:rPr>
              <a:t>1</a:t>
            </a:r>
            <a:r>
              <a:rPr lang="zh-CN" altLang="en-US" b="1" dirty="0">
                <a:latin typeface="幼圆" pitchFamily="49" charset="-122"/>
                <a:ea typeface="幼圆" pitchFamily="49" charset="-122"/>
              </a:rPr>
              <a:t>个结点且高度为 </a:t>
            </a:r>
            <a:r>
              <a:rPr lang="en-US" altLang="zh-CN" b="1" dirty="0">
                <a:latin typeface="幼圆" pitchFamily="49" charset="-122"/>
                <a:ea typeface="幼圆" pitchFamily="49" charset="-122"/>
              </a:rPr>
              <a:t>k </a:t>
            </a:r>
            <a:r>
              <a:rPr lang="zh-CN" altLang="en-US" b="1" dirty="0">
                <a:latin typeface="幼圆" pitchFamily="49" charset="-122"/>
                <a:ea typeface="幼圆" pitchFamily="49" charset="-122"/>
              </a:rPr>
              <a:t>的二叉树</a:t>
            </a:r>
            <a:r>
              <a:rPr lang="en-US" altLang="zh-CN" b="1" dirty="0">
                <a:latin typeface="幼圆" pitchFamily="49" charset="-122"/>
                <a:ea typeface="幼圆" pitchFamily="49" charset="-122"/>
              </a:rPr>
              <a:t>(</a:t>
            </a:r>
            <a:r>
              <a:rPr lang="zh-CN" altLang="en-US" b="1" dirty="0">
                <a:latin typeface="幼圆" pitchFamily="49" charset="-122"/>
                <a:ea typeface="幼圆" pitchFamily="49" charset="-122"/>
              </a:rPr>
              <a:t>最多节点数目</a:t>
            </a:r>
            <a:r>
              <a:rPr lang="en-US" altLang="zh-CN" b="1" dirty="0">
                <a:latin typeface="幼圆" pitchFamily="49" charset="-122"/>
                <a:ea typeface="幼圆" pitchFamily="49" charset="-122"/>
              </a:rPr>
              <a:t>)</a:t>
            </a:r>
            <a:r>
              <a:rPr lang="zh-CN" altLang="en-US" b="1" dirty="0">
                <a:latin typeface="幼圆" pitchFamily="49" charset="-122"/>
                <a:ea typeface="幼圆" pitchFamily="49" charset="-122"/>
              </a:rPr>
              <a:t>。</a:t>
            </a:r>
            <a:endParaRPr lang="zh-CN" altLang="en-US" dirty="0"/>
          </a:p>
        </p:txBody>
      </p:sp>
      <p:grpSp>
        <p:nvGrpSpPr>
          <p:cNvPr id="2" name="Group 3">
            <a:extLst>
              <a:ext uri="{FF2B5EF4-FFF2-40B4-BE49-F238E27FC236}">
                <a16:creationId xmlns:a16="http://schemas.microsoft.com/office/drawing/2014/main" xmlns="" id="{449916A1-C9F3-401A-88C5-63F7D9450701}"/>
              </a:ext>
            </a:extLst>
          </p:cNvPr>
          <p:cNvGrpSpPr>
            <a:grpSpLocks/>
          </p:cNvGrpSpPr>
          <p:nvPr/>
        </p:nvGrpSpPr>
        <p:grpSpPr bwMode="auto">
          <a:xfrm>
            <a:off x="1219200" y="2371725"/>
            <a:ext cx="6629400" cy="4370388"/>
            <a:chOff x="768" y="1008"/>
            <a:chExt cx="4176" cy="2753"/>
          </a:xfrm>
        </p:grpSpPr>
        <p:sp>
          <p:nvSpPr>
            <p:cNvPr id="43012" name="AutoShape 4">
              <a:extLst>
                <a:ext uri="{FF2B5EF4-FFF2-40B4-BE49-F238E27FC236}">
                  <a16:creationId xmlns:a16="http://schemas.microsoft.com/office/drawing/2014/main" xmlns="" id="{56378DD2-2003-4BAE-B20B-5A16017B20E8}"/>
                </a:ext>
              </a:extLst>
            </p:cNvPr>
            <p:cNvSpPr>
              <a:spLocks noChangeArrowheads="1"/>
            </p:cNvSpPr>
            <p:nvPr/>
          </p:nvSpPr>
          <p:spPr bwMode="auto">
            <a:xfrm>
              <a:off x="3024" y="2544"/>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43013" name="Group 5">
              <a:extLst>
                <a:ext uri="{FF2B5EF4-FFF2-40B4-BE49-F238E27FC236}">
                  <a16:creationId xmlns:a16="http://schemas.microsoft.com/office/drawing/2014/main" xmlns="" id="{FB1BE00C-B700-45D2-A459-28D3517A0307}"/>
                </a:ext>
              </a:extLst>
            </p:cNvPr>
            <p:cNvGrpSpPr>
              <a:grpSpLocks/>
            </p:cNvGrpSpPr>
            <p:nvPr/>
          </p:nvGrpSpPr>
          <p:grpSpPr bwMode="auto">
            <a:xfrm>
              <a:off x="2256" y="2544"/>
              <a:ext cx="401" cy="401"/>
              <a:chOff x="2256" y="2928"/>
              <a:chExt cx="401" cy="401"/>
            </a:xfrm>
          </p:grpSpPr>
          <p:sp>
            <p:nvSpPr>
              <p:cNvPr id="43067" name="AutoShape 6">
                <a:extLst>
                  <a:ext uri="{FF2B5EF4-FFF2-40B4-BE49-F238E27FC236}">
                    <a16:creationId xmlns:a16="http://schemas.microsoft.com/office/drawing/2014/main" xmlns="" id="{6D5333EF-3C9D-4586-896F-DFC8C53E88F4}"/>
                  </a:ext>
                </a:extLst>
              </p:cNvPr>
              <p:cNvSpPr>
                <a:spLocks noChangeArrowheads="1"/>
              </p:cNvSpPr>
              <p:nvPr/>
            </p:nvSpPr>
            <p:spPr bwMode="auto">
              <a:xfrm>
                <a:off x="2256" y="292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68" name="Text Box 7">
                <a:extLst>
                  <a:ext uri="{FF2B5EF4-FFF2-40B4-BE49-F238E27FC236}">
                    <a16:creationId xmlns:a16="http://schemas.microsoft.com/office/drawing/2014/main" xmlns="" id="{E470E0C8-1D7D-4C78-888F-B220707D40A3}"/>
                  </a:ext>
                </a:extLst>
              </p:cNvPr>
              <p:cNvSpPr txBox="1">
                <a:spLocks noChangeArrowheads="1"/>
              </p:cNvSpPr>
              <p:nvPr/>
            </p:nvSpPr>
            <p:spPr bwMode="auto">
              <a:xfrm>
                <a:off x="2304" y="2928"/>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sp>
          <p:nvSpPr>
            <p:cNvPr id="43014" name="Text Box 8">
              <a:extLst>
                <a:ext uri="{FF2B5EF4-FFF2-40B4-BE49-F238E27FC236}">
                  <a16:creationId xmlns:a16="http://schemas.microsoft.com/office/drawing/2014/main" xmlns="" id="{402DCB73-D830-42BA-8087-EDF025BA5F74}"/>
                </a:ext>
              </a:extLst>
            </p:cNvPr>
            <p:cNvSpPr txBox="1">
              <a:spLocks noChangeArrowheads="1"/>
            </p:cNvSpPr>
            <p:nvPr/>
          </p:nvSpPr>
          <p:spPr bwMode="auto">
            <a:xfrm>
              <a:off x="3072" y="2544"/>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nvGrpSpPr>
            <p:cNvPr id="43015" name="Group 9">
              <a:extLst>
                <a:ext uri="{FF2B5EF4-FFF2-40B4-BE49-F238E27FC236}">
                  <a16:creationId xmlns:a16="http://schemas.microsoft.com/office/drawing/2014/main" xmlns="" id="{61616300-5D6D-4CF5-8E2F-B39CDCD7A4A4}"/>
                </a:ext>
              </a:extLst>
            </p:cNvPr>
            <p:cNvGrpSpPr>
              <a:grpSpLocks/>
            </p:cNvGrpSpPr>
            <p:nvPr/>
          </p:nvGrpSpPr>
          <p:grpSpPr bwMode="auto">
            <a:xfrm>
              <a:off x="1344" y="2544"/>
              <a:ext cx="401" cy="401"/>
              <a:chOff x="1536" y="2928"/>
              <a:chExt cx="401" cy="401"/>
            </a:xfrm>
          </p:grpSpPr>
          <p:sp>
            <p:nvSpPr>
              <p:cNvPr id="43065" name="AutoShape 10">
                <a:extLst>
                  <a:ext uri="{FF2B5EF4-FFF2-40B4-BE49-F238E27FC236}">
                    <a16:creationId xmlns:a16="http://schemas.microsoft.com/office/drawing/2014/main" xmlns="" id="{47725770-80FD-474B-BDB8-10AF9D055DFB}"/>
                  </a:ext>
                </a:extLst>
              </p:cNvPr>
              <p:cNvSpPr>
                <a:spLocks noChangeArrowheads="1"/>
              </p:cNvSpPr>
              <p:nvPr/>
            </p:nvSpPr>
            <p:spPr bwMode="auto">
              <a:xfrm>
                <a:off x="1536" y="292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66" name="Text Box 11">
                <a:extLst>
                  <a:ext uri="{FF2B5EF4-FFF2-40B4-BE49-F238E27FC236}">
                    <a16:creationId xmlns:a16="http://schemas.microsoft.com/office/drawing/2014/main" xmlns="" id="{61D631B6-710E-4297-A3BC-6F504D6EF44F}"/>
                  </a:ext>
                </a:extLst>
              </p:cNvPr>
              <p:cNvSpPr txBox="1">
                <a:spLocks noChangeArrowheads="1"/>
              </p:cNvSpPr>
              <p:nvPr/>
            </p:nvSpPr>
            <p:spPr bwMode="auto">
              <a:xfrm>
                <a:off x="1584" y="2928"/>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3016" name="Group 12">
              <a:extLst>
                <a:ext uri="{FF2B5EF4-FFF2-40B4-BE49-F238E27FC236}">
                  <a16:creationId xmlns:a16="http://schemas.microsoft.com/office/drawing/2014/main" xmlns="" id="{55A02D4E-A587-42E4-BDF1-23A5AEC7BC40}"/>
                </a:ext>
              </a:extLst>
            </p:cNvPr>
            <p:cNvGrpSpPr>
              <a:grpSpLocks/>
            </p:cNvGrpSpPr>
            <p:nvPr/>
          </p:nvGrpSpPr>
          <p:grpSpPr bwMode="auto">
            <a:xfrm>
              <a:off x="3408" y="1776"/>
              <a:ext cx="401" cy="401"/>
              <a:chOff x="3024" y="2256"/>
              <a:chExt cx="401" cy="401"/>
            </a:xfrm>
          </p:grpSpPr>
          <p:sp>
            <p:nvSpPr>
              <p:cNvPr id="43063" name="AutoShape 13">
                <a:extLst>
                  <a:ext uri="{FF2B5EF4-FFF2-40B4-BE49-F238E27FC236}">
                    <a16:creationId xmlns:a16="http://schemas.microsoft.com/office/drawing/2014/main" xmlns="" id="{7B950343-7574-4671-83B0-49B6408B88A3}"/>
                  </a:ext>
                </a:extLst>
              </p:cNvPr>
              <p:cNvSpPr>
                <a:spLocks noChangeArrowheads="1"/>
              </p:cNvSpPr>
              <p:nvPr/>
            </p:nvSpPr>
            <p:spPr bwMode="auto">
              <a:xfrm>
                <a:off x="3024" y="2256"/>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64" name="Text Box 14">
                <a:extLst>
                  <a:ext uri="{FF2B5EF4-FFF2-40B4-BE49-F238E27FC236}">
                    <a16:creationId xmlns:a16="http://schemas.microsoft.com/office/drawing/2014/main" xmlns="" id="{A534B337-7970-4961-B313-51611F869794}"/>
                  </a:ext>
                </a:extLst>
              </p:cNvPr>
              <p:cNvSpPr txBox="1">
                <a:spLocks noChangeArrowheads="1"/>
              </p:cNvSpPr>
              <p:nvPr/>
            </p:nvSpPr>
            <p:spPr bwMode="auto">
              <a:xfrm>
                <a:off x="3072" y="2256"/>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3017" name="Group 15">
              <a:extLst>
                <a:ext uri="{FF2B5EF4-FFF2-40B4-BE49-F238E27FC236}">
                  <a16:creationId xmlns:a16="http://schemas.microsoft.com/office/drawing/2014/main" xmlns="" id="{70805CC8-47A0-473C-B803-18C01857B786}"/>
                </a:ext>
              </a:extLst>
            </p:cNvPr>
            <p:cNvGrpSpPr>
              <a:grpSpLocks/>
            </p:cNvGrpSpPr>
            <p:nvPr/>
          </p:nvGrpSpPr>
          <p:grpSpPr bwMode="auto">
            <a:xfrm>
              <a:off x="3936" y="2544"/>
              <a:ext cx="401" cy="401"/>
              <a:chOff x="3504" y="2880"/>
              <a:chExt cx="401" cy="401"/>
            </a:xfrm>
          </p:grpSpPr>
          <p:sp>
            <p:nvSpPr>
              <p:cNvPr id="43061" name="AutoShape 16">
                <a:extLst>
                  <a:ext uri="{FF2B5EF4-FFF2-40B4-BE49-F238E27FC236}">
                    <a16:creationId xmlns:a16="http://schemas.microsoft.com/office/drawing/2014/main" xmlns="" id="{56923AB3-4A59-4BB5-BE55-44A939A5BDD5}"/>
                  </a:ext>
                </a:extLst>
              </p:cNvPr>
              <p:cNvSpPr>
                <a:spLocks noChangeArrowheads="1"/>
              </p:cNvSpPr>
              <p:nvPr/>
            </p:nvSpPr>
            <p:spPr bwMode="auto">
              <a:xfrm>
                <a:off x="3504" y="288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62" name="Text Box 17">
                <a:extLst>
                  <a:ext uri="{FF2B5EF4-FFF2-40B4-BE49-F238E27FC236}">
                    <a16:creationId xmlns:a16="http://schemas.microsoft.com/office/drawing/2014/main" xmlns="" id="{71740DF5-8EC0-4990-B4A0-887E0DB8B0B6}"/>
                  </a:ext>
                </a:extLst>
              </p:cNvPr>
              <p:cNvSpPr txBox="1">
                <a:spLocks noChangeArrowheads="1"/>
              </p:cNvSpPr>
              <p:nvPr/>
            </p:nvSpPr>
            <p:spPr bwMode="auto">
              <a:xfrm>
                <a:off x="3552" y="2880"/>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3018" name="Group 18">
              <a:extLst>
                <a:ext uri="{FF2B5EF4-FFF2-40B4-BE49-F238E27FC236}">
                  <a16:creationId xmlns:a16="http://schemas.microsoft.com/office/drawing/2014/main" xmlns="" id="{2CF428A1-14A0-4F8B-B97C-5C582674CD87}"/>
                </a:ext>
              </a:extLst>
            </p:cNvPr>
            <p:cNvGrpSpPr>
              <a:grpSpLocks/>
            </p:cNvGrpSpPr>
            <p:nvPr/>
          </p:nvGrpSpPr>
          <p:grpSpPr bwMode="auto">
            <a:xfrm>
              <a:off x="2016" y="1728"/>
              <a:ext cx="401" cy="449"/>
              <a:chOff x="1872" y="2064"/>
              <a:chExt cx="401" cy="449"/>
            </a:xfrm>
          </p:grpSpPr>
          <p:sp>
            <p:nvSpPr>
              <p:cNvPr id="43059" name="AutoShape 19">
                <a:extLst>
                  <a:ext uri="{FF2B5EF4-FFF2-40B4-BE49-F238E27FC236}">
                    <a16:creationId xmlns:a16="http://schemas.microsoft.com/office/drawing/2014/main" xmlns="" id="{B0266958-F4B8-47CB-8F1B-326CC80A8693}"/>
                  </a:ext>
                </a:extLst>
              </p:cNvPr>
              <p:cNvSpPr>
                <a:spLocks noChangeArrowheads="1"/>
              </p:cNvSpPr>
              <p:nvPr/>
            </p:nvSpPr>
            <p:spPr bwMode="auto">
              <a:xfrm>
                <a:off x="1872" y="2112"/>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60" name="Text Box 20">
                <a:extLst>
                  <a:ext uri="{FF2B5EF4-FFF2-40B4-BE49-F238E27FC236}">
                    <a16:creationId xmlns:a16="http://schemas.microsoft.com/office/drawing/2014/main" xmlns="" id="{1BD66B8F-7038-4006-BF09-679AE12D99B8}"/>
                  </a:ext>
                </a:extLst>
              </p:cNvPr>
              <p:cNvSpPr txBox="1">
                <a:spLocks noChangeArrowheads="1"/>
              </p:cNvSpPr>
              <p:nvPr/>
            </p:nvSpPr>
            <p:spPr bwMode="auto">
              <a:xfrm>
                <a:off x="1920" y="2064"/>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3019" name="Group 21">
              <a:extLst>
                <a:ext uri="{FF2B5EF4-FFF2-40B4-BE49-F238E27FC236}">
                  <a16:creationId xmlns:a16="http://schemas.microsoft.com/office/drawing/2014/main" xmlns="" id="{6B39BAB0-E1B2-4271-9626-D2BF05E2DF91}"/>
                </a:ext>
              </a:extLst>
            </p:cNvPr>
            <p:cNvGrpSpPr>
              <a:grpSpLocks/>
            </p:cNvGrpSpPr>
            <p:nvPr/>
          </p:nvGrpSpPr>
          <p:grpSpPr bwMode="auto">
            <a:xfrm>
              <a:off x="1296" y="3360"/>
              <a:ext cx="401" cy="401"/>
              <a:chOff x="2016" y="3600"/>
              <a:chExt cx="401" cy="401"/>
            </a:xfrm>
          </p:grpSpPr>
          <p:sp>
            <p:nvSpPr>
              <p:cNvPr id="43057" name="AutoShape 22">
                <a:extLst>
                  <a:ext uri="{FF2B5EF4-FFF2-40B4-BE49-F238E27FC236}">
                    <a16:creationId xmlns:a16="http://schemas.microsoft.com/office/drawing/2014/main" xmlns="" id="{E98226EB-107C-4D8E-B437-B0A777EA4840}"/>
                  </a:ext>
                </a:extLst>
              </p:cNvPr>
              <p:cNvSpPr>
                <a:spLocks noChangeArrowheads="1"/>
              </p:cNvSpPr>
              <p:nvPr/>
            </p:nvSpPr>
            <p:spPr bwMode="auto">
              <a:xfrm>
                <a:off x="2016"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58" name="Text Box 23">
                <a:extLst>
                  <a:ext uri="{FF2B5EF4-FFF2-40B4-BE49-F238E27FC236}">
                    <a16:creationId xmlns:a16="http://schemas.microsoft.com/office/drawing/2014/main" xmlns="" id="{EDF47306-0768-4DBF-9BAB-65536F52D8BF}"/>
                  </a:ext>
                </a:extLst>
              </p:cNvPr>
              <p:cNvSpPr txBox="1">
                <a:spLocks noChangeArrowheads="1"/>
              </p:cNvSpPr>
              <p:nvPr/>
            </p:nvSpPr>
            <p:spPr bwMode="auto">
              <a:xfrm>
                <a:off x="2016" y="3600"/>
                <a:ext cx="384"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3020" name="Group 24">
              <a:extLst>
                <a:ext uri="{FF2B5EF4-FFF2-40B4-BE49-F238E27FC236}">
                  <a16:creationId xmlns:a16="http://schemas.microsoft.com/office/drawing/2014/main" xmlns="" id="{1A5C3DF7-1BE5-40AE-BF9D-C58AB945E918}"/>
                </a:ext>
              </a:extLst>
            </p:cNvPr>
            <p:cNvGrpSpPr>
              <a:grpSpLocks/>
            </p:cNvGrpSpPr>
            <p:nvPr/>
          </p:nvGrpSpPr>
          <p:grpSpPr bwMode="auto">
            <a:xfrm>
              <a:off x="768" y="3360"/>
              <a:ext cx="401" cy="384"/>
              <a:chOff x="1632" y="3600"/>
              <a:chExt cx="401" cy="384"/>
            </a:xfrm>
          </p:grpSpPr>
          <p:sp>
            <p:nvSpPr>
              <p:cNvPr id="43055" name="AutoShape 25">
                <a:extLst>
                  <a:ext uri="{FF2B5EF4-FFF2-40B4-BE49-F238E27FC236}">
                    <a16:creationId xmlns:a16="http://schemas.microsoft.com/office/drawing/2014/main" xmlns="" id="{4085FE1F-70D9-4A0D-8945-836B51A625C3}"/>
                  </a:ext>
                </a:extLst>
              </p:cNvPr>
              <p:cNvSpPr>
                <a:spLocks noChangeArrowheads="1"/>
              </p:cNvSpPr>
              <p:nvPr/>
            </p:nvSpPr>
            <p:spPr bwMode="auto">
              <a:xfrm>
                <a:off x="1632" y="3600"/>
                <a:ext cx="401" cy="384"/>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56" name="Text Box 26">
                <a:extLst>
                  <a:ext uri="{FF2B5EF4-FFF2-40B4-BE49-F238E27FC236}">
                    <a16:creationId xmlns:a16="http://schemas.microsoft.com/office/drawing/2014/main" xmlns="" id="{FD751C09-F52A-448F-920E-D8C5E451A99A}"/>
                  </a:ext>
                </a:extLst>
              </p:cNvPr>
              <p:cNvSpPr txBox="1">
                <a:spLocks noChangeArrowheads="1"/>
              </p:cNvSpPr>
              <p:nvPr/>
            </p:nvSpPr>
            <p:spPr bwMode="auto">
              <a:xfrm>
                <a:off x="1680" y="3600"/>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sp>
          <p:nvSpPr>
            <p:cNvPr id="43021" name="Line 27">
              <a:extLst>
                <a:ext uri="{FF2B5EF4-FFF2-40B4-BE49-F238E27FC236}">
                  <a16:creationId xmlns:a16="http://schemas.microsoft.com/office/drawing/2014/main" xmlns="" id="{E79EC5C1-9C1C-4AE4-AD3C-0AD942E5F137}"/>
                </a:ext>
              </a:extLst>
            </p:cNvPr>
            <p:cNvSpPr>
              <a:spLocks noChangeShapeType="1"/>
            </p:cNvSpPr>
            <p:nvPr/>
          </p:nvSpPr>
          <p:spPr bwMode="auto">
            <a:xfrm flipH="1">
              <a:off x="2400" y="1392"/>
              <a:ext cx="38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3022" name="Line 28">
              <a:extLst>
                <a:ext uri="{FF2B5EF4-FFF2-40B4-BE49-F238E27FC236}">
                  <a16:creationId xmlns:a16="http://schemas.microsoft.com/office/drawing/2014/main" xmlns="" id="{A84B37F0-C2F8-4A2F-88A5-529FB0B17E76}"/>
                </a:ext>
              </a:extLst>
            </p:cNvPr>
            <p:cNvSpPr>
              <a:spLocks noChangeShapeType="1"/>
            </p:cNvSpPr>
            <p:nvPr/>
          </p:nvSpPr>
          <p:spPr bwMode="auto">
            <a:xfrm>
              <a:off x="3024" y="1392"/>
              <a:ext cx="432"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grpSp>
          <p:nvGrpSpPr>
            <p:cNvPr id="43023" name="Group 29">
              <a:extLst>
                <a:ext uri="{FF2B5EF4-FFF2-40B4-BE49-F238E27FC236}">
                  <a16:creationId xmlns:a16="http://schemas.microsoft.com/office/drawing/2014/main" xmlns="" id="{3403D711-EF2B-4949-82A9-918DB95917A8}"/>
                </a:ext>
              </a:extLst>
            </p:cNvPr>
            <p:cNvGrpSpPr>
              <a:grpSpLocks/>
            </p:cNvGrpSpPr>
            <p:nvPr/>
          </p:nvGrpSpPr>
          <p:grpSpPr bwMode="auto">
            <a:xfrm>
              <a:off x="1824" y="3360"/>
              <a:ext cx="432" cy="401"/>
              <a:chOff x="2448" y="3600"/>
              <a:chExt cx="432" cy="401"/>
            </a:xfrm>
          </p:grpSpPr>
          <p:sp>
            <p:nvSpPr>
              <p:cNvPr id="43053" name="AutoShape 30">
                <a:extLst>
                  <a:ext uri="{FF2B5EF4-FFF2-40B4-BE49-F238E27FC236}">
                    <a16:creationId xmlns:a16="http://schemas.microsoft.com/office/drawing/2014/main" xmlns="" id="{4A610585-8AA0-4EE4-985D-89C3DBF2AE2A}"/>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54" name="Text Box 31">
                <a:extLst>
                  <a:ext uri="{FF2B5EF4-FFF2-40B4-BE49-F238E27FC236}">
                    <a16:creationId xmlns:a16="http://schemas.microsoft.com/office/drawing/2014/main" xmlns="" id="{FD88B60D-079B-4EFC-8EC4-EA52966ADC7E}"/>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3024" name="Group 32">
              <a:extLst>
                <a:ext uri="{FF2B5EF4-FFF2-40B4-BE49-F238E27FC236}">
                  <a16:creationId xmlns:a16="http://schemas.microsoft.com/office/drawing/2014/main" xmlns="" id="{99175DF7-03B1-4E1A-B312-B75A045BF30D}"/>
                </a:ext>
              </a:extLst>
            </p:cNvPr>
            <p:cNvGrpSpPr>
              <a:grpSpLocks/>
            </p:cNvGrpSpPr>
            <p:nvPr/>
          </p:nvGrpSpPr>
          <p:grpSpPr bwMode="auto">
            <a:xfrm>
              <a:off x="3408" y="3360"/>
              <a:ext cx="432" cy="401"/>
              <a:chOff x="2448" y="3600"/>
              <a:chExt cx="432" cy="401"/>
            </a:xfrm>
          </p:grpSpPr>
          <p:sp>
            <p:nvSpPr>
              <p:cNvPr id="43051" name="AutoShape 33">
                <a:extLst>
                  <a:ext uri="{FF2B5EF4-FFF2-40B4-BE49-F238E27FC236}">
                    <a16:creationId xmlns:a16="http://schemas.microsoft.com/office/drawing/2014/main" xmlns="" id="{16E302F6-B73A-4719-ADD6-73ADDF0E4F8F}"/>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52" name="Text Box 34">
                <a:extLst>
                  <a:ext uri="{FF2B5EF4-FFF2-40B4-BE49-F238E27FC236}">
                    <a16:creationId xmlns:a16="http://schemas.microsoft.com/office/drawing/2014/main" xmlns="" id="{B2FE1D3C-1E35-40E0-842F-2972D07BC367}"/>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3025" name="Group 35">
              <a:extLst>
                <a:ext uri="{FF2B5EF4-FFF2-40B4-BE49-F238E27FC236}">
                  <a16:creationId xmlns:a16="http://schemas.microsoft.com/office/drawing/2014/main" xmlns="" id="{94E11B53-E062-4920-B1CF-2E35130FFD59}"/>
                </a:ext>
              </a:extLst>
            </p:cNvPr>
            <p:cNvGrpSpPr>
              <a:grpSpLocks/>
            </p:cNvGrpSpPr>
            <p:nvPr/>
          </p:nvGrpSpPr>
          <p:grpSpPr bwMode="auto">
            <a:xfrm>
              <a:off x="2352" y="3360"/>
              <a:ext cx="432" cy="401"/>
              <a:chOff x="2448" y="3600"/>
              <a:chExt cx="432" cy="401"/>
            </a:xfrm>
          </p:grpSpPr>
          <p:sp>
            <p:nvSpPr>
              <p:cNvPr id="43049" name="AutoShape 36">
                <a:extLst>
                  <a:ext uri="{FF2B5EF4-FFF2-40B4-BE49-F238E27FC236}">
                    <a16:creationId xmlns:a16="http://schemas.microsoft.com/office/drawing/2014/main" xmlns="" id="{B7F1A540-0786-45CC-BCAC-D1A36ECB317C}"/>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50" name="Text Box 37">
                <a:extLst>
                  <a:ext uri="{FF2B5EF4-FFF2-40B4-BE49-F238E27FC236}">
                    <a16:creationId xmlns:a16="http://schemas.microsoft.com/office/drawing/2014/main" xmlns="" id="{87295C71-6E03-44CE-9F8E-9C7CA01A00D7}"/>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3026" name="Group 38">
              <a:extLst>
                <a:ext uri="{FF2B5EF4-FFF2-40B4-BE49-F238E27FC236}">
                  <a16:creationId xmlns:a16="http://schemas.microsoft.com/office/drawing/2014/main" xmlns="" id="{318BB0B9-32BF-4127-BF27-9B5EF5B50717}"/>
                </a:ext>
              </a:extLst>
            </p:cNvPr>
            <p:cNvGrpSpPr>
              <a:grpSpLocks/>
            </p:cNvGrpSpPr>
            <p:nvPr/>
          </p:nvGrpSpPr>
          <p:grpSpPr bwMode="auto">
            <a:xfrm>
              <a:off x="2880" y="3360"/>
              <a:ext cx="432" cy="401"/>
              <a:chOff x="2448" y="3600"/>
              <a:chExt cx="432" cy="401"/>
            </a:xfrm>
          </p:grpSpPr>
          <p:sp>
            <p:nvSpPr>
              <p:cNvPr id="43047" name="AutoShape 39">
                <a:extLst>
                  <a:ext uri="{FF2B5EF4-FFF2-40B4-BE49-F238E27FC236}">
                    <a16:creationId xmlns:a16="http://schemas.microsoft.com/office/drawing/2014/main" xmlns="" id="{531F74BD-3111-4709-82F4-26FCBFF6F902}"/>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48" name="Text Box 40">
                <a:extLst>
                  <a:ext uri="{FF2B5EF4-FFF2-40B4-BE49-F238E27FC236}">
                    <a16:creationId xmlns:a16="http://schemas.microsoft.com/office/drawing/2014/main" xmlns="" id="{19B674B3-BCAA-4FFE-AC2D-E388DE822B43}"/>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3027" name="Group 41">
              <a:extLst>
                <a:ext uri="{FF2B5EF4-FFF2-40B4-BE49-F238E27FC236}">
                  <a16:creationId xmlns:a16="http://schemas.microsoft.com/office/drawing/2014/main" xmlns="" id="{185A9194-AE60-48BB-9CC9-D8D54B814BDB}"/>
                </a:ext>
              </a:extLst>
            </p:cNvPr>
            <p:cNvGrpSpPr>
              <a:grpSpLocks/>
            </p:cNvGrpSpPr>
            <p:nvPr/>
          </p:nvGrpSpPr>
          <p:grpSpPr bwMode="auto">
            <a:xfrm>
              <a:off x="3936" y="3360"/>
              <a:ext cx="432" cy="401"/>
              <a:chOff x="2448" y="3600"/>
              <a:chExt cx="432" cy="401"/>
            </a:xfrm>
          </p:grpSpPr>
          <p:sp>
            <p:nvSpPr>
              <p:cNvPr id="43045" name="AutoShape 42">
                <a:extLst>
                  <a:ext uri="{FF2B5EF4-FFF2-40B4-BE49-F238E27FC236}">
                    <a16:creationId xmlns:a16="http://schemas.microsoft.com/office/drawing/2014/main" xmlns="" id="{0D07F7DB-1C83-45D6-8F2A-46B9F5B25671}"/>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46" name="Text Box 43">
                <a:extLst>
                  <a:ext uri="{FF2B5EF4-FFF2-40B4-BE49-F238E27FC236}">
                    <a16:creationId xmlns:a16="http://schemas.microsoft.com/office/drawing/2014/main" xmlns="" id="{38F37CCE-4153-4385-8730-CEA13C5F3730}"/>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3028" name="Group 44">
              <a:extLst>
                <a:ext uri="{FF2B5EF4-FFF2-40B4-BE49-F238E27FC236}">
                  <a16:creationId xmlns:a16="http://schemas.microsoft.com/office/drawing/2014/main" xmlns="" id="{C721425A-9EB3-47A1-9727-CB211F4D79BF}"/>
                </a:ext>
              </a:extLst>
            </p:cNvPr>
            <p:cNvGrpSpPr>
              <a:grpSpLocks/>
            </p:cNvGrpSpPr>
            <p:nvPr/>
          </p:nvGrpSpPr>
          <p:grpSpPr bwMode="auto">
            <a:xfrm>
              <a:off x="4512" y="3360"/>
              <a:ext cx="432" cy="401"/>
              <a:chOff x="2448" y="3600"/>
              <a:chExt cx="432" cy="401"/>
            </a:xfrm>
          </p:grpSpPr>
          <p:sp>
            <p:nvSpPr>
              <p:cNvPr id="43043" name="AutoShape 45">
                <a:extLst>
                  <a:ext uri="{FF2B5EF4-FFF2-40B4-BE49-F238E27FC236}">
                    <a16:creationId xmlns:a16="http://schemas.microsoft.com/office/drawing/2014/main" xmlns="" id="{A6CC2411-31D4-4780-9096-8454477D6ECA}"/>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44" name="Text Box 46">
                <a:extLst>
                  <a:ext uri="{FF2B5EF4-FFF2-40B4-BE49-F238E27FC236}">
                    <a16:creationId xmlns:a16="http://schemas.microsoft.com/office/drawing/2014/main" xmlns="" id="{4F4BEDD3-F153-452E-B09A-22FECC3DB26B}"/>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sp>
          <p:nvSpPr>
            <p:cNvPr id="43029" name="Line 47">
              <a:extLst>
                <a:ext uri="{FF2B5EF4-FFF2-40B4-BE49-F238E27FC236}">
                  <a16:creationId xmlns:a16="http://schemas.microsoft.com/office/drawing/2014/main" xmlns="" id="{019AE375-3A71-46B5-BE76-987CF67247D4}"/>
                </a:ext>
              </a:extLst>
            </p:cNvPr>
            <p:cNvSpPr>
              <a:spLocks noChangeShapeType="1"/>
            </p:cNvSpPr>
            <p:nvPr/>
          </p:nvSpPr>
          <p:spPr bwMode="auto">
            <a:xfrm flipH="1">
              <a:off x="1680" y="2160"/>
              <a:ext cx="432"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3030" name="Line 48">
              <a:extLst>
                <a:ext uri="{FF2B5EF4-FFF2-40B4-BE49-F238E27FC236}">
                  <a16:creationId xmlns:a16="http://schemas.microsoft.com/office/drawing/2014/main" xmlns="" id="{3D8A5A81-281C-45B4-8BDE-63DAFD00B4D9}"/>
                </a:ext>
              </a:extLst>
            </p:cNvPr>
            <p:cNvSpPr>
              <a:spLocks noChangeShapeType="1"/>
            </p:cNvSpPr>
            <p:nvPr/>
          </p:nvSpPr>
          <p:spPr bwMode="auto">
            <a:xfrm>
              <a:off x="3696" y="2160"/>
              <a:ext cx="336" cy="384"/>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3031" name="Line 49">
              <a:extLst>
                <a:ext uri="{FF2B5EF4-FFF2-40B4-BE49-F238E27FC236}">
                  <a16:creationId xmlns:a16="http://schemas.microsoft.com/office/drawing/2014/main" xmlns="" id="{2F855D6B-5BEC-4A7C-AC65-1AC174E094A7}"/>
                </a:ext>
              </a:extLst>
            </p:cNvPr>
            <p:cNvSpPr>
              <a:spLocks noChangeShapeType="1"/>
            </p:cNvSpPr>
            <p:nvPr/>
          </p:nvSpPr>
          <p:spPr bwMode="auto">
            <a:xfrm flipH="1">
              <a:off x="3360" y="2160"/>
              <a:ext cx="192" cy="384"/>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3032" name="Line 50">
              <a:extLst>
                <a:ext uri="{FF2B5EF4-FFF2-40B4-BE49-F238E27FC236}">
                  <a16:creationId xmlns:a16="http://schemas.microsoft.com/office/drawing/2014/main" xmlns="" id="{BA19C498-B44C-4D1A-A1E9-EB29F1C40E82}"/>
                </a:ext>
              </a:extLst>
            </p:cNvPr>
            <p:cNvSpPr>
              <a:spLocks noChangeShapeType="1"/>
            </p:cNvSpPr>
            <p:nvPr/>
          </p:nvSpPr>
          <p:spPr bwMode="auto">
            <a:xfrm flipH="1">
              <a:off x="1056" y="2928"/>
              <a:ext cx="38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3033" name="Line 51">
              <a:extLst>
                <a:ext uri="{FF2B5EF4-FFF2-40B4-BE49-F238E27FC236}">
                  <a16:creationId xmlns:a16="http://schemas.microsoft.com/office/drawing/2014/main" xmlns="" id="{D49F63A7-8E2A-43E9-9878-5080C53B47D8}"/>
                </a:ext>
              </a:extLst>
            </p:cNvPr>
            <p:cNvSpPr>
              <a:spLocks noChangeShapeType="1"/>
            </p:cNvSpPr>
            <p:nvPr/>
          </p:nvSpPr>
          <p:spPr bwMode="auto">
            <a:xfrm>
              <a:off x="1536" y="2928"/>
              <a:ext cx="96"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3034" name="Line 52">
              <a:extLst>
                <a:ext uri="{FF2B5EF4-FFF2-40B4-BE49-F238E27FC236}">
                  <a16:creationId xmlns:a16="http://schemas.microsoft.com/office/drawing/2014/main" xmlns="" id="{9E487418-690B-4DFC-9D45-1305460FD672}"/>
                </a:ext>
              </a:extLst>
            </p:cNvPr>
            <p:cNvSpPr>
              <a:spLocks noChangeShapeType="1"/>
            </p:cNvSpPr>
            <p:nvPr/>
          </p:nvSpPr>
          <p:spPr bwMode="auto">
            <a:xfrm flipH="1">
              <a:off x="2016" y="2928"/>
              <a:ext cx="336"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3035" name="Line 53">
              <a:extLst>
                <a:ext uri="{FF2B5EF4-FFF2-40B4-BE49-F238E27FC236}">
                  <a16:creationId xmlns:a16="http://schemas.microsoft.com/office/drawing/2014/main" xmlns="" id="{C4809E42-B65C-443E-A651-39251EED1780}"/>
                </a:ext>
              </a:extLst>
            </p:cNvPr>
            <p:cNvSpPr>
              <a:spLocks noChangeShapeType="1"/>
            </p:cNvSpPr>
            <p:nvPr/>
          </p:nvSpPr>
          <p:spPr bwMode="auto">
            <a:xfrm flipH="1">
              <a:off x="2976" y="2928"/>
              <a:ext cx="240"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3036" name="Line 54">
              <a:extLst>
                <a:ext uri="{FF2B5EF4-FFF2-40B4-BE49-F238E27FC236}">
                  <a16:creationId xmlns:a16="http://schemas.microsoft.com/office/drawing/2014/main" xmlns="" id="{D32DA3DE-544D-4ACE-BA8B-6BA82FD8330C}"/>
                </a:ext>
              </a:extLst>
            </p:cNvPr>
            <p:cNvSpPr>
              <a:spLocks noChangeShapeType="1"/>
            </p:cNvSpPr>
            <p:nvPr/>
          </p:nvSpPr>
          <p:spPr bwMode="auto">
            <a:xfrm>
              <a:off x="3312" y="2928"/>
              <a:ext cx="288"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3037" name="Line 55">
              <a:extLst>
                <a:ext uri="{FF2B5EF4-FFF2-40B4-BE49-F238E27FC236}">
                  <a16:creationId xmlns:a16="http://schemas.microsoft.com/office/drawing/2014/main" xmlns="" id="{D735C5C2-E87F-4AB3-A5FE-7ED0C546A466}"/>
                </a:ext>
              </a:extLst>
            </p:cNvPr>
            <p:cNvSpPr>
              <a:spLocks noChangeShapeType="1"/>
            </p:cNvSpPr>
            <p:nvPr/>
          </p:nvSpPr>
          <p:spPr bwMode="auto">
            <a:xfrm>
              <a:off x="4224" y="2880"/>
              <a:ext cx="384" cy="528"/>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3038" name="Line 56">
              <a:extLst>
                <a:ext uri="{FF2B5EF4-FFF2-40B4-BE49-F238E27FC236}">
                  <a16:creationId xmlns:a16="http://schemas.microsoft.com/office/drawing/2014/main" xmlns="" id="{D5273250-7580-42AF-82CB-E51C4C6FB8EB}"/>
                </a:ext>
              </a:extLst>
            </p:cNvPr>
            <p:cNvSpPr>
              <a:spLocks noChangeShapeType="1"/>
            </p:cNvSpPr>
            <p:nvPr/>
          </p:nvSpPr>
          <p:spPr bwMode="auto">
            <a:xfrm flipH="1">
              <a:off x="3984" y="2928"/>
              <a:ext cx="144" cy="528"/>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3039" name="Line 57">
              <a:extLst>
                <a:ext uri="{FF2B5EF4-FFF2-40B4-BE49-F238E27FC236}">
                  <a16:creationId xmlns:a16="http://schemas.microsoft.com/office/drawing/2014/main" xmlns="" id="{B86D065B-A1BF-4120-AC6B-E9506623F1A8}"/>
                </a:ext>
              </a:extLst>
            </p:cNvPr>
            <p:cNvSpPr>
              <a:spLocks noChangeShapeType="1"/>
            </p:cNvSpPr>
            <p:nvPr/>
          </p:nvSpPr>
          <p:spPr bwMode="auto">
            <a:xfrm>
              <a:off x="2256" y="2160"/>
              <a:ext cx="14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3040" name="Line 58">
              <a:extLst>
                <a:ext uri="{FF2B5EF4-FFF2-40B4-BE49-F238E27FC236}">
                  <a16:creationId xmlns:a16="http://schemas.microsoft.com/office/drawing/2014/main" xmlns="" id="{E45A3103-A39D-460B-AE30-6BB53921431C}"/>
                </a:ext>
              </a:extLst>
            </p:cNvPr>
            <p:cNvSpPr>
              <a:spLocks noChangeShapeType="1"/>
            </p:cNvSpPr>
            <p:nvPr/>
          </p:nvSpPr>
          <p:spPr bwMode="auto">
            <a:xfrm>
              <a:off x="2496" y="2928"/>
              <a:ext cx="14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3041" name="AutoShape 59">
              <a:extLst>
                <a:ext uri="{FF2B5EF4-FFF2-40B4-BE49-F238E27FC236}">
                  <a16:creationId xmlns:a16="http://schemas.microsoft.com/office/drawing/2014/main" xmlns="" id="{6742EAB1-2C84-4817-9111-083244C54B99}"/>
                </a:ext>
              </a:extLst>
            </p:cNvPr>
            <p:cNvSpPr>
              <a:spLocks noChangeArrowheads="1"/>
            </p:cNvSpPr>
            <p:nvPr/>
          </p:nvSpPr>
          <p:spPr bwMode="auto">
            <a:xfrm>
              <a:off x="2688" y="100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3042" name="Text Box 60">
              <a:extLst>
                <a:ext uri="{FF2B5EF4-FFF2-40B4-BE49-F238E27FC236}">
                  <a16:creationId xmlns:a16="http://schemas.microsoft.com/office/drawing/2014/main" xmlns="" id="{C32677AE-1FE9-4518-BE5C-B242774446CB}"/>
                </a:ext>
              </a:extLst>
            </p:cNvPr>
            <p:cNvSpPr txBox="1">
              <a:spLocks noChangeArrowheads="1"/>
            </p:cNvSpPr>
            <p:nvPr/>
          </p:nvSpPr>
          <p:spPr bwMode="auto">
            <a:xfrm>
              <a:off x="2733" y="1008"/>
              <a:ext cx="336" cy="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xmlns="" id="{FC5EC2E8-F8D1-4252-ACF8-809C816997C5}"/>
              </a:ext>
            </a:extLst>
          </p:cNvPr>
          <p:cNvSpPr>
            <a:spLocks noGrp="1" noChangeArrowheads="1"/>
          </p:cNvSpPr>
          <p:nvPr>
            <p:ph idx="1"/>
          </p:nvPr>
        </p:nvSpPr>
        <p:spPr>
          <a:xfrm>
            <a:off x="0" y="0"/>
            <a:ext cx="9144000" cy="6858000"/>
          </a:xfrm>
        </p:spPr>
        <p:txBody>
          <a:bodyPr/>
          <a:lstStyle/>
          <a:p>
            <a:pPr>
              <a:buFont typeface="Wingdings" panose="05000000000000000000" pitchFamily="2" charset="2"/>
              <a:buNone/>
              <a:defRPr/>
            </a:pPr>
            <a:r>
              <a:rPr lang="zh-CN" altLang="zh-CN" sz="2600" b="1" dirty="0" smtClean="0"/>
              <a:t>由</a:t>
            </a:r>
            <a:r>
              <a:rPr lang="zh-CN" altLang="zh-CN" sz="2600" b="1" dirty="0"/>
              <a:t>引理</a:t>
            </a:r>
            <a:r>
              <a:rPr lang="en-US" altLang="zh-CN" sz="2600" b="1" dirty="0" smtClean="0"/>
              <a:t>5</a:t>
            </a:r>
            <a:r>
              <a:rPr lang="en-US" altLang="zh-CN" sz="2600" dirty="0" smtClean="0"/>
              <a:t>.</a:t>
            </a:r>
            <a:r>
              <a:rPr lang="en-US" altLang="zh-CN" sz="2600" b="1" dirty="0" smtClean="0"/>
              <a:t>2</a:t>
            </a:r>
            <a:r>
              <a:rPr lang="zh-CN" altLang="zh-CN" sz="2600" b="1" dirty="0"/>
              <a:t>知，高度为</a:t>
            </a:r>
            <a:r>
              <a:rPr lang="en-US" altLang="zh-CN" sz="2600" b="1" i="1" dirty="0"/>
              <a:t>k</a:t>
            </a:r>
            <a:r>
              <a:rPr lang="zh-CN" altLang="zh-CN" sz="2600" b="1" dirty="0"/>
              <a:t>（非空）二叉树至多有</a:t>
            </a:r>
            <a:r>
              <a:rPr lang="en-US" altLang="zh-CN" sz="2600" b="1" dirty="0"/>
              <a:t>2</a:t>
            </a:r>
            <a:r>
              <a:rPr lang="en-US" altLang="zh-CN" sz="2600" b="1" i="1" baseline="30000" dirty="0"/>
              <a:t>k</a:t>
            </a:r>
            <a:r>
              <a:rPr lang="en-US" altLang="zh-CN" sz="2600" b="1" baseline="30000" dirty="0"/>
              <a:t>+1</a:t>
            </a:r>
            <a:r>
              <a:rPr lang="en-US" altLang="zh-CN" sz="2600" b="1" dirty="0">
                <a:sym typeface="Symbol"/>
              </a:rPr>
              <a:t></a:t>
            </a:r>
            <a:r>
              <a:rPr lang="en-US" altLang="zh-CN" sz="2600" b="1" dirty="0"/>
              <a:t>1</a:t>
            </a:r>
            <a:r>
              <a:rPr lang="zh-CN" altLang="zh-CN" sz="2600" b="1" dirty="0"/>
              <a:t>个结点。满二叉树的特点是：</a:t>
            </a:r>
            <a:endParaRPr lang="en-US" altLang="zh-CN" sz="2600" b="1" dirty="0"/>
          </a:p>
          <a:p>
            <a:pPr>
              <a:buFont typeface="Wingdings" panose="05000000000000000000" pitchFamily="2" charset="2"/>
              <a:buNone/>
              <a:defRPr/>
            </a:pPr>
            <a:r>
              <a:rPr lang="zh-CN" altLang="zh-CN" sz="2600" b="1" dirty="0"/>
              <a:t>① 叶结点都在第</a:t>
            </a:r>
            <a:r>
              <a:rPr lang="en-US" altLang="zh-CN" sz="2600" b="1" i="1" dirty="0"/>
              <a:t>k</a:t>
            </a:r>
            <a:r>
              <a:rPr lang="zh-CN" altLang="zh-CN" sz="2600" b="1" dirty="0"/>
              <a:t>层上；</a:t>
            </a:r>
            <a:endParaRPr lang="en-US" altLang="zh-CN" sz="2600" b="1" dirty="0"/>
          </a:p>
          <a:p>
            <a:pPr>
              <a:buFont typeface="Wingdings" panose="05000000000000000000" pitchFamily="2" charset="2"/>
              <a:buNone/>
              <a:defRPr/>
            </a:pPr>
            <a:r>
              <a:rPr lang="zh-CN" altLang="zh-CN" sz="2600" b="1" dirty="0"/>
              <a:t>② 每个分支结点都有两个子结点；</a:t>
            </a:r>
            <a:endParaRPr lang="en-US" altLang="zh-CN" sz="2600" b="1" dirty="0"/>
          </a:p>
          <a:p>
            <a:pPr>
              <a:buFont typeface="Wingdings" panose="05000000000000000000" pitchFamily="2" charset="2"/>
              <a:buNone/>
              <a:defRPr/>
            </a:pPr>
            <a:r>
              <a:rPr lang="zh-CN" altLang="zh-CN" sz="2600" b="1" dirty="0"/>
              <a:t>③ 叶结点的个数等于非叶结点个数加</a:t>
            </a:r>
            <a:r>
              <a:rPr lang="en-US" altLang="zh-CN" sz="2600" b="1" dirty="0"/>
              <a:t>1(</a:t>
            </a:r>
            <a:r>
              <a:rPr lang="zh-CN" altLang="zh-CN" sz="2600" b="1" dirty="0"/>
              <a:t>根据引理</a:t>
            </a:r>
            <a:r>
              <a:rPr lang="en-US" altLang="zh-CN" sz="2600" b="1" dirty="0"/>
              <a:t>5.3</a:t>
            </a:r>
            <a:r>
              <a:rPr lang="zh-CN" altLang="zh-CN" sz="2600" b="1" dirty="0"/>
              <a:t>和②</a:t>
            </a:r>
            <a:r>
              <a:rPr lang="en-US" altLang="zh-CN" sz="2600" b="1" dirty="0"/>
              <a:t>)</a:t>
            </a:r>
            <a:endParaRPr lang="zh-CN" altLang="zh-CN" sz="2600" b="1" dirty="0"/>
          </a:p>
        </p:txBody>
      </p:sp>
      <p:grpSp>
        <p:nvGrpSpPr>
          <p:cNvPr id="45059" name="Group 3">
            <a:extLst>
              <a:ext uri="{FF2B5EF4-FFF2-40B4-BE49-F238E27FC236}">
                <a16:creationId xmlns:a16="http://schemas.microsoft.com/office/drawing/2014/main" xmlns="" id="{C11E628D-1E78-431B-B99A-170AE1473143}"/>
              </a:ext>
            </a:extLst>
          </p:cNvPr>
          <p:cNvGrpSpPr>
            <a:grpSpLocks/>
          </p:cNvGrpSpPr>
          <p:nvPr/>
        </p:nvGrpSpPr>
        <p:grpSpPr bwMode="auto">
          <a:xfrm>
            <a:off x="1219200" y="2295525"/>
            <a:ext cx="6629400" cy="4446588"/>
            <a:chOff x="768" y="960"/>
            <a:chExt cx="4176" cy="2801"/>
          </a:xfrm>
        </p:grpSpPr>
        <p:sp>
          <p:nvSpPr>
            <p:cNvPr id="45060" name="AutoShape 4">
              <a:extLst>
                <a:ext uri="{FF2B5EF4-FFF2-40B4-BE49-F238E27FC236}">
                  <a16:creationId xmlns:a16="http://schemas.microsoft.com/office/drawing/2014/main" xmlns="" id="{29EA2E5B-01E2-47D6-86DD-9C6B07ADDA8F}"/>
                </a:ext>
              </a:extLst>
            </p:cNvPr>
            <p:cNvSpPr>
              <a:spLocks noChangeArrowheads="1"/>
            </p:cNvSpPr>
            <p:nvPr/>
          </p:nvSpPr>
          <p:spPr bwMode="auto">
            <a:xfrm>
              <a:off x="3024" y="2544"/>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45061" name="Group 5">
              <a:extLst>
                <a:ext uri="{FF2B5EF4-FFF2-40B4-BE49-F238E27FC236}">
                  <a16:creationId xmlns:a16="http://schemas.microsoft.com/office/drawing/2014/main" xmlns="" id="{893A3B9D-F22B-4DDD-B305-3C0FA4B90C7A}"/>
                </a:ext>
              </a:extLst>
            </p:cNvPr>
            <p:cNvGrpSpPr>
              <a:grpSpLocks/>
            </p:cNvGrpSpPr>
            <p:nvPr/>
          </p:nvGrpSpPr>
          <p:grpSpPr bwMode="auto">
            <a:xfrm>
              <a:off x="2256" y="2544"/>
              <a:ext cx="401" cy="401"/>
              <a:chOff x="2256" y="2928"/>
              <a:chExt cx="401" cy="401"/>
            </a:xfrm>
          </p:grpSpPr>
          <p:sp>
            <p:nvSpPr>
              <p:cNvPr id="45115" name="AutoShape 6">
                <a:extLst>
                  <a:ext uri="{FF2B5EF4-FFF2-40B4-BE49-F238E27FC236}">
                    <a16:creationId xmlns:a16="http://schemas.microsoft.com/office/drawing/2014/main" xmlns="" id="{7D38DA22-ABA9-4D15-994A-5126BAA82A5E}"/>
                  </a:ext>
                </a:extLst>
              </p:cNvPr>
              <p:cNvSpPr>
                <a:spLocks noChangeArrowheads="1"/>
              </p:cNvSpPr>
              <p:nvPr/>
            </p:nvSpPr>
            <p:spPr bwMode="auto">
              <a:xfrm>
                <a:off x="2256" y="292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116" name="Text Box 7">
                <a:extLst>
                  <a:ext uri="{FF2B5EF4-FFF2-40B4-BE49-F238E27FC236}">
                    <a16:creationId xmlns:a16="http://schemas.microsoft.com/office/drawing/2014/main" xmlns="" id="{74FEFAA9-5E3A-4457-8AD8-977A0334326B}"/>
                  </a:ext>
                </a:extLst>
              </p:cNvPr>
              <p:cNvSpPr txBox="1">
                <a:spLocks noChangeArrowheads="1"/>
              </p:cNvSpPr>
              <p:nvPr/>
            </p:nvSpPr>
            <p:spPr bwMode="auto">
              <a:xfrm>
                <a:off x="2304" y="2928"/>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sp>
          <p:nvSpPr>
            <p:cNvPr id="45062" name="Text Box 8">
              <a:extLst>
                <a:ext uri="{FF2B5EF4-FFF2-40B4-BE49-F238E27FC236}">
                  <a16:creationId xmlns:a16="http://schemas.microsoft.com/office/drawing/2014/main" xmlns="" id="{BD57121B-12B2-4FD3-9644-ED284A8CD3D0}"/>
                </a:ext>
              </a:extLst>
            </p:cNvPr>
            <p:cNvSpPr txBox="1">
              <a:spLocks noChangeArrowheads="1"/>
            </p:cNvSpPr>
            <p:nvPr/>
          </p:nvSpPr>
          <p:spPr bwMode="auto">
            <a:xfrm>
              <a:off x="3072" y="2544"/>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nvGrpSpPr>
            <p:cNvPr id="45063" name="Group 9">
              <a:extLst>
                <a:ext uri="{FF2B5EF4-FFF2-40B4-BE49-F238E27FC236}">
                  <a16:creationId xmlns:a16="http://schemas.microsoft.com/office/drawing/2014/main" xmlns="" id="{D6CA164B-845F-4ACC-9990-76A3DCCE776C}"/>
                </a:ext>
              </a:extLst>
            </p:cNvPr>
            <p:cNvGrpSpPr>
              <a:grpSpLocks/>
            </p:cNvGrpSpPr>
            <p:nvPr/>
          </p:nvGrpSpPr>
          <p:grpSpPr bwMode="auto">
            <a:xfrm>
              <a:off x="1344" y="2544"/>
              <a:ext cx="401" cy="401"/>
              <a:chOff x="1536" y="2928"/>
              <a:chExt cx="401" cy="401"/>
            </a:xfrm>
          </p:grpSpPr>
          <p:sp>
            <p:nvSpPr>
              <p:cNvPr id="45113" name="AutoShape 10">
                <a:extLst>
                  <a:ext uri="{FF2B5EF4-FFF2-40B4-BE49-F238E27FC236}">
                    <a16:creationId xmlns:a16="http://schemas.microsoft.com/office/drawing/2014/main" xmlns="" id="{81D49244-9714-45CF-B41C-37026ED78888}"/>
                  </a:ext>
                </a:extLst>
              </p:cNvPr>
              <p:cNvSpPr>
                <a:spLocks noChangeArrowheads="1"/>
              </p:cNvSpPr>
              <p:nvPr/>
            </p:nvSpPr>
            <p:spPr bwMode="auto">
              <a:xfrm>
                <a:off x="1536" y="292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114" name="Text Box 11">
                <a:extLst>
                  <a:ext uri="{FF2B5EF4-FFF2-40B4-BE49-F238E27FC236}">
                    <a16:creationId xmlns:a16="http://schemas.microsoft.com/office/drawing/2014/main" xmlns="" id="{4D9B8DDC-7FA3-4BC4-9E57-D2DFD6144EAE}"/>
                  </a:ext>
                </a:extLst>
              </p:cNvPr>
              <p:cNvSpPr txBox="1">
                <a:spLocks noChangeArrowheads="1"/>
              </p:cNvSpPr>
              <p:nvPr/>
            </p:nvSpPr>
            <p:spPr bwMode="auto">
              <a:xfrm>
                <a:off x="1584" y="2928"/>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5064" name="Group 12">
              <a:extLst>
                <a:ext uri="{FF2B5EF4-FFF2-40B4-BE49-F238E27FC236}">
                  <a16:creationId xmlns:a16="http://schemas.microsoft.com/office/drawing/2014/main" xmlns="" id="{4B5F53E1-9A24-4FF1-871D-4B49245FA372}"/>
                </a:ext>
              </a:extLst>
            </p:cNvPr>
            <p:cNvGrpSpPr>
              <a:grpSpLocks/>
            </p:cNvGrpSpPr>
            <p:nvPr/>
          </p:nvGrpSpPr>
          <p:grpSpPr bwMode="auto">
            <a:xfrm>
              <a:off x="3408" y="1776"/>
              <a:ext cx="401" cy="401"/>
              <a:chOff x="3024" y="2256"/>
              <a:chExt cx="401" cy="401"/>
            </a:xfrm>
          </p:grpSpPr>
          <p:sp>
            <p:nvSpPr>
              <p:cNvPr id="45111" name="AutoShape 13">
                <a:extLst>
                  <a:ext uri="{FF2B5EF4-FFF2-40B4-BE49-F238E27FC236}">
                    <a16:creationId xmlns:a16="http://schemas.microsoft.com/office/drawing/2014/main" xmlns="" id="{09E31262-9B7C-4F1C-BBA6-8CF124728C50}"/>
                  </a:ext>
                </a:extLst>
              </p:cNvPr>
              <p:cNvSpPr>
                <a:spLocks noChangeArrowheads="1"/>
              </p:cNvSpPr>
              <p:nvPr/>
            </p:nvSpPr>
            <p:spPr bwMode="auto">
              <a:xfrm>
                <a:off x="3024" y="2256"/>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112" name="Text Box 14">
                <a:extLst>
                  <a:ext uri="{FF2B5EF4-FFF2-40B4-BE49-F238E27FC236}">
                    <a16:creationId xmlns:a16="http://schemas.microsoft.com/office/drawing/2014/main" xmlns="" id="{AD6DF5C1-05B9-4A94-B603-2BA35AC6B143}"/>
                  </a:ext>
                </a:extLst>
              </p:cNvPr>
              <p:cNvSpPr txBox="1">
                <a:spLocks noChangeArrowheads="1"/>
              </p:cNvSpPr>
              <p:nvPr/>
            </p:nvSpPr>
            <p:spPr bwMode="auto">
              <a:xfrm>
                <a:off x="3072" y="2256"/>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5065" name="Group 15">
              <a:extLst>
                <a:ext uri="{FF2B5EF4-FFF2-40B4-BE49-F238E27FC236}">
                  <a16:creationId xmlns:a16="http://schemas.microsoft.com/office/drawing/2014/main" xmlns="" id="{B17230F9-F395-4E17-B7EE-9B956B0FC0E3}"/>
                </a:ext>
              </a:extLst>
            </p:cNvPr>
            <p:cNvGrpSpPr>
              <a:grpSpLocks/>
            </p:cNvGrpSpPr>
            <p:nvPr/>
          </p:nvGrpSpPr>
          <p:grpSpPr bwMode="auto">
            <a:xfrm>
              <a:off x="3936" y="2544"/>
              <a:ext cx="401" cy="401"/>
              <a:chOff x="3504" y="2880"/>
              <a:chExt cx="401" cy="401"/>
            </a:xfrm>
          </p:grpSpPr>
          <p:sp>
            <p:nvSpPr>
              <p:cNvPr id="45109" name="AutoShape 16">
                <a:extLst>
                  <a:ext uri="{FF2B5EF4-FFF2-40B4-BE49-F238E27FC236}">
                    <a16:creationId xmlns:a16="http://schemas.microsoft.com/office/drawing/2014/main" xmlns="" id="{2A7C6176-8244-470B-9434-FB586500B6B2}"/>
                  </a:ext>
                </a:extLst>
              </p:cNvPr>
              <p:cNvSpPr>
                <a:spLocks noChangeArrowheads="1"/>
              </p:cNvSpPr>
              <p:nvPr/>
            </p:nvSpPr>
            <p:spPr bwMode="auto">
              <a:xfrm>
                <a:off x="3504" y="288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110" name="Text Box 17">
                <a:extLst>
                  <a:ext uri="{FF2B5EF4-FFF2-40B4-BE49-F238E27FC236}">
                    <a16:creationId xmlns:a16="http://schemas.microsoft.com/office/drawing/2014/main" xmlns="" id="{6542011C-9043-4ED1-BE43-479A18F942BF}"/>
                  </a:ext>
                </a:extLst>
              </p:cNvPr>
              <p:cNvSpPr txBox="1">
                <a:spLocks noChangeArrowheads="1"/>
              </p:cNvSpPr>
              <p:nvPr/>
            </p:nvSpPr>
            <p:spPr bwMode="auto">
              <a:xfrm>
                <a:off x="3552" y="2880"/>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5066" name="Group 18">
              <a:extLst>
                <a:ext uri="{FF2B5EF4-FFF2-40B4-BE49-F238E27FC236}">
                  <a16:creationId xmlns:a16="http://schemas.microsoft.com/office/drawing/2014/main" xmlns="" id="{84AD6006-C946-4CD6-927C-70707E9D6C73}"/>
                </a:ext>
              </a:extLst>
            </p:cNvPr>
            <p:cNvGrpSpPr>
              <a:grpSpLocks/>
            </p:cNvGrpSpPr>
            <p:nvPr/>
          </p:nvGrpSpPr>
          <p:grpSpPr bwMode="auto">
            <a:xfrm>
              <a:off x="2016" y="1728"/>
              <a:ext cx="401" cy="449"/>
              <a:chOff x="1872" y="2064"/>
              <a:chExt cx="401" cy="449"/>
            </a:xfrm>
          </p:grpSpPr>
          <p:sp>
            <p:nvSpPr>
              <p:cNvPr id="45107" name="AutoShape 19">
                <a:extLst>
                  <a:ext uri="{FF2B5EF4-FFF2-40B4-BE49-F238E27FC236}">
                    <a16:creationId xmlns:a16="http://schemas.microsoft.com/office/drawing/2014/main" xmlns="" id="{3CE9D917-1196-4EFC-9810-F305F51CD227}"/>
                  </a:ext>
                </a:extLst>
              </p:cNvPr>
              <p:cNvSpPr>
                <a:spLocks noChangeArrowheads="1"/>
              </p:cNvSpPr>
              <p:nvPr/>
            </p:nvSpPr>
            <p:spPr bwMode="auto">
              <a:xfrm>
                <a:off x="1872" y="2112"/>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108" name="Text Box 20">
                <a:extLst>
                  <a:ext uri="{FF2B5EF4-FFF2-40B4-BE49-F238E27FC236}">
                    <a16:creationId xmlns:a16="http://schemas.microsoft.com/office/drawing/2014/main" xmlns="" id="{3D39E8B1-40EE-4839-8DEF-56AD22C5DBBB}"/>
                  </a:ext>
                </a:extLst>
              </p:cNvPr>
              <p:cNvSpPr txBox="1">
                <a:spLocks noChangeArrowheads="1"/>
              </p:cNvSpPr>
              <p:nvPr/>
            </p:nvSpPr>
            <p:spPr bwMode="auto">
              <a:xfrm>
                <a:off x="1920" y="2064"/>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5067" name="Group 21">
              <a:extLst>
                <a:ext uri="{FF2B5EF4-FFF2-40B4-BE49-F238E27FC236}">
                  <a16:creationId xmlns:a16="http://schemas.microsoft.com/office/drawing/2014/main" xmlns="" id="{2CA81963-7ADD-4DC5-8ED5-55EAE546FE22}"/>
                </a:ext>
              </a:extLst>
            </p:cNvPr>
            <p:cNvGrpSpPr>
              <a:grpSpLocks/>
            </p:cNvGrpSpPr>
            <p:nvPr/>
          </p:nvGrpSpPr>
          <p:grpSpPr bwMode="auto">
            <a:xfrm>
              <a:off x="1296" y="3360"/>
              <a:ext cx="401" cy="401"/>
              <a:chOff x="2016" y="3600"/>
              <a:chExt cx="401" cy="401"/>
            </a:xfrm>
          </p:grpSpPr>
          <p:sp>
            <p:nvSpPr>
              <p:cNvPr id="45105" name="AutoShape 22">
                <a:extLst>
                  <a:ext uri="{FF2B5EF4-FFF2-40B4-BE49-F238E27FC236}">
                    <a16:creationId xmlns:a16="http://schemas.microsoft.com/office/drawing/2014/main" xmlns="" id="{195A2595-3CCA-4DC1-A82B-8BEE7D1B3175}"/>
                  </a:ext>
                </a:extLst>
              </p:cNvPr>
              <p:cNvSpPr>
                <a:spLocks noChangeArrowheads="1"/>
              </p:cNvSpPr>
              <p:nvPr/>
            </p:nvSpPr>
            <p:spPr bwMode="auto">
              <a:xfrm>
                <a:off x="2016"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106" name="Text Box 23">
                <a:extLst>
                  <a:ext uri="{FF2B5EF4-FFF2-40B4-BE49-F238E27FC236}">
                    <a16:creationId xmlns:a16="http://schemas.microsoft.com/office/drawing/2014/main" xmlns="" id="{15FA27A5-79FA-470F-B9DD-108F119DEE79}"/>
                  </a:ext>
                </a:extLst>
              </p:cNvPr>
              <p:cNvSpPr txBox="1">
                <a:spLocks noChangeArrowheads="1"/>
              </p:cNvSpPr>
              <p:nvPr/>
            </p:nvSpPr>
            <p:spPr bwMode="auto">
              <a:xfrm>
                <a:off x="2016" y="3600"/>
                <a:ext cx="384"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5068" name="Group 24">
              <a:extLst>
                <a:ext uri="{FF2B5EF4-FFF2-40B4-BE49-F238E27FC236}">
                  <a16:creationId xmlns:a16="http://schemas.microsoft.com/office/drawing/2014/main" xmlns="" id="{9C3875BC-19AB-4583-AFA6-4EB80FED0E45}"/>
                </a:ext>
              </a:extLst>
            </p:cNvPr>
            <p:cNvGrpSpPr>
              <a:grpSpLocks/>
            </p:cNvGrpSpPr>
            <p:nvPr/>
          </p:nvGrpSpPr>
          <p:grpSpPr bwMode="auto">
            <a:xfrm>
              <a:off x="768" y="3360"/>
              <a:ext cx="401" cy="384"/>
              <a:chOff x="1632" y="3600"/>
              <a:chExt cx="401" cy="384"/>
            </a:xfrm>
          </p:grpSpPr>
          <p:sp>
            <p:nvSpPr>
              <p:cNvPr id="45103" name="AutoShape 25">
                <a:extLst>
                  <a:ext uri="{FF2B5EF4-FFF2-40B4-BE49-F238E27FC236}">
                    <a16:creationId xmlns:a16="http://schemas.microsoft.com/office/drawing/2014/main" xmlns="" id="{0C86FA14-3D20-45DD-B88B-CBDF36332149}"/>
                  </a:ext>
                </a:extLst>
              </p:cNvPr>
              <p:cNvSpPr>
                <a:spLocks noChangeArrowheads="1"/>
              </p:cNvSpPr>
              <p:nvPr/>
            </p:nvSpPr>
            <p:spPr bwMode="auto">
              <a:xfrm>
                <a:off x="1632" y="3600"/>
                <a:ext cx="401" cy="384"/>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104" name="Text Box 26">
                <a:extLst>
                  <a:ext uri="{FF2B5EF4-FFF2-40B4-BE49-F238E27FC236}">
                    <a16:creationId xmlns:a16="http://schemas.microsoft.com/office/drawing/2014/main" xmlns="" id="{FD21A564-AE03-47D2-9D7C-0056EA2F17DF}"/>
                  </a:ext>
                </a:extLst>
              </p:cNvPr>
              <p:cNvSpPr txBox="1">
                <a:spLocks noChangeArrowheads="1"/>
              </p:cNvSpPr>
              <p:nvPr/>
            </p:nvSpPr>
            <p:spPr bwMode="auto">
              <a:xfrm>
                <a:off x="1680" y="3600"/>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sp>
          <p:nvSpPr>
            <p:cNvPr id="45069" name="Line 27">
              <a:extLst>
                <a:ext uri="{FF2B5EF4-FFF2-40B4-BE49-F238E27FC236}">
                  <a16:creationId xmlns:a16="http://schemas.microsoft.com/office/drawing/2014/main" xmlns="" id="{0BDAA0AF-49DC-4DC1-8363-0A5D06089FB9}"/>
                </a:ext>
              </a:extLst>
            </p:cNvPr>
            <p:cNvSpPr>
              <a:spLocks noChangeShapeType="1"/>
            </p:cNvSpPr>
            <p:nvPr/>
          </p:nvSpPr>
          <p:spPr bwMode="auto">
            <a:xfrm flipH="1">
              <a:off x="2400" y="1392"/>
              <a:ext cx="38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5070" name="Line 28">
              <a:extLst>
                <a:ext uri="{FF2B5EF4-FFF2-40B4-BE49-F238E27FC236}">
                  <a16:creationId xmlns:a16="http://schemas.microsoft.com/office/drawing/2014/main" xmlns="" id="{CCEEFCCA-0469-4C9B-A832-7B48AB5F6A3C}"/>
                </a:ext>
              </a:extLst>
            </p:cNvPr>
            <p:cNvSpPr>
              <a:spLocks noChangeShapeType="1"/>
            </p:cNvSpPr>
            <p:nvPr/>
          </p:nvSpPr>
          <p:spPr bwMode="auto">
            <a:xfrm>
              <a:off x="3024" y="1392"/>
              <a:ext cx="432"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grpSp>
          <p:nvGrpSpPr>
            <p:cNvPr id="45071" name="Group 29">
              <a:extLst>
                <a:ext uri="{FF2B5EF4-FFF2-40B4-BE49-F238E27FC236}">
                  <a16:creationId xmlns:a16="http://schemas.microsoft.com/office/drawing/2014/main" xmlns="" id="{83AEDE32-8EC7-41F9-8BF9-36A846FD85FB}"/>
                </a:ext>
              </a:extLst>
            </p:cNvPr>
            <p:cNvGrpSpPr>
              <a:grpSpLocks/>
            </p:cNvGrpSpPr>
            <p:nvPr/>
          </p:nvGrpSpPr>
          <p:grpSpPr bwMode="auto">
            <a:xfrm>
              <a:off x="1824" y="3360"/>
              <a:ext cx="432" cy="401"/>
              <a:chOff x="2448" y="3600"/>
              <a:chExt cx="432" cy="401"/>
            </a:xfrm>
          </p:grpSpPr>
          <p:sp>
            <p:nvSpPr>
              <p:cNvPr id="45101" name="AutoShape 30">
                <a:extLst>
                  <a:ext uri="{FF2B5EF4-FFF2-40B4-BE49-F238E27FC236}">
                    <a16:creationId xmlns:a16="http://schemas.microsoft.com/office/drawing/2014/main" xmlns="" id="{F4D88545-6F47-435A-A71E-08B66420F433}"/>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102" name="Text Box 31">
                <a:extLst>
                  <a:ext uri="{FF2B5EF4-FFF2-40B4-BE49-F238E27FC236}">
                    <a16:creationId xmlns:a16="http://schemas.microsoft.com/office/drawing/2014/main" xmlns="" id="{FC4DE777-FB83-4FC0-B292-20F085393C9D}"/>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5072" name="Group 32">
              <a:extLst>
                <a:ext uri="{FF2B5EF4-FFF2-40B4-BE49-F238E27FC236}">
                  <a16:creationId xmlns:a16="http://schemas.microsoft.com/office/drawing/2014/main" xmlns="" id="{782E5D9B-44C7-4C31-BFF0-72093C8A25C9}"/>
                </a:ext>
              </a:extLst>
            </p:cNvPr>
            <p:cNvGrpSpPr>
              <a:grpSpLocks/>
            </p:cNvGrpSpPr>
            <p:nvPr/>
          </p:nvGrpSpPr>
          <p:grpSpPr bwMode="auto">
            <a:xfrm>
              <a:off x="3408" y="3360"/>
              <a:ext cx="432" cy="401"/>
              <a:chOff x="2448" y="3600"/>
              <a:chExt cx="432" cy="401"/>
            </a:xfrm>
          </p:grpSpPr>
          <p:sp>
            <p:nvSpPr>
              <p:cNvPr id="45099" name="AutoShape 33">
                <a:extLst>
                  <a:ext uri="{FF2B5EF4-FFF2-40B4-BE49-F238E27FC236}">
                    <a16:creationId xmlns:a16="http://schemas.microsoft.com/office/drawing/2014/main" xmlns="" id="{0546C156-1AA3-489D-80D9-E4590718EF2A}"/>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100" name="Text Box 34">
                <a:extLst>
                  <a:ext uri="{FF2B5EF4-FFF2-40B4-BE49-F238E27FC236}">
                    <a16:creationId xmlns:a16="http://schemas.microsoft.com/office/drawing/2014/main" xmlns="" id="{F564CE3D-0162-414A-888F-9051538BA8FC}"/>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5073" name="Group 35">
              <a:extLst>
                <a:ext uri="{FF2B5EF4-FFF2-40B4-BE49-F238E27FC236}">
                  <a16:creationId xmlns:a16="http://schemas.microsoft.com/office/drawing/2014/main" xmlns="" id="{C1E041FD-62C7-448A-9B2D-A5E1A52D806C}"/>
                </a:ext>
              </a:extLst>
            </p:cNvPr>
            <p:cNvGrpSpPr>
              <a:grpSpLocks/>
            </p:cNvGrpSpPr>
            <p:nvPr/>
          </p:nvGrpSpPr>
          <p:grpSpPr bwMode="auto">
            <a:xfrm>
              <a:off x="2352" y="3360"/>
              <a:ext cx="432" cy="401"/>
              <a:chOff x="2448" y="3600"/>
              <a:chExt cx="432" cy="401"/>
            </a:xfrm>
          </p:grpSpPr>
          <p:sp>
            <p:nvSpPr>
              <p:cNvPr id="45097" name="AutoShape 36">
                <a:extLst>
                  <a:ext uri="{FF2B5EF4-FFF2-40B4-BE49-F238E27FC236}">
                    <a16:creationId xmlns:a16="http://schemas.microsoft.com/office/drawing/2014/main" xmlns="" id="{C373B13C-9720-468B-BDAA-E1B07C8B57D1}"/>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098" name="Text Box 37">
                <a:extLst>
                  <a:ext uri="{FF2B5EF4-FFF2-40B4-BE49-F238E27FC236}">
                    <a16:creationId xmlns:a16="http://schemas.microsoft.com/office/drawing/2014/main" xmlns="" id="{32C62C75-E4EF-41DF-87BE-A94C00B42767}"/>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5074" name="Group 38">
              <a:extLst>
                <a:ext uri="{FF2B5EF4-FFF2-40B4-BE49-F238E27FC236}">
                  <a16:creationId xmlns:a16="http://schemas.microsoft.com/office/drawing/2014/main" xmlns="" id="{3C481A4D-7DF2-4D8A-A13C-98985CCC8098}"/>
                </a:ext>
              </a:extLst>
            </p:cNvPr>
            <p:cNvGrpSpPr>
              <a:grpSpLocks/>
            </p:cNvGrpSpPr>
            <p:nvPr/>
          </p:nvGrpSpPr>
          <p:grpSpPr bwMode="auto">
            <a:xfrm>
              <a:off x="2880" y="3360"/>
              <a:ext cx="432" cy="401"/>
              <a:chOff x="2448" y="3600"/>
              <a:chExt cx="432" cy="401"/>
            </a:xfrm>
          </p:grpSpPr>
          <p:sp>
            <p:nvSpPr>
              <p:cNvPr id="45095" name="AutoShape 39">
                <a:extLst>
                  <a:ext uri="{FF2B5EF4-FFF2-40B4-BE49-F238E27FC236}">
                    <a16:creationId xmlns:a16="http://schemas.microsoft.com/office/drawing/2014/main" xmlns="" id="{9556B680-0271-4218-BBB9-84643D4970DA}"/>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096" name="Text Box 40">
                <a:extLst>
                  <a:ext uri="{FF2B5EF4-FFF2-40B4-BE49-F238E27FC236}">
                    <a16:creationId xmlns:a16="http://schemas.microsoft.com/office/drawing/2014/main" xmlns="" id="{5E266293-E6C3-4B4E-841C-7690F31581D4}"/>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5075" name="Group 41">
              <a:extLst>
                <a:ext uri="{FF2B5EF4-FFF2-40B4-BE49-F238E27FC236}">
                  <a16:creationId xmlns:a16="http://schemas.microsoft.com/office/drawing/2014/main" xmlns="" id="{A65F8B82-4C2F-4FF7-AEA2-E279B08EF8EB}"/>
                </a:ext>
              </a:extLst>
            </p:cNvPr>
            <p:cNvGrpSpPr>
              <a:grpSpLocks/>
            </p:cNvGrpSpPr>
            <p:nvPr/>
          </p:nvGrpSpPr>
          <p:grpSpPr bwMode="auto">
            <a:xfrm>
              <a:off x="3936" y="3360"/>
              <a:ext cx="432" cy="401"/>
              <a:chOff x="2448" y="3600"/>
              <a:chExt cx="432" cy="401"/>
            </a:xfrm>
          </p:grpSpPr>
          <p:sp>
            <p:nvSpPr>
              <p:cNvPr id="45093" name="AutoShape 42">
                <a:extLst>
                  <a:ext uri="{FF2B5EF4-FFF2-40B4-BE49-F238E27FC236}">
                    <a16:creationId xmlns:a16="http://schemas.microsoft.com/office/drawing/2014/main" xmlns="" id="{C0E2F34C-6FF2-4540-8D2E-F6DAD85DCA2B}"/>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094" name="Text Box 43">
                <a:extLst>
                  <a:ext uri="{FF2B5EF4-FFF2-40B4-BE49-F238E27FC236}">
                    <a16:creationId xmlns:a16="http://schemas.microsoft.com/office/drawing/2014/main" xmlns="" id="{1D504C9B-5838-415E-8C49-0546F1865C66}"/>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5076" name="Group 44">
              <a:extLst>
                <a:ext uri="{FF2B5EF4-FFF2-40B4-BE49-F238E27FC236}">
                  <a16:creationId xmlns:a16="http://schemas.microsoft.com/office/drawing/2014/main" xmlns="" id="{93189CD4-F03C-48BD-A2FD-283E5176EA40}"/>
                </a:ext>
              </a:extLst>
            </p:cNvPr>
            <p:cNvGrpSpPr>
              <a:grpSpLocks/>
            </p:cNvGrpSpPr>
            <p:nvPr/>
          </p:nvGrpSpPr>
          <p:grpSpPr bwMode="auto">
            <a:xfrm>
              <a:off x="4512" y="3360"/>
              <a:ext cx="432" cy="401"/>
              <a:chOff x="2448" y="3600"/>
              <a:chExt cx="432" cy="401"/>
            </a:xfrm>
          </p:grpSpPr>
          <p:sp>
            <p:nvSpPr>
              <p:cNvPr id="45091" name="AutoShape 45">
                <a:extLst>
                  <a:ext uri="{FF2B5EF4-FFF2-40B4-BE49-F238E27FC236}">
                    <a16:creationId xmlns:a16="http://schemas.microsoft.com/office/drawing/2014/main" xmlns="" id="{A0BC6529-30F9-450A-82D0-270542AA66F6}"/>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092" name="Text Box 46">
                <a:extLst>
                  <a:ext uri="{FF2B5EF4-FFF2-40B4-BE49-F238E27FC236}">
                    <a16:creationId xmlns:a16="http://schemas.microsoft.com/office/drawing/2014/main" xmlns="" id="{AD327977-9D29-4F72-B903-45984EA9A9ED}"/>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sp>
          <p:nvSpPr>
            <p:cNvPr id="45077" name="Line 47">
              <a:extLst>
                <a:ext uri="{FF2B5EF4-FFF2-40B4-BE49-F238E27FC236}">
                  <a16:creationId xmlns:a16="http://schemas.microsoft.com/office/drawing/2014/main" xmlns="" id="{D9F43C48-3023-46AA-ABE3-8D9CAED3D21C}"/>
                </a:ext>
              </a:extLst>
            </p:cNvPr>
            <p:cNvSpPr>
              <a:spLocks noChangeShapeType="1"/>
            </p:cNvSpPr>
            <p:nvPr/>
          </p:nvSpPr>
          <p:spPr bwMode="auto">
            <a:xfrm flipH="1">
              <a:off x="1680" y="2160"/>
              <a:ext cx="432"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5078" name="Line 48">
              <a:extLst>
                <a:ext uri="{FF2B5EF4-FFF2-40B4-BE49-F238E27FC236}">
                  <a16:creationId xmlns:a16="http://schemas.microsoft.com/office/drawing/2014/main" xmlns="" id="{C6FC1829-1943-4DBF-91FA-39B44BDB1CA4}"/>
                </a:ext>
              </a:extLst>
            </p:cNvPr>
            <p:cNvSpPr>
              <a:spLocks noChangeShapeType="1"/>
            </p:cNvSpPr>
            <p:nvPr/>
          </p:nvSpPr>
          <p:spPr bwMode="auto">
            <a:xfrm>
              <a:off x="3696" y="2160"/>
              <a:ext cx="336" cy="384"/>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5079" name="Line 49">
              <a:extLst>
                <a:ext uri="{FF2B5EF4-FFF2-40B4-BE49-F238E27FC236}">
                  <a16:creationId xmlns:a16="http://schemas.microsoft.com/office/drawing/2014/main" xmlns="" id="{7EAEE8A7-9A70-4B8C-A512-EA99277F0372}"/>
                </a:ext>
              </a:extLst>
            </p:cNvPr>
            <p:cNvSpPr>
              <a:spLocks noChangeShapeType="1"/>
            </p:cNvSpPr>
            <p:nvPr/>
          </p:nvSpPr>
          <p:spPr bwMode="auto">
            <a:xfrm flipH="1">
              <a:off x="3360" y="2160"/>
              <a:ext cx="192" cy="384"/>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5080" name="Line 50">
              <a:extLst>
                <a:ext uri="{FF2B5EF4-FFF2-40B4-BE49-F238E27FC236}">
                  <a16:creationId xmlns:a16="http://schemas.microsoft.com/office/drawing/2014/main" xmlns="" id="{8019BFCF-A442-4CE1-B83D-4477366D1F69}"/>
                </a:ext>
              </a:extLst>
            </p:cNvPr>
            <p:cNvSpPr>
              <a:spLocks noChangeShapeType="1"/>
            </p:cNvSpPr>
            <p:nvPr/>
          </p:nvSpPr>
          <p:spPr bwMode="auto">
            <a:xfrm flipH="1">
              <a:off x="1056" y="2928"/>
              <a:ext cx="38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5081" name="Line 51">
              <a:extLst>
                <a:ext uri="{FF2B5EF4-FFF2-40B4-BE49-F238E27FC236}">
                  <a16:creationId xmlns:a16="http://schemas.microsoft.com/office/drawing/2014/main" xmlns="" id="{72BB6F7A-1969-46FE-8E1B-F48605F5E0A7}"/>
                </a:ext>
              </a:extLst>
            </p:cNvPr>
            <p:cNvSpPr>
              <a:spLocks noChangeShapeType="1"/>
            </p:cNvSpPr>
            <p:nvPr/>
          </p:nvSpPr>
          <p:spPr bwMode="auto">
            <a:xfrm>
              <a:off x="1536" y="2928"/>
              <a:ext cx="96"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5082" name="Line 52">
              <a:extLst>
                <a:ext uri="{FF2B5EF4-FFF2-40B4-BE49-F238E27FC236}">
                  <a16:creationId xmlns:a16="http://schemas.microsoft.com/office/drawing/2014/main" xmlns="" id="{809DD6BE-AA32-4FD9-9CEE-1E245107F22B}"/>
                </a:ext>
              </a:extLst>
            </p:cNvPr>
            <p:cNvSpPr>
              <a:spLocks noChangeShapeType="1"/>
            </p:cNvSpPr>
            <p:nvPr/>
          </p:nvSpPr>
          <p:spPr bwMode="auto">
            <a:xfrm flipH="1">
              <a:off x="2016" y="2928"/>
              <a:ext cx="336"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5083" name="Line 53">
              <a:extLst>
                <a:ext uri="{FF2B5EF4-FFF2-40B4-BE49-F238E27FC236}">
                  <a16:creationId xmlns:a16="http://schemas.microsoft.com/office/drawing/2014/main" xmlns="" id="{1387D549-BF8F-4476-BAAB-4B847C9A14E2}"/>
                </a:ext>
              </a:extLst>
            </p:cNvPr>
            <p:cNvSpPr>
              <a:spLocks noChangeShapeType="1"/>
            </p:cNvSpPr>
            <p:nvPr/>
          </p:nvSpPr>
          <p:spPr bwMode="auto">
            <a:xfrm flipH="1">
              <a:off x="2976" y="2928"/>
              <a:ext cx="240"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5084" name="Line 54">
              <a:extLst>
                <a:ext uri="{FF2B5EF4-FFF2-40B4-BE49-F238E27FC236}">
                  <a16:creationId xmlns:a16="http://schemas.microsoft.com/office/drawing/2014/main" xmlns="" id="{078CAFD2-32ED-43D4-8C5C-1344BB7B7B98}"/>
                </a:ext>
              </a:extLst>
            </p:cNvPr>
            <p:cNvSpPr>
              <a:spLocks noChangeShapeType="1"/>
            </p:cNvSpPr>
            <p:nvPr/>
          </p:nvSpPr>
          <p:spPr bwMode="auto">
            <a:xfrm>
              <a:off x="3312" y="2928"/>
              <a:ext cx="288"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5085" name="Line 55">
              <a:extLst>
                <a:ext uri="{FF2B5EF4-FFF2-40B4-BE49-F238E27FC236}">
                  <a16:creationId xmlns:a16="http://schemas.microsoft.com/office/drawing/2014/main" xmlns="" id="{06E0E0C1-09F8-405F-8A57-F22BFFFFF9D8}"/>
                </a:ext>
              </a:extLst>
            </p:cNvPr>
            <p:cNvSpPr>
              <a:spLocks noChangeShapeType="1"/>
            </p:cNvSpPr>
            <p:nvPr/>
          </p:nvSpPr>
          <p:spPr bwMode="auto">
            <a:xfrm>
              <a:off x="4224" y="2880"/>
              <a:ext cx="384" cy="528"/>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5086" name="Line 56">
              <a:extLst>
                <a:ext uri="{FF2B5EF4-FFF2-40B4-BE49-F238E27FC236}">
                  <a16:creationId xmlns:a16="http://schemas.microsoft.com/office/drawing/2014/main" xmlns="" id="{8163232B-F4B6-4121-9EE3-928760A85B41}"/>
                </a:ext>
              </a:extLst>
            </p:cNvPr>
            <p:cNvSpPr>
              <a:spLocks noChangeShapeType="1"/>
            </p:cNvSpPr>
            <p:nvPr/>
          </p:nvSpPr>
          <p:spPr bwMode="auto">
            <a:xfrm flipH="1">
              <a:off x="3984" y="2928"/>
              <a:ext cx="144" cy="528"/>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5087" name="Line 57">
              <a:extLst>
                <a:ext uri="{FF2B5EF4-FFF2-40B4-BE49-F238E27FC236}">
                  <a16:creationId xmlns:a16="http://schemas.microsoft.com/office/drawing/2014/main" xmlns="" id="{389C6053-D443-4A11-936E-9906352D486C}"/>
                </a:ext>
              </a:extLst>
            </p:cNvPr>
            <p:cNvSpPr>
              <a:spLocks noChangeShapeType="1"/>
            </p:cNvSpPr>
            <p:nvPr/>
          </p:nvSpPr>
          <p:spPr bwMode="auto">
            <a:xfrm>
              <a:off x="2256" y="2160"/>
              <a:ext cx="14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5088" name="Line 58">
              <a:extLst>
                <a:ext uri="{FF2B5EF4-FFF2-40B4-BE49-F238E27FC236}">
                  <a16:creationId xmlns:a16="http://schemas.microsoft.com/office/drawing/2014/main" xmlns="" id="{55F47101-6F18-491E-A7CB-BA295908E15D}"/>
                </a:ext>
              </a:extLst>
            </p:cNvPr>
            <p:cNvSpPr>
              <a:spLocks noChangeShapeType="1"/>
            </p:cNvSpPr>
            <p:nvPr/>
          </p:nvSpPr>
          <p:spPr bwMode="auto">
            <a:xfrm>
              <a:off x="2496" y="2928"/>
              <a:ext cx="14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5089" name="AutoShape 59">
              <a:extLst>
                <a:ext uri="{FF2B5EF4-FFF2-40B4-BE49-F238E27FC236}">
                  <a16:creationId xmlns:a16="http://schemas.microsoft.com/office/drawing/2014/main" xmlns="" id="{E8E67FA7-2153-4F55-B451-025207BFB7F4}"/>
                </a:ext>
              </a:extLst>
            </p:cNvPr>
            <p:cNvSpPr>
              <a:spLocks noChangeArrowheads="1"/>
            </p:cNvSpPr>
            <p:nvPr/>
          </p:nvSpPr>
          <p:spPr bwMode="auto">
            <a:xfrm>
              <a:off x="2688" y="100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090" name="Text Box 60">
              <a:extLst>
                <a:ext uri="{FF2B5EF4-FFF2-40B4-BE49-F238E27FC236}">
                  <a16:creationId xmlns:a16="http://schemas.microsoft.com/office/drawing/2014/main" xmlns="" id="{12B7A570-C88E-4CD4-B990-295AD9BC0DA9}"/>
                </a:ext>
              </a:extLst>
            </p:cNvPr>
            <p:cNvSpPr txBox="1">
              <a:spLocks noChangeArrowheads="1"/>
            </p:cNvSpPr>
            <p:nvPr/>
          </p:nvSpPr>
          <p:spPr bwMode="auto">
            <a:xfrm>
              <a:off x="2713" y="960"/>
              <a:ext cx="336" cy="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6194">
                                            <p:txEl>
                                              <p:pRg st="1" end="1"/>
                                            </p:txEl>
                                          </p:spTgt>
                                        </p:tgtEl>
                                        <p:attrNameLst>
                                          <p:attrName>style.visibility</p:attrName>
                                        </p:attrNameLst>
                                      </p:cBhvr>
                                      <p:to>
                                        <p:strVal val="visible"/>
                                      </p:to>
                                    </p:set>
                                    <p:animEffect transition="in" filter="blinds(horizontal)">
                                      <p:cBhvr>
                                        <p:cTn id="7" dur="500"/>
                                        <p:tgtEl>
                                          <p:spTgt spid="13619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4">
                                            <p:txEl>
                                              <p:pRg st="2" end="2"/>
                                            </p:txEl>
                                          </p:spTgt>
                                        </p:tgtEl>
                                        <p:attrNameLst>
                                          <p:attrName>style.visibility</p:attrName>
                                        </p:attrNameLst>
                                      </p:cBhvr>
                                      <p:to>
                                        <p:strVal val="visible"/>
                                      </p:to>
                                    </p:set>
                                    <p:animEffect transition="in" filter="blinds(horizontal)">
                                      <p:cBhvr>
                                        <p:cTn id="12" dur="500"/>
                                        <p:tgtEl>
                                          <p:spTgt spid="13619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4">
                                            <p:txEl>
                                              <p:pRg st="3" end="3"/>
                                            </p:txEl>
                                          </p:spTgt>
                                        </p:tgtEl>
                                        <p:attrNameLst>
                                          <p:attrName>style.visibility</p:attrName>
                                        </p:attrNameLst>
                                      </p:cBhvr>
                                      <p:to>
                                        <p:strVal val="visible"/>
                                      </p:to>
                                    </p:set>
                                    <p:animEffect transition="in" filter="blinds(horizontal)">
                                      <p:cBhvr>
                                        <p:cTn id="17" dur="500"/>
                                        <p:tgtEl>
                                          <p:spTgt spid="1361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xmlns="" id="{93AAB59C-7A74-4A99-BFD2-8A53D61BDA68}"/>
              </a:ext>
            </a:extLst>
          </p:cNvPr>
          <p:cNvSpPr>
            <a:spLocks noGrp="1" noChangeArrowheads="1"/>
          </p:cNvSpPr>
          <p:nvPr>
            <p:ph idx="1"/>
          </p:nvPr>
        </p:nvSpPr>
        <p:spPr>
          <a:xfrm>
            <a:off x="0" y="0"/>
            <a:ext cx="9144000" cy="6858000"/>
          </a:xfrm>
        </p:spPr>
        <p:txBody>
          <a:bodyPr/>
          <a:lstStyle/>
          <a:p>
            <a:pPr>
              <a:defRPr/>
            </a:pPr>
            <a:r>
              <a:rPr lang="zh-CN" altLang="zh-CN" b="1" dirty="0">
                <a:latin typeface="幼圆" pitchFamily="49" charset="-122"/>
                <a:ea typeface="幼圆" pitchFamily="49" charset="-122"/>
              </a:rPr>
              <a:t>可按层次顺序（即按从第</a:t>
            </a:r>
            <a:r>
              <a:rPr lang="en-US" altLang="zh-CN" b="1" dirty="0">
                <a:latin typeface="幼圆" pitchFamily="49" charset="-122"/>
                <a:ea typeface="幼圆" pitchFamily="49" charset="-122"/>
              </a:rPr>
              <a:t>0</a:t>
            </a:r>
            <a:r>
              <a:rPr lang="zh-CN" altLang="zh-CN" b="1" dirty="0">
                <a:latin typeface="幼圆" pitchFamily="49" charset="-122"/>
                <a:ea typeface="幼圆" pitchFamily="49" charset="-122"/>
              </a:rPr>
              <a:t>层到第</a:t>
            </a:r>
            <a:r>
              <a:rPr lang="en-US" altLang="zh-CN" b="1" dirty="0">
                <a:latin typeface="幼圆" pitchFamily="49" charset="-122"/>
                <a:ea typeface="幼圆" pitchFamily="49" charset="-122"/>
              </a:rPr>
              <a:t>k</a:t>
            </a:r>
            <a:r>
              <a:rPr lang="zh-CN" altLang="zh-CN" b="1" dirty="0">
                <a:latin typeface="幼圆" pitchFamily="49" charset="-122"/>
                <a:ea typeface="幼圆" pitchFamily="49" charset="-122"/>
              </a:rPr>
              <a:t>层，每层由左向右的次序）将一棵满二叉树的所有结点用自然数从</a:t>
            </a:r>
            <a:r>
              <a:rPr lang="en-US" altLang="zh-CN" b="1" dirty="0">
                <a:latin typeface="幼圆" pitchFamily="49" charset="-122"/>
                <a:ea typeface="幼圆" pitchFamily="49" charset="-122"/>
              </a:rPr>
              <a:t>1</a:t>
            </a:r>
            <a:r>
              <a:rPr lang="zh-CN" altLang="zh-CN" b="1" dirty="0">
                <a:latin typeface="幼圆" pitchFamily="49" charset="-122"/>
                <a:ea typeface="幼圆" pitchFamily="49" charset="-122"/>
              </a:rPr>
              <a:t>开始编号。</a:t>
            </a:r>
            <a:endParaRPr lang="zh-CN" altLang="zh-CN" sz="1600" dirty="0"/>
          </a:p>
        </p:txBody>
      </p:sp>
      <p:grpSp>
        <p:nvGrpSpPr>
          <p:cNvPr id="2" name="Group 3">
            <a:extLst>
              <a:ext uri="{FF2B5EF4-FFF2-40B4-BE49-F238E27FC236}">
                <a16:creationId xmlns:a16="http://schemas.microsoft.com/office/drawing/2014/main" xmlns="" id="{273E7BA0-EB1A-4BBD-BD46-DEFD69080441}"/>
              </a:ext>
            </a:extLst>
          </p:cNvPr>
          <p:cNvGrpSpPr>
            <a:grpSpLocks/>
          </p:cNvGrpSpPr>
          <p:nvPr/>
        </p:nvGrpSpPr>
        <p:grpSpPr bwMode="auto">
          <a:xfrm>
            <a:off x="1219200" y="2295525"/>
            <a:ext cx="6629400" cy="4446588"/>
            <a:chOff x="768" y="960"/>
            <a:chExt cx="4176" cy="2801"/>
          </a:xfrm>
        </p:grpSpPr>
        <p:sp>
          <p:nvSpPr>
            <p:cNvPr id="47166" name="AutoShape 4">
              <a:extLst>
                <a:ext uri="{FF2B5EF4-FFF2-40B4-BE49-F238E27FC236}">
                  <a16:creationId xmlns:a16="http://schemas.microsoft.com/office/drawing/2014/main" xmlns="" id="{956E93EF-1CC4-47B5-8FB1-8E6020ABCCBC}"/>
                </a:ext>
              </a:extLst>
            </p:cNvPr>
            <p:cNvSpPr>
              <a:spLocks noChangeArrowheads="1"/>
            </p:cNvSpPr>
            <p:nvPr/>
          </p:nvSpPr>
          <p:spPr bwMode="auto">
            <a:xfrm>
              <a:off x="3024" y="2544"/>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47167" name="Group 5">
              <a:extLst>
                <a:ext uri="{FF2B5EF4-FFF2-40B4-BE49-F238E27FC236}">
                  <a16:creationId xmlns:a16="http://schemas.microsoft.com/office/drawing/2014/main" xmlns="" id="{EEE9F18B-ABFA-4354-B2F7-ED823B04C049}"/>
                </a:ext>
              </a:extLst>
            </p:cNvPr>
            <p:cNvGrpSpPr>
              <a:grpSpLocks/>
            </p:cNvGrpSpPr>
            <p:nvPr/>
          </p:nvGrpSpPr>
          <p:grpSpPr bwMode="auto">
            <a:xfrm>
              <a:off x="2256" y="2544"/>
              <a:ext cx="401" cy="401"/>
              <a:chOff x="2256" y="2928"/>
              <a:chExt cx="401" cy="401"/>
            </a:xfrm>
          </p:grpSpPr>
          <p:sp>
            <p:nvSpPr>
              <p:cNvPr id="47221" name="AutoShape 6">
                <a:extLst>
                  <a:ext uri="{FF2B5EF4-FFF2-40B4-BE49-F238E27FC236}">
                    <a16:creationId xmlns:a16="http://schemas.microsoft.com/office/drawing/2014/main" xmlns="" id="{8640A352-28A8-4815-B965-18CF6F6FABB6}"/>
                  </a:ext>
                </a:extLst>
              </p:cNvPr>
              <p:cNvSpPr>
                <a:spLocks noChangeArrowheads="1"/>
              </p:cNvSpPr>
              <p:nvPr/>
            </p:nvSpPr>
            <p:spPr bwMode="auto">
              <a:xfrm>
                <a:off x="2256" y="292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222" name="Text Box 7">
                <a:extLst>
                  <a:ext uri="{FF2B5EF4-FFF2-40B4-BE49-F238E27FC236}">
                    <a16:creationId xmlns:a16="http://schemas.microsoft.com/office/drawing/2014/main" xmlns="" id="{E1B012F1-B562-4640-B785-29A615372636}"/>
                  </a:ext>
                </a:extLst>
              </p:cNvPr>
              <p:cNvSpPr txBox="1">
                <a:spLocks noChangeArrowheads="1"/>
              </p:cNvSpPr>
              <p:nvPr/>
            </p:nvSpPr>
            <p:spPr bwMode="auto">
              <a:xfrm>
                <a:off x="2304" y="2928"/>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5</a:t>
                </a:r>
              </a:p>
            </p:txBody>
          </p:sp>
        </p:grpSp>
        <p:sp>
          <p:nvSpPr>
            <p:cNvPr id="47168" name="Text Box 8">
              <a:extLst>
                <a:ext uri="{FF2B5EF4-FFF2-40B4-BE49-F238E27FC236}">
                  <a16:creationId xmlns:a16="http://schemas.microsoft.com/office/drawing/2014/main" xmlns="" id="{2FE49615-45D7-45CB-8E02-6796DCBA5110}"/>
                </a:ext>
              </a:extLst>
            </p:cNvPr>
            <p:cNvSpPr txBox="1">
              <a:spLocks noChangeArrowheads="1"/>
            </p:cNvSpPr>
            <p:nvPr/>
          </p:nvSpPr>
          <p:spPr bwMode="auto">
            <a:xfrm>
              <a:off x="3072" y="2544"/>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6</a:t>
              </a:r>
            </a:p>
          </p:txBody>
        </p:sp>
        <p:grpSp>
          <p:nvGrpSpPr>
            <p:cNvPr id="47169" name="Group 9">
              <a:extLst>
                <a:ext uri="{FF2B5EF4-FFF2-40B4-BE49-F238E27FC236}">
                  <a16:creationId xmlns:a16="http://schemas.microsoft.com/office/drawing/2014/main" xmlns="" id="{F4110F71-C1D8-4512-98FE-C6F2A67A6416}"/>
                </a:ext>
              </a:extLst>
            </p:cNvPr>
            <p:cNvGrpSpPr>
              <a:grpSpLocks/>
            </p:cNvGrpSpPr>
            <p:nvPr/>
          </p:nvGrpSpPr>
          <p:grpSpPr bwMode="auto">
            <a:xfrm>
              <a:off x="1344" y="2544"/>
              <a:ext cx="401" cy="401"/>
              <a:chOff x="1536" y="2928"/>
              <a:chExt cx="401" cy="401"/>
            </a:xfrm>
          </p:grpSpPr>
          <p:sp>
            <p:nvSpPr>
              <p:cNvPr id="47219" name="AutoShape 10">
                <a:extLst>
                  <a:ext uri="{FF2B5EF4-FFF2-40B4-BE49-F238E27FC236}">
                    <a16:creationId xmlns:a16="http://schemas.microsoft.com/office/drawing/2014/main" xmlns="" id="{F99D5708-3337-4836-83BF-336D7225286A}"/>
                  </a:ext>
                </a:extLst>
              </p:cNvPr>
              <p:cNvSpPr>
                <a:spLocks noChangeArrowheads="1"/>
              </p:cNvSpPr>
              <p:nvPr/>
            </p:nvSpPr>
            <p:spPr bwMode="auto">
              <a:xfrm>
                <a:off x="1536" y="292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220" name="Text Box 11">
                <a:extLst>
                  <a:ext uri="{FF2B5EF4-FFF2-40B4-BE49-F238E27FC236}">
                    <a16:creationId xmlns:a16="http://schemas.microsoft.com/office/drawing/2014/main" xmlns="" id="{C1A55A90-8059-43F8-9FB3-7B362FA2E258}"/>
                  </a:ext>
                </a:extLst>
              </p:cNvPr>
              <p:cNvSpPr txBox="1">
                <a:spLocks noChangeArrowheads="1"/>
              </p:cNvSpPr>
              <p:nvPr/>
            </p:nvSpPr>
            <p:spPr bwMode="auto">
              <a:xfrm>
                <a:off x="1584" y="2928"/>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4</a:t>
                </a:r>
              </a:p>
            </p:txBody>
          </p:sp>
        </p:grpSp>
        <p:grpSp>
          <p:nvGrpSpPr>
            <p:cNvPr id="47170" name="Group 12">
              <a:extLst>
                <a:ext uri="{FF2B5EF4-FFF2-40B4-BE49-F238E27FC236}">
                  <a16:creationId xmlns:a16="http://schemas.microsoft.com/office/drawing/2014/main" xmlns="" id="{0961F32F-22C8-479B-B13C-1D96FAE7670A}"/>
                </a:ext>
              </a:extLst>
            </p:cNvPr>
            <p:cNvGrpSpPr>
              <a:grpSpLocks/>
            </p:cNvGrpSpPr>
            <p:nvPr/>
          </p:nvGrpSpPr>
          <p:grpSpPr bwMode="auto">
            <a:xfrm>
              <a:off x="3408" y="1776"/>
              <a:ext cx="401" cy="401"/>
              <a:chOff x="3024" y="2256"/>
              <a:chExt cx="401" cy="401"/>
            </a:xfrm>
          </p:grpSpPr>
          <p:sp>
            <p:nvSpPr>
              <p:cNvPr id="47217" name="AutoShape 13">
                <a:extLst>
                  <a:ext uri="{FF2B5EF4-FFF2-40B4-BE49-F238E27FC236}">
                    <a16:creationId xmlns:a16="http://schemas.microsoft.com/office/drawing/2014/main" xmlns="" id="{640293A7-2866-4996-A1CE-5D5A8D7BC6EA}"/>
                  </a:ext>
                </a:extLst>
              </p:cNvPr>
              <p:cNvSpPr>
                <a:spLocks noChangeArrowheads="1"/>
              </p:cNvSpPr>
              <p:nvPr/>
            </p:nvSpPr>
            <p:spPr bwMode="auto">
              <a:xfrm>
                <a:off x="3024" y="2256"/>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218" name="Text Box 14">
                <a:extLst>
                  <a:ext uri="{FF2B5EF4-FFF2-40B4-BE49-F238E27FC236}">
                    <a16:creationId xmlns:a16="http://schemas.microsoft.com/office/drawing/2014/main" xmlns="" id="{3E86F7DB-A5E9-412A-BE9E-C77DC91934DF}"/>
                  </a:ext>
                </a:extLst>
              </p:cNvPr>
              <p:cNvSpPr txBox="1">
                <a:spLocks noChangeArrowheads="1"/>
              </p:cNvSpPr>
              <p:nvPr/>
            </p:nvSpPr>
            <p:spPr bwMode="auto">
              <a:xfrm>
                <a:off x="3072" y="2256"/>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3</a:t>
                </a:r>
              </a:p>
            </p:txBody>
          </p:sp>
        </p:grpSp>
        <p:grpSp>
          <p:nvGrpSpPr>
            <p:cNvPr id="47171" name="Group 15">
              <a:extLst>
                <a:ext uri="{FF2B5EF4-FFF2-40B4-BE49-F238E27FC236}">
                  <a16:creationId xmlns:a16="http://schemas.microsoft.com/office/drawing/2014/main" xmlns="" id="{696D01EF-CB0A-4CE2-94B4-6C46F2B2A43E}"/>
                </a:ext>
              </a:extLst>
            </p:cNvPr>
            <p:cNvGrpSpPr>
              <a:grpSpLocks/>
            </p:cNvGrpSpPr>
            <p:nvPr/>
          </p:nvGrpSpPr>
          <p:grpSpPr bwMode="auto">
            <a:xfrm>
              <a:off x="3936" y="2544"/>
              <a:ext cx="401" cy="401"/>
              <a:chOff x="3504" y="2880"/>
              <a:chExt cx="401" cy="401"/>
            </a:xfrm>
          </p:grpSpPr>
          <p:sp>
            <p:nvSpPr>
              <p:cNvPr id="47215" name="AutoShape 16">
                <a:extLst>
                  <a:ext uri="{FF2B5EF4-FFF2-40B4-BE49-F238E27FC236}">
                    <a16:creationId xmlns:a16="http://schemas.microsoft.com/office/drawing/2014/main" xmlns="" id="{ECD3BD6F-817D-4BB9-BDFA-8FD2A5F80C69}"/>
                  </a:ext>
                </a:extLst>
              </p:cNvPr>
              <p:cNvSpPr>
                <a:spLocks noChangeArrowheads="1"/>
              </p:cNvSpPr>
              <p:nvPr/>
            </p:nvSpPr>
            <p:spPr bwMode="auto">
              <a:xfrm>
                <a:off x="3504" y="288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216" name="Text Box 17">
                <a:extLst>
                  <a:ext uri="{FF2B5EF4-FFF2-40B4-BE49-F238E27FC236}">
                    <a16:creationId xmlns:a16="http://schemas.microsoft.com/office/drawing/2014/main" xmlns="" id="{10EE2842-A653-4CF1-A781-869C4F27DB21}"/>
                  </a:ext>
                </a:extLst>
              </p:cNvPr>
              <p:cNvSpPr txBox="1">
                <a:spLocks noChangeArrowheads="1"/>
              </p:cNvSpPr>
              <p:nvPr/>
            </p:nvSpPr>
            <p:spPr bwMode="auto">
              <a:xfrm>
                <a:off x="3552" y="2880"/>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7</a:t>
                </a:r>
              </a:p>
            </p:txBody>
          </p:sp>
        </p:grpSp>
        <p:grpSp>
          <p:nvGrpSpPr>
            <p:cNvPr id="47172" name="Group 18">
              <a:extLst>
                <a:ext uri="{FF2B5EF4-FFF2-40B4-BE49-F238E27FC236}">
                  <a16:creationId xmlns:a16="http://schemas.microsoft.com/office/drawing/2014/main" xmlns="" id="{E4C8A3AE-57A6-4CB0-8F67-58B068ECF8D6}"/>
                </a:ext>
              </a:extLst>
            </p:cNvPr>
            <p:cNvGrpSpPr>
              <a:grpSpLocks/>
            </p:cNvGrpSpPr>
            <p:nvPr/>
          </p:nvGrpSpPr>
          <p:grpSpPr bwMode="auto">
            <a:xfrm>
              <a:off x="2016" y="1728"/>
              <a:ext cx="401" cy="449"/>
              <a:chOff x="1872" y="2064"/>
              <a:chExt cx="401" cy="449"/>
            </a:xfrm>
          </p:grpSpPr>
          <p:sp>
            <p:nvSpPr>
              <p:cNvPr id="47213" name="AutoShape 19">
                <a:extLst>
                  <a:ext uri="{FF2B5EF4-FFF2-40B4-BE49-F238E27FC236}">
                    <a16:creationId xmlns:a16="http://schemas.microsoft.com/office/drawing/2014/main" xmlns="" id="{39B472E9-42EE-45A2-A41D-9B1AC1180BDA}"/>
                  </a:ext>
                </a:extLst>
              </p:cNvPr>
              <p:cNvSpPr>
                <a:spLocks noChangeArrowheads="1"/>
              </p:cNvSpPr>
              <p:nvPr/>
            </p:nvSpPr>
            <p:spPr bwMode="auto">
              <a:xfrm>
                <a:off x="1872" y="2112"/>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214" name="Text Box 20">
                <a:extLst>
                  <a:ext uri="{FF2B5EF4-FFF2-40B4-BE49-F238E27FC236}">
                    <a16:creationId xmlns:a16="http://schemas.microsoft.com/office/drawing/2014/main" xmlns="" id="{353E140B-256C-4E2A-AE05-15314F0E6E42}"/>
                  </a:ext>
                </a:extLst>
              </p:cNvPr>
              <p:cNvSpPr txBox="1">
                <a:spLocks noChangeArrowheads="1"/>
              </p:cNvSpPr>
              <p:nvPr/>
            </p:nvSpPr>
            <p:spPr bwMode="auto">
              <a:xfrm>
                <a:off x="1920" y="2064"/>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2</a:t>
                </a:r>
              </a:p>
            </p:txBody>
          </p:sp>
        </p:grpSp>
        <p:grpSp>
          <p:nvGrpSpPr>
            <p:cNvPr id="47173" name="Group 21">
              <a:extLst>
                <a:ext uri="{FF2B5EF4-FFF2-40B4-BE49-F238E27FC236}">
                  <a16:creationId xmlns:a16="http://schemas.microsoft.com/office/drawing/2014/main" xmlns="" id="{10019976-160D-4C1F-8EB7-99D5F555F3BF}"/>
                </a:ext>
              </a:extLst>
            </p:cNvPr>
            <p:cNvGrpSpPr>
              <a:grpSpLocks/>
            </p:cNvGrpSpPr>
            <p:nvPr/>
          </p:nvGrpSpPr>
          <p:grpSpPr bwMode="auto">
            <a:xfrm>
              <a:off x="1296" y="3360"/>
              <a:ext cx="401" cy="401"/>
              <a:chOff x="2016" y="3600"/>
              <a:chExt cx="401" cy="401"/>
            </a:xfrm>
          </p:grpSpPr>
          <p:sp>
            <p:nvSpPr>
              <p:cNvPr id="47211" name="AutoShape 22">
                <a:extLst>
                  <a:ext uri="{FF2B5EF4-FFF2-40B4-BE49-F238E27FC236}">
                    <a16:creationId xmlns:a16="http://schemas.microsoft.com/office/drawing/2014/main" xmlns="" id="{3F86F34B-AC2C-49A8-ADCB-92FC9E4B3C74}"/>
                  </a:ext>
                </a:extLst>
              </p:cNvPr>
              <p:cNvSpPr>
                <a:spLocks noChangeArrowheads="1"/>
              </p:cNvSpPr>
              <p:nvPr/>
            </p:nvSpPr>
            <p:spPr bwMode="auto">
              <a:xfrm>
                <a:off x="2016"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212" name="Text Box 23">
                <a:extLst>
                  <a:ext uri="{FF2B5EF4-FFF2-40B4-BE49-F238E27FC236}">
                    <a16:creationId xmlns:a16="http://schemas.microsoft.com/office/drawing/2014/main" xmlns="" id="{D095E708-42DC-4718-966D-3EB6A4043BCB}"/>
                  </a:ext>
                </a:extLst>
              </p:cNvPr>
              <p:cNvSpPr txBox="1">
                <a:spLocks noChangeArrowheads="1"/>
              </p:cNvSpPr>
              <p:nvPr/>
            </p:nvSpPr>
            <p:spPr bwMode="auto">
              <a:xfrm>
                <a:off x="2016" y="3600"/>
                <a:ext cx="384"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9</a:t>
                </a:r>
              </a:p>
            </p:txBody>
          </p:sp>
        </p:grpSp>
        <p:grpSp>
          <p:nvGrpSpPr>
            <p:cNvPr id="47174" name="Group 24">
              <a:extLst>
                <a:ext uri="{FF2B5EF4-FFF2-40B4-BE49-F238E27FC236}">
                  <a16:creationId xmlns:a16="http://schemas.microsoft.com/office/drawing/2014/main" xmlns="" id="{F07B7867-8391-4FB0-9A24-C1C89145483E}"/>
                </a:ext>
              </a:extLst>
            </p:cNvPr>
            <p:cNvGrpSpPr>
              <a:grpSpLocks/>
            </p:cNvGrpSpPr>
            <p:nvPr/>
          </p:nvGrpSpPr>
          <p:grpSpPr bwMode="auto">
            <a:xfrm>
              <a:off x="768" y="3360"/>
              <a:ext cx="401" cy="396"/>
              <a:chOff x="1632" y="3600"/>
              <a:chExt cx="401" cy="396"/>
            </a:xfrm>
          </p:grpSpPr>
          <p:sp>
            <p:nvSpPr>
              <p:cNvPr id="47209" name="AutoShape 25">
                <a:extLst>
                  <a:ext uri="{FF2B5EF4-FFF2-40B4-BE49-F238E27FC236}">
                    <a16:creationId xmlns:a16="http://schemas.microsoft.com/office/drawing/2014/main" xmlns="" id="{6885019D-521F-4544-B64D-7D5E9F6AE3EC}"/>
                  </a:ext>
                </a:extLst>
              </p:cNvPr>
              <p:cNvSpPr>
                <a:spLocks noChangeArrowheads="1"/>
              </p:cNvSpPr>
              <p:nvPr/>
            </p:nvSpPr>
            <p:spPr bwMode="auto">
              <a:xfrm>
                <a:off x="1632" y="3600"/>
                <a:ext cx="401" cy="384"/>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210" name="Text Box 26">
                <a:extLst>
                  <a:ext uri="{FF2B5EF4-FFF2-40B4-BE49-F238E27FC236}">
                    <a16:creationId xmlns:a16="http://schemas.microsoft.com/office/drawing/2014/main" xmlns="" id="{57C11126-7100-4C41-873A-8031407D581F}"/>
                  </a:ext>
                </a:extLst>
              </p:cNvPr>
              <p:cNvSpPr txBox="1">
                <a:spLocks noChangeArrowheads="1"/>
              </p:cNvSpPr>
              <p:nvPr/>
            </p:nvSpPr>
            <p:spPr bwMode="auto">
              <a:xfrm>
                <a:off x="1680" y="3600"/>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8</a:t>
                </a:r>
              </a:p>
            </p:txBody>
          </p:sp>
        </p:grpSp>
        <p:sp>
          <p:nvSpPr>
            <p:cNvPr id="47175" name="Line 27">
              <a:extLst>
                <a:ext uri="{FF2B5EF4-FFF2-40B4-BE49-F238E27FC236}">
                  <a16:creationId xmlns:a16="http://schemas.microsoft.com/office/drawing/2014/main" xmlns="" id="{7611D144-B2DB-4D8D-9D07-BFAA0042F27A}"/>
                </a:ext>
              </a:extLst>
            </p:cNvPr>
            <p:cNvSpPr>
              <a:spLocks noChangeShapeType="1"/>
            </p:cNvSpPr>
            <p:nvPr/>
          </p:nvSpPr>
          <p:spPr bwMode="auto">
            <a:xfrm flipH="1">
              <a:off x="2400" y="1392"/>
              <a:ext cx="38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76" name="Line 28">
              <a:extLst>
                <a:ext uri="{FF2B5EF4-FFF2-40B4-BE49-F238E27FC236}">
                  <a16:creationId xmlns:a16="http://schemas.microsoft.com/office/drawing/2014/main" xmlns="" id="{A54B0CDC-628C-4F10-ACD4-7AD23253FBDB}"/>
                </a:ext>
              </a:extLst>
            </p:cNvPr>
            <p:cNvSpPr>
              <a:spLocks noChangeShapeType="1"/>
            </p:cNvSpPr>
            <p:nvPr/>
          </p:nvSpPr>
          <p:spPr bwMode="auto">
            <a:xfrm>
              <a:off x="3024" y="1392"/>
              <a:ext cx="432"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grpSp>
          <p:nvGrpSpPr>
            <p:cNvPr id="47177" name="Group 29">
              <a:extLst>
                <a:ext uri="{FF2B5EF4-FFF2-40B4-BE49-F238E27FC236}">
                  <a16:creationId xmlns:a16="http://schemas.microsoft.com/office/drawing/2014/main" xmlns="" id="{E703A3BA-FAF3-403E-B99F-407EEEAAC290}"/>
                </a:ext>
              </a:extLst>
            </p:cNvPr>
            <p:cNvGrpSpPr>
              <a:grpSpLocks/>
            </p:cNvGrpSpPr>
            <p:nvPr/>
          </p:nvGrpSpPr>
          <p:grpSpPr bwMode="auto">
            <a:xfrm>
              <a:off x="1824" y="3360"/>
              <a:ext cx="432" cy="401"/>
              <a:chOff x="2448" y="3600"/>
              <a:chExt cx="432" cy="401"/>
            </a:xfrm>
          </p:grpSpPr>
          <p:sp>
            <p:nvSpPr>
              <p:cNvPr id="47207" name="AutoShape 30">
                <a:extLst>
                  <a:ext uri="{FF2B5EF4-FFF2-40B4-BE49-F238E27FC236}">
                    <a16:creationId xmlns:a16="http://schemas.microsoft.com/office/drawing/2014/main" xmlns="" id="{A047D15A-F209-4E0F-9FE1-554FB15A3505}"/>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208" name="Text Box 31">
                <a:extLst>
                  <a:ext uri="{FF2B5EF4-FFF2-40B4-BE49-F238E27FC236}">
                    <a16:creationId xmlns:a16="http://schemas.microsoft.com/office/drawing/2014/main" xmlns="" id="{BBB8E148-F06B-4EA8-980B-0DD6E7712865}"/>
                  </a:ext>
                </a:extLst>
              </p:cNvPr>
              <p:cNvSpPr txBox="1">
                <a:spLocks noChangeArrowheads="1"/>
              </p:cNvSpPr>
              <p:nvPr/>
            </p:nvSpPr>
            <p:spPr bwMode="auto">
              <a:xfrm>
                <a:off x="2448" y="3600"/>
                <a:ext cx="432"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10</a:t>
                </a:r>
              </a:p>
            </p:txBody>
          </p:sp>
        </p:grpSp>
        <p:grpSp>
          <p:nvGrpSpPr>
            <p:cNvPr id="47178" name="Group 32">
              <a:extLst>
                <a:ext uri="{FF2B5EF4-FFF2-40B4-BE49-F238E27FC236}">
                  <a16:creationId xmlns:a16="http://schemas.microsoft.com/office/drawing/2014/main" xmlns="" id="{BAE98071-02F7-46E5-8577-B74B3E2E849B}"/>
                </a:ext>
              </a:extLst>
            </p:cNvPr>
            <p:cNvGrpSpPr>
              <a:grpSpLocks/>
            </p:cNvGrpSpPr>
            <p:nvPr/>
          </p:nvGrpSpPr>
          <p:grpSpPr bwMode="auto">
            <a:xfrm>
              <a:off x="3408" y="3360"/>
              <a:ext cx="432" cy="401"/>
              <a:chOff x="2448" y="3600"/>
              <a:chExt cx="432" cy="401"/>
            </a:xfrm>
          </p:grpSpPr>
          <p:sp>
            <p:nvSpPr>
              <p:cNvPr id="47205" name="AutoShape 33">
                <a:extLst>
                  <a:ext uri="{FF2B5EF4-FFF2-40B4-BE49-F238E27FC236}">
                    <a16:creationId xmlns:a16="http://schemas.microsoft.com/office/drawing/2014/main" xmlns="" id="{3459955A-1471-433F-A360-6688743C8460}"/>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206" name="Text Box 34">
                <a:extLst>
                  <a:ext uri="{FF2B5EF4-FFF2-40B4-BE49-F238E27FC236}">
                    <a16:creationId xmlns:a16="http://schemas.microsoft.com/office/drawing/2014/main" xmlns="" id="{DB69F4F2-EA59-4B24-8595-738E08CC128D}"/>
                  </a:ext>
                </a:extLst>
              </p:cNvPr>
              <p:cNvSpPr txBox="1">
                <a:spLocks noChangeArrowheads="1"/>
              </p:cNvSpPr>
              <p:nvPr/>
            </p:nvSpPr>
            <p:spPr bwMode="auto">
              <a:xfrm>
                <a:off x="2448" y="3600"/>
                <a:ext cx="432"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13</a:t>
                </a:r>
              </a:p>
            </p:txBody>
          </p:sp>
        </p:grpSp>
        <p:grpSp>
          <p:nvGrpSpPr>
            <p:cNvPr id="47179" name="Group 35">
              <a:extLst>
                <a:ext uri="{FF2B5EF4-FFF2-40B4-BE49-F238E27FC236}">
                  <a16:creationId xmlns:a16="http://schemas.microsoft.com/office/drawing/2014/main" xmlns="" id="{93F479F7-9356-48B2-8265-F4F7132F0790}"/>
                </a:ext>
              </a:extLst>
            </p:cNvPr>
            <p:cNvGrpSpPr>
              <a:grpSpLocks/>
            </p:cNvGrpSpPr>
            <p:nvPr/>
          </p:nvGrpSpPr>
          <p:grpSpPr bwMode="auto">
            <a:xfrm>
              <a:off x="2352" y="3360"/>
              <a:ext cx="432" cy="401"/>
              <a:chOff x="2448" y="3600"/>
              <a:chExt cx="432" cy="401"/>
            </a:xfrm>
          </p:grpSpPr>
          <p:sp>
            <p:nvSpPr>
              <p:cNvPr id="47203" name="AutoShape 36">
                <a:extLst>
                  <a:ext uri="{FF2B5EF4-FFF2-40B4-BE49-F238E27FC236}">
                    <a16:creationId xmlns:a16="http://schemas.microsoft.com/office/drawing/2014/main" xmlns="" id="{5D965394-E6D4-44D4-981D-8EC3E5FE25F4}"/>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204" name="Text Box 37">
                <a:extLst>
                  <a:ext uri="{FF2B5EF4-FFF2-40B4-BE49-F238E27FC236}">
                    <a16:creationId xmlns:a16="http://schemas.microsoft.com/office/drawing/2014/main" xmlns="" id="{DA79701A-B2E1-4BF2-BB12-1AFF01569EB6}"/>
                  </a:ext>
                </a:extLst>
              </p:cNvPr>
              <p:cNvSpPr txBox="1">
                <a:spLocks noChangeArrowheads="1"/>
              </p:cNvSpPr>
              <p:nvPr/>
            </p:nvSpPr>
            <p:spPr bwMode="auto">
              <a:xfrm>
                <a:off x="2448" y="3600"/>
                <a:ext cx="432"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11</a:t>
                </a:r>
              </a:p>
            </p:txBody>
          </p:sp>
        </p:grpSp>
        <p:grpSp>
          <p:nvGrpSpPr>
            <p:cNvPr id="47180" name="Group 38">
              <a:extLst>
                <a:ext uri="{FF2B5EF4-FFF2-40B4-BE49-F238E27FC236}">
                  <a16:creationId xmlns:a16="http://schemas.microsoft.com/office/drawing/2014/main" xmlns="" id="{0B24A995-B17E-438E-9321-EDB7A85EACC7}"/>
                </a:ext>
              </a:extLst>
            </p:cNvPr>
            <p:cNvGrpSpPr>
              <a:grpSpLocks/>
            </p:cNvGrpSpPr>
            <p:nvPr/>
          </p:nvGrpSpPr>
          <p:grpSpPr bwMode="auto">
            <a:xfrm>
              <a:off x="2880" y="3360"/>
              <a:ext cx="432" cy="401"/>
              <a:chOff x="2448" y="3600"/>
              <a:chExt cx="432" cy="401"/>
            </a:xfrm>
          </p:grpSpPr>
          <p:sp>
            <p:nvSpPr>
              <p:cNvPr id="47201" name="AutoShape 39">
                <a:extLst>
                  <a:ext uri="{FF2B5EF4-FFF2-40B4-BE49-F238E27FC236}">
                    <a16:creationId xmlns:a16="http://schemas.microsoft.com/office/drawing/2014/main" xmlns="" id="{C67AB3DA-E09C-49C8-A135-4B1335DEF05C}"/>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202" name="Text Box 40">
                <a:extLst>
                  <a:ext uri="{FF2B5EF4-FFF2-40B4-BE49-F238E27FC236}">
                    <a16:creationId xmlns:a16="http://schemas.microsoft.com/office/drawing/2014/main" xmlns="" id="{E60A7C79-14E6-4439-B2C3-7EE2D8D3B057}"/>
                  </a:ext>
                </a:extLst>
              </p:cNvPr>
              <p:cNvSpPr txBox="1">
                <a:spLocks noChangeArrowheads="1"/>
              </p:cNvSpPr>
              <p:nvPr/>
            </p:nvSpPr>
            <p:spPr bwMode="auto">
              <a:xfrm>
                <a:off x="2448" y="3600"/>
                <a:ext cx="432"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12</a:t>
                </a:r>
              </a:p>
            </p:txBody>
          </p:sp>
        </p:grpSp>
        <p:grpSp>
          <p:nvGrpSpPr>
            <p:cNvPr id="47181" name="Group 41">
              <a:extLst>
                <a:ext uri="{FF2B5EF4-FFF2-40B4-BE49-F238E27FC236}">
                  <a16:creationId xmlns:a16="http://schemas.microsoft.com/office/drawing/2014/main" xmlns="" id="{F1DA0ED9-A57E-497A-91C1-BCFA896DA214}"/>
                </a:ext>
              </a:extLst>
            </p:cNvPr>
            <p:cNvGrpSpPr>
              <a:grpSpLocks/>
            </p:cNvGrpSpPr>
            <p:nvPr/>
          </p:nvGrpSpPr>
          <p:grpSpPr bwMode="auto">
            <a:xfrm>
              <a:off x="3936" y="3360"/>
              <a:ext cx="432" cy="401"/>
              <a:chOff x="2448" y="3600"/>
              <a:chExt cx="432" cy="401"/>
            </a:xfrm>
          </p:grpSpPr>
          <p:sp>
            <p:nvSpPr>
              <p:cNvPr id="47199" name="AutoShape 42">
                <a:extLst>
                  <a:ext uri="{FF2B5EF4-FFF2-40B4-BE49-F238E27FC236}">
                    <a16:creationId xmlns:a16="http://schemas.microsoft.com/office/drawing/2014/main" xmlns="" id="{B2A64F6B-56FB-4349-9CB6-B0B8D52C52C1}"/>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200" name="Text Box 43">
                <a:extLst>
                  <a:ext uri="{FF2B5EF4-FFF2-40B4-BE49-F238E27FC236}">
                    <a16:creationId xmlns:a16="http://schemas.microsoft.com/office/drawing/2014/main" xmlns="" id="{EF0D22F9-E0D3-432E-9922-18D38D748307}"/>
                  </a:ext>
                </a:extLst>
              </p:cNvPr>
              <p:cNvSpPr txBox="1">
                <a:spLocks noChangeArrowheads="1"/>
              </p:cNvSpPr>
              <p:nvPr/>
            </p:nvSpPr>
            <p:spPr bwMode="auto">
              <a:xfrm>
                <a:off x="2448" y="3600"/>
                <a:ext cx="432"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14</a:t>
                </a:r>
              </a:p>
            </p:txBody>
          </p:sp>
        </p:grpSp>
        <p:grpSp>
          <p:nvGrpSpPr>
            <p:cNvPr id="47182" name="Group 44">
              <a:extLst>
                <a:ext uri="{FF2B5EF4-FFF2-40B4-BE49-F238E27FC236}">
                  <a16:creationId xmlns:a16="http://schemas.microsoft.com/office/drawing/2014/main" xmlns="" id="{94B958EC-DE22-476A-85A2-C38B74DEBB0B}"/>
                </a:ext>
              </a:extLst>
            </p:cNvPr>
            <p:cNvGrpSpPr>
              <a:grpSpLocks/>
            </p:cNvGrpSpPr>
            <p:nvPr/>
          </p:nvGrpSpPr>
          <p:grpSpPr bwMode="auto">
            <a:xfrm>
              <a:off x="4512" y="3360"/>
              <a:ext cx="432" cy="401"/>
              <a:chOff x="2448" y="3600"/>
              <a:chExt cx="432" cy="401"/>
            </a:xfrm>
          </p:grpSpPr>
          <p:sp>
            <p:nvSpPr>
              <p:cNvPr id="47197" name="AutoShape 45">
                <a:extLst>
                  <a:ext uri="{FF2B5EF4-FFF2-40B4-BE49-F238E27FC236}">
                    <a16:creationId xmlns:a16="http://schemas.microsoft.com/office/drawing/2014/main" xmlns="" id="{0B9425A9-AE24-4647-9A98-50E5DD378347}"/>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98" name="Text Box 46">
                <a:extLst>
                  <a:ext uri="{FF2B5EF4-FFF2-40B4-BE49-F238E27FC236}">
                    <a16:creationId xmlns:a16="http://schemas.microsoft.com/office/drawing/2014/main" xmlns="" id="{8AD28325-E0B7-4350-912B-61D19626A093}"/>
                  </a:ext>
                </a:extLst>
              </p:cNvPr>
              <p:cNvSpPr txBox="1">
                <a:spLocks noChangeArrowheads="1"/>
              </p:cNvSpPr>
              <p:nvPr/>
            </p:nvSpPr>
            <p:spPr bwMode="auto">
              <a:xfrm>
                <a:off x="2448" y="3600"/>
                <a:ext cx="432"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15</a:t>
                </a:r>
              </a:p>
            </p:txBody>
          </p:sp>
        </p:grpSp>
        <p:sp>
          <p:nvSpPr>
            <p:cNvPr id="47183" name="Line 47">
              <a:extLst>
                <a:ext uri="{FF2B5EF4-FFF2-40B4-BE49-F238E27FC236}">
                  <a16:creationId xmlns:a16="http://schemas.microsoft.com/office/drawing/2014/main" xmlns="" id="{501A8B4D-A3A3-4FA2-B092-C72AC3C5E269}"/>
                </a:ext>
              </a:extLst>
            </p:cNvPr>
            <p:cNvSpPr>
              <a:spLocks noChangeShapeType="1"/>
            </p:cNvSpPr>
            <p:nvPr/>
          </p:nvSpPr>
          <p:spPr bwMode="auto">
            <a:xfrm flipH="1">
              <a:off x="1680" y="2160"/>
              <a:ext cx="432"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84" name="Line 48">
              <a:extLst>
                <a:ext uri="{FF2B5EF4-FFF2-40B4-BE49-F238E27FC236}">
                  <a16:creationId xmlns:a16="http://schemas.microsoft.com/office/drawing/2014/main" xmlns="" id="{84D71128-0E3C-4A0E-A5C6-58D244560A40}"/>
                </a:ext>
              </a:extLst>
            </p:cNvPr>
            <p:cNvSpPr>
              <a:spLocks noChangeShapeType="1"/>
            </p:cNvSpPr>
            <p:nvPr/>
          </p:nvSpPr>
          <p:spPr bwMode="auto">
            <a:xfrm>
              <a:off x="3696" y="2160"/>
              <a:ext cx="336" cy="384"/>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85" name="Line 49">
              <a:extLst>
                <a:ext uri="{FF2B5EF4-FFF2-40B4-BE49-F238E27FC236}">
                  <a16:creationId xmlns:a16="http://schemas.microsoft.com/office/drawing/2014/main" xmlns="" id="{EAE99105-EE41-4436-B002-43505CD5BE4E}"/>
                </a:ext>
              </a:extLst>
            </p:cNvPr>
            <p:cNvSpPr>
              <a:spLocks noChangeShapeType="1"/>
            </p:cNvSpPr>
            <p:nvPr/>
          </p:nvSpPr>
          <p:spPr bwMode="auto">
            <a:xfrm flipH="1">
              <a:off x="3360" y="2160"/>
              <a:ext cx="192" cy="384"/>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86" name="Line 50">
              <a:extLst>
                <a:ext uri="{FF2B5EF4-FFF2-40B4-BE49-F238E27FC236}">
                  <a16:creationId xmlns:a16="http://schemas.microsoft.com/office/drawing/2014/main" xmlns="" id="{D3012669-D492-40C0-BE08-98D77D6913A0}"/>
                </a:ext>
              </a:extLst>
            </p:cNvPr>
            <p:cNvSpPr>
              <a:spLocks noChangeShapeType="1"/>
            </p:cNvSpPr>
            <p:nvPr/>
          </p:nvSpPr>
          <p:spPr bwMode="auto">
            <a:xfrm flipH="1">
              <a:off x="1056" y="2928"/>
              <a:ext cx="38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87" name="Line 51">
              <a:extLst>
                <a:ext uri="{FF2B5EF4-FFF2-40B4-BE49-F238E27FC236}">
                  <a16:creationId xmlns:a16="http://schemas.microsoft.com/office/drawing/2014/main" xmlns="" id="{FF67F01E-2E33-4423-A934-C393E77A52B7}"/>
                </a:ext>
              </a:extLst>
            </p:cNvPr>
            <p:cNvSpPr>
              <a:spLocks noChangeShapeType="1"/>
            </p:cNvSpPr>
            <p:nvPr/>
          </p:nvSpPr>
          <p:spPr bwMode="auto">
            <a:xfrm>
              <a:off x="1536" y="2928"/>
              <a:ext cx="96"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88" name="Line 52">
              <a:extLst>
                <a:ext uri="{FF2B5EF4-FFF2-40B4-BE49-F238E27FC236}">
                  <a16:creationId xmlns:a16="http://schemas.microsoft.com/office/drawing/2014/main" xmlns="" id="{DD4E7B4B-8469-474D-964D-365F61569333}"/>
                </a:ext>
              </a:extLst>
            </p:cNvPr>
            <p:cNvSpPr>
              <a:spLocks noChangeShapeType="1"/>
            </p:cNvSpPr>
            <p:nvPr/>
          </p:nvSpPr>
          <p:spPr bwMode="auto">
            <a:xfrm flipH="1">
              <a:off x="2016" y="2928"/>
              <a:ext cx="336"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89" name="Line 53">
              <a:extLst>
                <a:ext uri="{FF2B5EF4-FFF2-40B4-BE49-F238E27FC236}">
                  <a16:creationId xmlns:a16="http://schemas.microsoft.com/office/drawing/2014/main" xmlns="" id="{49FFFE10-20FF-4F29-BCA7-7B56DE9F5D1F}"/>
                </a:ext>
              </a:extLst>
            </p:cNvPr>
            <p:cNvSpPr>
              <a:spLocks noChangeShapeType="1"/>
            </p:cNvSpPr>
            <p:nvPr/>
          </p:nvSpPr>
          <p:spPr bwMode="auto">
            <a:xfrm flipH="1">
              <a:off x="2976" y="2928"/>
              <a:ext cx="240"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90" name="Line 54">
              <a:extLst>
                <a:ext uri="{FF2B5EF4-FFF2-40B4-BE49-F238E27FC236}">
                  <a16:creationId xmlns:a16="http://schemas.microsoft.com/office/drawing/2014/main" xmlns="" id="{234ED321-2C73-4A9E-BB1E-6D3219FB1364}"/>
                </a:ext>
              </a:extLst>
            </p:cNvPr>
            <p:cNvSpPr>
              <a:spLocks noChangeShapeType="1"/>
            </p:cNvSpPr>
            <p:nvPr/>
          </p:nvSpPr>
          <p:spPr bwMode="auto">
            <a:xfrm>
              <a:off x="3312" y="2928"/>
              <a:ext cx="288"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91" name="Line 55">
              <a:extLst>
                <a:ext uri="{FF2B5EF4-FFF2-40B4-BE49-F238E27FC236}">
                  <a16:creationId xmlns:a16="http://schemas.microsoft.com/office/drawing/2014/main" xmlns="" id="{CB3A47F1-D354-4A05-A012-86A99BA2B099}"/>
                </a:ext>
              </a:extLst>
            </p:cNvPr>
            <p:cNvSpPr>
              <a:spLocks noChangeShapeType="1"/>
            </p:cNvSpPr>
            <p:nvPr/>
          </p:nvSpPr>
          <p:spPr bwMode="auto">
            <a:xfrm>
              <a:off x="4224" y="2880"/>
              <a:ext cx="384" cy="528"/>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92" name="Line 56">
              <a:extLst>
                <a:ext uri="{FF2B5EF4-FFF2-40B4-BE49-F238E27FC236}">
                  <a16:creationId xmlns:a16="http://schemas.microsoft.com/office/drawing/2014/main" xmlns="" id="{C6DC3330-201D-46C5-B15F-27C494069E03}"/>
                </a:ext>
              </a:extLst>
            </p:cNvPr>
            <p:cNvSpPr>
              <a:spLocks noChangeShapeType="1"/>
            </p:cNvSpPr>
            <p:nvPr/>
          </p:nvSpPr>
          <p:spPr bwMode="auto">
            <a:xfrm flipH="1">
              <a:off x="3984" y="2928"/>
              <a:ext cx="144" cy="528"/>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93" name="Line 57">
              <a:extLst>
                <a:ext uri="{FF2B5EF4-FFF2-40B4-BE49-F238E27FC236}">
                  <a16:creationId xmlns:a16="http://schemas.microsoft.com/office/drawing/2014/main" xmlns="" id="{CAB72E80-ECAA-4BBC-9F6F-75637C624E01}"/>
                </a:ext>
              </a:extLst>
            </p:cNvPr>
            <p:cNvSpPr>
              <a:spLocks noChangeShapeType="1"/>
            </p:cNvSpPr>
            <p:nvPr/>
          </p:nvSpPr>
          <p:spPr bwMode="auto">
            <a:xfrm>
              <a:off x="2256" y="2160"/>
              <a:ext cx="14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94" name="Line 58">
              <a:extLst>
                <a:ext uri="{FF2B5EF4-FFF2-40B4-BE49-F238E27FC236}">
                  <a16:creationId xmlns:a16="http://schemas.microsoft.com/office/drawing/2014/main" xmlns="" id="{F759AC3D-165D-4676-8D00-2CBE76252916}"/>
                </a:ext>
              </a:extLst>
            </p:cNvPr>
            <p:cNvSpPr>
              <a:spLocks noChangeShapeType="1"/>
            </p:cNvSpPr>
            <p:nvPr/>
          </p:nvSpPr>
          <p:spPr bwMode="auto">
            <a:xfrm>
              <a:off x="2496" y="2928"/>
              <a:ext cx="14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95" name="AutoShape 59">
              <a:extLst>
                <a:ext uri="{FF2B5EF4-FFF2-40B4-BE49-F238E27FC236}">
                  <a16:creationId xmlns:a16="http://schemas.microsoft.com/office/drawing/2014/main" xmlns="" id="{1A840DE3-209A-4DDD-AAED-2948A505F34B}"/>
                </a:ext>
              </a:extLst>
            </p:cNvPr>
            <p:cNvSpPr>
              <a:spLocks noChangeArrowheads="1"/>
            </p:cNvSpPr>
            <p:nvPr/>
          </p:nvSpPr>
          <p:spPr bwMode="auto">
            <a:xfrm>
              <a:off x="2688" y="100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96" name="Text Box 60">
              <a:extLst>
                <a:ext uri="{FF2B5EF4-FFF2-40B4-BE49-F238E27FC236}">
                  <a16:creationId xmlns:a16="http://schemas.microsoft.com/office/drawing/2014/main" xmlns="" id="{E650AFE5-ED10-4F52-992A-DC1FBF206D3A}"/>
                </a:ext>
              </a:extLst>
            </p:cNvPr>
            <p:cNvSpPr txBox="1">
              <a:spLocks noChangeArrowheads="1"/>
            </p:cNvSpPr>
            <p:nvPr/>
          </p:nvSpPr>
          <p:spPr bwMode="auto">
            <a:xfrm>
              <a:off x="2713" y="960"/>
              <a:ext cx="336" cy="4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75000"/>
                </a:spcBef>
                <a:buClrTx/>
                <a:buSzTx/>
                <a:buFontTx/>
                <a:buNone/>
              </a:pPr>
              <a:r>
                <a:rPr kumimoji="1" lang="en-US" altLang="zh-CN" b="1">
                  <a:latin typeface="幼圆" panose="02010509060101010101" pitchFamily="49" charset="-122"/>
                  <a:ea typeface="幼圆" panose="02010509060101010101" pitchFamily="49" charset="-122"/>
                </a:rPr>
                <a:t>1</a:t>
              </a:r>
            </a:p>
          </p:txBody>
        </p:sp>
      </p:grpSp>
      <p:grpSp>
        <p:nvGrpSpPr>
          <p:cNvPr id="47108" name="Group 3">
            <a:extLst>
              <a:ext uri="{FF2B5EF4-FFF2-40B4-BE49-F238E27FC236}">
                <a16:creationId xmlns:a16="http://schemas.microsoft.com/office/drawing/2014/main" xmlns="" id="{2641BE5F-DB2A-49B3-94EB-882868BE19BE}"/>
              </a:ext>
            </a:extLst>
          </p:cNvPr>
          <p:cNvGrpSpPr>
            <a:grpSpLocks/>
          </p:cNvGrpSpPr>
          <p:nvPr/>
        </p:nvGrpSpPr>
        <p:grpSpPr bwMode="auto">
          <a:xfrm>
            <a:off x="1214438" y="2286000"/>
            <a:ext cx="6629400" cy="4446588"/>
            <a:chOff x="768" y="960"/>
            <a:chExt cx="4176" cy="2801"/>
          </a:xfrm>
        </p:grpSpPr>
        <p:sp>
          <p:nvSpPr>
            <p:cNvPr id="47109" name="AutoShape 4">
              <a:extLst>
                <a:ext uri="{FF2B5EF4-FFF2-40B4-BE49-F238E27FC236}">
                  <a16:creationId xmlns:a16="http://schemas.microsoft.com/office/drawing/2014/main" xmlns="" id="{6132AB44-3551-489D-9566-85100529CA89}"/>
                </a:ext>
              </a:extLst>
            </p:cNvPr>
            <p:cNvSpPr>
              <a:spLocks noChangeArrowheads="1"/>
            </p:cNvSpPr>
            <p:nvPr/>
          </p:nvSpPr>
          <p:spPr bwMode="auto">
            <a:xfrm>
              <a:off x="3024" y="2544"/>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47110" name="Group 5">
              <a:extLst>
                <a:ext uri="{FF2B5EF4-FFF2-40B4-BE49-F238E27FC236}">
                  <a16:creationId xmlns:a16="http://schemas.microsoft.com/office/drawing/2014/main" xmlns="" id="{A6E56093-93ED-42B1-8C0B-C27DAD916904}"/>
                </a:ext>
              </a:extLst>
            </p:cNvPr>
            <p:cNvGrpSpPr>
              <a:grpSpLocks/>
            </p:cNvGrpSpPr>
            <p:nvPr/>
          </p:nvGrpSpPr>
          <p:grpSpPr bwMode="auto">
            <a:xfrm>
              <a:off x="2256" y="2544"/>
              <a:ext cx="401" cy="401"/>
              <a:chOff x="2256" y="2928"/>
              <a:chExt cx="401" cy="401"/>
            </a:xfrm>
          </p:grpSpPr>
          <p:sp>
            <p:nvSpPr>
              <p:cNvPr id="47164" name="AutoShape 6">
                <a:extLst>
                  <a:ext uri="{FF2B5EF4-FFF2-40B4-BE49-F238E27FC236}">
                    <a16:creationId xmlns:a16="http://schemas.microsoft.com/office/drawing/2014/main" xmlns="" id="{D7CAD11F-C695-464D-A6BF-6A80C7BC17AD}"/>
                  </a:ext>
                </a:extLst>
              </p:cNvPr>
              <p:cNvSpPr>
                <a:spLocks noChangeArrowheads="1"/>
              </p:cNvSpPr>
              <p:nvPr/>
            </p:nvSpPr>
            <p:spPr bwMode="auto">
              <a:xfrm>
                <a:off x="2256" y="292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65" name="Text Box 7">
                <a:extLst>
                  <a:ext uri="{FF2B5EF4-FFF2-40B4-BE49-F238E27FC236}">
                    <a16:creationId xmlns:a16="http://schemas.microsoft.com/office/drawing/2014/main" xmlns="" id="{C28F69E3-10F2-4812-9FF5-17CF5176DC8B}"/>
                  </a:ext>
                </a:extLst>
              </p:cNvPr>
              <p:cNvSpPr txBox="1">
                <a:spLocks noChangeArrowheads="1"/>
              </p:cNvSpPr>
              <p:nvPr/>
            </p:nvSpPr>
            <p:spPr bwMode="auto">
              <a:xfrm>
                <a:off x="2304" y="2928"/>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sp>
          <p:nvSpPr>
            <p:cNvPr id="47111" name="Text Box 8">
              <a:extLst>
                <a:ext uri="{FF2B5EF4-FFF2-40B4-BE49-F238E27FC236}">
                  <a16:creationId xmlns:a16="http://schemas.microsoft.com/office/drawing/2014/main" xmlns="" id="{832DCC80-8034-4179-9098-12348395D8E5}"/>
                </a:ext>
              </a:extLst>
            </p:cNvPr>
            <p:cNvSpPr txBox="1">
              <a:spLocks noChangeArrowheads="1"/>
            </p:cNvSpPr>
            <p:nvPr/>
          </p:nvSpPr>
          <p:spPr bwMode="auto">
            <a:xfrm>
              <a:off x="3072" y="2544"/>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nvGrpSpPr>
            <p:cNvPr id="47112" name="Group 9">
              <a:extLst>
                <a:ext uri="{FF2B5EF4-FFF2-40B4-BE49-F238E27FC236}">
                  <a16:creationId xmlns:a16="http://schemas.microsoft.com/office/drawing/2014/main" xmlns="" id="{F8BE9C71-1CB6-40AF-8747-0282D2D4BA42}"/>
                </a:ext>
              </a:extLst>
            </p:cNvPr>
            <p:cNvGrpSpPr>
              <a:grpSpLocks/>
            </p:cNvGrpSpPr>
            <p:nvPr/>
          </p:nvGrpSpPr>
          <p:grpSpPr bwMode="auto">
            <a:xfrm>
              <a:off x="1344" y="2544"/>
              <a:ext cx="401" cy="401"/>
              <a:chOff x="1536" y="2928"/>
              <a:chExt cx="401" cy="401"/>
            </a:xfrm>
          </p:grpSpPr>
          <p:sp>
            <p:nvSpPr>
              <p:cNvPr id="47162" name="AutoShape 10">
                <a:extLst>
                  <a:ext uri="{FF2B5EF4-FFF2-40B4-BE49-F238E27FC236}">
                    <a16:creationId xmlns:a16="http://schemas.microsoft.com/office/drawing/2014/main" xmlns="" id="{54B6971D-7C93-4E82-981B-43C2EEF81D38}"/>
                  </a:ext>
                </a:extLst>
              </p:cNvPr>
              <p:cNvSpPr>
                <a:spLocks noChangeArrowheads="1"/>
              </p:cNvSpPr>
              <p:nvPr/>
            </p:nvSpPr>
            <p:spPr bwMode="auto">
              <a:xfrm>
                <a:off x="1536" y="292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63" name="Text Box 11">
                <a:extLst>
                  <a:ext uri="{FF2B5EF4-FFF2-40B4-BE49-F238E27FC236}">
                    <a16:creationId xmlns:a16="http://schemas.microsoft.com/office/drawing/2014/main" xmlns="" id="{ACBE8F72-3C7C-4AD1-86B0-9772CBA38A78}"/>
                  </a:ext>
                </a:extLst>
              </p:cNvPr>
              <p:cNvSpPr txBox="1">
                <a:spLocks noChangeArrowheads="1"/>
              </p:cNvSpPr>
              <p:nvPr/>
            </p:nvSpPr>
            <p:spPr bwMode="auto">
              <a:xfrm>
                <a:off x="1584" y="2928"/>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7113" name="Group 12">
              <a:extLst>
                <a:ext uri="{FF2B5EF4-FFF2-40B4-BE49-F238E27FC236}">
                  <a16:creationId xmlns:a16="http://schemas.microsoft.com/office/drawing/2014/main" xmlns="" id="{6448EA37-1228-4153-B8B8-1D505A258E53}"/>
                </a:ext>
              </a:extLst>
            </p:cNvPr>
            <p:cNvGrpSpPr>
              <a:grpSpLocks/>
            </p:cNvGrpSpPr>
            <p:nvPr/>
          </p:nvGrpSpPr>
          <p:grpSpPr bwMode="auto">
            <a:xfrm>
              <a:off x="3408" y="1776"/>
              <a:ext cx="401" cy="401"/>
              <a:chOff x="3024" y="2256"/>
              <a:chExt cx="401" cy="401"/>
            </a:xfrm>
          </p:grpSpPr>
          <p:sp>
            <p:nvSpPr>
              <p:cNvPr id="47160" name="AutoShape 13">
                <a:extLst>
                  <a:ext uri="{FF2B5EF4-FFF2-40B4-BE49-F238E27FC236}">
                    <a16:creationId xmlns:a16="http://schemas.microsoft.com/office/drawing/2014/main" xmlns="" id="{4D54E24B-5FB2-48E4-A086-49F867933F55}"/>
                  </a:ext>
                </a:extLst>
              </p:cNvPr>
              <p:cNvSpPr>
                <a:spLocks noChangeArrowheads="1"/>
              </p:cNvSpPr>
              <p:nvPr/>
            </p:nvSpPr>
            <p:spPr bwMode="auto">
              <a:xfrm>
                <a:off x="3024" y="2256"/>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61" name="Text Box 14">
                <a:extLst>
                  <a:ext uri="{FF2B5EF4-FFF2-40B4-BE49-F238E27FC236}">
                    <a16:creationId xmlns:a16="http://schemas.microsoft.com/office/drawing/2014/main" xmlns="" id="{A941C737-7A44-4380-9CBB-E40178024581}"/>
                  </a:ext>
                </a:extLst>
              </p:cNvPr>
              <p:cNvSpPr txBox="1">
                <a:spLocks noChangeArrowheads="1"/>
              </p:cNvSpPr>
              <p:nvPr/>
            </p:nvSpPr>
            <p:spPr bwMode="auto">
              <a:xfrm>
                <a:off x="3072" y="2256"/>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7114" name="Group 15">
              <a:extLst>
                <a:ext uri="{FF2B5EF4-FFF2-40B4-BE49-F238E27FC236}">
                  <a16:creationId xmlns:a16="http://schemas.microsoft.com/office/drawing/2014/main" xmlns="" id="{9ADE19CB-1CBA-419E-8B26-E3FD77CB76A9}"/>
                </a:ext>
              </a:extLst>
            </p:cNvPr>
            <p:cNvGrpSpPr>
              <a:grpSpLocks/>
            </p:cNvGrpSpPr>
            <p:nvPr/>
          </p:nvGrpSpPr>
          <p:grpSpPr bwMode="auto">
            <a:xfrm>
              <a:off x="3936" y="2544"/>
              <a:ext cx="401" cy="401"/>
              <a:chOff x="3504" y="2880"/>
              <a:chExt cx="401" cy="401"/>
            </a:xfrm>
          </p:grpSpPr>
          <p:sp>
            <p:nvSpPr>
              <p:cNvPr id="47158" name="AutoShape 16">
                <a:extLst>
                  <a:ext uri="{FF2B5EF4-FFF2-40B4-BE49-F238E27FC236}">
                    <a16:creationId xmlns:a16="http://schemas.microsoft.com/office/drawing/2014/main" xmlns="" id="{A1702B18-1353-4BF8-851B-B22A66AEC327}"/>
                  </a:ext>
                </a:extLst>
              </p:cNvPr>
              <p:cNvSpPr>
                <a:spLocks noChangeArrowheads="1"/>
              </p:cNvSpPr>
              <p:nvPr/>
            </p:nvSpPr>
            <p:spPr bwMode="auto">
              <a:xfrm>
                <a:off x="3504" y="288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59" name="Text Box 17">
                <a:extLst>
                  <a:ext uri="{FF2B5EF4-FFF2-40B4-BE49-F238E27FC236}">
                    <a16:creationId xmlns:a16="http://schemas.microsoft.com/office/drawing/2014/main" xmlns="" id="{93BE66EA-98D0-422A-99AD-644C7F1A8502}"/>
                  </a:ext>
                </a:extLst>
              </p:cNvPr>
              <p:cNvSpPr txBox="1">
                <a:spLocks noChangeArrowheads="1"/>
              </p:cNvSpPr>
              <p:nvPr/>
            </p:nvSpPr>
            <p:spPr bwMode="auto">
              <a:xfrm>
                <a:off x="3552" y="2880"/>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7115" name="Group 18">
              <a:extLst>
                <a:ext uri="{FF2B5EF4-FFF2-40B4-BE49-F238E27FC236}">
                  <a16:creationId xmlns:a16="http://schemas.microsoft.com/office/drawing/2014/main" xmlns="" id="{A185623F-72A1-456B-894D-70442D0FD692}"/>
                </a:ext>
              </a:extLst>
            </p:cNvPr>
            <p:cNvGrpSpPr>
              <a:grpSpLocks/>
            </p:cNvGrpSpPr>
            <p:nvPr/>
          </p:nvGrpSpPr>
          <p:grpSpPr bwMode="auto">
            <a:xfrm>
              <a:off x="2016" y="1728"/>
              <a:ext cx="401" cy="449"/>
              <a:chOff x="1872" y="2064"/>
              <a:chExt cx="401" cy="449"/>
            </a:xfrm>
          </p:grpSpPr>
          <p:sp>
            <p:nvSpPr>
              <p:cNvPr id="47156" name="AutoShape 19">
                <a:extLst>
                  <a:ext uri="{FF2B5EF4-FFF2-40B4-BE49-F238E27FC236}">
                    <a16:creationId xmlns:a16="http://schemas.microsoft.com/office/drawing/2014/main" xmlns="" id="{35FB04A1-5EBC-4705-ADE6-FA47B10EED3F}"/>
                  </a:ext>
                </a:extLst>
              </p:cNvPr>
              <p:cNvSpPr>
                <a:spLocks noChangeArrowheads="1"/>
              </p:cNvSpPr>
              <p:nvPr/>
            </p:nvSpPr>
            <p:spPr bwMode="auto">
              <a:xfrm>
                <a:off x="1872" y="2112"/>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57" name="Text Box 20">
                <a:extLst>
                  <a:ext uri="{FF2B5EF4-FFF2-40B4-BE49-F238E27FC236}">
                    <a16:creationId xmlns:a16="http://schemas.microsoft.com/office/drawing/2014/main" xmlns="" id="{74EBCC52-E9CB-4EF7-9E06-57047876B0AA}"/>
                  </a:ext>
                </a:extLst>
              </p:cNvPr>
              <p:cNvSpPr txBox="1">
                <a:spLocks noChangeArrowheads="1"/>
              </p:cNvSpPr>
              <p:nvPr/>
            </p:nvSpPr>
            <p:spPr bwMode="auto">
              <a:xfrm>
                <a:off x="1920" y="2064"/>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7116" name="Group 21">
              <a:extLst>
                <a:ext uri="{FF2B5EF4-FFF2-40B4-BE49-F238E27FC236}">
                  <a16:creationId xmlns:a16="http://schemas.microsoft.com/office/drawing/2014/main" xmlns="" id="{F5EBD33E-A717-434D-88AA-48DC00942173}"/>
                </a:ext>
              </a:extLst>
            </p:cNvPr>
            <p:cNvGrpSpPr>
              <a:grpSpLocks/>
            </p:cNvGrpSpPr>
            <p:nvPr/>
          </p:nvGrpSpPr>
          <p:grpSpPr bwMode="auto">
            <a:xfrm>
              <a:off x="1296" y="3360"/>
              <a:ext cx="401" cy="401"/>
              <a:chOff x="2016" y="3600"/>
              <a:chExt cx="401" cy="401"/>
            </a:xfrm>
          </p:grpSpPr>
          <p:sp>
            <p:nvSpPr>
              <p:cNvPr id="47154" name="AutoShape 22">
                <a:extLst>
                  <a:ext uri="{FF2B5EF4-FFF2-40B4-BE49-F238E27FC236}">
                    <a16:creationId xmlns:a16="http://schemas.microsoft.com/office/drawing/2014/main" xmlns="" id="{35C2187B-5E23-4435-BBC8-3122A0BD75CB}"/>
                  </a:ext>
                </a:extLst>
              </p:cNvPr>
              <p:cNvSpPr>
                <a:spLocks noChangeArrowheads="1"/>
              </p:cNvSpPr>
              <p:nvPr/>
            </p:nvSpPr>
            <p:spPr bwMode="auto">
              <a:xfrm>
                <a:off x="2016"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55" name="Text Box 23">
                <a:extLst>
                  <a:ext uri="{FF2B5EF4-FFF2-40B4-BE49-F238E27FC236}">
                    <a16:creationId xmlns:a16="http://schemas.microsoft.com/office/drawing/2014/main" xmlns="" id="{C0DFB9C3-2BAE-4F8E-9F14-86572B7F0C17}"/>
                  </a:ext>
                </a:extLst>
              </p:cNvPr>
              <p:cNvSpPr txBox="1">
                <a:spLocks noChangeArrowheads="1"/>
              </p:cNvSpPr>
              <p:nvPr/>
            </p:nvSpPr>
            <p:spPr bwMode="auto">
              <a:xfrm>
                <a:off x="2016" y="3600"/>
                <a:ext cx="384"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7117" name="Group 24">
              <a:extLst>
                <a:ext uri="{FF2B5EF4-FFF2-40B4-BE49-F238E27FC236}">
                  <a16:creationId xmlns:a16="http://schemas.microsoft.com/office/drawing/2014/main" xmlns="" id="{450CEB6D-1310-40CE-86D9-FD4CB1C7E619}"/>
                </a:ext>
              </a:extLst>
            </p:cNvPr>
            <p:cNvGrpSpPr>
              <a:grpSpLocks/>
            </p:cNvGrpSpPr>
            <p:nvPr/>
          </p:nvGrpSpPr>
          <p:grpSpPr bwMode="auto">
            <a:xfrm>
              <a:off x="768" y="3360"/>
              <a:ext cx="401" cy="384"/>
              <a:chOff x="1632" y="3600"/>
              <a:chExt cx="401" cy="384"/>
            </a:xfrm>
          </p:grpSpPr>
          <p:sp>
            <p:nvSpPr>
              <p:cNvPr id="47152" name="AutoShape 25">
                <a:extLst>
                  <a:ext uri="{FF2B5EF4-FFF2-40B4-BE49-F238E27FC236}">
                    <a16:creationId xmlns:a16="http://schemas.microsoft.com/office/drawing/2014/main" xmlns="" id="{947A8A9B-6F51-49BA-A4BB-CC5229AF51C2}"/>
                  </a:ext>
                </a:extLst>
              </p:cNvPr>
              <p:cNvSpPr>
                <a:spLocks noChangeArrowheads="1"/>
              </p:cNvSpPr>
              <p:nvPr/>
            </p:nvSpPr>
            <p:spPr bwMode="auto">
              <a:xfrm>
                <a:off x="1632" y="3600"/>
                <a:ext cx="401" cy="384"/>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53" name="Text Box 26">
                <a:extLst>
                  <a:ext uri="{FF2B5EF4-FFF2-40B4-BE49-F238E27FC236}">
                    <a16:creationId xmlns:a16="http://schemas.microsoft.com/office/drawing/2014/main" xmlns="" id="{27EF2CF8-5DE4-41F3-94AC-B23E6D1C4701}"/>
                  </a:ext>
                </a:extLst>
              </p:cNvPr>
              <p:cNvSpPr txBox="1">
                <a:spLocks noChangeArrowheads="1"/>
              </p:cNvSpPr>
              <p:nvPr/>
            </p:nvSpPr>
            <p:spPr bwMode="auto">
              <a:xfrm>
                <a:off x="1680" y="3600"/>
                <a:ext cx="288"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sp>
          <p:nvSpPr>
            <p:cNvPr id="47118" name="Line 27">
              <a:extLst>
                <a:ext uri="{FF2B5EF4-FFF2-40B4-BE49-F238E27FC236}">
                  <a16:creationId xmlns:a16="http://schemas.microsoft.com/office/drawing/2014/main" xmlns="" id="{612C2FAC-ED53-4BEE-B0CD-BD3C292BC7B2}"/>
                </a:ext>
              </a:extLst>
            </p:cNvPr>
            <p:cNvSpPr>
              <a:spLocks noChangeShapeType="1"/>
            </p:cNvSpPr>
            <p:nvPr/>
          </p:nvSpPr>
          <p:spPr bwMode="auto">
            <a:xfrm flipH="1">
              <a:off x="2400" y="1392"/>
              <a:ext cx="38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19" name="Line 28">
              <a:extLst>
                <a:ext uri="{FF2B5EF4-FFF2-40B4-BE49-F238E27FC236}">
                  <a16:creationId xmlns:a16="http://schemas.microsoft.com/office/drawing/2014/main" xmlns="" id="{A7E48F26-4F24-46FE-B1C8-9B67E3D3870B}"/>
                </a:ext>
              </a:extLst>
            </p:cNvPr>
            <p:cNvSpPr>
              <a:spLocks noChangeShapeType="1"/>
            </p:cNvSpPr>
            <p:nvPr/>
          </p:nvSpPr>
          <p:spPr bwMode="auto">
            <a:xfrm>
              <a:off x="3024" y="1392"/>
              <a:ext cx="432"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grpSp>
          <p:nvGrpSpPr>
            <p:cNvPr id="47120" name="Group 29">
              <a:extLst>
                <a:ext uri="{FF2B5EF4-FFF2-40B4-BE49-F238E27FC236}">
                  <a16:creationId xmlns:a16="http://schemas.microsoft.com/office/drawing/2014/main" xmlns="" id="{D2FB7193-7E00-42B3-B51E-C3EFDF606EC2}"/>
                </a:ext>
              </a:extLst>
            </p:cNvPr>
            <p:cNvGrpSpPr>
              <a:grpSpLocks/>
            </p:cNvGrpSpPr>
            <p:nvPr/>
          </p:nvGrpSpPr>
          <p:grpSpPr bwMode="auto">
            <a:xfrm>
              <a:off x="1824" y="3360"/>
              <a:ext cx="432" cy="401"/>
              <a:chOff x="2448" y="3600"/>
              <a:chExt cx="432" cy="401"/>
            </a:xfrm>
          </p:grpSpPr>
          <p:sp>
            <p:nvSpPr>
              <p:cNvPr id="47150" name="AutoShape 30">
                <a:extLst>
                  <a:ext uri="{FF2B5EF4-FFF2-40B4-BE49-F238E27FC236}">
                    <a16:creationId xmlns:a16="http://schemas.microsoft.com/office/drawing/2014/main" xmlns="" id="{8B594D45-B832-4F47-ACB5-AC06ACF17A16}"/>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51" name="Text Box 31">
                <a:extLst>
                  <a:ext uri="{FF2B5EF4-FFF2-40B4-BE49-F238E27FC236}">
                    <a16:creationId xmlns:a16="http://schemas.microsoft.com/office/drawing/2014/main" xmlns="" id="{56176238-3BA3-4D3C-AA87-DF4C588CC999}"/>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7121" name="Group 32">
              <a:extLst>
                <a:ext uri="{FF2B5EF4-FFF2-40B4-BE49-F238E27FC236}">
                  <a16:creationId xmlns:a16="http://schemas.microsoft.com/office/drawing/2014/main" xmlns="" id="{E65B7569-0197-4001-9CF7-4B6173F54929}"/>
                </a:ext>
              </a:extLst>
            </p:cNvPr>
            <p:cNvGrpSpPr>
              <a:grpSpLocks/>
            </p:cNvGrpSpPr>
            <p:nvPr/>
          </p:nvGrpSpPr>
          <p:grpSpPr bwMode="auto">
            <a:xfrm>
              <a:off x="3408" y="3360"/>
              <a:ext cx="432" cy="401"/>
              <a:chOff x="2448" y="3600"/>
              <a:chExt cx="432" cy="401"/>
            </a:xfrm>
          </p:grpSpPr>
          <p:sp>
            <p:nvSpPr>
              <p:cNvPr id="47148" name="AutoShape 33">
                <a:extLst>
                  <a:ext uri="{FF2B5EF4-FFF2-40B4-BE49-F238E27FC236}">
                    <a16:creationId xmlns:a16="http://schemas.microsoft.com/office/drawing/2014/main" xmlns="" id="{0FD293C4-38C1-4A18-B848-D2A99A412648}"/>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49" name="Text Box 34">
                <a:extLst>
                  <a:ext uri="{FF2B5EF4-FFF2-40B4-BE49-F238E27FC236}">
                    <a16:creationId xmlns:a16="http://schemas.microsoft.com/office/drawing/2014/main" xmlns="" id="{83D5D0B7-ABA4-4928-B16C-A0C48FA1C19D}"/>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7122" name="Group 35">
              <a:extLst>
                <a:ext uri="{FF2B5EF4-FFF2-40B4-BE49-F238E27FC236}">
                  <a16:creationId xmlns:a16="http://schemas.microsoft.com/office/drawing/2014/main" xmlns="" id="{4644BB07-9095-476C-8B4F-56A660EF958A}"/>
                </a:ext>
              </a:extLst>
            </p:cNvPr>
            <p:cNvGrpSpPr>
              <a:grpSpLocks/>
            </p:cNvGrpSpPr>
            <p:nvPr/>
          </p:nvGrpSpPr>
          <p:grpSpPr bwMode="auto">
            <a:xfrm>
              <a:off x="2352" y="3360"/>
              <a:ext cx="432" cy="401"/>
              <a:chOff x="2448" y="3600"/>
              <a:chExt cx="432" cy="401"/>
            </a:xfrm>
          </p:grpSpPr>
          <p:sp>
            <p:nvSpPr>
              <p:cNvPr id="47146" name="AutoShape 36">
                <a:extLst>
                  <a:ext uri="{FF2B5EF4-FFF2-40B4-BE49-F238E27FC236}">
                    <a16:creationId xmlns:a16="http://schemas.microsoft.com/office/drawing/2014/main" xmlns="" id="{D54B4627-1AEF-41DA-8831-449CE4E25ADA}"/>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47" name="Text Box 37">
                <a:extLst>
                  <a:ext uri="{FF2B5EF4-FFF2-40B4-BE49-F238E27FC236}">
                    <a16:creationId xmlns:a16="http://schemas.microsoft.com/office/drawing/2014/main" xmlns="" id="{A730699E-CBBA-4696-A14B-A7BF7BBE40BC}"/>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7123" name="Group 38">
              <a:extLst>
                <a:ext uri="{FF2B5EF4-FFF2-40B4-BE49-F238E27FC236}">
                  <a16:creationId xmlns:a16="http://schemas.microsoft.com/office/drawing/2014/main" xmlns="" id="{A4385536-934A-4CF9-8A96-9AC466D91A3E}"/>
                </a:ext>
              </a:extLst>
            </p:cNvPr>
            <p:cNvGrpSpPr>
              <a:grpSpLocks/>
            </p:cNvGrpSpPr>
            <p:nvPr/>
          </p:nvGrpSpPr>
          <p:grpSpPr bwMode="auto">
            <a:xfrm>
              <a:off x="2880" y="3360"/>
              <a:ext cx="432" cy="401"/>
              <a:chOff x="2448" y="3600"/>
              <a:chExt cx="432" cy="401"/>
            </a:xfrm>
          </p:grpSpPr>
          <p:sp>
            <p:nvSpPr>
              <p:cNvPr id="47144" name="AutoShape 39">
                <a:extLst>
                  <a:ext uri="{FF2B5EF4-FFF2-40B4-BE49-F238E27FC236}">
                    <a16:creationId xmlns:a16="http://schemas.microsoft.com/office/drawing/2014/main" xmlns="" id="{EAADC07F-FB00-4B4E-8723-CC13D5D86EE9}"/>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45" name="Text Box 40">
                <a:extLst>
                  <a:ext uri="{FF2B5EF4-FFF2-40B4-BE49-F238E27FC236}">
                    <a16:creationId xmlns:a16="http://schemas.microsoft.com/office/drawing/2014/main" xmlns="" id="{090AD2ED-FDB7-497D-9D4F-E7B8289EF0AB}"/>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7124" name="Group 41">
              <a:extLst>
                <a:ext uri="{FF2B5EF4-FFF2-40B4-BE49-F238E27FC236}">
                  <a16:creationId xmlns:a16="http://schemas.microsoft.com/office/drawing/2014/main" xmlns="" id="{026CFA02-0198-46F5-8B0D-D9CCB249668C}"/>
                </a:ext>
              </a:extLst>
            </p:cNvPr>
            <p:cNvGrpSpPr>
              <a:grpSpLocks/>
            </p:cNvGrpSpPr>
            <p:nvPr/>
          </p:nvGrpSpPr>
          <p:grpSpPr bwMode="auto">
            <a:xfrm>
              <a:off x="3936" y="3360"/>
              <a:ext cx="432" cy="401"/>
              <a:chOff x="2448" y="3600"/>
              <a:chExt cx="432" cy="401"/>
            </a:xfrm>
          </p:grpSpPr>
          <p:sp>
            <p:nvSpPr>
              <p:cNvPr id="47142" name="AutoShape 42">
                <a:extLst>
                  <a:ext uri="{FF2B5EF4-FFF2-40B4-BE49-F238E27FC236}">
                    <a16:creationId xmlns:a16="http://schemas.microsoft.com/office/drawing/2014/main" xmlns="" id="{B3A69B65-8940-440B-A85C-213DD2782E95}"/>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43" name="Text Box 43">
                <a:extLst>
                  <a:ext uri="{FF2B5EF4-FFF2-40B4-BE49-F238E27FC236}">
                    <a16:creationId xmlns:a16="http://schemas.microsoft.com/office/drawing/2014/main" xmlns="" id="{0E53C527-6E74-4A4E-BEFC-13AF20D5108C}"/>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grpSp>
          <p:nvGrpSpPr>
            <p:cNvPr id="47125" name="Group 44">
              <a:extLst>
                <a:ext uri="{FF2B5EF4-FFF2-40B4-BE49-F238E27FC236}">
                  <a16:creationId xmlns:a16="http://schemas.microsoft.com/office/drawing/2014/main" xmlns="" id="{5F62C631-858B-4E9B-9E28-A94191F1624D}"/>
                </a:ext>
              </a:extLst>
            </p:cNvPr>
            <p:cNvGrpSpPr>
              <a:grpSpLocks/>
            </p:cNvGrpSpPr>
            <p:nvPr/>
          </p:nvGrpSpPr>
          <p:grpSpPr bwMode="auto">
            <a:xfrm>
              <a:off x="4512" y="3360"/>
              <a:ext cx="432" cy="401"/>
              <a:chOff x="2448" y="3600"/>
              <a:chExt cx="432" cy="401"/>
            </a:xfrm>
          </p:grpSpPr>
          <p:sp>
            <p:nvSpPr>
              <p:cNvPr id="47140" name="AutoShape 45">
                <a:extLst>
                  <a:ext uri="{FF2B5EF4-FFF2-40B4-BE49-F238E27FC236}">
                    <a16:creationId xmlns:a16="http://schemas.microsoft.com/office/drawing/2014/main" xmlns="" id="{72088589-F58C-45AC-AB9D-21D471C8A757}"/>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41" name="Text Box 46">
                <a:extLst>
                  <a:ext uri="{FF2B5EF4-FFF2-40B4-BE49-F238E27FC236}">
                    <a16:creationId xmlns:a16="http://schemas.microsoft.com/office/drawing/2014/main" xmlns="" id="{251F1157-C755-4B61-AA19-884C6C2CF3BD}"/>
                  </a:ext>
                </a:extLst>
              </p:cNvPr>
              <p:cNvSpPr txBox="1">
                <a:spLocks noChangeArrowheads="1"/>
              </p:cNvSpPr>
              <p:nvPr/>
            </p:nvSpPr>
            <p:spPr bwMode="auto">
              <a:xfrm>
                <a:off x="2448" y="3600"/>
                <a:ext cx="432"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sp>
          <p:nvSpPr>
            <p:cNvPr id="47126" name="Line 47">
              <a:extLst>
                <a:ext uri="{FF2B5EF4-FFF2-40B4-BE49-F238E27FC236}">
                  <a16:creationId xmlns:a16="http://schemas.microsoft.com/office/drawing/2014/main" xmlns="" id="{360ADAE4-BC1A-406A-A0DC-5756F2912209}"/>
                </a:ext>
              </a:extLst>
            </p:cNvPr>
            <p:cNvSpPr>
              <a:spLocks noChangeShapeType="1"/>
            </p:cNvSpPr>
            <p:nvPr/>
          </p:nvSpPr>
          <p:spPr bwMode="auto">
            <a:xfrm flipH="1">
              <a:off x="1680" y="2160"/>
              <a:ext cx="432"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27" name="Line 48">
              <a:extLst>
                <a:ext uri="{FF2B5EF4-FFF2-40B4-BE49-F238E27FC236}">
                  <a16:creationId xmlns:a16="http://schemas.microsoft.com/office/drawing/2014/main" xmlns="" id="{BFA1FE75-0B06-45DA-8A97-C2527BCE9309}"/>
                </a:ext>
              </a:extLst>
            </p:cNvPr>
            <p:cNvSpPr>
              <a:spLocks noChangeShapeType="1"/>
            </p:cNvSpPr>
            <p:nvPr/>
          </p:nvSpPr>
          <p:spPr bwMode="auto">
            <a:xfrm>
              <a:off x="3696" y="2160"/>
              <a:ext cx="336" cy="384"/>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28" name="Line 49">
              <a:extLst>
                <a:ext uri="{FF2B5EF4-FFF2-40B4-BE49-F238E27FC236}">
                  <a16:creationId xmlns:a16="http://schemas.microsoft.com/office/drawing/2014/main" xmlns="" id="{FC4771BA-574B-4559-8348-673B4CFEDDC9}"/>
                </a:ext>
              </a:extLst>
            </p:cNvPr>
            <p:cNvSpPr>
              <a:spLocks noChangeShapeType="1"/>
            </p:cNvSpPr>
            <p:nvPr/>
          </p:nvSpPr>
          <p:spPr bwMode="auto">
            <a:xfrm flipH="1">
              <a:off x="3360" y="2160"/>
              <a:ext cx="192" cy="384"/>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29" name="Line 50">
              <a:extLst>
                <a:ext uri="{FF2B5EF4-FFF2-40B4-BE49-F238E27FC236}">
                  <a16:creationId xmlns:a16="http://schemas.microsoft.com/office/drawing/2014/main" xmlns="" id="{0B6D30A1-8A01-45F5-A530-FAE31F62F156}"/>
                </a:ext>
              </a:extLst>
            </p:cNvPr>
            <p:cNvSpPr>
              <a:spLocks noChangeShapeType="1"/>
            </p:cNvSpPr>
            <p:nvPr/>
          </p:nvSpPr>
          <p:spPr bwMode="auto">
            <a:xfrm flipH="1">
              <a:off x="1056" y="2928"/>
              <a:ext cx="38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30" name="Line 51">
              <a:extLst>
                <a:ext uri="{FF2B5EF4-FFF2-40B4-BE49-F238E27FC236}">
                  <a16:creationId xmlns:a16="http://schemas.microsoft.com/office/drawing/2014/main" xmlns="" id="{5B51A02B-9668-4303-9629-0D6E8B15134E}"/>
                </a:ext>
              </a:extLst>
            </p:cNvPr>
            <p:cNvSpPr>
              <a:spLocks noChangeShapeType="1"/>
            </p:cNvSpPr>
            <p:nvPr/>
          </p:nvSpPr>
          <p:spPr bwMode="auto">
            <a:xfrm>
              <a:off x="1536" y="2928"/>
              <a:ext cx="96"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31" name="Line 52">
              <a:extLst>
                <a:ext uri="{FF2B5EF4-FFF2-40B4-BE49-F238E27FC236}">
                  <a16:creationId xmlns:a16="http://schemas.microsoft.com/office/drawing/2014/main" xmlns="" id="{5ACBF84B-4A7E-4BC4-AB74-5EB36B0BC835}"/>
                </a:ext>
              </a:extLst>
            </p:cNvPr>
            <p:cNvSpPr>
              <a:spLocks noChangeShapeType="1"/>
            </p:cNvSpPr>
            <p:nvPr/>
          </p:nvSpPr>
          <p:spPr bwMode="auto">
            <a:xfrm flipH="1">
              <a:off x="2016" y="2928"/>
              <a:ext cx="336"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32" name="Line 53">
              <a:extLst>
                <a:ext uri="{FF2B5EF4-FFF2-40B4-BE49-F238E27FC236}">
                  <a16:creationId xmlns:a16="http://schemas.microsoft.com/office/drawing/2014/main" xmlns="" id="{1AE0F321-5A51-4B7C-AD1C-0346D03C00C1}"/>
                </a:ext>
              </a:extLst>
            </p:cNvPr>
            <p:cNvSpPr>
              <a:spLocks noChangeShapeType="1"/>
            </p:cNvSpPr>
            <p:nvPr/>
          </p:nvSpPr>
          <p:spPr bwMode="auto">
            <a:xfrm flipH="1">
              <a:off x="2976" y="2928"/>
              <a:ext cx="240"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33" name="Line 54">
              <a:extLst>
                <a:ext uri="{FF2B5EF4-FFF2-40B4-BE49-F238E27FC236}">
                  <a16:creationId xmlns:a16="http://schemas.microsoft.com/office/drawing/2014/main" xmlns="" id="{12592331-B93B-45D1-B772-2DA079D72E27}"/>
                </a:ext>
              </a:extLst>
            </p:cNvPr>
            <p:cNvSpPr>
              <a:spLocks noChangeShapeType="1"/>
            </p:cNvSpPr>
            <p:nvPr/>
          </p:nvSpPr>
          <p:spPr bwMode="auto">
            <a:xfrm>
              <a:off x="3312" y="2928"/>
              <a:ext cx="288"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34" name="Line 55">
              <a:extLst>
                <a:ext uri="{FF2B5EF4-FFF2-40B4-BE49-F238E27FC236}">
                  <a16:creationId xmlns:a16="http://schemas.microsoft.com/office/drawing/2014/main" xmlns="" id="{515BA85F-E7D9-4D77-9679-F347981C0BD9}"/>
                </a:ext>
              </a:extLst>
            </p:cNvPr>
            <p:cNvSpPr>
              <a:spLocks noChangeShapeType="1"/>
            </p:cNvSpPr>
            <p:nvPr/>
          </p:nvSpPr>
          <p:spPr bwMode="auto">
            <a:xfrm>
              <a:off x="4224" y="2880"/>
              <a:ext cx="384" cy="528"/>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35" name="Line 56">
              <a:extLst>
                <a:ext uri="{FF2B5EF4-FFF2-40B4-BE49-F238E27FC236}">
                  <a16:creationId xmlns:a16="http://schemas.microsoft.com/office/drawing/2014/main" xmlns="" id="{53294CCD-4D04-4314-B304-E7947243946D}"/>
                </a:ext>
              </a:extLst>
            </p:cNvPr>
            <p:cNvSpPr>
              <a:spLocks noChangeShapeType="1"/>
            </p:cNvSpPr>
            <p:nvPr/>
          </p:nvSpPr>
          <p:spPr bwMode="auto">
            <a:xfrm flipH="1">
              <a:off x="3984" y="2928"/>
              <a:ext cx="144" cy="528"/>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36" name="Line 57">
              <a:extLst>
                <a:ext uri="{FF2B5EF4-FFF2-40B4-BE49-F238E27FC236}">
                  <a16:creationId xmlns:a16="http://schemas.microsoft.com/office/drawing/2014/main" xmlns="" id="{9659C026-F891-4B07-9AAB-9CC6C17A3AB5}"/>
                </a:ext>
              </a:extLst>
            </p:cNvPr>
            <p:cNvSpPr>
              <a:spLocks noChangeShapeType="1"/>
            </p:cNvSpPr>
            <p:nvPr/>
          </p:nvSpPr>
          <p:spPr bwMode="auto">
            <a:xfrm>
              <a:off x="2256" y="2160"/>
              <a:ext cx="14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37" name="Line 58">
              <a:extLst>
                <a:ext uri="{FF2B5EF4-FFF2-40B4-BE49-F238E27FC236}">
                  <a16:creationId xmlns:a16="http://schemas.microsoft.com/office/drawing/2014/main" xmlns="" id="{A04D40F8-70AF-470A-83BB-03A1B9864E68}"/>
                </a:ext>
              </a:extLst>
            </p:cNvPr>
            <p:cNvSpPr>
              <a:spLocks noChangeShapeType="1"/>
            </p:cNvSpPr>
            <p:nvPr/>
          </p:nvSpPr>
          <p:spPr bwMode="auto">
            <a:xfrm>
              <a:off x="2496" y="2928"/>
              <a:ext cx="14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7138" name="AutoShape 59">
              <a:extLst>
                <a:ext uri="{FF2B5EF4-FFF2-40B4-BE49-F238E27FC236}">
                  <a16:creationId xmlns:a16="http://schemas.microsoft.com/office/drawing/2014/main" xmlns="" id="{9A953B3B-17A1-4BC9-8E69-4FDA8213C2E3}"/>
                </a:ext>
              </a:extLst>
            </p:cNvPr>
            <p:cNvSpPr>
              <a:spLocks noChangeArrowheads="1"/>
            </p:cNvSpPr>
            <p:nvPr/>
          </p:nvSpPr>
          <p:spPr bwMode="auto">
            <a:xfrm>
              <a:off x="2688" y="100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39" name="Text Box 60">
              <a:extLst>
                <a:ext uri="{FF2B5EF4-FFF2-40B4-BE49-F238E27FC236}">
                  <a16:creationId xmlns:a16="http://schemas.microsoft.com/office/drawing/2014/main" xmlns="" id="{079250B7-33D5-48F5-AC91-D734A492E664}"/>
                </a:ext>
              </a:extLst>
            </p:cNvPr>
            <p:cNvSpPr txBox="1">
              <a:spLocks noChangeArrowheads="1"/>
            </p:cNvSpPr>
            <p:nvPr/>
          </p:nvSpPr>
          <p:spPr bwMode="auto">
            <a:xfrm>
              <a:off x="2713" y="960"/>
              <a:ext cx="336" cy="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75000"/>
                </a:spcBef>
                <a:buClrTx/>
                <a:buSzTx/>
                <a:buFontTx/>
                <a:buNone/>
              </a:pPr>
              <a:endParaRPr kumimoji="1" lang="en-US" altLang="zh-CN" b="1">
                <a:latin typeface="幼圆" panose="02010509060101010101" pitchFamily="49" charset="-122"/>
                <a:ea typeface="幼圆" panose="02010509060101010101" pitchFamily="49" charset="-122"/>
              </a:endParaRPr>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xmlns="" id="{2D309E2E-A67F-4198-A10A-F4470D9F997B}"/>
              </a:ext>
            </a:extLst>
          </p:cNvPr>
          <p:cNvSpPr>
            <a:spLocks noGrp="1" noChangeArrowheads="1"/>
          </p:cNvSpPr>
          <p:nvPr>
            <p:ph idx="1"/>
          </p:nvPr>
        </p:nvSpPr>
        <p:spPr>
          <a:xfrm>
            <a:off x="0" y="228600"/>
            <a:ext cx="9144000" cy="6858000"/>
          </a:xfrm>
        </p:spPr>
        <p:txBody>
          <a:bodyPr/>
          <a:lstStyle/>
          <a:p>
            <a:pPr>
              <a:buNone/>
              <a:defRPr/>
            </a:pPr>
            <a:r>
              <a:rPr lang="zh-CN" altLang="en-US" sz="1600" b="1" dirty="0">
                <a:latin typeface="幼圆" pitchFamily="49" charset="-122"/>
                <a:ea typeface="幼圆" pitchFamily="49" charset="-122"/>
              </a:rPr>
              <a:t>    </a:t>
            </a:r>
            <a:r>
              <a:rPr lang="zh-CN" altLang="en-US" b="1" dirty="0">
                <a:latin typeface="幼圆" pitchFamily="49" charset="-122"/>
                <a:ea typeface="幼圆" pitchFamily="49" charset="-122"/>
              </a:rPr>
              <a:t>完全二叉树</a:t>
            </a:r>
            <a:r>
              <a:rPr lang="en-US" altLang="zh-CN" dirty="0">
                <a:latin typeface="幼圆" pitchFamily="49" charset="-122"/>
                <a:ea typeface="幼圆" pitchFamily="49" charset="-122"/>
              </a:rPr>
              <a:t>(complete binary tree)</a:t>
            </a:r>
            <a:r>
              <a:rPr lang="zh-CN" altLang="en-US" b="1" dirty="0">
                <a:latin typeface="幼圆" pitchFamily="49" charset="-122"/>
                <a:ea typeface="幼圆" pitchFamily="49" charset="-122"/>
              </a:rPr>
              <a:t>的定义：</a:t>
            </a:r>
          </a:p>
          <a:p>
            <a:pPr eaLnBrk="1" hangingPunct="1">
              <a:lnSpc>
                <a:spcPct val="120000"/>
              </a:lnSpc>
              <a:buFont typeface="Wingdings" panose="05000000000000000000" pitchFamily="2" charset="2"/>
              <a:buNone/>
              <a:defRPr/>
            </a:pPr>
            <a:r>
              <a:rPr lang="zh-CN" altLang="en-US" b="1" dirty="0">
                <a:latin typeface="幼圆" pitchFamily="49" charset="-122"/>
                <a:ea typeface="幼圆" pitchFamily="49" charset="-122"/>
              </a:rPr>
              <a:t>      是一棵具有</a:t>
            </a:r>
            <a:r>
              <a:rPr lang="en-US" altLang="zh-CN" b="1" dirty="0">
                <a:latin typeface="幼圆" pitchFamily="49" charset="-122"/>
                <a:ea typeface="幼圆" pitchFamily="49" charset="-122"/>
              </a:rPr>
              <a:t>n</a:t>
            </a:r>
            <a:r>
              <a:rPr lang="zh-CN" altLang="en-US" b="1" dirty="0">
                <a:latin typeface="幼圆" pitchFamily="49" charset="-122"/>
                <a:ea typeface="幼圆" pitchFamily="49" charset="-122"/>
              </a:rPr>
              <a:t>个结点，高度为</a:t>
            </a:r>
            <a:r>
              <a:rPr lang="en-US" altLang="zh-CN" b="1" dirty="0">
                <a:latin typeface="幼圆" pitchFamily="49" charset="-122"/>
                <a:ea typeface="幼圆" pitchFamily="49" charset="-122"/>
              </a:rPr>
              <a:t>k</a:t>
            </a:r>
            <a:r>
              <a:rPr lang="zh-CN" altLang="en-US" b="1" dirty="0">
                <a:latin typeface="幼圆" pitchFamily="49" charset="-122"/>
                <a:ea typeface="幼圆" pitchFamily="49" charset="-122"/>
              </a:rPr>
              <a:t>的二叉树，且树中所有结点对应高度为</a:t>
            </a:r>
            <a:r>
              <a:rPr lang="en-US" altLang="zh-CN" b="1" dirty="0">
                <a:latin typeface="幼圆" pitchFamily="49" charset="-122"/>
                <a:ea typeface="幼圆" pitchFamily="49" charset="-122"/>
              </a:rPr>
              <a:t>k</a:t>
            </a:r>
            <a:r>
              <a:rPr lang="zh-CN" altLang="en-US" b="1" dirty="0">
                <a:latin typeface="幼圆" pitchFamily="49" charset="-122"/>
                <a:ea typeface="幼圆" pitchFamily="49" charset="-122"/>
              </a:rPr>
              <a:t>的满二叉树中编号由</a:t>
            </a:r>
            <a:r>
              <a:rPr lang="en-US" altLang="zh-CN" b="1" dirty="0">
                <a:latin typeface="幼圆" pitchFamily="49" charset="-122"/>
                <a:ea typeface="幼圆" pitchFamily="49" charset="-122"/>
              </a:rPr>
              <a:t>1</a:t>
            </a:r>
            <a:r>
              <a:rPr lang="zh-CN" altLang="en-US" b="1" dirty="0">
                <a:latin typeface="幼圆" pitchFamily="49" charset="-122"/>
                <a:ea typeface="幼圆" pitchFamily="49" charset="-122"/>
              </a:rPr>
              <a:t>至</a:t>
            </a:r>
            <a:r>
              <a:rPr lang="en-US" altLang="zh-CN" b="1" dirty="0">
                <a:latin typeface="幼圆" pitchFamily="49" charset="-122"/>
                <a:ea typeface="幼圆" pitchFamily="49" charset="-122"/>
              </a:rPr>
              <a:t>n</a:t>
            </a:r>
            <a:r>
              <a:rPr lang="zh-CN" altLang="en-US" b="1" dirty="0">
                <a:latin typeface="幼圆" pitchFamily="49" charset="-122"/>
                <a:ea typeface="幼圆" pitchFamily="49" charset="-122"/>
              </a:rPr>
              <a:t>的那些结点。</a:t>
            </a:r>
            <a:endParaRPr lang="zh-CN" altLang="en-US" sz="3600" b="1" dirty="0">
              <a:latin typeface="幼圆" pitchFamily="49" charset="-122"/>
              <a:ea typeface="幼圆" pitchFamily="49" charset="-122"/>
            </a:endParaRPr>
          </a:p>
        </p:txBody>
      </p:sp>
      <p:grpSp>
        <p:nvGrpSpPr>
          <p:cNvPr id="2" name="Group 3">
            <a:extLst>
              <a:ext uri="{FF2B5EF4-FFF2-40B4-BE49-F238E27FC236}">
                <a16:creationId xmlns:a16="http://schemas.microsoft.com/office/drawing/2014/main" xmlns="" id="{6DF1D670-D33A-4B08-8C02-23D0C260FA68}"/>
              </a:ext>
            </a:extLst>
          </p:cNvPr>
          <p:cNvGrpSpPr>
            <a:grpSpLocks/>
          </p:cNvGrpSpPr>
          <p:nvPr/>
        </p:nvGrpSpPr>
        <p:grpSpPr bwMode="auto">
          <a:xfrm>
            <a:off x="1223963" y="2097088"/>
            <a:ext cx="5665787" cy="4446587"/>
            <a:chOff x="768" y="1200"/>
            <a:chExt cx="3569" cy="2801"/>
          </a:xfrm>
        </p:grpSpPr>
        <p:sp>
          <p:nvSpPr>
            <p:cNvPr id="49156" name="AutoShape 4">
              <a:extLst>
                <a:ext uri="{FF2B5EF4-FFF2-40B4-BE49-F238E27FC236}">
                  <a16:creationId xmlns:a16="http://schemas.microsoft.com/office/drawing/2014/main" xmlns="" id="{4BA34163-319F-4A3E-BE83-95D90B3E5FA7}"/>
                </a:ext>
              </a:extLst>
            </p:cNvPr>
            <p:cNvSpPr>
              <a:spLocks noChangeArrowheads="1"/>
            </p:cNvSpPr>
            <p:nvPr/>
          </p:nvSpPr>
          <p:spPr bwMode="auto">
            <a:xfrm>
              <a:off x="3024" y="2784"/>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49157" name="Group 5">
              <a:extLst>
                <a:ext uri="{FF2B5EF4-FFF2-40B4-BE49-F238E27FC236}">
                  <a16:creationId xmlns:a16="http://schemas.microsoft.com/office/drawing/2014/main" xmlns="" id="{5ED978DC-18CC-4086-899E-605E9E93E3F5}"/>
                </a:ext>
              </a:extLst>
            </p:cNvPr>
            <p:cNvGrpSpPr>
              <a:grpSpLocks/>
            </p:cNvGrpSpPr>
            <p:nvPr/>
          </p:nvGrpSpPr>
          <p:grpSpPr bwMode="auto">
            <a:xfrm>
              <a:off x="2256" y="2784"/>
              <a:ext cx="401" cy="401"/>
              <a:chOff x="2256" y="2928"/>
              <a:chExt cx="401" cy="401"/>
            </a:xfrm>
          </p:grpSpPr>
          <p:sp>
            <p:nvSpPr>
              <p:cNvPr id="49191" name="AutoShape 6">
                <a:extLst>
                  <a:ext uri="{FF2B5EF4-FFF2-40B4-BE49-F238E27FC236}">
                    <a16:creationId xmlns:a16="http://schemas.microsoft.com/office/drawing/2014/main" xmlns="" id="{6F1EB337-DF21-4884-A3F6-E21A70411AE0}"/>
                  </a:ext>
                </a:extLst>
              </p:cNvPr>
              <p:cNvSpPr>
                <a:spLocks noChangeArrowheads="1"/>
              </p:cNvSpPr>
              <p:nvPr/>
            </p:nvSpPr>
            <p:spPr bwMode="auto">
              <a:xfrm>
                <a:off x="2256" y="292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9192" name="Text Box 7">
                <a:extLst>
                  <a:ext uri="{FF2B5EF4-FFF2-40B4-BE49-F238E27FC236}">
                    <a16:creationId xmlns:a16="http://schemas.microsoft.com/office/drawing/2014/main" xmlns="" id="{D6815D96-0772-412A-9FB2-C1A13028F453}"/>
                  </a:ext>
                </a:extLst>
              </p:cNvPr>
              <p:cNvSpPr txBox="1">
                <a:spLocks noChangeArrowheads="1"/>
              </p:cNvSpPr>
              <p:nvPr/>
            </p:nvSpPr>
            <p:spPr bwMode="auto">
              <a:xfrm>
                <a:off x="2304" y="2928"/>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5</a:t>
                </a:r>
              </a:p>
            </p:txBody>
          </p:sp>
        </p:grpSp>
        <p:sp>
          <p:nvSpPr>
            <p:cNvPr id="49158" name="Text Box 8">
              <a:extLst>
                <a:ext uri="{FF2B5EF4-FFF2-40B4-BE49-F238E27FC236}">
                  <a16:creationId xmlns:a16="http://schemas.microsoft.com/office/drawing/2014/main" xmlns="" id="{0F5CAEE7-F979-4B79-B24E-8062570209A7}"/>
                </a:ext>
              </a:extLst>
            </p:cNvPr>
            <p:cNvSpPr txBox="1">
              <a:spLocks noChangeArrowheads="1"/>
            </p:cNvSpPr>
            <p:nvPr/>
          </p:nvSpPr>
          <p:spPr bwMode="auto">
            <a:xfrm>
              <a:off x="3072" y="2784"/>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6</a:t>
              </a:r>
            </a:p>
          </p:txBody>
        </p:sp>
        <p:grpSp>
          <p:nvGrpSpPr>
            <p:cNvPr id="49159" name="Group 9">
              <a:extLst>
                <a:ext uri="{FF2B5EF4-FFF2-40B4-BE49-F238E27FC236}">
                  <a16:creationId xmlns:a16="http://schemas.microsoft.com/office/drawing/2014/main" xmlns="" id="{2AE9D27B-73F2-406B-83E3-A135B8EFE2DE}"/>
                </a:ext>
              </a:extLst>
            </p:cNvPr>
            <p:cNvGrpSpPr>
              <a:grpSpLocks/>
            </p:cNvGrpSpPr>
            <p:nvPr/>
          </p:nvGrpSpPr>
          <p:grpSpPr bwMode="auto">
            <a:xfrm>
              <a:off x="1344" y="2784"/>
              <a:ext cx="401" cy="401"/>
              <a:chOff x="1536" y="2928"/>
              <a:chExt cx="401" cy="401"/>
            </a:xfrm>
          </p:grpSpPr>
          <p:sp>
            <p:nvSpPr>
              <p:cNvPr id="49189" name="AutoShape 10">
                <a:extLst>
                  <a:ext uri="{FF2B5EF4-FFF2-40B4-BE49-F238E27FC236}">
                    <a16:creationId xmlns:a16="http://schemas.microsoft.com/office/drawing/2014/main" xmlns="" id="{59E40D15-AAE6-490E-A7BD-F151273B1C26}"/>
                  </a:ext>
                </a:extLst>
              </p:cNvPr>
              <p:cNvSpPr>
                <a:spLocks noChangeArrowheads="1"/>
              </p:cNvSpPr>
              <p:nvPr/>
            </p:nvSpPr>
            <p:spPr bwMode="auto">
              <a:xfrm>
                <a:off x="1536" y="292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9190" name="Text Box 11">
                <a:extLst>
                  <a:ext uri="{FF2B5EF4-FFF2-40B4-BE49-F238E27FC236}">
                    <a16:creationId xmlns:a16="http://schemas.microsoft.com/office/drawing/2014/main" xmlns="" id="{AB02EFA8-0278-4B6E-9EC2-19EA5160A315}"/>
                  </a:ext>
                </a:extLst>
              </p:cNvPr>
              <p:cNvSpPr txBox="1">
                <a:spLocks noChangeArrowheads="1"/>
              </p:cNvSpPr>
              <p:nvPr/>
            </p:nvSpPr>
            <p:spPr bwMode="auto">
              <a:xfrm>
                <a:off x="1584" y="2928"/>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4</a:t>
                </a:r>
              </a:p>
            </p:txBody>
          </p:sp>
        </p:grpSp>
        <p:grpSp>
          <p:nvGrpSpPr>
            <p:cNvPr id="49160" name="Group 12">
              <a:extLst>
                <a:ext uri="{FF2B5EF4-FFF2-40B4-BE49-F238E27FC236}">
                  <a16:creationId xmlns:a16="http://schemas.microsoft.com/office/drawing/2014/main" xmlns="" id="{70634CD0-68AD-4F5A-9DBC-674A0928386C}"/>
                </a:ext>
              </a:extLst>
            </p:cNvPr>
            <p:cNvGrpSpPr>
              <a:grpSpLocks/>
            </p:cNvGrpSpPr>
            <p:nvPr/>
          </p:nvGrpSpPr>
          <p:grpSpPr bwMode="auto">
            <a:xfrm>
              <a:off x="3408" y="2016"/>
              <a:ext cx="401" cy="401"/>
              <a:chOff x="3024" y="2256"/>
              <a:chExt cx="401" cy="401"/>
            </a:xfrm>
          </p:grpSpPr>
          <p:sp>
            <p:nvSpPr>
              <p:cNvPr id="49187" name="AutoShape 13">
                <a:extLst>
                  <a:ext uri="{FF2B5EF4-FFF2-40B4-BE49-F238E27FC236}">
                    <a16:creationId xmlns:a16="http://schemas.microsoft.com/office/drawing/2014/main" xmlns="" id="{782B0B69-6BDC-46B8-86F6-9B5D6E7640CC}"/>
                  </a:ext>
                </a:extLst>
              </p:cNvPr>
              <p:cNvSpPr>
                <a:spLocks noChangeArrowheads="1"/>
              </p:cNvSpPr>
              <p:nvPr/>
            </p:nvSpPr>
            <p:spPr bwMode="auto">
              <a:xfrm>
                <a:off x="3024" y="2256"/>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9188" name="Text Box 14">
                <a:extLst>
                  <a:ext uri="{FF2B5EF4-FFF2-40B4-BE49-F238E27FC236}">
                    <a16:creationId xmlns:a16="http://schemas.microsoft.com/office/drawing/2014/main" xmlns="" id="{2EC79E99-C1AE-4B13-8872-E32320CA9328}"/>
                  </a:ext>
                </a:extLst>
              </p:cNvPr>
              <p:cNvSpPr txBox="1">
                <a:spLocks noChangeArrowheads="1"/>
              </p:cNvSpPr>
              <p:nvPr/>
            </p:nvSpPr>
            <p:spPr bwMode="auto">
              <a:xfrm>
                <a:off x="3072" y="2256"/>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3</a:t>
                </a:r>
              </a:p>
            </p:txBody>
          </p:sp>
        </p:grpSp>
        <p:grpSp>
          <p:nvGrpSpPr>
            <p:cNvPr id="49161" name="Group 15">
              <a:extLst>
                <a:ext uri="{FF2B5EF4-FFF2-40B4-BE49-F238E27FC236}">
                  <a16:creationId xmlns:a16="http://schemas.microsoft.com/office/drawing/2014/main" xmlns="" id="{947BC2D1-264E-40DD-9C49-62B30D958663}"/>
                </a:ext>
              </a:extLst>
            </p:cNvPr>
            <p:cNvGrpSpPr>
              <a:grpSpLocks/>
            </p:cNvGrpSpPr>
            <p:nvPr/>
          </p:nvGrpSpPr>
          <p:grpSpPr bwMode="auto">
            <a:xfrm>
              <a:off x="3936" y="2784"/>
              <a:ext cx="401" cy="401"/>
              <a:chOff x="3504" y="2880"/>
              <a:chExt cx="401" cy="401"/>
            </a:xfrm>
          </p:grpSpPr>
          <p:sp>
            <p:nvSpPr>
              <p:cNvPr id="49185" name="AutoShape 16">
                <a:extLst>
                  <a:ext uri="{FF2B5EF4-FFF2-40B4-BE49-F238E27FC236}">
                    <a16:creationId xmlns:a16="http://schemas.microsoft.com/office/drawing/2014/main" xmlns="" id="{13C3B079-3AB0-44BA-BDC4-A662A1162E62}"/>
                  </a:ext>
                </a:extLst>
              </p:cNvPr>
              <p:cNvSpPr>
                <a:spLocks noChangeArrowheads="1"/>
              </p:cNvSpPr>
              <p:nvPr/>
            </p:nvSpPr>
            <p:spPr bwMode="auto">
              <a:xfrm>
                <a:off x="3504" y="288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9186" name="Text Box 17">
                <a:extLst>
                  <a:ext uri="{FF2B5EF4-FFF2-40B4-BE49-F238E27FC236}">
                    <a16:creationId xmlns:a16="http://schemas.microsoft.com/office/drawing/2014/main" xmlns="" id="{71CEB419-0E4B-4458-85D2-A7AA30B1837D}"/>
                  </a:ext>
                </a:extLst>
              </p:cNvPr>
              <p:cNvSpPr txBox="1">
                <a:spLocks noChangeArrowheads="1"/>
              </p:cNvSpPr>
              <p:nvPr/>
            </p:nvSpPr>
            <p:spPr bwMode="auto">
              <a:xfrm>
                <a:off x="3552" y="2880"/>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7</a:t>
                </a:r>
              </a:p>
            </p:txBody>
          </p:sp>
        </p:grpSp>
        <p:grpSp>
          <p:nvGrpSpPr>
            <p:cNvPr id="49162" name="Group 18">
              <a:extLst>
                <a:ext uri="{FF2B5EF4-FFF2-40B4-BE49-F238E27FC236}">
                  <a16:creationId xmlns:a16="http://schemas.microsoft.com/office/drawing/2014/main" xmlns="" id="{57C492F6-F66F-4B4B-B57F-DEF128B77E87}"/>
                </a:ext>
              </a:extLst>
            </p:cNvPr>
            <p:cNvGrpSpPr>
              <a:grpSpLocks/>
            </p:cNvGrpSpPr>
            <p:nvPr/>
          </p:nvGrpSpPr>
          <p:grpSpPr bwMode="auto">
            <a:xfrm>
              <a:off x="2016" y="1968"/>
              <a:ext cx="401" cy="449"/>
              <a:chOff x="1872" y="2064"/>
              <a:chExt cx="401" cy="449"/>
            </a:xfrm>
          </p:grpSpPr>
          <p:sp>
            <p:nvSpPr>
              <p:cNvPr id="49183" name="AutoShape 19">
                <a:extLst>
                  <a:ext uri="{FF2B5EF4-FFF2-40B4-BE49-F238E27FC236}">
                    <a16:creationId xmlns:a16="http://schemas.microsoft.com/office/drawing/2014/main" xmlns="" id="{CF9F48CF-2BA7-41AD-9C32-AA9826B71764}"/>
                  </a:ext>
                </a:extLst>
              </p:cNvPr>
              <p:cNvSpPr>
                <a:spLocks noChangeArrowheads="1"/>
              </p:cNvSpPr>
              <p:nvPr/>
            </p:nvSpPr>
            <p:spPr bwMode="auto">
              <a:xfrm>
                <a:off x="1872" y="2112"/>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9184" name="Text Box 20">
                <a:extLst>
                  <a:ext uri="{FF2B5EF4-FFF2-40B4-BE49-F238E27FC236}">
                    <a16:creationId xmlns:a16="http://schemas.microsoft.com/office/drawing/2014/main" xmlns="" id="{CECA5723-0761-464C-93E8-96A1CB4C7E44}"/>
                  </a:ext>
                </a:extLst>
              </p:cNvPr>
              <p:cNvSpPr txBox="1">
                <a:spLocks noChangeArrowheads="1"/>
              </p:cNvSpPr>
              <p:nvPr/>
            </p:nvSpPr>
            <p:spPr bwMode="auto">
              <a:xfrm>
                <a:off x="1920" y="2064"/>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2</a:t>
                </a:r>
              </a:p>
            </p:txBody>
          </p:sp>
        </p:grpSp>
        <p:grpSp>
          <p:nvGrpSpPr>
            <p:cNvPr id="49163" name="Group 21">
              <a:extLst>
                <a:ext uri="{FF2B5EF4-FFF2-40B4-BE49-F238E27FC236}">
                  <a16:creationId xmlns:a16="http://schemas.microsoft.com/office/drawing/2014/main" xmlns="" id="{2FB2680F-6A54-42D1-A67E-0E321F699E3D}"/>
                </a:ext>
              </a:extLst>
            </p:cNvPr>
            <p:cNvGrpSpPr>
              <a:grpSpLocks/>
            </p:cNvGrpSpPr>
            <p:nvPr/>
          </p:nvGrpSpPr>
          <p:grpSpPr bwMode="auto">
            <a:xfrm>
              <a:off x="1392" y="3600"/>
              <a:ext cx="401" cy="401"/>
              <a:chOff x="2016" y="3600"/>
              <a:chExt cx="401" cy="401"/>
            </a:xfrm>
          </p:grpSpPr>
          <p:sp>
            <p:nvSpPr>
              <p:cNvPr id="49181" name="AutoShape 22">
                <a:extLst>
                  <a:ext uri="{FF2B5EF4-FFF2-40B4-BE49-F238E27FC236}">
                    <a16:creationId xmlns:a16="http://schemas.microsoft.com/office/drawing/2014/main" xmlns="" id="{8F53D63D-3D99-4844-8257-B3B8B8DF4CED}"/>
                  </a:ext>
                </a:extLst>
              </p:cNvPr>
              <p:cNvSpPr>
                <a:spLocks noChangeArrowheads="1"/>
              </p:cNvSpPr>
              <p:nvPr/>
            </p:nvSpPr>
            <p:spPr bwMode="auto">
              <a:xfrm>
                <a:off x="2016"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9182" name="Text Box 23">
                <a:extLst>
                  <a:ext uri="{FF2B5EF4-FFF2-40B4-BE49-F238E27FC236}">
                    <a16:creationId xmlns:a16="http://schemas.microsoft.com/office/drawing/2014/main" xmlns="" id="{BC9BFE95-B851-423B-A253-9CE13316C6A3}"/>
                  </a:ext>
                </a:extLst>
              </p:cNvPr>
              <p:cNvSpPr txBox="1">
                <a:spLocks noChangeArrowheads="1"/>
              </p:cNvSpPr>
              <p:nvPr/>
            </p:nvSpPr>
            <p:spPr bwMode="auto">
              <a:xfrm>
                <a:off x="2016" y="3600"/>
                <a:ext cx="384"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9</a:t>
                </a:r>
              </a:p>
            </p:txBody>
          </p:sp>
        </p:grpSp>
        <p:grpSp>
          <p:nvGrpSpPr>
            <p:cNvPr id="49164" name="Group 24">
              <a:extLst>
                <a:ext uri="{FF2B5EF4-FFF2-40B4-BE49-F238E27FC236}">
                  <a16:creationId xmlns:a16="http://schemas.microsoft.com/office/drawing/2014/main" xmlns="" id="{8C39C6D3-F0BD-4681-B35B-F9B73B320741}"/>
                </a:ext>
              </a:extLst>
            </p:cNvPr>
            <p:cNvGrpSpPr>
              <a:grpSpLocks/>
            </p:cNvGrpSpPr>
            <p:nvPr/>
          </p:nvGrpSpPr>
          <p:grpSpPr bwMode="auto">
            <a:xfrm>
              <a:off x="768" y="3600"/>
              <a:ext cx="401" cy="396"/>
              <a:chOff x="1632" y="3600"/>
              <a:chExt cx="401" cy="396"/>
            </a:xfrm>
          </p:grpSpPr>
          <p:sp>
            <p:nvSpPr>
              <p:cNvPr id="49179" name="AutoShape 25">
                <a:extLst>
                  <a:ext uri="{FF2B5EF4-FFF2-40B4-BE49-F238E27FC236}">
                    <a16:creationId xmlns:a16="http://schemas.microsoft.com/office/drawing/2014/main" xmlns="" id="{03CFB709-C38F-4143-9BCB-842E773AC7D5}"/>
                  </a:ext>
                </a:extLst>
              </p:cNvPr>
              <p:cNvSpPr>
                <a:spLocks noChangeArrowheads="1"/>
              </p:cNvSpPr>
              <p:nvPr/>
            </p:nvSpPr>
            <p:spPr bwMode="auto">
              <a:xfrm>
                <a:off x="1632" y="3600"/>
                <a:ext cx="401" cy="384"/>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9180" name="Text Box 26">
                <a:extLst>
                  <a:ext uri="{FF2B5EF4-FFF2-40B4-BE49-F238E27FC236}">
                    <a16:creationId xmlns:a16="http://schemas.microsoft.com/office/drawing/2014/main" xmlns="" id="{A2140BA9-B878-4059-8713-452CA42FAFFD}"/>
                  </a:ext>
                </a:extLst>
              </p:cNvPr>
              <p:cNvSpPr txBox="1">
                <a:spLocks noChangeArrowheads="1"/>
              </p:cNvSpPr>
              <p:nvPr/>
            </p:nvSpPr>
            <p:spPr bwMode="auto">
              <a:xfrm>
                <a:off x="1680" y="3600"/>
                <a:ext cx="288"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8</a:t>
                </a:r>
              </a:p>
            </p:txBody>
          </p:sp>
        </p:grpSp>
        <p:sp>
          <p:nvSpPr>
            <p:cNvPr id="49165" name="Line 27">
              <a:extLst>
                <a:ext uri="{FF2B5EF4-FFF2-40B4-BE49-F238E27FC236}">
                  <a16:creationId xmlns:a16="http://schemas.microsoft.com/office/drawing/2014/main" xmlns="" id="{D1DEED0F-8111-4691-9B57-E3901B88DABD}"/>
                </a:ext>
              </a:extLst>
            </p:cNvPr>
            <p:cNvSpPr>
              <a:spLocks noChangeShapeType="1"/>
            </p:cNvSpPr>
            <p:nvPr/>
          </p:nvSpPr>
          <p:spPr bwMode="auto">
            <a:xfrm flipH="1">
              <a:off x="2400" y="1632"/>
              <a:ext cx="38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9166" name="Line 28">
              <a:extLst>
                <a:ext uri="{FF2B5EF4-FFF2-40B4-BE49-F238E27FC236}">
                  <a16:creationId xmlns:a16="http://schemas.microsoft.com/office/drawing/2014/main" xmlns="" id="{F1BF6391-C294-473D-917F-8C335B9F57CF}"/>
                </a:ext>
              </a:extLst>
            </p:cNvPr>
            <p:cNvSpPr>
              <a:spLocks noChangeShapeType="1"/>
            </p:cNvSpPr>
            <p:nvPr/>
          </p:nvSpPr>
          <p:spPr bwMode="auto">
            <a:xfrm>
              <a:off x="3024" y="1632"/>
              <a:ext cx="432"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grpSp>
          <p:nvGrpSpPr>
            <p:cNvPr id="49167" name="Group 29">
              <a:extLst>
                <a:ext uri="{FF2B5EF4-FFF2-40B4-BE49-F238E27FC236}">
                  <a16:creationId xmlns:a16="http://schemas.microsoft.com/office/drawing/2014/main" xmlns="" id="{AE4B26B9-1623-49D8-A9FA-566034B76DC4}"/>
                </a:ext>
              </a:extLst>
            </p:cNvPr>
            <p:cNvGrpSpPr>
              <a:grpSpLocks/>
            </p:cNvGrpSpPr>
            <p:nvPr/>
          </p:nvGrpSpPr>
          <p:grpSpPr bwMode="auto">
            <a:xfrm>
              <a:off x="1920" y="3600"/>
              <a:ext cx="432" cy="401"/>
              <a:chOff x="2448" y="3600"/>
              <a:chExt cx="432" cy="401"/>
            </a:xfrm>
          </p:grpSpPr>
          <p:sp>
            <p:nvSpPr>
              <p:cNvPr id="49177" name="AutoShape 30">
                <a:extLst>
                  <a:ext uri="{FF2B5EF4-FFF2-40B4-BE49-F238E27FC236}">
                    <a16:creationId xmlns:a16="http://schemas.microsoft.com/office/drawing/2014/main" xmlns="" id="{D1125CE4-54D7-43CF-824B-B520B058C586}"/>
                  </a:ext>
                </a:extLst>
              </p:cNvPr>
              <p:cNvSpPr>
                <a:spLocks noChangeArrowheads="1"/>
              </p:cNvSpPr>
              <p:nvPr/>
            </p:nvSpPr>
            <p:spPr bwMode="auto">
              <a:xfrm>
                <a:off x="2448" y="3600"/>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9178" name="Text Box 31">
                <a:extLst>
                  <a:ext uri="{FF2B5EF4-FFF2-40B4-BE49-F238E27FC236}">
                    <a16:creationId xmlns:a16="http://schemas.microsoft.com/office/drawing/2014/main" xmlns="" id="{FD13F9B5-9BE1-4D17-9317-0935FFB10CFF}"/>
                  </a:ext>
                </a:extLst>
              </p:cNvPr>
              <p:cNvSpPr txBox="1">
                <a:spLocks noChangeArrowheads="1"/>
              </p:cNvSpPr>
              <p:nvPr/>
            </p:nvSpPr>
            <p:spPr bwMode="auto">
              <a:xfrm>
                <a:off x="2448" y="3600"/>
                <a:ext cx="432" cy="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75000"/>
                  </a:spcBef>
                  <a:buClrTx/>
                  <a:buSzTx/>
                  <a:buFontTx/>
                  <a:buNone/>
                </a:pPr>
                <a:r>
                  <a:rPr kumimoji="1" lang="en-US" altLang="zh-CN" b="1">
                    <a:latin typeface="幼圆" panose="02010509060101010101" pitchFamily="49" charset="-122"/>
                    <a:ea typeface="幼圆" panose="02010509060101010101" pitchFamily="49" charset="-122"/>
                  </a:rPr>
                  <a:t>10</a:t>
                </a:r>
              </a:p>
            </p:txBody>
          </p:sp>
        </p:grpSp>
        <p:sp>
          <p:nvSpPr>
            <p:cNvPr id="49168" name="Line 32">
              <a:extLst>
                <a:ext uri="{FF2B5EF4-FFF2-40B4-BE49-F238E27FC236}">
                  <a16:creationId xmlns:a16="http://schemas.microsoft.com/office/drawing/2014/main" xmlns="" id="{BD0DACDA-4BAA-4ADD-8356-8FD5CC8E2B13}"/>
                </a:ext>
              </a:extLst>
            </p:cNvPr>
            <p:cNvSpPr>
              <a:spLocks noChangeShapeType="1"/>
            </p:cNvSpPr>
            <p:nvPr/>
          </p:nvSpPr>
          <p:spPr bwMode="auto">
            <a:xfrm flipH="1">
              <a:off x="1680" y="2400"/>
              <a:ext cx="432"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9169" name="Line 33">
              <a:extLst>
                <a:ext uri="{FF2B5EF4-FFF2-40B4-BE49-F238E27FC236}">
                  <a16:creationId xmlns:a16="http://schemas.microsoft.com/office/drawing/2014/main" xmlns="" id="{D175ED67-2092-46A6-BBD7-A4AA7CF661B3}"/>
                </a:ext>
              </a:extLst>
            </p:cNvPr>
            <p:cNvSpPr>
              <a:spLocks noChangeShapeType="1"/>
            </p:cNvSpPr>
            <p:nvPr/>
          </p:nvSpPr>
          <p:spPr bwMode="auto">
            <a:xfrm>
              <a:off x="3696" y="2400"/>
              <a:ext cx="336" cy="384"/>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9170" name="Line 34">
              <a:extLst>
                <a:ext uri="{FF2B5EF4-FFF2-40B4-BE49-F238E27FC236}">
                  <a16:creationId xmlns:a16="http://schemas.microsoft.com/office/drawing/2014/main" xmlns="" id="{24F92451-0593-408B-9306-1CEE5A999436}"/>
                </a:ext>
              </a:extLst>
            </p:cNvPr>
            <p:cNvSpPr>
              <a:spLocks noChangeShapeType="1"/>
            </p:cNvSpPr>
            <p:nvPr/>
          </p:nvSpPr>
          <p:spPr bwMode="auto">
            <a:xfrm flipH="1">
              <a:off x="3360" y="2400"/>
              <a:ext cx="192"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9171" name="Line 35">
              <a:extLst>
                <a:ext uri="{FF2B5EF4-FFF2-40B4-BE49-F238E27FC236}">
                  <a16:creationId xmlns:a16="http://schemas.microsoft.com/office/drawing/2014/main" xmlns="" id="{15369E86-9F6D-47FB-9D7C-848D90602B92}"/>
                </a:ext>
              </a:extLst>
            </p:cNvPr>
            <p:cNvSpPr>
              <a:spLocks noChangeShapeType="1"/>
            </p:cNvSpPr>
            <p:nvPr/>
          </p:nvSpPr>
          <p:spPr bwMode="auto">
            <a:xfrm flipH="1">
              <a:off x="1056" y="3168"/>
              <a:ext cx="38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9172" name="Line 36">
              <a:extLst>
                <a:ext uri="{FF2B5EF4-FFF2-40B4-BE49-F238E27FC236}">
                  <a16:creationId xmlns:a16="http://schemas.microsoft.com/office/drawing/2014/main" xmlns="" id="{B2EEA962-B997-47E8-9EB8-F7EC022C5345}"/>
                </a:ext>
              </a:extLst>
            </p:cNvPr>
            <p:cNvSpPr>
              <a:spLocks noChangeShapeType="1"/>
            </p:cNvSpPr>
            <p:nvPr/>
          </p:nvSpPr>
          <p:spPr bwMode="auto">
            <a:xfrm>
              <a:off x="1536" y="3168"/>
              <a:ext cx="96" cy="480"/>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9173" name="Line 37">
              <a:extLst>
                <a:ext uri="{FF2B5EF4-FFF2-40B4-BE49-F238E27FC236}">
                  <a16:creationId xmlns:a16="http://schemas.microsoft.com/office/drawing/2014/main" xmlns="" id="{291294F8-5AFE-451A-8711-376ED858CCD1}"/>
                </a:ext>
              </a:extLst>
            </p:cNvPr>
            <p:cNvSpPr>
              <a:spLocks noChangeShapeType="1"/>
            </p:cNvSpPr>
            <p:nvPr/>
          </p:nvSpPr>
          <p:spPr bwMode="auto">
            <a:xfrm>
              <a:off x="2256" y="2400"/>
              <a:ext cx="144"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9174" name="Line 38">
              <a:extLst>
                <a:ext uri="{FF2B5EF4-FFF2-40B4-BE49-F238E27FC236}">
                  <a16:creationId xmlns:a16="http://schemas.microsoft.com/office/drawing/2014/main" xmlns="" id="{0C224166-8BB5-4289-8D07-880C5143F843}"/>
                </a:ext>
              </a:extLst>
            </p:cNvPr>
            <p:cNvSpPr>
              <a:spLocks noChangeShapeType="1"/>
            </p:cNvSpPr>
            <p:nvPr/>
          </p:nvSpPr>
          <p:spPr bwMode="auto">
            <a:xfrm flipH="1">
              <a:off x="2112" y="3168"/>
              <a:ext cx="240" cy="432"/>
            </a:xfrm>
            <a:prstGeom prst="line">
              <a:avLst/>
            </a:prstGeom>
            <a:noFill/>
            <a:ln w="28575" cap="sq">
              <a:solidFill>
                <a:srgbClr val="466861"/>
              </a:solidFill>
              <a:round/>
              <a:headEnd type="none" w="sm" len="sm"/>
              <a:tailEnd type="none" w="med"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9175" name="AutoShape 39">
              <a:extLst>
                <a:ext uri="{FF2B5EF4-FFF2-40B4-BE49-F238E27FC236}">
                  <a16:creationId xmlns:a16="http://schemas.microsoft.com/office/drawing/2014/main" xmlns="" id="{5B4304AF-9F9C-40BB-9EBB-44345F54DEEE}"/>
                </a:ext>
              </a:extLst>
            </p:cNvPr>
            <p:cNvSpPr>
              <a:spLocks noChangeArrowheads="1"/>
            </p:cNvSpPr>
            <p:nvPr/>
          </p:nvSpPr>
          <p:spPr bwMode="auto">
            <a:xfrm>
              <a:off x="2713" y="1248"/>
              <a:ext cx="401" cy="401"/>
            </a:xfrm>
            <a:prstGeom prst="flowChartConnector">
              <a:avLst/>
            </a:prstGeom>
            <a:noFill/>
            <a:ln w="38100">
              <a:solidFill>
                <a:srgbClr val="46686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9176" name="Text Box 40">
              <a:extLst>
                <a:ext uri="{FF2B5EF4-FFF2-40B4-BE49-F238E27FC236}">
                  <a16:creationId xmlns:a16="http://schemas.microsoft.com/office/drawing/2014/main" xmlns="" id="{07241872-ACBA-4ABD-AC5B-05D3FF3452A8}"/>
                </a:ext>
              </a:extLst>
            </p:cNvPr>
            <p:cNvSpPr txBox="1">
              <a:spLocks noChangeArrowheads="1"/>
            </p:cNvSpPr>
            <p:nvPr/>
          </p:nvSpPr>
          <p:spPr bwMode="auto">
            <a:xfrm>
              <a:off x="2784" y="1200"/>
              <a:ext cx="336" cy="4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sq">
                  <a:solidFill>
                    <a:srgbClr val="000000"/>
                  </a:solidFill>
                  <a:miter lim="800000"/>
                  <a:headEnd type="none" w="sm" len="sm"/>
                  <a:tailEnd type="none" w="med" len="lg"/>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75000"/>
                </a:spcBef>
                <a:buClrTx/>
                <a:buSzTx/>
                <a:buFontTx/>
                <a:buNone/>
              </a:pPr>
              <a:r>
                <a:rPr kumimoji="1" lang="en-US" altLang="zh-CN" b="1">
                  <a:latin typeface="幼圆" panose="02010509060101010101" pitchFamily="49" charset="-122"/>
                  <a:ea typeface="幼圆" panose="02010509060101010101" pitchFamily="49" charset="-122"/>
                </a:rPr>
                <a:t>1</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页脚占位符 1"/>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F611794F-27AA-471A-8425-D086CA4F6B7D}" type="slidenum">
              <a:rPr lang="zh-CN" altLang="en-US" smtClean="0">
                <a:ea typeface="宋体" charset="-122"/>
              </a:rPr>
              <a:pPr/>
              <a:t>35</a:t>
            </a:fld>
            <a:r>
              <a:rPr lang="en-US" altLang="zh-CN" smtClean="0">
                <a:ea typeface="宋体" charset="-122"/>
              </a:rPr>
              <a:t>  </a:t>
            </a:r>
            <a:r>
              <a:rPr lang="zh-CN" altLang="en-US" smtClean="0">
                <a:ea typeface="宋体" charset="-122"/>
              </a:rPr>
              <a:t>页</a:t>
            </a:r>
          </a:p>
        </p:txBody>
      </p:sp>
      <p:grpSp>
        <p:nvGrpSpPr>
          <p:cNvPr id="2" name="Group 5"/>
          <p:cNvGrpSpPr>
            <a:grpSpLocks/>
          </p:cNvGrpSpPr>
          <p:nvPr/>
        </p:nvGrpSpPr>
        <p:grpSpPr bwMode="auto">
          <a:xfrm>
            <a:off x="342900" y="1619250"/>
            <a:ext cx="3503613" cy="3889375"/>
            <a:chOff x="83" y="1484"/>
            <a:chExt cx="2207" cy="2450"/>
          </a:xfrm>
        </p:grpSpPr>
        <p:grpSp>
          <p:nvGrpSpPr>
            <p:cNvPr id="3" name="Group 6"/>
            <p:cNvGrpSpPr>
              <a:grpSpLocks/>
            </p:cNvGrpSpPr>
            <p:nvPr/>
          </p:nvGrpSpPr>
          <p:grpSpPr bwMode="auto">
            <a:xfrm>
              <a:off x="83" y="3594"/>
              <a:ext cx="252" cy="340"/>
              <a:chOff x="768" y="3590"/>
              <a:chExt cx="401" cy="340"/>
            </a:xfrm>
          </p:grpSpPr>
          <p:sp>
            <p:nvSpPr>
              <p:cNvPr id="50287" name="AutoShape 7"/>
              <p:cNvSpPr>
                <a:spLocks noChangeArrowheads="1"/>
              </p:cNvSpPr>
              <p:nvPr/>
            </p:nvSpPr>
            <p:spPr bwMode="auto">
              <a:xfrm>
                <a:off x="768" y="3590"/>
                <a:ext cx="401" cy="340"/>
              </a:xfrm>
              <a:prstGeom prst="flowChartConnector">
                <a:avLst/>
              </a:prstGeom>
              <a:no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88" name="Text Box 8"/>
              <p:cNvSpPr txBox="1">
                <a:spLocks noChangeArrowheads="1"/>
              </p:cNvSpPr>
              <p:nvPr/>
            </p:nvSpPr>
            <p:spPr bwMode="auto">
              <a:xfrm>
                <a:off x="824" y="3638"/>
                <a:ext cx="288" cy="259"/>
              </a:xfrm>
              <a:prstGeom prst="rect">
                <a:avLst/>
              </a:prstGeom>
              <a:noFill/>
              <a:ln w="9525">
                <a:noFill/>
                <a:miter lim="800000"/>
                <a:headEnd/>
                <a:tailEnd/>
              </a:ln>
            </p:spPr>
            <p:txBody>
              <a:bodyPr lIns="0" tIns="0" rIns="0" bIns="0">
                <a:spAutoFit/>
              </a:bodyPr>
              <a:lstStyle/>
              <a:p>
                <a:pPr algn="ctr">
                  <a:lnSpc>
                    <a:spcPct val="90000"/>
                  </a:lnSpc>
                </a:pPr>
                <a:r>
                  <a:rPr kumimoji="1" lang="en-US" altLang="zh-CN" sz="3000">
                    <a:solidFill>
                      <a:schemeClr val="tx1"/>
                    </a:solidFill>
                    <a:ea typeface="幼圆"/>
                    <a:cs typeface="幼圆"/>
                  </a:rPr>
                  <a:t>8</a:t>
                </a:r>
              </a:p>
            </p:txBody>
          </p:sp>
        </p:grpSp>
        <p:sp>
          <p:nvSpPr>
            <p:cNvPr id="50248" name="Line 9"/>
            <p:cNvSpPr>
              <a:spLocks noChangeShapeType="1"/>
            </p:cNvSpPr>
            <p:nvPr/>
          </p:nvSpPr>
          <p:spPr bwMode="auto">
            <a:xfrm flipH="1">
              <a:off x="706" y="1704"/>
              <a:ext cx="454" cy="483"/>
            </a:xfrm>
            <a:prstGeom prst="line">
              <a:avLst/>
            </a:prstGeom>
            <a:noFill/>
            <a:ln w="28575" cap="sq">
              <a:solidFill>
                <a:srgbClr val="466861"/>
              </a:solidFill>
              <a:round/>
              <a:headEnd type="none" w="sm" len="sm"/>
              <a:tailEnd type="none" w="med" len="lg"/>
            </a:ln>
          </p:spPr>
          <p:txBody>
            <a:bodyPr wrap="none"/>
            <a:lstStyle/>
            <a:p>
              <a:endParaRPr lang="zh-CN" altLang="en-US"/>
            </a:p>
          </p:txBody>
        </p:sp>
        <p:sp>
          <p:nvSpPr>
            <p:cNvPr id="50249" name="Line 10"/>
            <p:cNvSpPr>
              <a:spLocks noChangeShapeType="1"/>
            </p:cNvSpPr>
            <p:nvPr/>
          </p:nvSpPr>
          <p:spPr bwMode="auto">
            <a:xfrm>
              <a:off x="1408" y="1696"/>
              <a:ext cx="403" cy="484"/>
            </a:xfrm>
            <a:prstGeom prst="line">
              <a:avLst/>
            </a:prstGeom>
            <a:noFill/>
            <a:ln w="28575" cap="sq">
              <a:solidFill>
                <a:srgbClr val="466861"/>
              </a:solidFill>
              <a:round/>
              <a:headEnd type="none" w="sm" len="sm"/>
              <a:tailEnd type="none" w="med" len="lg"/>
            </a:ln>
          </p:spPr>
          <p:txBody>
            <a:bodyPr wrap="none"/>
            <a:lstStyle/>
            <a:p>
              <a:endParaRPr lang="zh-CN" altLang="en-US"/>
            </a:p>
          </p:txBody>
        </p:sp>
        <p:grpSp>
          <p:nvGrpSpPr>
            <p:cNvPr id="4" name="Group 11"/>
            <p:cNvGrpSpPr>
              <a:grpSpLocks/>
            </p:cNvGrpSpPr>
            <p:nvPr/>
          </p:nvGrpSpPr>
          <p:grpSpPr bwMode="auto">
            <a:xfrm>
              <a:off x="213" y="3185"/>
              <a:ext cx="313" cy="408"/>
              <a:chOff x="975" y="3181"/>
              <a:chExt cx="499" cy="408"/>
            </a:xfrm>
          </p:grpSpPr>
          <p:sp>
            <p:nvSpPr>
              <p:cNvPr id="50285" name="Line 12"/>
              <p:cNvSpPr>
                <a:spLocks noChangeShapeType="1"/>
              </p:cNvSpPr>
              <p:nvPr/>
            </p:nvSpPr>
            <p:spPr bwMode="auto">
              <a:xfrm flipH="1">
                <a:off x="975" y="3181"/>
                <a:ext cx="136" cy="385"/>
              </a:xfrm>
              <a:prstGeom prst="line">
                <a:avLst/>
              </a:prstGeom>
              <a:noFill/>
              <a:ln w="28575" cap="sq">
                <a:solidFill>
                  <a:srgbClr val="466861"/>
                </a:solidFill>
                <a:round/>
                <a:headEnd type="none" w="sm" len="sm"/>
                <a:tailEnd type="none" w="med" len="lg"/>
              </a:ln>
            </p:spPr>
            <p:txBody>
              <a:bodyPr wrap="none"/>
              <a:lstStyle/>
              <a:p>
                <a:endParaRPr lang="zh-CN" altLang="en-US"/>
              </a:p>
            </p:txBody>
          </p:sp>
          <p:sp>
            <p:nvSpPr>
              <p:cNvPr id="50286" name="Line 13"/>
              <p:cNvSpPr>
                <a:spLocks noChangeShapeType="1"/>
              </p:cNvSpPr>
              <p:nvPr/>
            </p:nvSpPr>
            <p:spPr bwMode="auto">
              <a:xfrm>
                <a:off x="1338" y="3181"/>
                <a:ext cx="136" cy="408"/>
              </a:xfrm>
              <a:prstGeom prst="line">
                <a:avLst/>
              </a:prstGeom>
              <a:noFill/>
              <a:ln w="28575" cap="sq">
                <a:solidFill>
                  <a:srgbClr val="466861"/>
                </a:solidFill>
                <a:round/>
                <a:headEnd type="none" w="sm" len="sm"/>
                <a:tailEnd type="none" w="med" len="lg"/>
              </a:ln>
            </p:spPr>
            <p:txBody>
              <a:bodyPr wrap="none"/>
              <a:lstStyle/>
              <a:p>
                <a:endParaRPr lang="zh-CN" altLang="en-US"/>
              </a:p>
            </p:txBody>
          </p:sp>
        </p:grpSp>
        <p:grpSp>
          <p:nvGrpSpPr>
            <p:cNvPr id="5" name="Group 14"/>
            <p:cNvGrpSpPr>
              <a:grpSpLocks/>
            </p:cNvGrpSpPr>
            <p:nvPr/>
          </p:nvGrpSpPr>
          <p:grpSpPr bwMode="auto">
            <a:xfrm>
              <a:off x="383" y="2464"/>
              <a:ext cx="654" cy="403"/>
              <a:chOff x="1247" y="2460"/>
              <a:chExt cx="1043" cy="403"/>
            </a:xfrm>
          </p:grpSpPr>
          <p:sp>
            <p:nvSpPr>
              <p:cNvPr id="50283" name="Line 15"/>
              <p:cNvSpPr>
                <a:spLocks noChangeShapeType="1"/>
              </p:cNvSpPr>
              <p:nvPr/>
            </p:nvSpPr>
            <p:spPr bwMode="auto">
              <a:xfrm flipH="1">
                <a:off x="1247" y="2462"/>
                <a:ext cx="357" cy="401"/>
              </a:xfrm>
              <a:prstGeom prst="line">
                <a:avLst/>
              </a:prstGeom>
              <a:noFill/>
              <a:ln w="28575" cap="sq">
                <a:solidFill>
                  <a:srgbClr val="466861"/>
                </a:solidFill>
                <a:round/>
                <a:headEnd type="none" w="sm" len="sm"/>
                <a:tailEnd type="none" w="med" len="lg"/>
              </a:ln>
            </p:spPr>
            <p:txBody>
              <a:bodyPr wrap="none"/>
              <a:lstStyle/>
              <a:p>
                <a:endParaRPr lang="zh-CN" altLang="en-US"/>
              </a:p>
            </p:txBody>
          </p:sp>
          <p:sp>
            <p:nvSpPr>
              <p:cNvPr id="50284" name="Line 16"/>
              <p:cNvSpPr>
                <a:spLocks noChangeShapeType="1"/>
              </p:cNvSpPr>
              <p:nvPr/>
            </p:nvSpPr>
            <p:spPr bwMode="auto">
              <a:xfrm>
                <a:off x="1919" y="2460"/>
                <a:ext cx="371" cy="403"/>
              </a:xfrm>
              <a:prstGeom prst="line">
                <a:avLst/>
              </a:prstGeom>
              <a:noFill/>
              <a:ln w="28575" cap="sq">
                <a:solidFill>
                  <a:srgbClr val="466861"/>
                </a:solidFill>
                <a:round/>
                <a:headEnd type="none" w="sm" len="sm"/>
                <a:tailEnd type="none" w="med" len="lg"/>
              </a:ln>
            </p:spPr>
            <p:txBody>
              <a:bodyPr wrap="none"/>
              <a:lstStyle/>
              <a:p>
                <a:endParaRPr lang="zh-CN" altLang="en-US"/>
              </a:p>
            </p:txBody>
          </p:sp>
        </p:grpSp>
        <p:grpSp>
          <p:nvGrpSpPr>
            <p:cNvPr id="6" name="Group 17"/>
            <p:cNvGrpSpPr>
              <a:grpSpLocks/>
            </p:cNvGrpSpPr>
            <p:nvPr/>
          </p:nvGrpSpPr>
          <p:grpSpPr bwMode="auto">
            <a:xfrm>
              <a:off x="412" y="3593"/>
              <a:ext cx="251" cy="340"/>
              <a:chOff x="768" y="3590"/>
              <a:chExt cx="401" cy="340"/>
            </a:xfrm>
          </p:grpSpPr>
          <p:sp>
            <p:nvSpPr>
              <p:cNvPr id="50281" name="AutoShape 18"/>
              <p:cNvSpPr>
                <a:spLocks noChangeArrowheads="1"/>
              </p:cNvSpPr>
              <p:nvPr/>
            </p:nvSpPr>
            <p:spPr bwMode="auto">
              <a:xfrm>
                <a:off x="768" y="3590"/>
                <a:ext cx="401" cy="340"/>
              </a:xfrm>
              <a:prstGeom prst="flowChartConnector">
                <a:avLst/>
              </a:prstGeom>
              <a:no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82" name="Text Box 19"/>
              <p:cNvSpPr txBox="1">
                <a:spLocks noChangeArrowheads="1"/>
              </p:cNvSpPr>
              <p:nvPr/>
            </p:nvSpPr>
            <p:spPr bwMode="auto">
              <a:xfrm>
                <a:off x="824" y="3638"/>
                <a:ext cx="288" cy="259"/>
              </a:xfrm>
              <a:prstGeom prst="rect">
                <a:avLst/>
              </a:prstGeom>
              <a:noFill/>
              <a:ln w="9525">
                <a:noFill/>
                <a:miter lim="800000"/>
                <a:headEnd/>
                <a:tailEnd/>
              </a:ln>
            </p:spPr>
            <p:txBody>
              <a:bodyPr lIns="0" tIns="0" rIns="0" bIns="0">
                <a:spAutoFit/>
              </a:bodyPr>
              <a:lstStyle/>
              <a:p>
                <a:pPr algn="ctr">
                  <a:lnSpc>
                    <a:spcPct val="90000"/>
                  </a:lnSpc>
                </a:pPr>
                <a:r>
                  <a:rPr kumimoji="1" lang="en-US" altLang="zh-CN" sz="3000">
                    <a:solidFill>
                      <a:schemeClr val="tx1"/>
                    </a:solidFill>
                    <a:ea typeface="幼圆"/>
                    <a:cs typeface="幼圆"/>
                  </a:rPr>
                  <a:t>9</a:t>
                </a:r>
              </a:p>
            </p:txBody>
          </p:sp>
        </p:grpSp>
        <p:grpSp>
          <p:nvGrpSpPr>
            <p:cNvPr id="7" name="Group 20"/>
            <p:cNvGrpSpPr>
              <a:grpSpLocks/>
            </p:cNvGrpSpPr>
            <p:nvPr/>
          </p:nvGrpSpPr>
          <p:grpSpPr bwMode="auto">
            <a:xfrm>
              <a:off x="753" y="3593"/>
              <a:ext cx="290" cy="340"/>
              <a:chOff x="753" y="3593"/>
              <a:chExt cx="290" cy="340"/>
            </a:xfrm>
          </p:grpSpPr>
          <p:sp>
            <p:nvSpPr>
              <p:cNvPr id="50279" name="AutoShape 21"/>
              <p:cNvSpPr>
                <a:spLocks noChangeArrowheads="1"/>
              </p:cNvSpPr>
              <p:nvPr/>
            </p:nvSpPr>
            <p:spPr bwMode="auto">
              <a:xfrm>
                <a:off x="753" y="3593"/>
                <a:ext cx="290" cy="340"/>
              </a:xfrm>
              <a:prstGeom prst="flowChartConnector">
                <a:avLst/>
              </a:prstGeom>
              <a:no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80" name="Text Box 22"/>
              <p:cNvSpPr txBox="1">
                <a:spLocks noChangeArrowheads="1"/>
              </p:cNvSpPr>
              <p:nvPr/>
            </p:nvSpPr>
            <p:spPr bwMode="auto">
              <a:xfrm>
                <a:off x="801" y="3657"/>
                <a:ext cx="204" cy="216"/>
              </a:xfrm>
              <a:prstGeom prst="rect">
                <a:avLst/>
              </a:prstGeom>
              <a:noFill/>
              <a:ln w="9525">
                <a:noFill/>
                <a:miter lim="800000"/>
                <a:headEnd/>
                <a:tailEnd/>
              </a:ln>
            </p:spPr>
            <p:txBody>
              <a:bodyPr lIns="0" tIns="0" rIns="0" bIns="0">
                <a:spAutoFit/>
              </a:bodyPr>
              <a:lstStyle/>
              <a:p>
                <a:pPr algn="ctr">
                  <a:lnSpc>
                    <a:spcPct val="90000"/>
                  </a:lnSpc>
                </a:pPr>
                <a:r>
                  <a:rPr kumimoji="1" lang="en-US" altLang="zh-CN" sz="2500">
                    <a:solidFill>
                      <a:schemeClr val="tx1"/>
                    </a:solidFill>
                    <a:ea typeface="幼圆"/>
                    <a:cs typeface="幼圆"/>
                  </a:rPr>
                  <a:t>10</a:t>
                </a:r>
              </a:p>
            </p:txBody>
          </p:sp>
        </p:grpSp>
        <p:grpSp>
          <p:nvGrpSpPr>
            <p:cNvPr id="8" name="Group 23"/>
            <p:cNvGrpSpPr>
              <a:grpSpLocks/>
            </p:cNvGrpSpPr>
            <p:nvPr/>
          </p:nvGrpSpPr>
          <p:grpSpPr bwMode="auto">
            <a:xfrm>
              <a:off x="255" y="2874"/>
              <a:ext cx="251" cy="340"/>
              <a:chOff x="768" y="3590"/>
              <a:chExt cx="401" cy="340"/>
            </a:xfrm>
          </p:grpSpPr>
          <p:sp>
            <p:nvSpPr>
              <p:cNvPr id="50277" name="AutoShape 24"/>
              <p:cNvSpPr>
                <a:spLocks noChangeArrowheads="1"/>
              </p:cNvSpPr>
              <p:nvPr/>
            </p:nvSpPr>
            <p:spPr bwMode="auto">
              <a:xfrm>
                <a:off x="768" y="3590"/>
                <a:ext cx="401" cy="340"/>
              </a:xfrm>
              <a:prstGeom prst="flowChartConnector">
                <a:avLst/>
              </a:prstGeom>
              <a:no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78" name="Text Box 25"/>
              <p:cNvSpPr txBox="1">
                <a:spLocks noChangeArrowheads="1"/>
              </p:cNvSpPr>
              <p:nvPr/>
            </p:nvSpPr>
            <p:spPr bwMode="auto">
              <a:xfrm>
                <a:off x="824" y="3638"/>
                <a:ext cx="288" cy="259"/>
              </a:xfrm>
              <a:prstGeom prst="rect">
                <a:avLst/>
              </a:prstGeom>
              <a:noFill/>
              <a:ln w="9525">
                <a:noFill/>
                <a:miter lim="800000"/>
                <a:headEnd/>
                <a:tailEnd/>
              </a:ln>
            </p:spPr>
            <p:txBody>
              <a:bodyPr lIns="0" tIns="0" rIns="0" bIns="0">
                <a:spAutoFit/>
              </a:bodyPr>
              <a:lstStyle/>
              <a:p>
                <a:pPr algn="ctr">
                  <a:lnSpc>
                    <a:spcPct val="90000"/>
                  </a:lnSpc>
                </a:pPr>
                <a:r>
                  <a:rPr kumimoji="1" lang="en-US" altLang="zh-CN" sz="3000">
                    <a:solidFill>
                      <a:schemeClr val="tx1"/>
                    </a:solidFill>
                    <a:ea typeface="幼圆"/>
                    <a:cs typeface="幼圆"/>
                  </a:rPr>
                  <a:t>4</a:t>
                </a:r>
              </a:p>
            </p:txBody>
          </p:sp>
        </p:grpSp>
        <p:grpSp>
          <p:nvGrpSpPr>
            <p:cNvPr id="9" name="Group 26"/>
            <p:cNvGrpSpPr>
              <a:grpSpLocks/>
            </p:cNvGrpSpPr>
            <p:nvPr/>
          </p:nvGrpSpPr>
          <p:grpSpPr bwMode="auto">
            <a:xfrm>
              <a:off x="924" y="2874"/>
              <a:ext cx="251" cy="340"/>
              <a:chOff x="768" y="3590"/>
              <a:chExt cx="401" cy="340"/>
            </a:xfrm>
          </p:grpSpPr>
          <p:sp>
            <p:nvSpPr>
              <p:cNvPr id="50275" name="AutoShape 27"/>
              <p:cNvSpPr>
                <a:spLocks noChangeArrowheads="1"/>
              </p:cNvSpPr>
              <p:nvPr/>
            </p:nvSpPr>
            <p:spPr bwMode="auto">
              <a:xfrm>
                <a:off x="768" y="3590"/>
                <a:ext cx="401" cy="340"/>
              </a:xfrm>
              <a:prstGeom prst="flowChartConnector">
                <a:avLst/>
              </a:prstGeom>
              <a:no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76" name="Text Box 28"/>
              <p:cNvSpPr txBox="1">
                <a:spLocks noChangeArrowheads="1"/>
              </p:cNvSpPr>
              <p:nvPr/>
            </p:nvSpPr>
            <p:spPr bwMode="auto">
              <a:xfrm>
                <a:off x="824" y="3638"/>
                <a:ext cx="288" cy="259"/>
              </a:xfrm>
              <a:prstGeom prst="rect">
                <a:avLst/>
              </a:prstGeom>
              <a:noFill/>
              <a:ln w="9525">
                <a:noFill/>
                <a:miter lim="800000"/>
                <a:headEnd/>
                <a:tailEnd/>
              </a:ln>
            </p:spPr>
            <p:txBody>
              <a:bodyPr lIns="0" tIns="0" rIns="0" bIns="0">
                <a:spAutoFit/>
              </a:bodyPr>
              <a:lstStyle/>
              <a:p>
                <a:pPr algn="ctr">
                  <a:lnSpc>
                    <a:spcPct val="90000"/>
                  </a:lnSpc>
                </a:pPr>
                <a:r>
                  <a:rPr kumimoji="1" lang="en-US" altLang="zh-CN" sz="3000">
                    <a:solidFill>
                      <a:schemeClr val="tx1"/>
                    </a:solidFill>
                    <a:ea typeface="幼圆"/>
                    <a:cs typeface="幼圆"/>
                  </a:rPr>
                  <a:t>5</a:t>
                </a:r>
              </a:p>
            </p:txBody>
          </p:sp>
        </p:grpSp>
        <p:sp>
          <p:nvSpPr>
            <p:cNvPr id="50256" name="Line 29"/>
            <p:cNvSpPr>
              <a:spLocks noChangeShapeType="1"/>
            </p:cNvSpPr>
            <p:nvPr/>
          </p:nvSpPr>
          <p:spPr bwMode="auto">
            <a:xfrm flipH="1">
              <a:off x="887" y="3185"/>
              <a:ext cx="94" cy="414"/>
            </a:xfrm>
            <a:prstGeom prst="line">
              <a:avLst/>
            </a:prstGeom>
            <a:noFill/>
            <a:ln w="28575" cap="sq">
              <a:solidFill>
                <a:srgbClr val="466861"/>
              </a:solidFill>
              <a:round/>
              <a:headEnd type="none" w="sm" len="sm"/>
              <a:tailEnd type="none" w="med" len="lg"/>
            </a:ln>
          </p:spPr>
          <p:txBody>
            <a:bodyPr wrap="none"/>
            <a:lstStyle/>
            <a:p>
              <a:endParaRPr lang="zh-CN" altLang="en-US"/>
            </a:p>
          </p:txBody>
        </p:sp>
        <p:grpSp>
          <p:nvGrpSpPr>
            <p:cNvPr id="10" name="Group 30"/>
            <p:cNvGrpSpPr>
              <a:grpSpLocks/>
            </p:cNvGrpSpPr>
            <p:nvPr/>
          </p:nvGrpSpPr>
          <p:grpSpPr bwMode="auto">
            <a:xfrm>
              <a:off x="2038" y="2867"/>
              <a:ext cx="252" cy="340"/>
              <a:chOff x="768" y="3590"/>
              <a:chExt cx="401" cy="340"/>
            </a:xfrm>
          </p:grpSpPr>
          <p:sp>
            <p:nvSpPr>
              <p:cNvPr id="50273" name="AutoShape 31"/>
              <p:cNvSpPr>
                <a:spLocks noChangeArrowheads="1"/>
              </p:cNvSpPr>
              <p:nvPr/>
            </p:nvSpPr>
            <p:spPr bwMode="auto">
              <a:xfrm>
                <a:off x="768" y="3590"/>
                <a:ext cx="401" cy="340"/>
              </a:xfrm>
              <a:prstGeom prst="flowChartConnector">
                <a:avLst/>
              </a:prstGeom>
              <a:no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74" name="Text Box 32"/>
              <p:cNvSpPr txBox="1">
                <a:spLocks noChangeArrowheads="1"/>
              </p:cNvSpPr>
              <p:nvPr/>
            </p:nvSpPr>
            <p:spPr bwMode="auto">
              <a:xfrm>
                <a:off x="824" y="3638"/>
                <a:ext cx="288" cy="259"/>
              </a:xfrm>
              <a:prstGeom prst="rect">
                <a:avLst/>
              </a:prstGeom>
              <a:noFill/>
              <a:ln w="9525">
                <a:noFill/>
                <a:miter lim="800000"/>
                <a:headEnd/>
                <a:tailEnd/>
              </a:ln>
            </p:spPr>
            <p:txBody>
              <a:bodyPr lIns="0" tIns="0" rIns="0" bIns="0">
                <a:spAutoFit/>
              </a:bodyPr>
              <a:lstStyle/>
              <a:p>
                <a:pPr algn="ctr">
                  <a:lnSpc>
                    <a:spcPct val="90000"/>
                  </a:lnSpc>
                </a:pPr>
                <a:r>
                  <a:rPr kumimoji="1" lang="en-US" altLang="zh-CN" sz="3000">
                    <a:solidFill>
                      <a:schemeClr val="tx1"/>
                    </a:solidFill>
                    <a:ea typeface="幼圆"/>
                    <a:cs typeface="幼圆"/>
                  </a:rPr>
                  <a:t>7</a:t>
                </a:r>
              </a:p>
            </p:txBody>
          </p:sp>
        </p:grpSp>
        <p:grpSp>
          <p:nvGrpSpPr>
            <p:cNvPr id="11" name="Group 33"/>
            <p:cNvGrpSpPr>
              <a:grpSpLocks/>
            </p:cNvGrpSpPr>
            <p:nvPr/>
          </p:nvGrpSpPr>
          <p:grpSpPr bwMode="auto">
            <a:xfrm>
              <a:off x="1399" y="2874"/>
              <a:ext cx="251" cy="340"/>
              <a:chOff x="768" y="3590"/>
              <a:chExt cx="401" cy="340"/>
            </a:xfrm>
          </p:grpSpPr>
          <p:sp>
            <p:nvSpPr>
              <p:cNvPr id="50271" name="AutoShape 34"/>
              <p:cNvSpPr>
                <a:spLocks noChangeArrowheads="1"/>
              </p:cNvSpPr>
              <p:nvPr/>
            </p:nvSpPr>
            <p:spPr bwMode="auto">
              <a:xfrm>
                <a:off x="768" y="3590"/>
                <a:ext cx="401" cy="340"/>
              </a:xfrm>
              <a:prstGeom prst="flowChartConnector">
                <a:avLst/>
              </a:prstGeom>
              <a:no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72" name="Text Box 35"/>
              <p:cNvSpPr txBox="1">
                <a:spLocks noChangeArrowheads="1"/>
              </p:cNvSpPr>
              <p:nvPr/>
            </p:nvSpPr>
            <p:spPr bwMode="auto">
              <a:xfrm>
                <a:off x="824" y="3638"/>
                <a:ext cx="288" cy="259"/>
              </a:xfrm>
              <a:prstGeom prst="rect">
                <a:avLst/>
              </a:prstGeom>
              <a:noFill/>
              <a:ln w="9525">
                <a:noFill/>
                <a:miter lim="800000"/>
                <a:headEnd/>
                <a:tailEnd/>
              </a:ln>
            </p:spPr>
            <p:txBody>
              <a:bodyPr lIns="0" tIns="0" rIns="0" bIns="0">
                <a:spAutoFit/>
              </a:bodyPr>
              <a:lstStyle/>
              <a:p>
                <a:pPr algn="ctr">
                  <a:lnSpc>
                    <a:spcPct val="90000"/>
                  </a:lnSpc>
                </a:pPr>
                <a:r>
                  <a:rPr kumimoji="1" lang="en-US" altLang="zh-CN" sz="3000">
                    <a:solidFill>
                      <a:schemeClr val="tx1"/>
                    </a:solidFill>
                    <a:ea typeface="幼圆"/>
                    <a:cs typeface="幼圆"/>
                  </a:rPr>
                  <a:t>6</a:t>
                </a:r>
              </a:p>
            </p:txBody>
          </p:sp>
        </p:grpSp>
        <p:grpSp>
          <p:nvGrpSpPr>
            <p:cNvPr id="12" name="Group 36"/>
            <p:cNvGrpSpPr>
              <a:grpSpLocks/>
            </p:cNvGrpSpPr>
            <p:nvPr/>
          </p:nvGrpSpPr>
          <p:grpSpPr bwMode="auto">
            <a:xfrm>
              <a:off x="583" y="2187"/>
              <a:ext cx="251" cy="340"/>
              <a:chOff x="768" y="3590"/>
              <a:chExt cx="401" cy="340"/>
            </a:xfrm>
          </p:grpSpPr>
          <p:sp>
            <p:nvSpPr>
              <p:cNvPr id="50269" name="AutoShape 37"/>
              <p:cNvSpPr>
                <a:spLocks noChangeArrowheads="1"/>
              </p:cNvSpPr>
              <p:nvPr/>
            </p:nvSpPr>
            <p:spPr bwMode="auto">
              <a:xfrm>
                <a:off x="768" y="3590"/>
                <a:ext cx="401" cy="340"/>
              </a:xfrm>
              <a:prstGeom prst="flowChartConnector">
                <a:avLst/>
              </a:prstGeom>
              <a:no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70" name="Text Box 38"/>
              <p:cNvSpPr txBox="1">
                <a:spLocks noChangeArrowheads="1"/>
              </p:cNvSpPr>
              <p:nvPr/>
            </p:nvSpPr>
            <p:spPr bwMode="auto">
              <a:xfrm>
                <a:off x="824" y="3638"/>
                <a:ext cx="288" cy="259"/>
              </a:xfrm>
              <a:prstGeom prst="rect">
                <a:avLst/>
              </a:prstGeom>
              <a:noFill/>
              <a:ln w="9525">
                <a:noFill/>
                <a:miter lim="800000"/>
                <a:headEnd/>
                <a:tailEnd/>
              </a:ln>
            </p:spPr>
            <p:txBody>
              <a:bodyPr lIns="0" tIns="0" rIns="0" bIns="0">
                <a:spAutoFit/>
              </a:bodyPr>
              <a:lstStyle/>
              <a:p>
                <a:pPr algn="ctr">
                  <a:lnSpc>
                    <a:spcPct val="90000"/>
                  </a:lnSpc>
                </a:pPr>
                <a:r>
                  <a:rPr kumimoji="1" lang="en-US" altLang="zh-CN" sz="3000">
                    <a:solidFill>
                      <a:schemeClr val="tx1"/>
                    </a:solidFill>
                    <a:ea typeface="幼圆"/>
                    <a:cs typeface="幼圆"/>
                  </a:rPr>
                  <a:t>2</a:t>
                </a:r>
              </a:p>
            </p:txBody>
          </p:sp>
        </p:grpSp>
        <p:grpSp>
          <p:nvGrpSpPr>
            <p:cNvPr id="13" name="Group 39"/>
            <p:cNvGrpSpPr>
              <a:grpSpLocks/>
            </p:cNvGrpSpPr>
            <p:nvPr/>
          </p:nvGrpSpPr>
          <p:grpSpPr bwMode="auto">
            <a:xfrm>
              <a:off x="1698" y="2187"/>
              <a:ext cx="251" cy="340"/>
              <a:chOff x="768" y="3590"/>
              <a:chExt cx="401" cy="340"/>
            </a:xfrm>
          </p:grpSpPr>
          <p:sp>
            <p:nvSpPr>
              <p:cNvPr id="50267" name="AutoShape 40"/>
              <p:cNvSpPr>
                <a:spLocks noChangeArrowheads="1"/>
              </p:cNvSpPr>
              <p:nvPr/>
            </p:nvSpPr>
            <p:spPr bwMode="auto">
              <a:xfrm>
                <a:off x="768" y="3590"/>
                <a:ext cx="401" cy="340"/>
              </a:xfrm>
              <a:prstGeom prst="flowChartConnector">
                <a:avLst/>
              </a:prstGeom>
              <a:no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68" name="Text Box 41"/>
              <p:cNvSpPr txBox="1">
                <a:spLocks noChangeArrowheads="1"/>
              </p:cNvSpPr>
              <p:nvPr/>
            </p:nvSpPr>
            <p:spPr bwMode="auto">
              <a:xfrm>
                <a:off x="824" y="3638"/>
                <a:ext cx="288" cy="259"/>
              </a:xfrm>
              <a:prstGeom prst="rect">
                <a:avLst/>
              </a:prstGeom>
              <a:noFill/>
              <a:ln w="9525">
                <a:noFill/>
                <a:miter lim="800000"/>
                <a:headEnd/>
                <a:tailEnd/>
              </a:ln>
            </p:spPr>
            <p:txBody>
              <a:bodyPr lIns="0" tIns="0" rIns="0" bIns="0">
                <a:spAutoFit/>
              </a:bodyPr>
              <a:lstStyle/>
              <a:p>
                <a:pPr algn="ctr">
                  <a:lnSpc>
                    <a:spcPct val="90000"/>
                  </a:lnSpc>
                </a:pPr>
                <a:r>
                  <a:rPr kumimoji="1" lang="en-US" altLang="zh-CN" sz="3000">
                    <a:solidFill>
                      <a:schemeClr val="tx1"/>
                    </a:solidFill>
                    <a:ea typeface="幼圆"/>
                    <a:cs typeface="幼圆"/>
                  </a:rPr>
                  <a:t>3</a:t>
                </a:r>
              </a:p>
            </p:txBody>
          </p:sp>
        </p:grpSp>
        <p:grpSp>
          <p:nvGrpSpPr>
            <p:cNvPr id="14" name="Group 42"/>
            <p:cNvGrpSpPr>
              <a:grpSpLocks/>
            </p:cNvGrpSpPr>
            <p:nvPr/>
          </p:nvGrpSpPr>
          <p:grpSpPr bwMode="auto">
            <a:xfrm>
              <a:off x="1510" y="2466"/>
              <a:ext cx="654" cy="403"/>
              <a:chOff x="1247" y="2460"/>
              <a:chExt cx="1043" cy="403"/>
            </a:xfrm>
          </p:grpSpPr>
          <p:sp>
            <p:nvSpPr>
              <p:cNvPr id="50265" name="Line 43"/>
              <p:cNvSpPr>
                <a:spLocks noChangeShapeType="1"/>
              </p:cNvSpPr>
              <p:nvPr/>
            </p:nvSpPr>
            <p:spPr bwMode="auto">
              <a:xfrm flipH="1">
                <a:off x="1247" y="2462"/>
                <a:ext cx="357" cy="401"/>
              </a:xfrm>
              <a:prstGeom prst="line">
                <a:avLst/>
              </a:prstGeom>
              <a:noFill/>
              <a:ln w="28575" cap="sq">
                <a:solidFill>
                  <a:srgbClr val="466861"/>
                </a:solidFill>
                <a:round/>
                <a:headEnd type="none" w="sm" len="sm"/>
                <a:tailEnd type="none" w="med" len="lg"/>
              </a:ln>
            </p:spPr>
            <p:txBody>
              <a:bodyPr wrap="none"/>
              <a:lstStyle/>
              <a:p>
                <a:endParaRPr lang="zh-CN" altLang="en-US"/>
              </a:p>
            </p:txBody>
          </p:sp>
          <p:sp>
            <p:nvSpPr>
              <p:cNvPr id="50266" name="Line 44"/>
              <p:cNvSpPr>
                <a:spLocks noChangeShapeType="1"/>
              </p:cNvSpPr>
              <p:nvPr/>
            </p:nvSpPr>
            <p:spPr bwMode="auto">
              <a:xfrm>
                <a:off x="1919" y="2460"/>
                <a:ext cx="371" cy="403"/>
              </a:xfrm>
              <a:prstGeom prst="line">
                <a:avLst/>
              </a:prstGeom>
              <a:noFill/>
              <a:ln w="28575" cap="sq">
                <a:solidFill>
                  <a:srgbClr val="466861"/>
                </a:solidFill>
                <a:round/>
                <a:headEnd type="none" w="sm" len="sm"/>
                <a:tailEnd type="none" w="med" len="lg"/>
              </a:ln>
            </p:spPr>
            <p:txBody>
              <a:bodyPr wrap="none"/>
              <a:lstStyle/>
              <a:p>
                <a:endParaRPr lang="zh-CN" altLang="en-US"/>
              </a:p>
            </p:txBody>
          </p:sp>
        </p:grpSp>
        <p:grpSp>
          <p:nvGrpSpPr>
            <p:cNvPr id="15" name="Group 45"/>
            <p:cNvGrpSpPr>
              <a:grpSpLocks/>
            </p:cNvGrpSpPr>
            <p:nvPr/>
          </p:nvGrpSpPr>
          <p:grpSpPr bwMode="auto">
            <a:xfrm>
              <a:off x="1150" y="1484"/>
              <a:ext cx="252" cy="340"/>
              <a:chOff x="768" y="3590"/>
              <a:chExt cx="401" cy="340"/>
            </a:xfrm>
          </p:grpSpPr>
          <p:sp>
            <p:nvSpPr>
              <p:cNvPr id="50263" name="AutoShape 46"/>
              <p:cNvSpPr>
                <a:spLocks noChangeArrowheads="1"/>
              </p:cNvSpPr>
              <p:nvPr/>
            </p:nvSpPr>
            <p:spPr bwMode="auto">
              <a:xfrm>
                <a:off x="768" y="3590"/>
                <a:ext cx="401" cy="340"/>
              </a:xfrm>
              <a:prstGeom prst="flowChartConnector">
                <a:avLst/>
              </a:prstGeom>
              <a:no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64" name="Text Box 47"/>
              <p:cNvSpPr txBox="1">
                <a:spLocks noChangeArrowheads="1"/>
              </p:cNvSpPr>
              <p:nvPr/>
            </p:nvSpPr>
            <p:spPr bwMode="auto">
              <a:xfrm>
                <a:off x="824" y="3638"/>
                <a:ext cx="288" cy="259"/>
              </a:xfrm>
              <a:prstGeom prst="rect">
                <a:avLst/>
              </a:prstGeom>
              <a:noFill/>
              <a:ln w="9525">
                <a:noFill/>
                <a:miter lim="800000"/>
                <a:headEnd/>
                <a:tailEnd/>
              </a:ln>
            </p:spPr>
            <p:txBody>
              <a:bodyPr lIns="0" tIns="0" rIns="0" bIns="0">
                <a:spAutoFit/>
              </a:bodyPr>
              <a:lstStyle/>
              <a:p>
                <a:pPr algn="ctr">
                  <a:lnSpc>
                    <a:spcPct val="90000"/>
                  </a:lnSpc>
                </a:pPr>
                <a:r>
                  <a:rPr kumimoji="1" lang="en-US" altLang="zh-CN" sz="3000">
                    <a:solidFill>
                      <a:schemeClr val="tx1"/>
                    </a:solidFill>
                    <a:ea typeface="幼圆"/>
                    <a:cs typeface="幼圆"/>
                  </a:rPr>
                  <a:t>1</a:t>
                </a:r>
              </a:p>
            </p:txBody>
          </p:sp>
        </p:grpSp>
      </p:grpSp>
      <p:grpSp>
        <p:nvGrpSpPr>
          <p:cNvPr id="16" name="Group 48"/>
          <p:cNvGrpSpPr>
            <a:grpSpLocks/>
          </p:cNvGrpSpPr>
          <p:nvPr/>
        </p:nvGrpSpPr>
        <p:grpSpPr bwMode="auto">
          <a:xfrm>
            <a:off x="4081463" y="1617663"/>
            <a:ext cx="4833937" cy="3889375"/>
            <a:chOff x="768" y="1480"/>
            <a:chExt cx="4033" cy="2450"/>
          </a:xfrm>
        </p:grpSpPr>
        <p:grpSp>
          <p:nvGrpSpPr>
            <p:cNvPr id="17" name="Group 49"/>
            <p:cNvGrpSpPr>
              <a:grpSpLocks/>
            </p:cNvGrpSpPr>
            <p:nvPr/>
          </p:nvGrpSpPr>
          <p:grpSpPr bwMode="auto">
            <a:xfrm>
              <a:off x="768" y="3590"/>
              <a:ext cx="401" cy="340"/>
              <a:chOff x="768" y="3590"/>
              <a:chExt cx="401" cy="340"/>
            </a:xfrm>
          </p:grpSpPr>
          <p:sp>
            <p:nvSpPr>
              <p:cNvPr id="50245" name="AutoShape 50"/>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46" name="Text Box 51"/>
              <p:cNvSpPr txBox="1">
                <a:spLocks noChangeArrowheads="1"/>
              </p:cNvSpPr>
              <p:nvPr/>
            </p:nvSpPr>
            <p:spPr bwMode="auto">
              <a:xfrm>
                <a:off x="824" y="3638"/>
                <a:ext cx="288" cy="259"/>
              </a:xfrm>
              <a:prstGeom prst="rect">
                <a:avLst/>
              </a:prstGeom>
              <a:solidFill>
                <a:srgbClr val="CCFFCC"/>
              </a:solidFill>
              <a:ln w="9525">
                <a:noFill/>
                <a:miter lim="800000"/>
                <a:headEnd/>
                <a:tailEnd/>
              </a:ln>
            </p:spPr>
            <p:txBody>
              <a:bodyPr lIns="0" tIns="0" rIns="0" bIns="0">
                <a:spAutoFit/>
              </a:bodyPr>
              <a:lstStyle/>
              <a:p>
                <a:pPr algn="ctr">
                  <a:lnSpc>
                    <a:spcPct val="90000"/>
                  </a:lnSpc>
                </a:pPr>
                <a:r>
                  <a:rPr kumimoji="1" lang="en-US" altLang="zh-CN" sz="3000">
                    <a:solidFill>
                      <a:srgbClr val="FF0000"/>
                    </a:solidFill>
                    <a:ea typeface="幼圆"/>
                    <a:cs typeface="幼圆"/>
                  </a:rPr>
                  <a:t>8</a:t>
                </a:r>
              </a:p>
            </p:txBody>
          </p:sp>
        </p:grpSp>
        <p:sp>
          <p:nvSpPr>
            <p:cNvPr id="50183" name="Line 52"/>
            <p:cNvSpPr>
              <a:spLocks noChangeShapeType="1"/>
            </p:cNvSpPr>
            <p:nvPr/>
          </p:nvSpPr>
          <p:spPr bwMode="auto">
            <a:xfrm flipH="1">
              <a:off x="1761" y="1706"/>
              <a:ext cx="816" cy="477"/>
            </a:xfrm>
            <a:prstGeom prst="line">
              <a:avLst/>
            </a:prstGeom>
            <a:noFill/>
            <a:ln w="28575" cap="sq">
              <a:solidFill>
                <a:srgbClr val="466861"/>
              </a:solidFill>
              <a:round/>
              <a:headEnd type="none" w="sm" len="sm"/>
              <a:tailEnd type="none" w="med" len="lg"/>
            </a:ln>
          </p:spPr>
          <p:txBody>
            <a:bodyPr wrap="none"/>
            <a:lstStyle/>
            <a:p>
              <a:endParaRPr lang="zh-CN" altLang="en-US"/>
            </a:p>
          </p:txBody>
        </p:sp>
        <p:sp>
          <p:nvSpPr>
            <p:cNvPr id="50184" name="Line 53"/>
            <p:cNvSpPr>
              <a:spLocks noChangeShapeType="1"/>
            </p:cNvSpPr>
            <p:nvPr/>
          </p:nvSpPr>
          <p:spPr bwMode="auto">
            <a:xfrm>
              <a:off x="2948" y="1706"/>
              <a:ext cx="862" cy="477"/>
            </a:xfrm>
            <a:prstGeom prst="line">
              <a:avLst/>
            </a:prstGeom>
            <a:noFill/>
            <a:ln w="28575" cap="sq">
              <a:solidFill>
                <a:srgbClr val="466861"/>
              </a:solidFill>
              <a:round/>
              <a:headEnd type="none" w="sm" len="sm"/>
              <a:tailEnd type="none" w="med" len="lg"/>
            </a:ln>
          </p:spPr>
          <p:txBody>
            <a:bodyPr wrap="none"/>
            <a:lstStyle/>
            <a:p>
              <a:endParaRPr lang="zh-CN" altLang="en-US"/>
            </a:p>
          </p:txBody>
        </p:sp>
        <p:grpSp>
          <p:nvGrpSpPr>
            <p:cNvPr id="18" name="Group 54"/>
            <p:cNvGrpSpPr>
              <a:grpSpLocks/>
            </p:cNvGrpSpPr>
            <p:nvPr/>
          </p:nvGrpSpPr>
          <p:grpSpPr bwMode="auto">
            <a:xfrm>
              <a:off x="975" y="3181"/>
              <a:ext cx="499" cy="408"/>
              <a:chOff x="975" y="3181"/>
              <a:chExt cx="499" cy="408"/>
            </a:xfrm>
          </p:grpSpPr>
          <p:sp>
            <p:nvSpPr>
              <p:cNvPr id="50243" name="Line 55"/>
              <p:cNvSpPr>
                <a:spLocks noChangeShapeType="1"/>
              </p:cNvSpPr>
              <p:nvPr/>
            </p:nvSpPr>
            <p:spPr bwMode="auto">
              <a:xfrm flipH="1">
                <a:off x="975" y="3181"/>
                <a:ext cx="136" cy="385"/>
              </a:xfrm>
              <a:prstGeom prst="line">
                <a:avLst/>
              </a:prstGeom>
              <a:noFill/>
              <a:ln w="28575" cap="sq">
                <a:solidFill>
                  <a:srgbClr val="466861"/>
                </a:solidFill>
                <a:round/>
                <a:headEnd type="none" w="sm" len="sm"/>
                <a:tailEnd type="none" w="med" len="lg"/>
              </a:ln>
            </p:spPr>
            <p:txBody>
              <a:bodyPr wrap="none"/>
              <a:lstStyle/>
              <a:p>
                <a:endParaRPr lang="zh-CN" altLang="en-US"/>
              </a:p>
            </p:txBody>
          </p:sp>
          <p:sp>
            <p:nvSpPr>
              <p:cNvPr id="50244" name="Line 56"/>
              <p:cNvSpPr>
                <a:spLocks noChangeShapeType="1"/>
              </p:cNvSpPr>
              <p:nvPr/>
            </p:nvSpPr>
            <p:spPr bwMode="auto">
              <a:xfrm>
                <a:off x="1338" y="3181"/>
                <a:ext cx="136" cy="408"/>
              </a:xfrm>
              <a:prstGeom prst="line">
                <a:avLst/>
              </a:prstGeom>
              <a:noFill/>
              <a:ln w="28575" cap="sq">
                <a:solidFill>
                  <a:srgbClr val="466861"/>
                </a:solidFill>
                <a:round/>
                <a:headEnd type="none" w="sm" len="sm"/>
                <a:tailEnd type="none" w="med" len="lg"/>
              </a:ln>
            </p:spPr>
            <p:txBody>
              <a:bodyPr wrap="none"/>
              <a:lstStyle/>
              <a:p>
                <a:endParaRPr lang="zh-CN" altLang="en-US"/>
              </a:p>
            </p:txBody>
          </p:sp>
        </p:grpSp>
        <p:grpSp>
          <p:nvGrpSpPr>
            <p:cNvPr id="19" name="Group 57"/>
            <p:cNvGrpSpPr>
              <a:grpSpLocks/>
            </p:cNvGrpSpPr>
            <p:nvPr/>
          </p:nvGrpSpPr>
          <p:grpSpPr bwMode="auto">
            <a:xfrm>
              <a:off x="1247" y="2460"/>
              <a:ext cx="1043" cy="403"/>
              <a:chOff x="1247" y="2460"/>
              <a:chExt cx="1043" cy="403"/>
            </a:xfrm>
          </p:grpSpPr>
          <p:sp>
            <p:nvSpPr>
              <p:cNvPr id="50241" name="Line 58"/>
              <p:cNvSpPr>
                <a:spLocks noChangeShapeType="1"/>
              </p:cNvSpPr>
              <p:nvPr/>
            </p:nvSpPr>
            <p:spPr bwMode="auto">
              <a:xfrm flipH="1">
                <a:off x="1247" y="2462"/>
                <a:ext cx="357" cy="401"/>
              </a:xfrm>
              <a:prstGeom prst="line">
                <a:avLst/>
              </a:prstGeom>
              <a:noFill/>
              <a:ln w="28575" cap="sq">
                <a:solidFill>
                  <a:srgbClr val="466861"/>
                </a:solidFill>
                <a:round/>
                <a:headEnd type="none" w="sm" len="sm"/>
                <a:tailEnd type="none" w="med" len="lg"/>
              </a:ln>
            </p:spPr>
            <p:txBody>
              <a:bodyPr wrap="none"/>
              <a:lstStyle/>
              <a:p>
                <a:endParaRPr lang="zh-CN" altLang="en-US"/>
              </a:p>
            </p:txBody>
          </p:sp>
          <p:sp>
            <p:nvSpPr>
              <p:cNvPr id="50242" name="Line 59"/>
              <p:cNvSpPr>
                <a:spLocks noChangeShapeType="1"/>
              </p:cNvSpPr>
              <p:nvPr/>
            </p:nvSpPr>
            <p:spPr bwMode="auto">
              <a:xfrm>
                <a:off x="1919" y="2460"/>
                <a:ext cx="371" cy="403"/>
              </a:xfrm>
              <a:prstGeom prst="line">
                <a:avLst/>
              </a:prstGeom>
              <a:noFill/>
              <a:ln w="28575" cap="sq">
                <a:solidFill>
                  <a:srgbClr val="466861"/>
                </a:solidFill>
                <a:round/>
                <a:headEnd type="none" w="sm" len="sm"/>
                <a:tailEnd type="none" w="med" len="lg"/>
              </a:ln>
            </p:spPr>
            <p:txBody>
              <a:bodyPr wrap="none"/>
              <a:lstStyle/>
              <a:p>
                <a:endParaRPr lang="zh-CN" altLang="en-US"/>
              </a:p>
            </p:txBody>
          </p:sp>
        </p:grpSp>
        <p:grpSp>
          <p:nvGrpSpPr>
            <p:cNvPr id="20" name="Group 60"/>
            <p:cNvGrpSpPr>
              <a:grpSpLocks/>
            </p:cNvGrpSpPr>
            <p:nvPr/>
          </p:nvGrpSpPr>
          <p:grpSpPr bwMode="auto">
            <a:xfrm>
              <a:off x="1292" y="3589"/>
              <a:ext cx="401" cy="340"/>
              <a:chOff x="768" y="3590"/>
              <a:chExt cx="401" cy="340"/>
            </a:xfrm>
          </p:grpSpPr>
          <p:sp>
            <p:nvSpPr>
              <p:cNvPr id="50239" name="AutoShape 61"/>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40" name="Text Box 62"/>
              <p:cNvSpPr txBox="1">
                <a:spLocks noChangeArrowheads="1"/>
              </p:cNvSpPr>
              <p:nvPr/>
            </p:nvSpPr>
            <p:spPr bwMode="auto">
              <a:xfrm>
                <a:off x="824" y="3638"/>
                <a:ext cx="288" cy="259"/>
              </a:xfrm>
              <a:prstGeom prst="rect">
                <a:avLst/>
              </a:prstGeom>
              <a:solidFill>
                <a:srgbClr val="CCFFCC"/>
              </a:solidFill>
              <a:ln w="9525">
                <a:noFill/>
                <a:miter lim="800000"/>
                <a:headEnd/>
                <a:tailEnd/>
              </a:ln>
            </p:spPr>
            <p:txBody>
              <a:bodyPr lIns="0" tIns="0" rIns="0" bIns="0">
                <a:spAutoFit/>
              </a:bodyPr>
              <a:lstStyle/>
              <a:p>
                <a:pPr algn="ctr">
                  <a:lnSpc>
                    <a:spcPct val="90000"/>
                  </a:lnSpc>
                </a:pPr>
                <a:r>
                  <a:rPr kumimoji="1" lang="en-US" altLang="zh-CN" sz="3000">
                    <a:solidFill>
                      <a:srgbClr val="FF0000"/>
                    </a:solidFill>
                    <a:ea typeface="幼圆"/>
                    <a:cs typeface="幼圆"/>
                  </a:rPr>
                  <a:t>9</a:t>
                </a:r>
              </a:p>
            </p:txBody>
          </p:sp>
        </p:grpSp>
        <p:grpSp>
          <p:nvGrpSpPr>
            <p:cNvPr id="21" name="Group 63"/>
            <p:cNvGrpSpPr>
              <a:grpSpLocks/>
            </p:cNvGrpSpPr>
            <p:nvPr/>
          </p:nvGrpSpPr>
          <p:grpSpPr bwMode="auto">
            <a:xfrm>
              <a:off x="1837" y="3589"/>
              <a:ext cx="401" cy="340"/>
              <a:chOff x="768" y="3590"/>
              <a:chExt cx="401" cy="340"/>
            </a:xfrm>
          </p:grpSpPr>
          <p:sp>
            <p:nvSpPr>
              <p:cNvPr id="50237" name="AutoShape 64"/>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38" name="Text Box 65"/>
              <p:cNvSpPr txBox="1">
                <a:spLocks noChangeArrowheads="1"/>
              </p:cNvSpPr>
              <p:nvPr/>
            </p:nvSpPr>
            <p:spPr bwMode="auto">
              <a:xfrm>
                <a:off x="824" y="3638"/>
                <a:ext cx="288" cy="240"/>
              </a:xfrm>
              <a:prstGeom prst="rect">
                <a:avLst/>
              </a:prstGeom>
              <a:solidFill>
                <a:srgbClr val="CCFFCC"/>
              </a:solidFill>
              <a:ln w="9525">
                <a:noFill/>
                <a:miter lim="800000"/>
                <a:headEnd/>
                <a:tailEnd/>
              </a:ln>
            </p:spPr>
            <p:txBody>
              <a:bodyPr lIns="0" tIns="0" rIns="0" bIns="0">
                <a:spAutoFit/>
              </a:bodyPr>
              <a:lstStyle/>
              <a:p>
                <a:pPr algn="ctr"/>
                <a:r>
                  <a:rPr kumimoji="1" lang="en-US" altLang="zh-CN" sz="2500">
                    <a:solidFill>
                      <a:srgbClr val="FF0000"/>
                    </a:solidFill>
                    <a:ea typeface="幼圆"/>
                    <a:cs typeface="幼圆"/>
                  </a:rPr>
                  <a:t>10</a:t>
                </a:r>
              </a:p>
            </p:txBody>
          </p:sp>
        </p:grpSp>
        <p:grpSp>
          <p:nvGrpSpPr>
            <p:cNvPr id="22" name="Group 66"/>
            <p:cNvGrpSpPr>
              <a:grpSpLocks/>
            </p:cNvGrpSpPr>
            <p:nvPr/>
          </p:nvGrpSpPr>
          <p:grpSpPr bwMode="auto">
            <a:xfrm>
              <a:off x="2358" y="3589"/>
              <a:ext cx="401" cy="340"/>
              <a:chOff x="768" y="3590"/>
              <a:chExt cx="401" cy="340"/>
            </a:xfrm>
          </p:grpSpPr>
          <p:sp>
            <p:nvSpPr>
              <p:cNvPr id="50235" name="AutoShape 67"/>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36" name="Text Box 68"/>
              <p:cNvSpPr txBox="1">
                <a:spLocks noChangeArrowheads="1"/>
              </p:cNvSpPr>
              <p:nvPr/>
            </p:nvSpPr>
            <p:spPr bwMode="auto">
              <a:xfrm>
                <a:off x="824" y="3638"/>
                <a:ext cx="288" cy="240"/>
              </a:xfrm>
              <a:prstGeom prst="rect">
                <a:avLst/>
              </a:prstGeom>
              <a:solidFill>
                <a:srgbClr val="CCFFCC"/>
              </a:solidFill>
              <a:ln w="9525">
                <a:noFill/>
                <a:miter lim="800000"/>
                <a:headEnd/>
                <a:tailEnd/>
              </a:ln>
            </p:spPr>
            <p:txBody>
              <a:bodyPr lIns="0" tIns="0" rIns="0" bIns="0">
                <a:spAutoFit/>
              </a:bodyPr>
              <a:lstStyle/>
              <a:p>
                <a:pPr algn="ctr"/>
                <a:r>
                  <a:rPr kumimoji="1" lang="en-US" altLang="zh-CN" sz="2500">
                    <a:solidFill>
                      <a:srgbClr val="FF0000"/>
                    </a:solidFill>
                    <a:ea typeface="幼圆"/>
                    <a:cs typeface="幼圆"/>
                  </a:rPr>
                  <a:t>11</a:t>
                </a:r>
              </a:p>
            </p:txBody>
          </p:sp>
        </p:grpSp>
        <p:grpSp>
          <p:nvGrpSpPr>
            <p:cNvPr id="23" name="Group 69"/>
            <p:cNvGrpSpPr>
              <a:grpSpLocks/>
            </p:cNvGrpSpPr>
            <p:nvPr/>
          </p:nvGrpSpPr>
          <p:grpSpPr bwMode="auto">
            <a:xfrm>
              <a:off x="2880" y="3589"/>
              <a:ext cx="401" cy="340"/>
              <a:chOff x="768" y="3590"/>
              <a:chExt cx="401" cy="340"/>
            </a:xfrm>
          </p:grpSpPr>
          <p:sp>
            <p:nvSpPr>
              <p:cNvPr id="50233" name="AutoShape 70"/>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34" name="Text Box 71"/>
              <p:cNvSpPr txBox="1">
                <a:spLocks noChangeArrowheads="1"/>
              </p:cNvSpPr>
              <p:nvPr/>
            </p:nvSpPr>
            <p:spPr bwMode="auto">
              <a:xfrm>
                <a:off x="824" y="3638"/>
                <a:ext cx="288" cy="240"/>
              </a:xfrm>
              <a:prstGeom prst="rect">
                <a:avLst/>
              </a:prstGeom>
              <a:solidFill>
                <a:srgbClr val="CCFFCC"/>
              </a:solidFill>
              <a:ln w="9525">
                <a:noFill/>
                <a:miter lim="800000"/>
                <a:headEnd/>
                <a:tailEnd/>
              </a:ln>
            </p:spPr>
            <p:txBody>
              <a:bodyPr lIns="0" tIns="0" rIns="0" bIns="0">
                <a:spAutoFit/>
              </a:bodyPr>
              <a:lstStyle/>
              <a:p>
                <a:pPr algn="ctr"/>
                <a:r>
                  <a:rPr kumimoji="1" lang="en-US" altLang="zh-CN" sz="2500">
                    <a:solidFill>
                      <a:srgbClr val="FF0000"/>
                    </a:solidFill>
                    <a:ea typeface="幼圆"/>
                    <a:cs typeface="幼圆"/>
                  </a:rPr>
                  <a:t>12</a:t>
                </a:r>
              </a:p>
            </p:txBody>
          </p:sp>
        </p:grpSp>
        <p:grpSp>
          <p:nvGrpSpPr>
            <p:cNvPr id="24" name="Group 72"/>
            <p:cNvGrpSpPr>
              <a:grpSpLocks/>
            </p:cNvGrpSpPr>
            <p:nvPr/>
          </p:nvGrpSpPr>
          <p:grpSpPr bwMode="auto">
            <a:xfrm>
              <a:off x="3379" y="3589"/>
              <a:ext cx="401" cy="340"/>
              <a:chOff x="768" y="3590"/>
              <a:chExt cx="401" cy="340"/>
            </a:xfrm>
          </p:grpSpPr>
          <p:sp>
            <p:nvSpPr>
              <p:cNvPr id="50231" name="AutoShape 73"/>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32" name="Text Box 74"/>
              <p:cNvSpPr txBox="1">
                <a:spLocks noChangeArrowheads="1"/>
              </p:cNvSpPr>
              <p:nvPr/>
            </p:nvSpPr>
            <p:spPr bwMode="auto">
              <a:xfrm>
                <a:off x="824" y="3638"/>
                <a:ext cx="288" cy="240"/>
              </a:xfrm>
              <a:prstGeom prst="rect">
                <a:avLst/>
              </a:prstGeom>
              <a:solidFill>
                <a:srgbClr val="CCFFCC"/>
              </a:solidFill>
              <a:ln w="9525">
                <a:noFill/>
                <a:miter lim="800000"/>
                <a:headEnd/>
                <a:tailEnd/>
              </a:ln>
            </p:spPr>
            <p:txBody>
              <a:bodyPr lIns="0" tIns="0" rIns="0" bIns="0">
                <a:spAutoFit/>
              </a:bodyPr>
              <a:lstStyle/>
              <a:p>
                <a:pPr algn="ctr"/>
                <a:r>
                  <a:rPr kumimoji="1" lang="en-US" altLang="zh-CN" sz="2500">
                    <a:solidFill>
                      <a:srgbClr val="FF0000"/>
                    </a:solidFill>
                    <a:ea typeface="幼圆"/>
                    <a:cs typeface="幼圆"/>
                  </a:rPr>
                  <a:t>13</a:t>
                </a:r>
              </a:p>
            </p:txBody>
          </p:sp>
        </p:grpSp>
        <p:grpSp>
          <p:nvGrpSpPr>
            <p:cNvPr id="25" name="Group 75"/>
            <p:cNvGrpSpPr>
              <a:grpSpLocks/>
            </p:cNvGrpSpPr>
            <p:nvPr/>
          </p:nvGrpSpPr>
          <p:grpSpPr bwMode="auto">
            <a:xfrm>
              <a:off x="3923" y="3589"/>
              <a:ext cx="401" cy="340"/>
              <a:chOff x="768" y="3590"/>
              <a:chExt cx="401" cy="340"/>
            </a:xfrm>
          </p:grpSpPr>
          <p:sp>
            <p:nvSpPr>
              <p:cNvPr id="50229" name="AutoShape 76"/>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30" name="Text Box 77"/>
              <p:cNvSpPr txBox="1">
                <a:spLocks noChangeArrowheads="1"/>
              </p:cNvSpPr>
              <p:nvPr/>
            </p:nvSpPr>
            <p:spPr bwMode="auto">
              <a:xfrm>
                <a:off x="824" y="3638"/>
                <a:ext cx="288" cy="240"/>
              </a:xfrm>
              <a:prstGeom prst="rect">
                <a:avLst/>
              </a:prstGeom>
              <a:solidFill>
                <a:srgbClr val="CCFFCC"/>
              </a:solidFill>
              <a:ln w="9525">
                <a:noFill/>
                <a:miter lim="800000"/>
                <a:headEnd/>
                <a:tailEnd/>
              </a:ln>
            </p:spPr>
            <p:txBody>
              <a:bodyPr lIns="0" tIns="0" rIns="0" bIns="0">
                <a:spAutoFit/>
              </a:bodyPr>
              <a:lstStyle/>
              <a:p>
                <a:pPr algn="ctr"/>
                <a:r>
                  <a:rPr kumimoji="1" lang="en-US" altLang="zh-CN" sz="2500">
                    <a:solidFill>
                      <a:srgbClr val="FF0000"/>
                    </a:solidFill>
                    <a:ea typeface="幼圆"/>
                    <a:cs typeface="幼圆"/>
                  </a:rPr>
                  <a:t>14</a:t>
                </a:r>
              </a:p>
            </p:txBody>
          </p:sp>
        </p:grpSp>
        <p:grpSp>
          <p:nvGrpSpPr>
            <p:cNvPr id="26" name="Group 78"/>
            <p:cNvGrpSpPr>
              <a:grpSpLocks/>
            </p:cNvGrpSpPr>
            <p:nvPr/>
          </p:nvGrpSpPr>
          <p:grpSpPr bwMode="auto">
            <a:xfrm>
              <a:off x="4400" y="3589"/>
              <a:ext cx="401" cy="340"/>
              <a:chOff x="768" y="3590"/>
              <a:chExt cx="401" cy="340"/>
            </a:xfrm>
          </p:grpSpPr>
          <p:sp>
            <p:nvSpPr>
              <p:cNvPr id="50227" name="AutoShape 79"/>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28" name="Text Box 80"/>
              <p:cNvSpPr txBox="1">
                <a:spLocks noChangeArrowheads="1"/>
              </p:cNvSpPr>
              <p:nvPr/>
            </p:nvSpPr>
            <p:spPr bwMode="auto">
              <a:xfrm>
                <a:off x="824" y="3638"/>
                <a:ext cx="288" cy="240"/>
              </a:xfrm>
              <a:prstGeom prst="rect">
                <a:avLst/>
              </a:prstGeom>
              <a:solidFill>
                <a:srgbClr val="CCFFCC"/>
              </a:solidFill>
              <a:ln w="9525">
                <a:noFill/>
                <a:miter lim="800000"/>
                <a:headEnd/>
                <a:tailEnd/>
              </a:ln>
            </p:spPr>
            <p:txBody>
              <a:bodyPr lIns="0" tIns="0" rIns="0" bIns="0">
                <a:spAutoFit/>
              </a:bodyPr>
              <a:lstStyle/>
              <a:p>
                <a:pPr algn="ctr"/>
                <a:r>
                  <a:rPr kumimoji="1" lang="en-US" altLang="zh-CN" sz="2500">
                    <a:solidFill>
                      <a:srgbClr val="FF0000"/>
                    </a:solidFill>
                    <a:ea typeface="幼圆"/>
                    <a:cs typeface="幼圆"/>
                  </a:rPr>
                  <a:t>15</a:t>
                </a:r>
              </a:p>
            </p:txBody>
          </p:sp>
        </p:grpSp>
        <p:grpSp>
          <p:nvGrpSpPr>
            <p:cNvPr id="27" name="Group 81"/>
            <p:cNvGrpSpPr>
              <a:grpSpLocks/>
            </p:cNvGrpSpPr>
            <p:nvPr/>
          </p:nvGrpSpPr>
          <p:grpSpPr bwMode="auto">
            <a:xfrm>
              <a:off x="1042" y="2870"/>
              <a:ext cx="401" cy="340"/>
              <a:chOff x="768" y="3590"/>
              <a:chExt cx="401" cy="340"/>
            </a:xfrm>
          </p:grpSpPr>
          <p:sp>
            <p:nvSpPr>
              <p:cNvPr id="50225" name="AutoShape 82"/>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26" name="Text Box 83"/>
              <p:cNvSpPr txBox="1">
                <a:spLocks noChangeArrowheads="1"/>
              </p:cNvSpPr>
              <p:nvPr/>
            </p:nvSpPr>
            <p:spPr bwMode="auto">
              <a:xfrm>
                <a:off x="824" y="3638"/>
                <a:ext cx="288" cy="259"/>
              </a:xfrm>
              <a:prstGeom prst="rect">
                <a:avLst/>
              </a:prstGeom>
              <a:solidFill>
                <a:srgbClr val="CCFFCC"/>
              </a:solidFill>
              <a:ln w="9525">
                <a:noFill/>
                <a:miter lim="800000"/>
                <a:headEnd/>
                <a:tailEnd/>
              </a:ln>
            </p:spPr>
            <p:txBody>
              <a:bodyPr lIns="0" tIns="0" rIns="0" bIns="0">
                <a:spAutoFit/>
              </a:bodyPr>
              <a:lstStyle/>
              <a:p>
                <a:pPr algn="ctr">
                  <a:lnSpc>
                    <a:spcPct val="90000"/>
                  </a:lnSpc>
                </a:pPr>
                <a:r>
                  <a:rPr kumimoji="1" lang="en-US" altLang="zh-CN" sz="3000">
                    <a:solidFill>
                      <a:srgbClr val="FF0000"/>
                    </a:solidFill>
                    <a:ea typeface="幼圆"/>
                    <a:cs typeface="幼圆"/>
                  </a:rPr>
                  <a:t>4</a:t>
                </a:r>
              </a:p>
            </p:txBody>
          </p:sp>
        </p:grpSp>
        <p:grpSp>
          <p:nvGrpSpPr>
            <p:cNvPr id="28" name="Group 84"/>
            <p:cNvGrpSpPr>
              <a:grpSpLocks/>
            </p:cNvGrpSpPr>
            <p:nvPr/>
          </p:nvGrpSpPr>
          <p:grpSpPr bwMode="auto">
            <a:xfrm>
              <a:off x="2109" y="2870"/>
              <a:ext cx="401" cy="340"/>
              <a:chOff x="768" y="3590"/>
              <a:chExt cx="401" cy="340"/>
            </a:xfrm>
          </p:grpSpPr>
          <p:sp>
            <p:nvSpPr>
              <p:cNvPr id="50223" name="AutoShape 85"/>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24" name="Text Box 86"/>
              <p:cNvSpPr txBox="1">
                <a:spLocks noChangeArrowheads="1"/>
              </p:cNvSpPr>
              <p:nvPr/>
            </p:nvSpPr>
            <p:spPr bwMode="auto">
              <a:xfrm>
                <a:off x="824" y="3638"/>
                <a:ext cx="288" cy="259"/>
              </a:xfrm>
              <a:prstGeom prst="rect">
                <a:avLst/>
              </a:prstGeom>
              <a:solidFill>
                <a:srgbClr val="CCFFCC"/>
              </a:solidFill>
              <a:ln w="9525">
                <a:noFill/>
                <a:miter lim="800000"/>
                <a:headEnd/>
                <a:tailEnd/>
              </a:ln>
            </p:spPr>
            <p:txBody>
              <a:bodyPr lIns="0" tIns="0" rIns="0" bIns="0">
                <a:spAutoFit/>
              </a:bodyPr>
              <a:lstStyle/>
              <a:p>
                <a:pPr algn="ctr">
                  <a:lnSpc>
                    <a:spcPct val="90000"/>
                  </a:lnSpc>
                </a:pPr>
                <a:r>
                  <a:rPr kumimoji="1" lang="en-US" altLang="zh-CN" sz="3000">
                    <a:solidFill>
                      <a:srgbClr val="FF0000"/>
                    </a:solidFill>
                    <a:ea typeface="幼圆"/>
                    <a:cs typeface="幼圆"/>
                  </a:rPr>
                  <a:t>5</a:t>
                </a:r>
              </a:p>
            </p:txBody>
          </p:sp>
        </p:grpSp>
        <p:grpSp>
          <p:nvGrpSpPr>
            <p:cNvPr id="29" name="Group 87"/>
            <p:cNvGrpSpPr>
              <a:grpSpLocks/>
            </p:cNvGrpSpPr>
            <p:nvPr/>
          </p:nvGrpSpPr>
          <p:grpSpPr bwMode="auto">
            <a:xfrm>
              <a:off x="2050" y="3181"/>
              <a:ext cx="512" cy="414"/>
              <a:chOff x="2050" y="3181"/>
              <a:chExt cx="512" cy="414"/>
            </a:xfrm>
          </p:grpSpPr>
          <p:sp>
            <p:nvSpPr>
              <p:cNvPr id="50221" name="Line 88"/>
              <p:cNvSpPr>
                <a:spLocks noChangeShapeType="1"/>
              </p:cNvSpPr>
              <p:nvPr/>
            </p:nvSpPr>
            <p:spPr bwMode="auto">
              <a:xfrm flipH="1">
                <a:off x="2050" y="3181"/>
                <a:ext cx="150" cy="414"/>
              </a:xfrm>
              <a:prstGeom prst="line">
                <a:avLst/>
              </a:prstGeom>
              <a:noFill/>
              <a:ln w="28575" cap="sq">
                <a:solidFill>
                  <a:srgbClr val="466861"/>
                </a:solidFill>
                <a:round/>
                <a:headEnd type="none" w="sm" len="sm"/>
                <a:tailEnd type="none" w="med" len="lg"/>
              </a:ln>
            </p:spPr>
            <p:txBody>
              <a:bodyPr wrap="none"/>
              <a:lstStyle/>
              <a:p>
                <a:endParaRPr lang="zh-CN" altLang="en-US"/>
              </a:p>
            </p:txBody>
          </p:sp>
          <p:sp>
            <p:nvSpPr>
              <p:cNvPr id="50222" name="Line 89"/>
              <p:cNvSpPr>
                <a:spLocks noChangeShapeType="1"/>
              </p:cNvSpPr>
              <p:nvPr/>
            </p:nvSpPr>
            <p:spPr bwMode="auto">
              <a:xfrm>
                <a:off x="2397" y="3194"/>
                <a:ext cx="165" cy="395"/>
              </a:xfrm>
              <a:prstGeom prst="line">
                <a:avLst/>
              </a:prstGeom>
              <a:noFill/>
              <a:ln w="28575" cap="sq">
                <a:solidFill>
                  <a:srgbClr val="466861"/>
                </a:solidFill>
                <a:round/>
                <a:headEnd type="none" w="sm" len="sm"/>
                <a:tailEnd type="none" w="med" len="lg"/>
              </a:ln>
            </p:spPr>
            <p:txBody>
              <a:bodyPr wrap="none"/>
              <a:lstStyle/>
              <a:p>
                <a:endParaRPr lang="zh-CN" altLang="en-US"/>
              </a:p>
            </p:txBody>
          </p:sp>
        </p:grpSp>
        <p:grpSp>
          <p:nvGrpSpPr>
            <p:cNvPr id="30" name="Group 90"/>
            <p:cNvGrpSpPr>
              <a:grpSpLocks/>
            </p:cNvGrpSpPr>
            <p:nvPr/>
          </p:nvGrpSpPr>
          <p:grpSpPr bwMode="auto">
            <a:xfrm>
              <a:off x="4127" y="2863"/>
              <a:ext cx="401" cy="340"/>
              <a:chOff x="768" y="3590"/>
              <a:chExt cx="401" cy="340"/>
            </a:xfrm>
          </p:grpSpPr>
          <p:sp>
            <p:nvSpPr>
              <p:cNvPr id="50219" name="AutoShape 91"/>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20" name="Text Box 92"/>
              <p:cNvSpPr txBox="1">
                <a:spLocks noChangeArrowheads="1"/>
              </p:cNvSpPr>
              <p:nvPr/>
            </p:nvSpPr>
            <p:spPr bwMode="auto">
              <a:xfrm>
                <a:off x="824" y="3638"/>
                <a:ext cx="288" cy="259"/>
              </a:xfrm>
              <a:prstGeom prst="rect">
                <a:avLst/>
              </a:prstGeom>
              <a:solidFill>
                <a:srgbClr val="CCFFCC"/>
              </a:solidFill>
              <a:ln w="9525">
                <a:noFill/>
                <a:miter lim="800000"/>
                <a:headEnd/>
                <a:tailEnd/>
              </a:ln>
            </p:spPr>
            <p:txBody>
              <a:bodyPr lIns="0" tIns="0" rIns="0" bIns="0">
                <a:spAutoFit/>
              </a:bodyPr>
              <a:lstStyle/>
              <a:p>
                <a:pPr algn="ctr">
                  <a:lnSpc>
                    <a:spcPct val="90000"/>
                  </a:lnSpc>
                </a:pPr>
                <a:r>
                  <a:rPr kumimoji="1" lang="en-US" altLang="zh-CN" sz="3000">
                    <a:solidFill>
                      <a:srgbClr val="FF0000"/>
                    </a:solidFill>
                    <a:ea typeface="幼圆"/>
                    <a:cs typeface="幼圆"/>
                  </a:rPr>
                  <a:t>7</a:t>
                </a:r>
              </a:p>
            </p:txBody>
          </p:sp>
        </p:grpSp>
        <p:grpSp>
          <p:nvGrpSpPr>
            <p:cNvPr id="31" name="Group 93"/>
            <p:cNvGrpSpPr>
              <a:grpSpLocks/>
            </p:cNvGrpSpPr>
            <p:nvPr/>
          </p:nvGrpSpPr>
          <p:grpSpPr bwMode="auto">
            <a:xfrm>
              <a:off x="3107" y="2870"/>
              <a:ext cx="401" cy="340"/>
              <a:chOff x="768" y="3590"/>
              <a:chExt cx="401" cy="340"/>
            </a:xfrm>
          </p:grpSpPr>
          <p:sp>
            <p:nvSpPr>
              <p:cNvPr id="50217" name="AutoShape 94"/>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18" name="Text Box 95"/>
              <p:cNvSpPr txBox="1">
                <a:spLocks noChangeArrowheads="1"/>
              </p:cNvSpPr>
              <p:nvPr/>
            </p:nvSpPr>
            <p:spPr bwMode="auto">
              <a:xfrm>
                <a:off x="824" y="3638"/>
                <a:ext cx="288" cy="259"/>
              </a:xfrm>
              <a:prstGeom prst="rect">
                <a:avLst/>
              </a:prstGeom>
              <a:solidFill>
                <a:srgbClr val="CCFFCC"/>
              </a:solidFill>
              <a:ln w="9525">
                <a:noFill/>
                <a:miter lim="800000"/>
                <a:headEnd/>
                <a:tailEnd/>
              </a:ln>
            </p:spPr>
            <p:txBody>
              <a:bodyPr lIns="0" tIns="0" rIns="0" bIns="0">
                <a:spAutoFit/>
              </a:bodyPr>
              <a:lstStyle/>
              <a:p>
                <a:pPr algn="ctr">
                  <a:lnSpc>
                    <a:spcPct val="90000"/>
                  </a:lnSpc>
                </a:pPr>
                <a:r>
                  <a:rPr kumimoji="1" lang="en-US" altLang="zh-CN" sz="3000">
                    <a:solidFill>
                      <a:srgbClr val="FF0000"/>
                    </a:solidFill>
                    <a:ea typeface="幼圆"/>
                    <a:cs typeface="幼圆"/>
                  </a:rPr>
                  <a:t>6</a:t>
                </a:r>
              </a:p>
            </p:txBody>
          </p:sp>
        </p:grpSp>
        <p:grpSp>
          <p:nvGrpSpPr>
            <p:cNvPr id="50176" name="Group 96"/>
            <p:cNvGrpSpPr>
              <a:grpSpLocks/>
            </p:cNvGrpSpPr>
            <p:nvPr/>
          </p:nvGrpSpPr>
          <p:grpSpPr bwMode="auto">
            <a:xfrm>
              <a:off x="3055" y="3181"/>
              <a:ext cx="512" cy="414"/>
              <a:chOff x="2050" y="3181"/>
              <a:chExt cx="512" cy="414"/>
            </a:xfrm>
          </p:grpSpPr>
          <p:sp>
            <p:nvSpPr>
              <p:cNvPr id="50215" name="Line 97"/>
              <p:cNvSpPr>
                <a:spLocks noChangeShapeType="1"/>
              </p:cNvSpPr>
              <p:nvPr/>
            </p:nvSpPr>
            <p:spPr bwMode="auto">
              <a:xfrm flipH="1">
                <a:off x="2050" y="3181"/>
                <a:ext cx="150" cy="414"/>
              </a:xfrm>
              <a:prstGeom prst="line">
                <a:avLst/>
              </a:prstGeom>
              <a:noFill/>
              <a:ln w="28575" cap="sq">
                <a:solidFill>
                  <a:srgbClr val="466861"/>
                </a:solidFill>
                <a:round/>
                <a:headEnd type="none" w="sm" len="sm"/>
                <a:tailEnd type="none" w="med" len="lg"/>
              </a:ln>
            </p:spPr>
            <p:txBody>
              <a:bodyPr wrap="none"/>
              <a:lstStyle/>
              <a:p>
                <a:endParaRPr lang="zh-CN" altLang="en-US"/>
              </a:p>
            </p:txBody>
          </p:sp>
          <p:sp>
            <p:nvSpPr>
              <p:cNvPr id="50216" name="Line 98"/>
              <p:cNvSpPr>
                <a:spLocks noChangeShapeType="1"/>
              </p:cNvSpPr>
              <p:nvPr/>
            </p:nvSpPr>
            <p:spPr bwMode="auto">
              <a:xfrm>
                <a:off x="2397" y="3194"/>
                <a:ext cx="165" cy="395"/>
              </a:xfrm>
              <a:prstGeom prst="line">
                <a:avLst/>
              </a:prstGeom>
              <a:noFill/>
              <a:ln w="28575" cap="sq">
                <a:solidFill>
                  <a:srgbClr val="466861"/>
                </a:solidFill>
                <a:round/>
                <a:headEnd type="none" w="sm" len="sm"/>
                <a:tailEnd type="none" w="med" len="lg"/>
              </a:ln>
            </p:spPr>
            <p:txBody>
              <a:bodyPr wrap="none"/>
              <a:lstStyle/>
              <a:p>
                <a:endParaRPr lang="zh-CN" altLang="en-US"/>
              </a:p>
            </p:txBody>
          </p:sp>
        </p:grpSp>
        <p:grpSp>
          <p:nvGrpSpPr>
            <p:cNvPr id="50178" name="Group 99"/>
            <p:cNvGrpSpPr>
              <a:grpSpLocks/>
            </p:cNvGrpSpPr>
            <p:nvPr/>
          </p:nvGrpSpPr>
          <p:grpSpPr bwMode="auto">
            <a:xfrm>
              <a:off x="4082" y="3181"/>
              <a:ext cx="512" cy="414"/>
              <a:chOff x="2050" y="3181"/>
              <a:chExt cx="512" cy="414"/>
            </a:xfrm>
          </p:grpSpPr>
          <p:sp>
            <p:nvSpPr>
              <p:cNvPr id="50213" name="Line 100"/>
              <p:cNvSpPr>
                <a:spLocks noChangeShapeType="1"/>
              </p:cNvSpPr>
              <p:nvPr/>
            </p:nvSpPr>
            <p:spPr bwMode="auto">
              <a:xfrm flipH="1">
                <a:off x="2050" y="3181"/>
                <a:ext cx="150" cy="414"/>
              </a:xfrm>
              <a:prstGeom prst="line">
                <a:avLst/>
              </a:prstGeom>
              <a:noFill/>
              <a:ln w="28575" cap="sq">
                <a:solidFill>
                  <a:srgbClr val="466861"/>
                </a:solidFill>
                <a:round/>
                <a:headEnd type="none" w="sm" len="sm"/>
                <a:tailEnd type="none" w="med" len="lg"/>
              </a:ln>
            </p:spPr>
            <p:txBody>
              <a:bodyPr wrap="none"/>
              <a:lstStyle/>
              <a:p>
                <a:endParaRPr lang="zh-CN" altLang="en-US"/>
              </a:p>
            </p:txBody>
          </p:sp>
          <p:sp>
            <p:nvSpPr>
              <p:cNvPr id="50214" name="Line 101"/>
              <p:cNvSpPr>
                <a:spLocks noChangeShapeType="1"/>
              </p:cNvSpPr>
              <p:nvPr/>
            </p:nvSpPr>
            <p:spPr bwMode="auto">
              <a:xfrm>
                <a:off x="2397" y="3194"/>
                <a:ext cx="165" cy="395"/>
              </a:xfrm>
              <a:prstGeom prst="line">
                <a:avLst/>
              </a:prstGeom>
              <a:noFill/>
              <a:ln w="28575" cap="sq">
                <a:solidFill>
                  <a:srgbClr val="466861"/>
                </a:solidFill>
                <a:round/>
                <a:headEnd type="none" w="sm" len="sm"/>
                <a:tailEnd type="none" w="med" len="lg"/>
              </a:ln>
            </p:spPr>
            <p:txBody>
              <a:bodyPr wrap="none"/>
              <a:lstStyle/>
              <a:p>
                <a:endParaRPr lang="zh-CN" altLang="en-US"/>
              </a:p>
            </p:txBody>
          </p:sp>
        </p:grpSp>
        <p:grpSp>
          <p:nvGrpSpPr>
            <p:cNvPr id="50179" name="Group 102"/>
            <p:cNvGrpSpPr>
              <a:grpSpLocks/>
            </p:cNvGrpSpPr>
            <p:nvPr/>
          </p:nvGrpSpPr>
          <p:grpSpPr bwMode="auto">
            <a:xfrm>
              <a:off x="1565" y="2183"/>
              <a:ext cx="401" cy="340"/>
              <a:chOff x="768" y="3590"/>
              <a:chExt cx="401" cy="340"/>
            </a:xfrm>
          </p:grpSpPr>
          <p:sp>
            <p:nvSpPr>
              <p:cNvPr id="50211" name="AutoShape 103"/>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12" name="Text Box 104"/>
              <p:cNvSpPr txBox="1">
                <a:spLocks noChangeArrowheads="1"/>
              </p:cNvSpPr>
              <p:nvPr/>
            </p:nvSpPr>
            <p:spPr bwMode="auto">
              <a:xfrm>
                <a:off x="824" y="3638"/>
                <a:ext cx="288" cy="259"/>
              </a:xfrm>
              <a:prstGeom prst="rect">
                <a:avLst/>
              </a:prstGeom>
              <a:solidFill>
                <a:srgbClr val="CCFFCC"/>
              </a:solidFill>
              <a:ln w="9525">
                <a:noFill/>
                <a:miter lim="800000"/>
                <a:headEnd/>
                <a:tailEnd/>
              </a:ln>
            </p:spPr>
            <p:txBody>
              <a:bodyPr lIns="0" tIns="0" rIns="0" bIns="0">
                <a:spAutoFit/>
              </a:bodyPr>
              <a:lstStyle/>
              <a:p>
                <a:pPr algn="ctr">
                  <a:lnSpc>
                    <a:spcPct val="90000"/>
                  </a:lnSpc>
                </a:pPr>
                <a:r>
                  <a:rPr kumimoji="1" lang="en-US" altLang="zh-CN" sz="3000">
                    <a:solidFill>
                      <a:srgbClr val="FF0000"/>
                    </a:solidFill>
                    <a:ea typeface="幼圆"/>
                    <a:cs typeface="幼圆"/>
                  </a:rPr>
                  <a:t>2</a:t>
                </a:r>
              </a:p>
            </p:txBody>
          </p:sp>
        </p:grpSp>
        <p:grpSp>
          <p:nvGrpSpPr>
            <p:cNvPr id="50182" name="Group 105"/>
            <p:cNvGrpSpPr>
              <a:grpSpLocks/>
            </p:cNvGrpSpPr>
            <p:nvPr/>
          </p:nvGrpSpPr>
          <p:grpSpPr bwMode="auto">
            <a:xfrm>
              <a:off x="3584" y="2183"/>
              <a:ext cx="401" cy="340"/>
              <a:chOff x="768" y="3590"/>
              <a:chExt cx="401" cy="340"/>
            </a:xfrm>
          </p:grpSpPr>
          <p:sp>
            <p:nvSpPr>
              <p:cNvPr id="50209" name="AutoShape 106"/>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10" name="Text Box 107"/>
              <p:cNvSpPr txBox="1">
                <a:spLocks noChangeArrowheads="1"/>
              </p:cNvSpPr>
              <p:nvPr/>
            </p:nvSpPr>
            <p:spPr bwMode="auto">
              <a:xfrm>
                <a:off x="824" y="3638"/>
                <a:ext cx="288" cy="259"/>
              </a:xfrm>
              <a:prstGeom prst="rect">
                <a:avLst/>
              </a:prstGeom>
              <a:solidFill>
                <a:srgbClr val="CCFFCC"/>
              </a:solidFill>
              <a:ln w="9525">
                <a:noFill/>
                <a:miter lim="800000"/>
                <a:headEnd/>
                <a:tailEnd/>
              </a:ln>
            </p:spPr>
            <p:txBody>
              <a:bodyPr lIns="0" tIns="0" rIns="0" bIns="0">
                <a:spAutoFit/>
              </a:bodyPr>
              <a:lstStyle/>
              <a:p>
                <a:pPr algn="ctr">
                  <a:lnSpc>
                    <a:spcPct val="90000"/>
                  </a:lnSpc>
                </a:pPr>
                <a:r>
                  <a:rPr kumimoji="1" lang="en-US" altLang="zh-CN" sz="3000">
                    <a:solidFill>
                      <a:srgbClr val="FF0000"/>
                    </a:solidFill>
                    <a:ea typeface="幼圆"/>
                    <a:cs typeface="幼圆"/>
                  </a:rPr>
                  <a:t>3</a:t>
                </a:r>
              </a:p>
            </p:txBody>
          </p:sp>
        </p:grpSp>
        <p:grpSp>
          <p:nvGrpSpPr>
            <p:cNvPr id="50185" name="Group 108"/>
            <p:cNvGrpSpPr>
              <a:grpSpLocks/>
            </p:cNvGrpSpPr>
            <p:nvPr/>
          </p:nvGrpSpPr>
          <p:grpSpPr bwMode="auto">
            <a:xfrm>
              <a:off x="3283" y="2462"/>
              <a:ext cx="1043" cy="403"/>
              <a:chOff x="1247" y="2460"/>
              <a:chExt cx="1043" cy="403"/>
            </a:xfrm>
          </p:grpSpPr>
          <p:sp>
            <p:nvSpPr>
              <p:cNvPr id="50207" name="Line 109"/>
              <p:cNvSpPr>
                <a:spLocks noChangeShapeType="1"/>
              </p:cNvSpPr>
              <p:nvPr/>
            </p:nvSpPr>
            <p:spPr bwMode="auto">
              <a:xfrm flipH="1">
                <a:off x="1247" y="2462"/>
                <a:ext cx="357" cy="401"/>
              </a:xfrm>
              <a:prstGeom prst="line">
                <a:avLst/>
              </a:prstGeom>
              <a:noFill/>
              <a:ln w="28575" cap="sq">
                <a:solidFill>
                  <a:srgbClr val="466861"/>
                </a:solidFill>
                <a:round/>
                <a:headEnd type="none" w="sm" len="sm"/>
                <a:tailEnd type="none" w="med" len="lg"/>
              </a:ln>
            </p:spPr>
            <p:txBody>
              <a:bodyPr wrap="none"/>
              <a:lstStyle/>
              <a:p>
                <a:endParaRPr lang="zh-CN" altLang="en-US"/>
              </a:p>
            </p:txBody>
          </p:sp>
          <p:sp>
            <p:nvSpPr>
              <p:cNvPr id="50208" name="Line 110"/>
              <p:cNvSpPr>
                <a:spLocks noChangeShapeType="1"/>
              </p:cNvSpPr>
              <p:nvPr/>
            </p:nvSpPr>
            <p:spPr bwMode="auto">
              <a:xfrm>
                <a:off x="1919" y="2460"/>
                <a:ext cx="371" cy="403"/>
              </a:xfrm>
              <a:prstGeom prst="line">
                <a:avLst/>
              </a:prstGeom>
              <a:noFill/>
              <a:ln w="28575" cap="sq">
                <a:solidFill>
                  <a:srgbClr val="466861"/>
                </a:solidFill>
                <a:round/>
                <a:headEnd type="none" w="sm" len="sm"/>
                <a:tailEnd type="none" w="med" len="lg"/>
              </a:ln>
            </p:spPr>
            <p:txBody>
              <a:bodyPr wrap="none"/>
              <a:lstStyle/>
              <a:p>
                <a:endParaRPr lang="zh-CN" altLang="en-US"/>
              </a:p>
            </p:txBody>
          </p:sp>
        </p:grpSp>
        <p:grpSp>
          <p:nvGrpSpPr>
            <p:cNvPr id="50186" name="Group 111"/>
            <p:cNvGrpSpPr>
              <a:grpSpLocks/>
            </p:cNvGrpSpPr>
            <p:nvPr/>
          </p:nvGrpSpPr>
          <p:grpSpPr bwMode="auto">
            <a:xfrm>
              <a:off x="2562" y="1480"/>
              <a:ext cx="401" cy="340"/>
              <a:chOff x="768" y="3590"/>
              <a:chExt cx="401" cy="340"/>
            </a:xfrm>
          </p:grpSpPr>
          <p:sp>
            <p:nvSpPr>
              <p:cNvPr id="50205" name="AutoShape 112"/>
              <p:cNvSpPr>
                <a:spLocks noChangeArrowheads="1"/>
              </p:cNvSpPr>
              <p:nvPr/>
            </p:nvSpPr>
            <p:spPr bwMode="auto">
              <a:xfrm>
                <a:off x="768" y="3590"/>
                <a:ext cx="401" cy="340"/>
              </a:xfrm>
              <a:prstGeom prst="flowChartConnector">
                <a:avLst/>
              </a:prstGeom>
              <a:solidFill>
                <a:srgbClr val="CCFFCC"/>
              </a:solidFill>
              <a:ln w="38100">
                <a:solidFill>
                  <a:srgbClr val="466861"/>
                </a:solidFill>
                <a:round/>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50206" name="Text Box 113"/>
              <p:cNvSpPr txBox="1">
                <a:spLocks noChangeArrowheads="1"/>
              </p:cNvSpPr>
              <p:nvPr/>
            </p:nvSpPr>
            <p:spPr bwMode="auto">
              <a:xfrm>
                <a:off x="824" y="3638"/>
                <a:ext cx="288" cy="259"/>
              </a:xfrm>
              <a:prstGeom prst="rect">
                <a:avLst/>
              </a:prstGeom>
              <a:solidFill>
                <a:srgbClr val="CCFFCC"/>
              </a:solidFill>
              <a:ln w="9525">
                <a:noFill/>
                <a:miter lim="800000"/>
                <a:headEnd/>
                <a:tailEnd/>
              </a:ln>
            </p:spPr>
            <p:txBody>
              <a:bodyPr lIns="0" tIns="0" rIns="0" bIns="0">
                <a:spAutoFit/>
              </a:bodyPr>
              <a:lstStyle/>
              <a:p>
                <a:pPr algn="ctr">
                  <a:lnSpc>
                    <a:spcPct val="90000"/>
                  </a:lnSpc>
                </a:pPr>
                <a:r>
                  <a:rPr kumimoji="1" lang="en-US" altLang="zh-CN" sz="3000">
                    <a:solidFill>
                      <a:srgbClr val="FF0000"/>
                    </a:solidFill>
                    <a:ea typeface="幼圆"/>
                    <a:cs typeface="幼圆"/>
                  </a:rPr>
                  <a:t>1</a:t>
                </a:r>
              </a:p>
            </p:txBody>
          </p:sp>
        </p:grpSp>
      </p:grpSp>
      <p:sp>
        <p:nvSpPr>
          <p:cNvPr id="50180" name="AutoShape 114"/>
          <p:cNvSpPr>
            <a:spLocks noChangeArrowheads="1"/>
          </p:cNvSpPr>
          <p:nvPr/>
        </p:nvSpPr>
        <p:spPr bwMode="auto">
          <a:xfrm>
            <a:off x="180975" y="80963"/>
            <a:ext cx="1987550" cy="647700"/>
          </a:xfrm>
          <a:prstGeom prst="wedgeRectCallout">
            <a:avLst>
              <a:gd name="adj1" fmla="val 41486"/>
              <a:gd name="adj2" fmla="val 167412"/>
            </a:avLst>
          </a:prstGeom>
          <a:noFill/>
          <a:ln w="19050" algn="ctr">
            <a:solidFill>
              <a:srgbClr val="FF0000"/>
            </a:solidFill>
            <a:miter lim="800000"/>
            <a:headEnd/>
            <a:tailEnd/>
          </a:ln>
        </p:spPr>
        <p:txBody>
          <a:bodyPr anchor="ctr"/>
          <a:lstStyle/>
          <a:p>
            <a:pPr marL="342900" indent="-342900" algn="ctr">
              <a:spcBef>
                <a:spcPct val="20000"/>
              </a:spcBef>
              <a:buClr>
                <a:schemeClr val="bg2"/>
              </a:buClr>
              <a:buSzPct val="75000"/>
              <a:buFont typeface="Wingdings" pitchFamily="2" charset="2"/>
              <a:buNone/>
            </a:pPr>
            <a:r>
              <a:rPr lang="zh-CN" altLang="en-US" sz="2800" b="0">
                <a:solidFill>
                  <a:schemeClr val="tx1"/>
                </a:solidFill>
                <a:ea typeface="黑体" pitchFamily="2" charset="-122"/>
              </a:rPr>
              <a:t>完全二叉树</a:t>
            </a:r>
          </a:p>
        </p:txBody>
      </p:sp>
      <p:sp>
        <p:nvSpPr>
          <p:cNvPr id="50181" name="AutoShape 115"/>
          <p:cNvSpPr>
            <a:spLocks noChangeArrowheads="1"/>
          </p:cNvSpPr>
          <p:nvPr/>
        </p:nvSpPr>
        <p:spPr bwMode="auto">
          <a:xfrm>
            <a:off x="4238625" y="147638"/>
            <a:ext cx="1765300" cy="515937"/>
          </a:xfrm>
          <a:prstGeom prst="wedgeRectCallout">
            <a:avLst>
              <a:gd name="adj1" fmla="val 68287"/>
              <a:gd name="adj2" fmla="val 221662"/>
            </a:avLst>
          </a:prstGeom>
          <a:noFill/>
          <a:ln w="19050" algn="ctr">
            <a:solidFill>
              <a:srgbClr val="FF0000"/>
            </a:solidFill>
            <a:miter lim="800000"/>
            <a:headEnd/>
            <a:tailEnd/>
          </a:ln>
        </p:spPr>
        <p:txBody>
          <a:bodyPr lIns="0" tIns="0" rIns="0" bIns="0" anchor="ctr"/>
          <a:lstStyle/>
          <a:p>
            <a:pPr marL="342900" indent="-342900" algn="ctr">
              <a:spcBef>
                <a:spcPct val="20000"/>
              </a:spcBef>
              <a:buClr>
                <a:schemeClr val="bg2"/>
              </a:buClr>
              <a:buSzPct val="75000"/>
              <a:buFont typeface="Wingdings" pitchFamily="2" charset="2"/>
              <a:buNone/>
            </a:pPr>
            <a:r>
              <a:rPr lang="zh-CN" altLang="en-US" sz="2800" b="0">
                <a:solidFill>
                  <a:schemeClr val="tx1"/>
                </a:solidFill>
                <a:ea typeface="黑体" pitchFamily="2" charset="-122"/>
              </a:rPr>
              <a:t>满二叉树</a:t>
            </a:r>
          </a:p>
        </p:txBody>
      </p:sp>
    </p:spTree>
  </p:cSld>
  <p:clrMapOvr>
    <a:masterClrMapping/>
  </p:clrMapOvr>
  <p:transition>
    <p:strips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F1306EBE-59A5-41F2-A38F-101519D55E22}" type="slidenum">
              <a:rPr lang="zh-CN" altLang="en-US" smtClean="0">
                <a:ea typeface="宋体" charset="-122"/>
              </a:rPr>
              <a:pPr/>
              <a:t>36</a:t>
            </a:fld>
            <a:r>
              <a:rPr lang="en-US" altLang="zh-CN" smtClean="0">
                <a:ea typeface="宋体" charset="-122"/>
              </a:rPr>
              <a:t>  </a:t>
            </a:r>
            <a:r>
              <a:rPr lang="zh-CN" altLang="en-US" smtClean="0">
                <a:ea typeface="宋体" charset="-122"/>
              </a:rPr>
              <a:t>页</a:t>
            </a:r>
          </a:p>
        </p:txBody>
      </p:sp>
      <p:sp>
        <p:nvSpPr>
          <p:cNvPr id="38915" name="Rectangle 3"/>
          <p:cNvSpPr>
            <a:spLocks noGrp="1" noChangeArrowheads="1"/>
          </p:cNvSpPr>
          <p:nvPr>
            <p:ph type="body" idx="1"/>
          </p:nvPr>
        </p:nvSpPr>
        <p:spPr>
          <a:xfrm>
            <a:off x="238125" y="881063"/>
            <a:ext cx="8186738" cy="5503862"/>
          </a:xfrm>
        </p:spPr>
        <p:txBody>
          <a:bodyPr lIns="108000" tIns="108000" rIns="144000" bIns="0"/>
          <a:lstStyle/>
          <a:p>
            <a:pPr marL="358775" indent="-358775" algn="just" eaLnBrk="1" hangingPunct="1">
              <a:lnSpc>
                <a:spcPts val="3500"/>
              </a:lnSpc>
              <a:spcBef>
                <a:spcPts val="0"/>
              </a:spcBef>
              <a:buFont typeface="Wingdings" pitchFamily="2" charset="2"/>
              <a:buNone/>
              <a:defRPr/>
            </a:pPr>
            <a:r>
              <a:rPr lang="zh-CN" altLang="en-US" sz="2750" dirty="0" smtClean="0">
                <a:latin typeface="Times New Roman" pitchFamily="18" charset="0"/>
              </a:rPr>
              <a:t>包含 </a:t>
            </a:r>
            <a:r>
              <a:rPr lang="en-US" altLang="zh-CN" sz="2750" i="1" dirty="0" smtClean="0">
                <a:latin typeface="Times New Roman" pitchFamily="18" charset="0"/>
              </a:rPr>
              <a:t>n </a:t>
            </a:r>
            <a:r>
              <a:rPr lang="zh-CN" altLang="en-US" sz="2750" dirty="0" smtClean="0">
                <a:latin typeface="Times New Roman" pitchFamily="18" charset="0"/>
              </a:rPr>
              <a:t>个结点、高为 </a:t>
            </a:r>
            <a:r>
              <a:rPr lang="en-US" altLang="zh-CN" sz="2750" i="1" dirty="0" smtClean="0">
                <a:latin typeface="Times New Roman" pitchFamily="18" charset="0"/>
              </a:rPr>
              <a:t>k </a:t>
            </a:r>
            <a:r>
              <a:rPr lang="zh-CN" altLang="en-US" sz="2750" dirty="0" smtClean="0">
                <a:latin typeface="Times New Roman" pitchFamily="18" charset="0"/>
              </a:rPr>
              <a:t>的</a:t>
            </a:r>
            <a:r>
              <a:rPr lang="zh-CN" altLang="en-US" sz="2750" dirty="0" smtClean="0">
                <a:solidFill>
                  <a:srgbClr val="CC0000"/>
                </a:solidFill>
                <a:latin typeface="Times New Roman" pitchFamily="18" charset="0"/>
              </a:rPr>
              <a:t>完全二叉树</a:t>
            </a:r>
            <a:r>
              <a:rPr lang="zh-CN" altLang="en-US" sz="2750" dirty="0">
                <a:latin typeface="Times New Roman" pitchFamily="18" charset="0"/>
              </a:rPr>
              <a:t>的特点</a:t>
            </a:r>
            <a:r>
              <a:rPr lang="zh-CN" altLang="en-US" sz="2750" dirty="0" smtClean="0">
                <a:latin typeface="Times New Roman" pitchFamily="18" charset="0"/>
              </a:rPr>
              <a:t>： </a:t>
            </a:r>
          </a:p>
          <a:p>
            <a:pPr marL="358775" indent="-358775" algn="just">
              <a:lnSpc>
                <a:spcPts val="3500"/>
              </a:lnSpc>
              <a:spcBef>
                <a:spcPts val="0"/>
              </a:spcBef>
              <a:buClr>
                <a:schemeClr val="tx2"/>
              </a:buClr>
              <a:buSzPct val="90000"/>
              <a:buFont typeface="Wingdings" pitchFamily="2" charset="2"/>
              <a:buChar char="Ø"/>
              <a:defRPr/>
            </a:pPr>
            <a:r>
              <a:rPr lang="zh-CN" altLang="en-US" sz="2750" dirty="0" smtClean="0">
                <a:solidFill>
                  <a:srgbClr val="0000CC"/>
                </a:solidFill>
                <a:latin typeface="Times New Roman" pitchFamily="18" charset="0"/>
              </a:rPr>
              <a:t>树中只有最下面两层结点的度可小于</a:t>
            </a:r>
            <a:r>
              <a:rPr lang="en-US" altLang="zh-CN" sz="2750" dirty="0" smtClean="0">
                <a:solidFill>
                  <a:srgbClr val="0000CC"/>
                </a:solidFill>
                <a:latin typeface="Times New Roman" pitchFamily="18" charset="0"/>
              </a:rPr>
              <a:t>2</a:t>
            </a:r>
            <a:r>
              <a:rPr lang="zh-CN" altLang="en-US" sz="2750" dirty="0" smtClean="0">
                <a:solidFill>
                  <a:srgbClr val="0000CC"/>
                </a:solidFill>
                <a:latin typeface="Times New Roman" pitchFamily="18" charset="0"/>
              </a:rPr>
              <a:t>； </a:t>
            </a:r>
          </a:p>
          <a:p>
            <a:pPr marL="358775" indent="-358775" algn="just">
              <a:lnSpc>
                <a:spcPts val="3500"/>
              </a:lnSpc>
              <a:spcBef>
                <a:spcPts val="0"/>
              </a:spcBef>
              <a:buClr>
                <a:schemeClr val="tx2"/>
              </a:buClr>
              <a:buSzPct val="90000"/>
              <a:buFont typeface="Wingdings" pitchFamily="2" charset="2"/>
              <a:buChar char="Ø"/>
              <a:defRPr/>
            </a:pPr>
            <a:r>
              <a:rPr lang="zh-CN" altLang="en-US" sz="2750" dirty="0" smtClean="0">
                <a:solidFill>
                  <a:srgbClr val="0000FF"/>
                </a:solidFill>
                <a:latin typeface="Times New Roman" pitchFamily="18" charset="0"/>
              </a:rPr>
              <a:t>树中最下面一层的结点都集中在该层最左边 </a:t>
            </a:r>
            <a:br>
              <a:rPr lang="zh-CN" altLang="en-US" sz="2750" dirty="0" smtClean="0">
                <a:solidFill>
                  <a:srgbClr val="0000FF"/>
                </a:solidFill>
                <a:latin typeface="Times New Roman" pitchFamily="18" charset="0"/>
              </a:rPr>
            </a:br>
            <a:r>
              <a:rPr lang="zh-CN" altLang="en-US" sz="2750" dirty="0" smtClean="0">
                <a:solidFill>
                  <a:srgbClr val="0000FF"/>
                </a:solidFill>
                <a:latin typeface="Times New Roman" pitchFamily="18" charset="0"/>
              </a:rPr>
              <a:t>的若干位置上</a:t>
            </a:r>
            <a:r>
              <a:rPr lang="zh-CN" altLang="en-US" sz="2750" dirty="0" smtClean="0">
                <a:latin typeface="Times New Roman" pitchFamily="18" charset="0"/>
              </a:rPr>
              <a:t>； </a:t>
            </a:r>
          </a:p>
          <a:p>
            <a:pPr marL="358775" indent="-358775" algn="just">
              <a:lnSpc>
                <a:spcPts val="3500"/>
              </a:lnSpc>
              <a:spcBef>
                <a:spcPts val="0"/>
              </a:spcBef>
              <a:buClr>
                <a:schemeClr val="tx2"/>
              </a:buClr>
              <a:buSzPct val="90000"/>
              <a:buFont typeface="Wingdings" pitchFamily="2" charset="2"/>
              <a:buChar char="Ø"/>
              <a:defRPr/>
            </a:pPr>
            <a:r>
              <a:rPr lang="zh-CN" altLang="en-US" sz="2750" dirty="0" smtClean="0">
                <a:solidFill>
                  <a:srgbClr val="0000FF"/>
                </a:solidFill>
                <a:latin typeface="Times New Roman" pitchFamily="18" charset="0"/>
              </a:rPr>
              <a:t>树中叶结点</a:t>
            </a:r>
            <a:r>
              <a:rPr lang="zh-CN" altLang="en-US" sz="2750" dirty="0">
                <a:solidFill>
                  <a:srgbClr val="0000FF"/>
                </a:solidFill>
                <a:latin typeface="Times New Roman" pitchFamily="18" charset="0"/>
              </a:rPr>
              <a:t>只能出现在</a:t>
            </a:r>
            <a:r>
              <a:rPr lang="zh-CN" altLang="en-US" sz="2750" dirty="0" smtClean="0">
                <a:solidFill>
                  <a:srgbClr val="0000FF"/>
                </a:solidFill>
                <a:latin typeface="Times New Roman" pitchFamily="18" charset="0"/>
              </a:rPr>
              <a:t>层数最大、次大的两层上</a:t>
            </a:r>
            <a:r>
              <a:rPr lang="zh-CN" altLang="en-US" sz="2750" dirty="0" smtClean="0">
                <a:latin typeface="Times New Roman" pitchFamily="18" charset="0"/>
              </a:rPr>
              <a:t>，即存在一个整数 </a:t>
            </a:r>
            <a:r>
              <a:rPr lang="en-US" altLang="zh-CN" sz="2750" i="1" dirty="0" smtClean="0">
                <a:latin typeface="Times New Roman" pitchFamily="18" charset="0"/>
              </a:rPr>
              <a:t>m </a:t>
            </a:r>
            <a:r>
              <a:rPr lang="en-US" altLang="zh-CN" sz="2750" dirty="0" smtClean="0">
                <a:latin typeface="Times New Roman" pitchFamily="18" charset="0"/>
                <a:sym typeface="Symbol"/>
              </a:rPr>
              <a:t> 0</a:t>
            </a:r>
            <a:r>
              <a:rPr lang="zh-CN" altLang="en-US" sz="2750" dirty="0" smtClean="0">
                <a:latin typeface="Times New Roman" pitchFamily="18" charset="0"/>
              </a:rPr>
              <a:t>使得树中每个叶结点在第 </a:t>
            </a:r>
            <a:r>
              <a:rPr lang="en-US" altLang="zh-CN" sz="2750" i="1" dirty="0" smtClean="0">
                <a:latin typeface="Times New Roman" pitchFamily="18" charset="0"/>
              </a:rPr>
              <a:t>m </a:t>
            </a:r>
            <a:r>
              <a:rPr lang="zh-CN" altLang="en-US" sz="2750" dirty="0" smtClean="0">
                <a:latin typeface="Times New Roman" pitchFamily="18" charset="0"/>
              </a:rPr>
              <a:t>或第 </a:t>
            </a:r>
            <a:r>
              <a:rPr lang="en-US" altLang="zh-CN" sz="2750" i="1" dirty="0" smtClean="0">
                <a:latin typeface="Times New Roman" pitchFamily="18" charset="0"/>
              </a:rPr>
              <a:t>m </a:t>
            </a:r>
            <a:r>
              <a:rPr lang="en-US" altLang="zh-CN" sz="2750" dirty="0" smtClean="0">
                <a:latin typeface="Times New Roman" pitchFamily="18" charset="0"/>
                <a:sym typeface="Symbol" pitchFamily="18" charset="2"/>
              </a:rPr>
              <a:t></a:t>
            </a:r>
            <a:r>
              <a:rPr lang="en-US" altLang="zh-CN" sz="2750" dirty="0" smtClean="0">
                <a:latin typeface="Times New Roman" pitchFamily="18" charset="0"/>
              </a:rPr>
              <a:t> 1</a:t>
            </a:r>
            <a:r>
              <a:rPr lang="zh-CN" altLang="en-US" sz="2750" dirty="0" smtClean="0">
                <a:latin typeface="Times New Roman" pitchFamily="18" charset="0"/>
              </a:rPr>
              <a:t>层上；</a:t>
            </a:r>
          </a:p>
          <a:p>
            <a:pPr marL="358775" indent="-358775" algn="just">
              <a:lnSpc>
                <a:spcPts val="3500"/>
              </a:lnSpc>
              <a:spcBef>
                <a:spcPts val="0"/>
              </a:spcBef>
              <a:buClr>
                <a:schemeClr val="tx2"/>
              </a:buClr>
              <a:buSzPct val="90000"/>
              <a:buFont typeface="Wingdings" pitchFamily="2" charset="2"/>
              <a:buChar char="Ø"/>
              <a:defRPr/>
            </a:pPr>
            <a:r>
              <a:rPr lang="zh-CN" altLang="en-US" sz="2750" dirty="0" smtClean="0">
                <a:solidFill>
                  <a:srgbClr val="0000FF"/>
                </a:solidFill>
                <a:latin typeface="Times New Roman" pitchFamily="18" charset="0"/>
              </a:rPr>
              <a:t>对树中所有结点</a:t>
            </a:r>
            <a:r>
              <a:rPr lang="en-US" altLang="zh-CN" sz="2750" dirty="0" smtClean="0">
                <a:solidFill>
                  <a:srgbClr val="0000FF"/>
                </a:solidFill>
                <a:latin typeface="Times New Roman" pitchFamily="18" charset="0"/>
              </a:rPr>
              <a:t>, </a:t>
            </a:r>
            <a:r>
              <a:rPr lang="zh-CN" altLang="en-US" sz="2750" dirty="0" smtClean="0">
                <a:solidFill>
                  <a:srgbClr val="0000FF"/>
                </a:solidFill>
                <a:latin typeface="Times New Roman" pitchFamily="18" charset="0"/>
              </a:rPr>
              <a:t>按层次顺序</a:t>
            </a:r>
            <a:r>
              <a:rPr lang="en-US" altLang="zh-CN" sz="2750" dirty="0" smtClean="0">
                <a:solidFill>
                  <a:srgbClr val="0000FF"/>
                </a:solidFill>
                <a:latin typeface="Times New Roman" pitchFamily="18" charset="0"/>
              </a:rPr>
              <a:t>, </a:t>
            </a:r>
            <a:r>
              <a:rPr lang="zh-CN" altLang="en-US" sz="2750" dirty="0" smtClean="0">
                <a:solidFill>
                  <a:srgbClr val="0000FF"/>
                </a:solidFill>
                <a:latin typeface="Times New Roman" pitchFamily="18" charset="0"/>
              </a:rPr>
              <a:t>用正整数从</a:t>
            </a:r>
            <a:r>
              <a:rPr lang="en-US" altLang="zh-CN" sz="2750" dirty="0" smtClean="0">
                <a:solidFill>
                  <a:srgbClr val="0000FF"/>
                </a:solidFill>
                <a:latin typeface="Times New Roman" pitchFamily="18" charset="0"/>
              </a:rPr>
              <a:t>1</a:t>
            </a:r>
            <a:r>
              <a:rPr lang="zh-CN" altLang="en-US" sz="2750" dirty="0" smtClean="0">
                <a:solidFill>
                  <a:srgbClr val="0000FF"/>
                </a:solidFill>
                <a:latin typeface="Times New Roman" pitchFamily="18" charset="0"/>
              </a:rPr>
              <a:t>开始编号</a:t>
            </a:r>
            <a:r>
              <a:rPr lang="en-US" altLang="zh-CN" sz="2750" dirty="0" smtClean="0">
                <a:solidFill>
                  <a:srgbClr val="0000FF"/>
                </a:solidFill>
                <a:latin typeface="Times New Roman" pitchFamily="18" charset="0"/>
              </a:rPr>
              <a:t>, </a:t>
            </a:r>
            <a:r>
              <a:rPr lang="zh-CN" altLang="en-US" sz="2750" dirty="0" smtClean="0">
                <a:solidFill>
                  <a:srgbClr val="FF0000"/>
                </a:solidFill>
                <a:latin typeface="Times New Roman" pitchFamily="18" charset="0"/>
              </a:rPr>
              <a:t>仅仅编号最大的非叶结点可无右孩子</a:t>
            </a:r>
            <a:r>
              <a:rPr lang="en-US" altLang="zh-CN" sz="2750" dirty="0" smtClean="0">
                <a:solidFill>
                  <a:srgbClr val="FF0000"/>
                </a:solidFill>
                <a:latin typeface="Times New Roman" pitchFamily="18" charset="0"/>
              </a:rPr>
              <a:t>, </a:t>
            </a:r>
            <a:r>
              <a:rPr lang="zh-CN" altLang="en-US" sz="2750" dirty="0" smtClean="0">
                <a:solidFill>
                  <a:srgbClr val="FF0000"/>
                </a:solidFill>
                <a:latin typeface="Times New Roman" pitchFamily="18" charset="0"/>
              </a:rPr>
              <a:t>其余非叶结点都有两个孩子结点；</a:t>
            </a:r>
          </a:p>
          <a:p>
            <a:pPr marL="358775" indent="-358775" algn="just">
              <a:lnSpc>
                <a:spcPts val="3500"/>
              </a:lnSpc>
              <a:spcBef>
                <a:spcPts val="0"/>
              </a:spcBef>
              <a:buClr>
                <a:schemeClr val="tx2"/>
              </a:buClr>
              <a:buSzPct val="90000"/>
              <a:buFont typeface="Wingdings" pitchFamily="2" charset="2"/>
              <a:buChar char="Ø"/>
              <a:defRPr/>
            </a:pPr>
            <a:r>
              <a:rPr lang="zh-CN" altLang="en-US" sz="2750" dirty="0" smtClean="0">
                <a:solidFill>
                  <a:srgbClr val="0000FF"/>
                </a:solidFill>
                <a:latin typeface="Times New Roman" pitchFamily="18" charset="0"/>
              </a:rPr>
              <a:t>在层次顺序意义下</a:t>
            </a:r>
            <a:r>
              <a:rPr lang="en-US" altLang="zh-CN" sz="2750" dirty="0" smtClean="0">
                <a:solidFill>
                  <a:srgbClr val="0000FF"/>
                </a:solidFill>
                <a:latin typeface="Times New Roman" pitchFamily="18" charset="0"/>
              </a:rPr>
              <a:t>, </a:t>
            </a:r>
            <a:r>
              <a:rPr lang="zh-CN" altLang="en-US" sz="2750" dirty="0" smtClean="0">
                <a:solidFill>
                  <a:srgbClr val="0000FF"/>
                </a:solidFill>
                <a:latin typeface="Times New Roman" pitchFamily="18" charset="0"/>
              </a:rPr>
              <a:t>树中所有结点对应于高为 </a:t>
            </a:r>
            <a:r>
              <a:rPr lang="en-US" altLang="zh-CN" sz="2750" i="1" dirty="0" smtClean="0">
                <a:solidFill>
                  <a:srgbClr val="0000FF"/>
                </a:solidFill>
                <a:latin typeface="Times New Roman" pitchFamily="18" charset="0"/>
              </a:rPr>
              <a:t>k </a:t>
            </a:r>
            <a:r>
              <a:rPr lang="zh-CN" altLang="en-US" sz="2750" dirty="0" smtClean="0">
                <a:solidFill>
                  <a:srgbClr val="0000FF"/>
                </a:solidFill>
                <a:latin typeface="Times New Roman" pitchFamily="18" charset="0"/>
              </a:rPr>
              <a:t>的满二叉树中编号由 </a:t>
            </a:r>
            <a:r>
              <a:rPr lang="en-US" altLang="zh-CN" sz="2750" dirty="0" smtClean="0">
                <a:solidFill>
                  <a:srgbClr val="0000FF"/>
                </a:solidFill>
                <a:latin typeface="Times New Roman" pitchFamily="18" charset="0"/>
              </a:rPr>
              <a:t>1 </a:t>
            </a:r>
            <a:r>
              <a:rPr lang="zh-CN" altLang="en-US" sz="2750" dirty="0" smtClean="0">
                <a:solidFill>
                  <a:srgbClr val="0000FF"/>
                </a:solidFill>
                <a:latin typeface="Times New Roman" pitchFamily="18" charset="0"/>
              </a:rPr>
              <a:t>至 </a:t>
            </a:r>
            <a:r>
              <a:rPr lang="en-US" altLang="zh-CN" sz="2750" i="1" dirty="0" smtClean="0">
                <a:solidFill>
                  <a:srgbClr val="0000FF"/>
                </a:solidFill>
                <a:latin typeface="Times New Roman" pitchFamily="18" charset="0"/>
              </a:rPr>
              <a:t>n </a:t>
            </a:r>
            <a:r>
              <a:rPr lang="zh-CN" altLang="en-US" sz="2750" dirty="0" smtClean="0">
                <a:solidFill>
                  <a:srgbClr val="0000FF"/>
                </a:solidFill>
                <a:latin typeface="Times New Roman" pitchFamily="18" charset="0"/>
              </a:rPr>
              <a:t>的那些结点。</a:t>
            </a:r>
          </a:p>
        </p:txBody>
      </p:sp>
    </p:spTree>
  </p:cSld>
  <p:clrMapOvr>
    <a:masterClrMapping/>
  </p:clrMapOvr>
  <p:transition>
    <p:strips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页脚占位符 3"/>
          <p:cNvSpPr>
            <a:spLocks noGrp="1"/>
          </p:cNvSpPr>
          <p:nvPr>
            <p:ph type="ftr" sz="quarter" idx="4294967295"/>
          </p:nvPr>
        </p:nvSpPr>
        <p:spPr>
          <a:xfrm>
            <a:off x="8126413" y="6542088"/>
            <a:ext cx="1008062" cy="288925"/>
          </a:xfrm>
          <a:prstGeom prst="rect">
            <a:avLst/>
          </a:prstGeom>
          <a:noFill/>
          <a:ln>
            <a:miter lim="800000"/>
            <a:headEnd/>
            <a:tailEnd/>
          </a:ln>
        </p:spPr>
        <p:txBody>
          <a:bodyPr lIns="0" tIns="0" rIns="0" bIns="0"/>
          <a:lstStyle/>
          <a:p>
            <a:pPr>
              <a:lnSpc>
                <a:spcPts val="2000"/>
              </a:lnSpc>
            </a:pPr>
            <a:r>
              <a:rPr lang="zh-CN" altLang="en-US" smtClean="0">
                <a:ea typeface="宋体" charset="-122"/>
              </a:rPr>
              <a:t>第  </a:t>
            </a:r>
            <a:fld id="{F79098A1-8959-4ED1-88BD-4F502A594A5A}" type="slidenum">
              <a:rPr lang="zh-CN" altLang="en-US" smtClean="0">
                <a:ea typeface="宋体" charset="-122"/>
              </a:rPr>
              <a:pPr>
                <a:lnSpc>
                  <a:spcPts val="2000"/>
                </a:lnSpc>
              </a:pPr>
              <a:t>37</a:t>
            </a:fld>
            <a:r>
              <a:rPr lang="en-US" altLang="zh-CN" smtClean="0">
                <a:ea typeface="宋体" charset="-122"/>
              </a:rPr>
              <a:t>  </a:t>
            </a:r>
            <a:r>
              <a:rPr lang="zh-CN" altLang="en-US" smtClean="0">
                <a:ea typeface="宋体" charset="-122"/>
              </a:rPr>
              <a:t>页</a:t>
            </a:r>
          </a:p>
        </p:txBody>
      </p:sp>
      <p:sp>
        <p:nvSpPr>
          <p:cNvPr id="39939" name="Rectangle 2"/>
          <p:cNvSpPr>
            <a:spLocks noGrp="1" noChangeArrowheads="1"/>
          </p:cNvSpPr>
          <p:nvPr>
            <p:ph type="body" idx="1"/>
          </p:nvPr>
        </p:nvSpPr>
        <p:spPr>
          <a:xfrm>
            <a:off x="361950" y="1071563"/>
            <a:ext cx="8362950" cy="4940300"/>
          </a:xfrm>
          <a:extLst/>
        </p:spPr>
        <p:txBody>
          <a:bodyPr tIns="0"/>
          <a:lstStyle/>
          <a:p>
            <a:pPr marL="0" indent="0" eaLnBrk="1" hangingPunct="1">
              <a:lnSpc>
                <a:spcPts val="3500"/>
              </a:lnSpc>
              <a:spcBef>
                <a:spcPct val="0"/>
              </a:spcBef>
              <a:buFont typeface="Wingdings" pitchFamily="2" charset="2"/>
              <a:buNone/>
              <a:defRPr/>
            </a:pPr>
            <a:r>
              <a:rPr lang="zh-CN" altLang="en-US" sz="2900" dirty="0" smtClean="0">
                <a:solidFill>
                  <a:srgbClr val="000099"/>
                </a:solidFill>
                <a:latin typeface="Times New Roman" pitchFamily="18" charset="0"/>
              </a:rPr>
              <a:t>若将一棵具有 </a:t>
            </a:r>
            <a:r>
              <a:rPr lang="en-US" altLang="zh-CN" sz="2900" i="1" dirty="0" smtClean="0">
                <a:solidFill>
                  <a:srgbClr val="000099"/>
                </a:solidFill>
                <a:latin typeface="Times New Roman" pitchFamily="18" charset="0"/>
              </a:rPr>
              <a:t>n</a:t>
            </a:r>
            <a:r>
              <a:rPr lang="en-US" altLang="zh-CN" sz="2900" dirty="0" smtClean="0">
                <a:solidFill>
                  <a:srgbClr val="000099"/>
                </a:solidFill>
                <a:latin typeface="Times New Roman" pitchFamily="18" charset="0"/>
              </a:rPr>
              <a:t> </a:t>
            </a:r>
            <a:r>
              <a:rPr lang="zh-CN" altLang="en-US" sz="2900" dirty="0" smtClean="0">
                <a:solidFill>
                  <a:srgbClr val="000099"/>
                </a:solidFill>
                <a:latin typeface="Times New Roman" pitchFamily="18" charset="0"/>
              </a:rPr>
              <a:t>个结点的完全二叉树</a:t>
            </a:r>
            <a:r>
              <a:rPr lang="en-US" altLang="zh-CN" sz="2900" dirty="0" smtClean="0">
                <a:solidFill>
                  <a:srgbClr val="000099"/>
                </a:solidFill>
                <a:latin typeface="Times New Roman" pitchFamily="18" charset="0"/>
              </a:rPr>
              <a:t>, </a:t>
            </a:r>
            <a:r>
              <a:rPr lang="zh-CN" altLang="en-US" sz="2900" dirty="0" smtClean="0">
                <a:solidFill>
                  <a:srgbClr val="000099"/>
                </a:solidFill>
                <a:latin typeface="Times New Roman" pitchFamily="18" charset="0"/>
              </a:rPr>
              <a:t>按</a:t>
            </a:r>
            <a:r>
              <a:rPr lang="zh-CN" altLang="en-US" sz="2900" dirty="0" smtClean="0">
                <a:solidFill>
                  <a:srgbClr val="FF0000"/>
                </a:solidFill>
                <a:latin typeface="Times New Roman" pitchFamily="18" charset="0"/>
              </a:rPr>
              <a:t>层次顺序</a:t>
            </a:r>
            <a:r>
              <a:rPr lang="zh-CN" altLang="en-US" sz="2900" dirty="0" smtClean="0">
                <a:solidFill>
                  <a:srgbClr val="000099"/>
                </a:solidFill>
                <a:latin typeface="Times New Roman" pitchFamily="18" charset="0"/>
              </a:rPr>
              <a:t>用自然数从 </a:t>
            </a:r>
            <a:r>
              <a:rPr lang="en-US" altLang="zh-CN" sz="2900" dirty="0" smtClean="0">
                <a:solidFill>
                  <a:srgbClr val="000099"/>
                </a:solidFill>
                <a:latin typeface="Times New Roman" pitchFamily="18" charset="0"/>
              </a:rPr>
              <a:t>1 </a:t>
            </a:r>
            <a:r>
              <a:rPr lang="zh-CN" altLang="en-US" sz="2900" dirty="0" smtClean="0">
                <a:solidFill>
                  <a:srgbClr val="000099"/>
                </a:solidFill>
                <a:latin typeface="Times New Roman" pitchFamily="18" charset="0"/>
              </a:rPr>
              <a:t>开始编号，则对编号为 </a:t>
            </a:r>
            <a:r>
              <a:rPr lang="en-US" altLang="zh-CN" sz="2900" i="1" dirty="0" smtClean="0">
                <a:solidFill>
                  <a:srgbClr val="000099"/>
                </a:solidFill>
                <a:latin typeface="Times New Roman" pitchFamily="18" charset="0"/>
              </a:rPr>
              <a:t>i</a:t>
            </a:r>
            <a:r>
              <a:rPr lang="en-US" altLang="zh-CN" sz="2900" dirty="0" smtClean="0">
                <a:solidFill>
                  <a:srgbClr val="000099"/>
                </a:solidFill>
                <a:latin typeface="Times New Roman" pitchFamily="18" charset="0"/>
              </a:rPr>
              <a:t> </a:t>
            </a:r>
            <a:r>
              <a:rPr lang="zh-CN" altLang="en-US" sz="2900" dirty="0" smtClean="0">
                <a:solidFill>
                  <a:srgbClr val="000099"/>
                </a:solidFill>
                <a:latin typeface="Times New Roman" pitchFamily="18" charset="0"/>
              </a:rPr>
              <a:t>的结点有：</a:t>
            </a:r>
          </a:p>
          <a:p>
            <a:pPr marL="514350" indent="-514350" eaLnBrk="1" hangingPunct="1">
              <a:lnSpc>
                <a:spcPts val="3500"/>
              </a:lnSpc>
              <a:spcBef>
                <a:spcPct val="0"/>
              </a:spcBef>
              <a:buClr>
                <a:schemeClr val="tx2"/>
              </a:buClr>
              <a:buSzPct val="95000"/>
              <a:buFont typeface="+mj-ea"/>
              <a:buAutoNum type="circleNumDbPlain"/>
              <a:defRPr/>
            </a:pPr>
            <a:r>
              <a:rPr lang="zh-CN" altLang="en-US" sz="2900" dirty="0" smtClean="0">
                <a:solidFill>
                  <a:srgbClr val="000099"/>
                </a:solidFill>
                <a:latin typeface="Times New Roman" pitchFamily="18" charset="0"/>
              </a:rPr>
              <a:t>若 </a:t>
            </a:r>
            <a:r>
              <a:rPr lang="en-US" altLang="zh-CN" sz="2900" dirty="0" smtClean="0">
                <a:solidFill>
                  <a:srgbClr val="000099"/>
                </a:solidFill>
                <a:latin typeface="Times New Roman" pitchFamily="18" charset="0"/>
              </a:rPr>
              <a:t>1</a:t>
            </a:r>
            <a:r>
              <a:rPr lang="zh-CN" altLang="en-US" sz="2900" dirty="0" smtClean="0">
                <a:solidFill>
                  <a:srgbClr val="000099"/>
                </a:solidFill>
                <a:latin typeface="Times New Roman" pitchFamily="18" charset="0"/>
                <a:sym typeface="Symbol"/>
              </a:rPr>
              <a:t> </a:t>
            </a:r>
            <a:r>
              <a:rPr lang="en-US" altLang="zh-CN" sz="2900" i="1" dirty="0" smtClean="0">
                <a:solidFill>
                  <a:srgbClr val="000099"/>
                </a:solidFill>
                <a:latin typeface="Times New Roman" pitchFamily="18" charset="0"/>
              </a:rPr>
              <a:t>i</a:t>
            </a:r>
            <a:r>
              <a:rPr lang="en-US" altLang="zh-CN" sz="2900" dirty="0" smtClean="0">
                <a:solidFill>
                  <a:srgbClr val="000099"/>
                </a:solidFill>
                <a:latin typeface="Times New Roman" pitchFamily="18" charset="0"/>
              </a:rPr>
              <a:t> </a:t>
            </a:r>
            <a:r>
              <a:rPr lang="en-US" altLang="zh-CN" sz="2900" dirty="0" smtClean="0">
                <a:solidFill>
                  <a:srgbClr val="000099"/>
                </a:solidFill>
                <a:latin typeface="Times New Roman" pitchFamily="18" charset="0"/>
                <a:sym typeface="Symbol"/>
              </a:rPr>
              <a:t> </a:t>
            </a:r>
            <a:r>
              <a:rPr lang="en-US" altLang="zh-CN" sz="2900" i="1" dirty="0" smtClean="0">
                <a:solidFill>
                  <a:srgbClr val="000099"/>
                </a:solidFill>
                <a:latin typeface="Times New Roman" pitchFamily="18" charset="0"/>
              </a:rPr>
              <a:t>n, </a:t>
            </a:r>
            <a:r>
              <a:rPr lang="zh-CN" altLang="en-US" sz="2900" dirty="0" smtClean="0">
                <a:solidFill>
                  <a:srgbClr val="000099"/>
                </a:solidFill>
                <a:latin typeface="Times New Roman" pitchFamily="18" charset="0"/>
              </a:rPr>
              <a:t>则编号为 </a:t>
            </a:r>
            <a:r>
              <a:rPr lang="en-US" altLang="zh-CN" sz="2900" i="1" dirty="0" smtClean="0">
                <a:solidFill>
                  <a:srgbClr val="000099"/>
                </a:solidFill>
                <a:latin typeface="Times New Roman" pitchFamily="18" charset="0"/>
              </a:rPr>
              <a:t>i </a:t>
            </a:r>
            <a:r>
              <a:rPr lang="zh-CN" altLang="en-US" sz="2900" dirty="0" smtClean="0">
                <a:solidFill>
                  <a:srgbClr val="000099"/>
                </a:solidFill>
                <a:latin typeface="Times New Roman" pitchFamily="18" charset="0"/>
              </a:rPr>
              <a:t>之结点的父结点编号为 </a:t>
            </a:r>
            <a:r>
              <a:rPr kumimoji="1" lang="zh-CN" altLang="en-US" sz="2900" dirty="0" smtClean="0">
                <a:solidFill>
                  <a:srgbClr val="000099"/>
                </a:solidFill>
                <a:latin typeface="Times New Roman" pitchFamily="18" charset="0"/>
                <a:sym typeface="Symbol" pitchFamily="18" charset="2"/>
              </a:rPr>
              <a:t></a:t>
            </a:r>
            <a:r>
              <a:rPr lang="en-US" altLang="zh-CN" sz="2900" i="1" dirty="0" smtClean="0">
                <a:solidFill>
                  <a:srgbClr val="000099"/>
                </a:solidFill>
                <a:latin typeface="Times New Roman" pitchFamily="18" charset="0"/>
              </a:rPr>
              <a:t>i</a:t>
            </a:r>
            <a:r>
              <a:rPr lang="en-US" altLang="zh-CN" sz="2900" dirty="0" smtClean="0">
                <a:solidFill>
                  <a:srgbClr val="000099"/>
                </a:solidFill>
                <a:latin typeface="Times New Roman" pitchFamily="18" charset="0"/>
              </a:rPr>
              <a:t>/2</a:t>
            </a:r>
            <a:r>
              <a:rPr kumimoji="1" lang="en-US" altLang="zh-CN" sz="2900" dirty="0" smtClean="0">
                <a:solidFill>
                  <a:srgbClr val="000099"/>
                </a:solidFill>
                <a:latin typeface="Times New Roman" pitchFamily="18" charset="0"/>
                <a:sym typeface="Symbol" pitchFamily="18" charset="2"/>
              </a:rPr>
              <a:t></a:t>
            </a:r>
            <a:r>
              <a:rPr lang="en-US" altLang="zh-CN" sz="2900" dirty="0" smtClean="0">
                <a:solidFill>
                  <a:srgbClr val="000099"/>
                </a:solidFill>
                <a:latin typeface="Times New Roman" pitchFamily="18" charset="0"/>
              </a:rPr>
              <a:t>.</a:t>
            </a:r>
          </a:p>
          <a:p>
            <a:pPr marL="514350" indent="-514350" eaLnBrk="1" hangingPunct="1">
              <a:lnSpc>
                <a:spcPts val="3500"/>
              </a:lnSpc>
              <a:spcBef>
                <a:spcPct val="0"/>
              </a:spcBef>
              <a:buClr>
                <a:schemeClr val="tx2"/>
              </a:buClr>
              <a:buSzPct val="95000"/>
              <a:buFont typeface="+mj-ea"/>
              <a:buAutoNum type="circleNumDbPlain"/>
              <a:defRPr/>
            </a:pPr>
            <a:r>
              <a:rPr lang="zh-CN" altLang="en-US" sz="2900" dirty="0" smtClean="0">
                <a:solidFill>
                  <a:srgbClr val="000099"/>
                </a:solidFill>
                <a:latin typeface="Times New Roman" pitchFamily="18" charset="0"/>
              </a:rPr>
              <a:t>若 </a:t>
            </a:r>
            <a:r>
              <a:rPr lang="en-US" altLang="zh-CN" sz="2900" dirty="0" smtClean="0">
                <a:solidFill>
                  <a:srgbClr val="000099"/>
                </a:solidFill>
                <a:latin typeface="Times New Roman" pitchFamily="18" charset="0"/>
              </a:rPr>
              <a:t>2</a:t>
            </a:r>
            <a:r>
              <a:rPr lang="en-US" altLang="zh-CN" sz="2900" i="1" dirty="0" smtClean="0">
                <a:solidFill>
                  <a:srgbClr val="000099"/>
                </a:solidFill>
                <a:latin typeface="Times New Roman" pitchFamily="18" charset="0"/>
              </a:rPr>
              <a:t>i</a:t>
            </a:r>
            <a:r>
              <a:rPr lang="en-US" altLang="zh-CN" sz="2900" dirty="0" smtClean="0">
                <a:solidFill>
                  <a:srgbClr val="000099"/>
                </a:solidFill>
                <a:latin typeface="Times New Roman" pitchFamily="18" charset="0"/>
              </a:rPr>
              <a:t> </a:t>
            </a:r>
            <a:r>
              <a:rPr lang="en-US" altLang="zh-CN" sz="2900" dirty="0" smtClean="0">
                <a:solidFill>
                  <a:srgbClr val="000099"/>
                </a:solidFill>
                <a:latin typeface="Times New Roman" pitchFamily="18" charset="0"/>
                <a:sym typeface="Symbol" pitchFamily="18" charset="2"/>
              </a:rPr>
              <a:t></a:t>
            </a:r>
            <a:r>
              <a:rPr lang="en-US" altLang="zh-CN" sz="2900" dirty="0" smtClean="0">
                <a:solidFill>
                  <a:srgbClr val="000099"/>
                </a:solidFill>
                <a:latin typeface="Times New Roman" pitchFamily="18" charset="0"/>
              </a:rPr>
              <a:t> </a:t>
            </a:r>
            <a:r>
              <a:rPr lang="en-US" altLang="zh-CN" sz="2900" i="1" dirty="0">
                <a:solidFill>
                  <a:srgbClr val="000099"/>
                </a:solidFill>
                <a:latin typeface="Times New Roman" pitchFamily="18" charset="0"/>
              </a:rPr>
              <a:t>n</a:t>
            </a:r>
            <a:r>
              <a:rPr lang="en-US" altLang="zh-CN" sz="2900" dirty="0" smtClean="0">
                <a:solidFill>
                  <a:srgbClr val="000099"/>
                </a:solidFill>
                <a:latin typeface="Times New Roman" pitchFamily="18" charset="0"/>
              </a:rPr>
              <a:t>, </a:t>
            </a:r>
            <a:r>
              <a:rPr lang="zh-CN" altLang="en-US" sz="2900" dirty="0" smtClean="0">
                <a:solidFill>
                  <a:srgbClr val="000099"/>
                </a:solidFill>
                <a:latin typeface="Times New Roman" pitchFamily="18" charset="0"/>
              </a:rPr>
              <a:t>则编号为 </a:t>
            </a:r>
            <a:r>
              <a:rPr lang="en-US" altLang="zh-CN" sz="2900" i="1" dirty="0" smtClean="0">
                <a:solidFill>
                  <a:srgbClr val="000099"/>
                </a:solidFill>
                <a:latin typeface="Times New Roman" pitchFamily="18" charset="0"/>
              </a:rPr>
              <a:t>i</a:t>
            </a:r>
            <a:r>
              <a:rPr lang="en-US" altLang="zh-CN" sz="2900" dirty="0" smtClean="0">
                <a:solidFill>
                  <a:srgbClr val="000099"/>
                </a:solidFill>
                <a:latin typeface="Times New Roman" pitchFamily="18" charset="0"/>
              </a:rPr>
              <a:t> </a:t>
            </a:r>
            <a:r>
              <a:rPr lang="zh-CN" altLang="en-US" sz="2900" dirty="0" smtClean="0">
                <a:solidFill>
                  <a:srgbClr val="000099"/>
                </a:solidFill>
                <a:latin typeface="Times New Roman" pitchFamily="18" charset="0"/>
              </a:rPr>
              <a:t>的结点的左孩子的编号为 </a:t>
            </a:r>
            <a:r>
              <a:rPr lang="en-US" altLang="zh-CN" sz="2900" dirty="0" smtClean="0">
                <a:solidFill>
                  <a:srgbClr val="000099"/>
                </a:solidFill>
                <a:latin typeface="Times New Roman" pitchFamily="18" charset="0"/>
              </a:rPr>
              <a:t>2</a:t>
            </a:r>
            <a:r>
              <a:rPr lang="en-US" altLang="zh-CN" sz="2900" i="1" dirty="0" smtClean="0">
                <a:solidFill>
                  <a:srgbClr val="000099"/>
                </a:solidFill>
                <a:latin typeface="Times New Roman" pitchFamily="18" charset="0"/>
              </a:rPr>
              <a:t>i</a:t>
            </a:r>
            <a:r>
              <a:rPr lang="zh-CN" altLang="en-US" sz="2900" dirty="0" smtClean="0">
                <a:solidFill>
                  <a:srgbClr val="000099"/>
                </a:solidFill>
                <a:latin typeface="Times New Roman" pitchFamily="18" charset="0"/>
              </a:rPr>
              <a:t>；否则 </a:t>
            </a:r>
            <a:r>
              <a:rPr lang="en-US" altLang="zh-CN" sz="2900" i="1" dirty="0" smtClean="0">
                <a:solidFill>
                  <a:srgbClr val="000099"/>
                </a:solidFill>
                <a:latin typeface="Times New Roman" pitchFamily="18" charset="0"/>
              </a:rPr>
              <a:t>i</a:t>
            </a:r>
            <a:r>
              <a:rPr lang="en-US" altLang="zh-CN" sz="2900" dirty="0" smtClean="0">
                <a:solidFill>
                  <a:srgbClr val="000099"/>
                </a:solidFill>
                <a:latin typeface="Times New Roman" pitchFamily="18" charset="0"/>
              </a:rPr>
              <a:t> </a:t>
            </a:r>
            <a:r>
              <a:rPr lang="zh-CN" altLang="en-US" sz="2900" dirty="0" smtClean="0">
                <a:solidFill>
                  <a:srgbClr val="000099"/>
                </a:solidFill>
                <a:latin typeface="Times New Roman" pitchFamily="18" charset="0"/>
              </a:rPr>
              <a:t>无左孩子。</a:t>
            </a:r>
            <a:endParaRPr lang="en-US" altLang="zh-CN" sz="2900" dirty="0" smtClean="0">
              <a:solidFill>
                <a:srgbClr val="000099"/>
              </a:solidFill>
              <a:latin typeface="Times New Roman" pitchFamily="18" charset="0"/>
            </a:endParaRPr>
          </a:p>
          <a:p>
            <a:pPr marL="514350" indent="-514350" eaLnBrk="1" hangingPunct="1">
              <a:lnSpc>
                <a:spcPts val="3500"/>
              </a:lnSpc>
              <a:spcBef>
                <a:spcPct val="0"/>
              </a:spcBef>
              <a:buClr>
                <a:schemeClr val="tx2"/>
              </a:buClr>
              <a:buSzPct val="95000"/>
              <a:buFont typeface="+mj-ea"/>
              <a:buAutoNum type="circleNumDbPlain"/>
              <a:defRPr/>
            </a:pPr>
            <a:r>
              <a:rPr lang="zh-CN" altLang="en-US" sz="2900" dirty="0" smtClean="0">
                <a:solidFill>
                  <a:srgbClr val="000099"/>
                </a:solidFill>
                <a:latin typeface="Times New Roman" pitchFamily="18" charset="0"/>
              </a:rPr>
              <a:t>若 </a:t>
            </a:r>
            <a:r>
              <a:rPr lang="en-US" altLang="zh-CN" sz="2900" dirty="0" smtClean="0">
                <a:solidFill>
                  <a:srgbClr val="000099"/>
                </a:solidFill>
                <a:latin typeface="Times New Roman" pitchFamily="18" charset="0"/>
              </a:rPr>
              <a:t>2</a:t>
            </a:r>
            <a:r>
              <a:rPr lang="en-US" altLang="zh-CN" sz="2900" i="1" dirty="0" smtClean="0">
                <a:solidFill>
                  <a:srgbClr val="000099"/>
                </a:solidFill>
                <a:latin typeface="Times New Roman" pitchFamily="18" charset="0"/>
              </a:rPr>
              <a:t>i</a:t>
            </a:r>
            <a:r>
              <a:rPr lang="en-US" altLang="zh-CN" sz="2900" dirty="0" smtClean="0">
                <a:solidFill>
                  <a:srgbClr val="000099"/>
                </a:solidFill>
                <a:latin typeface="Times New Roman" pitchFamily="18" charset="0"/>
                <a:sym typeface="Symbol" pitchFamily="18" charset="2"/>
              </a:rPr>
              <a:t></a:t>
            </a:r>
            <a:r>
              <a:rPr lang="en-US" altLang="zh-CN" sz="2900" dirty="0" smtClean="0">
                <a:solidFill>
                  <a:srgbClr val="000099"/>
                </a:solidFill>
                <a:latin typeface="Times New Roman" pitchFamily="18" charset="0"/>
              </a:rPr>
              <a:t>1</a:t>
            </a:r>
            <a:r>
              <a:rPr lang="en-US" altLang="zh-CN" sz="2900" dirty="0" smtClean="0">
                <a:solidFill>
                  <a:srgbClr val="000099"/>
                </a:solidFill>
                <a:latin typeface="Times New Roman" pitchFamily="18" charset="0"/>
                <a:sym typeface="Symbol" pitchFamily="18" charset="2"/>
              </a:rPr>
              <a:t></a:t>
            </a:r>
            <a:r>
              <a:rPr lang="en-US" altLang="zh-CN" sz="2900" dirty="0" smtClean="0">
                <a:solidFill>
                  <a:srgbClr val="000099"/>
                </a:solidFill>
                <a:latin typeface="Times New Roman" pitchFamily="18" charset="0"/>
              </a:rPr>
              <a:t> </a:t>
            </a:r>
            <a:r>
              <a:rPr lang="en-US" altLang="zh-CN" sz="2900" i="1" dirty="0">
                <a:solidFill>
                  <a:srgbClr val="000099"/>
                </a:solidFill>
                <a:latin typeface="Times New Roman" pitchFamily="18" charset="0"/>
              </a:rPr>
              <a:t>n</a:t>
            </a:r>
            <a:r>
              <a:rPr lang="en-US" altLang="zh-CN" sz="2900" dirty="0" smtClean="0">
                <a:solidFill>
                  <a:srgbClr val="000099"/>
                </a:solidFill>
                <a:latin typeface="Times New Roman" pitchFamily="18" charset="0"/>
              </a:rPr>
              <a:t>, </a:t>
            </a:r>
            <a:r>
              <a:rPr lang="zh-CN" altLang="en-US" sz="2900" dirty="0" smtClean="0">
                <a:solidFill>
                  <a:srgbClr val="000099"/>
                </a:solidFill>
                <a:latin typeface="Times New Roman" pitchFamily="18" charset="0"/>
              </a:rPr>
              <a:t>则结点 </a:t>
            </a:r>
            <a:r>
              <a:rPr lang="en-US" altLang="zh-CN" sz="2900" i="1" dirty="0" smtClean="0">
                <a:solidFill>
                  <a:srgbClr val="000099"/>
                </a:solidFill>
                <a:latin typeface="Times New Roman" pitchFamily="18" charset="0"/>
              </a:rPr>
              <a:t>i</a:t>
            </a:r>
            <a:r>
              <a:rPr lang="en-US" altLang="zh-CN" sz="2900" dirty="0" smtClean="0">
                <a:solidFill>
                  <a:srgbClr val="000099"/>
                </a:solidFill>
                <a:latin typeface="Times New Roman" pitchFamily="18" charset="0"/>
              </a:rPr>
              <a:t> </a:t>
            </a:r>
            <a:r>
              <a:rPr lang="zh-CN" altLang="en-US" sz="2900" dirty="0" smtClean="0">
                <a:solidFill>
                  <a:srgbClr val="000099"/>
                </a:solidFill>
                <a:latin typeface="Times New Roman" pitchFamily="18" charset="0"/>
              </a:rPr>
              <a:t>的右孩子结点编号为 </a:t>
            </a:r>
            <a:r>
              <a:rPr lang="en-US" altLang="zh-CN" sz="2900" dirty="0" smtClean="0">
                <a:solidFill>
                  <a:srgbClr val="000099"/>
                </a:solidFill>
                <a:latin typeface="Times New Roman" pitchFamily="18" charset="0"/>
              </a:rPr>
              <a:t>2</a:t>
            </a:r>
            <a:r>
              <a:rPr lang="en-US" altLang="zh-CN" sz="2900" i="1" dirty="0" smtClean="0">
                <a:solidFill>
                  <a:srgbClr val="000099"/>
                </a:solidFill>
                <a:latin typeface="Times New Roman" pitchFamily="18" charset="0"/>
              </a:rPr>
              <a:t>i</a:t>
            </a:r>
            <a:r>
              <a:rPr lang="en-US" altLang="zh-CN" sz="2900" dirty="0" smtClean="0">
                <a:solidFill>
                  <a:srgbClr val="000099"/>
                </a:solidFill>
                <a:latin typeface="Times New Roman" pitchFamily="18" charset="0"/>
              </a:rPr>
              <a:t>+1</a:t>
            </a:r>
            <a:r>
              <a:rPr lang="zh-CN" altLang="en-US" sz="2900" dirty="0" smtClean="0">
                <a:solidFill>
                  <a:srgbClr val="000099"/>
                </a:solidFill>
                <a:latin typeface="Times New Roman" pitchFamily="18" charset="0"/>
              </a:rPr>
              <a:t>；否则 </a:t>
            </a:r>
            <a:r>
              <a:rPr lang="en-US" altLang="zh-CN" sz="2900" i="1" dirty="0" smtClean="0">
                <a:solidFill>
                  <a:srgbClr val="000099"/>
                </a:solidFill>
                <a:latin typeface="Times New Roman" pitchFamily="18" charset="0"/>
              </a:rPr>
              <a:t>i</a:t>
            </a:r>
            <a:r>
              <a:rPr lang="en-US" altLang="zh-CN" sz="2900" dirty="0" smtClean="0">
                <a:solidFill>
                  <a:srgbClr val="000099"/>
                </a:solidFill>
                <a:latin typeface="Times New Roman" pitchFamily="18" charset="0"/>
              </a:rPr>
              <a:t> </a:t>
            </a:r>
            <a:r>
              <a:rPr lang="zh-CN" altLang="en-US" sz="2900" dirty="0" smtClean="0">
                <a:solidFill>
                  <a:srgbClr val="000099"/>
                </a:solidFill>
                <a:latin typeface="Times New Roman" pitchFamily="18" charset="0"/>
              </a:rPr>
              <a:t>无右孩子。</a:t>
            </a:r>
            <a:endParaRPr lang="en-US" altLang="zh-CN" sz="2900" dirty="0" smtClean="0">
              <a:solidFill>
                <a:srgbClr val="000099"/>
              </a:solidFill>
              <a:latin typeface="Times New Roman" pitchFamily="18" charset="0"/>
            </a:endParaRPr>
          </a:p>
          <a:p>
            <a:pPr marL="0" indent="0">
              <a:lnSpc>
                <a:spcPts val="2700"/>
              </a:lnSpc>
              <a:spcBef>
                <a:spcPts val="0"/>
              </a:spcBef>
              <a:buSzPct val="100000"/>
              <a:buFont typeface="Wingdings" pitchFamily="2" charset="2"/>
              <a:buNone/>
              <a:defRPr/>
            </a:pPr>
            <a:endParaRPr lang="en-US" altLang="zh-CN" sz="2800" dirty="0">
              <a:solidFill>
                <a:srgbClr val="FF0000"/>
              </a:solidFill>
              <a:cs typeface="Times New Roman" pitchFamily="18" charset="0"/>
            </a:endParaRPr>
          </a:p>
          <a:p>
            <a:pPr marL="0" indent="0">
              <a:lnSpc>
                <a:spcPts val="3900"/>
              </a:lnSpc>
              <a:spcBef>
                <a:spcPts val="0"/>
              </a:spcBef>
              <a:buSzPct val="100000"/>
              <a:buFont typeface="Wingdings" pitchFamily="2" charset="2"/>
              <a:buNone/>
              <a:defRPr/>
            </a:pPr>
            <a:r>
              <a:rPr lang="zh-CN" altLang="en-US" sz="2900" dirty="0" smtClean="0">
                <a:solidFill>
                  <a:srgbClr val="FF0000"/>
                </a:solidFill>
                <a:cs typeface="Times New Roman" pitchFamily="18" charset="0"/>
              </a:rPr>
              <a:t>仅仅</a:t>
            </a:r>
            <a:r>
              <a:rPr lang="zh-CN" altLang="en-US" sz="2900" dirty="0">
                <a:solidFill>
                  <a:srgbClr val="FF0000"/>
                </a:solidFill>
                <a:cs typeface="Times New Roman" pitchFamily="18" charset="0"/>
              </a:rPr>
              <a:t>编号最大的非叶结点可无右</a:t>
            </a:r>
            <a:r>
              <a:rPr lang="zh-CN" altLang="en-US" sz="2900" dirty="0" smtClean="0">
                <a:solidFill>
                  <a:srgbClr val="FF0000"/>
                </a:solidFill>
                <a:cs typeface="Times New Roman" pitchFamily="18" charset="0"/>
              </a:rPr>
              <a:t>孩子</a:t>
            </a:r>
            <a:r>
              <a:rPr lang="en-US" altLang="zh-CN" sz="2900" dirty="0" smtClean="0">
                <a:solidFill>
                  <a:srgbClr val="FF0000"/>
                </a:solidFill>
                <a:cs typeface="Times New Roman" pitchFamily="18" charset="0"/>
              </a:rPr>
              <a:t>, </a:t>
            </a:r>
            <a:r>
              <a:rPr lang="zh-CN" altLang="en-US" sz="2900" dirty="0" smtClean="0">
                <a:solidFill>
                  <a:srgbClr val="FF0000"/>
                </a:solidFill>
                <a:cs typeface="Times New Roman" pitchFamily="18" charset="0"/>
              </a:rPr>
              <a:t>但</a:t>
            </a:r>
            <a:r>
              <a:rPr lang="zh-CN" altLang="en-US" sz="2900" dirty="0">
                <a:solidFill>
                  <a:srgbClr val="FF0000"/>
                </a:solidFill>
                <a:cs typeface="Times New Roman" pitchFamily="18" charset="0"/>
              </a:rPr>
              <a:t>必须有左</a:t>
            </a:r>
            <a:r>
              <a:rPr lang="zh-CN" altLang="en-US" sz="2900" dirty="0" smtClean="0">
                <a:solidFill>
                  <a:srgbClr val="FF0000"/>
                </a:solidFill>
                <a:cs typeface="Times New Roman" pitchFamily="18" charset="0"/>
              </a:rPr>
              <a:t>孩子</a:t>
            </a:r>
            <a:r>
              <a:rPr lang="en-US" altLang="zh-CN" sz="2900" dirty="0" smtClean="0">
                <a:solidFill>
                  <a:srgbClr val="FF0000"/>
                </a:solidFill>
                <a:cs typeface="Times New Roman" pitchFamily="18" charset="0"/>
              </a:rPr>
              <a:t>, </a:t>
            </a:r>
            <a:r>
              <a:rPr lang="zh-CN" altLang="en-US" sz="2900" dirty="0">
                <a:solidFill>
                  <a:srgbClr val="FF0000"/>
                </a:solidFill>
                <a:cs typeface="Times New Roman" pitchFamily="18" charset="0"/>
              </a:rPr>
              <a:t>其余非叶结点都有两个孩子结点</a:t>
            </a:r>
            <a:r>
              <a:rPr lang="zh-CN" altLang="en-US" sz="2900" dirty="0" smtClean="0">
                <a:solidFill>
                  <a:srgbClr val="FF0000"/>
                </a:solidFill>
                <a:cs typeface="Times New Roman" pitchFamily="18" charset="0"/>
              </a:rPr>
              <a:t>。</a:t>
            </a:r>
            <a:endParaRPr lang="zh-CN" altLang="en-US" sz="2900" dirty="0">
              <a:solidFill>
                <a:srgbClr val="FF0000"/>
              </a:solidFill>
              <a:cs typeface="Times New Roman" pitchFamily="18" charset="0"/>
            </a:endParaRPr>
          </a:p>
        </p:txBody>
      </p:sp>
      <p:sp>
        <p:nvSpPr>
          <p:cNvPr id="52227" name="TextBox 1"/>
          <p:cNvSpPr txBox="1">
            <a:spLocks noChangeArrowheads="1"/>
          </p:cNvSpPr>
          <p:nvPr/>
        </p:nvSpPr>
        <p:spPr bwMode="auto">
          <a:xfrm>
            <a:off x="179388" y="188913"/>
            <a:ext cx="1692275" cy="541337"/>
          </a:xfrm>
          <a:prstGeom prst="rect">
            <a:avLst/>
          </a:prstGeom>
          <a:noFill/>
          <a:ln w="9525">
            <a:noFill/>
            <a:miter lim="800000"/>
            <a:headEnd/>
            <a:tailEnd/>
          </a:ln>
        </p:spPr>
        <p:txBody>
          <a:bodyPr>
            <a:spAutoFit/>
          </a:bodyPr>
          <a:lstStyle/>
          <a:p>
            <a:pPr>
              <a:lnSpc>
                <a:spcPts val="3500"/>
              </a:lnSpc>
            </a:pPr>
            <a:r>
              <a:rPr kumimoji="1" lang="zh-CN" altLang="en-US" sz="3200" dirty="0" smtClean="0">
                <a:solidFill>
                  <a:srgbClr val="000099"/>
                </a:solidFill>
              </a:rPr>
              <a:t>引理</a:t>
            </a:r>
            <a:r>
              <a:rPr kumimoji="1" lang="en-US" altLang="zh-CN" sz="3200" dirty="0" smtClean="0">
                <a:solidFill>
                  <a:srgbClr val="000099"/>
                </a:solidFill>
              </a:rPr>
              <a:t>5.4</a:t>
            </a:r>
            <a:endParaRPr lang="zh-CN" altLang="en-US" sz="32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1000"/>
                                        <p:tgtEl>
                                          <p:spTgt spid="39939">
                                            <p:txEl>
                                              <p:pRg st="0" end="0"/>
                                            </p:txEl>
                                          </p:spTgt>
                                        </p:tgtEl>
                                      </p:cBhvr>
                                    </p:animEffect>
                                    <p:anim calcmode="lin" valueType="num">
                                      <p:cBhvr>
                                        <p:cTn id="8" dur="10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9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939">
                                            <p:txEl>
                                              <p:pRg st="1" end="1"/>
                                            </p:txEl>
                                          </p:spTgt>
                                        </p:tgtEl>
                                        <p:attrNameLst>
                                          <p:attrName>style.visibility</p:attrName>
                                        </p:attrNameLst>
                                      </p:cBhvr>
                                      <p:to>
                                        <p:strVal val="visible"/>
                                      </p:to>
                                    </p:set>
                                    <p:animEffect transition="in" filter="fade">
                                      <p:cBhvr>
                                        <p:cTn id="14" dur="1000"/>
                                        <p:tgtEl>
                                          <p:spTgt spid="39939">
                                            <p:txEl>
                                              <p:pRg st="1" end="1"/>
                                            </p:txEl>
                                          </p:spTgt>
                                        </p:tgtEl>
                                      </p:cBhvr>
                                    </p:animEffect>
                                    <p:anim calcmode="lin" valueType="num">
                                      <p:cBhvr>
                                        <p:cTn id="15" dur="10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99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9939">
                                            <p:txEl>
                                              <p:pRg st="2" end="2"/>
                                            </p:txEl>
                                          </p:spTgt>
                                        </p:tgtEl>
                                        <p:attrNameLst>
                                          <p:attrName>style.visibility</p:attrName>
                                        </p:attrNameLst>
                                      </p:cBhvr>
                                      <p:to>
                                        <p:strVal val="visible"/>
                                      </p:to>
                                    </p:set>
                                    <p:animEffect transition="in" filter="fade">
                                      <p:cBhvr>
                                        <p:cTn id="21" dur="1000"/>
                                        <p:tgtEl>
                                          <p:spTgt spid="39939">
                                            <p:txEl>
                                              <p:pRg st="2" end="2"/>
                                            </p:txEl>
                                          </p:spTgt>
                                        </p:tgtEl>
                                      </p:cBhvr>
                                    </p:animEffect>
                                    <p:anim calcmode="lin" valueType="num">
                                      <p:cBhvr>
                                        <p:cTn id="22" dur="10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99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9939">
                                            <p:txEl>
                                              <p:pRg st="3" end="3"/>
                                            </p:txEl>
                                          </p:spTgt>
                                        </p:tgtEl>
                                        <p:attrNameLst>
                                          <p:attrName>style.visibility</p:attrName>
                                        </p:attrNameLst>
                                      </p:cBhvr>
                                      <p:to>
                                        <p:strVal val="visible"/>
                                      </p:to>
                                    </p:set>
                                    <p:animEffect transition="in" filter="fade">
                                      <p:cBhvr>
                                        <p:cTn id="28" dur="1000"/>
                                        <p:tgtEl>
                                          <p:spTgt spid="39939">
                                            <p:txEl>
                                              <p:pRg st="3" end="3"/>
                                            </p:txEl>
                                          </p:spTgt>
                                        </p:tgtEl>
                                      </p:cBhvr>
                                    </p:animEffect>
                                    <p:anim calcmode="lin" valueType="num">
                                      <p:cBhvr>
                                        <p:cTn id="29" dur="10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99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9939">
                                            <p:txEl>
                                              <p:pRg st="5" end="5"/>
                                            </p:txEl>
                                          </p:spTgt>
                                        </p:tgtEl>
                                        <p:attrNameLst>
                                          <p:attrName>style.visibility</p:attrName>
                                        </p:attrNameLst>
                                      </p:cBhvr>
                                      <p:to>
                                        <p:strVal val="visible"/>
                                      </p:to>
                                    </p:set>
                                    <p:animEffect transition="in" filter="fade">
                                      <p:cBhvr>
                                        <p:cTn id="35" dur="1000"/>
                                        <p:tgtEl>
                                          <p:spTgt spid="39939">
                                            <p:txEl>
                                              <p:pRg st="5" end="5"/>
                                            </p:txEl>
                                          </p:spTgt>
                                        </p:tgtEl>
                                      </p:cBhvr>
                                    </p:animEffect>
                                    <p:anim calcmode="lin" valueType="num">
                                      <p:cBhvr>
                                        <p:cTn id="36" dur="10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993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3E97CC5C-B053-48E2-B017-D129C3E84DA4}" type="slidenum">
              <a:rPr lang="zh-CN" altLang="en-US" smtClean="0">
                <a:ea typeface="宋体" charset="-122"/>
              </a:rPr>
              <a:pPr/>
              <a:t>38</a:t>
            </a:fld>
            <a:r>
              <a:rPr lang="en-US" altLang="zh-CN" smtClean="0">
                <a:ea typeface="宋体" charset="-122"/>
              </a:rPr>
              <a:t>  </a:t>
            </a:r>
            <a:r>
              <a:rPr lang="zh-CN" altLang="en-US" smtClean="0">
                <a:ea typeface="宋体" charset="-122"/>
              </a:rPr>
              <a:t>页</a:t>
            </a:r>
          </a:p>
        </p:txBody>
      </p:sp>
      <p:sp>
        <p:nvSpPr>
          <p:cNvPr id="40963" name="Rectangle 2"/>
          <p:cNvSpPr>
            <a:spLocks noGrp="1" noChangeArrowheads="1"/>
          </p:cNvSpPr>
          <p:nvPr>
            <p:ph type="body" idx="1"/>
          </p:nvPr>
        </p:nvSpPr>
        <p:spPr>
          <a:xfrm>
            <a:off x="263525" y="976313"/>
            <a:ext cx="8642350" cy="5116512"/>
          </a:xfrm>
        </p:spPr>
        <p:txBody>
          <a:bodyPr/>
          <a:lstStyle/>
          <a:p>
            <a:pPr marL="0" indent="0" eaLnBrk="1" hangingPunct="1">
              <a:lnSpc>
                <a:spcPct val="105000"/>
              </a:lnSpc>
              <a:buFont typeface="Wingdings" pitchFamily="2" charset="2"/>
              <a:buNone/>
              <a:defRPr/>
            </a:pPr>
            <a:r>
              <a:rPr lang="zh-CN" altLang="en-US" sz="2850" dirty="0" smtClean="0">
                <a:latin typeface="Times New Roman" pitchFamily="18" charset="0"/>
                <a:cs typeface="Times New Roman" pitchFamily="18" charset="0"/>
              </a:rPr>
              <a:t>用归纳法证明</a:t>
            </a:r>
            <a:endParaRPr lang="en-US" altLang="zh-CN" sz="2850" dirty="0" smtClean="0">
              <a:latin typeface="Times New Roman" pitchFamily="18" charset="0"/>
              <a:cs typeface="Times New Roman" pitchFamily="18" charset="0"/>
            </a:endParaRPr>
          </a:p>
          <a:p>
            <a:pPr marL="0" indent="0" eaLnBrk="1" hangingPunct="1">
              <a:lnSpc>
                <a:spcPct val="105000"/>
              </a:lnSpc>
              <a:buFont typeface="Wingdings" pitchFamily="2" charset="2"/>
              <a:buNone/>
              <a:defRPr/>
            </a:pPr>
            <a:r>
              <a:rPr lang="zh-CN" altLang="en-US" sz="2850" dirty="0" smtClean="0">
                <a:latin typeface="Times New Roman" pitchFamily="18" charset="0"/>
                <a:cs typeface="Times New Roman" pitchFamily="18" charset="0"/>
              </a:rPr>
              <a:t>若 </a:t>
            </a:r>
            <a:r>
              <a:rPr lang="en-US" altLang="zh-CN" sz="2850" i="1" dirty="0" smtClean="0">
                <a:latin typeface="Times New Roman" pitchFamily="18" charset="0"/>
                <a:cs typeface="Times New Roman" pitchFamily="18" charset="0"/>
              </a:rPr>
              <a:t>i</a:t>
            </a:r>
            <a:r>
              <a:rPr lang="en-US" altLang="zh-CN" sz="2850" dirty="0" smtClean="0">
                <a:latin typeface="Times New Roman" pitchFamily="18" charset="0"/>
                <a:cs typeface="Times New Roman" pitchFamily="18" charset="0"/>
              </a:rPr>
              <a:t> </a:t>
            </a:r>
            <a:r>
              <a:rPr lang="en-US" altLang="zh-CN" sz="2850" dirty="0" smtClean="0">
                <a:latin typeface="Times New Roman" pitchFamily="18" charset="0"/>
                <a:cs typeface="Times New Roman" pitchFamily="18" charset="0"/>
                <a:sym typeface="Symbol"/>
              </a:rPr>
              <a:t> </a:t>
            </a:r>
            <a:r>
              <a:rPr lang="en-US" altLang="zh-CN" sz="2850" dirty="0" smtClean="0">
                <a:latin typeface="Times New Roman" pitchFamily="18" charset="0"/>
                <a:cs typeface="Times New Roman" pitchFamily="18" charset="0"/>
              </a:rPr>
              <a:t>1</a:t>
            </a:r>
            <a:r>
              <a:rPr lang="zh-CN" altLang="en-US" sz="2850" dirty="0" smtClean="0">
                <a:latin typeface="Times New Roman" pitchFamily="18" charset="0"/>
                <a:cs typeface="Times New Roman" pitchFamily="18" charset="0"/>
              </a:rPr>
              <a:t>，</a:t>
            </a:r>
            <a:r>
              <a:rPr lang="en-US" altLang="zh-CN" sz="2850" dirty="0" smtClean="0">
                <a:latin typeface="Times New Roman" pitchFamily="18" charset="0"/>
                <a:cs typeface="Times New Roman" pitchFamily="18" charset="0"/>
              </a:rPr>
              <a:t>n </a:t>
            </a:r>
            <a:r>
              <a:rPr lang="en-US" altLang="zh-CN" sz="2850" dirty="0" smtClean="0">
                <a:latin typeface="Times New Roman" pitchFamily="18" charset="0"/>
                <a:cs typeface="Times New Roman" pitchFamily="18" charset="0"/>
                <a:sym typeface="Symbol" pitchFamily="18" charset="2"/>
              </a:rPr>
              <a:t> </a:t>
            </a:r>
            <a:r>
              <a:rPr lang="en-US" altLang="zh-CN" sz="2850" dirty="0" smtClean="0">
                <a:latin typeface="Times New Roman" pitchFamily="18" charset="0"/>
                <a:cs typeface="Times New Roman" pitchFamily="18" charset="0"/>
              </a:rPr>
              <a:t>2</a:t>
            </a:r>
            <a:r>
              <a:rPr lang="zh-CN" altLang="en-US" sz="2850" dirty="0" smtClean="0">
                <a:latin typeface="Times New Roman" pitchFamily="18" charset="0"/>
                <a:cs typeface="Times New Roman" pitchFamily="18" charset="0"/>
              </a:rPr>
              <a:t>，则</a:t>
            </a:r>
            <a:r>
              <a:rPr lang="zh-CN" altLang="en-US" sz="2850" dirty="0">
                <a:latin typeface="Times New Roman" pitchFamily="18" charset="0"/>
                <a:cs typeface="Times New Roman" pitchFamily="18" charset="0"/>
              </a:rPr>
              <a:t>其</a:t>
            </a:r>
            <a:r>
              <a:rPr lang="zh-CN" altLang="en-US" sz="2850" dirty="0" smtClean="0">
                <a:latin typeface="Times New Roman" pitchFamily="18" charset="0"/>
                <a:cs typeface="Times New Roman" pitchFamily="18" charset="0"/>
              </a:rPr>
              <a:t>左孩子的编号显然为 </a:t>
            </a:r>
            <a:r>
              <a:rPr lang="en-US" altLang="zh-CN" sz="2850" dirty="0" smtClean="0">
                <a:latin typeface="Times New Roman" pitchFamily="18" charset="0"/>
                <a:cs typeface="Times New Roman" pitchFamily="18" charset="0"/>
              </a:rPr>
              <a:t>2  .</a:t>
            </a:r>
          </a:p>
          <a:p>
            <a:pPr marL="0" indent="0" eaLnBrk="1" hangingPunct="1">
              <a:lnSpc>
                <a:spcPct val="105000"/>
              </a:lnSpc>
              <a:buFont typeface="Wingdings" pitchFamily="2" charset="2"/>
              <a:buNone/>
              <a:defRPr/>
            </a:pPr>
            <a:r>
              <a:rPr lang="zh-CN" altLang="en-US" sz="2850" dirty="0" smtClean="0">
                <a:latin typeface="Times New Roman" pitchFamily="18" charset="0"/>
                <a:cs typeface="Times New Roman" pitchFamily="18" charset="0"/>
              </a:rPr>
              <a:t>假定对所有 </a:t>
            </a:r>
            <a:r>
              <a:rPr lang="en-US" altLang="zh-CN" sz="2850" i="1" dirty="0" smtClean="0">
                <a:latin typeface="Times New Roman" pitchFamily="18" charset="0"/>
                <a:cs typeface="Times New Roman" pitchFamily="18" charset="0"/>
              </a:rPr>
              <a:t>j </a:t>
            </a:r>
            <a:r>
              <a:rPr lang="en-US" altLang="zh-CN" sz="2850" dirty="0" smtClean="0">
                <a:latin typeface="Times New Roman" pitchFamily="18" charset="0"/>
                <a:cs typeface="Times New Roman" pitchFamily="18" charset="0"/>
              </a:rPr>
              <a:t>(1</a:t>
            </a:r>
            <a:r>
              <a:rPr lang="en-US" altLang="zh-CN" sz="2850" dirty="0" smtClean="0">
                <a:latin typeface="Times New Roman" pitchFamily="18" charset="0"/>
                <a:cs typeface="Times New Roman" pitchFamily="18" charset="0"/>
                <a:sym typeface="Symbol" pitchFamily="18" charset="2"/>
              </a:rPr>
              <a:t></a:t>
            </a:r>
            <a:r>
              <a:rPr lang="en-US" altLang="zh-CN" sz="2850" dirty="0" smtClean="0">
                <a:latin typeface="Times New Roman" pitchFamily="18" charset="0"/>
                <a:cs typeface="Times New Roman" pitchFamily="18" charset="0"/>
              </a:rPr>
              <a:t> </a:t>
            </a:r>
            <a:r>
              <a:rPr lang="en-US" altLang="zh-CN" sz="2850" i="1" dirty="0" smtClean="0">
                <a:latin typeface="Times New Roman" pitchFamily="18" charset="0"/>
                <a:cs typeface="Times New Roman" pitchFamily="18" charset="0"/>
              </a:rPr>
              <a:t>j </a:t>
            </a:r>
            <a:r>
              <a:rPr lang="en-US" altLang="zh-CN" sz="2850" dirty="0" smtClean="0">
                <a:latin typeface="Times New Roman" pitchFamily="18" charset="0"/>
                <a:cs typeface="Times New Roman" pitchFamily="18" charset="0"/>
                <a:sym typeface="Symbol" pitchFamily="18" charset="2"/>
              </a:rPr>
              <a:t></a:t>
            </a:r>
            <a:r>
              <a:rPr lang="en-US" altLang="zh-CN" sz="2850" i="1" dirty="0" smtClean="0">
                <a:latin typeface="Times New Roman" pitchFamily="18" charset="0"/>
                <a:cs typeface="Times New Roman" pitchFamily="18" charset="0"/>
              </a:rPr>
              <a:t> i, </a:t>
            </a:r>
            <a:r>
              <a:rPr lang="en-US" altLang="zh-CN" sz="2850" dirty="0" smtClean="0">
                <a:latin typeface="Times New Roman" pitchFamily="18" charset="0"/>
                <a:cs typeface="Times New Roman" pitchFamily="18" charset="0"/>
              </a:rPr>
              <a:t>2</a:t>
            </a:r>
            <a:r>
              <a:rPr lang="en-US" altLang="zh-CN" sz="2850" i="1" dirty="0" smtClean="0">
                <a:latin typeface="Times New Roman" pitchFamily="18" charset="0"/>
                <a:cs typeface="Times New Roman" pitchFamily="18" charset="0"/>
              </a:rPr>
              <a:t>i</a:t>
            </a:r>
            <a:r>
              <a:rPr lang="en-US" altLang="zh-CN" sz="2850" dirty="0" smtClean="0">
                <a:latin typeface="Times New Roman" pitchFamily="18" charset="0"/>
                <a:cs typeface="Times New Roman" pitchFamily="18" charset="0"/>
              </a:rPr>
              <a:t> </a:t>
            </a:r>
            <a:r>
              <a:rPr lang="en-US" altLang="zh-CN" sz="2850" dirty="0" smtClean="0">
                <a:latin typeface="Times New Roman" pitchFamily="18" charset="0"/>
                <a:cs typeface="Times New Roman" pitchFamily="18" charset="0"/>
                <a:sym typeface="Symbol" pitchFamily="18" charset="2"/>
              </a:rPr>
              <a:t></a:t>
            </a:r>
            <a:r>
              <a:rPr lang="en-US" altLang="zh-CN" sz="2850" dirty="0" smtClean="0">
                <a:latin typeface="Times New Roman" pitchFamily="18" charset="0"/>
                <a:cs typeface="Times New Roman" pitchFamily="18" charset="0"/>
              </a:rPr>
              <a:t> </a:t>
            </a:r>
            <a:r>
              <a:rPr lang="en-US" altLang="zh-CN" sz="2850" i="1" dirty="0" smtClean="0">
                <a:latin typeface="Times New Roman" pitchFamily="18" charset="0"/>
                <a:cs typeface="Times New Roman" pitchFamily="18" charset="0"/>
              </a:rPr>
              <a:t>n</a:t>
            </a:r>
            <a:r>
              <a:rPr lang="en-US" altLang="zh-CN" sz="2850" dirty="0" smtClean="0">
                <a:latin typeface="Times New Roman" pitchFamily="18" charset="0"/>
                <a:cs typeface="Times New Roman" pitchFamily="18" charset="0"/>
              </a:rPr>
              <a:t>) </a:t>
            </a:r>
            <a:r>
              <a:rPr lang="zh-CN" altLang="en-US" sz="2850" dirty="0" smtClean="0">
                <a:latin typeface="Times New Roman" pitchFamily="18" charset="0"/>
                <a:cs typeface="Times New Roman" pitchFamily="18" charset="0"/>
              </a:rPr>
              <a:t>，其左孩子的编号为 </a:t>
            </a:r>
            <a:r>
              <a:rPr lang="en-US" altLang="zh-CN" sz="2850" dirty="0" smtClean="0">
                <a:latin typeface="Times New Roman" pitchFamily="18" charset="0"/>
                <a:cs typeface="Times New Roman" pitchFamily="18" charset="0"/>
              </a:rPr>
              <a:t>2 </a:t>
            </a:r>
            <a:r>
              <a:rPr lang="en-US" altLang="zh-CN" sz="2850" i="1" dirty="0" smtClean="0">
                <a:latin typeface="Times New Roman" pitchFamily="18" charset="0"/>
                <a:cs typeface="Times New Roman" pitchFamily="18" charset="0"/>
              </a:rPr>
              <a:t>j</a:t>
            </a:r>
            <a:r>
              <a:rPr lang="en-US" altLang="zh-CN" sz="2850" dirty="0" smtClean="0">
                <a:latin typeface="Times New Roman" pitchFamily="18" charset="0"/>
                <a:cs typeface="Times New Roman" pitchFamily="18" charset="0"/>
              </a:rPr>
              <a:t> .</a:t>
            </a:r>
          </a:p>
          <a:p>
            <a:pPr marL="0" indent="0" eaLnBrk="1" hangingPunct="1">
              <a:lnSpc>
                <a:spcPct val="105000"/>
              </a:lnSpc>
              <a:buFont typeface="Wingdings" pitchFamily="2" charset="2"/>
              <a:buNone/>
              <a:defRPr/>
            </a:pPr>
            <a:r>
              <a:rPr lang="zh-CN" altLang="en-US" sz="2850" dirty="0" smtClean="0">
                <a:latin typeface="Times New Roman" pitchFamily="18" charset="0"/>
                <a:cs typeface="Times New Roman" pitchFamily="18" charset="0"/>
              </a:rPr>
              <a:t>如果 </a:t>
            </a:r>
            <a:r>
              <a:rPr lang="en-US" altLang="zh-CN" sz="2850" dirty="0" smtClean="0">
                <a:latin typeface="Times New Roman" pitchFamily="18" charset="0"/>
                <a:cs typeface="Times New Roman" pitchFamily="18" charset="0"/>
              </a:rPr>
              <a:t>2(</a:t>
            </a:r>
            <a:r>
              <a:rPr lang="en-US" altLang="zh-CN" sz="2850" i="1" dirty="0" smtClean="0">
                <a:latin typeface="Times New Roman" pitchFamily="18" charset="0"/>
                <a:cs typeface="Times New Roman" pitchFamily="18" charset="0"/>
              </a:rPr>
              <a:t>i </a:t>
            </a:r>
            <a:r>
              <a:rPr lang="en-US" altLang="zh-CN" sz="2850" dirty="0" smtClean="0">
                <a:latin typeface="Times New Roman" pitchFamily="18" charset="0"/>
                <a:cs typeface="Times New Roman" pitchFamily="18" charset="0"/>
                <a:sym typeface="Symbol"/>
              </a:rPr>
              <a:t></a:t>
            </a:r>
            <a:r>
              <a:rPr lang="en-US" altLang="zh-CN" sz="2850" dirty="0" smtClean="0">
                <a:latin typeface="Times New Roman" pitchFamily="18" charset="0"/>
                <a:cs typeface="Times New Roman" pitchFamily="18" charset="0"/>
              </a:rPr>
              <a:t>1) </a:t>
            </a:r>
            <a:r>
              <a:rPr lang="en-US" altLang="zh-CN" sz="2850" dirty="0" smtClean="0">
                <a:latin typeface="Times New Roman" pitchFamily="18" charset="0"/>
                <a:cs typeface="Times New Roman" pitchFamily="18" charset="0"/>
                <a:sym typeface="Symbol" pitchFamily="18" charset="2"/>
              </a:rPr>
              <a:t> </a:t>
            </a:r>
            <a:r>
              <a:rPr lang="en-US" altLang="zh-CN" sz="2850" dirty="0" smtClean="0">
                <a:latin typeface="Times New Roman" pitchFamily="18" charset="0"/>
                <a:cs typeface="Times New Roman" pitchFamily="18" charset="0"/>
              </a:rPr>
              <a:t>n </a:t>
            </a:r>
            <a:r>
              <a:rPr lang="zh-CN" altLang="en-US" sz="2850" dirty="0">
                <a:latin typeface="Times New Roman" pitchFamily="18" charset="0"/>
                <a:cs typeface="Times New Roman" pitchFamily="18" charset="0"/>
              </a:rPr>
              <a:t>，那么</a:t>
            </a:r>
            <a:r>
              <a:rPr lang="zh-CN" altLang="en-US" sz="2850" dirty="0" smtClean="0">
                <a:latin typeface="Times New Roman" pitchFamily="18" charset="0"/>
                <a:cs typeface="Times New Roman" pitchFamily="18" charset="0"/>
              </a:rPr>
              <a:t>对结点  </a:t>
            </a:r>
            <a:r>
              <a:rPr lang="en-US" altLang="zh-CN" sz="2850" i="1" dirty="0" smtClean="0">
                <a:latin typeface="Times New Roman" pitchFamily="18" charset="0"/>
                <a:cs typeface="Times New Roman" pitchFamily="18" charset="0"/>
              </a:rPr>
              <a:t>j</a:t>
            </a:r>
            <a:r>
              <a:rPr lang="en-US" altLang="zh-CN" sz="2850" dirty="0" smtClean="0">
                <a:latin typeface="Times New Roman" pitchFamily="18" charset="0"/>
                <a:cs typeface="Times New Roman" pitchFamily="18" charset="0"/>
              </a:rPr>
              <a:t> </a:t>
            </a:r>
            <a:r>
              <a:rPr lang="en-US" altLang="zh-CN" sz="2850" dirty="0" smtClean="0">
                <a:latin typeface="Times New Roman" pitchFamily="18" charset="0"/>
                <a:cs typeface="Times New Roman" pitchFamily="18" charset="0"/>
                <a:sym typeface="Symbol"/>
              </a:rPr>
              <a:t> </a:t>
            </a:r>
            <a:r>
              <a:rPr lang="en-US" altLang="zh-CN" sz="2850" i="1" dirty="0" smtClean="0">
                <a:latin typeface="Times New Roman" pitchFamily="18" charset="0"/>
                <a:cs typeface="Times New Roman" pitchFamily="18" charset="0"/>
              </a:rPr>
              <a:t>i</a:t>
            </a:r>
            <a:r>
              <a:rPr lang="en-US" altLang="zh-CN" sz="2850" dirty="0" smtClean="0">
                <a:latin typeface="Times New Roman" pitchFamily="18" charset="0"/>
                <a:cs typeface="Times New Roman" pitchFamily="18" charset="0"/>
                <a:sym typeface="Symbol"/>
              </a:rPr>
              <a:t></a:t>
            </a:r>
            <a:r>
              <a:rPr lang="en-US" altLang="zh-CN" sz="2850" dirty="0" smtClean="0">
                <a:latin typeface="Times New Roman" pitchFamily="18" charset="0"/>
                <a:cs typeface="Times New Roman" pitchFamily="18" charset="0"/>
              </a:rPr>
              <a:t>1</a:t>
            </a:r>
            <a:r>
              <a:rPr lang="zh-CN" altLang="en-US" sz="2850" dirty="0" smtClean="0">
                <a:latin typeface="Times New Roman" pitchFamily="18" charset="0"/>
                <a:cs typeface="Times New Roman" pitchFamily="18" charset="0"/>
              </a:rPr>
              <a:t>，</a:t>
            </a:r>
            <a:r>
              <a:rPr lang="zh-CN" altLang="en-US" sz="2850" dirty="0">
                <a:latin typeface="Times New Roman" pitchFamily="18" charset="0"/>
                <a:cs typeface="Times New Roman" pitchFamily="18" charset="0"/>
              </a:rPr>
              <a:t>往</a:t>
            </a:r>
            <a:r>
              <a:rPr lang="zh-CN" altLang="en-US" sz="2850" dirty="0" smtClean="0">
                <a:latin typeface="Times New Roman" pitchFamily="18" charset="0"/>
                <a:cs typeface="Times New Roman" pitchFamily="18" charset="0"/>
              </a:rPr>
              <a:t>证其左孩子的编号为 </a:t>
            </a:r>
            <a:r>
              <a:rPr lang="en-US" altLang="zh-CN" sz="2850" dirty="0" smtClean="0">
                <a:latin typeface="Times New Roman" pitchFamily="18" charset="0"/>
                <a:cs typeface="Times New Roman" pitchFamily="18" charset="0"/>
              </a:rPr>
              <a:t>2(</a:t>
            </a:r>
            <a:r>
              <a:rPr lang="en-US" altLang="zh-CN" sz="2850" i="1" dirty="0" smtClean="0">
                <a:latin typeface="Times New Roman" pitchFamily="18" charset="0"/>
                <a:cs typeface="Times New Roman" pitchFamily="18" charset="0"/>
              </a:rPr>
              <a:t>i </a:t>
            </a:r>
            <a:r>
              <a:rPr lang="en-US" altLang="zh-CN" sz="2850" dirty="0" smtClean="0">
                <a:latin typeface="Times New Roman" pitchFamily="18" charset="0"/>
                <a:cs typeface="Times New Roman" pitchFamily="18" charset="0"/>
                <a:sym typeface="Symbol"/>
              </a:rPr>
              <a:t> </a:t>
            </a:r>
            <a:r>
              <a:rPr lang="en-US" altLang="zh-CN" sz="2850" dirty="0" smtClean="0">
                <a:latin typeface="Times New Roman" pitchFamily="18" charset="0"/>
                <a:cs typeface="Times New Roman" pitchFamily="18" charset="0"/>
              </a:rPr>
              <a:t>1) .  </a:t>
            </a:r>
            <a:r>
              <a:rPr lang="zh-CN" altLang="en-US" sz="2850" dirty="0" smtClean="0">
                <a:latin typeface="Times New Roman" pitchFamily="18" charset="0"/>
                <a:cs typeface="Times New Roman" pitchFamily="18" charset="0"/>
              </a:rPr>
              <a:t>由层次顺序知， </a:t>
            </a:r>
            <a:r>
              <a:rPr lang="en-US" altLang="zh-CN" sz="2850" i="1" dirty="0" smtClean="0">
                <a:latin typeface="Times New Roman" pitchFamily="18" charset="0"/>
                <a:cs typeface="Times New Roman" pitchFamily="18" charset="0"/>
              </a:rPr>
              <a:t>i</a:t>
            </a:r>
            <a:r>
              <a:rPr lang="en-US" altLang="zh-CN" sz="2850" dirty="0" smtClean="0">
                <a:latin typeface="Times New Roman" pitchFamily="18" charset="0"/>
                <a:cs typeface="Times New Roman" pitchFamily="18" charset="0"/>
                <a:sym typeface="Symbol"/>
              </a:rPr>
              <a:t></a:t>
            </a:r>
            <a:r>
              <a:rPr lang="en-US" altLang="zh-CN" sz="2850" dirty="0" smtClean="0">
                <a:latin typeface="Times New Roman" pitchFamily="18" charset="0"/>
                <a:cs typeface="Times New Roman" pitchFamily="18" charset="0"/>
              </a:rPr>
              <a:t>1</a:t>
            </a:r>
            <a:r>
              <a:rPr lang="zh-CN" altLang="en-US" sz="2850" dirty="0" smtClean="0">
                <a:latin typeface="Times New Roman" pitchFamily="18" charset="0"/>
                <a:cs typeface="Times New Roman" pitchFamily="18" charset="0"/>
              </a:rPr>
              <a:t>的左孩子之前的两个结点就是 </a:t>
            </a:r>
            <a:r>
              <a:rPr lang="en-US" altLang="zh-CN" sz="2850" i="1" dirty="0" smtClean="0">
                <a:latin typeface="Times New Roman" pitchFamily="18" charset="0"/>
                <a:cs typeface="Times New Roman" pitchFamily="18" charset="0"/>
              </a:rPr>
              <a:t>i </a:t>
            </a:r>
            <a:r>
              <a:rPr lang="zh-CN" altLang="en-US" sz="2850" dirty="0" smtClean="0">
                <a:latin typeface="Times New Roman" pitchFamily="18" charset="0"/>
                <a:cs typeface="Times New Roman" pitchFamily="18" charset="0"/>
              </a:rPr>
              <a:t>的左孩子和右孩子</a:t>
            </a:r>
            <a:r>
              <a:rPr lang="zh-CN" altLang="en-US" sz="2850" dirty="0">
                <a:latin typeface="Times New Roman" pitchFamily="18" charset="0"/>
                <a:cs typeface="Times New Roman" pitchFamily="18" charset="0"/>
              </a:rPr>
              <a:t>，由归纳</a:t>
            </a:r>
            <a:r>
              <a:rPr lang="zh-CN" altLang="en-US" sz="2850" dirty="0" smtClean="0">
                <a:latin typeface="Times New Roman" pitchFamily="18" charset="0"/>
                <a:cs typeface="Times New Roman" pitchFamily="18" charset="0"/>
              </a:rPr>
              <a:t>假设知 </a:t>
            </a:r>
            <a:r>
              <a:rPr lang="en-US" altLang="zh-CN" sz="2850" i="1" dirty="0" smtClean="0">
                <a:latin typeface="Times New Roman" pitchFamily="18" charset="0"/>
                <a:cs typeface="Times New Roman" pitchFamily="18" charset="0"/>
              </a:rPr>
              <a:t>i</a:t>
            </a:r>
            <a:r>
              <a:rPr lang="en-US" altLang="zh-CN" sz="2850" dirty="0" smtClean="0">
                <a:latin typeface="Times New Roman" pitchFamily="18" charset="0"/>
                <a:cs typeface="Times New Roman" pitchFamily="18" charset="0"/>
              </a:rPr>
              <a:t> </a:t>
            </a:r>
            <a:r>
              <a:rPr lang="zh-CN" altLang="en-US" sz="2850" dirty="0" smtClean="0">
                <a:latin typeface="Times New Roman" pitchFamily="18" charset="0"/>
                <a:cs typeface="Times New Roman" pitchFamily="18" charset="0"/>
              </a:rPr>
              <a:t>的左孩子编号为 </a:t>
            </a:r>
            <a:r>
              <a:rPr lang="en-US" altLang="zh-CN" sz="2850" dirty="0" smtClean="0">
                <a:latin typeface="Times New Roman" pitchFamily="18" charset="0"/>
                <a:cs typeface="Times New Roman" pitchFamily="18" charset="0"/>
              </a:rPr>
              <a:t>2</a:t>
            </a:r>
            <a:r>
              <a:rPr lang="en-US" altLang="zh-CN" sz="2850" i="1" dirty="0" smtClean="0">
                <a:latin typeface="Times New Roman" pitchFamily="18" charset="0"/>
                <a:cs typeface="Times New Roman" pitchFamily="18" charset="0"/>
              </a:rPr>
              <a:t>i</a:t>
            </a:r>
            <a:r>
              <a:rPr lang="en-US" altLang="zh-CN" sz="2850" dirty="0" smtClean="0">
                <a:latin typeface="Times New Roman" pitchFamily="18" charset="0"/>
                <a:cs typeface="Times New Roman" pitchFamily="18" charset="0"/>
              </a:rPr>
              <a:t> </a:t>
            </a:r>
            <a:r>
              <a:rPr lang="zh-CN" altLang="en-US" sz="2850" dirty="0" smtClean="0">
                <a:latin typeface="Times New Roman" pitchFamily="18" charset="0"/>
                <a:cs typeface="Times New Roman" pitchFamily="18" charset="0"/>
              </a:rPr>
              <a:t>，</a:t>
            </a:r>
            <a:r>
              <a:rPr lang="en-US" altLang="zh-CN" sz="2850" i="1" dirty="0" smtClean="0">
                <a:latin typeface="Times New Roman" pitchFamily="18" charset="0"/>
                <a:cs typeface="Times New Roman" pitchFamily="18" charset="0"/>
              </a:rPr>
              <a:t>i</a:t>
            </a:r>
            <a:r>
              <a:rPr lang="en-US" altLang="zh-CN" sz="2850" dirty="0" smtClean="0">
                <a:latin typeface="Times New Roman" pitchFamily="18" charset="0"/>
                <a:cs typeface="Times New Roman" pitchFamily="18" charset="0"/>
              </a:rPr>
              <a:t> </a:t>
            </a:r>
            <a:r>
              <a:rPr lang="zh-CN" altLang="en-US" sz="2850" dirty="0" smtClean="0">
                <a:latin typeface="Times New Roman" pitchFamily="18" charset="0"/>
                <a:cs typeface="Times New Roman" pitchFamily="18" charset="0"/>
              </a:rPr>
              <a:t>的右孩子编号为 </a:t>
            </a:r>
            <a:r>
              <a:rPr lang="en-US" altLang="zh-CN" sz="2850" dirty="0" smtClean="0">
                <a:latin typeface="Times New Roman" pitchFamily="18" charset="0"/>
                <a:cs typeface="Times New Roman" pitchFamily="18" charset="0"/>
              </a:rPr>
              <a:t>2</a:t>
            </a:r>
            <a:r>
              <a:rPr lang="en-US" altLang="zh-CN" sz="2850" i="1" dirty="0" smtClean="0">
                <a:latin typeface="Times New Roman" pitchFamily="18" charset="0"/>
                <a:cs typeface="Times New Roman" pitchFamily="18" charset="0"/>
              </a:rPr>
              <a:t>i</a:t>
            </a:r>
            <a:r>
              <a:rPr lang="en-US" altLang="zh-CN" sz="2850" dirty="0" smtClean="0">
                <a:latin typeface="Times New Roman" pitchFamily="18" charset="0"/>
                <a:cs typeface="Times New Roman" pitchFamily="18" charset="0"/>
                <a:sym typeface="Symbol"/>
              </a:rPr>
              <a:t></a:t>
            </a:r>
            <a:r>
              <a:rPr lang="en-US" altLang="zh-CN" sz="2850" dirty="0" smtClean="0">
                <a:latin typeface="Times New Roman" pitchFamily="18" charset="0"/>
                <a:cs typeface="Times New Roman" pitchFamily="18" charset="0"/>
              </a:rPr>
              <a:t>1</a:t>
            </a:r>
            <a:r>
              <a:rPr lang="zh-CN" altLang="en-US" sz="2850" dirty="0" smtClean="0">
                <a:latin typeface="Times New Roman" pitchFamily="18" charset="0"/>
                <a:cs typeface="Times New Roman" pitchFamily="18" charset="0"/>
              </a:rPr>
              <a:t>，从而</a:t>
            </a:r>
            <a:r>
              <a:rPr lang="en-US" altLang="zh-CN" sz="2850" i="1" dirty="0" smtClean="0">
                <a:latin typeface="Times New Roman" pitchFamily="18" charset="0"/>
                <a:cs typeface="Times New Roman" pitchFamily="18" charset="0"/>
              </a:rPr>
              <a:t>i </a:t>
            </a:r>
            <a:r>
              <a:rPr lang="en-US" altLang="zh-CN" sz="2850" dirty="0" smtClean="0">
                <a:latin typeface="Times New Roman" pitchFamily="18" charset="0"/>
                <a:cs typeface="Times New Roman" pitchFamily="18" charset="0"/>
                <a:sym typeface="Symbol"/>
              </a:rPr>
              <a:t> </a:t>
            </a:r>
            <a:r>
              <a:rPr lang="en-US" altLang="zh-CN" sz="2850" dirty="0" smtClean="0">
                <a:latin typeface="Times New Roman" pitchFamily="18" charset="0"/>
                <a:cs typeface="Times New Roman" pitchFamily="18" charset="0"/>
              </a:rPr>
              <a:t>1</a:t>
            </a:r>
            <a:r>
              <a:rPr lang="zh-CN" altLang="en-US" sz="2850" dirty="0" smtClean="0">
                <a:latin typeface="Times New Roman" pitchFamily="18" charset="0"/>
                <a:cs typeface="Times New Roman" pitchFamily="18" charset="0"/>
              </a:rPr>
              <a:t>的左孩子编号为 </a:t>
            </a:r>
            <a:r>
              <a:rPr lang="en-US" altLang="zh-CN" sz="2850" dirty="0" smtClean="0">
                <a:latin typeface="Times New Roman" pitchFamily="18" charset="0"/>
                <a:cs typeface="Times New Roman" pitchFamily="18" charset="0"/>
              </a:rPr>
              <a:t>2</a:t>
            </a:r>
            <a:r>
              <a:rPr lang="en-US" altLang="zh-CN" sz="2850" i="1" dirty="0" smtClean="0">
                <a:latin typeface="Times New Roman" pitchFamily="18" charset="0"/>
                <a:cs typeface="Times New Roman" pitchFamily="18" charset="0"/>
              </a:rPr>
              <a:t>i</a:t>
            </a:r>
            <a:r>
              <a:rPr lang="en-US" altLang="zh-CN" sz="2850" dirty="0" smtClean="0">
                <a:latin typeface="Times New Roman" pitchFamily="18" charset="0"/>
                <a:cs typeface="Times New Roman" pitchFamily="18" charset="0"/>
                <a:sym typeface="Symbol"/>
              </a:rPr>
              <a:t></a:t>
            </a:r>
            <a:r>
              <a:rPr lang="en-US" altLang="zh-CN" sz="2850" dirty="0" smtClean="0">
                <a:latin typeface="Times New Roman" pitchFamily="18" charset="0"/>
                <a:cs typeface="Times New Roman" pitchFamily="18" charset="0"/>
              </a:rPr>
              <a:t>2</a:t>
            </a:r>
            <a:r>
              <a:rPr lang="en-US" altLang="zh-CN" sz="2850" dirty="0" smtClean="0">
                <a:latin typeface="Times New Roman" pitchFamily="18" charset="0"/>
                <a:cs typeface="Times New Roman" pitchFamily="18" charset="0"/>
                <a:sym typeface="Symbol"/>
              </a:rPr>
              <a:t></a:t>
            </a:r>
            <a:r>
              <a:rPr lang="en-US" altLang="zh-CN" sz="2850" dirty="0" smtClean="0">
                <a:latin typeface="Times New Roman" pitchFamily="18" charset="0"/>
                <a:cs typeface="Times New Roman" pitchFamily="18" charset="0"/>
              </a:rPr>
              <a:t>2(</a:t>
            </a:r>
            <a:r>
              <a:rPr lang="en-US" altLang="zh-CN" sz="2850" i="1" dirty="0" smtClean="0">
                <a:latin typeface="Times New Roman" pitchFamily="18" charset="0"/>
                <a:cs typeface="Times New Roman" pitchFamily="18" charset="0"/>
              </a:rPr>
              <a:t>i</a:t>
            </a:r>
            <a:r>
              <a:rPr lang="en-US" altLang="zh-CN" sz="2850" dirty="0" smtClean="0">
                <a:latin typeface="Times New Roman" pitchFamily="18" charset="0"/>
                <a:cs typeface="Times New Roman" pitchFamily="18" charset="0"/>
                <a:sym typeface="Symbol"/>
              </a:rPr>
              <a:t></a:t>
            </a:r>
            <a:r>
              <a:rPr lang="en-US" altLang="zh-CN" sz="2850" dirty="0" smtClean="0">
                <a:latin typeface="Times New Roman" pitchFamily="18" charset="0"/>
                <a:cs typeface="Times New Roman" pitchFamily="18" charset="0"/>
              </a:rPr>
              <a:t>1) .</a:t>
            </a:r>
          </a:p>
          <a:p>
            <a:pPr marL="0" indent="0" eaLnBrk="1" hangingPunct="1">
              <a:lnSpc>
                <a:spcPct val="105000"/>
              </a:lnSpc>
              <a:buFont typeface="Wingdings" pitchFamily="2" charset="2"/>
              <a:buNone/>
              <a:defRPr/>
            </a:pPr>
            <a:r>
              <a:rPr lang="zh-CN" altLang="en-US" sz="2850" dirty="0" smtClean="0">
                <a:latin typeface="Times New Roman" pitchFamily="18" charset="0"/>
                <a:cs typeface="Times New Roman" pitchFamily="18" charset="0"/>
              </a:rPr>
              <a:t>证毕▐</a:t>
            </a:r>
          </a:p>
        </p:txBody>
      </p:sp>
    </p:spTree>
  </p:cSld>
  <p:clrMapOvr>
    <a:masterClrMapping/>
  </p:clrMapOvr>
  <p:transition>
    <p:strips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xmlns="" id="{34C112AC-6395-4768-AB4B-D21371203315}"/>
              </a:ext>
            </a:extLst>
          </p:cNvPr>
          <p:cNvSpPr>
            <a:spLocks noGrp="1" noChangeArrowheads="1"/>
          </p:cNvSpPr>
          <p:nvPr>
            <p:ph idx="1"/>
          </p:nvPr>
        </p:nvSpPr>
        <p:spPr>
          <a:xfrm>
            <a:off x="395288" y="441325"/>
            <a:ext cx="8461375" cy="5975350"/>
          </a:xfrm>
        </p:spPr>
        <p:txBody>
          <a:bodyPr/>
          <a:lstStyle/>
          <a:p>
            <a:pPr eaLnBrk="1" hangingPunct="1">
              <a:lnSpc>
                <a:spcPct val="90000"/>
              </a:lnSpc>
              <a:buFont typeface="Wingdings" panose="05000000000000000000" pitchFamily="2" charset="2"/>
              <a:buNone/>
              <a:defRPr/>
            </a:pPr>
            <a:r>
              <a:rPr lang="zh-CN" altLang="en-US" sz="2800" b="1" dirty="0">
                <a:solidFill>
                  <a:schemeClr val="tx1"/>
                </a:solidFill>
                <a:latin typeface="Times New Roman" pitchFamily="18" charset="0"/>
              </a:rPr>
              <a:t>引理</a:t>
            </a:r>
            <a:r>
              <a:rPr lang="en-US" altLang="zh-CN" sz="2800" b="1" dirty="0" smtClean="0">
                <a:solidFill>
                  <a:schemeClr val="tx1"/>
                </a:solidFill>
                <a:latin typeface="Times New Roman" pitchFamily="18" charset="0"/>
              </a:rPr>
              <a:t>5.5    n</a:t>
            </a:r>
            <a:r>
              <a:rPr lang="zh-CN" altLang="en-US" sz="2800" b="1" dirty="0">
                <a:solidFill>
                  <a:schemeClr val="tx1"/>
                </a:solidFill>
                <a:latin typeface="Times New Roman" pitchFamily="18" charset="0"/>
              </a:rPr>
              <a:t>个结点的完全二叉树的高度是</a:t>
            </a:r>
            <a:r>
              <a:rPr kumimoji="1" lang="zh-CN" altLang="en-US" sz="2800" b="1" dirty="0">
                <a:solidFill>
                  <a:schemeClr val="tx1"/>
                </a:solidFill>
                <a:sym typeface="Symbol" pitchFamily="18" charset="2"/>
              </a:rPr>
              <a:t></a:t>
            </a:r>
            <a:r>
              <a:rPr lang="zh-CN" altLang="en-US" b="1" dirty="0">
                <a:solidFill>
                  <a:schemeClr val="tx1"/>
                </a:solidFill>
                <a:latin typeface="Times New Roman" pitchFamily="18" charset="0"/>
                <a:ea typeface="幼圆" pitchFamily="49" charset="-122"/>
              </a:rPr>
              <a:t> </a:t>
            </a:r>
            <a:r>
              <a:rPr lang="en-US" altLang="zh-CN" sz="2800" b="1" dirty="0">
                <a:solidFill>
                  <a:schemeClr val="tx1"/>
                </a:solidFill>
                <a:latin typeface="Times New Roman" pitchFamily="18" charset="0"/>
                <a:cs typeface="Times New Roman" pitchFamily="18" charset="0"/>
              </a:rPr>
              <a:t>log</a:t>
            </a:r>
            <a:r>
              <a:rPr lang="en-US" altLang="zh-CN" sz="2800" b="1" baseline="-25000" dirty="0">
                <a:solidFill>
                  <a:schemeClr val="tx1"/>
                </a:solidFill>
                <a:latin typeface="Times New Roman" pitchFamily="18" charset="0"/>
                <a:cs typeface="Times New Roman" pitchFamily="18" charset="0"/>
              </a:rPr>
              <a:t>2</a:t>
            </a:r>
            <a:r>
              <a:rPr lang="en-US" altLang="zh-CN" sz="2800" b="1" dirty="0">
                <a:solidFill>
                  <a:schemeClr val="tx1"/>
                </a:solidFill>
                <a:latin typeface="Times New Roman" pitchFamily="18" charset="0"/>
                <a:cs typeface="Times New Roman" pitchFamily="18" charset="0"/>
              </a:rPr>
              <a:t>n</a:t>
            </a:r>
            <a:r>
              <a:rPr lang="en-US" altLang="zh-CN" b="1" dirty="0">
                <a:solidFill>
                  <a:schemeClr val="tx1"/>
                </a:solidFill>
                <a:latin typeface="Times New Roman" pitchFamily="18" charset="0"/>
                <a:ea typeface="幼圆" pitchFamily="49" charset="-122"/>
              </a:rPr>
              <a:t> </a:t>
            </a:r>
            <a:r>
              <a:rPr kumimoji="1" lang="en-US" altLang="zh-CN" sz="2800" b="1" dirty="0">
                <a:solidFill>
                  <a:schemeClr val="tx1"/>
                </a:solidFill>
                <a:sym typeface="Symbol" pitchFamily="18" charset="2"/>
              </a:rPr>
              <a:t></a:t>
            </a:r>
            <a:r>
              <a:rPr lang="zh-CN" altLang="en-US" sz="2800" b="1" dirty="0">
                <a:solidFill>
                  <a:schemeClr val="tx1"/>
                </a:solidFill>
                <a:latin typeface="Times New Roman" pitchFamily="18" charset="0"/>
              </a:rPr>
              <a:t> </a:t>
            </a:r>
            <a:r>
              <a:rPr lang="en-US" altLang="zh-CN" sz="2800" b="1" dirty="0">
                <a:solidFill>
                  <a:schemeClr val="tx1"/>
                </a:solidFill>
                <a:latin typeface="Times New Roman" pitchFamily="18" charset="0"/>
              </a:rPr>
              <a:t>.</a:t>
            </a:r>
          </a:p>
          <a:p>
            <a:pPr eaLnBrk="1" hangingPunct="1">
              <a:lnSpc>
                <a:spcPct val="90000"/>
              </a:lnSpc>
              <a:buFont typeface="Wingdings" panose="05000000000000000000" pitchFamily="2" charset="2"/>
              <a:buNone/>
              <a:defRPr/>
            </a:pPr>
            <a:r>
              <a:rPr lang="zh-CN" altLang="en-US" sz="2800" b="1" u="sng" dirty="0">
                <a:solidFill>
                  <a:schemeClr val="tx1"/>
                </a:solidFill>
                <a:latin typeface="Times New Roman" pitchFamily="18" charset="0"/>
              </a:rPr>
              <a:t>证明：</a:t>
            </a:r>
          </a:p>
          <a:p>
            <a:pPr eaLnBrk="1" hangingPunct="1">
              <a:lnSpc>
                <a:spcPct val="120000"/>
              </a:lnSpc>
              <a:buFont typeface="Wingdings" panose="05000000000000000000" pitchFamily="2" charset="2"/>
              <a:buNone/>
              <a:defRPr/>
            </a:pPr>
            <a:r>
              <a:rPr lang="zh-CN" altLang="en-US" sz="2800" b="1" dirty="0">
                <a:solidFill>
                  <a:schemeClr val="tx1"/>
                </a:solidFill>
                <a:latin typeface="Times New Roman" pitchFamily="18" charset="0"/>
              </a:rPr>
              <a:t>   设二叉树高度为</a:t>
            </a:r>
            <a:r>
              <a:rPr lang="en-US" altLang="zh-CN" sz="2800" b="1" dirty="0">
                <a:solidFill>
                  <a:schemeClr val="tx1"/>
                </a:solidFill>
                <a:latin typeface="Times New Roman" pitchFamily="18" charset="0"/>
              </a:rPr>
              <a:t>k</a:t>
            </a:r>
            <a:r>
              <a:rPr lang="zh-CN" altLang="en-US" sz="2800" b="1" dirty="0">
                <a:solidFill>
                  <a:schemeClr val="tx1"/>
                </a:solidFill>
                <a:latin typeface="Times New Roman" pitchFamily="18" charset="0"/>
              </a:rPr>
              <a:t>，由定义</a:t>
            </a:r>
            <a:r>
              <a:rPr lang="en-US" altLang="zh-CN" sz="2800" b="1" dirty="0">
                <a:solidFill>
                  <a:schemeClr val="tx1"/>
                </a:solidFill>
                <a:latin typeface="Times New Roman" pitchFamily="18" charset="0"/>
              </a:rPr>
              <a:t>4.2.3</a:t>
            </a:r>
            <a:r>
              <a:rPr lang="zh-CN" altLang="en-US" sz="2800" b="1" dirty="0">
                <a:solidFill>
                  <a:schemeClr val="tx1"/>
                </a:solidFill>
                <a:latin typeface="Times New Roman" pitchFamily="18" charset="0"/>
              </a:rPr>
              <a:t>知，完全二叉树的结点个数介于高度为</a:t>
            </a:r>
            <a:r>
              <a:rPr lang="en-US" altLang="zh-CN" sz="2800" b="1" dirty="0">
                <a:solidFill>
                  <a:schemeClr val="tx1"/>
                </a:solidFill>
                <a:latin typeface="Times New Roman" pitchFamily="18" charset="0"/>
              </a:rPr>
              <a:t>k-1</a:t>
            </a:r>
            <a:r>
              <a:rPr lang="zh-CN" altLang="en-US" sz="2800" b="1" dirty="0">
                <a:solidFill>
                  <a:schemeClr val="tx1"/>
                </a:solidFill>
                <a:latin typeface="Times New Roman" pitchFamily="18" charset="0"/>
              </a:rPr>
              <a:t>和高度为</a:t>
            </a:r>
            <a:r>
              <a:rPr lang="en-US" altLang="zh-CN" sz="2800" b="1" dirty="0">
                <a:solidFill>
                  <a:schemeClr val="tx1"/>
                </a:solidFill>
                <a:latin typeface="Times New Roman" pitchFamily="18" charset="0"/>
              </a:rPr>
              <a:t>k</a:t>
            </a:r>
            <a:r>
              <a:rPr lang="zh-CN" altLang="en-US" sz="2800" b="1" dirty="0">
                <a:solidFill>
                  <a:schemeClr val="tx1"/>
                </a:solidFill>
                <a:latin typeface="Times New Roman" pitchFamily="18" charset="0"/>
              </a:rPr>
              <a:t>的满二叉树的结点数之间，即有：</a:t>
            </a:r>
          </a:p>
          <a:p>
            <a:pPr eaLnBrk="1" hangingPunct="1">
              <a:lnSpc>
                <a:spcPct val="120000"/>
              </a:lnSpc>
              <a:buFont typeface="Wingdings" panose="05000000000000000000" pitchFamily="2" charset="2"/>
              <a:buNone/>
              <a:defRPr/>
            </a:pPr>
            <a:r>
              <a:rPr lang="zh-CN" altLang="en-US" sz="2800" b="1" dirty="0">
                <a:solidFill>
                  <a:schemeClr val="tx1"/>
                </a:solidFill>
                <a:latin typeface="Times New Roman" pitchFamily="18" charset="0"/>
              </a:rPr>
              <a:t>                </a:t>
            </a:r>
            <a:r>
              <a:rPr lang="en-US" altLang="zh-CN" sz="2800" b="1" dirty="0">
                <a:solidFill>
                  <a:schemeClr val="tx1"/>
                </a:solidFill>
                <a:latin typeface="Times New Roman" pitchFamily="18" charset="0"/>
              </a:rPr>
              <a:t>2</a:t>
            </a:r>
            <a:r>
              <a:rPr lang="en-US" altLang="zh-CN" sz="2800" b="1" baseline="30000" dirty="0">
                <a:solidFill>
                  <a:schemeClr val="tx1"/>
                </a:solidFill>
                <a:latin typeface="Times New Roman" pitchFamily="18" charset="0"/>
              </a:rPr>
              <a:t>k</a:t>
            </a:r>
            <a:r>
              <a:rPr lang="en-US" altLang="zh-CN" sz="2800" b="1" dirty="0">
                <a:solidFill>
                  <a:schemeClr val="tx1"/>
                </a:solidFill>
                <a:latin typeface="Times New Roman" pitchFamily="18" charset="0"/>
              </a:rPr>
              <a:t>-1&lt; n</a:t>
            </a:r>
            <a:r>
              <a:rPr lang="en-US" altLang="zh-CN" sz="2800" b="1" dirty="0">
                <a:solidFill>
                  <a:schemeClr val="tx1"/>
                </a:solidFill>
                <a:latin typeface="Times New Roman" pitchFamily="18" charset="0"/>
                <a:cs typeface="Times New Roman" pitchFamily="18" charset="0"/>
              </a:rPr>
              <a:t>≤2</a:t>
            </a:r>
            <a:r>
              <a:rPr lang="en-US" altLang="zh-CN" sz="2800" b="1" baseline="30000" dirty="0">
                <a:solidFill>
                  <a:schemeClr val="tx1"/>
                </a:solidFill>
                <a:latin typeface="Times New Roman" pitchFamily="18" charset="0"/>
                <a:cs typeface="Times New Roman" pitchFamily="18" charset="0"/>
              </a:rPr>
              <a:t>k+1</a:t>
            </a:r>
            <a:r>
              <a:rPr lang="en-US" altLang="zh-CN" sz="2800" b="1" dirty="0">
                <a:solidFill>
                  <a:schemeClr val="tx1"/>
                </a:solidFill>
                <a:latin typeface="Times New Roman" pitchFamily="18" charset="0"/>
                <a:cs typeface="Times New Roman" pitchFamily="18" charset="0"/>
              </a:rPr>
              <a:t>-1</a:t>
            </a:r>
          </a:p>
          <a:p>
            <a:pPr eaLnBrk="1" hangingPunct="1">
              <a:lnSpc>
                <a:spcPct val="120000"/>
              </a:lnSpc>
              <a:buFont typeface="Wingdings" panose="05000000000000000000" pitchFamily="2" charset="2"/>
              <a:buNone/>
              <a:defRPr/>
            </a:pPr>
            <a:r>
              <a:rPr lang="zh-CN" altLang="en-US" sz="2800" b="1" dirty="0">
                <a:solidFill>
                  <a:schemeClr val="tx1"/>
                </a:solidFill>
                <a:latin typeface="Times New Roman" pitchFamily="18" charset="0"/>
              </a:rPr>
              <a:t>    从而有</a:t>
            </a:r>
            <a:r>
              <a:rPr lang="en-US" altLang="zh-CN" sz="2800" b="1" dirty="0">
                <a:solidFill>
                  <a:schemeClr val="tx1"/>
                </a:solidFill>
                <a:latin typeface="Times New Roman" pitchFamily="18" charset="0"/>
              </a:rPr>
              <a:t>2</a:t>
            </a:r>
            <a:r>
              <a:rPr lang="en-US" altLang="zh-CN" sz="2800" b="1" baseline="30000" dirty="0">
                <a:solidFill>
                  <a:schemeClr val="tx1"/>
                </a:solidFill>
                <a:latin typeface="Times New Roman" pitchFamily="18" charset="0"/>
              </a:rPr>
              <a:t>k</a:t>
            </a:r>
            <a:r>
              <a:rPr lang="en-US" altLang="zh-CN" sz="2800" b="1" dirty="0">
                <a:solidFill>
                  <a:schemeClr val="tx1"/>
                </a:solidFill>
                <a:latin typeface="Times New Roman" pitchFamily="18" charset="0"/>
                <a:cs typeface="Times New Roman" pitchFamily="18" charset="0"/>
              </a:rPr>
              <a:t>≤</a:t>
            </a:r>
            <a:r>
              <a:rPr lang="en-US" altLang="zh-CN" sz="2800" b="1" dirty="0">
                <a:solidFill>
                  <a:schemeClr val="tx1"/>
                </a:solidFill>
                <a:latin typeface="Times New Roman" pitchFamily="18" charset="0"/>
              </a:rPr>
              <a:t>n&lt; </a:t>
            </a:r>
            <a:r>
              <a:rPr lang="en-US" altLang="zh-CN" sz="2800" b="1" dirty="0">
                <a:solidFill>
                  <a:schemeClr val="tx1"/>
                </a:solidFill>
                <a:latin typeface="Times New Roman" pitchFamily="18" charset="0"/>
                <a:cs typeface="Times New Roman" pitchFamily="18" charset="0"/>
              </a:rPr>
              <a:t>2</a:t>
            </a:r>
            <a:r>
              <a:rPr lang="en-US" altLang="zh-CN" sz="2800" b="1" baseline="30000" dirty="0">
                <a:solidFill>
                  <a:schemeClr val="tx1"/>
                </a:solidFill>
                <a:latin typeface="Times New Roman" pitchFamily="18" charset="0"/>
                <a:cs typeface="Times New Roman" pitchFamily="18" charset="0"/>
              </a:rPr>
              <a:t>k+1</a:t>
            </a:r>
            <a:r>
              <a:rPr lang="zh-CN" altLang="en-US" sz="2800" b="1" dirty="0">
                <a:solidFill>
                  <a:schemeClr val="tx1"/>
                </a:solidFill>
                <a:latin typeface="Times New Roman" pitchFamily="18" charset="0"/>
              </a:rPr>
              <a:t>，即</a:t>
            </a:r>
            <a:r>
              <a:rPr lang="en-US" altLang="zh-CN" sz="2800" b="1" dirty="0">
                <a:solidFill>
                  <a:schemeClr val="tx1"/>
                </a:solidFill>
                <a:latin typeface="Times New Roman" pitchFamily="18" charset="0"/>
              </a:rPr>
              <a:t>k</a:t>
            </a:r>
            <a:r>
              <a:rPr lang="en-US" altLang="zh-CN" sz="2800" b="1" dirty="0">
                <a:solidFill>
                  <a:schemeClr val="tx1"/>
                </a:solidFill>
                <a:latin typeface="Times New Roman" pitchFamily="18" charset="0"/>
                <a:cs typeface="Times New Roman" pitchFamily="18" charset="0"/>
              </a:rPr>
              <a:t>≤log</a:t>
            </a:r>
            <a:r>
              <a:rPr lang="en-US" altLang="zh-CN" sz="2800" b="1" baseline="-25000" dirty="0">
                <a:solidFill>
                  <a:schemeClr val="tx1"/>
                </a:solidFill>
                <a:latin typeface="Times New Roman" pitchFamily="18" charset="0"/>
                <a:cs typeface="Times New Roman" pitchFamily="18" charset="0"/>
              </a:rPr>
              <a:t>2</a:t>
            </a:r>
            <a:r>
              <a:rPr lang="en-US" altLang="zh-CN" sz="2800" b="1" dirty="0">
                <a:solidFill>
                  <a:schemeClr val="tx1"/>
                </a:solidFill>
                <a:latin typeface="Times New Roman" pitchFamily="18" charset="0"/>
                <a:cs typeface="Times New Roman" pitchFamily="18" charset="0"/>
              </a:rPr>
              <a:t>n&lt; k+1</a:t>
            </a:r>
            <a:r>
              <a:rPr lang="zh-CN" altLang="en-US" sz="2800" b="1" dirty="0">
                <a:solidFill>
                  <a:schemeClr val="tx1"/>
                </a:solidFill>
                <a:latin typeface="Times New Roman" pitchFamily="18" charset="0"/>
              </a:rPr>
              <a:t>，因为</a:t>
            </a:r>
            <a:r>
              <a:rPr lang="en-US" altLang="zh-CN" sz="2800" b="1" dirty="0">
                <a:solidFill>
                  <a:schemeClr val="tx1"/>
                </a:solidFill>
                <a:latin typeface="Times New Roman" pitchFamily="18" charset="0"/>
              </a:rPr>
              <a:t>k</a:t>
            </a:r>
            <a:r>
              <a:rPr lang="zh-CN" altLang="en-US" sz="2800" b="1" dirty="0">
                <a:solidFill>
                  <a:schemeClr val="tx1"/>
                </a:solidFill>
                <a:latin typeface="Times New Roman" pitchFamily="18" charset="0"/>
              </a:rPr>
              <a:t>为整数，故有</a:t>
            </a:r>
            <a:r>
              <a:rPr lang="en-US" altLang="zh-CN" sz="2800" b="1" dirty="0">
                <a:solidFill>
                  <a:schemeClr val="tx1"/>
                </a:solidFill>
                <a:latin typeface="Times New Roman" pitchFamily="18" charset="0"/>
              </a:rPr>
              <a:t>k= </a:t>
            </a:r>
            <a:r>
              <a:rPr kumimoji="1" lang="zh-CN" altLang="en-US" sz="2800" b="1" dirty="0">
                <a:solidFill>
                  <a:schemeClr val="tx1"/>
                </a:solidFill>
                <a:sym typeface="Symbol" pitchFamily="18" charset="2"/>
              </a:rPr>
              <a:t></a:t>
            </a:r>
            <a:r>
              <a:rPr lang="zh-CN" altLang="en-US" b="1" dirty="0">
                <a:solidFill>
                  <a:schemeClr val="tx1"/>
                </a:solidFill>
                <a:latin typeface="Times New Roman" pitchFamily="18" charset="0"/>
                <a:ea typeface="幼圆" pitchFamily="49" charset="-122"/>
              </a:rPr>
              <a:t> </a:t>
            </a:r>
            <a:r>
              <a:rPr lang="en-US" altLang="zh-CN" sz="2800" b="1" dirty="0">
                <a:solidFill>
                  <a:schemeClr val="tx1"/>
                </a:solidFill>
                <a:latin typeface="Times New Roman" pitchFamily="18" charset="0"/>
                <a:cs typeface="Times New Roman" pitchFamily="18" charset="0"/>
              </a:rPr>
              <a:t>log</a:t>
            </a:r>
            <a:r>
              <a:rPr lang="en-US" altLang="zh-CN" sz="2800" b="1" baseline="-25000" dirty="0">
                <a:solidFill>
                  <a:schemeClr val="tx1"/>
                </a:solidFill>
                <a:latin typeface="Times New Roman" pitchFamily="18" charset="0"/>
                <a:cs typeface="Times New Roman" pitchFamily="18" charset="0"/>
              </a:rPr>
              <a:t>2</a:t>
            </a:r>
            <a:r>
              <a:rPr lang="en-US" altLang="zh-CN" sz="2800" b="1" dirty="0">
                <a:solidFill>
                  <a:schemeClr val="tx1"/>
                </a:solidFill>
                <a:latin typeface="Times New Roman" pitchFamily="18" charset="0"/>
                <a:cs typeface="Times New Roman" pitchFamily="18" charset="0"/>
              </a:rPr>
              <a:t>n</a:t>
            </a:r>
            <a:r>
              <a:rPr lang="en-US" altLang="zh-CN" b="1" dirty="0">
                <a:solidFill>
                  <a:schemeClr val="tx1"/>
                </a:solidFill>
                <a:latin typeface="Times New Roman" pitchFamily="18" charset="0"/>
                <a:ea typeface="幼圆" pitchFamily="49" charset="-122"/>
              </a:rPr>
              <a:t> </a:t>
            </a:r>
            <a:r>
              <a:rPr kumimoji="1" lang="en-US" altLang="zh-CN" sz="2800" b="1" dirty="0">
                <a:solidFill>
                  <a:schemeClr val="tx1"/>
                </a:solidFill>
                <a:sym typeface="Symbol" pitchFamily="18" charset="2"/>
              </a:rPr>
              <a:t></a:t>
            </a:r>
            <a:r>
              <a:rPr lang="en-US" altLang="zh-CN" sz="2800" b="1" dirty="0">
                <a:solidFill>
                  <a:schemeClr val="tx1"/>
                </a:solidFill>
                <a:latin typeface="Times New Roman" pitchFamily="18" charset="0"/>
              </a:rPr>
              <a:t> .</a:t>
            </a:r>
          </a:p>
          <a:p>
            <a:pPr eaLnBrk="1" hangingPunct="1">
              <a:lnSpc>
                <a:spcPct val="120000"/>
              </a:lnSpc>
              <a:buFont typeface="Wingdings" panose="05000000000000000000" pitchFamily="2" charset="2"/>
              <a:buNone/>
              <a:defRPr/>
            </a:pPr>
            <a:r>
              <a:rPr lang="zh-CN" altLang="en-US" sz="2800" b="1" dirty="0">
                <a:solidFill>
                  <a:schemeClr val="tx1"/>
                </a:solidFill>
                <a:latin typeface="Times New Roman" pitchFamily="18" charset="0"/>
              </a:rPr>
              <a:t>证毕。</a:t>
            </a:r>
          </a:p>
          <a:p>
            <a:pPr lvl="1" eaLnBrk="1" hangingPunct="1">
              <a:lnSpc>
                <a:spcPct val="90000"/>
              </a:lnSpc>
              <a:buFontTx/>
              <a:buNone/>
              <a:defRPr/>
            </a:pPr>
            <a:r>
              <a:rPr lang="zh-CN" altLang="en-US" b="1" dirty="0">
                <a:solidFill>
                  <a:srgbClr val="FF0000"/>
                </a:solidFill>
                <a:latin typeface="幼圆" pitchFamily="49" charset="-122"/>
                <a:ea typeface="幼圆" pitchFamily="49" charset="-122"/>
              </a:rPr>
              <a:t>请注意</a:t>
            </a:r>
            <a:r>
              <a:rPr lang="en-US" altLang="zh-CN" b="1" dirty="0">
                <a:solidFill>
                  <a:srgbClr val="FF0000"/>
                </a:solidFill>
                <a:latin typeface="幼圆" pitchFamily="49" charset="-122"/>
                <a:ea typeface="幼圆" pitchFamily="49" charset="-122"/>
              </a:rPr>
              <a:t>:  </a:t>
            </a:r>
            <a:r>
              <a:rPr lang="zh-CN" altLang="en-US" b="1" dirty="0">
                <a:solidFill>
                  <a:srgbClr val="FF0000"/>
                </a:solidFill>
                <a:latin typeface="幼圆" pitchFamily="49" charset="-122"/>
                <a:ea typeface="幼圆" pitchFamily="49" charset="-122"/>
              </a:rPr>
              <a:t>当根结点的层数从</a:t>
            </a:r>
            <a:r>
              <a:rPr lang="en-US" altLang="zh-CN" b="1" dirty="0">
                <a:solidFill>
                  <a:srgbClr val="FF0000"/>
                </a:solidFill>
                <a:latin typeface="幼圆" pitchFamily="49" charset="-122"/>
                <a:ea typeface="幼圆" pitchFamily="49" charset="-122"/>
              </a:rPr>
              <a:t>1</a:t>
            </a:r>
            <a:r>
              <a:rPr lang="zh-CN" altLang="en-US" b="1" dirty="0">
                <a:solidFill>
                  <a:srgbClr val="FF0000"/>
                </a:solidFill>
                <a:latin typeface="幼圆" pitchFamily="49" charset="-122"/>
                <a:ea typeface="幼圆" pitchFamily="49" charset="-122"/>
              </a:rPr>
              <a:t>计时，树的高度为</a:t>
            </a:r>
          </a:p>
          <a:p>
            <a:pPr lvl="1" eaLnBrk="1" hangingPunct="1">
              <a:lnSpc>
                <a:spcPct val="90000"/>
              </a:lnSpc>
              <a:buFontTx/>
              <a:buNone/>
              <a:defRPr/>
            </a:pPr>
            <a:r>
              <a:rPr lang="zh-CN" altLang="en-US" b="1" dirty="0">
                <a:solidFill>
                  <a:srgbClr val="FF0000"/>
                </a:solidFill>
                <a:latin typeface="幼圆" pitchFamily="49" charset="-122"/>
                <a:ea typeface="幼圆" pitchFamily="49" charset="-122"/>
              </a:rPr>
              <a:t> </a:t>
            </a:r>
            <a:r>
              <a:rPr kumimoji="1" lang="zh-CN" altLang="en-US" sz="2400" b="1" dirty="0">
                <a:solidFill>
                  <a:srgbClr val="FF0000"/>
                </a:solidFill>
                <a:sym typeface="Symbol" pitchFamily="18" charset="2"/>
              </a:rPr>
              <a:t></a:t>
            </a:r>
            <a:r>
              <a:rPr lang="zh-CN" altLang="en-US" b="1" dirty="0">
                <a:solidFill>
                  <a:srgbClr val="FF0000"/>
                </a:solidFill>
                <a:latin typeface="幼圆" pitchFamily="49" charset="-122"/>
                <a:ea typeface="幼圆" pitchFamily="49" charset="-122"/>
              </a:rPr>
              <a:t> </a:t>
            </a:r>
            <a:r>
              <a:rPr lang="en-US" altLang="zh-CN" b="1" dirty="0">
                <a:solidFill>
                  <a:srgbClr val="FF0000"/>
                </a:solidFill>
                <a:latin typeface="幼圆" pitchFamily="49" charset="-122"/>
                <a:ea typeface="幼圆" pitchFamily="49" charset="-122"/>
              </a:rPr>
              <a:t>log</a:t>
            </a:r>
            <a:r>
              <a:rPr lang="en-US" altLang="zh-CN" b="1" baseline="-25000" dirty="0">
                <a:solidFill>
                  <a:srgbClr val="FF0000"/>
                </a:solidFill>
                <a:latin typeface="幼圆" pitchFamily="49" charset="-122"/>
                <a:ea typeface="幼圆" pitchFamily="49" charset="-122"/>
              </a:rPr>
              <a:t>2</a:t>
            </a:r>
            <a:r>
              <a:rPr lang="en-US" altLang="zh-CN" b="1" dirty="0">
                <a:solidFill>
                  <a:srgbClr val="FF0000"/>
                </a:solidFill>
                <a:latin typeface="幼圆" pitchFamily="49" charset="-122"/>
                <a:ea typeface="幼圆" pitchFamily="49" charset="-122"/>
              </a:rPr>
              <a:t>n </a:t>
            </a:r>
            <a:r>
              <a:rPr lang="zh-CN" altLang="en-US" b="1" dirty="0">
                <a:solidFill>
                  <a:srgbClr val="FF0000"/>
                </a:solidFill>
                <a:latin typeface="幼圆" pitchFamily="49" charset="-122"/>
                <a:ea typeface="幼圆" pitchFamily="49" charset="-122"/>
              </a:rPr>
              <a:t>」</a:t>
            </a:r>
            <a:r>
              <a:rPr lang="en-US" altLang="zh-CN" b="1" dirty="0">
                <a:solidFill>
                  <a:srgbClr val="FF0000"/>
                </a:solidFill>
                <a:latin typeface="幼圆" pitchFamily="49" charset="-122"/>
                <a:ea typeface="幼圆" pitchFamily="49" charset="-122"/>
              </a:rPr>
              <a:t>+1 </a:t>
            </a:r>
            <a:r>
              <a:rPr lang="zh-CN" altLang="en-US" b="1" dirty="0">
                <a:solidFill>
                  <a:srgbClr val="FF0000"/>
                </a:solidFill>
                <a:latin typeface="幼圆" pitchFamily="49" charset="-122"/>
                <a:ea typeface="幼圆" pitchFamily="49" charset="-122"/>
              </a:rPr>
              <a:t>。</a:t>
            </a:r>
            <a:endParaRPr lang="zh-CN" altLang="en-US" sz="2400" b="1" dirty="0">
              <a:solidFill>
                <a:srgbClr val="FF0000"/>
              </a:solidFill>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0290">
                                            <p:txEl>
                                              <p:pRg st="1" end="1"/>
                                            </p:txEl>
                                          </p:spTgt>
                                        </p:tgtEl>
                                        <p:attrNameLst>
                                          <p:attrName>style.visibility</p:attrName>
                                        </p:attrNameLst>
                                      </p:cBhvr>
                                      <p:to>
                                        <p:strVal val="visible"/>
                                      </p:to>
                                    </p:set>
                                    <p:animEffect transition="in" filter="blinds(horizontal)">
                                      <p:cBhvr>
                                        <p:cTn id="7" dur="500"/>
                                        <p:tgtEl>
                                          <p:spTgt spid="14029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0290">
                                            <p:txEl>
                                              <p:pRg st="2" end="2"/>
                                            </p:txEl>
                                          </p:spTgt>
                                        </p:tgtEl>
                                        <p:attrNameLst>
                                          <p:attrName>style.visibility</p:attrName>
                                        </p:attrNameLst>
                                      </p:cBhvr>
                                      <p:to>
                                        <p:strVal val="visible"/>
                                      </p:to>
                                    </p:set>
                                    <p:animEffect transition="in" filter="blinds(horizontal)">
                                      <p:cBhvr>
                                        <p:cTn id="10" dur="500"/>
                                        <p:tgtEl>
                                          <p:spTgt spid="140290">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40290">
                                            <p:txEl>
                                              <p:pRg st="3" end="3"/>
                                            </p:txEl>
                                          </p:spTgt>
                                        </p:tgtEl>
                                        <p:attrNameLst>
                                          <p:attrName>style.visibility</p:attrName>
                                        </p:attrNameLst>
                                      </p:cBhvr>
                                      <p:to>
                                        <p:strVal val="visible"/>
                                      </p:to>
                                    </p:set>
                                    <p:animEffect transition="in" filter="blinds(horizontal)">
                                      <p:cBhvr>
                                        <p:cTn id="15" dur="500"/>
                                        <p:tgtEl>
                                          <p:spTgt spid="140290">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40290">
                                            <p:txEl>
                                              <p:pRg st="4" end="4"/>
                                            </p:txEl>
                                          </p:spTgt>
                                        </p:tgtEl>
                                        <p:attrNameLst>
                                          <p:attrName>style.visibility</p:attrName>
                                        </p:attrNameLst>
                                      </p:cBhvr>
                                      <p:to>
                                        <p:strVal val="visible"/>
                                      </p:to>
                                    </p:set>
                                    <p:animEffect transition="in" filter="blinds(horizontal)">
                                      <p:cBhvr>
                                        <p:cTn id="20" dur="500"/>
                                        <p:tgtEl>
                                          <p:spTgt spid="140290">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40290">
                                            <p:txEl>
                                              <p:pRg st="5" end="5"/>
                                            </p:txEl>
                                          </p:spTgt>
                                        </p:tgtEl>
                                        <p:attrNameLst>
                                          <p:attrName>style.visibility</p:attrName>
                                        </p:attrNameLst>
                                      </p:cBhvr>
                                      <p:to>
                                        <p:strVal val="visible"/>
                                      </p:to>
                                    </p:set>
                                    <p:animEffect transition="in" filter="blinds(horizontal)">
                                      <p:cBhvr>
                                        <p:cTn id="25" dur="500"/>
                                        <p:tgtEl>
                                          <p:spTgt spid="140290">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40290">
                                            <p:txEl>
                                              <p:pRg st="6" end="6"/>
                                            </p:txEl>
                                          </p:spTgt>
                                        </p:tgtEl>
                                        <p:attrNameLst>
                                          <p:attrName>style.visibility</p:attrName>
                                        </p:attrNameLst>
                                      </p:cBhvr>
                                      <p:to>
                                        <p:strVal val="visible"/>
                                      </p:to>
                                    </p:set>
                                    <p:animEffect transition="in" filter="blinds(horizontal)">
                                      <p:cBhvr>
                                        <p:cTn id="30" dur="500"/>
                                        <p:tgtEl>
                                          <p:spTgt spid="140290">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0290">
                                            <p:txEl>
                                              <p:pRg st="7" end="7"/>
                                            </p:txEl>
                                          </p:spTgt>
                                        </p:tgtEl>
                                        <p:attrNameLst>
                                          <p:attrName>style.visibility</p:attrName>
                                        </p:attrNameLst>
                                      </p:cBhvr>
                                      <p:to>
                                        <p:strVal val="visible"/>
                                      </p:to>
                                    </p:set>
                                    <p:animEffect transition="in" filter="blinds(horizontal)">
                                      <p:cBhvr>
                                        <p:cTn id="33" dur="500"/>
                                        <p:tgtEl>
                                          <p:spTgt spid="14029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214282" y="214290"/>
            <a:ext cx="3276600" cy="584200"/>
          </a:xfrm>
          <a:prstGeom prst="rect">
            <a:avLst/>
          </a:prstGeom>
          <a:noFill/>
          <a:ln w="9525">
            <a:noFill/>
            <a:miter lim="800000"/>
            <a:headEnd/>
            <a:tailEnd/>
          </a:ln>
        </p:spPr>
        <p:txBody>
          <a:bodyPr>
            <a:spAutoFit/>
          </a:bodyPr>
          <a:lstStyle/>
          <a:p>
            <a:r>
              <a:rPr lang="zh-CN" altLang="en-US" sz="3200" dirty="0">
                <a:solidFill>
                  <a:srgbClr val="000000"/>
                </a:solidFill>
              </a:rPr>
              <a:t>例</a:t>
            </a:r>
            <a:r>
              <a:rPr lang="en-US" altLang="zh-CN" sz="3200" dirty="0">
                <a:solidFill>
                  <a:srgbClr val="000000"/>
                </a:solidFill>
              </a:rPr>
              <a:t>2. Joe</a:t>
            </a:r>
            <a:r>
              <a:rPr lang="zh-CN" altLang="en-US" sz="3200" dirty="0">
                <a:solidFill>
                  <a:srgbClr val="000000"/>
                </a:solidFill>
              </a:rPr>
              <a:t>的后代</a:t>
            </a:r>
            <a:endParaRPr lang="en-US" altLang="zh-CN" sz="3200" dirty="0">
              <a:solidFill>
                <a:srgbClr val="000000"/>
              </a:solidFill>
            </a:endParaRPr>
          </a:p>
        </p:txBody>
      </p:sp>
      <p:grpSp>
        <p:nvGrpSpPr>
          <p:cNvPr id="5" name="组合 26"/>
          <p:cNvGrpSpPr>
            <a:grpSpLocks/>
          </p:cNvGrpSpPr>
          <p:nvPr/>
        </p:nvGrpSpPr>
        <p:grpSpPr bwMode="auto">
          <a:xfrm>
            <a:off x="928662" y="3500438"/>
            <a:ext cx="7097713" cy="2671763"/>
            <a:chOff x="863588" y="2924944"/>
            <a:chExt cx="7097890" cy="2671120"/>
          </a:xfrm>
        </p:grpSpPr>
        <p:sp>
          <p:nvSpPr>
            <p:cNvPr id="6" name="TextBox 2"/>
            <p:cNvSpPr txBox="1">
              <a:spLocks noChangeArrowheads="1"/>
            </p:cNvSpPr>
            <p:nvPr/>
          </p:nvSpPr>
          <p:spPr bwMode="auto">
            <a:xfrm>
              <a:off x="3995936" y="2924944"/>
              <a:ext cx="900100" cy="384721"/>
            </a:xfrm>
            <a:prstGeom prst="rect">
              <a:avLst/>
            </a:prstGeom>
            <a:noFill/>
            <a:ln w="9525">
              <a:noFill/>
              <a:miter lim="800000"/>
              <a:headEnd/>
              <a:tailEnd/>
            </a:ln>
          </p:spPr>
          <p:txBody>
            <a:bodyPr lIns="0" tIns="0" rIns="0" bIns="0" anchor="ctr">
              <a:spAutoFit/>
            </a:bodyPr>
            <a:lstStyle/>
            <a:p>
              <a:pPr algn="ctr"/>
              <a:r>
                <a:rPr lang="en-US" altLang="zh-CN" sz="2500" dirty="0">
                  <a:solidFill>
                    <a:srgbClr val="000000"/>
                  </a:solidFill>
                </a:rPr>
                <a:t>Joe</a:t>
              </a:r>
              <a:endParaRPr lang="zh-CN" altLang="en-US" sz="2500" dirty="0">
                <a:solidFill>
                  <a:srgbClr val="000000"/>
                </a:solidFill>
              </a:endParaRPr>
            </a:p>
          </p:txBody>
        </p:sp>
        <p:sp>
          <p:nvSpPr>
            <p:cNvPr id="7" name="TextBox 6"/>
            <p:cNvSpPr txBox="1">
              <a:spLocks noChangeArrowheads="1"/>
            </p:cNvSpPr>
            <p:nvPr/>
          </p:nvSpPr>
          <p:spPr bwMode="auto">
            <a:xfrm>
              <a:off x="863588" y="3933056"/>
              <a:ext cx="900100" cy="384721"/>
            </a:xfrm>
            <a:prstGeom prst="rect">
              <a:avLst/>
            </a:prstGeom>
            <a:noFill/>
            <a:ln w="9525">
              <a:noFill/>
              <a:miter lim="800000"/>
              <a:headEnd/>
              <a:tailEnd/>
            </a:ln>
          </p:spPr>
          <p:txBody>
            <a:bodyPr lIns="0" tIns="0" rIns="0" bIns="0" anchor="ctr">
              <a:spAutoFit/>
            </a:bodyPr>
            <a:lstStyle/>
            <a:p>
              <a:pPr algn="ctr"/>
              <a:r>
                <a:rPr lang="en-US" altLang="zh-CN" sz="2500">
                  <a:solidFill>
                    <a:srgbClr val="000000"/>
                  </a:solidFill>
                </a:rPr>
                <a:t>Ann</a:t>
              </a:r>
              <a:endParaRPr lang="zh-CN" altLang="en-US" sz="2500">
                <a:solidFill>
                  <a:srgbClr val="000000"/>
                </a:solidFill>
              </a:endParaRPr>
            </a:p>
          </p:txBody>
        </p:sp>
        <p:sp>
          <p:nvSpPr>
            <p:cNvPr id="8" name="TextBox 7"/>
            <p:cNvSpPr txBox="1">
              <a:spLocks noChangeArrowheads="1"/>
            </p:cNvSpPr>
            <p:nvPr/>
          </p:nvSpPr>
          <p:spPr bwMode="auto">
            <a:xfrm>
              <a:off x="3995936" y="3929732"/>
              <a:ext cx="900100" cy="384721"/>
            </a:xfrm>
            <a:prstGeom prst="rect">
              <a:avLst/>
            </a:prstGeom>
            <a:noFill/>
            <a:ln w="9525">
              <a:noFill/>
              <a:miter lim="800000"/>
              <a:headEnd/>
              <a:tailEnd/>
            </a:ln>
          </p:spPr>
          <p:txBody>
            <a:bodyPr lIns="0" tIns="0" rIns="0" bIns="0" anchor="ctr">
              <a:spAutoFit/>
            </a:bodyPr>
            <a:lstStyle/>
            <a:p>
              <a:pPr algn="ctr"/>
              <a:r>
                <a:rPr lang="en-US" altLang="zh-CN" sz="2500">
                  <a:solidFill>
                    <a:srgbClr val="000000"/>
                  </a:solidFill>
                </a:rPr>
                <a:t>Mary</a:t>
              </a:r>
              <a:endParaRPr lang="zh-CN" altLang="en-US" sz="2500">
                <a:solidFill>
                  <a:srgbClr val="000000"/>
                </a:solidFill>
              </a:endParaRPr>
            </a:p>
          </p:txBody>
        </p:sp>
        <p:sp>
          <p:nvSpPr>
            <p:cNvPr id="9" name="TextBox 8"/>
            <p:cNvSpPr txBox="1">
              <a:spLocks noChangeArrowheads="1"/>
            </p:cNvSpPr>
            <p:nvPr/>
          </p:nvSpPr>
          <p:spPr bwMode="auto">
            <a:xfrm>
              <a:off x="7056276" y="3929732"/>
              <a:ext cx="900100" cy="384721"/>
            </a:xfrm>
            <a:prstGeom prst="rect">
              <a:avLst/>
            </a:prstGeom>
            <a:noFill/>
            <a:ln w="9525">
              <a:noFill/>
              <a:miter lim="800000"/>
              <a:headEnd/>
              <a:tailEnd/>
            </a:ln>
          </p:spPr>
          <p:txBody>
            <a:bodyPr lIns="0" tIns="0" rIns="0" bIns="0" anchor="ctr">
              <a:spAutoFit/>
            </a:bodyPr>
            <a:lstStyle/>
            <a:p>
              <a:pPr algn="ctr"/>
              <a:r>
                <a:rPr lang="en-US" altLang="zh-CN" sz="2500">
                  <a:solidFill>
                    <a:srgbClr val="000000"/>
                  </a:solidFill>
                </a:rPr>
                <a:t>John</a:t>
              </a:r>
              <a:endParaRPr lang="zh-CN" altLang="en-US" sz="2500">
                <a:solidFill>
                  <a:srgbClr val="000000"/>
                </a:solidFill>
              </a:endParaRPr>
            </a:p>
          </p:txBody>
        </p:sp>
        <p:cxnSp>
          <p:nvCxnSpPr>
            <p:cNvPr id="10" name="直接连接符 9"/>
            <p:cNvCxnSpPr>
              <a:cxnSpLocks noChangeShapeType="1"/>
              <a:stCxn id="6" idx="2"/>
              <a:endCxn id="7" idx="0"/>
            </p:cNvCxnSpPr>
            <p:nvPr/>
          </p:nvCxnSpPr>
          <p:spPr bwMode="auto">
            <a:xfrm flipH="1">
              <a:off x="1313638" y="3309665"/>
              <a:ext cx="3132348" cy="623391"/>
            </a:xfrm>
            <a:prstGeom prst="line">
              <a:avLst/>
            </a:prstGeom>
            <a:noFill/>
            <a:ln w="25400" algn="ctr">
              <a:solidFill>
                <a:schemeClr val="tx1"/>
              </a:solidFill>
              <a:round/>
              <a:headEnd/>
              <a:tailEnd/>
            </a:ln>
          </p:spPr>
        </p:cxnSp>
        <p:cxnSp>
          <p:nvCxnSpPr>
            <p:cNvPr id="11" name="直接连接符 11"/>
            <p:cNvCxnSpPr>
              <a:cxnSpLocks noChangeShapeType="1"/>
              <a:stCxn id="6" idx="2"/>
              <a:endCxn id="9" idx="0"/>
            </p:cNvCxnSpPr>
            <p:nvPr/>
          </p:nvCxnSpPr>
          <p:spPr bwMode="auto">
            <a:xfrm>
              <a:off x="4445986" y="3309665"/>
              <a:ext cx="3060340" cy="620067"/>
            </a:xfrm>
            <a:prstGeom prst="line">
              <a:avLst/>
            </a:prstGeom>
            <a:noFill/>
            <a:ln w="25400" algn="ctr">
              <a:solidFill>
                <a:schemeClr val="tx1"/>
              </a:solidFill>
              <a:round/>
              <a:headEnd/>
              <a:tailEnd/>
            </a:ln>
          </p:spPr>
        </p:cxnSp>
        <p:cxnSp>
          <p:nvCxnSpPr>
            <p:cNvPr id="12" name="直接连接符 13"/>
            <p:cNvCxnSpPr>
              <a:cxnSpLocks noChangeShapeType="1"/>
              <a:stCxn id="6" idx="2"/>
              <a:endCxn id="8" idx="0"/>
            </p:cNvCxnSpPr>
            <p:nvPr/>
          </p:nvCxnSpPr>
          <p:spPr bwMode="auto">
            <a:xfrm>
              <a:off x="4445986" y="3309665"/>
              <a:ext cx="0" cy="620067"/>
            </a:xfrm>
            <a:prstGeom prst="line">
              <a:avLst/>
            </a:prstGeom>
            <a:noFill/>
            <a:ln w="28575" algn="ctr">
              <a:solidFill>
                <a:schemeClr val="tx1"/>
              </a:solidFill>
              <a:round/>
              <a:headEnd/>
              <a:tailEnd/>
            </a:ln>
          </p:spPr>
        </p:cxnSp>
        <p:sp>
          <p:nvSpPr>
            <p:cNvPr id="13" name="TextBox 18"/>
            <p:cNvSpPr txBox="1">
              <a:spLocks noChangeArrowheads="1"/>
            </p:cNvSpPr>
            <p:nvPr/>
          </p:nvSpPr>
          <p:spPr bwMode="auto">
            <a:xfrm>
              <a:off x="3095836" y="5211343"/>
              <a:ext cx="900100" cy="384721"/>
            </a:xfrm>
            <a:prstGeom prst="rect">
              <a:avLst/>
            </a:prstGeom>
            <a:noFill/>
            <a:ln w="9525">
              <a:noFill/>
              <a:miter lim="800000"/>
              <a:headEnd/>
              <a:tailEnd/>
            </a:ln>
          </p:spPr>
          <p:txBody>
            <a:bodyPr lIns="0" tIns="0" rIns="0" bIns="0" anchor="ctr">
              <a:spAutoFit/>
            </a:bodyPr>
            <a:lstStyle/>
            <a:p>
              <a:pPr algn="ctr"/>
              <a:r>
                <a:rPr lang="en-US" altLang="zh-CN" sz="2500">
                  <a:solidFill>
                    <a:srgbClr val="000000"/>
                  </a:solidFill>
                </a:rPr>
                <a:t>Mark</a:t>
              </a:r>
              <a:endParaRPr lang="zh-CN" altLang="en-US" sz="2500">
                <a:solidFill>
                  <a:srgbClr val="000000"/>
                </a:solidFill>
              </a:endParaRPr>
            </a:p>
          </p:txBody>
        </p:sp>
        <p:sp>
          <p:nvSpPr>
            <p:cNvPr id="14" name="TextBox 20"/>
            <p:cNvSpPr txBox="1">
              <a:spLocks noChangeArrowheads="1"/>
            </p:cNvSpPr>
            <p:nvPr/>
          </p:nvSpPr>
          <p:spPr bwMode="auto">
            <a:xfrm>
              <a:off x="4896036" y="5211342"/>
              <a:ext cx="900100" cy="384721"/>
            </a:xfrm>
            <a:prstGeom prst="rect">
              <a:avLst/>
            </a:prstGeom>
            <a:noFill/>
            <a:ln w="9525">
              <a:noFill/>
              <a:miter lim="800000"/>
              <a:headEnd/>
              <a:tailEnd/>
            </a:ln>
          </p:spPr>
          <p:txBody>
            <a:bodyPr lIns="0" tIns="0" rIns="0" bIns="0" anchor="ctr">
              <a:spAutoFit/>
            </a:bodyPr>
            <a:lstStyle/>
            <a:p>
              <a:pPr algn="ctr"/>
              <a:r>
                <a:rPr lang="en-US" altLang="zh-CN" sz="2500">
                  <a:solidFill>
                    <a:srgbClr val="000000"/>
                  </a:solidFill>
                </a:rPr>
                <a:t>Sue</a:t>
              </a:r>
              <a:endParaRPr lang="zh-CN" altLang="en-US" sz="2500">
                <a:solidFill>
                  <a:srgbClr val="000000"/>
                </a:solidFill>
              </a:endParaRPr>
            </a:p>
          </p:txBody>
        </p:sp>
        <p:sp>
          <p:nvSpPr>
            <p:cNvPr id="15" name="TextBox 21"/>
            <p:cNvSpPr txBox="1">
              <a:spLocks noChangeArrowheads="1"/>
            </p:cNvSpPr>
            <p:nvPr/>
          </p:nvSpPr>
          <p:spPr bwMode="auto">
            <a:xfrm>
              <a:off x="7061378" y="5211343"/>
              <a:ext cx="900100" cy="384721"/>
            </a:xfrm>
            <a:prstGeom prst="rect">
              <a:avLst/>
            </a:prstGeom>
            <a:noFill/>
            <a:ln w="9525">
              <a:noFill/>
              <a:miter lim="800000"/>
              <a:headEnd/>
              <a:tailEnd/>
            </a:ln>
          </p:spPr>
          <p:txBody>
            <a:bodyPr lIns="0" tIns="0" rIns="0" bIns="0" anchor="ctr">
              <a:spAutoFit/>
            </a:bodyPr>
            <a:lstStyle/>
            <a:p>
              <a:pPr algn="ctr"/>
              <a:r>
                <a:rPr lang="en-US" altLang="zh-CN" sz="2500">
                  <a:solidFill>
                    <a:srgbClr val="000000"/>
                  </a:solidFill>
                </a:rPr>
                <a:t>Chris</a:t>
              </a:r>
              <a:endParaRPr lang="zh-CN" altLang="en-US" sz="2500">
                <a:solidFill>
                  <a:srgbClr val="000000"/>
                </a:solidFill>
              </a:endParaRPr>
            </a:p>
          </p:txBody>
        </p:sp>
        <p:cxnSp>
          <p:nvCxnSpPr>
            <p:cNvPr id="16" name="直接连接符 17"/>
            <p:cNvCxnSpPr>
              <a:cxnSpLocks noChangeShapeType="1"/>
              <a:stCxn id="8" idx="2"/>
              <a:endCxn id="13" idx="0"/>
            </p:cNvCxnSpPr>
            <p:nvPr/>
          </p:nvCxnSpPr>
          <p:spPr bwMode="auto">
            <a:xfrm flipH="1">
              <a:off x="3545886" y="4314453"/>
              <a:ext cx="900100" cy="896890"/>
            </a:xfrm>
            <a:prstGeom prst="line">
              <a:avLst/>
            </a:prstGeom>
            <a:noFill/>
            <a:ln w="25400" algn="ctr">
              <a:solidFill>
                <a:schemeClr val="tx1"/>
              </a:solidFill>
              <a:round/>
              <a:headEnd/>
              <a:tailEnd/>
            </a:ln>
          </p:spPr>
        </p:cxnSp>
        <p:cxnSp>
          <p:nvCxnSpPr>
            <p:cNvPr id="17" name="直接连接符 22"/>
            <p:cNvCxnSpPr>
              <a:cxnSpLocks noChangeShapeType="1"/>
              <a:stCxn id="8" idx="2"/>
              <a:endCxn id="14" idx="0"/>
            </p:cNvCxnSpPr>
            <p:nvPr/>
          </p:nvCxnSpPr>
          <p:spPr bwMode="auto">
            <a:xfrm>
              <a:off x="4445986" y="4314453"/>
              <a:ext cx="900100" cy="896889"/>
            </a:xfrm>
            <a:prstGeom prst="line">
              <a:avLst/>
            </a:prstGeom>
            <a:noFill/>
            <a:ln w="25400" algn="ctr">
              <a:solidFill>
                <a:schemeClr val="tx1"/>
              </a:solidFill>
              <a:round/>
              <a:headEnd/>
              <a:tailEnd/>
            </a:ln>
          </p:spPr>
        </p:cxnSp>
        <p:cxnSp>
          <p:nvCxnSpPr>
            <p:cNvPr id="18" name="直接连接符 24"/>
            <p:cNvCxnSpPr>
              <a:cxnSpLocks noChangeShapeType="1"/>
              <a:stCxn id="9" idx="2"/>
              <a:endCxn id="15" idx="0"/>
            </p:cNvCxnSpPr>
            <p:nvPr/>
          </p:nvCxnSpPr>
          <p:spPr bwMode="auto">
            <a:xfrm>
              <a:off x="7506326" y="4314453"/>
              <a:ext cx="5102" cy="896890"/>
            </a:xfrm>
            <a:prstGeom prst="line">
              <a:avLst/>
            </a:prstGeom>
            <a:noFill/>
            <a:ln w="25400" algn="ctr">
              <a:solidFill>
                <a:schemeClr val="tx1"/>
              </a:solidFill>
              <a:round/>
              <a:headEnd/>
              <a:tailEnd/>
            </a:ln>
          </p:spPr>
        </p:cxnSp>
      </p:grpSp>
      <p:sp>
        <p:nvSpPr>
          <p:cNvPr id="20" name="Rectangle 2"/>
          <p:cNvSpPr txBox="1">
            <a:spLocks noChangeArrowheads="1"/>
          </p:cNvSpPr>
          <p:nvPr/>
        </p:nvSpPr>
        <p:spPr bwMode="auto">
          <a:xfrm>
            <a:off x="323850" y="1214422"/>
            <a:ext cx="8534430" cy="2286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72000" tIns="72000" rIns="72000" bIns="0" numCol="1" anchor="t" anchorCtr="0" compatLnSpc="1">
            <a:prstTxWarp prst="textNoShape">
              <a:avLst/>
            </a:prstTxWarp>
          </a:bodyPr>
          <a:lstStyle/>
          <a:p>
            <a:pPr marL="36000" marR="0" lvl="0" indent="0" algn="l" defTabSz="914400" rtl="0" eaLnBrk="1" fontAlgn="base" latinLnBrk="0" hangingPunct="1">
              <a:lnSpc>
                <a:spcPct val="100000"/>
              </a:lnSpc>
              <a:spcBef>
                <a:spcPts val="600"/>
              </a:spcBef>
              <a:spcAft>
                <a:spcPct val="0"/>
              </a:spcAft>
              <a:buClr>
                <a:schemeClr val="accent2"/>
              </a:buClr>
              <a:buSzPct val="75000"/>
              <a:buFont typeface="Wingdings" pitchFamily="2" charset="2"/>
              <a:buNone/>
              <a:tabLst/>
              <a:defRPr/>
            </a:pPr>
            <a:r>
              <a:rPr kumimoji="1" lang="zh-CN" altLang="en-US" sz="2700" b="1" i="0" u="none" strike="noStrike" kern="0" cap="none" spc="0" normalizeH="0" baseline="0" noProof="0" dirty="0" smtClean="0">
                <a:ln>
                  <a:noFill/>
                </a:ln>
                <a:solidFill>
                  <a:srgbClr val="0000CC"/>
                </a:solidFill>
                <a:effectLst/>
                <a:uLnTx/>
                <a:uFillTx/>
                <a:latin typeface="Times New Roman" pitchFamily="18" charset="0"/>
                <a:ea typeface="+mn-ea"/>
                <a:cs typeface="+mn-cs"/>
              </a:rPr>
              <a:t>下图给出了</a:t>
            </a:r>
            <a:r>
              <a:rPr kumimoji="1" lang="en-US" altLang="zh-CN" sz="2700" b="1" i="0" u="none" strike="noStrike" kern="0" cap="none" spc="0" normalizeH="0" baseline="0" noProof="0" dirty="0" smtClean="0">
                <a:ln>
                  <a:noFill/>
                </a:ln>
                <a:solidFill>
                  <a:srgbClr val="0000CC"/>
                </a:solidFill>
                <a:effectLst/>
                <a:uLnTx/>
                <a:uFillTx/>
                <a:latin typeface="Times New Roman" pitchFamily="18" charset="0"/>
                <a:ea typeface="+mn-ea"/>
                <a:cs typeface="+mn-cs"/>
              </a:rPr>
              <a:t>Joe</a:t>
            </a:r>
            <a:r>
              <a:rPr kumimoji="1" lang="en-US" altLang="zh-CN" sz="27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乔</a:t>
            </a:r>
            <a:r>
              <a:rPr kumimoji="1" lang="en-US" altLang="zh-CN" sz="27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1" lang="zh-CN" altLang="en-US" sz="27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的</a:t>
            </a:r>
            <a:r>
              <a:rPr kumimoji="1" lang="zh-CN" altLang="en-US" sz="2700" b="1" i="0" u="none" strike="noStrike" kern="0" cap="none" spc="0" normalizeH="0" baseline="0" noProof="0" dirty="0" smtClean="0">
                <a:ln>
                  <a:noFill/>
                </a:ln>
                <a:solidFill>
                  <a:srgbClr val="0000CC"/>
                </a:solidFill>
                <a:effectLst/>
                <a:uLnTx/>
                <a:uFillTx/>
                <a:latin typeface="Times New Roman" pitchFamily="18" charset="0"/>
                <a:ea typeface="+mn-ea"/>
                <a:cs typeface="+mn-cs"/>
              </a:rPr>
              <a:t>后代的层次结构</a:t>
            </a:r>
            <a:r>
              <a:rPr kumimoji="1" lang="en-US" altLang="zh-CN" sz="2700" b="1" i="0" u="none" strike="noStrike" kern="0" cap="none" spc="0" normalizeH="0" baseline="0" noProof="0" dirty="0" smtClean="0">
                <a:ln>
                  <a:noFill/>
                </a:ln>
                <a:solidFill>
                  <a:srgbClr val="0000CC"/>
                </a:solidFill>
                <a:effectLst/>
                <a:uLnTx/>
                <a:uFillTx/>
                <a:latin typeface="Times New Roman" pitchFamily="18" charset="0"/>
                <a:ea typeface="+mn-ea"/>
                <a:cs typeface="+mn-cs"/>
              </a:rPr>
              <a:t>, </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其中</a:t>
            </a:r>
            <a:r>
              <a:rPr kumimoji="1" lang="en-US" altLang="zh-CN"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Joe</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在顶层</a:t>
            </a:r>
            <a:r>
              <a:rPr kumimoji="1" lang="en-US" altLang="zh-CN"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 Joe</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的孩子</a:t>
            </a:r>
            <a:r>
              <a:rPr kumimoji="1" lang="en-US" altLang="zh-CN"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Ann</a:t>
            </a:r>
            <a:r>
              <a:rPr kumimoji="1" lang="en-US" altLang="zh-CN" sz="27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安</a:t>
            </a:r>
            <a:r>
              <a:rPr kumimoji="1" lang="en-US" altLang="zh-CN" sz="27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1" lang="en-US" altLang="zh-CN"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 Mary</a:t>
            </a:r>
            <a:r>
              <a:rPr kumimoji="1" lang="en-US" altLang="zh-CN" sz="27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玛丽</a:t>
            </a:r>
            <a:r>
              <a:rPr kumimoji="1" lang="en-US" altLang="zh-CN" sz="27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和</a:t>
            </a:r>
            <a:r>
              <a:rPr kumimoji="1" lang="en-US" altLang="zh-CN"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John</a:t>
            </a:r>
            <a:r>
              <a:rPr kumimoji="1" lang="en-US" altLang="zh-CN" sz="27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约翰</a:t>
            </a:r>
            <a:r>
              <a:rPr kumimoji="1" lang="en-US" altLang="zh-CN" sz="27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列在下一层</a:t>
            </a:r>
            <a:r>
              <a:rPr kumimoji="1" lang="en-US" altLang="zh-CN"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在父母和孩子间有一条边</a:t>
            </a:r>
            <a:r>
              <a:rPr kumimoji="1" lang="en-US" altLang="zh-CN"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在层次表示中</a:t>
            </a:r>
            <a:r>
              <a:rPr kumimoji="1" lang="en-US" altLang="zh-CN"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 </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很容易找到</a:t>
            </a:r>
            <a:r>
              <a:rPr kumimoji="1" lang="en-US" altLang="zh-CN"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Ann</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的兄弟姐妹</a:t>
            </a:r>
            <a:r>
              <a:rPr kumimoji="1" lang="en-US" altLang="zh-CN"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 Joe</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的后代</a:t>
            </a:r>
            <a:r>
              <a:rPr kumimoji="1" lang="en-US" altLang="zh-CN"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 Chris</a:t>
            </a:r>
            <a:r>
              <a:rPr kumimoji="1" lang="en-US" altLang="zh-CN" sz="27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克里斯</a:t>
            </a:r>
            <a:r>
              <a:rPr kumimoji="1" lang="en-US" altLang="zh-CN" sz="27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a:t>
            </a:r>
            <a:r>
              <a:rPr kumimoji="1" lang="zh-CN" altLang="en-US" sz="2700" b="1" i="0" u="none" strike="noStrike" kern="0" cap="none" spc="0" normalizeH="0" baseline="0" noProof="0" dirty="0" smtClean="0">
                <a:ln>
                  <a:noFill/>
                </a:ln>
                <a:solidFill>
                  <a:schemeClr val="tx1"/>
                </a:solidFill>
                <a:effectLst/>
                <a:uLnTx/>
                <a:uFillTx/>
                <a:latin typeface="Times New Roman" pitchFamily="18" charset="0"/>
                <a:ea typeface="+mn-ea"/>
                <a:cs typeface="+mn-cs"/>
              </a:rPr>
              <a:t>的祖先</a:t>
            </a:r>
            <a:r>
              <a:rPr kumimoji="1" lang="zh-CN" altLang="en-US" sz="2700" b="1" i="0" u="none" strike="noStrike" kern="0" cap="none" spc="0" normalizeH="0" baseline="0" noProof="0" dirty="0" smtClean="0">
                <a:ln>
                  <a:noFill/>
                </a:ln>
                <a:solidFill>
                  <a:schemeClr val="tx1"/>
                </a:solidFill>
                <a:effectLst/>
                <a:uLnTx/>
                <a:uFillTx/>
                <a:latin typeface="宋体" charset="-122"/>
                <a:ea typeface="+mn-ea"/>
                <a:cs typeface="+mn-cs"/>
              </a:rPr>
              <a:t>等</a:t>
            </a:r>
            <a:r>
              <a:rPr kumimoji="1" lang="en-US" altLang="zh-CN" sz="2700" b="1" i="0" u="none" strike="noStrike" kern="0" cap="none" spc="0" normalizeH="0" baseline="0" noProof="0" dirty="0" smtClean="0">
                <a:ln>
                  <a:noFill/>
                </a:ln>
                <a:solidFill>
                  <a:schemeClr val="tx1"/>
                </a:solidFill>
                <a:effectLst/>
                <a:uLnTx/>
                <a:uFillTx/>
                <a:latin typeface="宋体" charset="-122"/>
                <a:ea typeface="+mn-ea"/>
                <a:cs typeface="+mn-cs"/>
              </a:rPr>
              <a:t>.</a:t>
            </a:r>
            <a:endParaRPr kumimoji="1" lang="zh-CN" altLang="en-US" sz="2700" b="1" i="0" u="none" strike="noStrike" kern="0" cap="none" spc="0" normalizeH="0" baseline="0" noProof="0" dirty="0" smtClean="0">
              <a:ln>
                <a:noFill/>
              </a:ln>
              <a:solidFill>
                <a:schemeClr val="tx1"/>
              </a:solidFill>
              <a:effectLst/>
              <a:uLnTx/>
              <a:uFillTx/>
              <a:latin typeface="宋体" charset="-122"/>
              <a:ea typeface="+mn-ea"/>
              <a:cs typeface="+mn-cs"/>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页脚占位符 1"/>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BBF4FF20-0CCB-4601-8D90-CC72A497BC83}" type="slidenum">
              <a:rPr lang="zh-CN" altLang="en-US" smtClean="0">
                <a:ea typeface="宋体" charset="-122"/>
              </a:rPr>
              <a:pPr/>
              <a:t>40</a:t>
            </a:fld>
            <a:r>
              <a:rPr lang="en-US" altLang="zh-CN" smtClean="0">
                <a:ea typeface="宋体" charset="-122"/>
              </a:rPr>
              <a:t>  </a:t>
            </a:r>
            <a:r>
              <a:rPr lang="zh-CN" altLang="en-US" smtClean="0">
                <a:ea typeface="宋体" charset="-122"/>
              </a:rPr>
              <a:t>页</a:t>
            </a:r>
          </a:p>
        </p:txBody>
      </p:sp>
      <p:sp>
        <p:nvSpPr>
          <p:cNvPr id="43011" name="Text Box 4"/>
          <p:cNvSpPr txBox="1">
            <a:spLocks noChangeArrowheads="1"/>
          </p:cNvSpPr>
          <p:nvPr/>
        </p:nvSpPr>
        <p:spPr bwMode="auto">
          <a:xfrm>
            <a:off x="792163" y="989013"/>
            <a:ext cx="7524750" cy="4632325"/>
          </a:xfrm>
          <a:prstGeom prst="rect">
            <a:avLst/>
          </a:prstGeom>
          <a:noFill/>
          <a:ln>
            <a:noFill/>
          </a:ln>
          <a:effectLst/>
          <a:extLst/>
        </p:spPr>
        <p:txBody>
          <a:bodyPr>
            <a:spAutoFit/>
          </a:bodyPr>
          <a:lstStyle>
            <a:lvl1pPr eaLnBrk="0" hangingPunct="0">
              <a:defRPr sz="3600" b="1">
                <a:solidFill>
                  <a:srgbClr val="FFFF00"/>
                </a:solidFill>
                <a:latin typeface="Times New Roman" pitchFamily="18" charset="0"/>
                <a:ea typeface="宋体" pitchFamily="2" charset="-122"/>
              </a:defRPr>
            </a:lvl1pPr>
            <a:lvl2pPr marL="742950" indent="-285750" eaLnBrk="0" hangingPunct="0">
              <a:defRPr sz="3600" b="1">
                <a:solidFill>
                  <a:srgbClr val="FFFF00"/>
                </a:solidFill>
                <a:latin typeface="Times New Roman" pitchFamily="18" charset="0"/>
                <a:ea typeface="宋体" pitchFamily="2" charset="-122"/>
              </a:defRPr>
            </a:lvl2pPr>
            <a:lvl3pPr marL="1143000" indent="-228600" eaLnBrk="0" hangingPunct="0">
              <a:defRPr sz="3600" b="1">
                <a:solidFill>
                  <a:srgbClr val="FFFF00"/>
                </a:solidFill>
                <a:latin typeface="Times New Roman" pitchFamily="18" charset="0"/>
                <a:ea typeface="宋体" pitchFamily="2" charset="-122"/>
              </a:defRPr>
            </a:lvl3pPr>
            <a:lvl4pPr marL="1600200" indent="-228600" eaLnBrk="0" hangingPunct="0">
              <a:defRPr sz="3600" b="1">
                <a:solidFill>
                  <a:srgbClr val="FFFF00"/>
                </a:solidFill>
                <a:latin typeface="Times New Roman" pitchFamily="18" charset="0"/>
                <a:ea typeface="宋体" pitchFamily="2" charset="-122"/>
              </a:defRPr>
            </a:lvl4pPr>
            <a:lvl5pPr marL="2057400" indent="-228600" eaLnBrk="0" hangingPunct="0">
              <a:defRPr sz="3600" b="1">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bg2"/>
              </a:buClr>
              <a:buSzPct val="75000"/>
              <a:buFont typeface="Wingdings" pitchFamily="2" charset="2"/>
              <a:defRPr sz="3600" b="1">
                <a:solidFill>
                  <a:srgbClr val="FFFF00"/>
                </a:solidFill>
                <a:latin typeface="Times New Roman" pitchFamily="18" charset="0"/>
                <a:ea typeface="宋体" pitchFamily="2" charset="-122"/>
              </a:defRPr>
            </a:lvl9pPr>
          </a:lstStyle>
          <a:p>
            <a:pPr eaLnBrk="1" hangingPunct="1">
              <a:spcBef>
                <a:spcPct val="50000"/>
              </a:spcBef>
              <a:buClr>
                <a:schemeClr val="bg2"/>
              </a:buClr>
              <a:buSzPct val="75000"/>
              <a:buFont typeface="Wingdings" pitchFamily="2" charset="2"/>
              <a:buNone/>
              <a:defRPr/>
            </a:pPr>
            <a:r>
              <a:rPr lang="zh-CN" altLang="en-US" sz="4000" dirty="0">
                <a:solidFill>
                  <a:srgbClr val="0000CC"/>
                </a:solidFill>
              </a:rPr>
              <a:t>二叉树的存储结构</a:t>
            </a:r>
          </a:p>
          <a:p>
            <a:pPr marL="571500" indent="-571500" algn="just" eaLnBrk="1" hangingPunct="1">
              <a:lnSpc>
                <a:spcPts val="4500"/>
              </a:lnSpc>
              <a:spcBef>
                <a:spcPts val="1800"/>
              </a:spcBef>
              <a:buClr>
                <a:schemeClr val="bg2"/>
              </a:buClr>
              <a:buSzPct val="75000"/>
              <a:buFont typeface="Wingdings" pitchFamily="2" charset="2"/>
              <a:buChar char="l"/>
              <a:defRPr/>
            </a:pPr>
            <a:r>
              <a:rPr lang="zh-CN" altLang="en-US" dirty="0">
                <a:solidFill>
                  <a:srgbClr val="04440F"/>
                </a:solidFill>
              </a:rPr>
              <a:t>要存储一棵二叉树，需存储其所有结点的</a:t>
            </a:r>
            <a:r>
              <a:rPr lang="zh-CN" altLang="en-US" dirty="0">
                <a:solidFill>
                  <a:srgbClr val="FF0000"/>
                </a:solidFill>
              </a:rPr>
              <a:t>数据信息</a:t>
            </a:r>
            <a:r>
              <a:rPr lang="zh-CN" altLang="en-US" dirty="0" smtClean="0">
                <a:solidFill>
                  <a:srgbClr val="04440F"/>
                </a:solidFill>
              </a:rPr>
              <a:t>，以及其</a:t>
            </a:r>
            <a:r>
              <a:rPr lang="zh-CN" altLang="en-US" dirty="0">
                <a:solidFill>
                  <a:srgbClr val="04440F"/>
                </a:solidFill>
              </a:rPr>
              <a:t>左、右</a:t>
            </a:r>
            <a:r>
              <a:rPr lang="zh-CN" altLang="en-US" dirty="0" smtClean="0">
                <a:solidFill>
                  <a:srgbClr val="04440F"/>
                </a:solidFill>
              </a:rPr>
              <a:t>孩子的</a:t>
            </a:r>
            <a:r>
              <a:rPr lang="zh-CN" altLang="en-US" dirty="0" smtClean="0">
                <a:solidFill>
                  <a:srgbClr val="FF0000"/>
                </a:solidFill>
              </a:rPr>
              <a:t>地址</a:t>
            </a:r>
            <a:r>
              <a:rPr lang="zh-CN" altLang="en-US" dirty="0" smtClean="0">
                <a:solidFill>
                  <a:srgbClr val="04440F"/>
                </a:solidFill>
              </a:rPr>
              <a:t>。</a:t>
            </a:r>
            <a:endParaRPr lang="en-US" altLang="zh-CN" dirty="0" smtClean="0">
              <a:solidFill>
                <a:srgbClr val="04440F"/>
              </a:solidFill>
            </a:endParaRPr>
          </a:p>
          <a:p>
            <a:pPr marL="571500" indent="-571500" algn="just" eaLnBrk="1" hangingPunct="1">
              <a:lnSpc>
                <a:spcPts val="4500"/>
              </a:lnSpc>
              <a:spcBef>
                <a:spcPts val="1800"/>
              </a:spcBef>
              <a:buClr>
                <a:schemeClr val="bg2"/>
              </a:buClr>
              <a:buSzPct val="75000"/>
              <a:buFont typeface="Wingdings" pitchFamily="2" charset="2"/>
              <a:buChar char="l"/>
              <a:defRPr/>
            </a:pPr>
            <a:r>
              <a:rPr lang="zh-CN" altLang="en-US" dirty="0" smtClean="0">
                <a:solidFill>
                  <a:srgbClr val="04440F"/>
                </a:solidFill>
              </a:rPr>
              <a:t>通常有</a:t>
            </a:r>
            <a:r>
              <a:rPr lang="zh-CN" altLang="en-US" dirty="0">
                <a:solidFill>
                  <a:srgbClr val="04440F"/>
                </a:solidFill>
              </a:rPr>
              <a:t>两种存储方式</a:t>
            </a:r>
            <a:r>
              <a:rPr lang="zh-CN" altLang="en-US" dirty="0" smtClean="0">
                <a:solidFill>
                  <a:srgbClr val="04440F"/>
                </a:solidFill>
              </a:rPr>
              <a:t>：</a:t>
            </a:r>
            <a:endParaRPr lang="en-US" altLang="zh-CN" dirty="0" smtClean="0">
              <a:solidFill>
                <a:srgbClr val="04440F"/>
              </a:solidFill>
            </a:endParaRPr>
          </a:p>
          <a:p>
            <a:pPr marL="1314450" lvl="1" indent="-571500" algn="just" eaLnBrk="1" hangingPunct="1">
              <a:lnSpc>
                <a:spcPts val="4500"/>
              </a:lnSpc>
              <a:spcBef>
                <a:spcPts val="0"/>
              </a:spcBef>
              <a:buClr>
                <a:schemeClr val="bg2"/>
              </a:buClr>
              <a:buSzPct val="65000"/>
              <a:buFont typeface="Wingdings" pitchFamily="2" charset="2"/>
              <a:buChar char="n"/>
              <a:defRPr/>
            </a:pPr>
            <a:r>
              <a:rPr lang="zh-CN" altLang="en-US" dirty="0" smtClean="0">
                <a:solidFill>
                  <a:srgbClr val="FF0000"/>
                </a:solidFill>
              </a:rPr>
              <a:t>顺序存储</a:t>
            </a:r>
            <a:endParaRPr lang="en-US" altLang="zh-CN" dirty="0">
              <a:solidFill>
                <a:srgbClr val="04440F"/>
              </a:solidFill>
            </a:endParaRPr>
          </a:p>
          <a:p>
            <a:pPr marL="1314450" lvl="1" indent="-571500" algn="just" eaLnBrk="1" hangingPunct="1">
              <a:lnSpc>
                <a:spcPts val="4500"/>
              </a:lnSpc>
              <a:spcBef>
                <a:spcPts val="0"/>
              </a:spcBef>
              <a:buClr>
                <a:schemeClr val="bg2"/>
              </a:buClr>
              <a:buSzPct val="65000"/>
              <a:buFont typeface="Wingdings" pitchFamily="2" charset="2"/>
              <a:buChar char="n"/>
              <a:defRPr/>
            </a:pPr>
            <a:r>
              <a:rPr lang="zh-CN" altLang="en-US" dirty="0" smtClean="0">
                <a:solidFill>
                  <a:srgbClr val="FF0000"/>
                </a:solidFill>
              </a:rPr>
              <a:t>链接存储</a:t>
            </a:r>
            <a:endParaRPr lang="en-US" altLang="zh-CN" dirty="0"/>
          </a:p>
        </p:txBody>
      </p:sp>
    </p:spTree>
  </p:cSld>
  <p:clrMapOvr>
    <a:masterClrMapping/>
  </p:clrMapOvr>
  <p:transition>
    <p:strips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6BF7435C-571B-4847-94B1-1F4E1563F4C8}" type="slidenum">
              <a:rPr lang="zh-CN" altLang="en-US" smtClean="0">
                <a:ea typeface="宋体" charset="-122"/>
              </a:rPr>
              <a:pPr/>
              <a:t>41</a:t>
            </a:fld>
            <a:r>
              <a:rPr lang="en-US" altLang="zh-CN" smtClean="0">
                <a:ea typeface="宋体" charset="-122"/>
              </a:rPr>
              <a:t>  </a:t>
            </a:r>
            <a:r>
              <a:rPr lang="zh-CN" altLang="en-US" smtClean="0">
                <a:ea typeface="宋体" charset="-122"/>
              </a:rPr>
              <a:t>页</a:t>
            </a:r>
          </a:p>
        </p:txBody>
      </p:sp>
      <p:sp>
        <p:nvSpPr>
          <p:cNvPr id="56322" name="Rectangle 3"/>
          <p:cNvSpPr>
            <a:spLocks noGrp="1" noChangeArrowheads="1"/>
          </p:cNvSpPr>
          <p:nvPr>
            <p:ph type="body" idx="1"/>
          </p:nvPr>
        </p:nvSpPr>
        <p:spPr>
          <a:xfrm>
            <a:off x="250825" y="1552575"/>
            <a:ext cx="8713788" cy="4248150"/>
          </a:xfrm>
        </p:spPr>
        <p:txBody>
          <a:bodyPr/>
          <a:lstStyle/>
          <a:p>
            <a:pPr eaLnBrk="1" hangingPunct="1">
              <a:lnSpc>
                <a:spcPct val="150000"/>
              </a:lnSpc>
            </a:pPr>
            <a:r>
              <a:rPr lang="zh-CN" altLang="en-US" sz="3200" dirty="0" smtClean="0"/>
              <a:t>二叉树</a:t>
            </a:r>
            <a:r>
              <a:rPr lang="zh-CN" altLang="en-US" sz="3200" dirty="0" smtClean="0"/>
              <a:t>的</a:t>
            </a:r>
            <a:r>
              <a:rPr lang="zh-CN" altLang="en-US" sz="3200" dirty="0" smtClean="0">
                <a:solidFill>
                  <a:srgbClr val="FF0000"/>
                </a:solidFill>
              </a:rPr>
              <a:t>顺序存储（或曰顺序存储方式，顺序存储方法）：</a:t>
            </a:r>
            <a:r>
              <a:rPr lang="en-US" altLang="zh-CN" sz="3200" dirty="0" smtClean="0">
                <a:solidFill>
                  <a:srgbClr val="FF0000"/>
                </a:solidFill>
              </a:rPr>
              <a:t/>
            </a:r>
            <a:br>
              <a:rPr lang="en-US" altLang="zh-CN" sz="3200" dirty="0" smtClean="0">
                <a:solidFill>
                  <a:srgbClr val="FF0000"/>
                </a:solidFill>
              </a:rPr>
            </a:br>
            <a:r>
              <a:rPr lang="zh-CN" altLang="en-US" sz="3200" dirty="0" smtClean="0"/>
              <a:t>系指将二叉树的所有结点按</a:t>
            </a:r>
            <a:r>
              <a:rPr lang="zh-CN" altLang="en-US" sz="3200" dirty="0" smtClean="0">
                <a:solidFill>
                  <a:srgbClr val="0000CC"/>
                </a:solidFill>
              </a:rPr>
              <a:t>层次顺序</a:t>
            </a:r>
            <a:r>
              <a:rPr lang="zh-CN" altLang="en-US" sz="3200" dirty="0" smtClean="0"/>
              <a:t>存放在</a:t>
            </a:r>
            <a:r>
              <a:rPr lang="zh-CN" altLang="en-US" sz="3200" dirty="0" smtClean="0">
                <a:solidFill>
                  <a:srgbClr val="0000CC"/>
                </a:solidFill>
              </a:rPr>
              <a:t>一块地址连续的存储空间</a:t>
            </a:r>
            <a:r>
              <a:rPr lang="zh-CN" altLang="en-US" sz="3200" dirty="0" smtClean="0"/>
              <a:t>中，同时要反映出二叉树中</a:t>
            </a:r>
            <a:r>
              <a:rPr lang="zh-CN" altLang="en-US" sz="3200" dirty="0" smtClean="0">
                <a:solidFill>
                  <a:srgbClr val="0000CC"/>
                </a:solidFill>
              </a:rPr>
              <a:t>结点间的逻辑关系</a:t>
            </a:r>
            <a:r>
              <a:rPr lang="zh-CN" altLang="en-US" sz="3200" dirty="0" smtClean="0"/>
              <a:t>。</a:t>
            </a:r>
          </a:p>
        </p:txBody>
      </p:sp>
      <p:sp>
        <p:nvSpPr>
          <p:cNvPr id="56323" name="Text Box 4"/>
          <p:cNvSpPr txBox="1">
            <a:spLocks noChangeArrowheads="1"/>
          </p:cNvSpPr>
          <p:nvPr/>
        </p:nvSpPr>
        <p:spPr bwMode="auto">
          <a:xfrm>
            <a:off x="755650" y="188913"/>
            <a:ext cx="6624638" cy="701675"/>
          </a:xfrm>
          <a:prstGeom prst="rect">
            <a:avLst/>
          </a:prstGeom>
          <a:noFill/>
          <a:ln w="9525">
            <a:noFill/>
            <a:miter lim="800000"/>
            <a:headEnd/>
            <a:tailEnd/>
          </a:ln>
        </p:spPr>
        <p:txBody>
          <a:bodyPr>
            <a:spAutoFit/>
          </a:bodyPr>
          <a:lstStyle/>
          <a:p>
            <a:pPr marL="342900" indent="-342900" algn="ctr">
              <a:spcBef>
                <a:spcPct val="20000"/>
              </a:spcBef>
              <a:buClr>
                <a:schemeClr val="bg2"/>
              </a:buClr>
              <a:buSzPct val="75000"/>
              <a:buFont typeface="Wingdings" pitchFamily="2" charset="2"/>
              <a:buNone/>
            </a:pPr>
            <a:r>
              <a:rPr lang="en-US" altLang="zh-CN" sz="4000" dirty="0" smtClean="0">
                <a:solidFill>
                  <a:srgbClr val="04440F"/>
                </a:solidFill>
              </a:rPr>
              <a:t>5.2.2  </a:t>
            </a:r>
            <a:r>
              <a:rPr lang="zh-CN" altLang="en-US" sz="4000" dirty="0">
                <a:solidFill>
                  <a:srgbClr val="04440F"/>
                </a:solidFill>
              </a:rPr>
              <a:t>二叉树的顺序存储</a:t>
            </a:r>
          </a:p>
        </p:txBody>
      </p:sp>
    </p:spTree>
  </p:cSld>
  <p:clrMapOvr>
    <a:masterClrMapping/>
  </p:clrMapOvr>
  <p:transition>
    <p:strips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AF2269D8-EB83-4231-AFE1-6A3095D07346}" type="slidenum">
              <a:rPr lang="zh-CN" altLang="en-US" smtClean="0">
                <a:ea typeface="宋体" charset="-122"/>
              </a:rPr>
              <a:pPr/>
              <a:t>42</a:t>
            </a:fld>
            <a:r>
              <a:rPr lang="en-US" altLang="zh-CN" smtClean="0">
                <a:ea typeface="宋体" charset="-122"/>
              </a:rPr>
              <a:t>  </a:t>
            </a:r>
            <a:r>
              <a:rPr lang="zh-CN" altLang="en-US" smtClean="0">
                <a:ea typeface="宋体" charset="-122"/>
              </a:rPr>
              <a:t>页</a:t>
            </a:r>
          </a:p>
        </p:txBody>
      </p:sp>
      <p:sp>
        <p:nvSpPr>
          <p:cNvPr id="57346" name="Rectangle 2"/>
          <p:cNvSpPr>
            <a:spLocks noGrp="1" noChangeArrowheads="1"/>
          </p:cNvSpPr>
          <p:nvPr>
            <p:ph type="body" idx="1"/>
          </p:nvPr>
        </p:nvSpPr>
        <p:spPr>
          <a:xfrm>
            <a:off x="317500" y="1250950"/>
            <a:ext cx="8628063" cy="4897438"/>
          </a:xfrm>
        </p:spPr>
        <p:txBody>
          <a:bodyPr/>
          <a:lstStyle/>
          <a:p>
            <a:pPr algn="just" eaLnBrk="1" hangingPunct="1">
              <a:lnSpc>
                <a:spcPct val="110000"/>
              </a:lnSpc>
              <a:buFont typeface="Wingdings" pitchFamily="2" charset="2"/>
              <a:buChar char="l"/>
            </a:pPr>
            <a:r>
              <a:rPr lang="zh-CN" altLang="en-US" sz="3000" smtClean="0">
                <a:latin typeface="Times New Roman" pitchFamily="18" charset="0"/>
              </a:rPr>
              <a:t>对于任一完全二叉树 </a:t>
            </a:r>
            <a:r>
              <a:rPr lang="en-US" altLang="zh-CN" sz="3000" smtClean="0">
                <a:latin typeface="Times New Roman" pitchFamily="18" charset="0"/>
              </a:rPr>
              <a:t>T</a:t>
            </a:r>
            <a:r>
              <a:rPr lang="zh-CN" altLang="en-US" sz="3000" smtClean="0">
                <a:latin typeface="Times New Roman" pitchFamily="18" charset="0"/>
              </a:rPr>
              <a:t>，</a:t>
            </a:r>
            <a:r>
              <a:rPr lang="zh-CN" altLang="en-US" sz="3000" smtClean="0">
                <a:solidFill>
                  <a:srgbClr val="000099"/>
                </a:solidFill>
                <a:latin typeface="Times New Roman" pitchFamily="18" charset="0"/>
              </a:rPr>
              <a:t>结点的层次顺序反映了其结构，</a:t>
            </a:r>
            <a:r>
              <a:rPr lang="zh-CN" altLang="en-US" sz="3000" smtClean="0">
                <a:latin typeface="Times New Roman" pitchFamily="18" charset="0"/>
              </a:rPr>
              <a:t>可按</a:t>
            </a:r>
            <a:r>
              <a:rPr lang="zh-CN" altLang="en-US" sz="3000" smtClean="0">
                <a:solidFill>
                  <a:srgbClr val="0000CC"/>
                </a:solidFill>
                <a:latin typeface="Times New Roman" pitchFamily="18" charset="0"/>
              </a:rPr>
              <a:t>层次顺序</a:t>
            </a:r>
            <a:r>
              <a:rPr lang="zh-CN" altLang="en-US" sz="3000" smtClean="0">
                <a:latin typeface="Times New Roman" pitchFamily="18" charset="0"/>
              </a:rPr>
              <a:t>给出其结点编号</a:t>
            </a:r>
            <a:r>
              <a:rPr lang="en-US" altLang="zh-CN" sz="3000" smtClean="0">
                <a:latin typeface="Times New Roman" pitchFamily="18" charset="0"/>
              </a:rPr>
              <a:t>——</a:t>
            </a:r>
            <a:r>
              <a:rPr lang="zh-CN" altLang="en-US" sz="3000" smtClean="0">
                <a:latin typeface="Times New Roman" pitchFamily="18" charset="0"/>
              </a:rPr>
              <a:t>这就是 </a:t>
            </a:r>
            <a:r>
              <a:rPr lang="en-US" altLang="zh-CN" sz="3000" smtClean="0">
                <a:latin typeface="Times New Roman" pitchFamily="18" charset="0"/>
              </a:rPr>
              <a:t>T </a:t>
            </a:r>
            <a:r>
              <a:rPr lang="zh-CN" altLang="en-US" sz="3000" smtClean="0">
                <a:latin typeface="Times New Roman" pitchFamily="18" charset="0"/>
              </a:rPr>
              <a:t>的顺序存储方式，</a:t>
            </a:r>
            <a:r>
              <a:rPr lang="zh-CN" altLang="en-US" sz="3000" smtClean="0">
                <a:solidFill>
                  <a:srgbClr val="000099"/>
                </a:solidFill>
                <a:latin typeface="Times New Roman" pitchFamily="18" charset="0"/>
              </a:rPr>
              <a:t>结点编号恰好反映了 </a:t>
            </a:r>
            <a:r>
              <a:rPr lang="en-US" altLang="zh-CN" sz="3000" smtClean="0">
                <a:solidFill>
                  <a:srgbClr val="000099"/>
                </a:solidFill>
                <a:latin typeface="Times New Roman" pitchFamily="18" charset="0"/>
              </a:rPr>
              <a:t>T </a:t>
            </a:r>
            <a:r>
              <a:rPr lang="zh-CN" altLang="en-US" sz="3000" smtClean="0">
                <a:solidFill>
                  <a:srgbClr val="000099"/>
                </a:solidFill>
                <a:latin typeface="Times New Roman" pitchFamily="18" charset="0"/>
              </a:rPr>
              <a:t>结点间的逻辑关系。</a:t>
            </a:r>
            <a:endParaRPr lang="en-US" altLang="zh-CN" sz="3000" smtClean="0">
              <a:solidFill>
                <a:srgbClr val="000099"/>
              </a:solidFill>
              <a:latin typeface="Times New Roman" pitchFamily="18" charset="0"/>
            </a:endParaRPr>
          </a:p>
          <a:p>
            <a:pPr algn="just" eaLnBrk="1" hangingPunct="1">
              <a:lnSpc>
                <a:spcPct val="110000"/>
              </a:lnSpc>
              <a:buFont typeface="Wingdings" pitchFamily="2" charset="2"/>
              <a:buChar char="l"/>
            </a:pPr>
            <a:r>
              <a:rPr lang="zh-CN" altLang="en-US" sz="3000" smtClean="0">
                <a:latin typeface="Times New Roman" pitchFamily="18" charset="0"/>
              </a:rPr>
              <a:t>若对</a:t>
            </a:r>
            <a:r>
              <a:rPr lang="zh-CN" altLang="en-US" sz="3000" smtClean="0">
                <a:solidFill>
                  <a:srgbClr val="0000CC"/>
                </a:solidFill>
                <a:latin typeface="Times New Roman" pitchFamily="18" charset="0"/>
              </a:rPr>
              <a:t>完全二叉树 </a:t>
            </a:r>
            <a:r>
              <a:rPr lang="en-US" altLang="zh-CN" sz="3000" smtClean="0">
                <a:solidFill>
                  <a:srgbClr val="0000CC"/>
                </a:solidFill>
                <a:latin typeface="Times New Roman" pitchFamily="18" charset="0"/>
              </a:rPr>
              <a:t>T </a:t>
            </a:r>
            <a:r>
              <a:rPr lang="zh-CN" altLang="en-US" sz="3000" smtClean="0">
                <a:latin typeface="Times New Roman" pitchFamily="18" charset="0"/>
              </a:rPr>
              <a:t>之结点按</a:t>
            </a:r>
            <a:r>
              <a:rPr lang="zh-CN" altLang="en-US" sz="3000" smtClean="0">
                <a:solidFill>
                  <a:srgbClr val="0000CC"/>
                </a:solidFill>
                <a:latin typeface="Times New Roman" pitchFamily="18" charset="0"/>
              </a:rPr>
              <a:t>层次顺序</a:t>
            </a:r>
            <a:r>
              <a:rPr lang="zh-CN" altLang="en-US" sz="3000" smtClean="0">
                <a:latin typeface="Times New Roman" pitchFamily="18" charset="0"/>
              </a:rPr>
              <a:t>编号</a:t>
            </a:r>
            <a:r>
              <a:rPr lang="en-US" altLang="zh-CN" sz="3000" smtClean="0">
                <a:latin typeface="Times New Roman" pitchFamily="18" charset="0"/>
              </a:rPr>
              <a:t>, </a:t>
            </a:r>
            <a:r>
              <a:rPr lang="zh-CN" altLang="en-US" sz="3000" smtClean="0">
                <a:latin typeface="Times New Roman" pitchFamily="18" charset="0"/>
              </a:rPr>
              <a:t>则可用一维数组 </a:t>
            </a:r>
            <a:r>
              <a:rPr lang="en-US" altLang="zh-CN" sz="3000" i="1" smtClean="0">
                <a:latin typeface="Times New Roman" pitchFamily="18" charset="0"/>
              </a:rPr>
              <a:t>A </a:t>
            </a:r>
            <a:r>
              <a:rPr lang="zh-CN" altLang="en-US" sz="3000" smtClean="0">
                <a:latin typeface="Times New Roman" pitchFamily="18" charset="0"/>
              </a:rPr>
              <a:t>对其进行存储</a:t>
            </a:r>
            <a:r>
              <a:rPr lang="en-US" altLang="zh-CN" sz="3000" smtClean="0">
                <a:latin typeface="Times New Roman" pitchFamily="18" charset="0"/>
              </a:rPr>
              <a:t>, </a:t>
            </a:r>
            <a:r>
              <a:rPr lang="en-US" altLang="zh-CN" sz="3000" i="1" smtClean="0">
                <a:solidFill>
                  <a:srgbClr val="FF0000"/>
                </a:solidFill>
                <a:latin typeface="Times New Roman" pitchFamily="18" charset="0"/>
              </a:rPr>
              <a:t>A</a:t>
            </a:r>
            <a:r>
              <a:rPr lang="en-US" altLang="zh-CN" sz="3000" smtClean="0">
                <a:solidFill>
                  <a:srgbClr val="FF0000"/>
                </a:solidFill>
                <a:latin typeface="Times New Roman" pitchFamily="18" charset="0"/>
              </a:rPr>
              <a:t>[</a:t>
            </a:r>
            <a:r>
              <a:rPr lang="en-US" altLang="zh-CN" sz="3000" i="1" smtClean="0">
                <a:solidFill>
                  <a:srgbClr val="FF0000"/>
                </a:solidFill>
                <a:latin typeface="Times New Roman" pitchFamily="18" charset="0"/>
              </a:rPr>
              <a:t>i</a:t>
            </a:r>
            <a:r>
              <a:rPr lang="en-US" altLang="zh-CN" sz="3000" smtClean="0">
                <a:solidFill>
                  <a:srgbClr val="FF0000"/>
                </a:solidFill>
                <a:latin typeface="Times New Roman" pitchFamily="18" charset="0"/>
              </a:rPr>
              <a:t>] </a:t>
            </a:r>
            <a:r>
              <a:rPr lang="zh-CN" altLang="en-US" sz="3000" smtClean="0">
                <a:solidFill>
                  <a:srgbClr val="FF0000"/>
                </a:solidFill>
                <a:latin typeface="Times New Roman" pitchFamily="18" charset="0"/>
              </a:rPr>
              <a:t>存储 </a:t>
            </a:r>
            <a:r>
              <a:rPr lang="en-US" altLang="zh-CN" sz="3000" smtClean="0">
                <a:solidFill>
                  <a:srgbClr val="FF0000"/>
                </a:solidFill>
                <a:latin typeface="Times New Roman" pitchFamily="18" charset="0"/>
              </a:rPr>
              <a:t>T </a:t>
            </a:r>
            <a:r>
              <a:rPr lang="zh-CN" altLang="en-US" sz="3000" smtClean="0">
                <a:solidFill>
                  <a:srgbClr val="FF0000"/>
                </a:solidFill>
                <a:latin typeface="Times New Roman" pitchFamily="18" charset="0"/>
              </a:rPr>
              <a:t>中编号为 </a:t>
            </a:r>
            <a:r>
              <a:rPr lang="en-US" altLang="zh-CN" sz="3000" i="1" smtClean="0">
                <a:solidFill>
                  <a:srgbClr val="FF0000"/>
                </a:solidFill>
                <a:latin typeface="Times New Roman" pitchFamily="18" charset="0"/>
              </a:rPr>
              <a:t>i </a:t>
            </a:r>
            <a:r>
              <a:rPr lang="zh-CN" altLang="en-US" sz="3000" smtClean="0">
                <a:solidFill>
                  <a:srgbClr val="FF0000"/>
                </a:solidFill>
                <a:latin typeface="Times New Roman" pitchFamily="18" charset="0"/>
              </a:rPr>
              <a:t>的结点，其中</a:t>
            </a:r>
            <a:r>
              <a:rPr lang="en-US" altLang="zh-CN" sz="3000" i="1" smtClean="0">
                <a:solidFill>
                  <a:srgbClr val="FF0000"/>
                </a:solidFill>
                <a:latin typeface="Times New Roman" pitchFamily="18" charset="0"/>
              </a:rPr>
              <a:t>A</a:t>
            </a:r>
            <a:r>
              <a:rPr lang="en-US" altLang="zh-CN" sz="3000" smtClean="0">
                <a:solidFill>
                  <a:srgbClr val="FF0000"/>
                </a:solidFill>
                <a:latin typeface="Times New Roman" pitchFamily="18" charset="0"/>
              </a:rPr>
              <a:t>[1]</a:t>
            </a:r>
            <a:r>
              <a:rPr lang="zh-CN" altLang="en-US" sz="3000" smtClean="0">
                <a:solidFill>
                  <a:srgbClr val="FF0000"/>
                </a:solidFill>
                <a:latin typeface="Times New Roman" pitchFamily="18" charset="0"/>
              </a:rPr>
              <a:t>存储 </a:t>
            </a:r>
            <a:r>
              <a:rPr lang="en-US" altLang="zh-CN" sz="3000" smtClean="0">
                <a:solidFill>
                  <a:srgbClr val="FF0000"/>
                </a:solidFill>
                <a:latin typeface="Times New Roman" pitchFamily="18" charset="0"/>
              </a:rPr>
              <a:t>T </a:t>
            </a:r>
            <a:r>
              <a:rPr lang="zh-CN" altLang="en-US" sz="3000" smtClean="0">
                <a:solidFill>
                  <a:srgbClr val="FF0000"/>
                </a:solidFill>
                <a:latin typeface="Times New Roman" pitchFamily="18" charset="0"/>
              </a:rPr>
              <a:t>的根结点</a:t>
            </a:r>
            <a:r>
              <a:rPr lang="en-US" altLang="zh-CN" sz="3000" smtClean="0">
                <a:solidFill>
                  <a:srgbClr val="FF0000"/>
                </a:solidFill>
                <a:latin typeface="Times New Roman" pitchFamily="18" charset="0"/>
              </a:rPr>
              <a:t>, </a:t>
            </a:r>
            <a:r>
              <a:rPr lang="zh-CN" altLang="en-US" sz="3000" smtClean="0">
                <a:solidFill>
                  <a:srgbClr val="FF0000"/>
                </a:solidFill>
                <a:latin typeface="Times New Roman" pitchFamily="18" charset="0"/>
              </a:rPr>
              <a:t>；若结点 </a:t>
            </a:r>
            <a:r>
              <a:rPr lang="en-US" altLang="zh-CN" sz="3000" i="1" smtClean="0">
                <a:solidFill>
                  <a:srgbClr val="FF0000"/>
                </a:solidFill>
                <a:latin typeface="Times New Roman" pitchFamily="18" charset="0"/>
              </a:rPr>
              <a:t>A</a:t>
            </a:r>
            <a:r>
              <a:rPr lang="en-US" altLang="zh-CN" sz="3000" smtClean="0">
                <a:solidFill>
                  <a:srgbClr val="FF0000"/>
                </a:solidFill>
                <a:latin typeface="Times New Roman" pitchFamily="18" charset="0"/>
              </a:rPr>
              <a:t>[</a:t>
            </a:r>
            <a:r>
              <a:rPr lang="en-US" altLang="zh-CN" sz="3000" i="1" smtClean="0">
                <a:solidFill>
                  <a:srgbClr val="FF0000"/>
                </a:solidFill>
                <a:latin typeface="Times New Roman" pitchFamily="18" charset="0"/>
              </a:rPr>
              <a:t>i</a:t>
            </a:r>
            <a:r>
              <a:rPr lang="en-US" altLang="zh-CN" sz="3000" smtClean="0">
                <a:solidFill>
                  <a:srgbClr val="FF0000"/>
                </a:solidFill>
                <a:latin typeface="Times New Roman" pitchFamily="18" charset="0"/>
              </a:rPr>
              <a:t>] </a:t>
            </a:r>
            <a:r>
              <a:rPr lang="zh-CN" altLang="en-US" sz="3000" smtClean="0">
                <a:solidFill>
                  <a:srgbClr val="FF0000"/>
                </a:solidFill>
                <a:latin typeface="Times New Roman" pitchFamily="18" charset="0"/>
              </a:rPr>
              <a:t>的有左孩子，则其存放在 </a:t>
            </a:r>
            <a:r>
              <a:rPr lang="en-US" altLang="zh-CN" sz="3000" i="1" smtClean="0">
                <a:solidFill>
                  <a:srgbClr val="FF0000"/>
                </a:solidFill>
                <a:latin typeface="Times New Roman" pitchFamily="18" charset="0"/>
              </a:rPr>
              <a:t>A</a:t>
            </a:r>
            <a:r>
              <a:rPr lang="en-US" altLang="zh-CN" sz="3000" smtClean="0">
                <a:solidFill>
                  <a:srgbClr val="FF0000"/>
                </a:solidFill>
                <a:latin typeface="Times New Roman" pitchFamily="18" charset="0"/>
              </a:rPr>
              <a:t>[2</a:t>
            </a:r>
            <a:r>
              <a:rPr lang="en-US" altLang="zh-CN" sz="3000" i="1" smtClean="0">
                <a:solidFill>
                  <a:srgbClr val="FF0000"/>
                </a:solidFill>
                <a:latin typeface="Times New Roman" pitchFamily="18" charset="0"/>
              </a:rPr>
              <a:t>i</a:t>
            </a:r>
            <a:r>
              <a:rPr lang="en-US" altLang="zh-CN" sz="3000" smtClean="0">
                <a:solidFill>
                  <a:srgbClr val="FF0000"/>
                </a:solidFill>
                <a:latin typeface="Times New Roman" pitchFamily="18" charset="0"/>
              </a:rPr>
              <a:t>] </a:t>
            </a:r>
            <a:r>
              <a:rPr lang="zh-CN" altLang="en-US" sz="3000" smtClean="0">
                <a:solidFill>
                  <a:srgbClr val="FF0000"/>
                </a:solidFill>
                <a:latin typeface="Times New Roman" pitchFamily="18" charset="0"/>
              </a:rPr>
              <a:t>处；若结点</a:t>
            </a:r>
            <a:r>
              <a:rPr lang="en-US" altLang="zh-CN" sz="3000" i="1" smtClean="0">
                <a:solidFill>
                  <a:srgbClr val="FF0000"/>
                </a:solidFill>
                <a:latin typeface="Times New Roman" pitchFamily="18" charset="0"/>
              </a:rPr>
              <a:t>A</a:t>
            </a:r>
            <a:r>
              <a:rPr lang="en-US" altLang="zh-CN" sz="3000" smtClean="0">
                <a:solidFill>
                  <a:srgbClr val="FF0000"/>
                </a:solidFill>
                <a:latin typeface="Times New Roman" pitchFamily="18" charset="0"/>
              </a:rPr>
              <a:t>[</a:t>
            </a:r>
            <a:r>
              <a:rPr lang="en-US" altLang="zh-CN" sz="3000" i="1" smtClean="0">
                <a:solidFill>
                  <a:srgbClr val="FF0000"/>
                </a:solidFill>
                <a:latin typeface="Times New Roman" pitchFamily="18" charset="0"/>
              </a:rPr>
              <a:t>i</a:t>
            </a:r>
            <a:r>
              <a:rPr lang="en-US" altLang="zh-CN" sz="3000" smtClean="0">
                <a:solidFill>
                  <a:srgbClr val="FF0000"/>
                </a:solidFill>
                <a:latin typeface="Times New Roman" pitchFamily="18" charset="0"/>
              </a:rPr>
              <a:t>]</a:t>
            </a:r>
            <a:r>
              <a:rPr lang="zh-CN" altLang="en-US" sz="3000" smtClean="0">
                <a:solidFill>
                  <a:srgbClr val="FF0000"/>
                </a:solidFill>
                <a:latin typeface="Times New Roman" pitchFamily="18" charset="0"/>
              </a:rPr>
              <a:t>有右孩子，则其存放在 </a:t>
            </a:r>
            <a:r>
              <a:rPr lang="en-US" altLang="zh-CN" sz="3000" i="1" smtClean="0">
                <a:solidFill>
                  <a:srgbClr val="FF0000"/>
                </a:solidFill>
                <a:latin typeface="Times New Roman" pitchFamily="18" charset="0"/>
              </a:rPr>
              <a:t>A</a:t>
            </a:r>
            <a:r>
              <a:rPr lang="en-US" altLang="zh-CN" sz="3000" smtClean="0">
                <a:solidFill>
                  <a:srgbClr val="FF0000"/>
                </a:solidFill>
                <a:latin typeface="Times New Roman" pitchFamily="18" charset="0"/>
              </a:rPr>
              <a:t>[</a:t>
            </a:r>
            <a:r>
              <a:rPr lang="en-US" altLang="zh-CN" sz="3000" i="1" smtClean="0">
                <a:solidFill>
                  <a:srgbClr val="FF0000"/>
                </a:solidFill>
                <a:latin typeface="Times New Roman" pitchFamily="18" charset="0"/>
              </a:rPr>
              <a:t>2i</a:t>
            </a:r>
            <a:r>
              <a:rPr lang="en-US" altLang="zh-CN" sz="3000" smtClean="0">
                <a:solidFill>
                  <a:srgbClr val="FF0000"/>
                </a:solidFill>
                <a:latin typeface="Times New Roman" pitchFamily="18" charset="0"/>
                <a:sym typeface="Symbol" pitchFamily="18" charset="2"/>
              </a:rPr>
              <a:t></a:t>
            </a:r>
            <a:r>
              <a:rPr lang="en-US" altLang="zh-CN" sz="3000" smtClean="0">
                <a:solidFill>
                  <a:srgbClr val="FF0000"/>
                </a:solidFill>
                <a:latin typeface="Times New Roman" pitchFamily="18" charset="0"/>
              </a:rPr>
              <a:t>1] </a:t>
            </a:r>
            <a:r>
              <a:rPr lang="zh-CN" altLang="en-US" sz="3000" smtClean="0">
                <a:solidFill>
                  <a:srgbClr val="FF0000"/>
                </a:solidFill>
                <a:latin typeface="Times New Roman" pitchFamily="18" charset="0"/>
              </a:rPr>
              <a:t>处</a:t>
            </a:r>
            <a:r>
              <a:rPr lang="en-US" altLang="zh-CN" sz="3000" smtClean="0">
                <a:solidFill>
                  <a:srgbClr val="FF0000"/>
                </a:solidFill>
                <a:latin typeface="Times New Roman" pitchFamily="18" charset="0"/>
              </a:rPr>
              <a:t>.</a:t>
            </a:r>
          </a:p>
        </p:txBody>
      </p:sp>
    </p:spTree>
  </p:cSld>
  <p:clrMapOvr>
    <a:masterClrMapping/>
  </p:clrMapOvr>
  <p:transition>
    <p:check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页脚占位符 2"/>
          <p:cNvSpPr>
            <a:spLocks noGrp="1"/>
          </p:cNvSpPr>
          <p:nvPr>
            <p:ph type="ftr" sz="quarter" idx="10"/>
          </p:nvPr>
        </p:nvSpPr>
        <p:spPr>
          <a:noFill/>
          <a:ln>
            <a:miter lim="800000"/>
            <a:headEnd/>
            <a:tailEnd/>
          </a:ln>
        </p:spPr>
        <p:txBody>
          <a:bodyPr/>
          <a:lstStyle/>
          <a:p>
            <a:r>
              <a:rPr lang="zh-CN" altLang="en-US" dirty="0" smtClean="0">
                <a:ea typeface="宋体" charset="-122"/>
              </a:rPr>
              <a:t>第  </a:t>
            </a:r>
            <a:fld id="{580D68E2-7731-4070-8857-BE46FFE10641}" type="slidenum">
              <a:rPr lang="zh-CN" altLang="en-US" smtClean="0">
                <a:ea typeface="宋体" charset="-122"/>
              </a:rPr>
              <a:pPr/>
              <a:t>43</a:t>
            </a:fld>
            <a:r>
              <a:rPr lang="en-US" altLang="zh-CN" dirty="0" smtClean="0">
                <a:ea typeface="宋体" charset="-122"/>
              </a:rPr>
              <a:t>  </a:t>
            </a:r>
            <a:r>
              <a:rPr lang="zh-CN" altLang="en-US" dirty="0" smtClean="0">
                <a:ea typeface="宋体" charset="-122"/>
              </a:rPr>
              <a:t>页</a:t>
            </a:r>
          </a:p>
        </p:txBody>
      </p:sp>
      <p:sp>
        <p:nvSpPr>
          <p:cNvPr id="58370" name="Text Box 5"/>
          <p:cNvSpPr txBox="1">
            <a:spLocks noChangeArrowheads="1"/>
          </p:cNvSpPr>
          <p:nvPr/>
        </p:nvSpPr>
        <p:spPr bwMode="auto">
          <a:xfrm>
            <a:off x="1985963" y="5495925"/>
            <a:ext cx="5278437" cy="381000"/>
          </a:xfrm>
          <a:prstGeom prst="rect">
            <a:avLst/>
          </a:prstGeom>
          <a:noFill/>
          <a:ln w="9525">
            <a:noFill/>
            <a:miter lim="800000"/>
            <a:headEnd/>
            <a:tailEnd/>
          </a:ln>
        </p:spPr>
        <p:txBody>
          <a:bodyPr lIns="0" tIns="0" rIns="0" bIns="0"/>
          <a:lstStyle/>
          <a:p>
            <a:pPr marL="342900" indent="-342900" algn="ctr">
              <a:lnSpc>
                <a:spcPts val="3000"/>
              </a:lnSpc>
              <a:buClr>
                <a:schemeClr val="bg2"/>
              </a:buClr>
              <a:buSzPct val="75000"/>
              <a:buFont typeface="Wingdings" pitchFamily="2" charset="2"/>
              <a:buNone/>
            </a:pPr>
            <a:r>
              <a:rPr lang="zh-CN" altLang="en-US" sz="2400" dirty="0" smtClean="0">
                <a:solidFill>
                  <a:srgbClr val="04440F"/>
                </a:solidFill>
              </a:rPr>
              <a:t>完全</a:t>
            </a:r>
            <a:r>
              <a:rPr lang="zh-CN" altLang="en-US" sz="2400" dirty="0">
                <a:solidFill>
                  <a:srgbClr val="04440F"/>
                </a:solidFill>
              </a:rPr>
              <a:t>二叉树的顺序存储结构</a:t>
            </a:r>
          </a:p>
        </p:txBody>
      </p:sp>
      <p:sp>
        <p:nvSpPr>
          <p:cNvPr id="58371" name="Text Box 11"/>
          <p:cNvSpPr txBox="1">
            <a:spLocks noChangeArrowheads="1"/>
          </p:cNvSpPr>
          <p:nvPr/>
        </p:nvSpPr>
        <p:spPr bwMode="auto">
          <a:xfrm>
            <a:off x="4843463" y="4673600"/>
            <a:ext cx="3679825" cy="411163"/>
          </a:xfrm>
          <a:prstGeom prst="rect">
            <a:avLst/>
          </a:prstGeom>
          <a:noFill/>
          <a:ln w="9525">
            <a:noFill/>
            <a:miter lim="800000"/>
            <a:headEnd/>
            <a:tailEnd/>
          </a:ln>
        </p:spPr>
        <p:txBody>
          <a:bodyPr lIns="0" tIns="0" rIns="0" bIns="0"/>
          <a:lstStyle/>
          <a:p>
            <a:pPr marL="342900" indent="-342900" algn="ctr">
              <a:lnSpc>
                <a:spcPts val="3000"/>
              </a:lnSpc>
              <a:buClr>
                <a:schemeClr val="bg2"/>
              </a:buClr>
              <a:buSzPct val="75000"/>
              <a:buFont typeface="Wingdings" pitchFamily="2" charset="2"/>
              <a:buNone/>
            </a:pPr>
            <a:r>
              <a:rPr lang="en-US" altLang="zh-CN" sz="2400">
                <a:solidFill>
                  <a:srgbClr val="04440F"/>
                </a:solidFill>
              </a:rPr>
              <a:t>(b)  </a:t>
            </a:r>
            <a:r>
              <a:rPr lang="zh-CN" altLang="en-US" sz="2400">
                <a:solidFill>
                  <a:srgbClr val="04440F"/>
                </a:solidFill>
              </a:rPr>
              <a:t>图</a:t>
            </a:r>
            <a:r>
              <a:rPr lang="en-US" altLang="zh-CN" sz="2400">
                <a:solidFill>
                  <a:srgbClr val="04440F"/>
                </a:solidFill>
              </a:rPr>
              <a:t>(a)</a:t>
            </a:r>
            <a:r>
              <a:rPr lang="zh-CN" altLang="en-US" sz="2400">
                <a:solidFill>
                  <a:srgbClr val="04440F"/>
                </a:solidFill>
              </a:rPr>
              <a:t>的顺序存储结构</a:t>
            </a:r>
          </a:p>
        </p:txBody>
      </p:sp>
      <p:sp>
        <p:nvSpPr>
          <p:cNvPr id="58372" name="Text Box 15"/>
          <p:cNvSpPr txBox="1">
            <a:spLocks noChangeArrowheads="1"/>
          </p:cNvSpPr>
          <p:nvPr/>
        </p:nvSpPr>
        <p:spPr bwMode="auto">
          <a:xfrm>
            <a:off x="2586038" y="1697038"/>
            <a:ext cx="179387" cy="373062"/>
          </a:xfrm>
          <a:prstGeom prst="rect">
            <a:avLst/>
          </a:prstGeom>
          <a:noFill/>
          <a:ln w="9525">
            <a:noFill/>
            <a:miter lim="800000"/>
            <a:headEnd/>
            <a:tailEnd/>
          </a:ln>
        </p:spPr>
        <p:txBody>
          <a:bodyPr lIns="0" tIns="0" rIns="0" bIns="0"/>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1</a:t>
            </a:r>
          </a:p>
        </p:txBody>
      </p:sp>
      <p:sp>
        <p:nvSpPr>
          <p:cNvPr id="58373" name="Line 16"/>
          <p:cNvSpPr>
            <a:spLocks noChangeShapeType="1"/>
          </p:cNvSpPr>
          <p:nvPr/>
        </p:nvSpPr>
        <p:spPr bwMode="auto">
          <a:xfrm flipH="1">
            <a:off x="1571625" y="2100263"/>
            <a:ext cx="565150" cy="717550"/>
          </a:xfrm>
          <a:prstGeom prst="line">
            <a:avLst/>
          </a:prstGeom>
          <a:noFill/>
          <a:ln w="25400">
            <a:solidFill>
              <a:srgbClr val="000000"/>
            </a:solidFill>
            <a:round/>
            <a:headEnd/>
            <a:tailEnd/>
          </a:ln>
        </p:spPr>
        <p:txBody>
          <a:bodyPr/>
          <a:lstStyle/>
          <a:p>
            <a:endParaRPr lang="zh-CN" altLang="en-US"/>
          </a:p>
        </p:txBody>
      </p:sp>
      <p:sp>
        <p:nvSpPr>
          <p:cNvPr id="58374" name="Line 17"/>
          <p:cNvSpPr>
            <a:spLocks noChangeShapeType="1"/>
          </p:cNvSpPr>
          <p:nvPr/>
        </p:nvSpPr>
        <p:spPr bwMode="auto">
          <a:xfrm>
            <a:off x="2455863" y="2070100"/>
            <a:ext cx="542925" cy="730250"/>
          </a:xfrm>
          <a:prstGeom prst="line">
            <a:avLst/>
          </a:prstGeom>
          <a:noFill/>
          <a:ln w="25400">
            <a:solidFill>
              <a:srgbClr val="000000"/>
            </a:solidFill>
            <a:round/>
            <a:headEnd/>
            <a:tailEnd/>
          </a:ln>
        </p:spPr>
        <p:txBody>
          <a:bodyPr/>
          <a:lstStyle/>
          <a:p>
            <a:endParaRPr lang="zh-CN" altLang="en-US"/>
          </a:p>
        </p:txBody>
      </p:sp>
      <p:sp>
        <p:nvSpPr>
          <p:cNvPr id="58375" name="Text Box 18"/>
          <p:cNvSpPr txBox="1">
            <a:spLocks noChangeArrowheads="1"/>
          </p:cNvSpPr>
          <p:nvPr/>
        </p:nvSpPr>
        <p:spPr bwMode="auto">
          <a:xfrm>
            <a:off x="323850" y="4727575"/>
            <a:ext cx="3790950" cy="501650"/>
          </a:xfrm>
          <a:prstGeom prst="rect">
            <a:avLst/>
          </a:prstGeom>
          <a:noFill/>
          <a:ln w="9525">
            <a:noFill/>
            <a:miter lim="800000"/>
            <a:headEnd/>
            <a:tailEnd/>
          </a:ln>
        </p:spPr>
        <p:txBody>
          <a:bodyPr lIns="0" tIns="0" rIns="0" bIns="0"/>
          <a:lstStyle/>
          <a:p>
            <a:pPr marL="342900" indent="-342900" algn="ctr">
              <a:lnSpc>
                <a:spcPct val="88000"/>
              </a:lnSpc>
              <a:spcBef>
                <a:spcPct val="20000"/>
              </a:spcBef>
              <a:buClr>
                <a:schemeClr val="bg2"/>
              </a:buClr>
              <a:buSzPct val="75000"/>
              <a:buFont typeface="Wingdings" pitchFamily="2" charset="2"/>
              <a:buNone/>
            </a:pPr>
            <a:r>
              <a:rPr lang="en-US" altLang="zh-CN" sz="2400">
                <a:solidFill>
                  <a:srgbClr val="04440F"/>
                </a:solidFill>
              </a:rPr>
              <a:t>(a) 5</a:t>
            </a:r>
            <a:r>
              <a:rPr lang="zh-CN" altLang="en-US" sz="2400">
                <a:solidFill>
                  <a:srgbClr val="04440F"/>
                </a:solidFill>
              </a:rPr>
              <a:t>个结点的完全二叉树</a:t>
            </a:r>
          </a:p>
        </p:txBody>
      </p:sp>
      <p:sp>
        <p:nvSpPr>
          <p:cNvPr id="58376" name="Oval 19"/>
          <p:cNvSpPr>
            <a:spLocks noChangeArrowheads="1"/>
          </p:cNvSpPr>
          <p:nvPr/>
        </p:nvSpPr>
        <p:spPr bwMode="auto">
          <a:xfrm>
            <a:off x="2941638" y="2687638"/>
            <a:ext cx="387350" cy="690562"/>
          </a:xfrm>
          <a:prstGeom prst="ellipse">
            <a:avLst/>
          </a:prstGeom>
          <a:noFill/>
          <a:ln w="25400">
            <a:solidFill>
              <a:srgbClr val="000000"/>
            </a:solidFill>
            <a:round/>
            <a:headEnd/>
            <a:tailEnd/>
          </a:ln>
        </p:spPr>
        <p:txBody>
          <a:bodyPr lIns="0" tIns="0" rIns="0" bIns="0"/>
          <a:lstStyle/>
          <a:p>
            <a:pPr marL="342900" indent="-342900" algn="ctr">
              <a:buClr>
                <a:schemeClr val="bg2"/>
              </a:buClr>
              <a:buSzPct val="75000"/>
              <a:buFont typeface="Wingdings" pitchFamily="2" charset="2"/>
              <a:buNone/>
            </a:pPr>
            <a:r>
              <a:rPr lang="en-US" altLang="zh-CN" sz="2700">
                <a:solidFill>
                  <a:srgbClr val="04440F"/>
                </a:solidFill>
              </a:rPr>
              <a:t>E</a:t>
            </a:r>
          </a:p>
        </p:txBody>
      </p:sp>
      <p:sp>
        <p:nvSpPr>
          <p:cNvPr id="58377" name="Oval 20"/>
          <p:cNvSpPr>
            <a:spLocks noChangeArrowheads="1"/>
          </p:cNvSpPr>
          <p:nvPr/>
        </p:nvSpPr>
        <p:spPr bwMode="auto">
          <a:xfrm>
            <a:off x="1220788" y="2682875"/>
            <a:ext cx="387350" cy="692150"/>
          </a:xfrm>
          <a:prstGeom prst="ellipse">
            <a:avLst/>
          </a:prstGeom>
          <a:noFill/>
          <a:ln w="25400">
            <a:solidFill>
              <a:srgbClr val="000000"/>
            </a:solidFill>
            <a:round/>
            <a:headEnd/>
            <a:tailEnd/>
          </a:ln>
        </p:spPr>
        <p:txBody>
          <a:bodyPr lIns="0" tIns="0" rIns="0" bIns="0"/>
          <a:lstStyle/>
          <a:p>
            <a:pPr marL="342900" indent="-342900" algn="ctr">
              <a:buClr>
                <a:schemeClr val="bg2"/>
              </a:buClr>
              <a:buSzPct val="75000"/>
              <a:buFont typeface="Wingdings" pitchFamily="2" charset="2"/>
              <a:buNone/>
            </a:pPr>
            <a:r>
              <a:rPr lang="en-US" altLang="zh-CN" sz="2700">
                <a:solidFill>
                  <a:srgbClr val="04440F"/>
                </a:solidFill>
              </a:rPr>
              <a:t>B</a:t>
            </a:r>
          </a:p>
        </p:txBody>
      </p:sp>
      <p:sp>
        <p:nvSpPr>
          <p:cNvPr id="58378" name="Oval 21"/>
          <p:cNvSpPr>
            <a:spLocks noChangeArrowheads="1"/>
          </p:cNvSpPr>
          <p:nvPr/>
        </p:nvSpPr>
        <p:spPr bwMode="auto">
          <a:xfrm>
            <a:off x="2114550" y="1557338"/>
            <a:ext cx="385763" cy="685800"/>
          </a:xfrm>
          <a:prstGeom prst="ellipse">
            <a:avLst/>
          </a:prstGeom>
          <a:noFill/>
          <a:ln w="25400">
            <a:solidFill>
              <a:srgbClr val="000000"/>
            </a:solidFill>
            <a:round/>
            <a:headEnd/>
            <a:tailEnd/>
          </a:ln>
        </p:spPr>
        <p:txBody>
          <a:bodyPr lIns="0" tIns="0" rIns="0" bIns="0"/>
          <a:lstStyle/>
          <a:p>
            <a:pPr marL="342900" indent="-342900" algn="ctr">
              <a:buClr>
                <a:schemeClr val="bg2"/>
              </a:buClr>
              <a:buSzPct val="75000"/>
              <a:buFont typeface="Wingdings" pitchFamily="2" charset="2"/>
              <a:buNone/>
            </a:pPr>
            <a:r>
              <a:rPr lang="en-US" altLang="zh-CN" sz="2700">
                <a:solidFill>
                  <a:srgbClr val="04440F"/>
                </a:solidFill>
              </a:rPr>
              <a:t>A</a:t>
            </a:r>
          </a:p>
        </p:txBody>
      </p:sp>
      <p:sp>
        <p:nvSpPr>
          <p:cNvPr id="58379" name="Oval 22"/>
          <p:cNvSpPr>
            <a:spLocks noChangeArrowheads="1"/>
          </p:cNvSpPr>
          <p:nvPr/>
        </p:nvSpPr>
        <p:spPr bwMode="auto">
          <a:xfrm>
            <a:off x="233363" y="3943350"/>
            <a:ext cx="385762" cy="687388"/>
          </a:xfrm>
          <a:prstGeom prst="ellipse">
            <a:avLst/>
          </a:prstGeom>
          <a:noFill/>
          <a:ln w="25400">
            <a:solidFill>
              <a:srgbClr val="000000"/>
            </a:solidFill>
            <a:round/>
            <a:headEnd/>
            <a:tailEnd/>
          </a:ln>
        </p:spPr>
        <p:txBody>
          <a:bodyPr lIns="0" tIns="0" rIns="0" bIns="0"/>
          <a:lstStyle/>
          <a:p>
            <a:pPr marL="342900" indent="-342900" algn="ctr">
              <a:buClr>
                <a:schemeClr val="bg2"/>
              </a:buClr>
              <a:buSzPct val="75000"/>
              <a:buFont typeface="Wingdings" pitchFamily="2" charset="2"/>
              <a:buNone/>
            </a:pPr>
            <a:r>
              <a:rPr lang="en-US" altLang="zh-CN" sz="2700">
                <a:solidFill>
                  <a:srgbClr val="04440F"/>
                </a:solidFill>
              </a:rPr>
              <a:t>C</a:t>
            </a:r>
          </a:p>
        </p:txBody>
      </p:sp>
      <p:sp>
        <p:nvSpPr>
          <p:cNvPr id="58380" name="Oval 23"/>
          <p:cNvSpPr>
            <a:spLocks noChangeArrowheads="1"/>
          </p:cNvSpPr>
          <p:nvPr/>
        </p:nvSpPr>
        <p:spPr bwMode="auto">
          <a:xfrm>
            <a:off x="2030413" y="3935413"/>
            <a:ext cx="388937" cy="684212"/>
          </a:xfrm>
          <a:prstGeom prst="ellipse">
            <a:avLst/>
          </a:prstGeom>
          <a:noFill/>
          <a:ln w="25400">
            <a:solidFill>
              <a:srgbClr val="000000"/>
            </a:solidFill>
            <a:round/>
            <a:headEnd/>
            <a:tailEnd/>
          </a:ln>
        </p:spPr>
        <p:txBody>
          <a:bodyPr lIns="0" tIns="0" rIns="0" bIns="0"/>
          <a:lstStyle/>
          <a:p>
            <a:pPr marL="342900" indent="-342900" algn="ctr">
              <a:buClr>
                <a:schemeClr val="bg2"/>
              </a:buClr>
              <a:buSzPct val="75000"/>
              <a:buFont typeface="Wingdings" pitchFamily="2" charset="2"/>
              <a:buNone/>
            </a:pPr>
            <a:r>
              <a:rPr lang="en-US" altLang="zh-CN" sz="2700">
                <a:solidFill>
                  <a:srgbClr val="04440F"/>
                </a:solidFill>
              </a:rPr>
              <a:t>D</a:t>
            </a:r>
          </a:p>
        </p:txBody>
      </p:sp>
      <p:sp>
        <p:nvSpPr>
          <p:cNvPr id="58381" name="Text Box 24"/>
          <p:cNvSpPr txBox="1">
            <a:spLocks noChangeArrowheads="1"/>
          </p:cNvSpPr>
          <p:nvPr/>
        </p:nvSpPr>
        <p:spPr bwMode="auto">
          <a:xfrm>
            <a:off x="1693863" y="2832100"/>
            <a:ext cx="165100" cy="388938"/>
          </a:xfrm>
          <a:prstGeom prst="rect">
            <a:avLst/>
          </a:prstGeom>
          <a:noFill/>
          <a:ln w="9525">
            <a:noFill/>
            <a:miter lim="800000"/>
            <a:headEnd/>
            <a:tailEnd/>
          </a:ln>
        </p:spPr>
        <p:txBody>
          <a:bodyPr lIns="0" tIns="0" rIns="0" bIns="0"/>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2</a:t>
            </a:r>
          </a:p>
        </p:txBody>
      </p:sp>
      <p:sp>
        <p:nvSpPr>
          <p:cNvPr id="58382" name="Text Box 25"/>
          <p:cNvSpPr txBox="1">
            <a:spLocks noChangeArrowheads="1"/>
          </p:cNvSpPr>
          <p:nvPr/>
        </p:nvSpPr>
        <p:spPr bwMode="auto">
          <a:xfrm>
            <a:off x="3416300" y="2817813"/>
            <a:ext cx="185738" cy="427037"/>
          </a:xfrm>
          <a:prstGeom prst="rect">
            <a:avLst/>
          </a:prstGeom>
          <a:noFill/>
          <a:ln w="9525">
            <a:noFill/>
            <a:miter lim="800000"/>
            <a:headEnd/>
            <a:tailEnd/>
          </a:ln>
        </p:spPr>
        <p:txBody>
          <a:bodyPr lIns="0" tIns="0" rIns="0" bIns="0"/>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3</a:t>
            </a:r>
          </a:p>
        </p:txBody>
      </p:sp>
      <p:sp>
        <p:nvSpPr>
          <p:cNvPr id="58383" name="Text Box 26"/>
          <p:cNvSpPr txBox="1">
            <a:spLocks noChangeArrowheads="1"/>
          </p:cNvSpPr>
          <p:nvPr/>
        </p:nvSpPr>
        <p:spPr bwMode="auto">
          <a:xfrm>
            <a:off x="693738" y="4127500"/>
            <a:ext cx="185737" cy="368300"/>
          </a:xfrm>
          <a:prstGeom prst="rect">
            <a:avLst/>
          </a:prstGeom>
          <a:noFill/>
          <a:ln w="9525">
            <a:noFill/>
            <a:miter lim="800000"/>
            <a:headEnd/>
            <a:tailEnd/>
          </a:ln>
        </p:spPr>
        <p:txBody>
          <a:bodyPr lIns="0" tIns="0" rIns="0" bIns="0"/>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4</a:t>
            </a:r>
          </a:p>
        </p:txBody>
      </p:sp>
      <p:sp>
        <p:nvSpPr>
          <p:cNvPr id="58384" name="Text Box 27"/>
          <p:cNvSpPr txBox="1">
            <a:spLocks noChangeArrowheads="1"/>
          </p:cNvSpPr>
          <p:nvPr/>
        </p:nvSpPr>
        <p:spPr bwMode="auto">
          <a:xfrm>
            <a:off x="2505075" y="4065588"/>
            <a:ext cx="185738" cy="406400"/>
          </a:xfrm>
          <a:prstGeom prst="rect">
            <a:avLst/>
          </a:prstGeom>
          <a:noFill/>
          <a:ln w="9525">
            <a:noFill/>
            <a:miter lim="800000"/>
            <a:headEnd/>
            <a:tailEnd/>
          </a:ln>
        </p:spPr>
        <p:txBody>
          <a:bodyPr lIns="0" tIns="0" rIns="0" bIns="0"/>
          <a:lstStyle/>
          <a:p>
            <a:pPr marL="342900" indent="-342900" algn="ctr">
              <a:lnSpc>
                <a:spcPct val="80000"/>
              </a:lnSpc>
              <a:spcBef>
                <a:spcPct val="20000"/>
              </a:spcBef>
              <a:buClr>
                <a:schemeClr val="bg2"/>
              </a:buClr>
              <a:buSzPct val="75000"/>
              <a:buFont typeface="Wingdings" pitchFamily="2" charset="2"/>
              <a:buNone/>
            </a:pPr>
            <a:r>
              <a:rPr lang="en-US" altLang="zh-CN" sz="2400">
                <a:solidFill>
                  <a:srgbClr val="04440F"/>
                </a:solidFill>
              </a:rPr>
              <a:t>5</a:t>
            </a:r>
          </a:p>
        </p:txBody>
      </p:sp>
      <p:sp>
        <p:nvSpPr>
          <p:cNvPr id="58385" name="Line 28"/>
          <p:cNvSpPr>
            <a:spLocks noChangeShapeType="1"/>
          </p:cNvSpPr>
          <p:nvPr/>
        </p:nvSpPr>
        <p:spPr bwMode="auto">
          <a:xfrm>
            <a:off x="1571625" y="3268663"/>
            <a:ext cx="520700" cy="773112"/>
          </a:xfrm>
          <a:prstGeom prst="line">
            <a:avLst/>
          </a:prstGeom>
          <a:noFill/>
          <a:ln w="25400">
            <a:solidFill>
              <a:srgbClr val="000000"/>
            </a:solidFill>
            <a:round/>
            <a:headEnd/>
            <a:tailEnd/>
          </a:ln>
        </p:spPr>
        <p:txBody>
          <a:bodyPr/>
          <a:lstStyle/>
          <a:p>
            <a:endParaRPr lang="zh-CN" altLang="en-US"/>
          </a:p>
        </p:txBody>
      </p:sp>
      <p:graphicFrame>
        <p:nvGraphicFramePr>
          <p:cNvPr id="1473652" name="Group 116"/>
          <p:cNvGraphicFramePr>
            <a:graphicFrameLocks noGrp="1"/>
          </p:cNvGraphicFramePr>
          <p:nvPr>
            <p:ph/>
          </p:nvPr>
        </p:nvGraphicFramePr>
        <p:xfrm>
          <a:off x="4075113" y="3005138"/>
          <a:ext cx="4932362" cy="793750"/>
        </p:xfrm>
        <a:graphic>
          <a:graphicData uri="http://schemas.openxmlformats.org/drawingml/2006/table">
            <a:tbl>
              <a:tblPr/>
              <a:tblGrid>
                <a:gridCol w="985837"/>
                <a:gridCol w="987425"/>
                <a:gridCol w="985838"/>
                <a:gridCol w="987425"/>
                <a:gridCol w="985837"/>
              </a:tblGrid>
              <a:tr h="793750">
                <a:tc>
                  <a:txBody>
                    <a:bodyPr/>
                    <a:lstStyle/>
                    <a:p>
                      <a:pPr marL="0" marR="0" lvl="0" indent="0" algn="ctr" defTabSz="914400" rtl="0" eaLnBrk="1" fontAlgn="base" latinLnBrk="0" hangingPunct="1">
                        <a:lnSpc>
                          <a:spcPct val="110000"/>
                        </a:lnSpc>
                        <a:spcBef>
                          <a:spcPct val="0"/>
                        </a:spcBef>
                        <a:spcAft>
                          <a:spcPct val="0"/>
                        </a:spcAft>
                        <a:buClr>
                          <a:schemeClr val="bg2"/>
                        </a:buClr>
                        <a:buSzPct val="75000"/>
                        <a:buFont typeface="Wingdings" pitchFamily="2" charset="2"/>
                        <a:buNone/>
                        <a:tabLst/>
                      </a:pPr>
                      <a:r>
                        <a:rPr kumimoji="0" lang="en-US" altLang="zh-CN" sz="3600" b="1" i="0" u="none" strike="noStrike" cap="none" normalizeH="0" baseline="0" dirty="0" smtClean="0">
                          <a:ln>
                            <a:noFill/>
                          </a:ln>
                          <a:solidFill>
                            <a:srgbClr val="04440F"/>
                          </a:solidFill>
                          <a:effectLst/>
                          <a:latin typeface="Times New Roman" pitchFamily="18"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bg2"/>
                        </a:buClr>
                        <a:buSzPct val="75000"/>
                        <a:buFont typeface="Wingdings" pitchFamily="2" charset="2"/>
                        <a:buNone/>
                        <a:tabLst/>
                      </a:pPr>
                      <a:r>
                        <a:rPr kumimoji="0" lang="en-US" altLang="zh-CN" sz="3600" b="1" i="0" u="none" strike="noStrike" cap="none" normalizeH="0" baseline="0" smtClean="0">
                          <a:ln>
                            <a:noFill/>
                          </a:ln>
                          <a:solidFill>
                            <a:srgbClr val="04440F"/>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bg2"/>
                        </a:buClr>
                        <a:buSzPct val="75000"/>
                        <a:buFont typeface="Wingdings" pitchFamily="2" charset="2"/>
                        <a:buNone/>
                        <a:tabLst/>
                      </a:pPr>
                      <a:r>
                        <a:rPr kumimoji="0" lang="en-US" altLang="zh-CN" sz="3600" b="1" i="0" u="none" strike="noStrike" cap="none" normalizeH="0" baseline="0" smtClean="0">
                          <a:ln>
                            <a:noFill/>
                          </a:ln>
                          <a:solidFill>
                            <a:srgbClr val="04440F"/>
                          </a:solidFill>
                          <a:effectLst/>
                          <a:latin typeface="Times New Roman" pitchFamily="18"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bg2"/>
                        </a:buClr>
                        <a:buSzPct val="75000"/>
                        <a:buFont typeface="Wingdings" pitchFamily="2" charset="2"/>
                        <a:buNone/>
                        <a:tabLst/>
                      </a:pPr>
                      <a:r>
                        <a:rPr kumimoji="0" lang="en-US" altLang="zh-CN" sz="3600" b="1" i="0" u="none" strike="noStrike" cap="none" normalizeH="0" baseline="0" dirty="0" smtClean="0">
                          <a:ln>
                            <a:noFill/>
                          </a:ln>
                          <a:solidFill>
                            <a:srgbClr val="04440F"/>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bg2"/>
                        </a:buClr>
                        <a:buSzPct val="75000"/>
                        <a:buFont typeface="Wingdings" pitchFamily="2" charset="2"/>
                        <a:buNone/>
                        <a:tabLst/>
                      </a:pPr>
                      <a:r>
                        <a:rPr kumimoji="0" lang="en-US" altLang="zh-CN" sz="3600" b="1" i="0" u="none" strike="noStrike" cap="none" normalizeH="0" baseline="0" smtClean="0">
                          <a:ln>
                            <a:noFill/>
                          </a:ln>
                          <a:solidFill>
                            <a:srgbClr val="04440F"/>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19"/>
          <p:cNvGrpSpPr>
            <a:grpSpLocks/>
          </p:cNvGrpSpPr>
          <p:nvPr/>
        </p:nvGrpSpPr>
        <p:grpSpPr bwMode="auto">
          <a:xfrm>
            <a:off x="4194175" y="3938588"/>
            <a:ext cx="4659313" cy="363537"/>
            <a:chOff x="2642" y="2481"/>
            <a:chExt cx="2935" cy="229"/>
          </a:xfrm>
        </p:grpSpPr>
        <p:sp>
          <p:nvSpPr>
            <p:cNvPr id="58411" name="Rectangle 12"/>
            <p:cNvSpPr>
              <a:spLocks noChangeArrowheads="1"/>
            </p:cNvSpPr>
            <p:nvPr/>
          </p:nvSpPr>
          <p:spPr bwMode="auto">
            <a:xfrm>
              <a:off x="2642" y="2484"/>
              <a:ext cx="454" cy="226"/>
            </a:xfrm>
            <a:prstGeom prst="rect">
              <a:avLst/>
            </a:prstGeom>
            <a:noFill/>
            <a:ln w="9525">
              <a:noFill/>
              <a:miter lim="800000"/>
              <a:headEnd/>
              <a:tailEnd/>
            </a:ln>
          </p:spPr>
          <p:txBody>
            <a:bodyPr lIns="0" tIns="0" rIns="0" bIns="0"/>
            <a:lstStyle/>
            <a:p>
              <a:pPr marL="342900" indent="-342900" algn="ctr">
                <a:lnSpc>
                  <a:spcPct val="72000"/>
                </a:lnSpc>
                <a:spcBef>
                  <a:spcPct val="20000"/>
                </a:spcBef>
                <a:buClr>
                  <a:schemeClr val="bg2"/>
                </a:buClr>
                <a:buSzPct val="75000"/>
                <a:buFont typeface="Wingdings" pitchFamily="2" charset="2"/>
                <a:buNone/>
              </a:pPr>
              <a:r>
                <a:rPr lang="en-US" altLang="zh-CN" sz="2900">
                  <a:solidFill>
                    <a:srgbClr val="04440F"/>
                  </a:solidFill>
                </a:rPr>
                <a:t>A[1]</a:t>
              </a:r>
            </a:p>
          </p:txBody>
        </p:sp>
        <p:sp>
          <p:nvSpPr>
            <p:cNvPr id="58412" name="Rectangle 111"/>
            <p:cNvSpPr>
              <a:spLocks noChangeArrowheads="1"/>
            </p:cNvSpPr>
            <p:nvPr/>
          </p:nvSpPr>
          <p:spPr bwMode="auto">
            <a:xfrm>
              <a:off x="3270" y="2484"/>
              <a:ext cx="454" cy="226"/>
            </a:xfrm>
            <a:prstGeom prst="rect">
              <a:avLst/>
            </a:prstGeom>
            <a:noFill/>
            <a:ln w="9525">
              <a:noFill/>
              <a:miter lim="800000"/>
              <a:headEnd/>
              <a:tailEnd/>
            </a:ln>
          </p:spPr>
          <p:txBody>
            <a:bodyPr lIns="0" tIns="0" rIns="0" bIns="0"/>
            <a:lstStyle/>
            <a:p>
              <a:pPr marL="342900" indent="-342900" algn="ctr">
                <a:lnSpc>
                  <a:spcPct val="72000"/>
                </a:lnSpc>
                <a:spcBef>
                  <a:spcPct val="20000"/>
                </a:spcBef>
                <a:buClr>
                  <a:schemeClr val="bg2"/>
                </a:buClr>
                <a:buSzPct val="75000"/>
                <a:buFont typeface="Wingdings" pitchFamily="2" charset="2"/>
                <a:buNone/>
              </a:pPr>
              <a:r>
                <a:rPr lang="en-US" altLang="zh-CN" sz="2900">
                  <a:solidFill>
                    <a:srgbClr val="04440F"/>
                  </a:solidFill>
                </a:rPr>
                <a:t>A[2]</a:t>
              </a:r>
            </a:p>
          </p:txBody>
        </p:sp>
        <p:sp>
          <p:nvSpPr>
            <p:cNvPr id="58413" name="Rectangle 113"/>
            <p:cNvSpPr>
              <a:spLocks noChangeArrowheads="1"/>
            </p:cNvSpPr>
            <p:nvPr/>
          </p:nvSpPr>
          <p:spPr bwMode="auto">
            <a:xfrm>
              <a:off x="3885" y="2481"/>
              <a:ext cx="454" cy="226"/>
            </a:xfrm>
            <a:prstGeom prst="rect">
              <a:avLst/>
            </a:prstGeom>
            <a:noFill/>
            <a:ln w="9525">
              <a:noFill/>
              <a:miter lim="800000"/>
              <a:headEnd/>
              <a:tailEnd/>
            </a:ln>
          </p:spPr>
          <p:txBody>
            <a:bodyPr lIns="0" tIns="0" rIns="0" bIns="0"/>
            <a:lstStyle/>
            <a:p>
              <a:pPr marL="342900" indent="-342900" algn="ctr">
                <a:lnSpc>
                  <a:spcPct val="72000"/>
                </a:lnSpc>
                <a:spcBef>
                  <a:spcPct val="20000"/>
                </a:spcBef>
                <a:buClr>
                  <a:schemeClr val="bg2"/>
                </a:buClr>
                <a:buSzPct val="75000"/>
                <a:buFont typeface="Wingdings" pitchFamily="2" charset="2"/>
                <a:buNone/>
              </a:pPr>
              <a:r>
                <a:rPr lang="en-US" altLang="zh-CN" sz="2900">
                  <a:solidFill>
                    <a:srgbClr val="04440F"/>
                  </a:solidFill>
                </a:rPr>
                <a:t>A[3]</a:t>
              </a:r>
            </a:p>
          </p:txBody>
        </p:sp>
        <p:sp>
          <p:nvSpPr>
            <p:cNvPr id="58414" name="Rectangle 114"/>
            <p:cNvSpPr>
              <a:spLocks noChangeArrowheads="1"/>
            </p:cNvSpPr>
            <p:nvPr/>
          </p:nvSpPr>
          <p:spPr bwMode="auto">
            <a:xfrm>
              <a:off x="4510" y="2484"/>
              <a:ext cx="454" cy="226"/>
            </a:xfrm>
            <a:prstGeom prst="rect">
              <a:avLst/>
            </a:prstGeom>
            <a:noFill/>
            <a:ln w="9525">
              <a:noFill/>
              <a:miter lim="800000"/>
              <a:headEnd/>
              <a:tailEnd/>
            </a:ln>
          </p:spPr>
          <p:txBody>
            <a:bodyPr lIns="0" tIns="0" rIns="0" bIns="0"/>
            <a:lstStyle/>
            <a:p>
              <a:pPr marL="342900" indent="-342900" algn="ctr">
                <a:lnSpc>
                  <a:spcPct val="72000"/>
                </a:lnSpc>
                <a:spcBef>
                  <a:spcPct val="20000"/>
                </a:spcBef>
                <a:buClr>
                  <a:schemeClr val="bg2"/>
                </a:buClr>
                <a:buSzPct val="75000"/>
                <a:buFont typeface="Wingdings" pitchFamily="2" charset="2"/>
                <a:buNone/>
              </a:pPr>
              <a:r>
                <a:rPr lang="en-US" altLang="zh-CN" sz="2900">
                  <a:solidFill>
                    <a:srgbClr val="04440F"/>
                  </a:solidFill>
                </a:rPr>
                <a:t>A[4]</a:t>
              </a:r>
            </a:p>
          </p:txBody>
        </p:sp>
        <p:sp>
          <p:nvSpPr>
            <p:cNvPr id="58415" name="Rectangle 115"/>
            <p:cNvSpPr>
              <a:spLocks noChangeArrowheads="1"/>
            </p:cNvSpPr>
            <p:nvPr/>
          </p:nvSpPr>
          <p:spPr bwMode="auto">
            <a:xfrm>
              <a:off x="5123" y="2484"/>
              <a:ext cx="454" cy="226"/>
            </a:xfrm>
            <a:prstGeom prst="rect">
              <a:avLst/>
            </a:prstGeom>
            <a:noFill/>
            <a:ln w="9525">
              <a:noFill/>
              <a:miter lim="800000"/>
              <a:headEnd/>
              <a:tailEnd/>
            </a:ln>
          </p:spPr>
          <p:txBody>
            <a:bodyPr lIns="0" tIns="0" rIns="0" bIns="0"/>
            <a:lstStyle/>
            <a:p>
              <a:pPr marL="342900" indent="-342900" algn="ctr">
                <a:lnSpc>
                  <a:spcPct val="72000"/>
                </a:lnSpc>
                <a:spcBef>
                  <a:spcPct val="20000"/>
                </a:spcBef>
                <a:buClr>
                  <a:schemeClr val="bg2"/>
                </a:buClr>
                <a:buSzPct val="75000"/>
                <a:buFont typeface="Wingdings" pitchFamily="2" charset="2"/>
                <a:buNone/>
              </a:pPr>
              <a:r>
                <a:rPr lang="en-US" altLang="zh-CN" sz="2900">
                  <a:solidFill>
                    <a:srgbClr val="04440F"/>
                  </a:solidFill>
                </a:rPr>
                <a:t>A[5]</a:t>
              </a:r>
            </a:p>
          </p:txBody>
        </p:sp>
      </p:grpSp>
      <p:grpSp>
        <p:nvGrpSpPr>
          <p:cNvPr id="3" name="组合 1"/>
          <p:cNvGrpSpPr>
            <a:grpSpLocks/>
          </p:cNvGrpSpPr>
          <p:nvPr/>
        </p:nvGrpSpPr>
        <p:grpSpPr bwMode="auto">
          <a:xfrm>
            <a:off x="4344988" y="2155825"/>
            <a:ext cx="2197100" cy="893763"/>
            <a:chOff x="4344988" y="2155825"/>
            <a:chExt cx="2197100" cy="893523"/>
          </a:xfrm>
        </p:grpSpPr>
        <p:grpSp>
          <p:nvGrpSpPr>
            <p:cNvPr id="4" name="组合 11"/>
            <p:cNvGrpSpPr>
              <a:grpSpLocks/>
            </p:cNvGrpSpPr>
            <p:nvPr/>
          </p:nvGrpSpPr>
          <p:grpSpPr bwMode="auto">
            <a:xfrm>
              <a:off x="4533900" y="2397123"/>
              <a:ext cx="1038225" cy="652225"/>
              <a:chOff x="4533271" y="2397177"/>
              <a:chExt cx="1039482" cy="651351"/>
            </a:xfrm>
          </p:grpSpPr>
          <p:cxnSp>
            <p:nvCxnSpPr>
              <p:cNvPr id="58408" name="直接连接符 2"/>
              <p:cNvCxnSpPr>
                <a:cxnSpLocks noChangeShapeType="1"/>
              </p:cNvCxnSpPr>
              <p:nvPr/>
            </p:nvCxnSpPr>
            <p:spPr bwMode="auto">
              <a:xfrm flipV="1">
                <a:off x="4546907" y="2404786"/>
                <a:ext cx="0" cy="591344"/>
              </a:xfrm>
              <a:prstGeom prst="line">
                <a:avLst/>
              </a:prstGeom>
              <a:noFill/>
              <a:ln w="38100" algn="ctr">
                <a:solidFill>
                  <a:schemeClr val="tx1"/>
                </a:solidFill>
                <a:round/>
                <a:headEnd/>
                <a:tailEnd/>
              </a:ln>
            </p:spPr>
          </p:cxnSp>
          <p:cxnSp>
            <p:nvCxnSpPr>
              <p:cNvPr id="58409" name="直接连接符 4"/>
              <p:cNvCxnSpPr>
                <a:cxnSpLocks noChangeShapeType="1"/>
              </p:cNvCxnSpPr>
              <p:nvPr/>
            </p:nvCxnSpPr>
            <p:spPr bwMode="auto">
              <a:xfrm>
                <a:off x="4533271" y="2397177"/>
                <a:ext cx="1039482" cy="0"/>
              </a:xfrm>
              <a:prstGeom prst="line">
                <a:avLst/>
              </a:prstGeom>
              <a:noFill/>
              <a:ln w="38100" algn="ctr">
                <a:solidFill>
                  <a:schemeClr val="tx1"/>
                </a:solidFill>
                <a:round/>
                <a:headEnd/>
                <a:tailEnd/>
              </a:ln>
            </p:spPr>
          </p:cxnSp>
          <p:cxnSp>
            <p:nvCxnSpPr>
              <p:cNvPr id="58410" name="直接箭头连接符 6"/>
              <p:cNvCxnSpPr>
                <a:cxnSpLocks noChangeShapeType="1"/>
              </p:cNvCxnSpPr>
              <p:nvPr/>
            </p:nvCxnSpPr>
            <p:spPr bwMode="auto">
              <a:xfrm>
                <a:off x="5566746" y="2398049"/>
                <a:ext cx="0" cy="650479"/>
              </a:xfrm>
              <a:prstGeom prst="straightConnector1">
                <a:avLst/>
              </a:prstGeom>
              <a:noFill/>
              <a:ln w="38100" algn="ctr">
                <a:solidFill>
                  <a:schemeClr val="tx1"/>
                </a:solidFill>
                <a:round/>
                <a:headEnd/>
                <a:tailEnd type="stealth" w="lg" len="lg"/>
              </a:ln>
            </p:spPr>
          </p:cxnSp>
        </p:grpSp>
        <p:cxnSp>
          <p:nvCxnSpPr>
            <p:cNvPr id="58405" name="直接连接符 38"/>
            <p:cNvCxnSpPr>
              <a:cxnSpLocks noChangeShapeType="1"/>
            </p:cNvCxnSpPr>
            <p:nvPr/>
          </p:nvCxnSpPr>
          <p:spPr bwMode="auto">
            <a:xfrm flipV="1">
              <a:off x="4347528" y="2155825"/>
              <a:ext cx="0" cy="831850"/>
            </a:xfrm>
            <a:prstGeom prst="line">
              <a:avLst/>
            </a:prstGeom>
            <a:noFill/>
            <a:ln w="38100" algn="ctr">
              <a:solidFill>
                <a:srgbClr val="FF0000"/>
              </a:solidFill>
              <a:round/>
              <a:headEnd/>
              <a:tailEnd/>
            </a:ln>
          </p:spPr>
        </p:cxnSp>
        <p:cxnSp>
          <p:nvCxnSpPr>
            <p:cNvPr id="58406" name="直接连接符 39"/>
            <p:cNvCxnSpPr>
              <a:cxnSpLocks noChangeShapeType="1"/>
            </p:cNvCxnSpPr>
            <p:nvPr/>
          </p:nvCxnSpPr>
          <p:spPr bwMode="auto">
            <a:xfrm>
              <a:off x="4344988" y="2155825"/>
              <a:ext cx="2197100" cy="0"/>
            </a:xfrm>
            <a:prstGeom prst="line">
              <a:avLst/>
            </a:prstGeom>
            <a:noFill/>
            <a:ln w="38100" algn="ctr">
              <a:solidFill>
                <a:srgbClr val="FF0000"/>
              </a:solidFill>
              <a:round/>
              <a:headEnd/>
              <a:tailEnd/>
            </a:ln>
          </p:spPr>
        </p:cxnSp>
        <p:cxnSp>
          <p:nvCxnSpPr>
            <p:cNvPr id="58407" name="直接箭头连接符 40"/>
            <p:cNvCxnSpPr>
              <a:cxnSpLocks noChangeShapeType="1"/>
            </p:cNvCxnSpPr>
            <p:nvPr/>
          </p:nvCxnSpPr>
          <p:spPr bwMode="auto">
            <a:xfrm>
              <a:off x="6530975" y="2155825"/>
              <a:ext cx="0" cy="831850"/>
            </a:xfrm>
            <a:prstGeom prst="straightConnector1">
              <a:avLst/>
            </a:prstGeom>
            <a:noFill/>
            <a:ln w="38100" algn="ctr">
              <a:solidFill>
                <a:srgbClr val="FF0000"/>
              </a:solidFill>
              <a:round/>
              <a:headEnd/>
              <a:tailEnd type="stealth" w="lg" len="lg"/>
            </a:ln>
          </p:spPr>
        </p:cxnSp>
      </p:grpSp>
      <p:sp>
        <p:nvSpPr>
          <p:cNvPr id="58403" name="Line 16"/>
          <p:cNvSpPr>
            <a:spLocks noChangeShapeType="1"/>
          </p:cNvSpPr>
          <p:nvPr/>
        </p:nvSpPr>
        <p:spPr bwMode="auto">
          <a:xfrm flipH="1">
            <a:off x="585788" y="3221038"/>
            <a:ext cx="639762" cy="862012"/>
          </a:xfrm>
          <a:prstGeom prst="line">
            <a:avLst/>
          </a:prstGeom>
          <a:noFill/>
          <a:ln w="25400">
            <a:solidFill>
              <a:srgbClr val="000000"/>
            </a:solidFill>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页脚占位符 2"/>
          <p:cNvSpPr>
            <a:spLocks noGrp="1"/>
          </p:cNvSpPr>
          <p:nvPr>
            <p:ph type="ftr" sz="quarter" idx="10"/>
          </p:nvPr>
        </p:nvSpPr>
        <p:spPr>
          <a:noFill/>
          <a:ln>
            <a:miter lim="800000"/>
            <a:headEnd/>
            <a:tailEnd/>
          </a:ln>
        </p:spPr>
        <p:txBody>
          <a:bodyPr/>
          <a:lstStyle/>
          <a:p>
            <a:r>
              <a:rPr lang="zh-CN" altLang="en-US" smtClean="0">
                <a:ea typeface="宋体" charset="-122"/>
              </a:rPr>
              <a:t>第  </a:t>
            </a:r>
            <a:fld id="{70595DA2-BE6C-4006-B3CC-1A227C31F048}" type="slidenum">
              <a:rPr lang="zh-CN" altLang="en-US" smtClean="0">
                <a:ea typeface="宋体" charset="-122"/>
              </a:rPr>
              <a:pPr/>
              <a:t>44</a:t>
            </a:fld>
            <a:r>
              <a:rPr lang="en-US" altLang="zh-CN" smtClean="0">
                <a:ea typeface="宋体" charset="-122"/>
              </a:rPr>
              <a:t>  </a:t>
            </a:r>
            <a:r>
              <a:rPr lang="zh-CN" altLang="en-US" smtClean="0">
                <a:ea typeface="宋体" charset="-122"/>
              </a:rPr>
              <a:t>页</a:t>
            </a:r>
          </a:p>
        </p:txBody>
      </p:sp>
      <p:graphicFrame>
        <p:nvGraphicFramePr>
          <p:cNvPr id="1434839" name="Group 215"/>
          <p:cNvGraphicFramePr>
            <a:graphicFrameLocks noGrp="1"/>
          </p:cNvGraphicFramePr>
          <p:nvPr>
            <p:ph/>
          </p:nvPr>
        </p:nvGraphicFramePr>
        <p:xfrm>
          <a:off x="327025" y="5326063"/>
          <a:ext cx="8502650" cy="993775"/>
        </p:xfrm>
        <a:graphic>
          <a:graphicData uri="http://schemas.openxmlformats.org/drawingml/2006/table">
            <a:tbl>
              <a:tblPr/>
              <a:tblGrid>
                <a:gridCol w="1692275"/>
                <a:gridCol w="681038"/>
                <a:gridCol w="681037"/>
                <a:gridCol w="681038"/>
                <a:gridCol w="681037"/>
                <a:gridCol w="681038"/>
                <a:gridCol w="681037"/>
                <a:gridCol w="681038"/>
                <a:gridCol w="681037"/>
                <a:gridCol w="681038"/>
                <a:gridCol w="681037"/>
              </a:tblGrid>
              <a:tr h="496920">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zh-CN" altLang="en-US" sz="2800" b="1" i="0" u="none" strike="noStrike" cap="none" normalizeH="0" baseline="0" dirty="0" smtClean="0">
                          <a:ln>
                            <a:noFill/>
                          </a:ln>
                          <a:solidFill>
                            <a:srgbClr val="04440F"/>
                          </a:solidFill>
                          <a:effectLst/>
                          <a:latin typeface="Times New Roman" pitchFamily="18" charset="0"/>
                          <a:ea typeface="宋体" pitchFamily="2" charset="-122"/>
                        </a:rPr>
                        <a:t>结点值</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04440F"/>
                          </a:solidFill>
                          <a:effectLst/>
                          <a:latin typeface="Times New Roman" pitchFamily="18" charset="0"/>
                          <a:ea typeface="宋体" pitchFamily="2" charset="-122"/>
                        </a:rPr>
                        <a:t>31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04440F"/>
                          </a:solidFill>
                          <a:effectLst/>
                          <a:latin typeface="Times New Roman" pitchFamily="18" charset="0"/>
                          <a:ea typeface="宋体" pitchFamily="2" charset="-122"/>
                        </a:rPr>
                        <a:t>23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04440F"/>
                          </a:solidFill>
                          <a:effectLst/>
                          <a:latin typeface="Times New Roman" pitchFamily="18" charset="0"/>
                          <a:ea typeface="宋体" pitchFamily="2" charset="-122"/>
                        </a:rPr>
                        <a:t>12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04440F"/>
                          </a:solidFill>
                          <a:effectLst/>
                          <a:latin typeface="Times New Roman" pitchFamily="18" charset="0"/>
                          <a:ea typeface="宋体" pitchFamily="2" charset="-122"/>
                        </a:rPr>
                        <a:t>66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04440F"/>
                          </a:solidFill>
                          <a:effectLst/>
                          <a:latin typeface="Times New Roman" pitchFamily="18" charset="0"/>
                          <a:ea typeface="宋体" pitchFamily="2" charset="-122"/>
                        </a:rPr>
                        <a:t>94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rgbClr val="04440F"/>
                          </a:solidFill>
                          <a:effectLst/>
                          <a:latin typeface="Times New Roman" pitchFamily="18" charset="0"/>
                          <a:ea typeface="宋体" pitchFamily="2" charset="-122"/>
                        </a:rPr>
                        <a:t>17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04440F"/>
                          </a:solidFill>
                          <a:effectLst/>
                          <a:latin typeface="Times New Roman" pitchFamily="18" charset="0"/>
                          <a:ea typeface="宋体" pitchFamily="2" charset="-122"/>
                        </a:rPr>
                        <a:t>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04440F"/>
                          </a:solidFill>
                          <a:effectLst/>
                          <a:latin typeface="Times New Roman" pitchFamily="18" charset="0"/>
                          <a:ea typeface="宋体" pitchFamily="2" charset="-122"/>
                        </a:rPr>
                        <a:t>70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04440F"/>
                          </a:solidFill>
                          <a:effectLst/>
                          <a:latin typeface="Times New Roman" pitchFamily="18" charset="0"/>
                          <a:ea typeface="宋体" pitchFamily="2" charset="-122"/>
                        </a:rPr>
                        <a:t>62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04440F"/>
                          </a:solidFill>
                          <a:effectLst/>
                          <a:latin typeface="Times New Roman" pitchFamily="18" charset="0"/>
                          <a:ea typeface="宋体" pitchFamily="2" charset="-122"/>
                        </a:rPr>
                        <a:t>49</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96855">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zh-CN" altLang="en-US" sz="2800" b="1" i="0" u="none" strike="noStrike" cap="none" normalizeH="0" baseline="0" smtClean="0">
                          <a:ln>
                            <a:noFill/>
                          </a:ln>
                          <a:solidFill>
                            <a:srgbClr val="FF0000"/>
                          </a:solidFill>
                          <a:effectLst/>
                          <a:latin typeface="Times New Roman" pitchFamily="18" charset="0"/>
                          <a:ea typeface="宋体" pitchFamily="2" charset="-122"/>
                        </a:rPr>
                        <a:t>结点编号</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rgbClr val="FF0000"/>
                          </a:solidFill>
                          <a:effectLst/>
                          <a:latin typeface="Times New Roman" pitchFamily="18" charset="0"/>
                          <a:ea typeface="宋体" pitchFamily="2" charset="-122"/>
                        </a:rPr>
                        <a:t>10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组合 8"/>
          <p:cNvGrpSpPr>
            <a:grpSpLocks/>
          </p:cNvGrpSpPr>
          <p:nvPr/>
        </p:nvGrpSpPr>
        <p:grpSpPr bwMode="auto">
          <a:xfrm>
            <a:off x="946150" y="1296988"/>
            <a:ext cx="6877050" cy="3743325"/>
            <a:chOff x="945980" y="471143"/>
            <a:chExt cx="6876763" cy="4224224"/>
          </a:xfrm>
        </p:grpSpPr>
        <p:sp>
          <p:nvSpPr>
            <p:cNvPr id="59434" name="TextBox 3"/>
            <p:cNvSpPr txBox="1">
              <a:spLocks noChangeArrowheads="1"/>
            </p:cNvSpPr>
            <p:nvPr/>
          </p:nvSpPr>
          <p:spPr bwMode="auto">
            <a:xfrm>
              <a:off x="3185739" y="4344184"/>
              <a:ext cx="415515" cy="320601"/>
            </a:xfrm>
            <a:prstGeom prst="rect">
              <a:avLst/>
            </a:prstGeom>
            <a:noFill/>
            <a:ln w="9525">
              <a:noFill/>
              <a:miter lim="800000"/>
              <a:headEnd/>
              <a:tailEnd/>
            </a:ln>
          </p:spPr>
          <p:txBody>
            <a:bodyPr lIns="0" tIns="0" rIns="0" bIns="0">
              <a:spAutoFit/>
            </a:bodyPr>
            <a:lstStyle/>
            <a:p>
              <a:pPr algn="ctr">
                <a:lnSpc>
                  <a:spcPts val="2500"/>
                </a:lnSpc>
                <a:buClr>
                  <a:schemeClr val="bg2"/>
                </a:buClr>
                <a:buSzPct val="75000"/>
                <a:buFont typeface="Wingdings" pitchFamily="2" charset="2"/>
                <a:buNone/>
              </a:pPr>
              <a:r>
                <a:rPr lang="en-US" altLang="zh-CN" sz="2500">
                  <a:solidFill>
                    <a:srgbClr val="FF0000"/>
                  </a:solidFill>
                </a:rPr>
                <a:t>10</a:t>
              </a:r>
              <a:endParaRPr lang="zh-CN" altLang="en-US" sz="2500">
                <a:solidFill>
                  <a:srgbClr val="FF0000"/>
                </a:solidFill>
              </a:endParaRPr>
            </a:p>
          </p:txBody>
        </p:sp>
        <p:grpSp>
          <p:nvGrpSpPr>
            <p:cNvPr id="3" name="组合 6"/>
            <p:cNvGrpSpPr>
              <a:grpSpLocks/>
            </p:cNvGrpSpPr>
            <p:nvPr/>
          </p:nvGrpSpPr>
          <p:grpSpPr bwMode="auto">
            <a:xfrm>
              <a:off x="945980" y="471143"/>
              <a:ext cx="6876763" cy="3841142"/>
              <a:chOff x="945980" y="566840"/>
              <a:chExt cx="6876763" cy="3841142"/>
            </a:xfrm>
          </p:grpSpPr>
          <p:sp>
            <p:nvSpPr>
              <p:cNvPr id="59438" name="AutoShape 63"/>
              <p:cNvSpPr>
                <a:spLocks noChangeArrowheads="1"/>
              </p:cNvSpPr>
              <p:nvPr/>
            </p:nvSpPr>
            <p:spPr bwMode="auto">
              <a:xfrm>
                <a:off x="1433663" y="2685211"/>
                <a:ext cx="956116" cy="615377"/>
              </a:xfrm>
              <a:prstGeom prst="flowChartConnector">
                <a:avLst/>
              </a:prstGeom>
              <a:noFill/>
              <a:ln w="38100">
                <a:solidFill>
                  <a:srgbClr val="466861"/>
                </a:solidFill>
                <a:round/>
                <a:headEnd/>
                <a:tailEnd/>
              </a:ln>
            </p:spPr>
            <p:txBody>
              <a:bodyPr wrap="none" lIns="0" tIns="0" rIns="0" bIns="0" anchor="ctr"/>
              <a:lstStyle/>
              <a:p>
                <a:pPr algn="ctr">
                  <a:spcBef>
                    <a:spcPct val="20000"/>
                  </a:spcBef>
                  <a:buClr>
                    <a:schemeClr val="bg2"/>
                  </a:buClr>
                  <a:buSzPct val="75000"/>
                  <a:buFont typeface="Wingdings" pitchFamily="2" charset="2"/>
                  <a:buNone/>
                </a:pPr>
                <a:r>
                  <a:rPr lang="en-US" altLang="zh-CN" sz="2900">
                    <a:solidFill>
                      <a:srgbClr val="000000"/>
                    </a:solidFill>
                  </a:rPr>
                  <a:t>66</a:t>
                </a:r>
                <a:endParaRPr lang="zh-CN" altLang="en-US" sz="2900">
                  <a:solidFill>
                    <a:srgbClr val="000000"/>
                  </a:solidFill>
                </a:endParaRPr>
              </a:p>
            </p:txBody>
          </p:sp>
          <p:grpSp>
            <p:nvGrpSpPr>
              <p:cNvPr id="4" name="组合 5"/>
              <p:cNvGrpSpPr>
                <a:grpSpLocks/>
              </p:cNvGrpSpPr>
              <p:nvPr/>
            </p:nvGrpSpPr>
            <p:grpSpPr bwMode="auto">
              <a:xfrm>
                <a:off x="945980" y="566840"/>
                <a:ext cx="6876763" cy="3841142"/>
                <a:chOff x="945980" y="566840"/>
                <a:chExt cx="6876763" cy="3841142"/>
              </a:xfrm>
            </p:grpSpPr>
            <p:sp>
              <p:nvSpPr>
                <p:cNvPr id="59448" name="Line 36"/>
                <p:cNvSpPr>
                  <a:spLocks noChangeShapeType="1"/>
                </p:cNvSpPr>
                <p:nvPr/>
              </p:nvSpPr>
              <p:spPr bwMode="auto">
                <a:xfrm>
                  <a:off x="2160910" y="3256632"/>
                  <a:ext cx="340095" cy="611123"/>
                </a:xfrm>
                <a:prstGeom prst="line">
                  <a:avLst/>
                </a:prstGeom>
                <a:noFill/>
                <a:ln w="28575" cap="sq">
                  <a:solidFill>
                    <a:srgbClr val="466861"/>
                  </a:solidFill>
                  <a:round/>
                  <a:headEnd type="none" w="sm" len="sm"/>
                  <a:tailEnd type="none" w="med" len="lg"/>
                </a:ln>
              </p:spPr>
              <p:txBody>
                <a:bodyPr wrap="none" lIns="0" tIns="0" rIns="0" bIns="0"/>
                <a:lstStyle/>
                <a:p>
                  <a:endParaRPr lang="zh-CN" altLang="en-US"/>
                </a:p>
              </p:txBody>
            </p:sp>
            <p:sp>
              <p:nvSpPr>
                <p:cNvPr id="59449" name="AutoShape 22"/>
                <p:cNvSpPr>
                  <a:spLocks noChangeArrowheads="1"/>
                </p:cNvSpPr>
                <p:nvPr/>
              </p:nvSpPr>
              <p:spPr bwMode="auto">
                <a:xfrm>
                  <a:off x="2000488" y="3857784"/>
                  <a:ext cx="857724" cy="550198"/>
                </a:xfrm>
                <a:prstGeom prst="flowChartConnector">
                  <a:avLst/>
                </a:prstGeom>
                <a:noFill/>
                <a:ln w="38100">
                  <a:solidFill>
                    <a:srgbClr val="466861"/>
                  </a:solidFill>
                  <a:round/>
                  <a:headEnd/>
                  <a:tailEnd/>
                </a:ln>
              </p:spPr>
              <p:txBody>
                <a:bodyPr wrap="none" lIns="0" tIns="0" rIns="0" bIns="0" anchor="ctr"/>
                <a:lstStyle/>
                <a:p>
                  <a:pPr>
                    <a:spcBef>
                      <a:spcPct val="20000"/>
                    </a:spcBef>
                    <a:buClr>
                      <a:schemeClr val="bg2"/>
                    </a:buClr>
                    <a:buSzPct val="75000"/>
                    <a:buFont typeface="Wingdings" pitchFamily="2" charset="2"/>
                    <a:buNone/>
                  </a:pPr>
                  <a:endParaRPr lang="zh-CN" altLang="en-US"/>
                </a:p>
              </p:txBody>
            </p:sp>
            <p:sp>
              <p:nvSpPr>
                <p:cNvPr id="59450" name="AutoShape 25"/>
                <p:cNvSpPr>
                  <a:spLocks noChangeArrowheads="1"/>
                </p:cNvSpPr>
                <p:nvPr/>
              </p:nvSpPr>
              <p:spPr bwMode="auto">
                <a:xfrm>
                  <a:off x="945980" y="3879099"/>
                  <a:ext cx="857724" cy="527770"/>
                </a:xfrm>
                <a:prstGeom prst="flowChartConnector">
                  <a:avLst/>
                </a:prstGeom>
                <a:noFill/>
                <a:ln w="38100">
                  <a:solidFill>
                    <a:srgbClr val="466861"/>
                  </a:solidFill>
                  <a:round/>
                  <a:headEnd/>
                  <a:tailEnd/>
                </a:ln>
              </p:spPr>
              <p:txBody>
                <a:bodyPr wrap="none" lIns="0" tIns="0" rIns="0" bIns="0" anchor="ctr"/>
                <a:lstStyle/>
                <a:p>
                  <a:pPr>
                    <a:spcBef>
                      <a:spcPct val="20000"/>
                    </a:spcBef>
                    <a:buClr>
                      <a:schemeClr val="bg2"/>
                    </a:buClr>
                    <a:buSzPct val="75000"/>
                    <a:buFont typeface="Wingdings" pitchFamily="2" charset="2"/>
                    <a:buNone/>
                  </a:pPr>
                  <a:endParaRPr lang="zh-CN" altLang="en-US"/>
                </a:p>
              </p:txBody>
            </p:sp>
            <p:sp>
              <p:nvSpPr>
                <p:cNvPr id="59451" name="Line 27"/>
                <p:cNvSpPr>
                  <a:spLocks noChangeShapeType="1"/>
                </p:cNvSpPr>
                <p:nvPr/>
              </p:nvSpPr>
              <p:spPr bwMode="auto">
                <a:xfrm flipH="1">
                  <a:off x="3179056" y="1095724"/>
                  <a:ext cx="1197819" cy="564332"/>
                </a:xfrm>
                <a:prstGeom prst="line">
                  <a:avLst/>
                </a:prstGeom>
                <a:noFill/>
                <a:ln w="28575" cap="sq">
                  <a:solidFill>
                    <a:srgbClr val="466861"/>
                  </a:solidFill>
                  <a:round/>
                  <a:headEnd type="none" w="sm" len="sm"/>
                  <a:tailEnd type="none" w="med" len="lg"/>
                </a:ln>
              </p:spPr>
              <p:txBody>
                <a:bodyPr wrap="none" lIns="0" tIns="0" rIns="0" bIns="0"/>
                <a:lstStyle/>
                <a:p>
                  <a:endParaRPr lang="zh-CN" altLang="en-US"/>
                </a:p>
              </p:txBody>
            </p:sp>
            <p:sp>
              <p:nvSpPr>
                <p:cNvPr id="59452" name="Line 28"/>
                <p:cNvSpPr>
                  <a:spLocks noChangeShapeType="1"/>
                </p:cNvSpPr>
                <p:nvPr/>
              </p:nvSpPr>
              <p:spPr bwMode="auto">
                <a:xfrm>
                  <a:off x="5039953" y="1085798"/>
                  <a:ext cx="1195680" cy="574257"/>
                </a:xfrm>
                <a:prstGeom prst="line">
                  <a:avLst/>
                </a:prstGeom>
                <a:noFill/>
                <a:ln w="28575" cap="sq">
                  <a:solidFill>
                    <a:srgbClr val="466861"/>
                  </a:solidFill>
                  <a:round/>
                  <a:headEnd type="none" w="sm" len="sm"/>
                  <a:tailEnd type="none" w="med" len="lg"/>
                </a:ln>
              </p:spPr>
              <p:txBody>
                <a:bodyPr wrap="none" lIns="0" tIns="0" rIns="0" bIns="0"/>
                <a:lstStyle/>
                <a:p>
                  <a:endParaRPr lang="zh-CN" altLang="en-US"/>
                </a:p>
              </p:txBody>
            </p:sp>
            <p:sp>
              <p:nvSpPr>
                <p:cNvPr id="59453" name="AutoShape 30"/>
                <p:cNvSpPr>
                  <a:spLocks noChangeArrowheads="1"/>
                </p:cNvSpPr>
                <p:nvPr/>
              </p:nvSpPr>
              <p:spPr bwMode="auto">
                <a:xfrm>
                  <a:off x="2984411" y="3846441"/>
                  <a:ext cx="857724" cy="550198"/>
                </a:xfrm>
                <a:prstGeom prst="flowChartConnector">
                  <a:avLst/>
                </a:prstGeom>
                <a:noFill/>
                <a:ln w="38100">
                  <a:solidFill>
                    <a:srgbClr val="466861"/>
                  </a:solidFill>
                  <a:round/>
                  <a:headEnd/>
                  <a:tailEnd/>
                </a:ln>
              </p:spPr>
              <p:txBody>
                <a:bodyPr wrap="none" lIns="0" tIns="0" rIns="0" bIns="0" anchor="ctr"/>
                <a:lstStyle/>
                <a:p>
                  <a:pPr>
                    <a:spcBef>
                      <a:spcPct val="20000"/>
                    </a:spcBef>
                    <a:buClr>
                      <a:schemeClr val="bg2"/>
                    </a:buClr>
                    <a:buSzPct val="75000"/>
                    <a:buFont typeface="Wingdings" pitchFamily="2" charset="2"/>
                    <a:buNone/>
                  </a:pPr>
                  <a:endParaRPr lang="zh-CN" altLang="en-US"/>
                </a:p>
              </p:txBody>
            </p:sp>
            <p:sp>
              <p:nvSpPr>
                <p:cNvPr id="59454" name="Text Box 31"/>
                <p:cNvSpPr txBox="1">
                  <a:spLocks noChangeArrowheads="1"/>
                </p:cNvSpPr>
                <p:nvPr/>
              </p:nvSpPr>
              <p:spPr bwMode="auto">
                <a:xfrm>
                  <a:off x="3181257" y="3946934"/>
                  <a:ext cx="462016" cy="371897"/>
                </a:xfrm>
                <a:prstGeom prst="rect">
                  <a:avLst/>
                </a:prstGeom>
                <a:noFill/>
                <a:ln w="9525">
                  <a:noFill/>
                  <a:miter lim="800000"/>
                  <a:headEnd/>
                  <a:tailEnd/>
                </a:ln>
              </p:spPr>
              <p:txBody>
                <a:bodyPr lIns="0" tIns="0" rIns="0" bIns="0">
                  <a:spAutoFit/>
                </a:bodyPr>
                <a:lstStyle/>
                <a:p>
                  <a:pPr algn="ctr">
                    <a:lnSpc>
                      <a:spcPts val="2900"/>
                    </a:lnSpc>
                  </a:pPr>
                  <a:r>
                    <a:rPr kumimoji="1" lang="en-US" altLang="zh-CN" sz="2800">
                      <a:solidFill>
                        <a:schemeClr val="tx1"/>
                      </a:solidFill>
                      <a:ea typeface="幼圆"/>
                      <a:cs typeface="幼圆"/>
                    </a:rPr>
                    <a:t>49</a:t>
                  </a:r>
                </a:p>
              </p:txBody>
            </p:sp>
            <p:sp>
              <p:nvSpPr>
                <p:cNvPr id="59455" name="Line 32"/>
                <p:cNvSpPr>
                  <a:spLocks noChangeShapeType="1"/>
                </p:cNvSpPr>
                <p:nvPr/>
              </p:nvSpPr>
              <p:spPr bwMode="auto">
                <a:xfrm flipH="1">
                  <a:off x="2015461" y="2170506"/>
                  <a:ext cx="630994" cy="486346"/>
                </a:xfrm>
                <a:prstGeom prst="line">
                  <a:avLst/>
                </a:prstGeom>
                <a:noFill/>
                <a:ln w="28575" cap="sq">
                  <a:solidFill>
                    <a:srgbClr val="466861"/>
                  </a:solidFill>
                  <a:round/>
                  <a:headEnd type="none" w="sm" len="sm"/>
                  <a:tailEnd type="none" w="med" len="lg"/>
                </a:ln>
              </p:spPr>
              <p:txBody>
                <a:bodyPr wrap="none" lIns="0" tIns="0" rIns="0" bIns="0"/>
                <a:lstStyle/>
                <a:p>
                  <a:endParaRPr lang="zh-CN" altLang="en-US"/>
                </a:p>
              </p:txBody>
            </p:sp>
            <p:sp>
              <p:nvSpPr>
                <p:cNvPr id="59456" name="Line 33"/>
                <p:cNvSpPr>
                  <a:spLocks noChangeShapeType="1"/>
                </p:cNvSpPr>
                <p:nvPr/>
              </p:nvSpPr>
              <p:spPr bwMode="auto">
                <a:xfrm>
                  <a:off x="6686954" y="2221551"/>
                  <a:ext cx="470572" cy="467913"/>
                </a:xfrm>
                <a:prstGeom prst="line">
                  <a:avLst/>
                </a:prstGeom>
                <a:noFill/>
                <a:ln w="28575" cap="sq">
                  <a:solidFill>
                    <a:srgbClr val="466861"/>
                  </a:solidFill>
                  <a:round/>
                  <a:headEnd type="none" w="sm" len="sm"/>
                  <a:tailEnd type="none" w="med" len="lg"/>
                </a:ln>
              </p:spPr>
              <p:txBody>
                <a:bodyPr wrap="none" lIns="0" tIns="0" rIns="0" bIns="0"/>
                <a:lstStyle/>
                <a:p>
                  <a:endParaRPr lang="zh-CN" altLang="en-US"/>
                </a:p>
              </p:txBody>
            </p:sp>
            <p:sp>
              <p:nvSpPr>
                <p:cNvPr id="59457" name="Line 34"/>
                <p:cNvSpPr>
                  <a:spLocks noChangeShapeType="1"/>
                </p:cNvSpPr>
                <p:nvPr/>
              </p:nvSpPr>
              <p:spPr bwMode="auto">
                <a:xfrm flipH="1">
                  <a:off x="5703032" y="2221551"/>
                  <a:ext cx="534741" cy="467913"/>
                </a:xfrm>
                <a:prstGeom prst="line">
                  <a:avLst/>
                </a:prstGeom>
                <a:noFill/>
                <a:ln w="28575" cap="sq">
                  <a:solidFill>
                    <a:srgbClr val="466861"/>
                  </a:solidFill>
                  <a:round/>
                  <a:headEnd type="none" w="sm" len="sm"/>
                  <a:tailEnd type="none" w="med" len="lg"/>
                </a:ln>
              </p:spPr>
              <p:txBody>
                <a:bodyPr wrap="none" lIns="0" tIns="0" rIns="0" bIns="0"/>
                <a:lstStyle/>
                <a:p>
                  <a:endParaRPr lang="zh-CN" altLang="en-US"/>
                </a:p>
              </p:txBody>
            </p:sp>
            <p:sp>
              <p:nvSpPr>
                <p:cNvPr id="59458" name="Line 35"/>
                <p:cNvSpPr>
                  <a:spLocks noChangeShapeType="1"/>
                </p:cNvSpPr>
                <p:nvPr/>
              </p:nvSpPr>
              <p:spPr bwMode="auto">
                <a:xfrm flipH="1">
                  <a:off x="1288214" y="3236781"/>
                  <a:ext cx="337956" cy="642317"/>
                </a:xfrm>
                <a:prstGeom prst="line">
                  <a:avLst/>
                </a:prstGeom>
                <a:noFill/>
                <a:ln w="28575" cap="sq">
                  <a:solidFill>
                    <a:srgbClr val="466861"/>
                  </a:solidFill>
                  <a:round/>
                  <a:headEnd type="none" w="sm" len="sm"/>
                  <a:tailEnd type="none" w="med" len="lg"/>
                </a:ln>
              </p:spPr>
              <p:txBody>
                <a:bodyPr wrap="none" lIns="0" tIns="0" rIns="0" bIns="0"/>
                <a:lstStyle/>
                <a:p>
                  <a:endParaRPr lang="zh-CN" altLang="en-US"/>
                </a:p>
              </p:txBody>
            </p:sp>
            <p:sp>
              <p:nvSpPr>
                <p:cNvPr id="59459" name="Line 37"/>
                <p:cNvSpPr>
                  <a:spLocks noChangeShapeType="1"/>
                </p:cNvSpPr>
                <p:nvPr/>
              </p:nvSpPr>
              <p:spPr bwMode="auto">
                <a:xfrm>
                  <a:off x="3277449" y="2174760"/>
                  <a:ext cx="532602" cy="482092"/>
                </a:xfrm>
                <a:prstGeom prst="line">
                  <a:avLst/>
                </a:prstGeom>
                <a:noFill/>
                <a:ln w="28575" cap="sq">
                  <a:solidFill>
                    <a:srgbClr val="466861"/>
                  </a:solidFill>
                  <a:round/>
                  <a:headEnd type="none" w="sm" len="sm"/>
                  <a:tailEnd type="none" w="med" len="lg"/>
                </a:ln>
              </p:spPr>
              <p:txBody>
                <a:bodyPr wrap="none" lIns="0" tIns="0" rIns="0" bIns="0"/>
                <a:lstStyle/>
                <a:p>
                  <a:endParaRPr lang="zh-CN" altLang="en-US"/>
                </a:p>
              </p:txBody>
            </p:sp>
            <p:sp>
              <p:nvSpPr>
                <p:cNvPr id="59460" name="Line 38"/>
                <p:cNvSpPr>
                  <a:spLocks noChangeShapeType="1"/>
                </p:cNvSpPr>
                <p:nvPr/>
              </p:nvSpPr>
              <p:spPr bwMode="auto">
                <a:xfrm flipH="1">
                  <a:off x="3373702" y="3279319"/>
                  <a:ext cx="370040" cy="578511"/>
                </a:xfrm>
                <a:prstGeom prst="line">
                  <a:avLst/>
                </a:prstGeom>
                <a:noFill/>
                <a:ln w="28575" cap="sq">
                  <a:solidFill>
                    <a:srgbClr val="466861"/>
                  </a:solidFill>
                  <a:round/>
                  <a:headEnd type="none" w="sm" len="sm"/>
                  <a:tailEnd type="none" w="med" len="lg"/>
                </a:ln>
              </p:spPr>
              <p:txBody>
                <a:bodyPr wrap="none" lIns="0" tIns="0" rIns="0" bIns="0"/>
                <a:lstStyle/>
                <a:p>
                  <a:endParaRPr lang="zh-CN" altLang="en-US"/>
                </a:p>
              </p:txBody>
            </p:sp>
            <p:sp>
              <p:nvSpPr>
                <p:cNvPr id="59461" name="AutoShape 39"/>
                <p:cNvSpPr>
                  <a:spLocks noChangeArrowheads="1"/>
                </p:cNvSpPr>
                <p:nvPr/>
              </p:nvSpPr>
              <p:spPr bwMode="auto">
                <a:xfrm>
                  <a:off x="4220731" y="566840"/>
                  <a:ext cx="956116" cy="615377"/>
                </a:xfrm>
                <a:prstGeom prst="flowChartConnector">
                  <a:avLst/>
                </a:prstGeom>
                <a:noFill/>
                <a:ln w="38100">
                  <a:solidFill>
                    <a:srgbClr val="466861"/>
                  </a:solidFill>
                  <a:round/>
                  <a:headEnd/>
                  <a:tailEnd/>
                </a:ln>
              </p:spPr>
              <p:txBody>
                <a:bodyPr wrap="none" lIns="0" tIns="0" rIns="0" bIns="0" anchor="ctr"/>
                <a:lstStyle/>
                <a:p>
                  <a:pPr algn="ctr">
                    <a:spcBef>
                      <a:spcPct val="20000"/>
                    </a:spcBef>
                    <a:buClr>
                      <a:schemeClr val="bg2"/>
                    </a:buClr>
                    <a:buSzPct val="75000"/>
                    <a:buFont typeface="Wingdings" pitchFamily="2" charset="2"/>
                    <a:buNone/>
                  </a:pPr>
                  <a:r>
                    <a:rPr lang="en-US" altLang="zh-CN" sz="2900">
                      <a:solidFill>
                        <a:srgbClr val="000000"/>
                      </a:solidFill>
                    </a:rPr>
                    <a:t>31</a:t>
                  </a:r>
                  <a:endParaRPr lang="zh-CN" altLang="en-US" sz="2900">
                    <a:solidFill>
                      <a:srgbClr val="000000"/>
                    </a:solidFill>
                  </a:endParaRPr>
                </a:p>
              </p:txBody>
            </p:sp>
            <p:sp>
              <p:nvSpPr>
                <p:cNvPr id="59462" name="AutoShape 60"/>
                <p:cNvSpPr>
                  <a:spLocks noChangeArrowheads="1"/>
                </p:cNvSpPr>
                <p:nvPr/>
              </p:nvSpPr>
              <p:spPr bwMode="auto">
                <a:xfrm>
                  <a:off x="5987514" y="1628861"/>
                  <a:ext cx="956116" cy="615377"/>
                </a:xfrm>
                <a:prstGeom prst="flowChartConnector">
                  <a:avLst/>
                </a:prstGeom>
                <a:noFill/>
                <a:ln w="38100">
                  <a:solidFill>
                    <a:srgbClr val="466861"/>
                  </a:solidFill>
                  <a:round/>
                  <a:headEnd/>
                  <a:tailEnd/>
                </a:ln>
              </p:spPr>
              <p:txBody>
                <a:bodyPr wrap="none" lIns="0" tIns="0" rIns="0" bIns="0" anchor="ctr"/>
                <a:lstStyle/>
                <a:p>
                  <a:pPr algn="ctr">
                    <a:spcBef>
                      <a:spcPct val="20000"/>
                    </a:spcBef>
                    <a:buClr>
                      <a:schemeClr val="bg2"/>
                    </a:buClr>
                    <a:buSzPct val="75000"/>
                    <a:buFont typeface="Wingdings" pitchFamily="2" charset="2"/>
                    <a:buNone/>
                  </a:pPr>
                  <a:r>
                    <a:rPr lang="en-US" altLang="zh-CN" sz="2900">
                      <a:solidFill>
                        <a:srgbClr val="000000"/>
                      </a:solidFill>
                    </a:rPr>
                    <a:t>12</a:t>
                  </a:r>
                  <a:endParaRPr lang="zh-CN" altLang="en-US" sz="2900">
                    <a:solidFill>
                      <a:srgbClr val="000000"/>
                    </a:solidFill>
                  </a:endParaRPr>
                </a:p>
              </p:txBody>
            </p:sp>
            <p:sp>
              <p:nvSpPr>
                <p:cNvPr id="59463" name="AutoShape 66"/>
                <p:cNvSpPr>
                  <a:spLocks noChangeArrowheads="1"/>
                </p:cNvSpPr>
                <p:nvPr/>
              </p:nvSpPr>
              <p:spPr bwMode="auto">
                <a:xfrm>
                  <a:off x="3422898" y="2685211"/>
                  <a:ext cx="956116" cy="615377"/>
                </a:xfrm>
                <a:prstGeom prst="flowChartConnector">
                  <a:avLst/>
                </a:prstGeom>
                <a:noFill/>
                <a:ln w="38100">
                  <a:solidFill>
                    <a:srgbClr val="466861"/>
                  </a:solidFill>
                  <a:round/>
                  <a:headEnd/>
                  <a:tailEnd/>
                </a:ln>
              </p:spPr>
              <p:txBody>
                <a:bodyPr wrap="none" lIns="0" tIns="0" rIns="0" bIns="0" anchor="ctr"/>
                <a:lstStyle/>
                <a:p>
                  <a:pPr algn="ctr">
                    <a:spcBef>
                      <a:spcPct val="20000"/>
                    </a:spcBef>
                    <a:buClr>
                      <a:schemeClr val="bg2"/>
                    </a:buClr>
                    <a:buSzPct val="75000"/>
                    <a:buFont typeface="Wingdings" pitchFamily="2" charset="2"/>
                    <a:buNone/>
                  </a:pPr>
                  <a:r>
                    <a:rPr lang="en-US" altLang="zh-CN" sz="2900">
                      <a:solidFill>
                        <a:srgbClr val="000000"/>
                      </a:solidFill>
                    </a:rPr>
                    <a:t>94</a:t>
                  </a:r>
                  <a:endParaRPr lang="zh-CN" altLang="en-US" sz="2900">
                    <a:solidFill>
                      <a:srgbClr val="000000"/>
                    </a:solidFill>
                  </a:endParaRPr>
                </a:p>
              </p:txBody>
            </p:sp>
            <p:sp>
              <p:nvSpPr>
                <p:cNvPr id="59464" name="AutoShape 69"/>
                <p:cNvSpPr>
                  <a:spLocks noChangeArrowheads="1"/>
                </p:cNvSpPr>
                <p:nvPr/>
              </p:nvSpPr>
              <p:spPr bwMode="auto">
                <a:xfrm>
                  <a:off x="5110539" y="2689465"/>
                  <a:ext cx="956116" cy="615377"/>
                </a:xfrm>
                <a:prstGeom prst="flowChartConnector">
                  <a:avLst/>
                </a:prstGeom>
                <a:noFill/>
                <a:ln w="38100">
                  <a:solidFill>
                    <a:srgbClr val="466861"/>
                  </a:solidFill>
                  <a:round/>
                  <a:headEnd/>
                  <a:tailEnd/>
                </a:ln>
              </p:spPr>
              <p:txBody>
                <a:bodyPr wrap="none" lIns="0" tIns="0" rIns="0" bIns="0" anchor="ctr"/>
                <a:lstStyle/>
                <a:p>
                  <a:pPr algn="ctr">
                    <a:spcBef>
                      <a:spcPct val="20000"/>
                    </a:spcBef>
                    <a:buClr>
                      <a:schemeClr val="bg2"/>
                    </a:buClr>
                    <a:buSzPct val="75000"/>
                    <a:buFont typeface="Wingdings" pitchFamily="2" charset="2"/>
                    <a:buNone/>
                  </a:pPr>
                  <a:r>
                    <a:rPr lang="en-US" altLang="zh-CN" sz="2900">
                      <a:solidFill>
                        <a:srgbClr val="000000"/>
                      </a:solidFill>
                    </a:rPr>
                    <a:t>17</a:t>
                  </a:r>
                  <a:endParaRPr lang="zh-CN" altLang="en-US" sz="2900">
                    <a:solidFill>
                      <a:srgbClr val="000000"/>
                    </a:solidFill>
                  </a:endParaRPr>
                </a:p>
              </p:txBody>
            </p:sp>
            <p:sp>
              <p:nvSpPr>
                <p:cNvPr id="59465" name="AutoShape 72"/>
                <p:cNvSpPr>
                  <a:spLocks noChangeArrowheads="1"/>
                </p:cNvSpPr>
                <p:nvPr/>
              </p:nvSpPr>
              <p:spPr bwMode="auto">
                <a:xfrm>
                  <a:off x="6866627" y="2689465"/>
                  <a:ext cx="956116" cy="615377"/>
                </a:xfrm>
                <a:prstGeom prst="flowChartConnector">
                  <a:avLst/>
                </a:prstGeom>
                <a:noFill/>
                <a:ln w="38100">
                  <a:solidFill>
                    <a:srgbClr val="466861"/>
                  </a:solidFill>
                  <a:round/>
                  <a:headEnd/>
                  <a:tailEnd/>
                </a:ln>
              </p:spPr>
              <p:txBody>
                <a:bodyPr wrap="none" lIns="0" tIns="0" rIns="0" bIns="0" anchor="ctr"/>
                <a:lstStyle/>
                <a:p>
                  <a:pPr algn="ctr">
                    <a:spcBef>
                      <a:spcPct val="20000"/>
                    </a:spcBef>
                    <a:buClr>
                      <a:schemeClr val="bg2"/>
                    </a:buClr>
                    <a:buSzPct val="75000"/>
                    <a:buFont typeface="Wingdings" pitchFamily="2" charset="2"/>
                    <a:buNone/>
                  </a:pPr>
                  <a:r>
                    <a:rPr lang="en-US" altLang="zh-CN" sz="2900">
                      <a:solidFill>
                        <a:srgbClr val="000000"/>
                      </a:solidFill>
                    </a:rPr>
                    <a:t>5</a:t>
                  </a:r>
                  <a:endParaRPr lang="zh-CN" altLang="en-US" sz="2900">
                    <a:solidFill>
                      <a:srgbClr val="000000"/>
                    </a:solidFill>
                  </a:endParaRPr>
                </a:p>
              </p:txBody>
            </p:sp>
            <p:sp>
              <p:nvSpPr>
                <p:cNvPr id="59466" name="Text Box 31"/>
                <p:cNvSpPr txBox="1">
                  <a:spLocks noChangeArrowheads="1"/>
                </p:cNvSpPr>
                <p:nvPr/>
              </p:nvSpPr>
              <p:spPr bwMode="auto">
                <a:xfrm>
                  <a:off x="1130487" y="3979419"/>
                  <a:ext cx="462016" cy="371897"/>
                </a:xfrm>
                <a:prstGeom prst="rect">
                  <a:avLst/>
                </a:prstGeom>
                <a:noFill/>
                <a:ln w="9525">
                  <a:noFill/>
                  <a:miter lim="800000"/>
                  <a:headEnd/>
                  <a:tailEnd/>
                </a:ln>
              </p:spPr>
              <p:txBody>
                <a:bodyPr lIns="0" tIns="0" rIns="0" bIns="0">
                  <a:spAutoFit/>
                </a:bodyPr>
                <a:lstStyle/>
                <a:p>
                  <a:pPr algn="ctr">
                    <a:lnSpc>
                      <a:spcPts val="2900"/>
                    </a:lnSpc>
                  </a:pPr>
                  <a:r>
                    <a:rPr kumimoji="1" lang="en-US" altLang="zh-CN" sz="2800">
                      <a:solidFill>
                        <a:schemeClr val="tx1"/>
                      </a:solidFill>
                      <a:ea typeface="幼圆"/>
                      <a:cs typeface="幼圆"/>
                    </a:rPr>
                    <a:t>70</a:t>
                  </a:r>
                </a:p>
              </p:txBody>
            </p:sp>
            <p:sp>
              <p:nvSpPr>
                <p:cNvPr id="59467" name="Text Box 31"/>
                <p:cNvSpPr txBox="1">
                  <a:spLocks noChangeArrowheads="1"/>
                </p:cNvSpPr>
                <p:nvPr/>
              </p:nvSpPr>
              <p:spPr bwMode="auto">
                <a:xfrm>
                  <a:off x="2201550" y="3957567"/>
                  <a:ext cx="462016" cy="371897"/>
                </a:xfrm>
                <a:prstGeom prst="rect">
                  <a:avLst/>
                </a:prstGeom>
                <a:noFill/>
                <a:ln w="9525">
                  <a:noFill/>
                  <a:miter lim="800000"/>
                  <a:headEnd/>
                  <a:tailEnd/>
                </a:ln>
              </p:spPr>
              <p:txBody>
                <a:bodyPr lIns="0" tIns="0" rIns="0" bIns="0">
                  <a:spAutoFit/>
                </a:bodyPr>
                <a:lstStyle/>
                <a:p>
                  <a:pPr algn="ctr">
                    <a:lnSpc>
                      <a:spcPts val="2900"/>
                    </a:lnSpc>
                  </a:pPr>
                  <a:r>
                    <a:rPr kumimoji="1" lang="en-US" altLang="zh-CN" sz="2800">
                      <a:solidFill>
                        <a:schemeClr val="tx1"/>
                      </a:solidFill>
                      <a:ea typeface="幼圆"/>
                      <a:cs typeface="幼圆"/>
                    </a:rPr>
                    <a:t>62</a:t>
                  </a:r>
                </a:p>
              </p:txBody>
            </p:sp>
          </p:grpSp>
          <p:sp>
            <p:nvSpPr>
              <p:cNvPr id="87" name="TextBox 86"/>
              <p:cNvSpPr txBox="1"/>
              <p:nvPr/>
            </p:nvSpPr>
            <p:spPr>
              <a:xfrm>
                <a:off x="4490720" y="1254754"/>
                <a:ext cx="415908" cy="370828"/>
              </a:xfrm>
              <a:prstGeom prst="rect">
                <a:avLst/>
              </a:prstGeom>
              <a:noFill/>
            </p:spPr>
            <p:txBody>
              <a:bodyPr lIns="0" tIns="0" rIns="0" bIns="0">
                <a:spAutoFit/>
              </a:bodyPr>
              <a:lstStyle/>
              <a:p>
                <a:pPr algn="ctr">
                  <a:lnSpc>
                    <a:spcPts val="2800"/>
                  </a:lnSpc>
                  <a:spcBef>
                    <a:spcPts val="0"/>
                  </a:spcBef>
                  <a:buClr>
                    <a:schemeClr val="bg2"/>
                  </a:buClr>
                  <a:buSzPct val="75000"/>
                  <a:buFont typeface="Wingdings" pitchFamily="2" charset="2"/>
                  <a:buNone/>
                  <a:defRPr/>
                </a:pPr>
                <a:r>
                  <a:rPr lang="en-US" altLang="zh-CN" sz="2650" dirty="0">
                    <a:solidFill>
                      <a:srgbClr val="FF0000"/>
                    </a:solidFill>
                    <a:ea typeface="宋体" pitchFamily="2" charset="-122"/>
                  </a:rPr>
                  <a:t>1</a:t>
                </a:r>
                <a:endParaRPr lang="zh-CN" altLang="en-US" sz="2650" dirty="0">
                  <a:solidFill>
                    <a:srgbClr val="FF0000"/>
                  </a:solidFill>
                  <a:ea typeface="宋体" pitchFamily="2" charset="-122"/>
                </a:endParaRPr>
              </a:p>
            </p:txBody>
          </p:sp>
          <p:sp>
            <p:nvSpPr>
              <p:cNvPr id="88" name="TextBox 87"/>
              <p:cNvSpPr txBox="1"/>
              <p:nvPr/>
            </p:nvSpPr>
            <p:spPr>
              <a:xfrm>
                <a:off x="2711206" y="2292000"/>
                <a:ext cx="415908" cy="372620"/>
              </a:xfrm>
              <a:prstGeom prst="rect">
                <a:avLst/>
              </a:prstGeom>
              <a:noFill/>
            </p:spPr>
            <p:txBody>
              <a:bodyPr lIns="0" tIns="0" rIns="0" bIns="0">
                <a:spAutoFit/>
              </a:bodyPr>
              <a:lstStyle/>
              <a:p>
                <a:pPr algn="ctr">
                  <a:lnSpc>
                    <a:spcPts val="2800"/>
                  </a:lnSpc>
                  <a:spcBef>
                    <a:spcPts val="0"/>
                  </a:spcBef>
                  <a:buClr>
                    <a:schemeClr val="bg2"/>
                  </a:buClr>
                  <a:buSzPct val="75000"/>
                  <a:buFont typeface="Wingdings" pitchFamily="2" charset="2"/>
                  <a:buNone/>
                  <a:defRPr/>
                </a:pPr>
                <a:r>
                  <a:rPr lang="en-US" altLang="zh-CN" sz="2650" dirty="0">
                    <a:solidFill>
                      <a:srgbClr val="FF0000"/>
                    </a:solidFill>
                    <a:ea typeface="宋体" pitchFamily="2" charset="-122"/>
                  </a:rPr>
                  <a:t>2</a:t>
                </a:r>
                <a:endParaRPr lang="zh-CN" altLang="en-US" sz="2650" dirty="0">
                  <a:solidFill>
                    <a:srgbClr val="FF0000"/>
                  </a:solidFill>
                  <a:ea typeface="宋体" pitchFamily="2" charset="-122"/>
                </a:endParaRPr>
              </a:p>
            </p:txBody>
          </p:sp>
          <p:sp>
            <p:nvSpPr>
              <p:cNvPr id="89" name="TextBox 88"/>
              <p:cNvSpPr txBox="1"/>
              <p:nvPr/>
            </p:nvSpPr>
            <p:spPr>
              <a:xfrm>
                <a:off x="6252772" y="2283043"/>
                <a:ext cx="415908" cy="370828"/>
              </a:xfrm>
              <a:prstGeom prst="rect">
                <a:avLst/>
              </a:prstGeom>
              <a:noFill/>
            </p:spPr>
            <p:txBody>
              <a:bodyPr lIns="0" tIns="0" rIns="0" bIns="0">
                <a:spAutoFit/>
              </a:bodyPr>
              <a:lstStyle/>
              <a:p>
                <a:pPr algn="ctr">
                  <a:lnSpc>
                    <a:spcPts val="2800"/>
                  </a:lnSpc>
                  <a:spcBef>
                    <a:spcPts val="0"/>
                  </a:spcBef>
                  <a:buClr>
                    <a:schemeClr val="bg2"/>
                  </a:buClr>
                  <a:buSzPct val="75000"/>
                  <a:buFont typeface="Wingdings" pitchFamily="2" charset="2"/>
                  <a:buNone/>
                  <a:defRPr/>
                </a:pPr>
                <a:r>
                  <a:rPr lang="en-US" altLang="zh-CN" sz="2650" dirty="0">
                    <a:solidFill>
                      <a:srgbClr val="FF0000"/>
                    </a:solidFill>
                    <a:ea typeface="宋体" pitchFamily="2" charset="-122"/>
                  </a:rPr>
                  <a:t>3</a:t>
                </a:r>
                <a:endParaRPr lang="zh-CN" altLang="en-US" sz="2650" dirty="0">
                  <a:solidFill>
                    <a:srgbClr val="FF0000"/>
                  </a:solidFill>
                  <a:ea typeface="宋体" pitchFamily="2" charset="-122"/>
                </a:endParaRPr>
              </a:p>
            </p:txBody>
          </p:sp>
          <p:sp>
            <p:nvSpPr>
              <p:cNvPr id="59443" name="TextBox 89"/>
              <p:cNvSpPr txBox="1">
                <a:spLocks noChangeArrowheads="1"/>
              </p:cNvSpPr>
              <p:nvPr/>
            </p:nvSpPr>
            <p:spPr bwMode="auto">
              <a:xfrm>
                <a:off x="1677349" y="3312469"/>
                <a:ext cx="415515" cy="320601"/>
              </a:xfrm>
              <a:prstGeom prst="rect">
                <a:avLst/>
              </a:prstGeom>
              <a:noFill/>
              <a:ln w="9525">
                <a:noFill/>
                <a:miter lim="800000"/>
                <a:headEnd/>
                <a:tailEnd/>
              </a:ln>
            </p:spPr>
            <p:txBody>
              <a:bodyPr lIns="0" tIns="0" rIns="0" bIns="0">
                <a:spAutoFit/>
              </a:bodyPr>
              <a:lstStyle/>
              <a:p>
                <a:pPr algn="ctr">
                  <a:lnSpc>
                    <a:spcPts val="2500"/>
                  </a:lnSpc>
                  <a:buClr>
                    <a:schemeClr val="bg2"/>
                  </a:buClr>
                  <a:buSzPct val="75000"/>
                  <a:buFont typeface="Wingdings" pitchFamily="2" charset="2"/>
                  <a:buNone/>
                </a:pPr>
                <a:r>
                  <a:rPr lang="en-US" altLang="zh-CN" sz="2500">
                    <a:solidFill>
                      <a:srgbClr val="FF0000"/>
                    </a:solidFill>
                  </a:rPr>
                  <a:t>4</a:t>
                </a:r>
                <a:endParaRPr lang="zh-CN" altLang="en-US" sz="2500">
                  <a:solidFill>
                    <a:srgbClr val="FF0000"/>
                  </a:solidFill>
                </a:endParaRPr>
              </a:p>
            </p:txBody>
          </p:sp>
          <p:sp>
            <p:nvSpPr>
              <p:cNvPr id="59444" name="TextBox 90"/>
              <p:cNvSpPr txBox="1">
                <a:spLocks noChangeArrowheads="1"/>
              </p:cNvSpPr>
              <p:nvPr/>
            </p:nvSpPr>
            <p:spPr bwMode="auto">
              <a:xfrm>
                <a:off x="3693198" y="3312469"/>
                <a:ext cx="415515" cy="320601"/>
              </a:xfrm>
              <a:prstGeom prst="rect">
                <a:avLst/>
              </a:prstGeom>
              <a:noFill/>
              <a:ln w="9525">
                <a:noFill/>
                <a:miter lim="800000"/>
                <a:headEnd/>
                <a:tailEnd/>
              </a:ln>
            </p:spPr>
            <p:txBody>
              <a:bodyPr lIns="0" tIns="0" rIns="0" bIns="0">
                <a:spAutoFit/>
              </a:bodyPr>
              <a:lstStyle/>
              <a:p>
                <a:pPr algn="ctr">
                  <a:lnSpc>
                    <a:spcPts val="2500"/>
                  </a:lnSpc>
                  <a:buClr>
                    <a:schemeClr val="bg2"/>
                  </a:buClr>
                  <a:buSzPct val="75000"/>
                  <a:buFont typeface="Wingdings" pitchFamily="2" charset="2"/>
                  <a:buNone/>
                </a:pPr>
                <a:r>
                  <a:rPr lang="en-US" altLang="zh-CN" sz="2500">
                    <a:solidFill>
                      <a:srgbClr val="FF0000"/>
                    </a:solidFill>
                  </a:rPr>
                  <a:t>5</a:t>
                </a:r>
                <a:endParaRPr lang="zh-CN" altLang="en-US" sz="2500">
                  <a:solidFill>
                    <a:srgbClr val="FF0000"/>
                  </a:solidFill>
                </a:endParaRPr>
              </a:p>
            </p:txBody>
          </p:sp>
          <p:sp>
            <p:nvSpPr>
              <p:cNvPr id="59445" name="TextBox 91"/>
              <p:cNvSpPr txBox="1">
                <a:spLocks noChangeArrowheads="1"/>
              </p:cNvSpPr>
              <p:nvPr/>
            </p:nvSpPr>
            <p:spPr bwMode="auto">
              <a:xfrm>
                <a:off x="5375491" y="3329221"/>
                <a:ext cx="415515" cy="320601"/>
              </a:xfrm>
              <a:prstGeom prst="rect">
                <a:avLst/>
              </a:prstGeom>
              <a:noFill/>
              <a:ln w="9525">
                <a:noFill/>
                <a:miter lim="800000"/>
                <a:headEnd/>
                <a:tailEnd/>
              </a:ln>
            </p:spPr>
            <p:txBody>
              <a:bodyPr lIns="0" tIns="0" rIns="0" bIns="0">
                <a:spAutoFit/>
              </a:bodyPr>
              <a:lstStyle/>
              <a:p>
                <a:pPr algn="ctr">
                  <a:lnSpc>
                    <a:spcPts val="2500"/>
                  </a:lnSpc>
                  <a:buClr>
                    <a:schemeClr val="bg2"/>
                  </a:buClr>
                  <a:buSzPct val="75000"/>
                  <a:buFont typeface="Wingdings" pitchFamily="2" charset="2"/>
                  <a:buNone/>
                </a:pPr>
                <a:r>
                  <a:rPr lang="en-US" altLang="zh-CN" sz="2500">
                    <a:solidFill>
                      <a:srgbClr val="FF0000"/>
                    </a:solidFill>
                  </a:rPr>
                  <a:t>6</a:t>
                </a:r>
                <a:endParaRPr lang="zh-CN" altLang="en-US" sz="2500">
                  <a:solidFill>
                    <a:srgbClr val="FF0000"/>
                  </a:solidFill>
                </a:endParaRPr>
              </a:p>
            </p:txBody>
          </p:sp>
          <p:sp>
            <p:nvSpPr>
              <p:cNvPr id="59446" name="TextBox 92"/>
              <p:cNvSpPr txBox="1">
                <a:spLocks noChangeArrowheads="1"/>
              </p:cNvSpPr>
              <p:nvPr/>
            </p:nvSpPr>
            <p:spPr bwMode="auto">
              <a:xfrm>
                <a:off x="7157526" y="3329221"/>
                <a:ext cx="415515" cy="320601"/>
              </a:xfrm>
              <a:prstGeom prst="rect">
                <a:avLst/>
              </a:prstGeom>
              <a:noFill/>
              <a:ln w="9525">
                <a:noFill/>
                <a:miter lim="800000"/>
                <a:headEnd/>
                <a:tailEnd/>
              </a:ln>
            </p:spPr>
            <p:txBody>
              <a:bodyPr lIns="0" tIns="0" rIns="0" bIns="0">
                <a:spAutoFit/>
              </a:bodyPr>
              <a:lstStyle/>
              <a:p>
                <a:pPr algn="ctr">
                  <a:lnSpc>
                    <a:spcPts val="2500"/>
                  </a:lnSpc>
                  <a:buClr>
                    <a:schemeClr val="bg2"/>
                  </a:buClr>
                  <a:buSzPct val="75000"/>
                  <a:buFont typeface="Wingdings" pitchFamily="2" charset="2"/>
                  <a:buNone/>
                </a:pPr>
                <a:r>
                  <a:rPr lang="en-US" altLang="zh-CN" sz="2500">
                    <a:solidFill>
                      <a:srgbClr val="FF0000"/>
                    </a:solidFill>
                  </a:rPr>
                  <a:t>7</a:t>
                </a:r>
                <a:endParaRPr lang="zh-CN" altLang="en-US" sz="2500">
                  <a:solidFill>
                    <a:srgbClr val="FF0000"/>
                  </a:solidFill>
                </a:endParaRPr>
              </a:p>
            </p:txBody>
          </p:sp>
          <p:sp>
            <p:nvSpPr>
              <p:cNvPr id="59447" name="AutoShape 63"/>
              <p:cNvSpPr>
                <a:spLocks noChangeArrowheads="1"/>
              </p:cNvSpPr>
              <p:nvPr/>
            </p:nvSpPr>
            <p:spPr bwMode="auto">
              <a:xfrm>
                <a:off x="2493713" y="1628860"/>
                <a:ext cx="956116" cy="615377"/>
              </a:xfrm>
              <a:prstGeom prst="flowChartConnector">
                <a:avLst/>
              </a:prstGeom>
              <a:noFill/>
              <a:ln w="38100">
                <a:solidFill>
                  <a:srgbClr val="466861"/>
                </a:solidFill>
                <a:round/>
                <a:headEnd/>
                <a:tailEnd/>
              </a:ln>
            </p:spPr>
            <p:txBody>
              <a:bodyPr wrap="none" lIns="0" tIns="0" rIns="0" bIns="0" anchor="ctr"/>
              <a:lstStyle/>
              <a:p>
                <a:pPr algn="ctr">
                  <a:spcBef>
                    <a:spcPct val="20000"/>
                  </a:spcBef>
                  <a:buClr>
                    <a:schemeClr val="bg2"/>
                  </a:buClr>
                  <a:buSzPct val="75000"/>
                  <a:buFont typeface="Wingdings" pitchFamily="2" charset="2"/>
                  <a:buNone/>
                </a:pPr>
                <a:r>
                  <a:rPr lang="en-US" altLang="zh-CN" sz="2900">
                    <a:solidFill>
                      <a:srgbClr val="000000"/>
                    </a:solidFill>
                  </a:rPr>
                  <a:t>23</a:t>
                </a:r>
                <a:endParaRPr lang="zh-CN" altLang="en-US" sz="2900">
                  <a:solidFill>
                    <a:srgbClr val="000000"/>
                  </a:solidFill>
                </a:endParaRPr>
              </a:p>
            </p:txBody>
          </p:sp>
        </p:grpSp>
        <p:sp>
          <p:nvSpPr>
            <p:cNvPr id="59436" name="TextBox 96"/>
            <p:cNvSpPr txBox="1">
              <a:spLocks noChangeArrowheads="1"/>
            </p:cNvSpPr>
            <p:nvPr/>
          </p:nvSpPr>
          <p:spPr bwMode="auto">
            <a:xfrm>
              <a:off x="1130487" y="4344184"/>
              <a:ext cx="415515" cy="320601"/>
            </a:xfrm>
            <a:prstGeom prst="rect">
              <a:avLst/>
            </a:prstGeom>
            <a:noFill/>
            <a:ln w="9525">
              <a:noFill/>
              <a:miter lim="800000"/>
              <a:headEnd/>
              <a:tailEnd/>
            </a:ln>
          </p:spPr>
          <p:txBody>
            <a:bodyPr lIns="0" tIns="0" rIns="0" bIns="0">
              <a:spAutoFit/>
            </a:bodyPr>
            <a:lstStyle/>
            <a:p>
              <a:pPr algn="ctr">
                <a:lnSpc>
                  <a:spcPts val="2500"/>
                </a:lnSpc>
                <a:buClr>
                  <a:schemeClr val="bg2"/>
                </a:buClr>
                <a:buSzPct val="75000"/>
                <a:buFont typeface="Wingdings" pitchFamily="2" charset="2"/>
                <a:buNone/>
              </a:pPr>
              <a:r>
                <a:rPr lang="en-US" altLang="zh-CN" sz="2500">
                  <a:solidFill>
                    <a:srgbClr val="FF0000"/>
                  </a:solidFill>
                </a:rPr>
                <a:t>8</a:t>
              </a:r>
              <a:endParaRPr lang="zh-CN" altLang="en-US" sz="2500">
                <a:solidFill>
                  <a:srgbClr val="FF0000"/>
                </a:solidFill>
              </a:endParaRPr>
            </a:p>
          </p:txBody>
        </p:sp>
        <p:sp>
          <p:nvSpPr>
            <p:cNvPr id="59437" name="TextBox 97"/>
            <p:cNvSpPr txBox="1">
              <a:spLocks noChangeArrowheads="1"/>
            </p:cNvSpPr>
            <p:nvPr/>
          </p:nvSpPr>
          <p:spPr bwMode="auto">
            <a:xfrm>
              <a:off x="2213920" y="4374766"/>
              <a:ext cx="415515" cy="320601"/>
            </a:xfrm>
            <a:prstGeom prst="rect">
              <a:avLst/>
            </a:prstGeom>
            <a:noFill/>
            <a:ln w="9525">
              <a:noFill/>
              <a:miter lim="800000"/>
              <a:headEnd/>
              <a:tailEnd/>
            </a:ln>
          </p:spPr>
          <p:txBody>
            <a:bodyPr lIns="0" tIns="0" rIns="0" bIns="0">
              <a:spAutoFit/>
            </a:bodyPr>
            <a:lstStyle/>
            <a:p>
              <a:pPr algn="ctr">
                <a:lnSpc>
                  <a:spcPts val="2500"/>
                </a:lnSpc>
                <a:buClr>
                  <a:schemeClr val="bg2"/>
                </a:buClr>
                <a:buSzPct val="75000"/>
                <a:buFont typeface="Wingdings" pitchFamily="2" charset="2"/>
                <a:buNone/>
              </a:pPr>
              <a:r>
                <a:rPr lang="en-US" altLang="zh-CN" sz="2500">
                  <a:solidFill>
                    <a:srgbClr val="FF0000"/>
                  </a:solidFill>
                </a:rPr>
                <a:t>9</a:t>
              </a:r>
              <a:endParaRPr lang="zh-CN" altLang="en-US" sz="2500">
                <a:solidFill>
                  <a:srgbClr val="FF0000"/>
                </a:solidFill>
              </a:endParaRPr>
            </a:p>
          </p:txBody>
        </p:sp>
      </p:grpSp>
      <p:sp>
        <p:nvSpPr>
          <p:cNvPr id="10" name="TextBox 9"/>
          <p:cNvSpPr txBox="1">
            <a:spLocks noChangeArrowheads="1"/>
          </p:cNvSpPr>
          <p:nvPr/>
        </p:nvSpPr>
        <p:spPr bwMode="auto">
          <a:xfrm>
            <a:off x="0" y="9525"/>
            <a:ext cx="3373438" cy="882650"/>
          </a:xfrm>
          <a:prstGeom prst="rect">
            <a:avLst/>
          </a:prstGeom>
          <a:solidFill>
            <a:srgbClr val="FFFF99"/>
          </a:solidFill>
          <a:ln w="28575">
            <a:solidFill>
              <a:srgbClr val="FF0000"/>
            </a:solidFill>
            <a:miter lim="800000"/>
            <a:headEnd/>
            <a:tailEnd/>
          </a:ln>
        </p:spPr>
        <p:txBody>
          <a:bodyPr>
            <a:spAutoFit/>
          </a:bodyPr>
          <a:lstStyle/>
          <a:p>
            <a:pPr>
              <a:spcBef>
                <a:spcPct val="20000"/>
              </a:spcBef>
              <a:buClr>
                <a:schemeClr val="bg2"/>
              </a:buClr>
              <a:buSzPct val="75000"/>
              <a:buFont typeface="Wingdings" pitchFamily="2" charset="2"/>
              <a:buNone/>
            </a:pPr>
            <a:r>
              <a:rPr lang="zh-CN" altLang="en-US" sz="2500">
                <a:solidFill>
                  <a:srgbClr val="FF0000"/>
                </a:solidFill>
              </a:rPr>
              <a:t>哪个是编号最大的非叶结点？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页脚占位符 1"/>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AC0AA415-44F9-453F-88F9-F37BCDC3AB07}" type="slidenum">
              <a:rPr lang="zh-CN" altLang="en-US" smtClean="0">
                <a:ea typeface="宋体" charset="-122"/>
              </a:rPr>
              <a:pPr/>
              <a:t>45</a:t>
            </a:fld>
            <a:r>
              <a:rPr lang="en-US" altLang="zh-CN" smtClean="0">
                <a:ea typeface="宋体" charset="-122"/>
              </a:rPr>
              <a:t>  </a:t>
            </a:r>
            <a:r>
              <a:rPr lang="zh-CN" altLang="en-US" smtClean="0">
                <a:ea typeface="宋体" charset="-122"/>
              </a:rPr>
              <a:t>页</a:t>
            </a:r>
          </a:p>
        </p:txBody>
      </p:sp>
      <p:sp>
        <p:nvSpPr>
          <p:cNvPr id="60418" name="Text Box 4"/>
          <p:cNvSpPr txBox="1">
            <a:spLocks noChangeArrowheads="1"/>
          </p:cNvSpPr>
          <p:nvPr/>
        </p:nvSpPr>
        <p:spPr bwMode="auto">
          <a:xfrm>
            <a:off x="468313" y="1397000"/>
            <a:ext cx="8351837" cy="3538538"/>
          </a:xfrm>
          <a:prstGeom prst="rect">
            <a:avLst/>
          </a:prstGeom>
          <a:noFill/>
          <a:ln w="9525">
            <a:noFill/>
            <a:miter lim="800000"/>
            <a:headEnd/>
            <a:tailEnd/>
          </a:ln>
        </p:spPr>
        <p:txBody>
          <a:bodyPr>
            <a:spAutoFit/>
          </a:bodyPr>
          <a:lstStyle/>
          <a:p>
            <a:pPr algn="just">
              <a:spcBef>
                <a:spcPct val="50000"/>
              </a:spcBef>
              <a:buClr>
                <a:schemeClr val="bg2"/>
              </a:buClr>
              <a:buSzPct val="75000"/>
              <a:buFont typeface="Wingdings" pitchFamily="2" charset="2"/>
              <a:buNone/>
            </a:pPr>
            <a:r>
              <a:rPr lang="zh-CN" altLang="en-US" sz="2800" dirty="0">
                <a:solidFill>
                  <a:schemeClr val="tx1"/>
                </a:solidFill>
              </a:rPr>
              <a:t>若将上述方法用于非完全二叉树，却有很多缺点。</a:t>
            </a:r>
            <a:endParaRPr lang="en-US" altLang="zh-CN" sz="2800" dirty="0">
              <a:solidFill>
                <a:schemeClr val="tx1"/>
              </a:solidFill>
            </a:endParaRPr>
          </a:p>
          <a:p>
            <a:pPr algn="just">
              <a:spcBef>
                <a:spcPct val="50000"/>
              </a:spcBef>
              <a:buClr>
                <a:schemeClr val="bg2"/>
              </a:buClr>
              <a:buSzPct val="75000"/>
              <a:buFont typeface="Wingdings" pitchFamily="2" charset="2"/>
              <a:buNone/>
            </a:pPr>
            <a:r>
              <a:rPr lang="zh-CN" altLang="en-US" sz="2800" dirty="0">
                <a:solidFill>
                  <a:schemeClr val="tx1"/>
                </a:solidFill>
              </a:rPr>
              <a:t>如果采用上述顺序存储方式，按层次顺序，对非完全二叉树之结点进行编号，则编号不能表达结点间的逻辑关系</a:t>
            </a:r>
            <a:r>
              <a:rPr lang="en-US" altLang="zh-CN" sz="2800" dirty="0">
                <a:solidFill>
                  <a:schemeClr val="tx1"/>
                </a:solidFill>
              </a:rPr>
              <a:t>. </a:t>
            </a:r>
            <a:r>
              <a:rPr lang="zh-CN" altLang="en-US" sz="2800" dirty="0">
                <a:solidFill>
                  <a:schemeClr val="tx1"/>
                </a:solidFill>
              </a:rPr>
              <a:t>为此先通过</a:t>
            </a:r>
            <a:r>
              <a:rPr lang="zh-CN" altLang="en-US" sz="2800" dirty="0">
                <a:solidFill>
                  <a:srgbClr val="FF0000"/>
                </a:solidFill>
              </a:rPr>
              <a:t>添加虚结点将其转换成一棵</a:t>
            </a:r>
            <a:r>
              <a:rPr lang="zh-CN" altLang="en-US" sz="2800" dirty="0">
                <a:solidFill>
                  <a:srgbClr val="FF0000"/>
                </a:solidFill>
                <a:latin typeface="宋体" charset="-122"/>
              </a:rPr>
              <a:t>“</a:t>
            </a:r>
            <a:r>
              <a:rPr lang="zh-CN" altLang="en-US" sz="2800" dirty="0">
                <a:solidFill>
                  <a:srgbClr val="FF0000"/>
                </a:solidFill>
              </a:rPr>
              <a:t>完全二叉树</a:t>
            </a:r>
            <a:r>
              <a:rPr lang="zh-CN" altLang="en-US" sz="2800" dirty="0">
                <a:solidFill>
                  <a:srgbClr val="FF0000"/>
                </a:solidFill>
                <a:latin typeface="宋体" charset="-122"/>
              </a:rPr>
              <a:t>”</a:t>
            </a:r>
            <a:r>
              <a:rPr lang="en-US" altLang="zh-CN" sz="2800" dirty="0">
                <a:solidFill>
                  <a:schemeClr val="tx1"/>
                </a:solidFill>
                <a:latin typeface="宋体" charset="-122"/>
              </a:rPr>
              <a:t>,</a:t>
            </a:r>
            <a:r>
              <a:rPr lang="zh-CN" altLang="en-US" sz="2800" dirty="0">
                <a:solidFill>
                  <a:schemeClr val="tx1"/>
                </a:solidFill>
              </a:rPr>
              <a:t>然后再对原来的结点和虚结点统一编号</a:t>
            </a:r>
            <a:r>
              <a:rPr lang="en-US" altLang="zh-CN" sz="2800" dirty="0">
                <a:solidFill>
                  <a:schemeClr val="tx1"/>
                </a:solidFill>
              </a:rPr>
              <a:t>, </a:t>
            </a:r>
            <a:r>
              <a:rPr lang="zh-CN" altLang="en-US" sz="2800" dirty="0">
                <a:solidFill>
                  <a:schemeClr val="tx1"/>
                </a:solidFill>
              </a:rPr>
              <a:t>最后完成顺序存储。</a:t>
            </a:r>
            <a:endParaRPr lang="en-US" altLang="zh-CN" sz="2800" dirty="0">
              <a:solidFill>
                <a:schemeClr val="tx1"/>
              </a:solidFill>
            </a:endParaRPr>
          </a:p>
          <a:p>
            <a:pPr algn="just">
              <a:spcBef>
                <a:spcPct val="50000"/>
              </a:spcBef>
              <a:buClr>
                <a:schemeClr val="bg2"/>
              </a:buClr>
              <a:buSzPct val="75000"/>
              <a:buFont typeface="Wingdings" pitchFamily="2" charset="2"/>
              <a:buNone/>
            </a:pPr>
            <a:r>
              <a:rPr lang="zh-CN" altLang="en-US" sz="2800" dirty="0">
                <a:solidFill>
                  <a:schemeClr val="tx1"/>
                </a:solidFill>
              </a:rPr>
              <a:t>但这无疑</a:t>
            </a:r>
            <a:r>
              <a:rPr lang="zh-CN" altLang="en-US" sz="2800" dirty="0">
                <a:solidFill>
                  <a:srgbClr val="FF0000"/>
                </a:solidFill>
              </a:rPr>
              <a:t>增加了用于存储虚结点的空间</a:t>
            </a:r>
            <a:r>
              <a:rPr lang="zh-CN" altLang="en-US" sz="2800" dirty="0">
                <a:solidFill>
                  <a:schemeClr val="tx1"/>
                </a:solidFill>
              </a:rPr>
              <a:t>。</a:t>
            </a:r>
          </a:p>
        </p:txBody>
      </p:sp>
    </p:spTree>
  </p:cSld>
  <p:clrMapOvr>
    <a:masterClrMapping/>
  </p:clrMapOvr>
  <p:transition>
    <p:strips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页脚占位符 1"/>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DD4EBD2E-A49A-47DD-A619-5BB2C8B20C88}" type="slidenum">
              <a:rPr lang="zh-CN" altLang="en-US" smtClean="0">
                <a:ea typeface="宋体" charset="-122"/>
              </a:rPr>
              <a:pPr/>
              <a:t>46</a:t>
            </a:fld>
            <a:r>
              <a:rPr lang="en-US" altLang="zh-CN" smtClean="0">
                <a:ea typeface="宋体" charset="-122"/>
              </a:rPr>
              <a:t>  </a:t>
            </a:r>
            <a:r>
              <a:rPr lang="zh-CN" altLang="en-US" smtClean="0">
                <a:ea typeface="宋体" charset="-122"/>
              </a:rPr>
              <a:t>页</a:t>
            </a:r>
          </a:p>
        </p:txBody>
      </p:sp>
      <p:sp>
        <p:nvSpPr>
          <p:cNvPr id="61442" name="Text Box 46"/>
          <p:cNvSpPr txBox="1">
            <a:spLocks noChangeArrowheads="1"/>
          </p:cNvSpPr>
          <p:nvPr/>
        </p:nvSpPr>
        <p:spPr bwMode="auto">
          <a:xfrm>
            <a:off x="769938" y="3730625"/>
            <a:ext cx="1547812" cy="768350"/>
          </a:xfrm>
          <a:prstGeom prst="rect">
            <a:avLst/>
          </a:prstGeom>
          <a:noFill/>
          <a:ln w="9525">
            <a:noFill/>
            <a:miter lim="800000"/>
            <a:headEnd/>
            <a:tailEnd/>
          </a:ln>
        </p:spPr>
        <p:txBody>
          <a:bodyPr lIns="0" tIns="0" rIns="0" bIns="0"/>
          <a:lstStyle/>
          <a:p>
            <a:pPr marL="342900" indent="-342900" algn="ctr">
              <a:buClr>
                <a:schemeClr val="bg2"/>
              </a:buClr>
              <a:buSzPct val="75000"/>
              <a:buFont typeface="Wingdings" pitchFamily="2" charset="2"/>
              <a:buNone/>
            </a:pPr>
            <a:r>
              <a:rPr lang="en-US" altLang="zh-CN" sz="2300">
                <a:solidFill>
                  <a:schemeClr val="tx1"/>
                </a:solidFill>
              </a:rPr>
              <a:t>(</a:t>
            </a:r>
            <a:r>
              <a:rPr lang="en-US" altLang="zh-CN" sz="2300" i="1">
                <a:solidFill>
                  <a:schemeClr val="tx1"/>
                </a:solidFill>
              </a:rPr>
              <a:t>a</a:t>
            </a:r>
            <a:r>
              <a:rPr lang="en-US" altLang="zh-CN" sz="2300">
                <a:solidFill>
                  <a:schemeClr val="tx1"/>
                </a:solidFill>
              </a:rPr>
              <a:t>)</a:t>
            </a:r>
            <a:r>
              <a:rPr lang="en-US" altLang="zh-CN" sz="2300" b="0">
                <a:solidFill>
                  <a:schemeClr val="tx1"/>
                </a:solidFill>
              </a:rPr>
              <a:t> </a:t>
            </a:r>
            <a:r>
              <a:rPr lang="zh-CN" altLang="en-US" sz="2300" b="0">
                <a:solidFill>
                  <a:schemeClr val="tx1"/>
                </a:solidFill>
                <a:ea typeface="黑体" pitchFamily="2" charset="-122"/>
              </a:rPr>
              <a:t>非完全</a:t>
            </a:r>
            <a:endParaRPr lang="en-US" altLang="zh-CN" sz="2300" b="0">
              <a:solidFill>
                <a:schemeClr val="tx1"/>
              </a:solidFill>
              <a:ea typeface="黑体" pitchFamily="2" charset="-122"/>
            </a:endParaRPr>
          </a:p>
          <a:p>
            <a:pPr marL="342900" indent="-342900" algn="ctr">
              <a:buClr>
                <a:schemeClr val="bg2"/>
              </a:buClr>
              <a:buSzPct val="75000"/>
              <a:buFont typeface="Wingdings" pitchFamily="2" charset="2"/>
              <a:buNone/>
            </a:pPr>
            <a:r>
              <a:rPr lang="zh-CN" altLang="en-US" sz="2300" b="0">
                <a:solidFill>
                  <a:schemeClr val="tx1"/>
                </a:solidFill>
                <a:ea typeface="黑体" pitchFamily="2" charset="-122"/>
              </a:rPr>
              <a:t>二叉树</a:t>
            </a:r>
            <a:endParaRPr lang="zh-CN" altLang="en-US" sz="2300">
              <a:solidFill>
                <a:schemeClr val="tx1"/>
              </a:solidFill>
              <a:ea typeface="黑体" pitchFamily="2" charset="-122"/>
            </a:endParaRPr>
          </a:p>
        </p:txBody>
      </p:sp>
      <p:grpSp>
        <p:nvGrpSpPr>
          <p:cNvPr id="2" name="Group 47"/>
          <p:cNvGrpSpPr>
            <a:grpSpLocks/>
          </p:cNvGrpSpPr>
          <p:nvPr/>
        </p:nvGrpSpPr>
        <p:grpSpPr bwMode="auto">
          <a:xfrm>
            <a:off x="503238" y="1268413"/>
            <a:ext cx="2609850" cy="2338387"/>
            <a:chOff x="3756" y="10728"/>
            <a:chExt cx="1162" cy="1286"/>
          </a:xfrm>
        </p:grpSpPr>
        <p:sp>
          <p:nvSpPr>
            <p:cNvPr id="61520" name="Oval 49"/>
            <p:cNvSpPr>
              <a:spLocks noChangeArrowheads="1"/>
            </p:cNvSpPr>
            <p:nvPr/>
          </p:nvSpPr>
          <p:spPr bwMode="auto">
            <a:xfrm>
              <a:off x="3756" y="10728"/>
              <a:ext cx="239" cy="238"/>
            </a:xfrm>
            <a:prstGeom prst="ellipse">
              <a:avLst/>
            </a:prstGeom>
            <a:noFill/>
            <a:ln w="25400">
              <a:solidFill>
                <a:srgbClr val="000000"/>
              </a:solidFill>
              <a:round/>
              <a:headEnd/>
              <a:tailEnd/>
            </a:ln>
          </p:spPr>
          <p:txBody>
            <a:bodyPr lIns="0" tIns="36000" rIns="0" bIns="0" anchor="ctr"/>
            <a:lstStyle/>
            <a:p>
              <a:pPr marL="342900" indent="-342900" algn="ctr">
                <a:lnSpc>
                  <a:spcPct val="72000"/>
                </a:lnSpc>
                <a:spcBef>
                  <a:spcPct val="20000"/>
                </a:spcBef>
                <a:buClr>
                  <a:schemeClr val="bg2"/>
                </a:buClr>
                <a:buSzPct val="75000"/>
                <a:buFont typeface="Wingdings" pitchFamily="2" charset="2"/>
                <a:buNone/>
              </a:pPr>
              <a:r>
                <a:rPr lang="en-US" altLang="zh-CN" sz="2400" b="0" i="1">
                  <a:solidFill>
                    <a:schemeClr val="tx1"/>
                  </a:solidFill>
                </a:rPr>
                <a:t>A</a:t>
              </a:r>
              <a:endParaRPr lang="en-US" altLang="zh-CN" sz="2400">
                <a:solidFill>
                  <a:schemeClr val="tx1"/>
                </a:solidFill>
              </a:endParaRPr>
            </a:p>
          </p:txBody>
        </p:sp>
        <p:sp>
          <p:nvSpPr>
            <p:cNvPr id="61521" name="Oval 50"/>
            <p:cNvSpPr>
              <a:spLocks noChangeArrowheads="1"/>
            </p:cNvSpPr>
            <p:nvPr/>
          </p:nvSpPr>
          <p:spPr bwMode="auto">
            <a:xfrm>
              <a:off x="4078" y="11090"/>
              <a:ext cx="239" cy="238"/>
            </a:xfrm>
            <a:prstGeom prst="ellipse">
              <a:avLst/>
            </a:prstGeom>
            <a:noFill/>
            <a:ln w="25400">
              <a:solidFill>
                <a:srgbClr val="000000"/>
              </a:solidFill>
              <a:round/>
              <a:headEnd/>
              <a:tailEnd/>
            </a:ln>
          </p:spPr>
          <p:txBody>
            <a:bodyPr lIns="0" tIns="36000" rIns="0" bIns="0" anchor="ctr"/>
            <a:lstStyle/>
            <a:p>
              <a:pPr marL="342900" indent="-342900" algn="ctr">
                <a:lnSpc>
                  <a:spcPct val="72000"/>
                </a:lnSpc>
                <a:spcBef>
                  <a:spcPct val="20000"/>
                </a:spcBef>
                <a:buClr>
                  <a:schemeClr val="bg2"/>
                </a:buClr>
                <a:buSzPct val="75000"/>
                <a:buFont typeface="Wingdings" pitchFamily="2" charset="2"/>
                <a:buNone/>
              </a:pPr>
              <a:r>
                <a:rPr lang="en-US" altLang="zh-CN" sz="2400" b="0" i="1">
                  <a:solidFill>
                    <a:schemeClr val="tx1"/>
                  </a:solidFill>
                </a:rPr>
                <a:t>B</a:t>
              </a:r>
            </a:p>
          </p:txBody>
        </p:sp>
        <p:sp>
          <p:nvSpPr>
            <p:cNvPr id="61522" name="Oval 51"/>
            <p:cNvSpPr>
              <a:spLocks noChangeArrowheads="1"/>
            </p:cNvSpPr>
            <p:nvPr/>
          </p:nvSpPr>
          <p:spPr bwMode="auto">
            <a:xfrm>
              <a:off x="4374" y="11433"/>
              <a:ext cx="239" cy="238"/>
            </a:xfrm>
            <a:prstGeom prst="ellipse">
              <a:avLst/>
            </a:prstGeom>
            <a:noFill/>
            <a:ln w="25400">
              <a:solidFill>
                <a:srgbClr val="000000"/>
              </a:solidFill>
              <a:round/>
              <a:headEnd/>
              <a:tailEnd/>
            </a:ln>
          </p:spPr>
          <p:txBody>
            <a:bodyPr lIns="0" tIns="72000" rIns="0" bIns="0" anchor="ctr"/>
            <a:lstStyle/>
            <a:p>
              <a:pPr marL="342900" indent="-342900" algn="ctr">
                <a:lnSpc>
                  <a:spcPct val="72000"/>
                </a:lnSpc>
                <a:spcBef>
                  <a:spcPct val="20000"/>
                </a:spcBef>
                <a:buClr>
                  <a:schemeClr val="bg2"/>
                </a:buClr>
                <a:buSzPct val="75000"/>
                <a:buFont typeface="Wingdings" pitchFamily="2" charset="2"/>
                <a:buNone/>
              </a:pPr>
              <a:r>
                <a:rPr lang="en-US" altLang="zh-CN" sz="2400" b="0" i="1">
                  <a:solidFill>
                    <a:schemeClr val="tx1"/>
                  </a:solidFill>
                </a:rPr>
                <a:t>C</a:t>
              </a:r>
            </a:p>
          </p:txBody>
        </p:sp>
        <p:sp>
          <p:nvSpPr>
            <p:cNvPr id="61523" name="Oval 52"/>
            <p:cNvSpPr>
              <a:spLocks noChangeArrowheads="1"/>
            </p:cNvSpPr>
            <p:nvPr/>
          </p:nvSpPr>
          <p:spPr bwMode="auto">
            <a:xfrm>
              <a:off x="4678" y="11775"/>
              <a:ext cx="240" cy="239"/>
            </a:xfrm>
            <a:prstGeom prst="ellipse">
              <a:avLst/>
            </a:prstGeom>
            <a:noFill/>
            <a:ln w="25400">
              <a:solidFill>
                <a:srgbClr val="000000"/>
              </a:solidFill>
              <a:round/>
              <a:headEnd/>
              <a:tailEnd/>
            </a:ln>
          </p:spPr>
          <p:txBody>
            <a:bodyPr lIns="0" tIns="36000" rIns="0" bIns="0" anchor="ctr"/>
            <a:lstStyle/>
            <a:p>
              <a:pPr marL="342900" indent="-342900" algn="ctr">
                <a:lnSpc>
                  <a:spcPct val="72000"/>
                </a:lnSpc>
                <a:spcBef>
                  <a:spcPct val="20000"/>
                </a:spcBef>
                <a:buClr>
                  <a:schemeClr val="bg2"/>
                </a:buClr>
                <a:buSzPct val="75000"/>
                <a:buFont typeface="Wingdings" pitchFamily="2" charset="2"/>
                <a:buNone/>
              </a:pPr>
              <a:r>
                <a:rPr lang="en-US" altLang="zh-CN" sz="2400" b="0" i="1">
                  <a:solidFill>
                    <a:schemeClr val="tx1"/>
                  </a:solidFill>
                </a:rPr>
                <a:t>D</a:t>
              </a:r>
            </a:p>
          </p:txBody>
        </p:sp>
      </p:grpSp>
      <p:grpSp>
        <p:nvGrpSpPr>
          <p:cNvPr id="3" name="组合 1"/>
          <p:cNvGrpSpPr>
            <a:grpSpLocks/>
          </p:cNvGrpSpPr>
          <p:nvPr/>
        </p:nvGrpSpPr>
        <p:grpSpPr bwMode="auto">
          <a:xfrm>
            <a:off x="5616575" y="3209925"/>
            <a:ext cx="511175" cy="728663"/>
            <a:chOff x="5616575" y="3209820"/>
            <a:chExt cx="511175" cy="728741"/>
          </a:xfrm>
        </p:grpSpPr>
        <p:sp>
          <p:nvSpPr>
            <p:cNvPr id="61518" name="Line 55"/>
            <p:cNvSpPr>
              <a:spLocks noChangeShapeType="1"/>
            </p:cNvSpPr>
            <p:nvPr/>
          </p:nvSpPr>
          <p:spPr bwMode="auto">
            <a:xfrm flipH="1">
              <a:off x="5616575" y="3219463"/>
              <a:ext cx="230188" cy="719098"/>
            </a:xfrm>
            <a:prstGeom prst="line">
              <a:avLst/>
            </a:prstGeom>
            <a:noFill/>
            <a:ln w="25400">
              <a:solidFill>
                <a:srgbClr val="000000"/>
              </a:solidFill>
              <a:round/>
              <a:headEnd/>
              <a:tailEnd/>
            </a:ln>
          </p:spPr>
          <p:txBody>
            <a:bodyPr/>
            <a:lstStyle/>
            <a:p>
              <a:endParaRPr lang="zh-CN" altLang="en-US"/>
            </a:p>
          </p:txBody>
        </p:sp>
        <p:sp>
          <p:nvSpPr>
            <p:cNvPr id="61519" name="Line 56"/>
            <p:cNvSpPr>
              <a:spLocks noChangeShapeType="1"/>
            </p:cNvSpPr>
            <p:nvPr/>
          </p:nvSpPr>
          <p:spPr bwMode="auto">
            <a:xfrm>
              <a:off x="5927725" y="3209820"/>
              <a:ext cx="200025" cy="728741"/>
            </a:xfrm>
            <a:prstGeom prst="line">
              <a:avLst/>
            </a:prstGeom>
            <a:noFill/>
            <a:ln w="25400">
              <a:solidFill>
                <a:srgbClr val="000000"/>
              </a:solidFill>
              <a:round/>
              <a:headEnd/>
              <a:tailEnd/>
            </a:ln>
          </p:spPr>
          <p:txBody>
            <a:bodyPr/>
            <a:lstStyle/>
            <a:p>
              <a:endParaRPr lang="zh-CN" altLang="en-US"/>
            </a:p>
          </p:txBody>
        </p:sp>
      </p:grpSp>
      <p:grpSp>
        <p:nvGrpSpPr>
          <p:cNvPr id="4" name="组合 3"/>
          <p:cNvGrpSpPr>
            <a:grpSpLocks/>
          </p:cNvGrpSpPr>
          <p:nvPr/>
        </p:nvGrpSpPr>
        <p:grpSpPr bwMode="auto">
          <a:xfrm>
            <a:off x="3635375" y="1125538"/>
            <a:ext cx="4873625" cy="3167062"/>
            <a:chOff x="3635375" y="1125538"/>
            <a:chExt cx="4873626" cy="3167062"/>
          </a:xfrm>
        </p:grpSpPr>
        <p:sp>
          <p:nvSpPr>
            <p:cNvPr id="61495" name="Line 54"/>
            <p:cNvSpPr>
              <a:spLocks noChangeShapeType="1"/>
            </p:cNvSpPr>
            <p:nvPr/>
          </p:nvSpPr>
          <p:spPr bwMode="auto">
            <a:xfrm flipH="1">
              <a:off x="6770688" y="3121655"/>
              <a:ext cx="617538" cy="816906"/>
            </a:xfrm>
            <a:prstGeom prst="line">
              <a:avLst/>
            </a:prstGeom>
            <a:noFill/>
            <a:ln w="25400">
              <a:solidFill>
                <a:srgbClr val="000000"/>
              </a:solidFill>
              <a:round/>
              <a:headEnd/>
              <a:tailEnd/>
            </a:ln>
          </p:spPr>
          <p:txBody>
            <a:bodyPr/>
            <a:lstStyle/>
            <a:p>
              <a:endParaRPr lang="zh-CN" altLang="en-US"/>
            </a:p>
          </p:txBody>
        </p:sp>
        <p:sp>
          <p:nvSpPr>
            <p:cNvPr id="61496" name="Line 61"/>
            <p:cNvSpPr>
              <a:spLocks noChangeShapeType="1"/>
            </p:cNvSpPr>
            <p:nvPr/>
          </p:nvSpPr>
          <p:spPr bwMode="auto">
            <a:xfrm flipH="1">
              <a:off x="4017963" y="2235869"/>
              <a:ext cx="333375" cy="679148"/>
            </a:xfrm>
            <a:prstGeom prst="line">
              <a:avLst/>
            </a:prstGeom>
            <a:noFill/>
            <a:ln w="25400">
              <a:solidFill>
                <a:srgbClr val="000000"/>
              </a:solidFill>
              <a:round/>
              <a:headEnd/>
              <a:tailEnd/>
            </a:ln>
          </p:spPr>
          <p:txBody>
            <a:bodyPr/>
            <a:lstStyle/>
            <a:p>
              <a:endParaRPr lang="zh-CN" altLang="en-US"/>
            </a:p>
          </p:txBody>
        </p:sp>
        <p:sp>
          <p:nvSpPr>
            <p:cNvPr id="61497" name="Line 62"/>
            <p:cNvSpPr>
              <a:spLocks noChangeShapeType="1"/>
            </p:cNvSpPr>
            <p:nvPr/>
          </p:nvSpPr>
          <p:spPr bwMode="auto">
            <a:xfrm>
              <a:off x="4551363" y="2253778"/>
              <a:ext cx="371475" cy="637821"/>
            </a:xfrm>
            <a:prstGeom prst="line">
              <a:avLst/>
            </a:prstGeom>
            <a:noFill/>
            <a:ln w="25400">
              <a:solidFill>
                <a:srgbClr val="000000"/>
              </a:solidFill>
              <a:round/>
              <a:headEnd/>
              <a:tailEnd/>
            </a:ln>
          </p:spPr>
          <p:txBody>
            <a:bodyPr/>
            <a:lstStyle/>
            <a:p>
              <a:endParaRPr lang="zh-CN" altLang="en-US"/>
            </a:p>
          </p:txBody>
        </p:sp>
        <p:sp>
          <p:nvSpPr>
            <p:cNvPr id="61498" name="Line 63"/>
            <p:cNvSpPr>
              <a:spLocks noChangeShapeType="1"/>
            </p:cNvSpPr>
            <p:nvPr/>
          </p:nvSpPr>
          <p:spPr bwMode="auto">
            <a:xfrm flipH="1">
              <a:off x="5891213" y="2154592"/>
              <a:ext cx="727075" cy="695679"/>
            </a:xfrm>
            <a:prstGeom prst="line">
              <a:avLst/>
            </a:prstGeom>
            <a:noFill/>
            <a:ln w="25400">
              <a:solidFill>
                <a:srgbClr val="000000"/>
              </a:solidFill>
              <a:round/>
              <a:headEnd/>
              <a:tailEnd/>
            </a:ln>
          </p:spPr>
          <p:txBody>
            <a:bodyPr/>
            <a:lstStyle/>
            <a:p>
              <a:endParaRPr lang="zh-CN" altLang="en-US"/>
            </a:p>
          </p:txBody>
        </p:sp>
        <p:sp>
          <p:nvSpPr>
            <p:cNvPr id="61499" name="Line 64"/>
            <p:cNvSpPr>
              <a:spLocks noChangeShapeType="1"/>
            </p:cNvSpPr>
            <p:nvPr/>
          </p:nvSpPr>
          <p:spPr bwMode="auto">
            <a:xfrm>
              <a:off x="6923088" y="2157347"/>
              <a:ext cx="636588" cy="625422"/>
            </a:xfrm>
            <a:prstGeom prst="line">
              <a:avLst/>
            </a:prstGeom>
            <a:noFill/>
            <a:ln w="25400">
              <a:solidFill>
                <a:srgbClr val="000000"/>
              </a:solidFill>
              <a:round/>
              <a:headEnd/>
              <a:tailEnd/>
            </a:ln>
          </p:spPr>
          <p:txBody>
            <a:bodyPr/>
            <a:lstStyle/>
            <a:p>
              <a:endParaRPr lang="zh-CN" altLang="en-US"/>
            </a:p>
          </p:txBody>
        </p:sp>
        <p:sp>
          <p:nvSpPr>
            <p:cNvPr id="61500" name="Line 65"/>
            <p:cNvSpPr>
              <a:spLocks noChangeShapeType="1"/>
            </p:cNvSpPr>
            <p:nvPr/>
          </p:nvSpPr>
          <p:spPr bwMode="auto">
            <a:xfrm flipH="1">
              <a:off x="4464050" y="1406565"/>
              <a:ext cx="900113" cy="498685"/>
            </a:xfrm>
            <a:prstGeom prst="line">
              <a:avLst/>
            </a:prstGeom>
            <a:noFill/>
            <a:ln w="25400">
              <a:solidFill>
                <a:srgbClr val="000000"/>
              </a:solidFill>
              <a:round/>
              <a:headEnd/>
              <a:tailEnd/>
            </a:ln>
          </p:spPr>
          <p:txBody>
            <a:bodyPr/>
            <a:lstStyle/>
            <a:p>
              <a:endParaRPr lang="zh-CN" altLang="en-US"/>
            </a:p>
          </p:txBody>
        </p:sp>
        <p:sp>
          <p:nvSpPr>
            <p:cNvPr id="61501" name="Oval 66"/>
            <p:cNvSpPr>
              <a:spLocks noChangeArrowheads="1"/>
            </p:cNvSpPr>
            <p:nvPr/>
          </p:nvSpPr>
          <p:spPr bwMode="auto">
            <a:xfrm>
              <a:off x="5327650" y="1125538"/>
              <a:ext cx="519113" cy="413275"/>
            </a:xfrm>
            <a:prstGeom prst="ellipse">
              <a:avLst/>
            </a:prstGeom>
            <a:noFill/>
            <a:ln w="25400">
              <a:solidFill>
                <a:srgbClr val="000000"/>
              </a:solidFill>
              <a:round/>
              <a:headEnd/>
              <a:tailEnd/>
            </a:ln>
          </p:spPr>
          <p:txBody>
            <a:bodyPr lIns="0" tIns="0" rIns="0" bIns="0" anchor="ctr"/>
            <a:lstStyle/>
            <a:p>
              <a:pPr marL="342900" indent="-342900" algn="ctr">
                <a:lnSpc>
                  <a:spcPct val="85000"/>
                </a:lnSpc>
                <a:buClr>
                  <a:schemeClr val="bg2"/>
                </a:buClr>
                <a:buSzPct val="75000"/>
                <a:buFont typeface="Wingdings" pitchFamily="2" charset="2"/>
                <a:buNone/>
              </a:pPr>
              <a:r>
                <a:rPr lang="en-US" altLang="zh-CN" sz="2800" b="0" i="1">
                  <a:solidFill>
                    <a:schemeClr val="tx1"/>
                  </a:solidFill>
                </a:rPr>
                <a:t>A</a:t>
              </a:r>
              <a:endParaRPr lang="en-US" altLang="zh-CN" sz="2800">
                <a:solidFill>
                  <a:schemeClr val="tx1"/>
                </a:solidFill>
              </a:endParaRPr>
            </a:p>
          </p:txBody>
        </p:sp>
        <p:sp>
          <p:nvSpPr>
            <p:cNvPr id="61502" name="Oval 67"/>
            <p:cNvSpPr>
              <a:spLocks noChangeArrowheads="1"/>
            </p:cNvSpPr>
            <p:nvPr/>
          </p:nvSpPr>
          <p:spPr bwMode="auto">
            <a:xfrm>
              <a:off x="6488113" y="1781267"/>
              <a:ext cx="517525" cy="411897"/>
            </a:xfrm>
            <a:prstGeom prst="ellipse">
              <a:avLst/>
            </a:prstGeom>
            <a:noFill/>
            <a:ln w="25400">
              <a:solidFill>
                <a:srgbClr val="000000"/>
              </a:solidFill>
              <a:round/>
              <a:headEnd/>
              <a:tailEnd/>
            </a:ln>
          </p:spPr>
          <p:txBody>
            <a:bodyPr lIns="0" tIns="0" rIns="0" bIns="0"/>
            <a:lstStyle/>
            <a:p>
              <a:pPr marL="342900" indent="-342900" algn="ctr">
                <a:lnSpc>
                  <a:spcPct val="80000"/>
                </a:lnSpc>
                <a:buClr>
                  <a:schemeClr val="bg2"/>
                </a:buClr>
                <a:buSzPct val="75000"/>
                <a:buFont typeface="Wingdings" pitchFamily="2" charset="2"/>
                <a:buNone/>
              </a:pPr>
              <a:r>
                <a:rPr lang="en-US" altLang="zh-CN" sz="2800" b="0" i="1">
                  <a:solidFill>
                    <a:schemeClr val="tx1"/>
                  </a:solidFill>
                </a:rPr>
                <a:t>B</a:t>
              </a:r>
            </a:p>
          </p:txBody>
        </p:sp>
        <p:sp>
          <p:nvSpPr>
            <p:cNvPr id="61503" name="Oval 68"/>
            <p:cNvSpPr>
              <a:spLocks noChangeArrowheads="1"/>
            </p:cNvSpPr>
            <p:nvPr/>
          </p:nvSpPr>
          <p:spPr bwMode="auto">
            <a:xfrm>
              <a:off x="7308850" y="2782770"/>
              <a:ext cx="503238" cy="413275"/>
            </a:xfrm>
            <a:prstGeom prst="ellipse">
              <a:avLst/>
            </a:prstGeom>
            <a:noFill/>
            <a:ln w="25400">
              <a:solidFill>
                <a:srgbClr val="000000"/>
              </a:solidFill>
              <a:round/>
              <a:headEnd/>
              <a:tailEnd/>
            </a:ln>
          </p:spPr>
          <p:txBody>
            <a:bodyPr lIns="0" tIns="0" rIns="0" bIns="0"/>
            <a:lstStyle/>
            <a:p>
              <a:pPr marL="342900" indent="-342900" algn="ctr">
                <a:lnSpc>
                  <a:spcPct val="80000"/>
                </a:lnSpc>
                <a:buClr>
                  <a:schemeClr val="bg2"/>
                </a:buClr>
                <a:buSzPct val="75000"/>
                <a:buFont typeface="Wingdings" pitchFamily="2" charset="2"/>
                <a:buNone/>
              </a:pPr>
              <a:r>
                <a:rPr lang="en-US" altLang="zh-CN" sz="2800" b="0" i="1">
                  <a:solidFill>
                    <a:schemeClr val="tx1"/>
                  </a:solidFill>
                </a:rPr>
                <a:t>C</a:t>
              </a:r>
            </a:p>
          </p:txBody>
        </p:sp>
        <p:sp>
          <p:nvSpPr>
            <p:cNvPr id="61504" name="Oval 69"/>
            <p:cNvSpPr>
              <a:spLocks noChangeArrowheads="1"/>
            </p:cNvSpPr>
            <p:nvPr/>
          </p:nvSpPr>
          <p:spPr bwMode="auto">
            <a:xfrm>
              <a:off x="8027988" y="3879325"/>
              <a:ext cx="481013" cy="413275"/>
            </a:xfrm>
            <a:prstGeom prst="ellipse">
              <a:avLst/>
            </a:prstGeom>
            <a:noFill/>
            <a:ln w="25400">
              <a:solidFill>
                <a:srgbClr val="000000"/>
              </a:solidFill>
              <a:round/>
              <a:headEnd/>
              <a:tailEnd/>
            </a:ln>
          </p:spPr>
          <p:txBody>
            <a:bodyPr lIns="0" tIns="0" rIns="0" bIns="0" anchor="ctr"/>
            <a:lstStyle/>
            <a:p>
              <a:pPr marL="342900" indent="-342900" algn="ctr">
                <a:lnSpc>
                  <a:spcPct val="85000"/>
                </a:lnSpc>
                <a:buClr>
                  <a:schemeClr val="bg2"/>
                </a:buClr>
                <a:buSzPct val="75000"/>
                <a:buFont typeface="Wingdings" pitchFamily="2" charset="2"/>
                <a:buNone/>
              </a:pPr>
              <a:r>
                <a:rPr lang="en-US" altLang="zh-CN" sz="2800" b="0" i="1">
                  <a:solidFill>
                    <a:schemeClr val="tx1"/>
                  </a:solidFill>
                </a:rPr>
                <a:t>D</a:t>
              </a:r>
            </a:p>
          </p:txBody>
        </p:sp>
        <p:sp>
          <p:nvSpPr>
            <p:cNvPr id="61505" name="Rectangle 70"/>
            <p:cNvSpPr>
              <a:spLocks noChangeArrowheads="1"/>
            </p:cNvSpPr>
            <p:nvPr/>
          </p:nvSpPr>
          <p:spPr bwMode="auto">
            <a:xfrm>
              <a:off x="4335463" y="1905250"/>
              <a:ext cx="233363" cy="351284"/>
            </a:xfrm>
            <a:prstGeom prst="rect">
              <a:avLst/>
            </a:prstGeom>
            <a:noFill/>
            <a:ln w="25400">
              <a:solidFill>
                <a:srgbClr val="000000"/>
              </a:solidFill>
              <a:miter lim="800000"/>
              <a:headEnd/>
              <a:tailEnd/>
            </a:ln>
          </p:spPr>
          <p:txBody>
            <a:bodyPr/>
            <a:lstStyle/>
            <a:p>
              <a:pPr>
                <a:spcBef>
                  <a:spcPct val="20000"/>
                </a:spcBef>
                <a:buClr>
                  <a:schemeClr val="bg2"/>
                </a:buClr>
                <a:buSzPct val="75000"/>
                <a:buFont typeface="Wingdings" pitchFamily="2" charset="2"/>
                <a:buNone/>
              </a:pPr>
              <a:endParaRPr lang="zh-CN" altLang="en-US"/>
            </a:p>
          </p:txBody>
        </p:sp>
        <p:sp>
          <p:nvSpPr>
            <p:cNvPr id="61506" name="Rectangle 71"/>
            <p:cNvSpPr>
              <a:spLocks noChangeArrowheads="1"/>
            </p:cNvSpPr>
            <p:nvPr/>
          </p:nvSpPr>
          <p:spPr bwMode="auto">
            <a:xfrm>
              <a:off x="3902075" y="2915018"/>
              <a:ext cx="233363" cy="351284"/>
            </a:xfrm>
            <a:prstGeom prst="rect">
              <a:avLst/>
            </a:prstGeom>
            <a:noFill/>
            <a:ln w="25400">
              <a:solidFill>
                <a:srgbClr val="000000"/>
              </a:solidFill>
              <a:miter lim="800000"/>
              <a:headEnd/>
              <a:tailEnd/>
            </a:ln>
          </p:spPr>
          <p:txBody>
            <a:bodyPr/>
            <a:lstStyle/>
            <a:p>
              <a:pPr>
                <a:spcBef>
                  <a:spcPct val="20000"/>
                </a:spcBef>
                <a:buClr>
                  <a:schemeClr val="bg2"/>
                </a:buClr>
                <a:buSzPct val="75000"/>
                <a:buFont typeface="Wingdings" pitchFamily="2" charset="2"/>
                <a:buNone/>
              </a:pPr>
              <a:endParaRPr lang="zh-CN" altLang="en-US"/>
            </a:p>
          </p:txBody>
        </p:sp>
        <p:sp>
          <p:nvSpPr>
            <p:cNvPr id="61507" name="Rectangle 72"/>
            <p:cNvSpPr>
              <a:spLocks noChangeArrowheads="1"/>
            </p:cNvSpPr>
            <p:nvPr/>
          </p:nvSpPr>
          <p:spPr bwMode="auto">
            <a:xfrm>
              <a:off x="4789488" y="2891599"/>
              <a:ext cx="233363" cy="349906"/>
            </a:xfrm>
            <a:prstGeom prst="rect">
              <a:avLst/>
            </a:prstGeom>
            <a:noFill/>
            <a:ln w="25400">
              <a:solidFill>
                <a:srgbClr val="000000"/>
              </a:solidFill>
              <a:miter lim="800000"/>
              <a:headEnd/>
              <a:tailEnd/>
            </a:ln>
          </p:spPr>
          <p:txBody>
            <a:bodyPr/>
            <a:lstStyle/>
            <a:p>
              <a:pPr>
                <a:spcBef>
                  <a:spcPct val="20000"/>
                </a:spcBef>
                <a:buClr>
                  <a:schemeClr val="bg2"/>
                </a:buClr>
                <a:buSzPct val="75000"/>
                <a:buFont typeface="Wingdings" pitchFamily="2" charset="2"/>
                <a:buNone/>
              </a:pPr>
              <a:endParaRPr lang="zh-CN" altLang="en-US"/>
            </a:p>
          </p:txBody>
        </p:sp>
        <p:sp>
          <p:nvSpPr>
            <p:cNvPr id="61508" name="Rectangle 73"/>
            <p:cNvSpPr>
              <a:spLocks noChangeArrowheads="1"/>
            </p:cNvSpPr>
            <p:nvPr/>
          </p:nvSpPr>
          <p:spPr bwMode="auto">
            <a:xfrm>
              <a:off x="5765800" y="2869557"/>
              <a:ext cx="234950" cy="351284"/>
            </a:xfrm>
            <a:prstGeom prst="rect">
              <a:avLst/>
            </a:prstGeom>
            <a:noFill/>
            <a:ln w="25400">
              <a:solidFill>
                <a:srgbClr val="000000"/>
              </a:solidFill>
              <a:miter lim="800000"/>
              <a:headEnd/>
              <a:tailEnd/>
            </a:ln>
          </p:spPr>
          <p:txBody>
            <a:bodyPr/>
            <a:lstStyle/>
            <a:p>
              <a:pPr>
                <a:spcBef>
                  <a:spcPct val="20000"/>
                </a:spcBef>
                <a:buClr>
                  <a:schemeClr val="bg2"/>
                </a:buClr>
                <a:buSzPct val="75000"/>
                <a:buFont typeface="Wingdings" pitchFamily="2" charset="2"/>
                <a:buNone/>
              </a:pPr>
              <a:endParaRPr lang="zh-CN" altLang="en-US"/>
            </a:p>
          </p:txBody>
        </p:sp>
        <p:sp>
          <p:nvSpPr>
            <p:cNvPr id="61509" name="Line 74"/>
            <p:cNvSpPr>
              <a:spLocks noChangeShapeType="1"/>
            </p:cNvSpPr>
            <p:nvPr/>
          </p:nvSpPr>
          <p:spPr bwMode="auto">
            <a:xfrm>
              <a:off x="5832475" y="1381768"/>
              <a:ext cx="755650" cy="429806"/>
            </a:xfrm>
            <a:prstGeom prst="line">
              <a:avLst/>
            </a:prstGeom>
            <a:noFill/>
            <a:ln w="25400">
              <a:solidFill>
                <a:srgbClr val="000000"/>
              </a:solidFill>
              <a:round/>
              <a:headEnd/>
              <a:tailEnd/>
            </a:ln>
          </p:spPr>
          <p:txBody>
            <a:bodyPr/>
            <a:lstStyle/>
            <a:p>
              <a:endParaRPr lang="zh-CN" altLang="en-US"/>
            </a:p>
          </p:txBody>
        </p:sp>
        <p:sp>
          <p:nvSpPr>
            <p:cNvPr id="61510" name="Line 75"/>
            <p:cNvSpPr>
              <a:spLocks noChangeShapeType="1"/>
            </p:cNvSpPr>
            <p:nvPr/>
          </p:nvSpPr>
          <p:spPr bwMode="auto">
            <a:xfrm>
              <a:off x="7720013" y="3150584"/>
              <a:ext cx="523875" cy="723231"/>
            </a:xfrm>
            <a:prstGeom prst="line">
              <a:avLst/>
            </a:prstGeom>
            <a:noFill/>
            <a:ln w="25400">
              <a:solidFill>
                <a:srgbClr val="000000"/>
              </a:solidFill>
              <a:round/>
              <a:headEnd/>
              <a:tailEnd/>
            </a:ln>
          </p:spPr>
          <p:txBody>
            <a:bodyPr/>
            <a:lstStyle/>
            <a:p>
              <a:endParaRPr lang="zh-CN" altLang="en-US"/>
            </a:p>
          </p:txBody>
        </p:sp>
        <p:sp>
          <p:nvSpPr>
            <p:cNvPr id="61511" name="Rectangle 76"/>
            <p:cNvSpPr>
              <a:spLocks noChangeArrowheads="1"/>
            </p:cNvSpPr>
            <p:nvPr/>
          </p:nvSpPr>
          <p:spPr bwMode="auto">
            <a:xfrm>
              <a:off x="6654800" y="3938561"/>
              <a:ext cx="233363" cy="351284"/>
            </a:xfrm>
            <a:prstGeom prst="rect">
              <a:avLst/>
            </a:prstGeom>
            <a:noFill/>
            <a:ln w="25400">
              <a:solidFill>
                <a:srgbClr val="000000"/>
              </a:solidFill>
              <a:miter lim="800000"/>
              <a:headEnd/>
              <a:tailEnd/>
            </a:ln>
          </p:spPr>
          <p:txBody>
            <a:bodyPr/>
            <a:lstStyle/>
            <a:p>
              <a:pPr>
                <a:spcBef>
                  <a:spcPct val="20000"/>
                </a:spcBef>
                <a:buClr>
                  <a:schemeClr val="bg2"/>
                </a:buClr>
                <a:buSzPct val="75000"/>
                <a:buFont typeface="Wingdings" pitchFamily="2" charset="2"/>
                <a:buNone/>
              </a:pPr>
              <a:endParaRPr lang="zh-CN" altLang="en-US"/>
            </a:p>
          </p:txBody>
        </p:sp>
        <p:sp>
          <p:nvSpPr>
            <p:cNvPr id="61512" name="Rectangle 77"/>
            <p:cNvSpPr>
              <a:spLocks noChangeArrowheads="1"/>
            </p:cNvSpPr>
            <p:nvPr/>
          </p:nvSpPr>
          <p:spPr bwMode="auto">
            <a:xfrm>
              <a:off x="6010275" y="3938561"/>
              <a:ext cx="234950" cy="351284"/>
            </a:xfrm>
            <a:prstGeom prst="rect">
              <a:avLst/>
            </a:prstGeom>
            <a:noFill/>
            <a:ln w="25400">
              <a:solidFill>
                <a:srgbClr val="000000"/>
              </a:solidFill>
              <a:miter lim="800000"/>
              <a:headEnd/>
              <a:tailEnd/>
            </a:ln>
          </p:spPr>
          <p:txBody>
            <a:bodyPr/>
            <a:lstStyle/>
            <a:p>
              <a:pPr>
                <a:spcBef>
                  <a:spcPct val="20000"/>
                </a:spcBef>
                <a:buClr>
                  <a:schemeClr val="bg2"/>
                </a:buClr>
                <a:buSzPct val="75000"/>
                <a:buFont typeface="Wingdings" pitchFamily="2" charset="2"/>
                <a:buNone/>
              </a:pPr>
              <a:endParaRPr lang="zh-CN" altLang="en-US"/>
            </a:p>
          </p:txBody>
        </p:sp>
        <p:sp>
          <p:nvSpPr>
            <p:cNvPr id="61513" name="Rectangle 78"/>
            <p:cNvSpPr>
              <a:spLocks noChangeArrowheads="1"/>
            </p:cNvSpPr>
            <p:nvPr/>
          </p:nvSpPr>
          <p:spPr bwMode="auto">
            <a:xfrm>
              <a:off x="5500688" y="3938561"/>
              <a:ext cx="233363" cy="351284"/>
            </a:xfrm>
            <a:prstGeom prst="rect">
              <a:avLst/>
            </a:prstGeom>
            <a:noFill/>
            <a:ln w="25400">
              <a:solidFill>
                <a:srgbClr val="000000"/>
              </a:solidFill>
              <a:miter lim="800000"/>
              <a:headEnd/>
              <a:tailEnd/>
            </a:ln>
          </p:spPr>
          <p:txBody>
            <a:bodyPr/>
            <a:lstStyle/>
            <a:p>
              <a:pPr>
                <a:spcBef>
                  <a:spcPct val="20000"/>
                </a:spcBef>
                <a:buClr>
                  <a:schemeClr val="bg2"/>
                </a:buClr>
                <a:buSzPct val="75000"/>
                <a:buFont typeface="Wingdings" pitchFamily="2" charset="2"/>
                <a:buNone/>
              </a:pPr>
              <a:endParaRPr lang="zh-CN" altLang="en-US"/>
            </a:p>
          </p:txBody>
        </p:sp>
        <p:sp>
          <p:nvSpPr>
            <p:cNvPr id="61514" name="Rectangle 79"/>
            <p:cNvSpPr>
              <a:spLocks noChangeArrowheads="1"/>
            </p:cNvSpPr>
            <p:nvPr/>
          </p:nvSpPr>
          <p:spPr bwMode="auto">
            <a:xfrm>
              <a:off x="5045075" y="3938561"/>
              <a:ext cx="233363" cy="351284"/>
            </a:xfrm>
            <a:prstGeom prst="rect">
              <a:avLst/>
            </a:prstGeom>
            <a:noFill/>
            <a:ln w="25400">
              <a:solidFill>
                <a:srgbClr val="000000"/>
              </a:solidFill>
              <a:miter lim="800000"/>
              <a:headEnd/>
              <a:tailEnd/>
            </a:ln>
          </p:spPr>
          <p:txBody>
            <a:bodyPr/>
            <a:lstStyle/>
            <a:p>
              <a:pPr>
                <a:spcBef>
                  <a:spcPct val="20000"/>
                </a:spcBef>
                <a:buClr>
                  <a:schemeClr val="bg2"/>
                </a:buClr>
                <a:buSzPct val="75000"/>
                <a:buFont typeface="Wingdings" pitchFamily="2" charset="2"/>
                <a:buNone/>
              </a:pPr>
              <a:endParaRPr lang="zh-CN" altLang="en-US"/>
            </a:p>
          </p:txBody>
        </p:sp>
        <p:sp>
          <p:nvSpPr>
            <p:cNvPr id="61515" name="Rectangle 80"/>
            <p:cNvSpPr>
              <a:spLocks noChangeArrowheads="1"/>
            </p:cNvSpPr>
            <p:nvPr/>
          </p:nvSpPr>
          <p:spPr bwMode="auto">
            <a:xfrm>
              <a:off x="4567238" y="3938561"/>
              <a:ext cx="234950" cy="351284"/>
            </a:xfrm>
            <a:prstGeom prst="rect">
              <a:avLst/>
            </a:prstGeom>
            <a:noFill/>
            <a:ln w="25400">
              <a:solidFill>
                <a:srgbClr val="000000"/>
              </a:solidFill>
              <a:miter lim="800000"/>
              <a:headEnd/>
              <a:tailEnd/>
            </a:ln>
          </p:spPr>
          <p:txBody>
            <a:bodyPr/>
            <a:lstStyle/>
            <a:p>
              <a:pPr>
                <a:spcBef>
                  <a:spcPct val="20000"/>
                </a:spcBef>
                <a:buClr>
                  <a:schemeClr val="bg2"/>
                </a:buClr>
                <a:buSzPct val="75000"/>
                <a:buFont typeface="Wingdings" pitchFamily="2" charset="2"/>
                <a:buNone/>
              </a:pPr>
              <a:endParaRPr lang="zh-CN" altLang="en-US"/>
            </a:p>
          </p:txBody>
        </p:sp>
        <p:sp>
          <p:nvSpPr>
            <p:cNvPr id="61516" name="Rectangle 81"/>
            <p:cNvSpPr>
              <a:spLocks noChangeArrowheads="1"/>
            </p:cNvSpPr>
            <p:nvPr/>
          </p:nvSpPr>
          <p:spPr bwMode="auto">
            <a:xfrm>
              <a:off x="4168775" y="3938561"/>
              <a:ext cx="233363" cy="351284"/>
            </a:xfrm>
            <a:prstGeom prst="rect">
              <a:avLst/>
            </a:prstGeom>
            <a:noFill/>
            <a:ln w="25400">
              <a:solidFill>
                <a:srgbClr val="000000"/>
              </a:solidFill>
              <a:miter lim="800000"/>
              <a:headEnd/>
              <a:tailEnd/>
            </a:ln>
          </p:spPr>
          <p:txBody>
            <a:bodyPr/>
            <a:lstStyle/>
            <a:p>
              <a:pPr>
                <a:spcBef>
                  <a:spcPct val="20000"/>
                </a:spcBef>
                <a:buClr>
                  <a:schemeClr val="bg2"/>
                </a:buClr>
                <a:buSzPct val="75000"/>
                <a:buFont typeface="Wingdings" pitchFamily="2" charset="2"/>
                <a:buNone/>
              </a:pPr>
              <a:endParaRPr lang="zh-CN" altLang="en-US"/>
            </a:p>
          </p:txBody>
        </p:sp>
        <p:sp>
          <p:nvSpPr>
            <p:cNvPr id="61517" name="Rectangle 82"/>
            <p:cNvSpPr>
              <a:spLocks noChangeArrowheads="1"/>
            </p:cNvSpPr>
            <p:nvPr/>
          </p:nvSpPr>
          <p:spPr bwMode="auto">
            <a:xfrm>
              <a:off x="3635375" y="3938561"/>
              <a:ext cx="233363" cy="351284"/>
            </a:xfrm>
            <a:prstGeom prst="rect">
              <a:avLst/>
            </a:prstGeom>
            <a:noFill/>
            <a:ln w="25400">
              <a:solidFill>
                <a:srgbClr val="000000"/>
              </a:solidFill>
              <a:miter lim="800000"/>
              <a:headEnd/>
              <a:tailEnd/>
            </a:ln>
          </p:spPr>
          <p:txBody>
            <a:bodyPr/>
            <a:lstStyle/>
            <a:p>
              <a:pPr>
                <a:spcBef>
                  <a:spcPct val="20000"/>
                </a:spcBef>
                <a:buClr>
                  <a:schemeClr val="bg2"/>
                </a:buClr>
                <a:buSzPct val="75000"/>
                <a:buFont typeface="Wingdings" pitchFamily="2" charset="2"/>
                <a:buNone/>
              </a:pPr>
              <a:endParaRPr lang="zh-CN" altLang="en-US"/>
            </a:p>
          </p:txBody>
        </p:sp>
      </p:grpSp>
      <p:graphicFrame>
        <p:nvGraphicFramePr>
          <p:cNvPr id="1637503" name="Group 127"/>
          <p:cNvGraphicFramePr>
            <a:graphicFrameLocks noGrp="1"/>
          </p:cNvGraphicFramePr>
          <p:nvPr>
            <p:extLst>
              <p:ext uri="{D42A27DB-BD31-4B8C-83A1-F6EECF244321}">
                <p14:modId xmlns:p14="http://schemas.microsoft.com/office/powerpoint/2010/main" xmlns="" val="1880248630"/>
              </p:ext>
            </p:extLst>
          </p:nvPr>
        </p:nvGraphicFramePr>
        <p:xfrm>
          <a:off x="971550" y="4700588"/>
          <a:ext cx="7380288" cy="506412"/>
        </p:xfrm>
        <a:graphic>
          <a:graphicData uri="http://schemas.openxmlformats.org/drawingml/2006/table">
            <a:tbl>
              <a:tblPr/>
              <a:tblGrid>
                <a:gridCol w="492125"/>
                <a:gridCol w="492125"/>
                <a:gridCol w="492125"/>
                <a:gridCol w="492125"/>
                <a:gridCol w="492125"/>
                <a:gridCol w="492125"/>
                <a:gridCol w="492125"/>
                <a:gridCol w="490538"/>
                <a:gridCol w="492125"/>
                <a:gridCol w="492125"/>
                <a:gridCol w="492125"/>
                <a:gridCol w="492125"/>
                <a:gridCol w="492125"/>
                <a:gridCol w="492125"/>
                <a:gridCol w="492125"/>
              </a:tblGrid>
              <a:tr h="506412">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r>
                        <a:rPr kumimoji="0" lang="en-US"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rPr>
                        <a:t>A</a:t>
                      </a:r>
                    </a:p>
                  </a:txBody>
                  <a:tcPr marT="45760" marB="457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endParaRPr>
                    </a:p>
                  </a:txBody>
                  <a:tcPr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r>
                        <a:rPr kumimoji="0" lang="en-US"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rPr>
                        <a:t>B</a:t>
                      </a:r>
                    </a:p>
                  </a:txBody>
                  <a:tcPr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endParaRPr>
                    </a:p>
                  </a:txBody>
                  <a:tcPr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endParaRPr>
                    </a:p>
                  </a:txBody>
                  <a:tcPr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endParaRPr>
                    </a:p>
                  </a:txBody>
                  <a:tcPr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r>
                        <a:rPr kumimoji="0" lang="en-US"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rPr>
                        <a:t>C</a:t>
                      </a:r>
                    </a:p>
                  </a:txBody>
                  <a:tcPr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endParaRPr>
                    </a:p>
                  </a:txBody>
                  <a:tcPr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endParaRPr>
                    </a:p>
                  </a:txBody>
                  <a:tcPr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endParaRPr>
                    </a:p>
                  </a:txBody>
                  <a:tcPr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endParaRPr>
                    </a:p>
                  </a:txBody>
                  <a:tcPr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endParaRPr>
                    </a:p>
                  </a:txBody>
                  <a:tcPr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endParaRPr>
                    </a:p>
                  </a:txBody>
                  <a:tcPr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endParaRPr>
                    </a:p>
                  </a:txBody>
                  <a:tcPr marT="45760" marB="457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r>
                        <a:rPr kumimoji="0" lang="en-US" altLang="zh-CN" sz="3200" b="1" i="0" u="none" strike="noStrike" cap="none" normalizeH="0" baseline="0" dirty="0" smtClean="0">
                          <a:ln>
                            <a:noFill/>
                          </a:ln>
                          <a:solidFill>
                            <a:srgbClr val="04440F"/>
                          </a:solidFill>
                          <a:effectLst/>
                          <a:latin typeface="Times New Roman" pitchFamily="18" charset="0"/>
                          <a:ea typeface="宋体" pitchFamily="2" charset="-122"/>
                          <a:cs typeface="Times New Roman" pitchFamily="18" charset="0"/>
                        </a:rPr>
                        <a:t>D</a:t>
                      </a:r>
                    </a:p>
                  </a:txBody>
                  <a:tcPr marT="45760" marB="457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480" name="Rectangle 123"/>
          <p:cNvSpPr>
            <a:spLocks noChangeArrowheads="1"/>
          </p:cNvSpPr>
          <p:nvPr/>
        </p:nvSpPr>
        <p:spPr bwMode="auto">
          <a:xfrm>
            <a:off x="863600" y="5378450"/>
            <a:ext cx="636566" cy="252413"/>
          </a:xfrm>
          <a:prstGeom prst="rect">
            <a:avLst/>
          </a:prstGeom>
          <a:noFill/>
          <a:ln w="9525">
            <a:noFill/>
            <a:miter lim="800000"/>
            <a:headEnd/>
            <a:tailEnd/>
          </a:ln>
        </p:spPr>
        <p:txBody>
          <a:bodyPr lIns="0" tIns="0" rIns="0" bIns="0"/>
          <a:lstStyle/>
          <a:p>
            <a:pPr marL="342900" indent="-342900" algn="ctr">
              <a:lnSpc>
                <a:spcPct val="80000"/>
              </a:lnSpc>
              <a:buClr>
                <a:schemeClr val="bg2"/>
              </a:buClr>
              <a:buSzPct val="75000"/>
              <a:buFont typeface="Wingdings" pitchFamily="2" charset="2"/>
              <a:buNone/>
            </a:pPr>
            <a:r>
              <a:rPr lang="en-US" altLang="zh-CN" sz="2400" i="1">
                <a:solidFill>
                  <a:srgbClr val="04440F"/>
                </a:solidFill>
              </a:rPr>
              <a:t>A</a:t>
            </a:r>
            <a:r>
              <a:rPr lang="en-US" altLang="zh-CN" sz="2400">
                <a:solidFill>
                  <a:srgbClr val="04440F"/>
                </a:solidFill>
              </a:rPr>
              <a:t>[1]</a:t>
            </a:r>
          </a:p>
        </p:txBody>
      </p:sp>
      <p:sp>
        <p:nvSpPr>
          <p:cNvPr id="61481" name="Rectangle 124"/>
          <p:cNvSpPr>
            <a:spLocks noChangeArrowheads="1"/>
          </p:cNvSpPr>
          <p:nvPr/>
        </p:nvSpPr>
        <p:spPr bwMode="auto">
          <a:xfrm>
            <a:off x="1908174" y="5343525"/>
            <a:ext cx="734999" cy="252413"/>
          </a:xfrm>
          <a:prstGeom prst="rect">
            <a:avLst/>
          </a:prstGeom>
          <a:noFill/>
          <a:ln w="9525">
            <a:noFill/>
            <a:miter lim="800000"/>
            <a:headEnd/>
            <a:tailEnd/>
          </a:ln>
        </p:spPr>
        <p:txBody>
          <a:bodyPr lIns="0" tIns="0" rIns="0" bIns="0"/>
          <a:lstStyle/>
          <a:p>
            <a:pPr marL="342900" indent="-342900" algn="ctr">
              <a:lnSpc>
                <a:spcPct val="80000"/>
              </a:lnSpc>
              <a:buClr>
                <a:schemeClr val="bg2"/>
              </a:buClr>
              <a:buSzPct val="75000"/>
              <a:buFont typeface="Wingdings" pitchFamily="2" charset="2"/>
              <a:buNone/>
            </a:pPr>
            <a:r>
              <a:rPr lang="en-US" altLang="zh-CN" sz="2400" i="1" dirty="0">
                <a:solidFill>
                  <a:srgbClr val="04440F"/>
                </a:solidFill>
              </a:rPr>
              <a:t>A</a:t>
            </a:r>
            <a:r>
              <a:rPr lang="en-US" altLang="zh-CN" sz="2400" dirty="0">
                <a:solidFill>
                  <a:srgbClr val="04440F"/>
                </a:solidFill>
              </a:rPr>
              <a:t>[3]</a:t>
            </a:r>
          </a:p>
        </p:txBody>
      </p:sp>
      <p:sp>
        <p:nvSpPr>
          <p:cNvPr id="61482" name="Rectangle 125"/>
          <p:cNvSpPr>
            <a:spLocks noChangeArrowheads="1"/>
          </p:cNvSpPr>
          <p:nvPr/>
        </p:nvSpPr>
        <p:spPr bwMode="auto">
          <a:xfrm>
            <a:off x="3851274" y="5343525"/>
            <a:ext cx="720725" cy="252413"/>
          </a:xfrm>
          <a:prstGeom prst="rect">
            <a:avLst/>
          </a:prstGeom>
          <a:noFill/>
          <a:ln w="9525">
            <a:noFill/>
            <a:miter lim="800000"/>
            <a:headEnd/>
            <a:tailEnd/>
          </a:ln>
        </p:spPr>
        <p:txBody>
          <a:bodyPr lIns="0" tIns="0" rIns="0" bIns="0"/>
          <a:lstStyle/>
          <a:p>
            <a:pPr marL="342900" indent="-342900" algn="ctr">
              <a:lnSpc>
                <a:spcPct val="80000"/>
              </a:lnSpc>
              <a:buClr>
                <a:schemeClr val="bg2"/>
              </a:buClr>
              <a:buSzPct val="75000"/>
              <a:buFont typeface="Wingdings" pitchFamily="2" charset="2"/>
              <a:buNone/>
            </a:pPr>
            <a:r>
              <a:rPr lang="en-US" altLang="zh-CN" sz="2400" i="1" dirty="0">
                <a:solidFill>
                  <a:srgbClr val="04440F"/>
                </a:solidFill>
              </a:rPr>
              <a:t>A</a:t>
            </a:r>
            <a:r>
              <a:rPr lang="en-US" altLang="zh-CN" sz="2400" dirty="0">
                <a:solidFill>
                  <a:srgbClr val="04440F"/>
                </a:solidFill>
              </a:rPr>
              <a:t>[7]</a:t>
            </a:r>
          </a:p>
        </p:txBody>
      </p:sp>
      <p:sp>
        <p:nvSpPr>
          <p:cNvPr id="61483" name="Rectangle 126"/>
          <p:cNvSpPr>
            <a:spLocks noChangeArrowheads="1"/>
          </p:cNvSpPr>
          <p:nvPr/>
        </p:nvSpPr>
        <p:spPr bwMode="auto">
          <a:xfrm>
            <a:off x="7743825" y="5307013"/>
            <a:ext cx="900141" cy="252412"/>
          </a:xfrm>
          <a:prstGeom prst="rect">
            <a:avLst/>
          </a:prstGeom>
          <a:noFill/>
          <a:ln w="9525">
            <a:noFill/>
            <a:miter lim="800000"/>
            <a:headEnd/>
            <a:tailEnd/>
          </a:ln>
        </p:spPr>
        <p:txBody>
          <a:bodyPr lIns="0" tIns="0" rIns="0" bIns="0"/>
          <a:lstStyle/>
          <a:p>
            <a:pPr marL="342900" indent="-342900" algn="ctr">
              <a:lnSpc>
                <a:spcPct val="80000"/>
              </a:lnSpc>
              <a:buClr>
                <a:schemeClr val="bg2"/>
              </a:buClr>
              <a:buSzPct val="75000"/>
              <a:buFont typeface="Wingdings" pitchFamily="2" charset="2"/>
              <a:buNone/>
            </a:pPr>
            <a:r>
              <a:rPr lang="en-US" altLang="zh-CN" sz="2200" i="1" dirty="0">
                <a:solidFill>
                  <a:srgbClr val="04440F"/>
                </a:solidFill>
              </a:rPr>
              <a:t>A</a:t>
            </a:r>
            <a:r>
              <a:rPr lang="en-US" altLang="zh-CN" sz="2200" dirty="0">
                <a:solidFill>
                  <a:srgbClr val="04440F"/>
                </a:solidFill>
              </a:rPr>
              <a:t>[15]</a:t>
            </a:r>
          </a:p>
        </p:txBody>
      </p:sp>
      <p:sp>
        <p:nvSpPr>
          <p:cNvPr id="61484" name="Text Box 128"/>
          <p:cNvSpPr txBox="1">
            <a:spLocks noChangeArrowheads="1"/>
          </p:cNvSpPr>
          <p:nvPr/>
        </p:nvSpPr>
        <p:spPr bwMode="auto">
          <a:xfrm>
            <a:off x="2281238" y="5799138"/>
            <a:ext cx="4554537" cy="387350"/>
          </a:xfrm>
          <a:prstGeom prst="rect">
            <a:avLst/>
          </a:prstGeom>
          <a:noFill/>
          <a:ln w="9525">
            <a:noFill/>
            <a:miter lim="800000"/>
            <a:headEnd/>
            <a:tailEnd/>
          </a:ln>
        </p:spPr>
        <p:txBody>
          <a:bodyPr lIns="0" tIns="0" rIns="0" bIns="0"/>
          <a:lstStyle/>
          <a:p>
            <a:pPr marL="342900" indent="-342900" algn="ctr">
              <a:buClr>
                <a:schemeClr val="bg2"/>
              </a:buClr>
              <a:buSzPct val="75000"/>
              <a:buFont typeface="Wingdings" pitchFamily="2" charset="2"/>
              <a:buNone/>
            </a:pPr>
            <a:r>
              <a:rPr lang="en-US" altLang="zh-CN" sz="2400" b="0">
                <a:solidFill>
                  <a:srgbClr val="FF0000"/>
                </a:solidFill>
                <a:ea typeface="黑体" pitchFamily="2" charset="-122"/>
              </a:rPr>
              <a:t>(c)</a:t>
            </a:r>
            <a:r>
              <a:rPr lang="zh-CN" altLang="en-US" sz="2300" b="0">
                <a:solidFill>
                  <a:srgbClr val="FF0000"/>
                </a:solidFill>
                <a:latin typeface="黑体" pitchFamily="2" charset="-122"/>
                <a:ea typeface="黑体" pitchFamily="2" charset="-122"/>
              </a:rPr>
              <a:t>非完全二叉树的顺序存储结构</a:t>
            </a:r>
          </a:p>
        </p:txBody>
      </p:sp>
      <p:sp>
        <p:nvSpPr>
          <p:cNvPr id="61485" name="AutoShape 129"/>
          <p:cNvSpPr>
            <a:spLocks noChangeArrowheads="1"/>
          </p:cNvSpPr>
          <p:nvPr/>
        </p:nvSpPr>
        <p:spPr bwMode="auto">
          <a:xfrm>
            <a:off x="6880225" y="977900"/>
            <a:ext cx="2219325" cy="395288"/>
          </a:xfrm>
          <a:prstGeom prst="wedgeRectCallout">
            <a:avLst>
              <a:gd name="adj1" fmla="val -44287"/>
              <a:gd name="adj2" fmla="val 140361"/>
            </a:avLst>
          </a:prstGeom>
          <a:noFill/>
          <a:ln w="9525" algn="ctr">
            <a:solidFill>
              <a:schemeClr val="tx1"/>
            </a:solidFill>
            <a:miter lim="800000"/>
            <a:headEnd/>
            <a:tailEnd/>
          </a:ln>
        </p:spPr>
        <p:txBody>
          <a:bodyPr lIns="0" tIns="0" rIns="0" bIns="0" anchor="ctr"/>
          <a:lstStyle/>
          <a:p>
            <a:pPr marL="342900" indent="-342900" algn="ctr">
              <a:lnSpc>
                <a:spcPct val="85000"/>
              </a:lnSpc>
              <a:buClr>
                <a:schemeClr val="bg2"/>
              </a:buClr>
              <a:buSzPct val="75000"/>
              <a:buFont typeface="Wingdings" pitchFamily="2" charset="2"/>
              <a:buNone/>
            </a:pPr>
            <a:r>
              <a:rPr lang="en-US" altLang="zh-CN" sz="2300">
                <a:solidFill>
                  <a:srgbClr val="FF0000"/>
                </a:solidFill>
              </a:rPr>
              <a:t>(b) </a:t>
            </a:r>
            <a:r>
              <a:rPr lang="zh-CN" altLang="en-US" sz="2300">
                <a:solidFill>
                  <a:srgbClr val="FF0000"/>
                </a:solidFill>
              </a:rPr>
              <a:t>完全二叉树</a:t>
            </a:r>
          </a:p>
        </p:txBody>
      </p:sp>
      <p:sp>
        <p:nvSpPr>
          <p:cNvPr id="61486" name="AutoShape 130"/>
          <p:cNvSpPr>
            <a:spLocks noChangeArrowheads="1"/>
          </p:cNvSpPr>
          <p:nvPr/>
        </p:nvSpPr>
        <p:spPr bwMode="auto">
          <a:xfrm>
            <a:off x="2771775" y="1557338"/>
            <a:ext cx="1223963" cy="684212"/>
          </a:xfrm>
          <a:prstGeom prst="rightArrow">
            <a:avLst>
              <a:gd name="adj1" fmla="val 50000"/>
              <a:gd name="adj2" fmla="val 44722"/>
            </a:avLst>
          </a:prstGeom>
          <a:solidFill>
            <a:srgbClr val="FF0000"/>
          </a:solidFill>
          <a:ln w="9525">
            <a:noFill/>
            <a:miter lim="800000"/>
            <a:headEnd/>
            <a:tailEnd/>
          </a:ln>
        </p:spPr>
        <p:txBody>
          <a:bodyPr wrap="none" anchor="ctr"/>
          <a:lstStyle/>
          <a:p>
            <a:pPr>
              <a:spcBef>
                <a:spcPct val="20000"/>
              </a:spcBef>
              <a:buClr>
                <a:schemeClr val="bg2"/>
              </a:buClr>
              <a:buSzPct val="75000"/>
              <a:buFont typeface="Wingdings" pitchFamily="2" charset="2"/>
              <a:buNone/>
            </a:pPr>
            <a:endParaRPr lang="zh-CN" altLang="en-US"/>
          </a:p>
        </p:txBody>
      </p:sp>
      <p:sp>
        <p:nvSpPr>
          <p:cNvPr id="61487" name="Text Box 131"/>
          <p:cNvSpPr txBox="1">
            <a:spLocks noChangeArrowheads="1"/>
          </p:cNvSpPr>
          <p:nvPr/>
        </p:nvSpPr>
        <p:spPr bwMode="auto">
          <a:xfrm>
            <a:off x="2808288" y="1160463"/>
            <a:ext cx="863600" cy="360362"/>
          </a:xfrm>
          <a:prstGeom prst="rect">
            <a:avLst/>
          </a:prstGeom>
          <a:noFill/>
          <a:ln w="9525">
            <a:noFill/>
            <a:miter lim="800000"/>
            <a:headEnd/>
            <a:tailEnd/>
          </a:ln>
        </p:spPr>
        <p:txBody>
          <a:bodyPr lIns="0" tIns="0" rIns="0" bIns="0"/>
          <a:lstStyle/>
          <a:p>
            <a:pPr marL="342900" indent="-342900" algn="ctr">
              <a:buClr>
                <a:schemeClr val="bg2"/>
              </a:buClr>
              <a:buSzPct val="75000"/>
              <a:buFont typeface="Wingdings" pitchFamily="2" charset="2"/>
              <a:buNone/>
            </a:pPr>
            <a:r>
              <a:rPr lang="zh-CN" altLang="en-US" sz="2400" b="0">
                <a:solidFill>
                  <a:schemeClr val="tx1"/>
                </a:solidFill>
                <a:ea typeface="黑体" pitchFamily="2" charset="-122"/>
              </a:rPr>
              <a:t>转换</a:t>
            </a:r>
            <a:endParaRPr lang="zh-CN" altLang="en-US" sz="2400">
              <a:solidFill>
                <a:schemeClr val="tx1"/>
              </a:solidFill>
              <a:ea typeface="黑体" pitchFamily="2" charset="-122"/>
            </a:endParaRPr>
          </a:p>
        </p:txBody>
      </p:sp>
      <p:cxnSp>
        <p:nvCxnSpPr>
          <p:cNvPr id="61488" name="直接连接符 2"/>
          <p:cNvCxnSpPr>
            <a:cxnSpLocks noChangeShapeType="1"/>
          </p:cNvCxnSpPr>
          <p:nvPr/>
        </p:nvCxnSpPr>
        <p:spPr bwMode="auto">
          <a:xfrm>
            <a:off x="906463" y="1666875"/>
            <a:ext cx="377825" cy="352425"/>
          </a:xfrm>
          <a:prstGeom prst="line">
            <a:avLst/>
          </a:prstGeom>
          <a:noFill/>
          <a:ln w="25400" algn="ctr">
            <a:solidFill>
              <a:schemeClr val="tx1"/>
            </a:solidFill>
            <a:round/>
            <a:headEnd/>
            <a:tailEnd/>
          </a:ln>
        </p:spPr>
      </p:cxnSp>
      <p:sp>
        <p:nvSpPr>
          <p:cNvPr id="61489" name="Line 55"/>
          <p:cNvSpPr>
            <a:spLocks noChangeShapeType="1"/>
          </p:cNvSpPr>
          <p:nvPr/>
        </p:nvSpPr>
        <p:spPr bwMode="auto">
          <a:xfrm flipH="1">
            <a:off x="4684713" y="3224213"/>
            <a:ext cx="185737" cy="714375"/>
          </a:xfrm>
          <a:prstGeom prst="line">
            <a:avLst/>
          </a:prstGeom>
          <a:noFill/>
          <a:ln w="25400">
            <a:solidFill>
              <a:srgbClr val="000000"/>
            </a:solidFill>
            <a:round/>
            <a:headEnd/>
            <a:tailEnd/>
          </a:ln>
        </p:spPr>
        <p:txBody>
          <a:bodyPr/>
          <a:lstStyle/>
          <a:p>
            <a:endParaRPr lang="zh-CN" altLang="en-US"/>
          </a:p>
        </p:txBody>
      </p:sp>
      <p:sp>
        <p:nvSpPr>
          <p:cNvPr id="61490" name="Line 56"/>
          <p:cNvSpPr>
            <a:spLocks noChangeShapeType="1"/>
          </p:cNvSpPr>
          <p:nvPr/>
        </p:nvSpPr>
        <p:spPr bwMode="auto">
          <a:xfrm>
            <a:off x="4951413" y="3214688"/>
            <a:ext cx="200025" cy="728662"/>
          </a:xfrm>
          <a:prstGeom prst="line">
            <a:avLst/>
          </a:prstGeom>
          <a:noFill/>
          <a:ln w="25400">
            <a:solidFill>
              <a:srgbClr val="000000"/>
            </a:solidFill>
            <a:round/>
            <a:headEnd/>
            <a:tailEnd/>
          </a:ln>
        </p:spPr>
        <p:txBody>
          <a:bodyPr/>
          <a:lstStyle/>
          <a:p>
            <a:endParaRPr lang="zh-CN" altLang="en-US"/>
          </a:p>
        </p:txBody>
      </p:sp>
      <p:sp>
        <p:nvSpPr>
          <p:cNvPr id="61491" name="Line 55"/>
          <p:cNvSpPr>
            <a:spLocks noChangeShapeType="1"/>
          </p:cNvSpPr>
          <p:nvPr/>
        </p:nvSpPr>
        <p:spPr bwMode="auto">
          <a:xfrm flipH="1">
            <a:off x="3744913" y="3260725"/>
            <a:ext cx="231775" cy="682625"/>
          </a:xfrm>
          <a:prstGeom prst="line">
            <a:avLst/>
          </a:prstGeom>
          <a:noFill/>
          <a:ln w="25400">
            <a:solidFill>
              <a:srgbClr val="000000"/>
            </a:solidFill>
            <a:round/>
            <a:headEnd/>
            <a:tailEnd/>
          </a:ln>
        </p:spPr>
        <p:txBody>
          <a:bodyPr/>
          <a:lstStyle/>
          <a:p>
            <a:endParaRPr lang="zh-CN" altLang="en-US"/>
          </a:p>
        </p:txBody>
      </p:sp>
      <p:sp>
        <p:nvSpPr>
          <p:cNvPr id="61492" name="Line 56"/>
          <p:cNvSpPr>
            <a:spLocks noChangeShapeType="1"/>
          </p:cNvSpPr>
          <p:nvPr/>
        </p:nvSpPr>
        <p:spPr bwMode="auto">
          <a:xfrm>
            <a:off x="4075113" y="3270250"/>
            <a:ext cx="209550" cy="673100"/>
          </a:xfrm>
          <a:prstGeom prst="line">
            <a:avLst/>
          </a:prstGeom>
          <a:noFill/>
          <a:ln w="25400">
            <a:solidFill>
              <a:srgbClr val="000000"/>
            </a:solidFill>
            <a:round/>
            <a:headEnd/>
            <a:tailEnd/>
          </a:ln>
        </p:spPr>
        <p:txBody>
          <a:bodyPr/>
          <a:lstStyle/>
          <a:p>
            <a:endParaRPr lang="zh-CN" altLang="en-US"/>
          </a:p>
        </p:txBody>
      </p:sp>
      <p:cxnSp>
        <p:nvCxnSpPr>
          <p:cNvPr id="61493" name="直接连接符 60"/>
          <p:cNvCxnSpPr>
            <a:cxnSpLocks noChangeShapeType="1"/>
          </p:cNvCxnSpPr>
          <p:nvPr/>
        </p:nvCxnSpPr>
        <p:spPr bwMode="auto">
          <a:xfrm>
            <a:off x="1627188" y="2327275"/>
            <a:ext cx="336550" cy="323850"/>
          </a:xfrm>
          <a:prstGeom prst="line">
            <a:avLst/>
          </a:prstGeom>
          <a:noFill/>
          <a:ln w="25400" algn="ctr">
            <a:solidFill>
              <a:schemeClr val="tx1"/>
            </a:solidFill>
            <a:round/>
            <a:headEnd/>
            <a:tailEnd/>
          </a:ln>
        </p:spPr>
      </p:cxnSp>
      <p:cxnSp>
        <p:nvCxnSpPr>
          <p:cNvPr id="61494" name="直接连接符 61"/>
          <p:cNvCxnSpPr>
            <a:cxnSpLocks noChangeShapeType="1"/>
          </p:cNvCxnSpPr>
          <p:nvPr/>
        </p:nvCxnSpPr>
        <p:spPr bwMode="auto">
          <a:xfrm>
            <a:off x="2284413" y="2957513"/>
            <a:ext cx="350837" cy="303212"/>
          </a:xfrm>
          <a:prstGeom prst="line">
            <a:avLst/>
          </a:prstGeom>
          <a:noFill/>
          <a:ln w="25400" algn="ctr">
            <a:solidFill>
              <a:schemeClr val="tx1"/>
            </a:solidFill>
            <a:round/>
            <a:headEnd/>
            <a:tailEnd/>
          </a:ln>
        </p:spPr>
      </p:cxnSp>
      <p:sp>
        <p:nvSpPr>
          <p:cNvPr id="52" name="TextBox 51"/>
          <p:cNvSpPr txBox="1"/>
          <p:nvPr/>
        </p:nvSpPr>
        <p:spPr>
          <a:xfrm>
            <a:off x="214282" y="214290"/>
            <a:ext cx="8143932" cy="463781"/>
          </a:xfrm>
          <a:prstGeom prst="rect">
            <a:avLst/>
          </a:prstGeom>
          <a:noFill/>
        </p:spPr>
        <p:txBody>
          <a:bodyPr wrap="square" rtlCol="0">
            <a:spAutoFit/>
          </a:bodyPr>
          <a:lstStyle/>
          <a:p>
            <a:pPr eaLnBrk="1" hangingPunct="1">
              <a:lnSpc>
                <a:spcPct val="110000"/>
              </a:lnSpc>
              <a:defRPr/>
            </a:pPr>
            <a:r>
              <a:rPr kumimoji="1" lang="zh-CN" altLang="en-US" sz="2400" dirty="0" smtClean="0"/>
              <a:t>可能</a:t>
            </a:r>
            <a:r>
              <a:rPr kumimoji="1" lang="zh-CN" altLang="en-US" sz="2400" dirty="0" smtClean="0"/>
              <a:t>会浪费很多存储空间，单支树就是一个极端情况。</a:t>
            </a:r>
            <a:endParaRPr kumimoji="1" lang="zh-CN" altLang="en-US" sz="2400" dirty="0"/>
          </a:p>
        </p:txBody>
      </p:sp>
    </p:spTree>
  </p:cSld>
  <p:clrMapOvr>
    <a:masterClrMapping/>
  </p:clrMapOvr>
  <p:transition>
    <p:strips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D3D126BC-B7A1-4C28-8AB7-AA42B94D49CD}" type="slidenum">
              <a:rPr lang="zh-CN" altLang="en-US" smtClean="0">
                <a:ea typeface="宋体" charset="-122"/>
              </a:rPr>
              <a:pPr/>
              <a:t>47</a:t>
            </a:fld>
            <a:r>
              <a:rPr lang="en-US" altLang="zh-CN" smtClean="0">
                <a:ea typeface="宋体" charset="-122"/>
              </a:rPr>
              <a:t>  </a:t>
            </a:r>
            <a:r>
              <a:rPr lang="zh-CN" altLang="en-US" smtClean="0">
                <a:ea typeface="宋体" charset="-122"/>
              </a:rPr>
              <a:t>页</a:t>
            </a:r>
          </a:p>
        </p:txBody>
      </p:sp>
      <p:sp>
        <p:nvSpPr>
          <p:cNvPr id="62466" name="Rectangle 2"/>
          <p:cNvSpPr>
            <a:spLocks noGrp="1" noChangeArrowheads="1"/>
          </p:cNvSpPr>
          <p:nvPr>
            <p:ph type="body" idx="1"/>
          </p:nvPr>
        </p:nvSpPr>
        <p:spPr>
          <a:xfrm>
            <a:off x="215900" y="1125538"/>
            <a:ext cx="8699500" cy="3671887"/>
          </a:xfrm>
        </p:spPr>
        <p:txBody>
          <a:bodyPr/>
          <a:lstStyle/>
          <a:p>
            <a:pPr eaLnBrk="1" hangingPunct="1">
              <a:lnSpc>
                <a:spcPct val="110000"/>
              </a:lnSpc>
            </a:pPr>
            <a:r>
              <a:rPr lang="zh-CN" altLang="en-US" sz="3000" dirty="0" smtClean="0">
                <a:solidFill>
                  <a:srgbClr val="FF0000"/>
                </a:solidFill>
              </a:rPr>
              <a:t>二叉树链接存储</a:t>
            </a:r>
            <a:r>
              <a:rPr lang="zh-CN" altLang="en-US" sz="3000" dirty="0" smtClean="0">
                <a:solidFill>
                  <a:srgbClr val="000099"/>
                </a:solidFill>
              </a:rPr>
              <a:t>系指</a:t>
            </a:r>
            <a:r>
              <a:rPr lang="zh-CN" altLang="en-US" sz="3000" dirty="0" smtClean="0">
                <a:solidFill>
                  <a:srgbClr val="000099"/>
                </a:solidFill>
                <a:latin typeface="Times New Roman" pitchFamily="18" charset="0"/>
              </a:rPr>
              <a:t>二叉树的诸结点被随机存放在内存空间中，用指针表明结点间的逻辑关系。</a:t>
            </a:r>
          </a:p>
          <a:p>
            <a:pPr eaLnBrk="1" hangingPunct="1">
              <a:lnSpc>
                <a:spcPct val="110000"/>
              </a:lnSpc>
            </a:pPr>
            <a:r>
              <a:rPr lang="zh-CN" altLang="en-US" sz="3000" dirty="0" smtClean="0">
                <a:latin typeface="Times New Roman" pitchFamily="18" charset="0"/>
              </a:rPr>
              <a:t>二叉树的结点结构</a:t>
            </a:r>
            <a:br>
              <a:rPr lang="zh-CN" altLang="en-US" sz="3000" dirty="0" smtClean="0">
                <a:latin typeface="Times New Roman" pitchFamily="18" charset="0"/>
              </a:rPr>
            </a:br>
            <a:r>
              <a:rPr lang="zh-CN" altLang="en-US" sz="3000" dirty="0" smtClean="0">
                <a:latin typeface="Times New Roman" pitchFamily="18" charset="0"/>
              </a:rPr>
              <a:t>在二叉树的链接存储中，</a:t>
            </a:r>
            <a:r>
              <a:rPr lang="zh-CN" altLang="en-US" sz="3000" dirty="0" smtClean="0">
                <a:solidFill>
                  <a:srgbClr val="000099"/>
                </a:solidFill>
                <a:latin typeface="Times New Roman" pitchFamily="18" charset="0"/>
              </a:rPr>
              <a:t>结点包含三个域，数据域</a:t>
            </a:r>
            <a:r>
              <a:rPr lang="en-US" altLang="zh-CN" sz="3000" dirty="0" smtClean="0">
                <a:solidFill>
                  <a:srgbClr val="000099"/>
                </a:solidFill>
                <a:latin typeface="Times New Roman" pitchFamily="18" charset="0"/>
              </a:rPr>
              <a:t>data</a:t>
            </a:r>
            <a:r>
              <a:rPr lang="zh-CN" altLang="en-US" sz="3000" dirty="0" smtClean="0">
                <a:solidFill>
                  <a:srgbClr val="000099"/>
                </a:solidFill>
                <a:latin typeface="Times New Roman" pitchFamily="18" charset="0"/>
              </a:rPr>
              <a:t>、左指针域 </a:t>
            </a:r>
            <a:r>
              <a:rPr lang="en-US" altLang="zh-CN" sz="3000" dirty="0" smtClean="0">
                <a:solidFill>
                  <a:srgbClr val="000099"/>
                </a:solidFill>
                <a:latin typeface="Times New Roman" pitchFamily="18" charset="0"/>
              </a:rPr>
              <a:t>left </a:t>
            </a:r>
            <a:r>
              <a:rPr lang="zh-CN" altLang="en-US" sz="3000" dirty="0" smtClean="0">
                <a:solidFill>
                  <a:srgbClr val="000099"/>
                </a:solidFill>
                <a:latin typeface="Times New Roman" pitchFamily="18" charset="0"/>
              </a:rPr>
              <a:t>和右指针域 </a:t>
            </a:r>
            <a:r>
              <a:rPr lang="en-US" altLang="zh-CN" sz="3000" dirty="0" smtClean="0">
                <a:solidFill>
                  <a:srgbClr val="000099"/>
                </a:solidFill>
                <a:latin typeface="Times New Roman" pitchFamily="18" charset="0"/>
              </a:rPr>
              <a:t>right</a:t>
            </a:r>
            <a:r>
              <a:rPr lang="zh-CN" altLang="en-US" sz="3000" dirty="0" smtClean="0">
                <a:solidFill>
                  <a:srgbClr val="000099"/>
                </a:solidFill>
                <a:latin typeface="Times New Roman" pitchFamily="18" charset="0"/>
              </a:rPr>
              <a:t>，</a:t>
            </a:r>
            <a:r>
              <a:rPr lang="zh-CN" altLang="en-US" sz="3000" dirty="0" smtClean="0">
                <a:latin typeface="Times New Roman" pitchFamily="18" charset="0"/>
              </a:rPr>
              <a:t>其中左、右指针分别指向该结点的左、右子树的根结点；结点结构图示如下：</a:t>
            </a:r>
          </a:p>
        </p:txBody>
      </p:sp>
      <p:grpSp>
        <p:nvGrpSpPr>
          <p:cNvPr id="2" name="Group 3"/>
          <p:cNvGrpSpPr>
            <a:grpSpLocks/>
          </p:cNvGrpSpPr>
          <p:nvPr/>
        </p:nvGrpSpPr>
        <p:grpSpPr bwMode="auto">
          <a:xfrm>
            <a:off x="747713" y="5018088"/>
            <a:ext cx="3317875" cy="609600"/>
            <a:chOff x="1008" y="1440"/>
            <a:chExt cx="2090" cy="384"/>
          </a:xfrm>
        </p:grpSpPr>
        <p:sp>
          <p:nvSpPr>
            <p:cNvPr id="62469" name="Rectangle 4"/>
            <p:cNvSpPr>
              <a:spLocks noChangeArrowheads="1"/>
            </p:cNvSpPr>
            <p:nvPr/>
          </p:nvSpPr>
          <p:spPr bwMode="auto">
            <a:xfrm>
              <a:off x="1008" y="1440"/>
              <a:ext cx="2064" cy="384"/>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a:spcBef>
                  <a:spcPct val="20000"/>
                </a:spcBef>
                <a:buClr>
                  <a:schemeClr val="bg2"/>
                </a:buClr>
                <a:buSzPct val="75000"/>
                <a:buFont typeface="Wingdings" pitchFamily="2" charset="2"/>
                <a:buNone/>
              </a:pPr>
              <a:endParaRPr lang="zh-CN" altLang="en-US"/>
            </a:p>
          </p:txBody>
        </p:sp>
        <p:sp>
          <p:nvSpPr>
            <p:cNvPr id="62470" name="Line 5"/>
            <p:cNvSpPr>
              <a:spLocks noChangeShapeType="1"/>
            </p:cNvSpPr>
            <p:nvPr/>
          </p:nvSpPr>
          <p:spPr bwMode="auto">
            <a:xfrm>
              <a:off x="1728" y="1440"/>
              <a:ext cx="0" cy="384"/>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2471" name="Line 6"/>
            <p:cNvSpPr>
              <a:spLocks noChangeShapeType="1"/>
            </p:cNvSpPr>
            <p:nvPr/>
          </p:nvSpPr>
          <p:spPr bwMode="auto">
            <a:xfrm>
              <a:off x="2400" y="1440"/>
              <a:ext cx="0" cy="384"/>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2472" name="Text Box 7"/>
            <p:cNvSpPr txBox="1">
              <a:spLocks noChangeArrowheads="1"/>
            </p:cNvSpPr>
            <p:nvPr/>
          </p:nvSpPr>
          <p:spPr bwMode="auto">
            <a:xfrm>
              <a:off x="1008" y="1440"/>
              <a:ext cx="720" cy="365"/>
            </a:xfrm>
            <a:prstGeom prst="rect">
              <a:avLst/>
            </a:prstGeom>
            <a:noFill/>
            <a:ln w="9525">
              <a:noFill/>
              <a:miter lim="800000"/>
              <a:headEnd/>
              <a:tailEnd/>
            </a:ln>
          </p:spPr>
          <p:txBody>
            <a:bodyPr>
              <a:spAutoFit/>
            </a:bodyPr>
            <a:lstStyle/>
            <a:p>
              <a:pPr algn="ctr">
                <a:spcBef>
                  <a:spcPct val="50000"/>
                </a:spcBef>
              </a:pPr>
              <a:r>
                <a:rPr kumimoji="1" lang="en-US" altLang="zh-CN" sz="3200">
                  <a:solidFill>
                    <a:srgbClr val="FF3300"/>
                  </a:solidFill>
                  <a:ea typeface="幼圆"/>
                  <a:cs typeface="幼圆"/>
                </a:rPr>
                <a:t>left</a:t>
              </a:r>
            </a:p>
          </p:txBody>
        </p:sp>
        <p:sp>
          <p:nvSpPr>
            <p:cNvPr id="62473" name="Text Box 8"/>
            <p:cNvSpPr txBox="1">
              <a:spLocks noChangeArrowheads="1"/>
            </p:cNvSpPr>
            <p:nvPr/>
          </p:nvSpPr>
          <p:spPr bwMode="auto">
            <a:xfrm>
              <a:off x="2378" y="1440"/>
              <a:ext cx="720" cy="365"/>
            </a:xfrm>
            <a:prstGeom prst="rect">
              <a:avLst/>
            </a:prstGeom>
            <a:noFill/>
            <a:ln w="9525">
              <a:noFill/>
              <a:miter lim="800000"/>
              <a:headEnd/>
              <a:tailEnd/>
            </a:ln>
          </p:spPr>
          <p:txBody>
            <a:bodyPr>
              <a:spAutoFit/>
            </a:bodyPr>
            <a:lstStyle/>
            <a:p>
              <a:pPr algn="ctr">
                <a:spcBef>
                  <a:spcPct val="50000"/>
                </a:spcBef>
              </a:pPr>
              <a:r>
                <a:rPr kumimoji="1" lang="en-US" altLang="zh-CN" sz="3200">
                  <a:solidFill>
                    <a:srgbClr val="FF3300"/>
                  </a:solidFill>
                  <a:ea typeface="幼圆"/>
                  <a:cs typeface="幼圆"/>
                </a:rPr>
                <a:t>right</a:t>
              </a:r>
              <a:r>
                <a:rPr kumimoji="1" lang="en-US" altLang="zh-CN" sz="3200">
                  <a:solidFill>
                    <a:schemeClr val="tx1"/>
                  </a:solidFill>
                  <a:ea typeface="幼圆"/>
                  <a:cs typeface="幼圆"/>
                </a:rPr>
                <a:t> </a:t>
              </a:r>
            </a:p>
          </p:txBody>
        </p:sp>
        <p:sp>
          <p:nvSpPr>
            <p:cNvPr id="62474" name="Text Box 9"/>
            <p:cNvSpPr txBox="1">
              <a:spLocks noChangeArrowheads="1"/>
            </p:cNvSpPr>
            <p:nvPr/>
          </p:nvSpPr>
          <p:spPr bwMode="auto">
            <a:xfrm>
              <a:off x="1680" y="1440"/>
              <a:ext cx="720" cy="365"/>
            </a:xfrm>
            <a:prstGeom prst="rect">
              <a:avLst/>
            </a:prstGeom>
            <a:noFill/>
            <a:ln w="9525">
              <a:noFill/>
              <a:miter lim="800000"/>
              <a:headEnd/>
              <a:tailEnd/>
            </a:ln>
          </p:spPr>
          <p:txBody>
            <a:bodyPr>
              <a:spAutoFit/>
            </a:bodyPr>
            <a:lstStyle/>
            <a:p>
              <a:pPr algn="ctr">
                <a:spcBef>
                  <a:spcPct val="50000"/>
                </a:spcBef>
              </a:pPr>
              <a:r>
                <a:rPr kumimoji="1" lang="en-US" altLang="zh-CN" sz="3200">
                  <a:solidFill>
                    <a:srgbClr val="FF3300"/>
                  </a:solidFill>
                  <a:ea typeface="幼圆"/>
                  <a:cs typeface="幼圆"/>
                </a:rPr>
                <a:t>data</a:t>
              </a:r>
            </a:p>
          </p:txBody>
        </p:sp>
      </p:grpSp>
      <p:sp>
        <p:nvSpPr>
          <p:cNvPr id="62468" name="Text Box 10"/>
          <p:cNvSpPr txBox="1">
            <a:spLocks noChangeArrowheads="1"/>
          </p:cNvSpPr>
          <p:nvPr/>
        </p:nvSpPr>
        <p:spPr bwMode="auto">
          <a:xfrm>
            <a:off x="539750" y="188913"/>
            <a:ext cx="4392613" cy="584775"/>
          </a:xfrm>
          <a:prstGeom prst="rect">
            <a:avLst/>
          </a:prstGeom>
          <a:noFill/>
          <a:ln w="9525">
            <a:noFill/>
            <a:miter lim="800000"/>
            <a:headEnd/>
            <a:tailEnd/>
          </a:ln>
        </p:spPr>
        <p:txBody>
          <a:bodyPr>
            <a:spAutoFit/>
          </a:bodyPr>
          <a:lstStyle/>
          <a:p>
            <a:pPr marL="342900" indent="-342900">
              <a:spcBef>
                <a:spcPct val="50000"/>
              </a:spcBef>
              <a:buClr>
                <a:schemeClr val="bg2"/>
              </a:buClr>
              <a:buSzPct val="75000"/>
              <a:buFont typeface="Wingdings" pitchFamily="2" charset="2"/>
              <a:buNone/>
            </a:pPr>
            <a:r>
              <a:rPr lang="en-US" altLang="zh-CN" sz="3200" dirty="0" smtClean="0">
                <a:solidFill>
                  <a:srgbClr val="04440F"/>
                </a:solidFill>
                <a:latin typeface="Times New Roman" pitchFamily="18" charset="0"/>
                <a:cs typeface="Times New Roman" pitchFamily="18" charset="0"/>
              </a:rPr>
              <a:t>4.2.3  </a:t>
            </a:r>
            <a:r>
              <a:rPr lang="zh-CN" altLang="en-US" sz="3200" dirty="0" smtClean="0">
                <a:solidFill>
                  <a:srgbClr val="04440F"/>
                </a:solidFill>
                <a:latin typeface="Times New Roman" pitchFamily="18" charset="0"/>
                <a:cs typeface="Times New Roman" pitchFamily="18" charset="0"/>
              </a:rPr>
              <a:t>二叉树</a:t>
            </a:r>
            <a:r>
              <a:rPr lang="zh-CN" altLang="en-US" sz="3200" dirty="0">
                <a:solidFill>
                  <a:srgbClr val="04440F"/>
                </a:solidFill>
                <a:latin typeface="Times New Roman" pitchFamily="18" charset="0"/>
                <a:cs typeface="Times New Roman" pitchFamily="18" charset="0"/>
              </a:rPr>
              <a:t>链接存储</a:t>
            </a:r>
          </a:p>
        </p:txBody>
      </p:sp>
    </p:spTree>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9BF960BB-A049-4872-BE49-CCB5761693E7}" type="slidenum">
              <a:rPr lang="zh-CN" altLang="en-US" smtClean="0">
                <a:ea typeface="宋体" charset="-122"/>
              </a:rPr>
              <a:pPr/>
              <a:t>48</a:t>
            </a:fld>
            <a:r>
              <a:rPr lang="en-US" altLang="zh-CN" smtClean="0">
                <a:ea typeface="宋体" charset="-122"/>
              </a:rPr>
              <a:t>  </a:t>
            </a:r>
            <a:r>
              <a:rPr lang="zh-CN" altLang="en-US" smtClean="0">
                <a:ea typeface="宋体" charset="-122"/>
              </a:rPr>
              <a:t>页</a:t>
            </a:r>
          </a:p>
        </p:txBody>
      </p:sp>
      <p:sp>
        <p:nvSpPr>
          <p:cNvPr id="63490" name="Rectangle 2"/>
          <p:cNvSpPr>
            <a:spLocks noGrp="1" noChangeArrowheads="1"/>
          </p:cNvSpPr>
          <p:nvPr>
            <p:ph type="body" idx="1"/>
          </p:nvPr>
        </p:nvSpPr>
        <p:spPr>
          <a:xfrm>
            <a:off x="228600" y="146050"/>
            <a:ext cx="4783138" cy="566738"/>
          </a:xfrm>
        </p:spPr>
        <p:txBody>
          <a:bodyPr/>
          <a:lstStyle/>
          <a:p>
            <a:pPr algn="ctr" eaLnBrk="1" hangingPunct="1">
              <a:lnSpc>
                <a:spcPts val="4000"/>
              </a:lnSpc>
              <a:spcBef>
                <a:spcPct val="0"/>
              </a:spcBef>
              <a:buFont typeface="Wingdings" pitchFamily="2" charset="2"/>
              <a:buNone/>
            </a:pPr>
            <a:r>
              <a:rPr lang="zh-CN" altLang="en-US" smtClean="0">
                <a:latin typeface="Times New Roman" pitchFamily="18" charset="0"/>
              </a:rPr>
              <a:t>二叉树链接存储结构</a:t>
            </a:r>
          </a:p>
        </p:txBody>
      </p:sp>
      <p:sp>
        <p:nvSpPr>
          <p:cNvPr id="63491" name="Rectangle 5"/>
          <p:cNvSpPr>
            <a:spLocks noChangeArrowheads="1"/>
          </p:cNvSpPr>
          <p:nvPr/>
        </p:nvSpPr>
        <p:spPr bwMode="auto">
          <a:xfrm>
            <a:off x="5622925" y="1085850"/>
            <a:ext cx="1752600" cy="366713"/>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a:spcBef>
                <a:spcPct val="20000"/>
              </a:spcBef>
              <a:buClr>
                <a:schemeClr val="bg2"/>
              </a:buClr>
              <a:buSzPct val="75000"/>
              <a:buFont typeface="Wingdings" pitchFamily="2" charset="2"/>
              <a:buNone/>
            </a:pPr>
            <a:endParaRPr lang="zh-CN" altLang="en-US"/>
          </a:p>
        </p:txBody>
      </p:sp>
      <p:sp>
        <p:nvSpPr>
          <p:cNvPr id="63492" name="Line 6"/>
          <p:cNvSpPr>
            <a:spLocks noChangeShapeType="1"/>
          </p:cNvSpPr>
          <p:nvPr/>
        </p:nvSpPr>
        <p:spPr bwMode="auto">
          <a:xfrm>
            <a:off x="6156325" y="1085850"/>
            <a:ext cx="0" cy="366713"/>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3493" name="Line 7"/>
          <p:cNvSpPr>
            <a:spLocks noChangeShapeType="1"/>
          </p:cNvSpPr>
          <p:nvPr/>
        </p:nvSpPr>
        <p:spPr bwMode="auto">
          <a:xfrm>
            <a:off x="6842125" y="1085850"/>
            <a:ext cx="0" cy="366713"/>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3494" name="Text Box 8"/>
          <p:cNvSpPr txBox="1">
            <a:spLocks noChangeArrowheads="1"/>
          </p:cNvSpPr>
          <p:nvPr/>
        </p:nvSpPr>
        <p:spPr bwMode="auto">
          <a:xfrm>
            <a:off x="6356350" y="1082675"/>
            <a:ext cx="304800" cy="373063"/>
          </a:xfrm>
          <a:prstGeom prst="rect">
            <a:avLst/>
          </a:prstGeom>
          <a:noFill/>
          <a:ln w="9525">
            <a:noFill/>
            <a:miter lim="800000"/>
            <a:headEnd/>
            <a:tailEnd/>
          </a:ln>
        </p:spPr>
        <p:txBody>
          <a:bodyPr lIns="0" tIns="0" rIns="0" bIns="0" anchor="ctr">
            <a:spAutoFit/>
          </a:bodyPr>
          <a:lstStyle/>
          <a:p>
            <a:pPr algn="ctr">
              <a:lnSpc>
                <a:spcPct val="90000"/>
              </a:lnSpc>
              <a:spcBef>
                <a:spcPct val="50000"/>
              </a:spcBef>
            </a:pPr>
            <a:r>
              <a:rPr kumimoji="1" lang="en-US" altLang="zh-CN" sz="2700">
                <a:solidFill>
                  <a:srgbClr val="FF3300"/>
                </a:solidFill>
                <a:ea typeface="幼圆"/>
                <a:cs typeface="幼圆"/>
              </a:rPr>
              <a:t>A</a:t>
            </a:r>
          </a:p>
        </p:txBody>
      </p:sp>
      <p:grpSp>
        <p:nvGrpSpPr>
          <p:cNvPr id="2" name="Group 9"/>
          <p:cNvGrpSpPr>
            <a:grpSpLocks/>
          </p:cNvGrpSpPr>
          <p:nvPr/>
        </p:nvGrpSpPr>
        <p:grpSpPr bwMode="auto">
          <a:xfrm>
            <a:off x="5699125" y="2449513"/>
            <a:ext cx="1752600" cy="366712"/>
            <a:chOff x="1680" y="1728"/>
            <a:chExt cx="1104" cy="336"/>
          </a:xfrm>
        </p:grpSpPr>
        <p:sp>
          <p:nvSpPr>
            <p:cNvPr id="63549" name="Rectangle 10"/>
            <p:cNvSpPr>
              <a:spLocks noChangeArrowheads="1"/>
            </p:cNvSpPr>
            <p:nvPr/>
          </p:nvSpPr>
          <p:spPr bwMode="auto">
            <a:xfrm>
              <a:off x="1680" y="1728"/>
              <a:ext cx="1104"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a:spcBef>
                  <a:spcPct val="20000"/>
                </a:spcBef>
                <a:buClr>
                  <a:schemeClr val="bg2"/>
                </a:buClr>
                <a:buSzPct val="75000"/>
                <a:buFont typeface="Wingdings" pitchFamily="2" charset="2"/>
                <a:buNone/>
              </a:pPr>
              <a:endParaRPr lang="zh-CN" altLang="en-US"/>
            </a:p>
          </p:txBody>
        </p:sp>
        <p:sp>
          <p:nvSpPr>
            <p:cNvPr id="63550" name="Line 11"/>
            <p:cNvSpPr>
              <a:spLocks noChangeShapeType="1"/>
            </p:cNvSpPr>
            <p:nvPr/>
          </p:nvSpPr>
          <p:spPr bwMode="auto">
            <a:xfrm>
              <a:off x="2016" y="1728"/>
              <a:ext cx="0" cy="336"/>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3551" name="Line 12"/>
            <p:cNvSpPr>
              <a:spLocks noChangeShapeType="1"/>
            </p:cNvSpPr>
            <p:nvPr/>
          </p:nvSpPr>
          <p:spPr bwMode="auto">
            <a:xfrm>
              <a:off x="2448" y="1728"/>
              <a:ext cx="0" cy="336"/>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grpSp>
      <p:grpSp>
        <p:nvGrpSpPr>
          <p:cNvPr id="3" name="组合 12"/>
          <p:cNvGrpSpPr>
            <a:grpSpLocks/>
          </p:cNvGrpSpPr>
          <p:nvPr/>
        </p:nvGrpSpPr>
        <p:grpSpPr bwMode="auto">
          <a:xfrm>
            <a:off x="3565525" y="2408238"/>
            <a:ext cx="1752600" cy="425450"/>
            <a:chOff x="3563938" y="2667532"/>
            <a:chExt cx="1752600" cy="489472"/>
          </a:xfrm>
        </p:grpSpPr>
        <p:sp>
          <p:nvSpPr>
            <p:cNvPr id="63543" name="Rectangle 15"/>
            <p:cNvSpPr>
              <a:spLocks noChangeArrowheads="1"/>
            </p:cNvSpPr>
            <p:nvPr/>
          </p:nvSpPr>
          <p:spPr bwMode="auto">
            <a:xfrm>
              <a:off x="3563938" y="2715929"/>
              <a:ext cx="1752600" cy="421584"/>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a:spcBef>
                  <a:spcPct val="20000"/>
                </a:spcBef>
                <a:buClr>
                  <a:schemeClr val="bg2"/>
                </a:buClr>
                <a:buSzPct val="75000"/>
                <a:buFont typeface="Wingdings" pitchFamily="2" charset="2"/>
                <a:buNone/>
              </a:pPr>
              <a:endParaRPr lang="zh-CN" altLang="en-US"/>
            </a:p>
          </p:txBody>
        </p:sp>
        <p:sp>
          <p:nvSpPr>
            <p:cNvPr id="63544" name="Line 16"/>
            <p:cNvSpPr>
              <a:spLocks noChangeShapeType="1"/>
            </p:cNvSpPr>
            <p:nvPr/>
          </p:nvSpPr>
          <p:spPr bwMode="auto">
            <a:xfrm>
              <a:off x="4097338" y="2715929"/>
              <a:ext cx="0" cy="421584"/>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3545" name="Line 17"/>
            <p:cNvSpPr>
              <a:spLocks noChangeShapeType="1"/>
            </p:cNvSpPr>
            <p:nvPr/>
          </p:nvSpPr>
          <p:spPr bwMode="auto">
            <a:xfrm>
              <a:off x="4783138" y="2715929"/>
              <a:ext cx="0" cy="421584"/>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3546" name="Text Box 18"/>
            <p:cNvSpPr txBox="1">
              <a:spLocks noChangeArrowheads="1"/>
            </p:cNvSpPr>
            <p:nvPr/>
          </p:nvSpPr>
          <p:spPr bwMode="auto">
            <a:xfrm>
              <a:off x="4222751" y="2685996"/>
              <a:ext cx="392113" cy="471008"/>
            </a:xfrm>
            <a:prstGeom prst="rect">
              <a:avLst/>
            </a:prstGeom>
            <a:noFill/>
            <a:ln w="9525">
              <a:noFill/>
              <a:miter lim="800000"/>
              <a:headEnd/>
              <a:tailEnd/>
            </a:ln>
          </p:spPr>
          <p:txBody>
            <a:bodyPr lIns="0" tIns="0" rIns="0" bIns="0">
              <a:spAutoFit/>
            </a:bodyPr>
            <a:lstStyle/>
            <a:p>
              <a:pPr algn="ctr">
                <a:lnSpc>
                  <a:spcPts val="3200"/>
                </a:lnSpc>
                <a:buFont typeface="Wingdings" pitchFamily="2" charset="2"/>
                <a:buNone/>
              </a:pPr>
              <a:r>
                <a:rPr kumimoji="1" lang="en-US" altLang="zh-CN" sz="2700">
                  <a:solidFill>
                    <a:srgbClr val="0000CC"/>
                  </a:solidFill>
                </a:rPr>
                <a:t>C</a:t>
              </a:r>
            </a:p>
          </p:txBody>
        </p:sp>
        <p:sp>
          <p:nvSpPr>
            <p:cNvPr id="63547" name="Text Box 18"/>
            <p:cNvSpPr txBox="1">
              <a:spLocks noChangeArrowheads="1"/>
            </p:cNvSpPr>
            <p:nvPr/>
          </p:nvSpPr>
          <p:spPr bwMode="auto">
            <a:xfrm>
              <a:off x="4852988" y="2667532"/>
              <a:ext cx="392113" cy="471009"/>
            </a:xfrm>
            <a:prstGeom prst="rect">
              <a:avLst/>
            </a:prstGeom>
            <a:noFill/>
            <a:ln w="9525">
              <a:noFill/>
              <a:miter lim="800000"/>
              <a:headEnd/>
              <a:tailEnd/>
            </a:ln>
          </p:spPr>
          <p:txBody>
            <a:bodyPr lIns="0" tIns="0" rIns="0" bIns="0">
              <a:spAutoFit/>
            </a:bodyPr>
            <a:lstStyle/>
            <a:p>
              <a:pPr algn="ctr">
                <a:lnSpc>
                  <a:spcPts val="3200"/>
                </a:lnSpc>
                <a:buFont typeface="Wingdings" pitchFamily="2" charset="2"/>
                <a:buNone/>
              </a:pPr>
              <a:r>
                <a:rPr kumimoji="1" lang="en-US" altLang="zh-CN" sz="2700">
                  <a:solidFill>
                    <a:srgbClr val="0000CC"/>
                  </a:solidFill>
                  <a:sym typeface="Symbol" pitchFamily="18" charset="2"/>
                </a:rPr>
                <a:t></a:t>
              </a:r>
              <a:endParaRPr kumimoji="1" lang="en-US" altLang="zh-CN" sz="2700">
                <a:solidFill>
                  <a:srgbClr val="0000CC"/>
                </a:solidFill>
              </a:endParaRPr>
            </a:p>
          </p:txBody>
        </p:sp>
        <p:sp>
          <p:nvSpPr>
            <p:cNvPr id="63548" name="Text Box 18"/>
            <p:cNvSpPr txBox="1">
              <a:spLocks noChangeArrowheads="1"/>
            </p:cNvSpPr>
            <p:nvPr/>
          </p:nvSpPr>
          <p:spPr bwMode="auto">
            <a:xfrm>
              <a:off x="3641726" y="2677745"/>
              <a:ext cx="392113" cy="471010"/>
            </a:xfrm>
            <a:prstGeom prst="rect">
              <a:avLst/>
            </a:prstGeom>
            <a:noFill/>
            <a:ln w="9525">
              <a:noFill/>
              <a:miter lim="800000"/>
              <a:headEnd/>
              <a:tailEnd/>
            </a:ln>
          </p:spPr>
          <p:txBody>
            <a:bodyPr lIns="0" tIns="0" rIns="0" bIns="0">
              <a:spAutoFit/>
            </a:bodyPr>
            <a:lstStyle/>
            <a:p>
              <a:pPr algn="ctr">
                <a:lnSpc>
                  <a:spcPts val="3200"/>
                </a:lnSpc>
                <a:buFont typeface="Wingdings" pitchFamily="2" charset="2"/>
                <a:buNone/>
              </a:pPr>
              <a:r>
                <a:rPr kumimoji="1" lang="en-US" altLang="zh-CN" sz="2700">
                  <a:solidFill>
                    <a:srgbClr val="0000CC"/>
                  </a:solidFill>
                  <a:sym typeface="Symbol" pitchFamily="18" charset="2"/>
                </a:rPr>
                <a:t></a:t>
              </a:r>
              <a:endParaRPr kumimoji="1" lang="en-US" altLang="zh-CN" sz="2700">
                <a:solidFill>
                  <a:srgbClr val="0000CC"/>
                </a:solidFill>
              </a:endParaRPr>
            </a:p>
          </p:txBody>
        </p:sp>
      </p:grpSp>
      <p:sp>
        <p:nvSpPr>
          <p:cNvPr id="63497" name="Rectangle 20"/>
          <p:cNvSpPr>
            <a:spLocks noChangeArrowheads="1"/>
          </p:cNvSpPr>
          <p:nvPr/>
        </p:nvSpPr>
        <p:spPr bwMode="auto">
          <a:xfrm>
            <a:off x="4556125" y="1766888"/>
            <a:ext cx="1752600" cy="368300"/>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a:spcBef>
                <a:spcPct val="20000"/>
              </a:spcBef>
              <a:buClr>
                <a:schemeClr val="bg2"/>
              </a:buClr>
              <a:buSzPct val="75000"/>
              <a:buFont typeface="Wingdings" pitchFamily="2" charset="2"/>
              <a:buNone/>
            </a:pPr>
            <a:endParaRPr lang="zh-CN" altLang="en-US"/>
          </a:p>
        </p:txBody>
      </p:sp>
      <p:sp>
        <p:nvSpPr>
          <p:cNvPr id="63498" name="Line 21"/>
          <p:cNvSpPr>
            <a:spLocks noChangeShapeType="1"/>
          </p:cNvSpPr>
          <p:nvPr/>
        </p:nvSpPr>
        <p:spPr bwMode="auto">
          <a:xfrm>
            <a:off x="5089525" y="1766888"/>
            <a:ext cx="0" cy="368300"/>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3499" name="Line 22"/>
          <p:cNvSpPr>
            <a:spLocks noChangeShapeType="1"/>
          </p:cNvSpPr>
          <p:nvPr/>
        </p:nvSpPr>
        <p:spPr bwMode="auto">
          <a:xfrm>
            <a:off x="5775325" y="1766888"/>
            <a:ext cx="0" cy="368300"/>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grpSp>
        <p:nvGrpSpPr>
          <p:cNvPr id="4" name="Group 24"/>
          <p:cNvGrpSpPr>
            <a:grpSpLocks/>
          </p:cNvGrpSpPr>
          <p:nvPr/>
        </p:nvGrpSpPr>
        <p:grpSpPr bwMode="auto">
          <a:xfrm>
            <a:off x="4632325" y="3132138"/>
            <a:ext cx="1752600" cy="466725"/>
            <a:chOff x="1680" y="1728"/>
            <a:chExt cx="1104" cy="427"/>
          </a:xfrm>
        </p:grpSpPr>
        <p:sp>
          <p:nvSpPr>
            <p:cNvPr id="63539" name="Rectangle 25"/>
            <p:cNvSpPr>
              <a:spLocks noChangeArrowheads="1"/>
            </p:cNvSpPr>
            <p:nvPr/>
          </p:nvSpPr>
          <p:spPr bwMode="auto">
            <a:xfrm>
              <a:off x="1680" y="1728"/>
              <a:ext cx="1104"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a:spcBef>
                  <a:spcPct val="20000"/>
                </a:spcBef>
                <a:buClr>
                  <a:schemeClr val="bg2"/>
                </a:buClr>
                <a:buSzPct val="75000"/>
                <a:buFont typeface="Wingdings" pitchFamily="2" charset="2"/>
                <a:buNone/>
              </a:pPr>
              <a:endParaRPr lang="zh-CN" altLang="en-US"/>
            </a:p>
          </p:txBody>
        </p:sp>
        <p:sp>
          <p:nvSpPr>
            <p:cNvPr id="63540" name="Line 26"/>
            <p:cNvSpPr>
              <a:spLocks noChangeShapeType="1"/>
            </p:cNvSpPr>
            <p:nvPr/>
          </p:nvSpPr>
          <p:spPr bwMode="auto">
            <a:xfrm>
              <a:off x="2016" y="1728"/>
              <a:ext cx="0" cy="336"/>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3541" name="Line 27"/>
            <p:cNvSpPr>
              <a:spLocks noChangeShapeType="1"/>
            </p:cNvSpPr>
            <p:nvPr/>
          </p:nvSpPr>
          <p:spPr bwMode="auto">
            <a:xfrm>
              <a:off x="2448" y="1728"/>
              <a:ext cx="0" cy="336"/>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3542" name="Text Box 28"/>
            <p:cNvSpPr txBox="1">
              <a:spLocks noChangeArrowheads="1"/>
            </p:cNvSpPr>
            <p:nvPr/>
          </p:nvSpPr>
          <p:spPr bwMode="auto">
            <a:xfrm>
              <a:off x="1872" y="1728"/>
              <a:ext cx="720" cy="427"/>
            </a:xfrm>
            <a:prstGeom prst="rect">
              <a:avLst/>
            </a:prstGeom>
            <a:noFill/>
            <a:ln w="9525">
              <a:noFill/>
              <a:miter lim="800000"/>
              <a:headEnd/>
              <a:tailEnd/>
            </a:ln>
          </p:spPr>
          <p:txBody>
            <a:bodyPr>
              <a:spAutoFit/>
            </a:bodyPr>
            <a:lstStyle/>
            <a:p>
              <a:pPr algn="ctr">
                <a:lnSpc>
                  <a:spcPct val="90000"/>
                </a:lnSpc>
                <a:spcBef>
                  <a:spcPct val="50000"/>
                </a:spcBef>
              </a:pPr>
              <a:r>
                <a:rPr kumimoji="1" lang="en-US" altLang="zh-CN" sz="2700">
                  <a:solidFill>
                    <a:srgbClr val="FF3300"/>
                  </a:solidFill>
                  <a:ea typeface="幼圆"/>
                  <a:cs typeface="幼圆"/>
                </a:rPr>
                <a:t>E</a:t>
              </a:r>
            </a:p>
          </p:txBody>
        </p:sp>
      </p:grpSp>
      <p:grpSp>
        <p:nvGrpSpPr>
          <p:cNvPr id="5" name="Group 29"/>
          <p:cNvGrpSpPr>
            <a:grpSpLocks/>
          </p:cNvGrpSpPr>
          <p:nvPr/>
        </p:nvGrpSpPr>
        <p:grpSpPr bwMode="auto">
          <a:xfrm>
            <a:off x="6765925" y="3092450"/>
            <a:ext cx="1752600" cy="466725"/>
            <a:chOff x="1680" y="1692"/>
            <a:chExt cx="1104" cy="427"/>
          </a:xfrm>
        </p:grpSpPr>
        <p:sp>
          <p:nvSpPr>
            <p:cNvPr id="63535" name="Rectangle 30"/>
            <p:cNvSpPr>
              <a:spLocks noChangeArrowheads="1"/>
            </p:cNvSpPr>
            <p:nvPr/>
          </p:nvSpPr>
          <p:spPr bwMode="auto">
            <a:xfrm>
              <a:off x="1680" y="1728"/>
              <a:ext cx="1104"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a:spcBef>
                  <a:spcPct val="20000"/>
                </a:spcBef>
                <a:buClr>
                  <a:schemeClr val="bg2"/>
                </a:buClr>
                <a:buSzPct val="75000"/>
                <a:buFont typeface="Wingdings" pitchFamily="2" charset="2"/>
                <a:buNone/>
              </a:pPr>
              <a:endParaRPr lang="zh-CN" altLang="en-US"/>
            </a:p>
          </p:txBody>
        </p:sp>
        <p:sp>
          <p:nvSpPr>
            <p:cNvPr id="63536" name="Line 31"/>
            <p:cNvSpPr>
              <a:spLocks noChangeShapeType="1"/>
            </p:cNvSpPr>
            <p:nvPr/>
          </p:nvSpPr>
          <p:spPr bwMode="auto">
            <a:xfrm>
              <a:off x="2016" y="1728"/>
              <a:ext cx="0" cy="336"/>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3537" name="Line 32"/>
            <p:cNvSpPr>
              <a:spLocks noChangeShapeType="1"/>
            </p:cNvSpPr>
            <p:nvPr/>
          </p:nvSpPr>
          <p:spPr bwMode="auto">
            <a:xfrm>
              <a:off x="2448" y="1728"/>
              <a:ext cx="0" cy="336"/>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3538" name="Text Box 33"/>
            <p:cNvSpPr txBox="1">
              <a:spLocks noChangeArrowheads="1"/>
            </p:cNvSpPr>
            <p:nvPr/>
          </p:nvSpPr>
          <p:spPr bwMode="auto">
            <a:xfrm>
              <a:off x="1872" y="1692"/>
              <a:ext cx="720" cy="427"/>
            </a:xfrm>
            <a:prstGeom prst="rect">
              <a:avLst/>
            </a:prstGeom>
            <a:noFill/>
            <a:ln w="9525">
              <a:noFill/>
              <a:miter lim="800000"/>
              <a:headEnd/>
              <a:tailEnd/>
            </a:ln>
          </p:spPr>
          <p:txBody>
            <a:bodyPr>
              <a:spAutoFit/>
            </a:bodyPr>
            <a:lstStyle/>
            <a:p>
              <a:pPr algn="ctr">
                <a:lnSpc>
                  <a:spcPct val="90000"/>
                </a:lnSpc>
                <a:spcBef>
                  <a:spcPct val="50000"/>
                </a:spcBef>
              </a:pPr>
              <a:r>
                <a:rPr kumimoji="1" lang="en-US" altLang="zh-CN" sz="2700">
                  <a:solidFill>
                    <a:srgbClr val="FF3300"/>
                  </a:solidFill>
                  <a:ea typeface="幼圆"/>
                  <a:cs typeface="幼圆"/>
                </a:rPr>
                <a:t>F</a:t>
              </a:r>
            </a:p>
          </p:txBody>
        </p:sp>
      </p:grpSp>
      <p:grpSp>
        <p:nvGrpSpPr>
          <p:cNvPr id="6" name="Group 34"/>
          <p:cNvGrpSpPr>
            <a:grpSpLocks/>
          </p:cNvGrpSpPr>
          <p:nvPr/>
        </p:nvGrpSpPr>
        <p:grpSpPr bwMode="auto">
          <a:xfrm>
            <a:off x="5699125" y="3784600"/>
            <a:ext cx="1752600" cy="466725"/>
            <a:chOff x="1680" y="1701"/>
            <a:chExt cx="1104" cy="427"/>
          </a:xfrm>
        </p:grpSpPr>
        <p:sp>
          <p:nvSpPr>
            <p:cNvPr id="63531" name="Rectangle 35"/>
            <p:cNvSpPr>
              <a:spLocks noChangeArrowheads="1"/>
            </p:cNvSpPr>
            <p:nvPr/>
          </p:nvSpPr>
          <p:spPr bwMode="auto">
            <a:xfrm>
              <a:off x="1680" y="1728"/>
              <a:ext cx="1104" cy="336"/>
            </a:xfrm>
            <a:prstGeom prst="rect">
              <a:avLst/>
            </a:prstGeom>
            <a:gradFill rotWithShape="0">
              <a:gsLst>
                <a:gs pos="0">
                  <a:srgbClr val="76765E"/>
                </a:gs>
                <a:gs pos="50000">
                  <a:srgbClr val="FFFFCC"/>
                </a:gs>
                <a:gs pos="100000">
                  <a:srgbClr val="76765E"/>
                </a:gs>
              </a:gsLst>
              <a:lin ang="2700000" scaled="1"/>
            </a:gradFill>
            <a:ln w="31750" cap="sq">
              <a:pattFill prst="pct75">
                <a:fgClr>
                  <a:srgbClr val="993366"/>
                </a:fgClr>
                <a:bgClr>
                  <a:srgbClr val="FFFFFF"/>
                </a:bgClr>
              </a:pattFill>
              <a:miter lim="800000"/>
              <a:headEnd type="none" w="sm" len="sm"/>
              <a:tailEnd type="none" w="med" len="lg"/>
            </a:ln>
            <a:effectLst>
              <a:prstShdw prst="shdw17" dist="17961" dir="13500000">
                <a:srgbClr val="5C1F3D"/>
              </a:prstShdw>
            </a:effectLst>
          </p:spPr>
          <p:txBody>
            <a:bodyPr wrap="none" anchor="ctr"/>
            <a:lstStyle/>
            <a:p>
              <a:pPr>
                <a:spcBef>
                  <a:spcPct val="20000"/>
                </a:spcBef>
                <a:buClr>
                  <a:schemeClr val="bg2"/>
                </a:buClr>
                <a:buSzPct val="75000"/>
                <a:buFont typeface="Wingdings" pitchFamily="2" charset="2"/>
                <a:buNone/>
              </a:pPr>
              <a:endParaRPr lang="zh-CN" altLang="en-US"/>
            </a:p>
          </p:txBody>
        </p:sp>
        <p:sp>
          <p:nvSpPr>
            <p:cNvPr id="63532" name="Line 36"/>
            <p:cNvSpPr>
              <a:spLocks noChangeShapeType="1"/>
            </p:cNvSpPr>
            <p:nvPr/>
          </p:nvSpPr>
          <p:spPr bwMode="auto">
            <a:xfrm>
              <a:off x="2016" y="1728"/>
              <a:ext cx="0" cy="336"/>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3533" name="Line 37"/>
            <p:cNvSpPr>
              <a:spLocks noChangeShapeType="1"/>
            </p:cNvSpPr>
            <p:nvPr/>
          </p:nvSpPr>
          <p:spPr bwMode="auto">
            <a:xfrm>
              <a:off x="2448" y="1728"/>
              <a:ext cx="0" cy="336"/>
            </a:xfrm>
            <a:prstGeom prst="line">
              <a:avLst/>
            </a:prstGeom>
            <a:noFill/>
            <a:ln w="31750" cap="sq">
              <a:pattFill prst="pct75">
                <a:fgClr>
                  <a:srgbClr val="993366"/>
                </a:fgClr>
                <a:bgClr>
                  <a:srgbClr val="FFFFFF"/>
                </a:bgClr>
              </a:pattFill>
              <a:round/>
              <a:headEnd type="none" w="sm" len="sm"/>
              <a:tailEnd type="none" w="med" len="lg"/>
            </a:ln>
          </p:spPr>
          <p:txBody>
            <a:bodyPr wrap="none"/>
            <a:lstStyle/>
            <a:p>
              <a:endParaRPr lang="zh-CN" altLang="en-US"/>
            </a:p>
          </p:txBody>
        </p:sp>
        <p:sp>
          <p:nvSpPr>
            <p:cNvPr id="63534" name="Text Box 38"/>
            <p:cNvSpPr txBox="1">
              <a:spLocks noChangeArrowheads="1"/>
            </p:cNvSpPr>
            <p:nvPr/>
          </p:nvSpPr>
          <p:spPr bwMode="auto">
            <a:xfrm>
              <a:off x="1872" y="1701"/>
              <a:ext cx="720" cy="427"/>
            </a:xfrm>
            <a:prstGeom prst="rect">
              <a:avLst/>
            </a:prstGeom>
            <a:noFill/>
            <a:ln w="9525">
              <a:noFill/>
              <a:miter lim="800000"/>
              <a:headEnd/>
              <a:tailEnd/>
            </a:ln>
          </p:spPr>
          <p:txBody>
            <a:bodyPr>
              <a:spAutoFit/>
            </a:bodyPr>
            <a:lstStyle/>
            <a:p>
              <a:pPr algn="ctr">
                <a:lnSpc>
                  <a:spcPct val="90000"/>
                </a:lnSpc>
                <a:spcBef>
                  <a:spcPct val="50000"/>
                </a:spcBef>
              </a:pPr>
              <a:r>
                <a:rPr kumimoji="1" lang="en-US" altLang="zh-CN" sz="2700">
                  <a:solidFill>
                    <a:srgbClr val="FF3300"/>
                  </a:solidFill>
                  <a:ea typeface="幼圆"/>
                  <a:cs typeface="幼圆"/>
                </a:rPr>
                <a:t>G</a:t>
              </a:r>
            </a:p>
          </p:txBody>
        </p:sp>
      </p:grpSp>
      <p:sp>
        <p:nvSpPr>
          <p:cNvPr id="63503" name="Line 39"/>
          <p:cNvSpPr>
            <a:spLocks noChangeShapeType="1"/>
          </p:cNvSpPr>
          <p:nvPr/>
        </p:nvSpPr>
        <p:spPr bwMode="auto">
          <a:xfrm flipH="1">
            <a:off x="5470525" y="1295400"/>
            <a:ext cx="457200" cy="471488"/>
          </a:xfrm>
          <a:prstGeom prst="line">
            <a:avLst/>
          </a:prstGeom>
          <a:noFill/>
          <a:ln w="38100" cap="sq">
            <a:solidFill>
              <a:srgbClr val="0000CC"/>
            </a:solidFill>
            <a:round/>
            <a:headEnd type="none" w="sm" len="sm"/>
            <a:tailEnd type="stealth" w="lg" len="lg"/>
          </a:ln>
        </p:spPr>
        <p:txBody>
          <a:bodyPr wrap="none"/>
          <a:lstStyle/>
          <a:p>
            <a:endParaRPr lang="zh-CN" altLang="en-US"/>
          </a:p>
        </p:txBody>
      </p:sp>
      <p:sp>
        <p:nvSpPr>
          <p:cNvPr id="63504" name="Line 40"/>
          <p:cNvSpPr>
            <a:spLocks noChangeShapeType="1"/>
          </p:cNvSpPr>
          <p:nvPr/>
        </p:nvSpPr>
        <p:spPr bwMode="auto">
          <a:xfrm flipH="1">
            <a:off x="4403725" y="1978025"/>
            <a:ext cx="457200" cy="471488"/>
          </a:xfrm>
          <a:prstGeom prst="line">
            <a:avLst/>
          </a:prstGeom>
          <a:noFill/>
          <a:ln w="38100" cap="sq">
            <a:solidFill>
              <a:srgbClr val="0000CC"/>
            </a:solidFill>
            <a:round/>
            <a:headEnd type="none" w="sm" len="sm"/>
            <a:tailEnd type="stealth" w="lg" len="lg"/>
          </a:ln>
        </p:spPr>
        <p:txBody>
          <a:bodyPr wrap="none"/>
          <a:lstStyle/>
          <a:p>
            <a:endParaRPr lang="zh-CN" altLang="en-US"/>
          </a:p>
        </p:txBody>
      </p:sp>
      <p:sp>
        <p:nvSpPr>
          <p:cNvPr id="63505" name="Line 41"/>
          <p:cNvSpPr>
            <a:spLocks noChangeShapeType="1"/>
          </p:cNvSpPr>
          <p:nvPr/>
        </p:nvSpPr>
        <p:spPr bwMode="auto">
          <a:xfrm flipH="1">
            <a:off x="5546725" y="2659063"/>
            <a:ext cx="381000" cy="473075"/>
          </a:xfrm>
          <a:prstGeom prst="line">
            <a:avLst/>
          </a:prstGeom>
          <a:noFill/>
          <a:ln w="38100" cap="sq">
            <a:solidFill>
              <a:srgbClr val="0000CC"/>
            </a:solidFill>
            <a:round/>
            <a:headEnd type="none" w="sm" len="sm"/>
            <a:tailEnd type="stealth" w="lg" len="lg"/>
          </a:ln>
        </p:spPr>
        <p:txBody>
          <a:bodyPr wrap="none"/>
          <a:lstStyle/>
          <a:p>
            <a:endParaRPr lang="zh-CN" altLang="en-US"/>
          </a:p>
        </p:txBody>
      </p:sp>
      <p:sp>
        <p:nvSpPr>
          <p:cNvPr id="63506" name="Line 42"/>
          <p:cNvSpPr>
            <a:spLocks noChangeShapeType="1"/>
          </p:cNvSpPr>
          <p:nvPr/>
        </p:nvSpPr>
        <p:spPr bwMode="auto">
          <a:xfrm>
            <a:off x="7146925" y="2606675"/>
            <a:ext cx="457200" cy="525463"/>
          </a:xfrm>
          <a:prstGeom prst="line">
            <a:avLst/>
          </a:prstGeom>
          <a:noFill/>
          <a:ln w="38100" cap="sq">
            <a:solidFill>
              <a:srgbClr val="0000CC"/>
            </a:solidFill>
            <a:round/>
            <a:headEnd type="none" w="sm" len="sm"/>
            <a:tailEnd type="stealth" w="lg" len="lg"/>
          </a:ln>
        </p:spPr>
        <p:txBody>
          <a:bodyPr wrap="none"/>
          <a:lstStyle/>
          <a:p>
            <a:endParaRPr lang="zh-CN" altLang="en-US"/>
          </a:p>
        </p:txBody>
      </p:sp>
      <p:sp>
        <p:nvSpPr>
          <p:cNvPr id="63507" name="Line 43"/>
          <p:cNvSpPr>
            <a:spLocks noChangeShapeType="1"/>
          </p:cNvSpPr>
          <p:nvPr/>
        </p:nvSpPr>
        <p:spPr bwMode="auto">
          <a:xfrm>
            <a:off x="6080125" y="1978025"/>
            <a:ext cx="457200" cy="471488"/>
          </a:xfrm>
          <a:prstGeom prst="line">
            <a:avLst/>
          </a:prstGeom>
          <a:noFill/>
          <a:ln w="38100" cap="sq">
            <a:solidFill>
              <a:srgbClr val="0000CC"/>
            </a:solidFill>
            <a:round/>
            <a:headEnd type="none" w="sm" len="sm"/>
            <a:tailEnd type="stealth" w="lg" len="lg"/>
          </a:ln>
        </p:spPr>
        <p:txBody>
          <a:bodyPr wrap="none"/>
          <a:lstStyle/>
          <a:p>
            <a:endParaRPr lang="zh-CN" altLang="en-US"/>
          </a:p>
        </p:txBody>
      </p:sp>
      <p:sp>
        <p:nvSpPr>
          <p:cNvPr id="63508" name="Line 44"/>
          <p:cNvSpPr>
            <a:spLocks noChangeShapeType="1"/>
          </p:cNvSpPr>
          <p:nvPr/>
        </p:nvSpPr>
        <p:spPr bwMode="auto">
          <a:xfrm>
            <a:off x="6080125" y="3341688"/>
            <a:ext cx="533400" cy="473075"/>
          </a:xfrm>
          <a:prstGeom prst="line">
            <a:avLst/>
          </a:prstGeom>
          <a:noFill/>
          <a:ln w="38100" cap="sq">
            <a:solidFill>
              <a:srgbClr val="0000CC"/>
            </a:solidFill>
            <a:round/>
            <a:headEnd type="none" w="sm" len="sm"/>
            <a:tailEnd type="stealth" w="lg" len="lg"/>
          </a:ln>
        </p:spPr>
        <p:txBody>
          <a:bodyPr wrap="none"/>
          <a:lstStyle/>
          <a:p>
            <a:endParaRPr lang="zh-CN" altLang="en-US"/>
          </a:p>
        </p:txBody>
      </p:sp>
      <p:sp>
        <p:nvSpPr>
          <p:cNvPr id="63509" name="Text Box 45"/>
          <p:cNvSpPr txBox="1">
            <a:spLocks noChangeArrowheads="1"/>
          </p:cNvSpPr>
          <p:nvPr/>
        </p:nvSpPr>
        <p:spPr bwMode="auto">
          <a:xfrm>
            <a:off x="6956425" y="1108075"/>
            <a:ext cx="347663" cy="354013"/>
          </a:xfrm>
          <a:prstGeom prst="rect">
            <a:avLst/>
          </a:prstGeom>
          <a:noFill/>
          <a:ln w="9525">
            <a:noFill/>
            <a:miter lim="800000"/>
            <a:headEnd/>
            <a:tailEnd/>
          </a:ln>
        </p:spPr>
        <p:txBody>
          <a:bodyPr lIns="0" tIns="0" rIns="0" bIns="0" anchor="ctr">
            <a:spAutoFit/>
          </a:bodyPr>
          <a:lstStyle/>
          <a:p>
            <a:pPr algn="ctr">
              <a:lnSpc>
                <a:spcPts val="2700"/>
              </a:lnSpc>
            </a:pPr>
            <a:r>
              <a:rPr kumimoji="1" lang="en-US" altLang="zh-CN" sz="2700">
                <a:solidFill>
                  <a:srgbClr val="FF3300"/>
                </a:solidFill>
                <a:ea typeface="幼圆"/>
                <a:cs typeface="幼圆"/>
                <a:sym typeface="Symbol" pitchFamily="18" charset="2"/>
              </a:rPr>
              <a:t></a:t>
            </a:r>
          </a:p>
        </p:txBody>
      </p:sp>
      <p:sp>
        <p:nvSpPr>
          <p:cNvPr id="63510" name="Oval 55"/>
          <p:cNvSpPr>
            <a:spLocks noChangeArrowheads="1"/>
          </p:cNvSpPr>
          <p:nvPr/>
        </p:nvSpPr>
        <p:spPr bwMode="auto">
          <a:xfrm>
            <a:off x="1679575" y="1238250"/>
            <a:ext cx="533400" cy="400050"/>
          </a:xfrm>
          <a:prstGeom prst="ellipse">
            <a:avLst/>
          </a:prstGeom>
          <a:noFill/>
          <a:ln w="31750" cap="sq">
            <a:solidFill>
              <a:srgbClr val="26665A"/>
            </a:solidFill>
            <a:round/>
            <a:headEnd type="none" w="sm" len="sm"/>
            <a:tailEnd type="none" w="med" len="lg"/>
          </a:ln>
        </p:spPr>
        <p:txBody>
          <a:bodyPr wrap="none" lIns="0" tIns="0" rIns="0" bIns="72000" anchor="ctr"/>
          <a:lstStyle/>
          <a:p>
            <a:pPr algn="ctr">
              <a:spcBef>
                <a:spcPct val="20000"/>
              </a:spcBef>
              <a:buClr>
                <a:schemeClr val="bg2"/>
              </a:buClr>
              <a:buSzPct val="75000"/>
              <a:buFont typeface="Wingdings" pitchFamily="2" charset="2"/>
              <a:buNone/>
            </a:pPr>
            <a:r>
              <a:rPr lang="en-US" altLang="zh-CN" sz="2700">
                <a:solidFill>
                  <a:srgbClr val="000000"/>
                </a:solidFill>
              </a:rPr>
              <a:t>A</a:t>
            </a:r>
            <a:endParaRPr lang="zh-CN" altLang="en-US" sz="2700">
              <a:solidFill>
                <a:srgbClr val="000000"/>
              </a:solidFill>
            </a:endParaRPr>
          </a:p>
        </p:txBody>
      </p:sp>
      <p:sp>
        <p:nvSpPr>
          <p:cNvPr id="63511" name="Line 75"/>
          <p:cNvSpPr>
            <a:spLocks noChangeShapeType="1"/>
          </p:cNvSpPr>
          <p:nvPr/>
        </p:nvSpPr>
        <p:spPr bwMode="auto">
          <a:xfrm flipH="1">
            <a:off x="1485900" y="1590675"/>
            <a:ext cx="292100" cy="298450"/>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63512" name="Line 76"/>
          <p:cNvSpPr>
            <a:spLocks noChangeShapeType="1"/>
          </p:cNvSpPr>
          <p:nvPr/>
        </p:nvSpPr>
        <p:spPr bwMode="auto">
          <a:xfrm flipH="1">
            <a:off x="909638" y="2246313"/>
            <a:ext cx="284162" cy="319087"/>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63513" name="Line 77"/>
          <p:cNvSpPr>
            <a:spLocks noChangeShapeType="1"/>
          </p:cNvSpPr>
          <p:nvPr/>
        </p:nvSpPr>
        <p:spPr bwMode="auto">
          <a:xfrm>
            <a:off x="2012950" y="2943225"/>
            <a:ext cx="285750" cy="300038"/>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63514" name="Line 78"/>
          <p:cNvSpPr>
            <a:spLocks noChangeShapeType="1"/>
          </p:cNvSpPr>
          <p:nvPr/>
        </p:nvSpPr>
        <p:spPr bwMode="auto">
          <a:xfrm>
            <a:off x="1470025" y="2246313"/>
            <a:ext cx="268288" cy="346075"/>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63515" name="Line 79"/>
          <p:cNvSpPr>
            <a:spLocks noChangeShapeType="1"/>
          </p:cNvSpPr>
          <p:nvPr/>
        </p:nvSpPr>
        <p:spPr bwMode="auto">
          <a:xfrm flipH="1">
            <a:off x="1449388" y="2943225"/>
            <a:ext cx="288925" cy="323850"/>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63516" name="Line 80"/>
          <p:cNvSpPr>
            <a:spLocks noChangeShapeType="1"/>
          </p:cNvSpPr>
          <p:nvPr/>
        </p:nvSpPr>
        <p:spPr bwMode="auto">
          <a:xfrm>
            <a:off x="1527175" y="3592513"/>
            <a:ext cx="228600" cy="285750"/>
          </a:xfrm>
          <a:prstGeom prst="line">
            <a:avLst/>
          </a:prstGeom>
          <a:noFill/>
          <a:ln w="31750" cap="sq">
            <a:solidFill>
              <a:srgbClr val="26665A"/>
            </a:solidFill>
            <a:round/>
            <a:headEnd type="none" w="sm" len="sm"/>
            <a:tailEnd type="none" w="med" len="lg"/>
          </a:ln>
        </p:spPr>
        <p:txBody>
          <a:bodyPr wrap="none"/>
          <a:lstStyle/>
          <a:p>
            <a:endParaRPr lang="zh-CN" altLang="en-US"/>
          </a:p>
        </p:txBody>
      </p:sp>
      <p:sp>
        <p:nvSpPr>
          <p:cNvPr id="63517" name="TextBox 1"/>
          <p:cNvSpPr txBox="1">
            <a:spLocks noChangeArrowheads="1"/>
          </p:cNvSpPr>
          <p:nvPr/>
        </p:nvSpPr>
        <p:spPr bwMode="auto">
          <a:xfrm>
            <a:off x="207963" y="4545013"/>
            <a:ext cx="8696325" cy="1339850"/>
          </a:xfrm>
          <a:prstGeom prst="rect">
            <a:avLst/>
          </a:prstGeom>
          <a:noFill/>
          <a:ln w="28575">
            <a:noFill/>
            <a:miter lim="800000"/>
            <a:headEnd/>
            <a:tailEnd/>
          </a:ln>
        </p:spPr>
        <p:txBody>
          <a:bodyPr>
            <a:spAutoFit/>
          </a:bodyPr>
          <a:lstStyle/>
          <a:p>
            <a:pPr algn="just">
              <a:spcBef>
                <a:spcPct val="20000"/>
              </a:spcBef>
              <a:buClr>
                <a:schemeClr val="bg2"/>
              </a:buClr>
              <a:buSzPct val="75000"/>
              <a:buFont typeface="Wingdings" pitchFamily="2" charset="2"/>
              <a:buNone/>
            </a:pPr>
            <a:r>
              <a:rPr lang="zh-CN" altLang="en-US" sz="2700">
                <a:solidFill>
                  <a:srgbClr val="0000CC"/>
                </a:solidFill>
                <a:sym typeface="Symbol" pitchFamily="18" charset="2"/>
              </a:rPr>
              <a:t>常用 </a:t>
            </a:r>
            <a:r>
              <a:rPr lang="en-US" altLang="zh-CN" sz="2700">
                <a:solidFill>
                  <a:srgbClr val="0000CC"/>
                </a:solidFill>
                <a:sym typeface="Symbol" pitchFamily="18" charset="2"/>
              </a:rPr>
              <a:t>data </a:t>
            </a:r>
            <a:r>
              <a:rPr lang="zh-CN" altLang="en-US" sz="2700">
                <a:solidFill>
                  <a:srgbClr val="0000CC"/>
                </a:solidFill>
                <a:sym typeface="Symbol" pitchFamily="18" charset="2"/>
              </a:rPr>
              <a:t>字段值表示结点的名字</a:t>
            </a:r>
            <a:r>
              <a:rPr lang="en-US" altLang="zh-CN" sz="2700">
                <a:solidFill>
                  <a:srgbClr val="0000CC"/>
                </a:solidFill>
                <a:sym typeface="Symbol" pitchFamily="18" charset="2"/>
              </a:rPr>
              <a:t>. </a:t>
            </a:r>
            <a:r>
              <a:rPr lang="zh-CN" altLang="en-US" sz="2700">
                <a:solidFill>
                  <a:srgbClr val="0000CC"/>
                </a:solidFill>
                <a:sym typeface="Symbol" pitchFamily="18" charset="2"/>
              </a:rPr>
              <a:t>例如在右图第 </a:t>
            </a:r>
            <a:r>
              <a:rPr lang="en-US" altLang="zh-CN" sz="2700">
                <a:solidFill>
                  <a:srgbClr val="0000CC"/>
                </a:solidFill>
                <a:sym typeface="Symbol" pitchFamily="18" charset="2"/>
              </a:rPr>
              <a:t>2 </a:t>
            </a:r>
            <a:r>
              <a:rPr lang="zh-CN" altLang="en-US" sz="2700">
                <a:solidFill>
                  <a:srgbClr val="0000CC"/>
                </a:solidFill>
                <a:sym typeface="Symbol" pitchFamily="18" charset="2"/>
              </a:rPr>
              <a:t>层最左边的结点 </a:t>
            </a:r>
            <a:r>
              <a:rPr lang="en-US" altLang="zh-CN" sz="2700">
                <a:solidFill>
                  <a:srgbClr val="0000CC"/>
                </a:solidFill>
                <a:sym typeface="Symbol" pitchFamily="18" charset="2"/>
              </a:rPr>
              <a:t>C </a:t>
            </a:r>
            <a:r>
              <a:rPr lang="zh-CN" altLang="en-US" sz="2700">
                <a:solidFill>
                  <a:srgbClr val="0000CC"/>
                </a:solidFill>
                <a:sym typeface="Symbol" pitchFamily="18" charset="2"/>
              </a:rPr>
              <a:t>中，</a:t>
            </a:r>
            <a:r>
              <a:rPr lang="en-US" altLang="zh-CN" sz="2700">
                <a:solidFill>
                  <a:srgbClr val="0000CC"/>
                </a:solidFill>
                <a:sym typeface="Symbol" pitchFamily="18" charset="2"/>
              </a:rPr>
              <a:t>left </a:t>
            </a:r>
            <a:r>
              <a:rPr lang="zh-CN" altLang="en-US" sz="2700">
                <a:solidFill>
                  <a:srgbClr val="0000CC"/>
                </a:solidFill>
                <a:sym typeface="Symbol" pitchFamily="18" charset="2"/>
              </a:rPr>
              <a:t>域中的  表示 </a:t>
            </a:r>
            <a:r>
              <a:rPr lang="en-US" altLang="zh-CN" sz="2700">
                <a:solidFill>
                  <a:srgbClr val="0000CC"/>
                </a:solidFill>
                <a:sym typeface="Symbol" pitchFamily="18" charset="2"/>
              </a:rPr>
              <a:t>C </a:t>
            </a:r>
            <a:r>
              <a:rPr lang="zh-CN" altLang="en-US" sz="2700">
                <a:solidFill>
                  <a:srgbClr val="0000CC"/>
                </a:solidFill>
                <a:sym typeface="Symbol" pitchFamily="18" charset="2"/>
              </a:rPr>
              <a:t>的左子树为空，</a:t>
            </a:r>
            <a:r>
              <a:rPr lang="en-US" altLang="zh-CN" sz="2700">
                <a:solidFill>
                  <a:srgbClr val="0000CC"/>
                </a:solidFill>
                <a:sym typeface="Symbol" pitchFamily="18" charset="2"/>
              </a:rPr>
              <a:t>right </a:t>
            </a:r>
            <a:r>
              <a:rPr lang="zh-CN" altLang="en-US" sz="2700">
                <a:solidFill>
                  <a:srgbClr val="0000CC"/>
                </a:solidFill>
                <a:sym typeface="Symbol" pitchFamily="18" charset="2"/>
              </a:rPr>
              <a:t>域的  表示 </a:t>
            </a:r>
            <a:r>
              <a:rPr lang="en-US" altLang="zh-CN" sz="2700">
                <a:solidFill>
                  <a:srgbClr val="0000CC"/>
                </a:solidFill>
                <a:sym typeface="Symbol" pitchFamily="18" charset="2"/>
              </a:rPr>
              <a:t>C </a:t>
            </a:r>
            <a:r>
              <a:rPr lang="zh-CN" altLang="en-US" sz="2700">
                <a:solidFill>
                  <a:srgbClr val="0000CC"/>
                </a:solidFill>
                <a:sym typeface="Symbol" pitchFamily="18" charset="2"/>
              </a:rPr>
              <a:t>的右子树为空。</a:t>
            </a:r>
            <a:endParaRPr lang="zh-CN" altLang="en-US" sz="2700">
              <a:solidFill>
                <a:srgbClr val="0000CC"/>
              </a:solidFill>
            </a:endParaRPr>
          </a:p>
        </p:txBody>
      </p:sp>
      <p:sp>
        <p:nvSpPr>
          <p:cNvPr id="63518" name="Text Box 18"/>
          <p:cNvSpPr txBox="1">
            <a:spLocks noChangeArrowheads="1"/>
          </p:cNvSpPr>
          <p:nvPr/>
        </p:nvSpPr>
        <p:spPr bwMode="auto">
          <a:xfrm>
            <a:off x="6840538" y="3103563"/>
            <a:ext cx="392112" cy="417512"/>
          </a:xfrm>
          <a:prstGeom prst="rect">
            <a:avLst/>
          </a:prstGeom>
          <a:noFill/>
          <a:ln w="9525">
            <a:noFill/>
            <a:miter lim="800000"/>
            <a:headEnd/>
            <a:tailEnd/>
          </a:ln>
        </p:spPr>
        <p:txBody>
          <a:bodyPr lIns="0" tIns="0" rIns="0" bIns="0">
            <a:spAutoFit/>
          </a:bodyPr>
          <a:lstStyle/>
          <a:p>
            <a:pPr algn="ctr">
              <a:lnSpc>
                <a:spcPts val="3500"/>
              </a:lnSpc>
            </a:pPr>
            <a:r>
              <a:rPr kumimoji="1" lang="en-US" altLang="zh-CN" sz="2700">
                <a:solidFill>
                  <a:srgbClr val="0000CC"/>
                </a:solidFill>
                <a:sym typeface="Symbol" pitchFamily="18" charset="2"/>
              </a:rPr>
              <a:t></a:t>
            </a:r>
            <a:endParaRPr kumimoji="1" lang="en-US" altLang="zh-CN" sz="2700">
              <a:solidFill>
                <a:srgbClr val="0000CC"/>
              </a:solidFill>
            </a:endParaRPr>
          </a:p>
        </p:txBody>
      </p:sp>
      <p:sp>
        <p:nvSpPr>
          <p:cNvPr id="63519" name="Text Box 18"/>
          <p:cNvSpPr txBox="1">
            <a:spLocks noChangeArrowheads="1"/>
          </p:cNvSpPr>
          <p:nvPr/>
        </p:nvSpPr>
        <p:spPr bwMode="auto">
          <a:xfrm>
            <a:off x="8059738" y="3079750"/>
            <a:ext cx="392112" cy="415925"/>
          </a:xfrm>
          <a:prstGeom prst="rect">
            <a:avLst/>
          </a:prstGeom>
          <a:noFill/>
          <a:ln w="9525">
            <a:noFill/>
            <a:miter lim="800000"/>
            <a:headEnd/>
            <a:tailEnd/>
          </a:ln>
        </p:spPr>
        <p:txBody>
          <a:bodyPr lIns="0" tIns="0" rIns="0" bIns="0">
            <a:spAutoFit/>
          </a:bodyPr>
          <a:lstStyle/>
          <a:p>
            <a:pPr algn="ctr">
              <a:lnSpc>
                <a:spcPts val="3500"/>
              </a:lnSpc>
            </a:pPr>
            <a:r>
              <a:rPr kumimoji="1" lang="en-US" altLang="zh-CN" sz="2700">
                <a:solidFill>
                  <a:srgbClr val="0000CC"/>
                </a:solidFill>
                <a:sym typeface="Symbol" pitchFamily="18" charset="2"/>
              </a:rPr>
              <a:t></a:t>
            </a:r>
            <a:endParaRPr kumimoji="1" lang="en-US" altLang="zh-CN" sz="2700">
              <a:solidFill>
                <a:srgbClr val="0000CC"/>
              </a:solidFill>
            </a:endParaRPr>
          </a:p>
        </p:txBody>
      </p:sp>
      <p:sp>
        <p:nvSpPr>
          <p:cNvPr id="63520" name="Text Box 18"/>
          <p:cNvSpPr txBox="1">
            <a:spLocks noChangeArrowheads="1"/>
          </p:cNvSpPr>
          <p:nvPr/>
        </p:nvSpPr>
        <p:spPr bwMode="auto">
          <a:xfrm>
            <a:off x="4718050" y="3116263"/>
            <a:ext cx="392113" cy="415925"/>
          </a:xfrm>
          <a:prstGeom prst="rect">
            <a:avLst/>
          </a:prstGeom>
          <a:noFill/>
          <a:ln w="9525">
            <a:noFill/>
            <a:miter lim="800000"/>
            <a:headEnd/>
            <a:tailEnd/>
          </a:ln>
        </p:spPr>
        <p:txBody>
          <a:bodyPr lIns="0" tIns="0" rIns="0" bIns="0">
            <a:spAutoFit/>
          </a:bodyPr>
          <a:lstStyle/>
          <a:p>
            <a:pPr algn="ctr">
              <a:lnSpc>
                <a:spcPts val="3500"/>
              </a:lnSpc>
              <a:buFont typeface="Wingdings" pitchFamily="2" charset="2"/>
              <a:buNone/>
            </a:pPr>
            <a:r>
              <a:rPr kumimoji="1" lang="en-US" altLang="zh-CN" sz="2700">
                <a:solidFill>
                  <a:srgbClr val="0000CC"/>
                </a:solidFill>
                <a:sym typeface="Symbol" pitchFamily="18" charset="2"/>
              </a:rPr>
              <a:t></a:t>
            </a:r>
            <a:endParaRPr kumimoji="1" lang="en-US" altLang="zh-CN" sz="2700">
              <a:solidFill>
                <a:srgbClr val="0000CC"/>
              </a:solidFill>
            </a:endParaRPr>
          </a:p>
        </p:txBody>
      </p:sp>
      <p:sp>
        <p:nvSpPr>
          <p:cNvPr id="63521" name="Text Box 18"/>
          <p:cNvSpPr txBox="1">
            <a:spLocks noChangeArrowheads="1"/>
          </p:cNvSpPr>
          <p:nvPr/>
        </p:nvSpPr>
        <p:spPr bwMode="auto">
          <a:xfrm>
            <a:off x="5738813" y="3795713"/>
            <a:ext cx="392112" cy="415925"/>
          </a:xfrm>
          <a:prstGeom prst="rect">
            <a:avLst/>
          </a:prstGeom>
          <a:noFill/>
          <a:ln w="9525">
            <a:noFill/>
            <a:miter lim="800000"/>
            <a:headEnd/>
            <a:tailEnd/>
          </a:ln>
        </p:spPr>
        <p:txBody>
          <a:bodyPr lIns="0" tIns="0" rIns="0" bIns="0">
            <a:spAutoFit/>
          </a:bodyPr>
          <a:lstStyle/>
          <a:p>
            <a:pPr algn="ctr">
              <a:lnSpc>
                <a:spcPts val="3500"/>
              </a:lnSpc>
            </a:pPr>
            <a:r>
              <a:rPr kumimoji="1" lang="en-US" altLang="zh-CN" sz="2700">
                <a:solidFill>
                  <a:srgbClr val="0000CC"/>
                </a:solidFill>
                <a:sym typeface="Symbol" pitchFamily="18" charset="2"/>
              </a:rPr>
              <a:t></a:t>
            </a:r>
            <a:endParaRPr kumimoji="1" lang="en-US" altLang="zh-CN" sz="2700">
              <a:solidFill>
                <a:srgbClr val="0000CC"/>
              </a:solidFill>
            </a:endParaRPr>
          </a:p>
        </p:txBody>
      </p:sp>
      <p:sp>
        <p:nvSpPr>
          <p:cNvPr id="63522" name="Text Box 18"/>
          <p:cNvSpPr txBox="1">
            <a:spLocks noChangeArrowheads="1"/>
          </p:cNvSpPr>
          <p:nvPr/>
        </p:nvSpPr>
        <p:spPr bwMode="auto">
          <a:xfrm>
            <a:off x="6992938" y="3773488"/>
            <a:ext cx="392112" cy="415925"/>
          </a:xfrm>
          <a:prstGeom prst="rect">
            <a:avLst/>
          </a:prstGeom>
          <a:noFill/>
          <a:ln w="9525">
            <a:noFill/>
            <a:miter lim="800000"/>
            <a:headEnd/>
            <a:tailEnd/>
          </a:ln>
        </p:spPr>
        <p:txBody>
          <a:bodyPr lIns="0" tIns="0" rIns="0" bIns="0">
            <a:spAutoFit/>
          </a:bodyPr>
          <a:lstStyle/>
          <a:p>
            <a:pPr algn="ctr">
              <a:lnSpc>
                <a:spcPts val="3500"/>
              </a:lnSpc>
            </a:pPr>
            <a:r>
              <a:rPr kumimoji="1" lang="en-US" altLang="zh-CN" sz="2700">
                <a:solidFill>
                  <a:srgbClr val="0000CC"/>
                </a:solidFill>
                <a:sym typeface="Symbol" pitchFamily="18" charset="2"/>
              </a:rPr>
              <a:t></a:t>
            </a:r>
            <a:endParaRPr kumimoji="1" lang="en-US" altLang="zh-CN" sz="2700">
              <a:solidFill>
                <a:srgbClr val="0000CC"/>
              </a:solidFill>
            </a:endParaRPr>
          </a:p>
        </p:txBody>
      </p:sp>
      <p:sp>
        <p:nvSpPr>
          <p:cNvPr id="63523" name="Text Box 8"/>
          <p:cNvSpPr txBox="1">
            <a:spLocks noChangeArrowheads="1"/>
          </p:cNvSpPr>
          <p:nvPr/>
        </p:nvSpPr>
        <p:spPr bwMode="auto">
          <a:xfrm>
            <a:off x="5280025" y="1787525"/>
            <a:ext cx="304800" cy="374650"/>
          </a:xfrm>
          <a:prstGeom prst="rect">
            <a:avLst/>
          </a:prstGeom>
          <a:noFill/>
          <a:ln w="9525">
            <a:noFill/>
            <a:miter lim="800000"/>
            <a:headEnd/>
            <a:tailEnd/>
          </a:ln>
        </p:spPr>
        <p:txBody>
          <a:bodyPr lIns="0" tIns="0" rIns="0" bIns="0" anchor="ctr">
            <a:spAutoFit/>
          </a:bodyPr>
          <a:lstStyle/>
          <a:p>
            <a:pPr algn="ctr">
              <a:lnSpc>
                <a:spcPct val="90000"/>
              </a:lnSpc>
              <a:spcBef>
                <a:spcPct val="50000"/>
              </a:spcBef>
            </a:pPr>
            <a:r>
              <a:rPr kumimoji="1" lang="en-US" altLang="zh-CN" sz="2700">
                <a:solidFill>
                  <a:srgbClr val="FF3300"/>
                </a:solidFill>
                <a:ea typeface="幼圆"/>
                <a:cs typeface="幼圆"/>
              </a:rPr>
              <a:t>B</a:t>
            </a:r>
          </a:p>
        </p:txBody>
      </p:sp>
      <p:sp>
        <p:nvSpPr>
          <p:cNvPr id="63524" name="Text Box 8"/>
          <p:cNvSpPr txBox="1">
            <a:spLocks noChangeArrowheads="1"/>
          </p:cNvSpPr>
          <p:nvPr/>
        </p:nvSpPr>
        <p:spPr bwMode="auto">
          <a:xfrm>
            <a:off x="6397625" y="2446338"/>
            <a:ext cx="304800" cy="374650"/>
          </a:xfrm>
          <a:prstGeom prst="rect">
            <a:avLst/>
          </a:prstGeom>
          <a:noFill/>
          <a:ln w="9525">
            <a:noFill/>
            <a:miter lim="800000"/>
            <a:headEnd/>
            <a:tailEnd/>
          </a:ln>
        </p:spPr>
        <p:txBody>
          <a:bodyPr lIns="0" tIns="0" rIns="0" bIns="0" anchor="ctr">
            <a:spAutoFit/>
          </a:bodyPr>
          <a:lstStyle/>
          <a:p>
            <a:pPr algn="ctr">
              <a:lnSpc>
                <a:spcPct val="90000"/>
              </a:lnSpc>
              <a:spcBef>
                <a:spcPct val="50000"/>
              </a:spcBef>
            </a:pPr>
            <a:r>
              <a:rPr kumimoji="1" lang="en-US" altLang="zh-CN" sz="2700">
                <a:solidFill>
                  <a:srgbClr val="FF3300"/>
                </a:solidFill>
                <a:ea typeface="幼圆"/>
                <a:cs typeface="幼圆"/>
              </a:rPr>
              <a:t>D</a:t>
            </a:r>
          </a:p>
        </p:txBody>
      </p:sp>
      <p:sp>
        <p:nvSpPr>
          <p:cNvPr id="63525" name="Oval 55"/>
          <p:cNvSpPr>
            <a:spLocks noChangeArrowheads="1"/>
          </p:cNvSpPr>
          <p:nvPr/>
        </p:nvSpPr>
        <p:spPr bwMode="auto">
          <a:xfrm>
            <a:off x="1069975" y="1846263"/>
            <a:ext cx="533400" cy="400050"/>
          </a:xfrm>
          <a:prstGeom prst="ellipse">
            <a:avLst/>
          </a:prstGeom>
          <a:noFill/>
          <a:ln w="31750" cap="sq">
            <a:solidFill>
              <a:srgbClr val="26665A"/>
            </a:solidFill>
            <a:round/>
            <a:headEnd type="none" w="sm" len="sm"/>
            <a:tailEnd type="none" w="med" len="lg"/>
          </a:ln>
        </p:spPr>
        <p:txBody>
          <a:bodyPr wrap="none" lIns="0" tIns="0" rIns="0" bIns="0" anchor="ctr"/>
          <a:lstStyle/>
          <a:p>
            <a:pPr algn="ctr">
              <a:spcBef>
                <a:spcPct val="20000"/>
              </a:spcBef>
              <a:buClr>
                <a:schemeClr val="bg2"/>
              </a:buClr>
              <a:buSzPct val="75000"/>
              <a:buFont typeface="Wingdings" pitchFamily="2" charset="2"/>
              <a:buNone/>
            </a:pPr>
            <a:r>
              <a:rPr lang="en-US" altLang="zh-CN" sz="2700">
                <a:solidFill>
                  <a:srgbClr val="000000"/>
                </a:solidFill>
              </a:rPr>
              <a:t>B</a:t>
            </a:r>
            <a:endParaRPr lang="zh-CN" altLang="en-US" sz="2700">
              <a:solidFill>
                <a:srgbClr val="000000"/>
              </a:solidFill>
            </a:endParaRPr>
          </a:p>
        </p:txBody>
      </p:sp>
      <p:sp>
        <p:nvSpPr>
          <p:cNvPr id="63526" name="Oval 55"/>
          <p:cNvSpPr>
            <a:spLocks noChangeArrowheads="1"/>
          </p:cNvSpPr>
          <p:nvPr/>
        </p:nvSpPr>
        <p:spPr bwMode="auto">
          <a:xfrm>
            <a:off x="574675" y="2560638"/>
            <a:ext cx="533400" cy="400050"/>
          </a:xfrm>
          <a:prstGeom prst="ellipse">
            <a:avLst/>
          </a:prstGeom>
          <a:noFill/>
          <a:ln w="31750" cap="sq">
            <a:solidFill>
              <a:srgbClr val="26665A"/>
            </a:solidFill>
            <a:round/>
            <a:headEnd type="none" w="sm" len="sm"/>
            <a:tailEnd type="none" w="med" len="lg"/>
          </a:ln>
        </p:spPr>
        <p:txBody>
          <a:bodyPr wrap="none" lIns="0" tIns="0" rIns="0" bIns="0" anchor="ctr"/>
          <a:lstStyle/>
          <a:p>
            <a:pPr algn="ctr">
              <a:spcBef>
                <a:spcPct val="20000"/>
              </a:spcBef>
              <a:buClr>
                <a:schemeClr val="bg2"/>
              </a:buClr>
              <a:buSzPct val="75000"/>
              <a:buFont typeface="Wingdings" pitchFamily="2" charset="2"/>
              <a:buNone/>
            </a:pPr>
            <a:r>
              <a:rPr lang="en-US" altLang="zh-CN" sz="2700">
                <a:solidFill>
                  <a:srgbClr val="000000"/>
                </a:solidFill>
              </a:rPr>
              <a:t>C</a:t>
            </a:r>
            <a:endParaRPr lang="zh-CN" altLang="en-US" sz="2700">
              <a:solidFill>
                <a:srgbClr val="000000"/>
              </a:solidFill>
            </a:endParaRPr>
          </a:p>
        </p:txBody>
      </p:sp>
      <p:sp>
        <p:nvSpPr>
          <p:cNvPr id="63527" name="Oval 55"/>
          <p:cNvSpPr>
            <a:spLocks noChangeArrowheads="1"/>
          </p:cNvSpPr>
          <p:nvPr/>
        </p:nvSpPr>
        <p:spPr bwMode="auto">
          <a:xfrm>
            <a:off x="1603375" y="2565400"/>
            <a:ext cx="533400" cy="400050"/>
          </a:xfrm>
          <a:prstGeom prst="ellipse">
            <a:avLst/>
          </a:prstGeom>
          <a:noFill/>
          <a:ln w="31750" cap="sq">
            <a:solidFill>
              <a:srgbClr val="26665A"/>
            </a:solidFill>
            <a:round/>
            <a:headEnd type="none" w="sm" len="sm"/>
            <a:tailEnd type="none" w="med" len="lg"/>
          </a:ln>
        </p:spPr>
        <p:txBody>
          <a:bodyPr wrap="none" lIns="0" tIns="0" rIns="0" bIns="0" anchor="ctr"/>
          <a:lstStyle/>
          <a:p>
            <a:pPr algn="ctr">
              <a:spcBef>
                <a:spcPct val="20000"/>
              </a:spcBef>
              <a:buClr>
                <a:schemeClr val="bg2"/>
              </a:buClr>
              <a:buSzPct val="75000"/>
              <a:buFont typeface="Wingdings" pitchFamily="2" charset="2"/>
              <a:buNone/>
            </a:pPr>
            <a:r>
              <a:rPr lang="en-US" altLang="zh-CN" sz="2700">
                <a:solidFill>
                  <a:srgbClr val="000000"/>
                </a:solidFill>
              </a:rPr>
              <a:t>D</a:t>
            </a:r>
            <a:endParaRPr lang="zh-CN" altLang="en-US" sz="2700">
              <a:solidFill>
                <a:srgbClr val="000000"/>
              </a:solidFill>
            </a:endParaRPr>
          </a:p>
        </p:txBody>
      </p:sp>
      <p:sp>
        <p:nvSpPr>
          <p:cNvPr id="63528" name="Oval 55"/>
          <p:cNvSpPr>
            <a:spLocks noChangeArrowheads="1"/>
          </p:cNvSpPr>
          <p:nvPr/>
        </p:nvSpPr>
        <p:spPr bwMode="auto">
          <a:xfrm>
            <a:off x="1085850" y="3248025"/>
            <a:ext cx="533400" cy="401638"/>
          </a:xfrm>
          <a:prstGeom prst="ellipse">
            <a:avLst/>
          </a:prstGeom>
          <a:noFill/>
          <a:ln w="31750" cap="sq">
            <a:solidFill>
              <a:srgbClr val="26665A"/>
            </a:solidFill>
            <a:round/>
            <a:headEnd type="none" w="sm" len="sm"/>
            <a:tailEnd type="none" w="med" len="lg"/>
          </a:ln>
        </p:spPr>
        <p:txBody>
          <a:bodyPr wrap="none" lIns="0" tIns="0" rIns="0" bIns="0" anchor="ctr"/>
          <a:lstStyle/>
          <a:p>
            <a:pPr algn="ctr">
              <a:spcBef>
                <a:spcPct val="20000"/>
              </a:spcBef>
              <a:buClr>
                <a:schemeClr val="bg2"/>
              </a:buClr>
              <a:buSzPct val="75000"/>
              <a:buFont typeface="Wingdings" pitchFamily="2" charset="2"/>
              <a:buNone/>
            </a:pPr>
            <a:r>
              <a:rPr lang="en-US" altLang="zh-CN" sz="2700">
                <a:solidFill>
                  <a:srgbClr val="000000"/>
                </a:solidFill>
              </a:rPr>
              <a:t>E</a:t>
            </a:r>
            <a:endParaRPr lang="zh-CN" altLang="en-US" sz="2700">
              <a:solidFill>
                <a:srgbClr val="000000"/>
              </a:solidFill>
            </a:endParaRPr>
          </a:p>
        </p:txBody>
      </p:sp>
      <p:sp>
        <p:nvSpPr>
          <p:cNvPr id="63529" name="Oval 55"/>
          <p:cNvSpPr>
            <a:spLocks noChangeArrowheads="1"/>
          </p:cNvSpPr>
          <p:nvPr/>
        </p:nvSpPr>
        <p:spPr bwMode="auto">
          <a:xfrm>
            <a:off x="2032000" y="3243263"/>
            <a:ext cx="533400" cy="400050"/>
          </a:xfrm>
          <a:prstGeom prst="ellipse">
            <a:avLst/>
          </a:prstGeom>
          <a:noFill/>
          <a:ln w="31750" cap="sq">
            <a:solidFill>
              <a:srgbClr val="26665A"/>
            </a:solidFill>
            <a:round/>
            <a:headEnd type="none" w="sm" len="sm"/>
            <a:tailEnd type="none" w="med" len="lg"/>
          </a:ln>
        </p:spPr>
        <p:txBody>
          <a:bodyPr wrap="none" lIns="0" tIns="0" rIns="0" bIns="0" anchor="ctr"/>
          <a:lstStyle/>
          <a:p>
            <a:pPr algn="ctr">
              <a:spcBef>
                <a:spcPct val="20000"/>
              </a:spcBef>
              <a:buClr>
                <a:schemeClr val="bg2"/>
              </a:buClr>
              <a:buSzPct val="75000"/>
              <a:buFont typeface="Wingdings" pitchFamily="2" charset="2"/>
              <a:buNone/>
            </a:pPr>
            <a:r>
              <a:rPr lang="en-US" altLang="zh-CN" sz="2700">
                <a:solidFill>
                  <a:srgbClr val="000000"/>
                </a:solidFill>
              </a:rPr>
              <a:t>F</a:t>
            </a:r>
            <a:endParaRPr lang="zh-CN" altLang="en-US" sz="2700">
              <a:solidFill>
                <a:srgbClr val="000000"/>
              </a:solidFill>
            </a:endParaRPr>
          </a:p>
        </p:txBody>
      </p:sp>
      <p:sp>
        <p:nvSpPr>
          <p:cNvPr id="63530" name="Oval 55"/>
          <p:cNvSpPr>
            <a:spLocks noChangeArrowheads="1"/>
          </p:cNvSpPr>
          <p:nvPr/>
        </p:nvSpPr>
        <p:spPr bwMode="auto">
          <a:xfrm>
            <a:off x="1593850" y="3878263"/>
            <a:ext cx="533400" cy="400050"/>
          </a:xfrm>
          <a:prstGeom prst="ellipse">
            <a:avLst/>
          </a:prstGeom>
          <a:noFill/>
          <a:ln w="31750" cap="sq">
            <a:solidFill>
              <a:srgbClr val="26665A"/>
            </a:solidFill>
            <a:round/>
            <a:headEnd type="none" w="sm" len="sm"/>
            <a:tailEnd type="none" w="med" len="lg"/>
          </a:ln>
        </p:spPr>
        <p:txBody>
          <a:bodyPr wrap="none" lIns="0" tIns="0" rIns="0" bIns="0" anchor="ctr"/>
          <a:lstStyle/>
          <a:p>
            <a:pPr algn="ctr">
              <a:spcBef>
                <a:spcPct val="20000"/>
              </a:spcBef>
              <a:buClr>
                <a:schemeClr val="bg2"/>
              </a:buClr>
              <a:buSzPct val="75000"/>
              <a:buFont typeface="Wingdings" pitchFamily="2" charset="2"/>
              <a:buNone/>
            </a:pPr>
            <a:r>
              <a:rPr lang="en-US" altLang="zh-CN" sz="2700">
                <a:solidFill>
                  <a:srgbClr val="000000"/>
                </a:solidFill>
              </a:rPr>
              <a:t>G</a:t>
            </a:r>
            <a:endParaRPr lang="zh-CN" altLang="en-US" sz="2700">
              <a:solidFill>
                <a:srgbClr val="000000"/>
              </a:solidFill>
            </a:endParaRPr>
          </a:p>
        </p:txBody>
      </p:sp>
    </p:spTree>
  </p:cSld>
  <p:clrMapOvr>
    <a:masterClrMapping/>
  </p:clrMapOvr>
  <p:transition>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页脚占位符 1"/>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B20F4ED4-0127-4684-891D-EACF478D6433}" type="slidenum">
              <a:rPr lang="zh-CN" altLang="en-US" smtClean="0">
                <a:ea typeface="宋体" charset="-122"/>
              </a:rPr>
              <a:pPr/>
              <a:t>49</a:t>
            </a:fld>
            <a:r>
              <a:rPr lang="en-US" altLang="zh-CN" smtClean="0">
                <a:ea typeface="宋体" charset="-122"/>
              </a:rPr>
              <a:t>  </a:t>
            </a:r>
            <a:r>
              <a:rPr lang="zh-CN" altLang="en-US" smtClean="0">
                <a:ea typeface="宋体" charset="-122"/>
              </a:rPr>
              <a:t>页</a:t>
            </a:r>
          </a:p>
        </p:txBody>
      </p:sp>
      <p:graphicFrame>
        <p:nvGraphicFramePr>
          <p:cNvPr id="1639440" name="Group 16"/>
          <p:cNvGraphicFramePr>
            <a:graphicFrameLocks noGrp="1"/>
          </p:cNvGraphicFramePr>
          <p:nvPr/>
        </p:nvGraphicFramePr>
        <p:xfrm>
          <a:off x="1524000" y="3282950"/>
          <a:ext cx="6096000" cy="771525"/>
        </p:xfrm>
        <a:graphic>
          <a:graphicData uri="http://schemas.openxmlformats.org/drawingml/2006/table">
            <a:tbl>
              <a:tblPr/>
              <a:tblGrid>
                <a:gridCol w="1524000"/>
                <a:gridCol w="1524000"/>
                <a:gridCol w="1524000"/>
                <a:gridCol w="1524000"/>
              </a:tblGrid>
              <a:tr h="771525">
                <a:tc>
                  <a:txBody>
                    <a:bodyPr/>
                    <a:lstStyle/>
                    <a:p>
                      <a:pPr marL="0" marR="0" lvl="0" indent="0" algn="ctr" defTabSz="914400" rtl="0" eaLnBrk="1" fontAlgn="base" latinLnBrk="0" hangingPunct="1">
                        <a:lnSpc>
                          <a:spcPct val="110000"/>
                        </a:lnSpc>
                        <a:spcBef>
                          <a:spcPct val="0"/>
                        </a:spcBef>
                        <a:spcAft>
                          <a:spcPct val="0"/>
                        </a:spcAft>
                        <a:buClr>
                          <a:schemeClr val="bg2"/>
                        </a:buClr>
                        <a:buSzPct val="75000"/>
                        <a:buFont typeface="Wingdings" pitchFamily="2" charset="2"/>
                        <a:buNone/>
                        <a:tabLst/>
                      </a:pPr>
                      <a:r>
                        <a:rPr kumimoji="0" lang="en-US" altLang="zh-CN" sz="3200" b="1" i="0" u="none" strike="noStrike" cap="none" normalizeH="0" baseline="0" smtClean="0">
                          <a:ln>
                            <a:noFill/>
                          </a:ln>
                          <a:solidFill>
                            <a:srgbClr val="04440F"/>
                          </a:solidFill>
                          <a:effectLst/>
                          <a:latin typeface="Times New Roman" pitchFamily="18" charset="0"/>
                          <a:ea typeface="宋体" pitchFamily="2" charset="-122"/>
                        </a:rPr>
                        <a:t>Left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bg2"/>
                        </a:buClr>
                        <a:buSzPct val="75000"/>
                        <a:buFont typeface="Wingdings" pitchFamily="2" charset="2"/>
                        <a:buNone/>
                        <a:tabLst/>
                      </a:pPr>
                      <a:r>
                        <a:rPr kumimoji="0" lang="en-US" altLang="zh-CN" sz="3200" b="1" i="0" u="none" strike="noStrike" cap="none" normalizeH="0" baseline="0" smtClean="0">
                          <a:ln>
                            <a:noFill/>
                          </a:ln>
                          <a:solidFill>
                            <a:srgbClr val="04440F"/>
                          </a:solidFill>
                          <a:effectLst/>
                          <a:latin typeface="Times New Roman" pitchFamily="18" charset="0"/>
                          <a:ea typeface="宋体" pitchFamily="2" charset="-122"/>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bg2"/>
                        </a:buClr>
                        <a:buSzPct val="75000"/>
                        <a:buFont typeface="Wingdings" pitchFamily="2" charset="2"/>
                        <a:buNone/>
                        <a:tabLst/>
                      </a:pPr>
                      <a:r>
                        <a:rPr kumimoji="0" lang="en-US" altLang="zh-CN" sz="3200" b="1" i="0" u="none" strike="noStrike" cap="none" normalizeH="0" baseline="0" smtClean="0">
                          <a:ln>
                            <a:noFill/>
                          </a:ln>
                          <a:solidFill>
                            <a:srgbClr val="04440F"/>
                          </a:solidFill>
                          <a:effectLst/>
                          <a:latin typeface="Times New Roman" pitchFamily="18" charset="0"/>
                          <a:ea typeface="宋体" pitchFamily="2" charset="-122"/>
                        </a:rPr>
                        <a:t>parent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chemeClr val="bg2"/>
                        </a:buClr>
                        <a:buSzPct val="75000"/>
                        <a:buFont typeface="Wingdings" pitchFamily="2" charset="2"/>
                        <a:buNone/>
                        <a:tabLst/>
                      </a:pPr>
                      <a:r>
                        <a:rPr kumimoji="0" lang="en-US" altLang="zh-CN" sz="3200" b="1" i="0" u="none" strike="noStrike" cap="none" normalizeH="0" baseline="0" smtClean="0">
                          <a:ln>
                            <a:noFill/>
                          </a:ln>
                          <a:solidFill>
                            <a:srgbClr val="04440F"/>
                          </a:solidFill>
                          <a:effectLst/>
                          <a:latin typeface="Times New Roman" pitchFamily="18" charset="0"/>
                          <a:ea typeface="宋体" pitchFamily="2" charset="-122"/>
                        </a:rPr>
                        <a:t>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526" name="Text Box 18"/>
          <p:cNvSpPr txBox="1">
            <a:spLocks noChangeArrowheads="1"/>
          </p:cNvSpPr>
          <p:nvPr/>
        </p:nvSpPr>
        <p:spPr bwMode="auto">
          <a:xfrm>
            <a:off x="1209675" y="1328738"/>
            <a:ext cx="6732588" cy="1554162"/>
          </a:xfrm>
          <a:prstGeom prst="rect">
            <a:avLst/>
          </a:prstGeom>
          <a:noFill/>
          <a:ln w="9525">
            <a:noFill/>
            <a:miter lim="800000"/>
            <a:headEnd/>
            <a:tailEnd/>
          </a:ln>
        </p:spPr>
        <p:txBody>
          <a:bodyPr>
            <a:spAutoFit/>
          </a:bodyPr>
          <a:lstStyle/>
          <a:p>
            <a:pPr>
              <a:buClr>
                <a:schemeClr val="bg2"/>
              </a:buClr>
              <a:buSzPct val="75000"/>
              <a:buFont typeface="Wingdings" pitchFamily="2" charset="2"/>
              <a:buNone/>
            </a:pPr>
            <a:r>
              <a:rPr lang="zh-CN" altLang="en-US" sz="3200">
                <a:solidFill>
                  <a:srgbClr val="0000CC"/>
                </a:solidFill>
              </a:rPr>
              <a:t>另一种结点结构：</a:t>
            </a:r>
          </a:p>
          <a:p>
            <a:pPr>
              <a:buClr>
                <a:schemeClr val="bg2"/>
              </a:buClr>
              <a:buSzPct val="75000"/>
              <a:buFont typeface="Wingdings" pitchFamily="2" charset="2"/>
              <a:buNone/>
            </a:pPr>
            <a:r>
              <a:rPr lang="zh-CN" altLang="en-US" sz="3200">
                <a:solidFill>
                  <a:srgbClr val="0000CC"/>
                </a:solidFill>
              </a:rPr>
              <a:t>结点包括三个指针域，</a:t>
            </a:r>
            <a:r>
              <a:rPr lang="en-US" altLang="zh-CN" sz="3200">
                <a:solidFill>
                  <a:srgbClr val="04440F"/>
                </a:solidFill>
              </a:rPr>
              <a:t>parent</a:t>
            </a:r>
            <a:r>
              <a:rPr lang="zh-CN" altLang="en-US" sz="3200">
                <a:solidFill>
                  <a:srgbClr val="04440F"/>
                </a:solidFill>
              </a:rPr>
              <a:t>域中指针指向其父结点</a:t>
            </a: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页脚占位符 4"/>
          <p:cNvSpPr>
            <a:spLocks noGrp="1"/>
          </p:cNvSpPr>
          <p:nvPr>
            <p:ph type="ftr" sz="quarter" idx="4294967295"/>
          </p:nvPr>
        </p:nvSpPr>
        <p:spPr>
          <a:xfrm>
            <a:off x="8132763" y="6477000"/>
            <a:ext cx="920750" cy="381000"/>
          </a:xfrm>
          <a:prstGeom prst="rect">
            <a:avLst/>
          </a:prstGeom>
          <a:noFill/>
          <a:ln>
            <a:miter lim="800000"/>
            <a:headEnd/>
            <a:tailEnd/>
          </a:ln>
        </p:spPr>
        <p:txBody>
          <a:bodyPr lIns="0" tIns="0" rIns="0" bIns="0" anchor="ctr"/>
          <a:lstStyle/>
          <a:p>
            <a:pPr>
              <a:lnSpc>
                <a:spcPts val="1700"/>
              </a:lnSpc>
            </a:pPr>
            <a:r>
              <a:rPr lang="zh-CN" altLang="en-US" sz="1700" smtClean="0">
                <a:ea typeface="宋体" charset="-122"/>
              </a:rPr>
              <a:t>第  </a:t>
            </a:r>
            <a:fld id="{6ACD577C-B879-40D0-8A99-7D1C8BF17F21}" type="slidenum">
              <a:rPr lang="zh-CN" altLang="en-US" sz="1700" smtClean="0">
                <a:ea typeface="宋体" charset="-122"/>
              </a:rPr>
              <a:pPr>
                <a:lnSpc>
                  <a:spcPts val="1700"/>
                </a:lnSpc>
              </a:pPr>
              <a:t>5</a:t>
            </a:fld>
            <a:r>
              <a:rPr lang="en-US" altLang="zh-CN" sz="1700" smtClean="0">
                <a:ea typeface="宋体" charset="-122"/>
              </a:rPr>
              <a:t>  </a:t>
            </a:r>
            <a:r>
              <a:rPr lang="zh-CN" altLang="en-US" sz="1700" smtClean="0">
                <a:ea typeface="宋体" charset="-122"/>
              </a:rPr>
              <a:t>页</a:t>
            </a:r>
          </a:p>
        </p:txBody>
      </p:sp>
      <p:grpSp>
        <p:nvGrpSpPr>
          <p:cNvPr id="2" name="组合 7190"/>
          <p:cNvGrpSpPr>
            <a:grpSpLocks/>
          </p:cNvGrpSpPr>
          <p:nvPr/>
        </p:nvGrpSpPr>
        <p:grpSpPr bwMode="auto">
          <a:xfrm>
            <a:off x="900113" y="3144838"/>
            <a:ext cx="7524750" cy="2849562"/>
            <a:chOff x="899592" y="3401433"/>
            <a:chExt cx="7524836" cy="2848973"/>
          </a:xfrm>
        </p:grpSpPr>
        <p:sp>
          <p:nvSpPr>
            <p:cNvPr id="21509" name="TextBox 7"/>
            <p:cNvSpPr txBox="1">
              <a:spLocks noChangeArrowheads="1"/>
            </p:cNvSpPr>
            <p:nvPr/>
          </p:nvSpPr>
          <p:spPr bwMode="auto">
            <a:xfrm>
              <a:off x="4155403" y="3401433"/>
              <a:ext cx="900100" cy="354730"/>
            </a:xfrm>
            <a:prstGeom prst="rect">
              <a:avLst/>
            </a:prstGeom>
            <a:noFill/>
            <a:ln w="9525">
              <a:noFill/>
              <a:miter lim="800000"/>
              <a:headEnd/>
              <a:tailEnd/>
            </a:ln>
          </p:spPr>
          <p:txBody>
            <a:bodyPr lIns="0" tIns="0" rIns="0" bIns="0" anchor="ctr">
              <a:spAutoFit/>
            </a:bodyPr>
            <a:lstStyle/>
            <a:p>
              <a:pPr algn="ctr"/>
              <a:r>
                <a:rPr lang="zh-CN" altLang="en-US" sz="2500">
                  <a:solidFill>
                    <a:srgbClr val="000000"/>
                  </a:solidFill>
                </a:rPr>
                <a:t>总裁</a:t>
              </a:r>
            </a:p>
          </p:txBody>
        </p:sp>
        <p:sp>
          <p:nvSpPr>
            <p:cNvPr id="21510" name="TextBox 8"/>
            <p:cNvSpPr txBox="1">
              <a:spLocks noChangeArrowheads="1"/>
            </p:cNvSpPr>
            <p:nvPr/>
          </p:nvSpPr>
          <p:spPr bwMode="auto">
            <a:xfrm>
              <a:off x="978451" y="4248188"/>
              <a:ext cx="992662" cy="520270"/>
            </a:xfrm>
            <a:prstGeom prst="rect">
              <a:avLst/>
            </a:prstGeom>
            <a:noFill/>
            <a:ln w="9525">
              <a:noFill/>
              <a:miter lim="800000"/>
              <a:headEnd/>
              <a:tailEnd/>
            </a:ln>
          </p:spPr>
          <p:txBody>
            <a:bodyPr lIns="0" tIns="0" rIns="0" bIns="0" anchor="ctr">
              <a:spAutoFit/>
            </a:bodyPr>
            <a:lstStyle/>
            <a:p>
              <a:pPr algn="ctr">
                <a:lnSpc>
                  <a:spcPts val="2200"/>
                </a:lnSpc>
              </a:pPr>
              <a:r>
                <a:rPr lang="zh-CN" altLang="en-US" sz="2200" dirty="0">
                  <a:solidFill>
                    <a:srgbClr val="000000"/>
                  </a:solidFill>
                </a:rPr>
                <a:t>销售</a:t>
              </a:r>
              <a:endParaRPr lang="en-US" altLang="zh-CN" sz="2200" dirty="0">
                <a:solidFill>
                  <a:srgbClr val="000000"/>
                </a:solidFill>
              </a:endParaRPr>
            </a:p>
            <a:p>
              <a:pPr algn="ctr">
                <a:lnSpc>
                  <a:spcPts val="2200"/>
                </a:lnSpc>
              </a:pPr>
              <a:r>
                <a:rPr lang="zh-CN" altLang="en-US" sz="2200" dirty="0">
                  <a:solidFill>
                    <a:srgbClr val="000000"/>
                  </a:solidFill>
                </a:rPr>
                <a:t>副总裁</a:t>
              </a:r>
            </a:p>
          </p:txBody>
        </p:sp>
        <p:cxnSp>
          <p:nvCxnSpPr>
            <p:cNvPr id="21511" name="直接连接符 11"/>
            <p:cNvCxnSpPr>
              <a:cxnSpLocks noChangeShapeType="1"/>
            </p:cNvCxnSpPr>
            <p:nvPr/>
          </p:nvCxnSpPr>
          <p:spPr bwMode="auto">
            <a:xfrm flipH="1">
              <a:off x="1474782" y="3745881"/>
              <a:ext cx="3119521" cy="431841"/>
            </a:xfrm>
            <a:prstGeom prst="line">
              <a:avLst/>
            </a:prstGeom>
            <a:noFill/>
            <a:ln w="25400" algn="ctr">
              <a:solidFill>
                <a:schemeClr val="tx1"/>
              </a:solidFill>
              <a:round/>
              <a:headEnd/>
              <a:tailEnd/>
            </a:ln>
          </p:spPr>
        </p:cxnSp>
        <p:cxnSp>
          <p:nvCxnSpPr>
            <p:cNvPr id="21512" name="直接连接符 12"/>
            <p:cNvCxnSpPr>
              <a:cxnSpLocks noChangeShapeType="1"/>
              <a:stCxn id="21509" idx="2"/>
            </p:cNvCxnSpPr>
            <p:nvPr/>
          </p:nvCxnSpPr>
          <p:spPr bwMode="auto">
            <a:xfrm>
              <a:off x="4605453" y="3756163"/>
              <a:ext cx="3205303" cy="420145"/>
            </a:xfrm>
            <a:prstGeom prst="line">
              <a:avLst/>
            </a:prstGeom>
            <a:noFill/>
            <a:ln w="25400" algn="ctr">
              <a:solidFill>
                <a:schemeClr val="tx1"/>
              </a:solidFill>
              <a:round/>
              <a:headEnd/>
              <a:tailEnd/>
            </a:ln>
          </p:spPr>
        </p:cxnSp>
        <p:cxnSp>
          <p:nvCxnSpPr>
            <p:cNvPr id="21513" name="直接连接符 13"/>
            <p:cNvCxnSpPr>
              <a:cxnSpLocks noChangeShapeType="1"/>
            </p:cNvCxnSpPr>
            <p:nvPr/>
          </p:nvCxnSpPr>
          <p:spPr bwMode="auto">
            <a:xfrm flipH="1">
              <a:off x="3032103" y="3756163"/>
              <a:ext cx="1519668" cy="402437"/>
            </a:xfrm>
            <a:prstGeom prst="line">
              <a:avLst/>
            </a:prstGeom>
            <a:noFill/>
            <a:ln w="25400" algn="ctr">
              <a:solidFill>
                <a:schemeClr val="tx1"/>
              </a:solidFill>
              <a:round/>
              <a:headEnd/>
              <a:tailEnd/>
            </a:ln>
          </p:spPr>
        </p:cxnSp>
        <p:sp>
          <p:nvSpPr>
            <p:cNvPr id="21514" name="TextBox 23"/>
            <p:cNvSpPr txBox="1">
              <a:spLocks noChangeArrowheads="1"/>
            </p:cNvSpPr>
            <p:nvPr/>
          </p:nvSpPr>
          <p:spPr bwMode="auto">
            <a:xfrm>
              <a:off x="2483768" y="4245121"/>
              <a:ext cx="900100" cy="520270"/>
            </a:xfrm>
            <a:prstGeom prst="rect">
              <a:avLst/>
            </a:prstGeom>
            <a:noFill/>
            <a:ln w="9525">
              <a:noFill/>
              <a:miter lim="800000"/>
              <a:headEnd/>
              <a:tailEnd/>
            </a:ln>
          </p:spPr>
          <p:txBody>
            <a:bodyPr lIns="0" tIns="0" rIns="0" bIns="0" anchor="ctr">
              <a:spAutoFit/>
            </a:bodyPr>
            <a:lstStyle/>
            <a:p>
              <a:pPr algn="ctr">
                <a:lnSpc>
                  <a:spcPts val="2200"/>
                </a:lnSpc>
              </a:pPr>
              <a:r>
                <a:rPr lang="zh-CN" altLang="en-US" sz="2200">
                  <a:solidFill>
                    <a:srgbClr val="000000"/>
                  </a:solidFill>
                </a:rPr>
                <a:t>市场</a:t>
              </a:r>
              <a:endParaRPr lang="en-US" altLang="zh-CN" sz="2200">
                <a:solidFill>
                  <a:srgbClr val="000000"/>
                </a:solidFill>
              </a:endParaRPr>
            </a:p>
            <a:p>
              <a:pPr algn="ctr">
                <a:lnSpc>
                  <a:spcPts val="2200"/>
                </a:lnSpc>
              </a:pPr>
              <a:r>
                <a:rPr lang="zh-CN" altLang="en-US" sz="2200">
                  <a:solidFill>
                    <a:srgbClr val="000000"/>
                  </a:solidFill>
                </a:rPr>
                <a:t>副总裁</a:t>
              </a:r>
            </a:p>
          </p:txBody>
        </p:sp>
        <p:sp>
          <p:nvSpPr>
            <p:cNvPr id="21515" name="TextBox 27"/>
            <p:cNvSpPr txBox="1">
              <a:spLocks noChangeArrowheads="1"/>
            </p:cNvSpPr>
            <p:nvPr/>
          </p:nvSpPr>
          <p:spPr bwMode="auto">
            <a:xfrm>
              <a:off x="5328084" y="4248188"/>
              <a:ext cx="900100" cy="520270"/>
            </a:xfrm>
            <a:prstGeom prst="rect">
              <a:avLst/>
            </a:prstGeom>
            <a:noFill/>
            <a:ln w="9525">
              <a:noFill/>
              <a:miter lim="800000"/>
              <a:headEnd/>
              <a:tailEnd/>
            </a:ln>
          </p:spPr>
          <p:txBody>
            <a:bodyPr lIns="0" tIns="0" rIns="0" bIns="0" anchor="ctr">
              <a:spAutoFit/>
            </a:bodyPr>
            <a:lstStyle/>
            <a:p>
              <a:pPr algn="ctr">
                <a:lnSpc>
                  <a:spcPts val="2200"/>
                </a:lnSpc>
              </a:pPr>
              <a:r>
                <a:rPr lang="zh-CN" altLang="en-US" sz="2200">
                  <a:solidFill>
                    <a:srgbClr val="000000"/>
                  </a:solidFill>
                </a:rPr>
                <a:t>财务</a:t>
              </a:r>
              <a:endParaRPr lang="en-US" altLang="zh-CN" sz="2200">
                <a:solidFill>
                  <a:srgbClr val="000000"/>
                </a:solidFill>
              </a:endParaRPr>
            </a:p>
            <a:p>
              <a:pPr algn="ctr">
                <a:lnSpc>
                  <a:spcPts val="2200"/>
                </a:lnSpc>
              </a:pPr>
              <a:r>
                <a:rPr lang="zh-CN" altLang="en-US" sz="2200">
                  <a:solidFill>
                    <a:srgbClr val="000000"/>
                  </a:solidFill>
                </a:rPr>
                <a:t>副总裁</a:t>
              </a:r>
            </a:p>
          </p:txBody>
        </p:sp>
        <p:sp>
          <p:nvSpPr>
            <p:cNvPr id="21516" name="TextBox 28"/>
            <p:cNvSpPr txBox="1">
              <a:spLocks noChangeArrowheads="1"/>
            </p:cNvSpPr>
            <p:nvPr/>
          </p:nvSpPr>
          <p:spPr bwMode="auto">
            <a:xfrm>
              <a:off x="7394159" y="4248515"/>
              <a:ext cx="900100" cy="520270"/>
            </a:xfrm>
            <a:prstGeom prst="rect">
              <a:avLst/>
            </a:prstGeom>
            <a:noFill/>
            <a:ln w="9525">
              <a:noFill/>
              <a:miter lim="800000"/>
              <a:headEnd/>
              <a:tailEnd/>
            </a:ln>
          </p:spPr>
          <p:txBody>
            <a:bodyPr lIns="0" tIns="0" rIns="0" bIns="0" anchor="ctr">
              <a:spAutoFit/>
            </a:bodyPr>
            <a:lstStyle/>
            <a:p>
              <a:pPr algn="ctr">
                <a:lnSpc>
                  <a:spcPts val="2200"/>
                </a:lnSpc>
              </a:pPr>
              <a:r>
                <a:rPr lang="zh-CN" altLang="en-US" sz="2200">
                  <a:solidFill>
                    <a:srgbClr val="000000"/>
                  </a:solidFill>
                </a:rPr>
                <a:t>开发副总裁</a:t>
              </a:r>
            </a:p>
          </p:txBody>
        </p:sp>
        <p:cxnSp>
          <p:nvCxnSpPr>
            <p:cNvPr id="21517" name="直接连接符 21"/>
            <p:cNvCxnSpPr>
              <a:cxnSpLocks noChangeShapeType="1"/>
              <a:stCxn id="21509" idx="2"/>
            </p:cNvCxnSpPr>
            <p:nvPr/>
          </p:nvCxnSpPr>
          <p:spPr bwMode="auto">
            <a:xfrm>
              <a:off x="4529469" y="3756163"/>
              <a:ext cx="914400" cy="843118"/>
            </a:xfrm>
            <a:prstGeom prst="line">
              <a:avLst/>
            </a:prstGeom>
            <a:noFill/>
            <a:ln w="9525">
              <a:noFill/>
              <a:round/>
              <a:headEnd/>
              <a:tailEnd/>
            </a:ln>
          </p:spPr>
        </p:cxnSp>
        <p:grpSp>
          <p:nvGrpSpPr>
            <p:cNvPr id="3" name="组合 7189"/>
            <p:cNvGrpSpPr>
              <a:grpSpLocks/>
            </p:cNvGrpSpPr>
            <p:nvPr/>
          </p:nvGrpSpPr>
          <p:grpSpPr bwMode="auto">
            <a:xfrm>
              <a:off x="6977053" y="4758503"/>
              <a:ext cx="1447375" cy="1482704"/>
              <a:chOff x="6977053" y="4758503"/>
              <a:chExt cx="1447375" cy="1482704"/>
            </a:xfrm>
          </p:grpSpPr>
          <p:grpSp>
            <p:nvGrpSpPr>
              <p:cNvPr id="4" name="组合 7177"/>
              <p:cNvGrpSpPr>
                <a:grpSpLocks/>
              </p:cNvGrpSpPr>
              <p:nvPr/>
            </p:nvGrpSpPr>
            <p:grpSpPr bwMode="auto">
              <a:xfrm>
                <a:off x="6977053" y="5509597"/>
                <a:ext cx="633494" cy="731610"/>
                <a:chOff x="3705353" y="3698144"/>
                <a:chExt cx="1789049" cy="908041"/>
              </a:xfrm>
            </p:grpSpPr>
            <p:cxnSp>
              <p:nvCxnSpPr>
                <p:cNvPr id="21538" name="直接连接符 17"/>
                <p:cNvCxnSpPr>
                  <a:cxnSpLocks noChangeShapeType="1"/>
                </p:cNvCxnSpPr>
                <p:nvPr/>
              </p:nvCxnSpPr>
              <p:spPr bwMode="auto">
                <a:xfrm flipH="1">
                  <a:off x="3705353" y="3709295"/>
                  <a:ext cx="900100" cy="896890"/>
                </a:xfrm>
                <a:prstGeom prst="line">
                  <a:avLst/>
                </a:prstGeom>
                <a:noFill/>
                <a:ln w="25400" algn="ctr">
                  <a:solidFill>
                    <a:schemeClr val="tx1"/>
                  </a:solidFill>
                  <a:round/>
                  <a:headEnd/>
                  <a:tailEnd/>
                </a:ln>
              </p:spPr>
            </p:cxnSp>
            <p:cxnSp>
              <p:nvCxnSpPr>
                <p:cNvPr id="21539" name="直接连接符 18"/>
                <p:cNvCxnSpPr>
                  <a:cxnSpLocks noChangeShapeType="1"/>
                </p:cNvCxnSpPr>
                <p:nvPr/>
              </p:nvCxnSpPr>
              <p:spPr bwMode="auto">
                <a:xfrm>
                  <a:off x="4594302" y="3698144"/>
                  <a:ext cx="900100" cy="896889"/>
                </a:xfrm>
                <a:prstGeom prst="line">
                  <a:avLst/>
                </a:prstGeom>
                <a:noFill/>
                <a:ln w="25400" algn="ctr">
                  <a:solidFill>
                    <a:schemeClr val="tx1"/>
                  </a:solidFill>
                  <a:round/>
                  <a:headEnd/>
                  <a:tailEnd/>
                </a:ln>
              </p:spPr>
            </p:cxnSp>
          </p:grpSp>
          <p:grpSp>
            <p:nvGrpSpPr>
              <p:cNvPr id="5" name="组合 7183"/>
              <p:cNvGrpSpPr>
                <a:grpSpLocks/>
              </p:cNvGrpSpPr>
              <p:nvPr/>
            </p:nvGrpSpPr>
            <p:grpSpPr bwMode="auto">
              <a:xfrm>
                <a:off x="7293800" y="4758503"/>
                <a:ext cx="1130628" cy="751093"/>
                <a:chOff x="7394159" y="3791590"/>
                <a:chExt cx="1130628" cy="814595"/>
              </a:xfrm>
            </p:grpSpPr>
            <p:cxnSp>
              <p:nvCxnSpPr>
                <p:cNvPr id="21536" name="直接连接符 19"/>
                <p:cNvCxnSpPr>
                  <a:cxnSpLocks noChangeShapeType="1"/>
                </p:cNvCxnSpPr>
                <p:nvPr/>
              </p:nvCxnSpPr>
              <p:spPr bwMode="auto">
                <a:xfrm flipH="1">
                  <a:off x="7394159" y="3791590"/>
                  <a:ext cx="550409" cy="814594"/>
                </a:xfrm>
                <a:prstGeom prst="line">
                  <a:avLst/>
                </a:prstGeom>
                <a:noFill/>
                <a:ln w="25400" algn="ctr">
                  <a:solidFill>
                    <a:schemeClr val="tx1"/>
                  </a:solidFill>
                  <a:round/>
                  <a:headEnd/>
                  <a:tailEnd/>
                </a:ln>
              </p:spPr>
            </p:cxnSp>
            <p:cxnSp>
              <p:nvCxnSpPr>
                <p:cNvPr id="21537" name="直接连接符 30"/>
                <p:cNvCxnSpPr>
                  <a:cxnSpLocks noChangeShapeType="1"/>
                </p:cNvCxnSpPr>
                <p:nvPr/>
              </p:nvCxnSpPr>
              <p:spPr bwMode="auto">
                <a:xfrm>
                  <a:off x="7944568" y="3802742"/>
                  <a:ext cx="580219" cy="803443"/>
                </a:xfrm>
                <a:prstGeom prst="line">
                  <a:avLst/>
                </a:prstGeom>
                <a:noFill/>
                <a:ln w="22225" algn="ctr">
                  <a:solidFill>
                    <a:schemeClr val="tx1"/>
                  </a:solidFill>
                  <a:round/>
                  <a:headEnd/>
                  <a:tailEnd/>
                </a:ln>
              </p:spPr>
            </p:cxnSp>
          </p:grpSp>
        </p:grpSp>
        <p:cxnSp>
          <p:nvCxnSpPr>
            <p:cNvPr id="21519" name="直接连接符 7168"/>
            <p:cNvCxnSpPr>
              <a:cxnSpLocks noChangeShapeType="1"/>
            </p:cNvCxnSpPr>
            <p:nvPr/>
          </p:nvCxnSpPr>
          <p:spPr bwMode="auto">
            <a:xfrm>
              <a:off x="4583151" y="3757732"/>
              <a:ext cx="1172681" cy="406632"/>
            </a:xfrm>
            <a:prstGeom prst="line">
              <a:avLst/>
            </a:prstGeom>
            <a:noFill/>
            <a:ln w="22225" algn="ctr">
              <a:solidFill>
                <a:schemeClr val="tx1"/>
              </a:solidFill>
              <a:round/>
              <a:headEnd/>
              <a:tailEnd/>
            </a:ln>
          </p:spPr>
        </p:cxnSp>
        <p:sp>
          <p:nvSpPr>
            <p:cNvPr id="21520" name="TextBox 37"/>
            <p:cNvSpPr txBox="1">
              <a:spLocks noChangeArrowheads="1"/>
            </p:cNvSpPr>
            <p:nvPr/>
          </p:nvSpPr>
          <p:spPr bwMode="auto">
            <a:xfrm>
              <a:off x="4255762" y="4327893"/>
              <a:ext cx="557753" cy="268452"/>
            </a:xfrm>
            <a:prstGeom prst="rect">
              <a:avLst/>
            </a:prstGeom>
            <a:noFill/>
            <a:ln w="25400">
              <a:noFill/>
              <a:miter lim="800000"/>
              <a:headEnd/>
              <a:tailEnd/>
            </a:ln>
          </p:spPr>
          <p:txBody>
            <a:bodyPr lIns="0" tIns="0" rIns="0" bIns="0" anchor="ctr">
              <a:spAutoFit/>
            </a:bodyPr>
            <a:lstStyle/>
            <a:p>
              <a:pPr algn="ctr">
                <a:lnSpc>
                  <a:spcPts val="2500"/>
                </a:lnSpc>
              </a:pPr>
              <a:r>
                <a:rPr lang="zh-CN" altLang="en-US" sz="3200">
                  <a:solidFill>
                    <a:schemeClr val="tx1"/>
                  </a:solidFill>
                  <a:sym typeface="Symbol" pitchFamily="18" charset="2"/>
                </a:rPr>
                <a:t></a:t>
              </a:r>
              <a:endParaRPr lang="zh-CN" altLang="en-US" sz="3200">
                <a:solidFill>
                  <a:schemeClr val="tx1"/>
                </a:solidFill>
              </a:endParaRPr>
            </a:p>
          </p:txBody>
        </p:sp>
        <p:grpSp>
          <p:nvGrpSpPr>
            <p:cNvPr id="6" name="组合 43"/>
            <p:cNvGrpSpPr>
              <a:grpSpLocks/>
            </p:cNvGrpSpPr>
            <p:nvPr/>
          </p:nvGrpSpPr>
          <p:grpSpPr bwMode="auto">
            <a:xfrm>
              <a:off x="5461387" y="4768786"/>
              <a:ext cx="633494" cy="751092"/>
              <a:chOff x="3705353" y="3698144"/>
              <a:chExt cx="1789049" cy="908041"/>
            </a:xfrm>
          </p:grpSpPr>
          <p:cxnSp>
            <p:nvCxnSpPr>
              <p:cNvPr id="21532" name="直接连接符 44"/>
              <p:cNvCxnSpPr>
                <a:cxnSpLocks noChangeShapeType="1"/>
              </p:cNvCxnSpPr>
              <p:nvPr/>
            </p:nvCxnSpPr>
            <p:spPr bwMode="auto">
              <a:xfrm flipH="1">
                <a:off x="3705353" y="3709295"/>
                <a:ext cx="900100" cy="896890"/>
              </a:xfrm>
              <a:prstGeom prst="line">
                <a:avLst/>
              </a:prstGeom>
              <a:noFill/>
              <a:ln w="25400" algn="ctr">
                <a:solidFill>
                  <a:schemeClr val="tx1"/>
                </a:solidFill>
                <a:round/>
                <a:headEnd/>
                <a:tailEnd/>
              </a:ln>
            </p:spPr>
          </p:cxnSp>
          <p:cxnSp>
            <p:nvCxnSpPr>
              <p:cNvPr id="21533" name="直接连接符 45"/>
              <p:cNvCxnSpPr>
                <a:cxnSpLocks noChangeShapeType="1"/>
              </p:cNvCxnSpPr>
              <p:nvPr/>
            </p:nvCxnSpPr>
            <p:spPr bwMode="auto">
              <a:xfrm>
                <a:off x="4594302" y="3698144"/>
                <a:ext cx="900100" cy="896889"/>
              </a:xfrm>
              <a:prstGeom prst="line">
                <a:avLst/>
              </a:prstGeom>
              <a:noFill/>
              <a:ln w="25400" algn="ctr">
                <a:solidFill>
                  <a:schemeClr val="tx1"/>
                </a:solidFill>
                <a:round/>
                <a:headEnd/>
                <a:tailEnd/>
              </a:ln>
            </p:spPr>
          </p:cxnSp>
        </p:grpSp>
        <p:grpSp>
          <p:nvGrpSpPr>
            <p:cNvPr id="7" name="组合 46"/>
            <p:cNvGrpSpPr>
              <a:grpSpLocks/>
            </p:cNvGrpSpPr>
            <p:nvPr/>
          </p:nvGrpSpPr>
          <p:grpSpPr bwMode="auto">
            <a:xfrm>
              <a:off x="2617071" y="4758503"/>
              <a:ext cx="633494" cy="751092"/>
              <a:chOff x="3705353" y="3698144"/>
              <a:chExt cx="1789049" cy="908041"/>
            </a:xfrm>
          </p:grpSpPr>
          <p:cxnSp>
            <p:nvCxnSpPr>
              <p:cNvPr id="21530" name="直接连接符 47"/>
              <p:cNvCxnSpPr>
                <a:cxnSpLocks noChangeShapeType="1"/>
              </p:cNvCxnSpPr>
              <p:nvPr/>
            </p:nvCxnSpPr>
            <p:spPr bwMode="auto">
              <a:xfrm flipH="1">
                <a:off x="3705353" y="3709295"/>
                <a:ext cx="900100" cy="896890"/>
              </a:xfrm>
              <a:prstGeom prst="line">
                <a:avLst/>
              </a:prstGeom>
              <a:noFill/>
              <a:ln w="25400" algn="ctr">
                <a:solidFill>
                  <a:schemeClr val="tx1"/>
                </a:solidFill>
                <a:round/>
                <a:headEnd/>
                <a:tailEnd/>
              </a:ln>
            </p:spPr>
          </p:cxnSp>
          <p:cxnSp>
            <p:nvCxnSpPr>
              <p:cNvPr id="21531" name="直接连接符 48"/>
              <p:cNvCxnSpPr>
                <a:cxnSpLocks noChangeShapeType="1"/>
              </p:cNvCxnSpPr>
              <p:nvPr/>
            </p:nvCxnSpPr>
            <p:spPr bwMode="auto">
              <a:xfrm>
                <a:off x="4594302" y="3698144"/>
                <a:ext cx="900100" cy="896889"/>
              </a:xfrm>
              <a:prstGeom prst="line">
                <a:avLst/>
              </a:prstGeom>
              <a:noFill/>
              <a:ln w="25400" algn="ctr">
                <a:solidFill>
                  <a:schemeClr val="tx1"/>
                </a:solidFill>
                <a:round/>
                <a:headEnd/>
                <a:tailEnd/>
              </a:ln>
            </p:spPr>
          </p:cxnSp>
        </p:grpSp>
        <p:cxnSp>
          <p:nvCxnSpPr>
            <p:cNvPr id="21523" name="直接连接符 51"/>
            <p:cNvCxnSpPr>
              <a:cxnSpLocks noChangeShapeType="1"/>
            </p:cNvCxnSpPr>
            <p:nvPr/>
          </p:nvCxnSpPr>
          <p:spPr bwMode="auto">
            <a:xfrm flipH="1">
              <a:off x="899592" y="4758504"/>
              <a:ext cx="573513" cy="761374"/>
            </a:xfrm>
            <a:prstGeom prst="line">
              <a:avLst/>
            </a:prstGeom>
            <a:noFill/>
            <a:ln w="25400" algn="ctr">
              <a:solidFill>
                <a:schemeClr val="tx1"/>
              </a:solidFill>
              <a:round/>
              <a:headEnd/>
              <a:tailEnd/>
            </a:ln>
          </p:spPr>
        </p:cxnSp>
        <p:cxnSp>
          <p:nvCxnSpPr>
            <p:cNvPr id="21524" name="直接连接符 52"/>
            <p:cNvCxnSpPr>
              <a:cxnSpLocks noChangeShapeType="1"/>
            </p:cNvCxnSpPr>
            <p:nvPr/>
          </p:nvCxnSpPr>
          <p:spPr bwMode="auto">
            <a:xfrm>
              <a:off x="1473105" y="4758504"/>
              <a:ext cx="580219" cy="740811"/>
            </a:xfrm>
            <a:prstGeom prst="line">
              <a:avLst/>
            </a:prstGeom>
            <a:noFill/>
            <a:ln w="22225" algn="ctr">
              <a:solidFill>
                <a:schemeClr val="tx1"/>
              </a:solidFill>
              <a:round/>
              <a:headEnd/>
              <a:tailEnd/>
            </a:ln>
          </p:spPr>
        </p:cxnSp>
        <p:grpSp>
          <p:nvGrpSpPr>
            <p:cNvPr id="8" name="组合 55"/>
            <p:cNvGrpSpPr>
              <a:grpSpLocks/>
            </p:cNvGrpSpPr>
            <p:nvPr/>
          </p:nvGrpSpPr>
          <p:grpSpPr bwMode="auto">
            <a:xfrm>
              <a:off x="1732077" y="5499314"/>
              <a:ext cx="633494" cy="751092"/>
              <a:chOff x="3705353" y="3698144"/>
              <a:chExt cx="1789049" cy="908041"/>
            </a:xfrm>
          </p:grpSpPr>
          <p:cxnSp>
            <p:nvCxnSpPr>
              <p:cNvPr id="21528" name="直接连接符 56"/>
              <p:cNvCxnSpPr>
                <a:cxnSpLocks noChangeShapeType="1"/>
              </p:cNvCxnSpPr>
              <p:nvPr/>
            </p:nvCxnSpPr>
            <p:spPr bwMode="auto">
              <a:xfrm flipH="1">
                <a:off x="3705353" y="3709295"/>
                <a:ext cx="900100" cy="896890"/>
              </a:xfrm>
              <a:prstGeom prst="line">
                <a:avLst/>
              </a:prstGeom>
              <a:noFill/>
              <a:ln w="25400" algn="ctr">
                <a:solidFill>
                  <a:schemeClr val="tx1"/>
                </a:solidFill>
                <a:round/>
                <a:headEnd/>
                <a:tailEnd/>
              </a:ln>
            </p:spPr>
          </p:cxnSp>
          <p:cxnSp>
            <p:nvCxnSpPr>
              <p:cNvPr id="21529" name="直接连接符 57"/>
              <p:cNvCxnSpPr>
                <a:cxnSpLocks noChangeShapeType="1"/>
              </p:cNvCxnSpPr>
              <p:nvPr/>
            </p:nvCxnSpPr>
            <p:spPr bwMode="auto">
              <a:xfrm>
                <a:off x="4594302" y="3698144"/>
                <a:ext cx="900100" cy="896889"/>
              </a:xfrm>
              <a:prstGeom prst="line">
                <a:avLst/>
              </a:prstGeom>
              <a:noFill/>
              <a:ln w="25400" algn="ctr">
                <a:solidFill>
                  <a:schemeClr val="tx1"/>
                </a:solidFill>
                <a:round/>
                <a:headEnd/>
                <a:tailEnd/>
              </a:ln>
            </p:spPr>
          </p:cxnSp>
        </p:grpSp>
        <p:sp>
          <p:nvSpPr>
            <p:cNvPr id="21526" name="TextBox 58"/>
            <p:cNvSpPr txBox="1">
              <a:spLocks noChangeArrowheads="1"/>
            </p:cNvSpPr>
            <p:nvPr/>
          </p:nvSpPr>
          <p:spPr bwMode="auto">
            <a:xfrm>
              <a:off x="1195905" y="5066355"/>
              <a:ext cx="557753" cy="268452"/>
            </a:xfrm>
            <a:prstGeom prst="rect">
              <a:avLst/>
            </a:prstGeom>
            <a:noFill/>
            <a:ln w="25400">
              <a:noFill/>
              <a:miter lim="800000"/>
              <a:headEnd/>
              <a:tailEnd/>
            </a:ln>
          </p:spPr>
          <p:txBody>
            <a:bodyPr lIns="0" tIns="0" rIns="0" bIns="0" anchor="ctr">
              <a:spAutoFit/>
            </a:bodyPr>
            <a:lstStyle/>
            <a:p>
              <a:pPr algn="ctr">
                <a:lnSpc>
                  <a:spcPts val="2500"/>
                </a:lnSpc>
              </a:pPr>
              <a:r>
                <a:rPr lang="zh-CN" altLang="en-US" sz="3200" dirty="0">
                  <a:solidFill>
                    <a:schemeClr val="tx1"/>
                  </a:solidFill>
                  <a:sym typeface="Symbol" pitchFamily="18" charset="2"/>
                </a:rPr>
                <a:t></a:t>
              </a:r>
              <a:endParaRPr lang="zh-CN" altLang="en-US" sz="3200" dirty="0">
                <a:solidFill>
                  <a:schemeClr val="tx1"/>
                </a:solidFill>
              </a:endParaRPr>
            </a:p>
          </p:txBody>
        </p:sp>
        <p:sp>
          <p:nvSpPr>
            <p:cNvPr id="21527" name="TextBox 59"/>
            <p:cNvSpPr txBox="1">
              <a:spLocks noChangeArrowheads="1"/>
            </p:cNvSpPr>
            <p:nvPr/>
          </p:nvSpPr>
          <p:spPr bwMode="auto">
            <a:xfrm>
              <a:off x="7574580" y="5066355"/>
              <a:ext cx="557753" cy="268452"/>
            </a:xfrm>
            <a:prstGeom prst="rect">
              <a:avLst/>
            </a:prstGeom>
            <a:noFill/>
            <a:ln w="25400">
              <a:noFill/>
              <a:miter lim="800000"/>
              <a:headEnd/>
              <a:tailEnd/>
            </a:ln>
          </p:spPr>
          <p:txBody>
            <a:bodyPr lIns="0" tIns="0" rIns="0" bIns="0" anchor="ctr">
              <a:spAutoFit/>
            </a:bodyPr>
            <a:lstStyle/>
            <a:p>
              <a:pPr algn="ctr">
                <a:lnSpc>
                  <a:spcPts val="2500"/>
                </a:lnSpc>
              </a:pPr>
              <a:r>
                <a:rPr lang="zh-CN" altLang="en-US" sz="3200">
                  <a:solidFill>
                    <a:schemeClr val="tx1"/>
                  </a:solidFill>
                  <a:sym typeface="Symbol" pitchFamily="18" charset="2"/>
                </a:rPr>
                <a:t></a:t>
              </a:r>
              <a:endParaRPr lang="zh-CN" altLang="en-US" sz="3200">
                <a:solidFill>
                  <a:schemeClr val="tx1"/>
                </a:solidFill>
              </a:endParaRPr>
            </a:p>
          </p:txBody>
        </p:sp>
      </p:grpSp>
      <p:sp>
        <p:nvSpPr>
          <p:cNvPr id="21507" name="TextBox 7191"/>
          <p:cNvSpPr txBox="1">
            <a:spLocks noChangeArrowheads="1"/>
          </p:cNvSpPr>
          <p:nvPr/>
        </p:nvSpPr>
        <p:spPr bwMode="auto">
          <a:xfrm>
            <a:off x="142875" y="152400"/>
            <a:ext cx="5026025" cy="585788"/>
          </a:xfrm>
          <a:prstGeom prst="rect">
            <a:avLst/>
          </a:prstGeom>
          <a:noFill/>
          <a:ln w="9525">
            <a:noFill/>
            <a:miter lim="800000"/>
            <a:headEnd/>
            <a:tailEnd/>
          </a:ln>
        </p:spPr>
        <p:txBody>
          <a:bodyPr>
            <a:spAutoFit/>
          </a:bodyPr>
          <a:lstStyle/>
          <a:p>
            <a:r>
              <a:rPr lang="zh-CN" altLang="en-US" sz="3200">
                <a:solidFill>
                  <a:srgbClr val="000000"/>
                </a:solidFill>
                <a:latin typeface="楷体_GB2312" pitchFamily="49" charset="-122"/>
                <a:ea typeface="楷体_GB2312" pitchFamily="49" charset="-122"/>
              </a:rPr>
              <a:t>例</a:t>
            </a:r>
            <a:r>
              <a:rPr lang="en-US" altLang="zh-CN" sz="3200">
                <a:solidFill>
                  <a:srgbClr val="000000"/>
                </a:solidFill>
                <a:ea typeface="楷体_GB2312" pitchFamily="49" charset="-122"/>
              </a:rPr>
              <a:t>3.</a:t>
            </a:r>
            <a:r>
              <a:rPr lang="en-US" altLang="zh-CN" sz="3200">
                <a:solidFill>
                  <a:srgbClr val="000000"/>
                </a:solidFill>
                <a:latin typeface="楷体_GB2312" pitchFamily="49" charset="-122"/>
                <a:ea typeface="楷体_GB2312" pitchFamily="49" charset="-122"/>
              </a:rPr>
              <a:t> </a:t>
            </a:r>
            <a:r>
              <a:rPr lang="zh-CN" altLang="en-US" sz="3200">
                <a:solidFill>
                  <a:srgbClr val="000000"/>
                </a:solidFill>
                <a:latin typeface="楷体_GB2312" pitchFamily="49" charset="-122"/>
                <a:ea typeface="楷体_GB2312" pitchFamily="49" charset="-122"/>
              </a:rPr>
              <a:t>某公司组织管理机构</a:t>
            </a:r>
            <a:endParaRPr lang="zh-CN" altLang="en-US" sz="3200">
              <a:solidFill>
                <a:srgbClr val="000000"/>
              </a:solidFill>
            </a:endParaRPr>
          </a:p>
        </p:txBody>
      </p:sp>
      <p:sp>
        <p:nvSpPr>
          <p:cNvPr id="73" name="Rectangle 2"/>
          <p:cNvSpPr txBox="1">
            <a:spLocks noChangeArrowheads="1"/>
          </p:cNvSpPr>
          <p:nvPr/>
        </p:nvSpPr>
        <p:spPr>
          <a:xfrm>
            <a:off x="176213" y="1035050"/>
            <a:ext cx="8640762" cy="2043113"/>
          </a:xfrm>
          <a:prstGeom prst="rect">
            <a:avLst/>
          </a:prstGeom>
          <a:noFill/>
        </p:spPr>
        <p:txBody>
          <a:bodyPr lIns="144000" tIns="36000" rIns="252000" bIns="36000"/>
          <a:lstStyle>
            <a:lvl1pPr marL="342900" indent="-342900" algn="l" rtl="0" eaLnBrk="0" fontAlgn="base" hangingPunct="0">
              <a:spcBef>
                <a:spcPct val="20000"/>
              </a:spcBef>
              <a:spcAft>
                <a:spcPct val="0"/>
              </a:spcAft>
              <a:buClr>
                <a:schemeClr val="bg2"/>
              </a:buClr>
              <a:buSzPct val="75000"/>
              <a:buFont typeface="Wingdings" pitchFamily="2" charset="2"/>
              <a:buChar char="Ø"/>
              <a:defRPr sz="3600" b="1">
                <a:solidFill>
                  <a:srgbClr val="04440F"/>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Wingdings" pitchFamily="2" charset="2"/>
              <a:buChar char="ü"/>
              <a:defRPr sz="3200" b="1">
                <a:solidFill>
                  <a:srgbClr val="04440F"/>
                </a:solidFill>
                <a:latin typeface="+mn-lt"/>
                <a:ea typeface="+mn-ea"/>
              </a:defRPr>
            </a:lvl2pPr>
            <a:lvl3pPr marL="1143000" indent="-228600" algn="l" rtl="0" eaLnBrk="0" fontAlgn="base" hangingPunct="0">
              <a:spcBef>
                <a:spcPct val="20000"/>
              </a:spcBef>
              <a:spcAft>
                <a:spcPct val="0"/>
              </a:spcAft>
              <a:buClr>
                <a:srgbClr val="0000FF"/>
              </a:buClr>
              <a:buFont typeface="Wingdings" pitchFamily="2" charset="2"/>
              <a:buChar char="¶"/>
              <a:defRPr sz="2800" b="1">
                <a:solidFill>
                  <a:srgbClr val="04440F"/>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ª"/>
              <a:defRPr sz="2000" b="1">
                <a:solidFill>
                  <a:srgbClr val="04440F"/>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ª"/>
              <a:defRPr sz="2000" b="1">
                <a:solidFill>
                  <a:srgbClr val="04440F"/>
                </a:solidFill>
                <a:latin typeface="+mn-lt"/>
                <a:ea typeface="+mn-ea"/>
              </a:defRPr>
            </a:lvl5pPr>
            <a:lvl6pPr marL="2514600" indent="-228600" algn="l" rtl="0" fontAlgn="base">
              <a:spcBef>
                <a:spcPct val="20000"/>
              </a:spcBef>
              <a:spcAft>
                <a:spcPct val="0"/>
              </a:spcAft>
              <a:buClr>
                <a:schemeClr val="bg2"/>
              </a:buClr>
              <a:buFont typeface="Wingdings" pitchFamily="2" charset="2"/>
              <a:buChar char="ª"/>
              <a:defRPr sz="2000" b="1">
                <a:solidFill>
                  <a:srgbClr val="04440F"/>
                </a:solidFill>
                <a:latin typeface="+mn-lt"/>
                <a:ea typeface="+mn-ea"/>
              </a:defRPr>
            </a:lvl6pPr>
            <a:lvl7pPr marL="2971800" indent="-228600" algn="l" rtl="0" fontAlgn="base">
              <a:spcBef>
                <a:spcPct val="20000"/>
              </a:spcBef>
              <a:spcAft>
                <a:spcPct val="0"/>
              </a:spcAft>
              <a:buClr>
                <a:schemeClr val="bg2"/>
              </a:buClr>
              <a:buFont typeface="Wingdings" pitchFamily="2" charset="2"/>
              <a:buChar char="ª"/>
              <a:defRPr sz="2000" b="1">
                <a:solidFill>
                  <a:srgbClr val="04440F"/>
                </a:solidFill>
                <a:latin typeface="+mn-lt"/>
                <a:ea typeface="+mn-ea"/>
              </a:defRPr>
            </a:lvl7pPr>
            <a:lvl8pPr marL="3429000" indent="-228600" algn="l" rtl="0" fontAlgn="base">
              <a:spcBef>
                <a:spcPct val="20000"/>
              </a:spcBef>
              <a:spcAft>
                <a:spcPct val="0"/>
              </a:spcAft>
              <a:buClr>
                <a:schemeClr val="bg2"/>
              </a:buClr>
              <a:buFont typeface="Wingdings" pitchFamily="2" charset="2"/>
              <a:buChar char="ª"/>
              <a:defRPr sz="2000" b="1">
                <a:solidFill>
                  <a:srgbClr val="04440F"/>
                </a:solidFill>
                <a:latin typeface="+mn-lt"/>
                <a:ea typeface="+mn-ea"/>
              </a:defRPr>
            </a:lvl8pPr>
            <a:lvl9pPr marL="3886200" indent="-228600" algn="l" rtl="0" fontAlgn="base">
              <a:spcBef>
                <a:spcPct val="20000"/>
              </a:spcBef>
              <a:spcAft>
                <a:spcPct val="0"/>
              </a:spcAft>
              <a:buClr>
                <a:schemeClr val="bg2"/>
              </a:buClr>
              <a:buFont typeface="Wingdings" pitchFamily="2" charset="2"/>
              <a:buChar char="ª"/>
              <a:defRPr sz="2000" b="1">
                <a:solidFill>
                  <a:srgbClr val="04440F"/>
                </a:solidFill>
                <a:latin typeface="+mn-lt"/>
                <a:ea typeface="+mn-ea"/>
              </a:defRPr>
            </a:lvl9pPr>
          </a:lstStyle>
          <a:p>
            <a:pPr marL="0" indent="0" algn="just" eaLnBrk="1" hangingPunct="1">
              <a:lnSpc>
                <a:spcPts val="3000"/>
              </a:lnSpc>
              <a:spcBef>
                <a:spcPts val="0"/>
              </a:spcBef>
              <a:buFont typeface="Wingdings" pitchFamily="2" charset="2"/>
              <a:buNone/>
              <a:defRPr/>
            </a:pPr>
            <a:r>
              <a:rPr lang="zh-CN" altLang="en-US" sz="2700" dirty="0" smtClean="0">
                <a:latin typeface="+mn-ea"/>
              </a:rPr>
              <a:t>某公司中地位最高的人为总裁，在最高处；副总裁的地位次之，位于总裁之下</a:t>
            </a:r>
            <a:r>
              <a:rPr lang="en-US" altLang="zh-CN" sz="2700" dirty="0" smtClean="0">
                <a:latin typeface="+mn-ea"/>
              </a:rPr>
              <a:t>.</a:t>
            </a:r>
            <a:r>
              <a:rPr lang="zh-CN" altLang="en-US" sz="2700" dirty="0" smtClean="0">
                <a:latin typeface="+mn-ea"/>
              </a:rPr>
              <a:t>副总裁为总裁的下属，总裁是其上级。每个副总裁都有自己的下属，而其下属又</a:t>
            </a:r>
            <a:r>
              <a:rPr lang="zh-CN" altLang="en-US" sz="2700" dirty="0" smtClean="0">
                <a:solidFill>
                  <a:srgbClr val="CC0000"/>
                </a:solidFill>
                <a:latin typeface="+mn-ea"/>
              </a:rPr>
              <a:t>可能</a:t>
            </a:r>
            <a:r>
              <a:rPr lang="zh-CN" altLang="en-US" sz="2700" dirty="0" smtClean="0">
                <a:latin typeface="+mn-ea"/>
              </a:rPr>
              <a:t>有自己的下属。图中</a:t>
            </a:r>
            <a:r>
              <a:rPr lang="en-US" altLang="zh-CN" sz="2700" dirty="0" smtClean="0">
                <a:latin typeface="+mn-ea"/>
              </a:rPr>
              <a:t>,</a:t>
            </a:r>
            <a:r>
              <a:rPr lang="zh-CN" altLang="en-US" sz="2700" dirty="0" smtClean="0">
                <a:latin typeface="+mn-ea"/>
              </a:rPr>
              <a:t>每个员工若有直接下属或直接上级，则两者间有一条边互连。</a:t>
            </a:r>
          </a:p>
        </p:txBody>
      </p:sp>
    </p:spTree>
  </p:cSld>
  <p:clrMapOvr>
    <a:masterClrMapping/>
  </p:clrMapOvr>
  <p:transition>
    <p:strips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a:extLst>
              <a:ext uri="{FF2B5EF4-FFF2-40B4-BE49-F238E27FC236}">
                <a16:creationId xmlns:a16="http://schemas.microsoft.com/office/drawing/2014/main" xmlns="" id="{1C2B40A6-A4F4-4995-A89D-A3C95A47E5A3}"/>
              </a:ext>
            </a:extLst>
          </p:cNvPr>
          <p:cNvPicPr>
            <a:picLocks noGrp="1" noChangeAspect="1" noChangeArrowheads="1"/>
          </p:cNvPicPr>
          <p:nvPr>
            <p:ph/>
          </p:nvPr>
        </p:nvPicPr>
        <p:blipFill>
          <a:blip r:embed="rId3">
            <a:extLst>
              <a:ext uri="{28A0092B-C50C-407E-A947-70E740481C1C}">
                <a14:useLocalDpi xmlns:a14="http://schemas.microsoft.com/office/drawing/2010/main" xmlns="" val="0"/>
              </a:ext>
            </a:extLst>
          </a:blip>
          <a:stretch>
            <a:fillRect/>
          </a:stretch>
        </p:blipFill>
        <p:spPr>
          <a:xfrm>
            <a:off x="457200" y="1443531"/>
            <a:ext cx="8229600" cy="3521675"/>
          </a:xfr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页脚占位符 1"/>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D04EA36A-D5DB-4F5E-AD56-970D10FF2E1A}" type="slidenum">
              <a:rPr lang="zh-CN" altLang="en-US" smtClean="0">
                <a:ea typeface="宋体" charset="-122"/>
              </a:rPr>
              <a:pPr/>
              <a:t>6</a:t>
            </a:fld>
            <a:r>
              <a:rPr lang="en-US" altLang="zh-CN" smtClean="0">
                <a:ea typeface="宋体" charset="-122"/>
              </a:rPr>
              <a:t>  </a:t>
            </a:r>
            <a:r>
              <a:rPr lang="zh-CN" altLang="en-US" smtClean="0">
                <a:ea typeface="宋体" charset="-122"/>
              </a:rPr>
              <a:t>页</a:t>
            </a:r>
          </a:p>
        </p:txBody>
      </p:sp>
      <p:grpSp>
        <p:nvGrpSpPr>
          <p:cNvPr id="2" name="Group 23"/>
          <p:cNvGrpSpPr>
            <a:grpSpLocks/>
          </p:cNvGrpSpPr>
          <p:nvPr/>
        </p:nvGrpSpPr>
        <p:grpSpPr bwMode="auto">
          <a:xfrm>
            <a:off x="641350" y="3446463"/>
            <a:ext cx="7783513" cy="2538412"/>
            <a:chOff x="199" y="1003"/>
            <a:chExt cx="4903" cy="1599"/>
          </a:xfrm>
        </p:grpSpPr>
        <p:sp>
          <p:nvSpPr>
            <p:cNvPr id="22533" name="Text Box 6"/>
            <p:cNvSpPr txBox="1">
              <a:spLocks noChangeArrowheads="1"/>
            </p:cNvSpPr>
            <p:nvPr/>
          </p:nvSpPr>
          <p:spPr bwMode="auto">
            <a:xfrm>
              <a:off x="2562" y="1003"/>
              <a:ext cx="839" cy="230"/>
            </a:xfrm>
            <a:prstGeom prst="rect">
              <a:avLst/>
            </a:prstGeom>
            <a:noFill/>
            <a:ln w="9525">
              <a:noFill/>
              <a:miter lim="800000"/>
              <a:headEnd/>
              <a:tailEnd/>
            </a:ln>
          </p:spPr>
          <p:txBody>
            <a:bodyPr lIns="0" tIns="0" rIns="0" bIns="0">
              <a:spAutoFit/>
            </a:bodyPr>
            <a:lstStyle/>
            <a:p>
              <a:pPr marL="342900" indent="-342900" algn="ctr">
                <a:spcBef>
                  <a:spcPct val="50000"/>
                </a:spcBef>
                <a:buClr>
                  <a:schemeClr val="bg2"/>
                </a:buClr>
                <a:buSzPct val="75000"/>
                <a:buFont typeface="Wingdings" pitchFamily="2" charset="2"/>
                <a:buNone/>
              </a:pPr>
              <a:r>
                <a:rPr lang="zh-CN" altLang="en-US" sz="2400" b="0">
                  <a:solidFill>
                    <a:schemeClr val="tx1"/>
                  </a:solidFill>
                  <a:ea typeface="黑体" pitchFamily="2" charset="-122"/>
                </a:rPr>
                <a:t>联邦政府</a:t>
              </a:r>
            </a:p>
          </p:txBody>
        </p:sp>
        <p:sp>
          <p:nvSpPr>
            <p:cNvPr id="22534" name="Text Box 7"/>
            <p:cNvSpPr txBox="1">
              <a:spLocks noChangeArrowheads="1"/>
            </p:cNvSpPr>
            <p:nvPr/>
          </p:nvSpPr>
          <p:spPr bwMode="auto">
            <a:xfrm>
              <a:off x="1497" y="1548"/>
              <a:ext cx="589" cy="230"/>
            </a:xfrm>
            <a:prstGeom prst="rect">
              <a:avLst/>
            </a:prstGeom>
            <a:noFill/>
            <a:ln w="9525">
              <a:noFill/>
              <a:miter lim="800000"/>
              <a:headEnd/>
              <a:tailEnd/>
            </a:ln>
          </p:spPr>
          <p:txBody>
            <a:bodyPr lIns="0" tIns="0" rIns="0" bIns="0">
              <a:spAutoFit/>
            </a:bodyPr>
            <a:lstStyle/>
            <a:p>
              <a:pPr marL="342900" indent="-342900" algn="ctr">
                <a:spcBef>
                  <a:spcPct val="50000"/>
                </a:spcBef>
                <a:buClr>
                  <a:schemeClr val="bg2"/>
                </a:buClr>
                <a:buSzPct val="75000"/>
                <a:buFont typeface="Wingdings" pitchFamily="2" charset="2"/>
                <a:buNone/>
              </a:pPr>
              <a:r>
                <a:rPr lang="zh-CN" altLang="en-US" sz="2400" b="0">
                  <a:solidFill>
                    <a:schemeClr val="tx1"/>
                  </a:solidFill>
                  <a:ea typeface="黑体" pitchFamily="2" charset="-122"/>
                </a:rPr>
                <a:t>国防部</a:t>
              </a:r>
            </a:p>
          </p:txBody>
        </p:sp>
        <p:sp>
          <p:nvSpPr>
            <p:cNvPr id="22535" name="Text Box 8"/>
            <p:cNvSpPr txBox="1">
              <a:spLocks noChangeArrowheads="1"/>
            </p:cNvSpPr>
            <p:nvPr/>
          </p:nvSpPr>
          <p:spPr bwMode="auto">
            <a:xfrm>
              <a:off x="2631" y="1548"/>
              <a:ext cx="589" cy="230"/>
            </a:xfrm>
            <a:prstGeom prst="rect">
              <a:avLst/>
            </a:prstGeom>
            <a:noFill/>
            <a:ln w="9525">
              <a:noFill/>
              <a:miter lim="800000"/>
              <a:headEnd/>
              <a:tailEnd/>
            </a:ln>
          </p:spPr>
          <p:txBody>
            <a:bodyPr lIns="0" tIns="0" rIns="0" bIns="0">
              <a:spAutoFit/>
            </a:bodyPr>
            <a:lstStyle/>
            <a:p>
              <a:pPr marL="342900" indent="-342900" algn="ctr">
                <a:spcBef>
                  <a:spcPct val="50000"/>
                </a:spcBef>
                <a:buClr>
                  <a:schemeClr val="bg2"/>
                </a:buClr>
                <a:buSzPct val="75000"/>
                <a:buFont typeface="Wingdings" pitchFamily="2" charset="2"/>
                <a:buNone/>
              </a:pPr>
              <a:r>
                <a:rPr lang="zh-CN" altLang="en-US" sz="2400" b="0">
                  <a:solidFill>
                    <a:schemeClr val="tx1"/>
                  </a:solidFill>
                  <a:ea typeface="黑体" pitchFamily="2" charset="-122"/>
                </a:rPr>
                <a:t>教育部</a:t>
              </a:r>
            </a:p>
          </p:txBody>
        </p:sp>
        <p:sp>
          <p:nvSpPr>
            <p:cNvPr id="22536" name="Text Box 9"/>
            <p:cNvSpPr txBox="1">
              <a:spLocks noChangeArrowheads="1"/>
            </p:cNvSpPr>
            <p:nvPr/>
          </p:nvSpPr>
          <p:spPr bwMode="auto">
            <a:xfrm>
              <a:off x="4468" y="1548"/>
              <a:ext cx="634" cy="230"/>
            </a:xfrm>
            <a:prstGeom prst="rect">
              <a:avLst/>
            </a:prstGeom>
            <a:noFill/>
            <a:ln w="9525">
              <a:noFill/>
              <a:miter lim="800000"/>
              <a:headEnd/>
              <a:tailEnd/>
            </a:ln>
          </p:spPr>
          <p:txBody>
            <a:bodyPr lIns="0" tIns="0" rIns="0" bIns="0">
              <a:spAutoFit/>
            </a:bodyPr>
            <a:lstStyle/>
            <a:p>
              <a:pPr marL="342900" indent="-342900" algn="ctr">
                <a:spcBef>
                  <a:spcPct val="50000"/>
                </a:spcBef>
                <a:buClr>
                  <a:schemeClr val="bg2"/>
                </a:buClr>
                <a:buSzPct val="75000"/>
                <a:buFont typeface="Wingdings" pitchFamily="2" charset="2"/>
                <a:buNone/>
              </a:pPr>
              <a:r>
                <a:rPr lang="zh-CN" altLang="en-US" sz="2400" b="0">
                  <a:solidFill>
                    <a:schemeClr val="tx1"/>
                  </a:solidFill>
                  <a:ea typeface="黑体" pitchFamily="2" charset="-122"/>
                </a:rPr>
                <a:t>税务部</a:t>
              </a:r>
            </a:p>
          </p:txBody>
        </p:sp>
        <p:sp>
          <p:nvSpPr>
            <p:cNvPr id="22537" name="Line 11"/>
            <p:cNvSpPr>
              <a:spLocks noChangeShapeType="1"/>
            </p:cNvSpPr>
            <p:nvPr/>
          </p:nvSpPr>
          <p:spPr bwMode="auto">
            <a:xfrm flipH="1">
              <a:off x="1837" y="1185"/>
              <a:ext cx="725" cy="385"/>
            </a:xfrm>
            <a:prstGeom prst="line">
              <a:avLst/>
            </a:prstGeom>
            <a:noFill/>
            <a:ln w="28575">
              <a:solidFill>
                <a:schemeClr val="tx1"/>
              </a:solidFill>
              <a:round/>
              <a:headEnd/>
              <a:tailEnd/>
            </a:ln>
          </p:spPr>
          <p:txBody>
            <a:bodyPr wrap="none" anchor="ctr"/>
            <a:lstStyle/>
            <a:p>
              <a:endParaRPr lang="zh-CN" altLang="en-US"/>
            </a:p>
          </p:txBody>
        </p:sp>
        <p:sp>
          <p:nvSpPr>
            <p:cNvPr id="22538" name="Line 12"/>
            <p:cNvSpPr>
              <a:spLocks noChangeShapeType="1"/>
            </p:cNvSpPr>
            <p:nvPr/>
          </p:nvSpPr>
          <p:spPr bwMode="auto">
            <a:xfrm>
              <a:off x="2971" y="1218"/>
              <a:ext cx="0" cy="330"/>
            </a:xfrm>
            <a:prstGeom prst="line">
              <a:avLst/>
            </a:prstGeom>
            <a:noFill/>
            <a:ln w="28575">
              <a:solidFill>
                <a:schemeClr val="tx1"/>
              </a:solidFill>
              <a:round/>
              <a:headEnd/>
              <a:tailEnd/>
            </a:ln>
          </p:spPr>
          <p:txBody>
            <a:bodyPr wrap="none" anchor="ctr"/>
            <a:lstStyle/>
            <a:p>
              <a:endParaRPr lang="zh-CN" altLang="en-US"/>
            </a:p>
          </p:txBody>
        </p:sp>
        <p:sp>
          <p:nvSpPr>
            <p:cNvPr id="22539" name="Line 13"/>
            <p:cNvSpPr>
              <a:spLocks noChangeShapeType="1"/>
            </p:cNvSpPr>
            <p:nvPr/>
          </p:nvSpPr>
          <p:spPr bwMode="auto">
            <a:xfrm>
              <a:off x="3382" y="1162"/>
              <a:ext cx="1451" cy="408"/>
            </a:xfrm>
            <a:prstGeom prst="line">
              <a:avLst/>
            </a:prstGeom>
            <a:noFill/>
            <a:ln w="28575">
              <a:solidFill>
                <a:schemeClr val="tx1"/>
              </a:solidFill>
              <a:round/>
              <a:headEnd/>
              <a:tailEnd/>
            </a:ln>
          </p:spPr>
          <p:txBody>
            <a:bodyPr wrap="none" anchor="ctr"/>
            <a:lstStyle/>
            <a:p>
              <a:endParaRPr lang="zh-CN" altLang="en-US"/>
            </a:p>
          </p:txBody>
        </p:sp>
        <p:sp>
          <p:nvSpPr>
            <p:cNvPr id="22540" name="Text Box 14"/>
            <p:cNvSpPr txBox="1">
              <a:spLocks noChangeArrowheads="1"/>
            </p:cNvSpPr>
            <p:nvPr/>
          </p:nvSpPr>
          <p:spPr bwMode="auto">
            <a:xfrm>
              <a:off x="3625" y="1526"/>
              <a:ext cx="408" cy="186"/>
            </a:xfrm>
            <a:prstGeom prst="rect">
              <a:avLst/>
            </a:prstGeom>
            <a:noFill/>
            <a:ln w="9525">
              <a:noFill/>
              <a:miter lim="800000"/>
              <a:headEnd/>
              <a:tailEnd/>
            </a:ln>
          </p:spPr>
          <p:txBody>
            <a:bodyPr lIns="0" tIns="0" rIns="0" bIns="0">
              <a:spAutoFit/>
            </a:bodyPr>
            <a:lstStyle/>
            <a:p>
              <a:pPr marL="342900" indent="-342900" algn="ctr">
                <a:lnSpc>
                  <a:spcPct val="60000"/>
                </a:lnSpc>
                <a:buClr>
                  <a:schemeClr val="bg2"/>
                </a:buClr>
                <a:buSzPct val="75000"/>
                <a:buFont typeface="Wingdings" pitchFamily="2" charset="2"/>
                <a:buNone/>
              </a:pPr>
              <a:r>
                <a:rPr lang="en-US" altLang="zh-CN" sz="3200">
                  <a:solidFill>
                    <a:schemeClr val="tx1"/>
                  </a:solidFill>
                  <a:ea typeface="黑体" pitchFamily="2" charset="-122"/>
                  <a:sym typeface="Symbol" pitchFamily="18" charset="2"/>
                </a:rPr>
                <a:t></a:t>
              </a:r>
            </a:p>
          </p:txBody>
        </p:sp>
        <p:sp>
          <p:nvSpPr>
            <p:cNvPr id="22541" name="Text Box 15"/>
            <p:cNvSpPr txBox="1">
              <a:spLocks noChangeArrowheads="1"/>
            </p:cNvSpPr>
            <p:nvPr/>
          </p:nvSpPr>
          <p:spPr bwMode="auto">
            <a:xfrm>
              <a:off x="199" y="2372"/>
              <a:ext cx="589" cy="230"/>
            </a:xfrm>
            <a:prstGeom prst="rect">
              <a:avLst/>
            </a:prstGeom>
            <a:noFill/>
            <a:ln w="9525">
              <a:noFill/>
              <a:miter lim="800000"/>
              <a:headEnd/>
              <a:tailEnd/>
            </a:ln>
          </p:spPr>
          <p:txBody>
            <a:bodyPr lIns="0" tIns="0" rIns="0" bIns="0">
              <a:spAutoFit/>
            </a:bodyPr>
            <a:lstStyle/>
            <a:p>
              <a:pPr marL="342900" indent="-342900" algn="ctr">
                <a:spcBef>
                  <a:spcPct val="50000"/>
                </a:spcBef>
                <a:buClr>
                  <a:schemeClr val="bg2"/>
                </a:buClr>
                <a:buSzPct val="75000"/>
                <a:buFont typeface="Wingdings" pitchFamily="2" charset="2"/>
                <a:buNone/>
              </a:pPr>
              <a:r>
                <a:rPr lang="zh-CN" altLang="en-US" sz="2400" b="0">
                  <a:solidFill>
                    <a:schemeClr val="tx1"/>
                  </a:solidFill>
                  <a:ea typeface="黑体" pitchFamily="2" charset="-122"/>
                </a:rPr>
                <a:t>陆军</a:t>
              </a:r>
            </a:p>
          </p:txBody>
        </p:sp>
        <p:sp>
          <p:nvSpPr>
            <p:cNvPr id="22542" name="Text Box 16"/>
            <p:cNvSpPr txBox="1">
              <a:spLocks noChangeArrowheads="1"/>
            </p:cNvSpPr>
            <p:nvPr/>
          </p:nvSpPr>
          <p:spPr bwMode="auto">
            <a:xfrm>
              <a:off x="1002" y="2364"/>
              <a:ext cx="589" cy="230"/>
            </a:xfrm>
            <a:prstGeom prst="rect">
              <a:avLst/>
            </a:prstGeom>
            <a:noFill/>
            <a:ln w="9525">
              <a:noFill/>
              <a:miter lim="800000"/>
              <a:headEnd/>
              <a:tailEnd/>
            </a:ln>
          </p:spPr>
          <p:txBody>
            <a:bodyPr lIns="0" tIns="0" rIns="0" bIns="0">
              <a:spAutoFit/>
            </a:bodyPr>
            <a:lstStyle/>
            <a:p>
              <a:pPr marL="342900" indent="-342900" algn="ctr">
                <a:spcBef>
                  <a:spcPct val="50000"/>
                </a:spcBef>
                <a:buClr>
                  <a:schemeClr val="bg2"/>
                </a:buClr>
                <a:buSzPct val="75000"/>
                <a:buFont typeface="Wingdings" pitchFamily="2" charset="2"/>
                <a:buNone/>
              </a:pPr>
              <a:r>
                <a:rPr lang="zh-CN" altLang="en-US" sz="2400" b="0">
                  <a:solidFill>
                    <a:schemeClr val="tx1"/>
                  </a:solidFill>
                  <a:ea typeface="黑体" pitchFamily="2" charset="-122"/>
                </a:rPr>
                <a:t>海军</a:t>
              </a:r>
            </a:p>
          </p:txBody>
        </p:sp>
        <p:sp>
          <p:nvSpPr>
            <p:cNvPr id="22543" name="Text Box 17"/>
            <p:cNvSpPr txBox="1">
              <a:spLocks noChangeArrowheads="1"/>
            </p:cNvSpPr>
            <p:nvPr/>
          </p:nvSpPr>
          <p:spPr bwMode="auto">
            <a:xfrm>
              <a:off x="1813" y="2363"/>
              <a:ext cx="589" cy="230"/>
            </a:xfrm>
            <a:prstGeom prst="rect">
              <a:avLst/>
            </a:prstGeom>
            <a:noFill/>
            <a:ln w="9525">
              <a:noFill/>
              <a:miter lim="800000"/>
              <a:headEnd/>
              <a:tailEnd/>
            </a:ln>
          </p:spPr>
          <p:txBody>
            <a:bodyPr lIns="0" tIns="0" rIns="0" bIns="0">
              <a:spAutoFit/>
            </a:bodyPr>
            <a:lstStyle/>
            <a:p>
              <a:pPr marL="342900" indent="-342900" algn="ctr">
                <a:spcBef>
                  <a:spcPct val="50000"/>
                </a:spcBef>
                <a:buClr>
                  <a:schemeClr val="bg2"/>
                </a:buClr>
                <a:buSzPct val="75000"/>
                <a:buFont typeface="Wingdings" pitchFamily="2" charset="2"/>
                <a:buNone/>
              </a:pPr>
              <a:r>
                <a:rPr lang="zh-CN" altLang="en-US" sz="2400" b="0">
                  <a:solidFill>
                    <a:schemeClr val="tx1"/>
                  </a:solidFill>
                  <a:ea typeface="黑体" pitchFamily="2" charset="-122"/>
                </a:rPr>
                <a:t>空军</a:t>
              </a:r>
            </a:p>
          </p:txBody>
        </p:sp>
        <p:sp>
          <p:nvSpPr>
            <p:cNvPr id="22544" name="Text Box 18"/>
            <p:cNvSpPr txBox="1">
              <a:spLocks noChangeArrowheads="1"/>
            </p:cNvSpPr>
            <p:nvPr/>
          </p:nvSpPr>
          <p:spPr bwMode="auto">
            <a:xfrm>
              <a:off x="2632" y="2364"/>
              <a:ext cx="1066" cy="230"/>
            </a:xfrm>
            <a:prstGeom prst="rect">
              <a:avLst/>
            </a:prstGeom>
            <a:noFill/>
            <a:ln w="9525">
              <a:noFill/>
              <a:miter lim="800000"/>
              <a:headEnd/>
              <a:tailEnd/>
            </a:ln>
          </p:spPr>
          <p:txBody>
            <a:bodyPr lIns="0" tIns="0" rIns="0" bIns="0">
              <a:spAutoFit/>
            </a:bodyPr>
            <a:lstStyle/>
            <a:p>
              <a:pPr marL="342900" indent="-342900" algn="ctr">
                <a:spcBef>
                  <a:spcPct val="50000"/>
                </a:spcBef>
                <a:buClr>
                  <a:schemeClr val="bg2"/>
                </a:buClr>
                <a:buSzPct val="75000"/>
                <a:buFont typeface="Wingdings" pitchFamily="2" charset="2"/>
                <a:buNone/>
              </a:pPr>
              <a:r>
                <a:rPr lang="zh-CN" altLang="en-US" sz="2400" b="0">
                  <a:solidFill>
                    <a:schemeClr val="tx1"/>
                  </a:solidFill>
                  <a:ea typeface="黑体" pitchFamily="2" charset="-122"/>
                </a:rPr>
                <a:t>海军陆战队</a:t>
              </a:r>
            </a:p>
          </p:txBody>
        </p:sp>
        <p:sp>
          <p:nvSpPr>
            <p:cNvPr id="22545" name="Line 19"/>
            <p:cNvSpPr>
              <a:spLocks noChangeShapeType="1"/>
            </p:cNvSpPr>
            <p:nvPr/>
          </p:nvSpPr>
          <p:spPr bwMode="auto">
            <a:xfrm flipH="1">
              <a:off x="610" y="1760"/>
              <a:ext cx="865" cy="618"/>
            </a:xfrm>
            <a:prstGeom prst="line">
              <a:avLst/>
            </a:prstGeom>
            <a:noFill/>
            <a:ln w="28575">
              <a:solidFill>
                <a:schemeClr val="tx1"/>
              </a:solidFill>
              <a:round/>
              <a:headEnd/>
              <a:tailEnd/>
            </a:ln>
          </p:spPr>
          <p:txBody>
            <a:bodyPr wrap="none" anchor="ctr"/>
            <a:lstStyle/>
            <a:p>
              <a:endParaRPr lang="zh-CN" altLang="en-US"/>
            </a:p>
          </p:txBody>
        </p:sp>
        <p:sp>
          <p:nvSpPr>
            <p:cNvPr id="22546" name="Line 20"/>
            <p:cNvSpPr>
              <a:spLocks noChangeShapeType="1"/>
            </p:cNvSpPr>
            <p:nvPr/>
          </p:nvSpPr>
          <p:spPr bwMode="auto">
            <a:xfrm flipH="1">
              <a:off x="1315" y="1776"/>
              <a:ext cx="408" cy="611"/>
            </a:xfrm>
            <a:prstGeom prst="line">
              <a:avLst/>
            </a:prstGeom>
            <a:noFill/>
            <a:ln w="28575">
              <a:solidFill>
                <a:schemeClr val="tx1"/>
              </a:solidFill>
              <a:round/>
              <a:headEnd/>
              <a:tailEnd/>
            </a:ln>
          </p:spPr>
          <p:txBody>
            <a:bodyPr wrap="none" anchor="ctr"/>
            <a:lstStyle/>
            <a:p>
              <a:endParaRPr lang="zh-CN" altLang="en-US"/>
            </a:p>
          </p:txBody>
        </p:sp>
        <p:sp>
          <p:nvSpPr>
            <p:cNvPr id="22547" name="Line 21"/>
            <p:cNvSpPr>
              <a:spLocks noChangeShapeType="1"/>
            </p:cNvSpPr>
            <p:nvPr/>
          </p:nvSpPr>
          <p:spPr bwMode="auto">
            <a:xfrm>
              <a:off x="1837" y="1774"/>
              <a:ext cx="249" cy="590"/>
            </a:xfrm>
            <a:prstGeom prst="line">
              <a:avLst/>
            </a:prstGeom>
            <a:noFill/>
            <a:ln w="28575">
              <a:solidFill>
                <a:schemeClr val="tx1"/>
              </a:solidFill>
              <a:round/>
              <a:headEnd/>
              <a:tailEnd/>
            </a:ln>
          </p:spPr>
          <p:txBody>
            <a:bodyPr wrap="none" anchor="ctr"/>
            <a:lstStyle/>
            <a:p>
              <a:endParaRPr lang="zh-CN" altLang="en-US"/>
            </a:p>
          </p:txBody>
        </p:sp>
        <p:sp>
          <p:nvSpPr>
            <p:cNvPr id="22548" name="Line 22"/>
            <p:cNvSpPr>
              <a:spLocks noChangeShapeType="1"/>
            </p:cNvSpPr>
            <p:nvPr/>
          </p:nvSpPr>
          <p:spPr bwMode="auto">
            <a:xfrm>
              <a:off x="2041" y="1752"/>
              <a:ext cx="1020" cy="635"/>
            </a:xfrm>
            <a:prstGeom prst="line">
              <a:avLst/>
            </a:prstGeom>
            <a:noFill/>
            <a:ln w="28575">
              <a:solidFill>
                <a:schemeClr val="tx1"/>
              </a:solidFill>
              <a:round/>
              <a:headEnd/>
              <a:tailEnd/>
            </a:ln>
          </p:spPr>
          <p:txBody>
            <a:bodyPr wrap="none" anchor="ctr"/>
            <a:lstStyle/>
            <a:p>
              <a:endParaRPr lang="zh-CN" altLang="en-US"/>
            </a:p>
          </p:txBody>
        </p:sp>
      </p:grpSp>
      <p:sp>
        <p:nvSpPr>
          <p:cNvPr id="8197" name="Rectangle 41"/>
          <p:cNvSpPr>
            <a:spLocks noChangeArrowheads="1"/>
          </p:cNvSpPr>
          <p:nvPr/>
        </p:nvSpPr>
        <p:spPr bwMode="auto">
          <a:xfrm>
            <a:off x="312738" y="1041400"/>
            <a:ext cx="8402637" cy="2279650"/>
          </a:xfrm>
          <a:prstGeom prst="rect">
            <a:avLst/>
          </a:prstGeom>
          <a:noFill/>
          <a:ln>
            <a:noFill/>
          </a:ln>
          <a:effectLst/>
          <a:extLst/>
        </p:spPr>
        <p:txBody>
          <a:bodyPr lIns="180000" rIns="216000"/>
          <a:lstStyle/>
          <a:p>
            <a:pPr algn="just">
              <a:lnSpc>
                <a:spcPct val="90000"/>
              </a:lnSpc>
              <a:spcBef>
                <a:spcPct val="20000"/>
              </a:spcBef>
              <a:buClr>
                <a:schemeClr val="bg2"/>
              </a:buClr>
              <a:buSzPct val="75000"/>
              <a:buFont typeface="Wingdings" pitchFamily="2" charset="2"/>
              <a:buNone/>
              <a:defRPr/>
            </a:pPr>
            <a:r>
              <a:rPr lang="zh-CN" altLang="en-US" sz="2650" dirty="0">
                <a:solidFill>
                  <a:srgbClr val="04440F"/>
                </a:solidFill>
                <a:ea typeface="楷体_GB2312" pitchFamily="49" charset="-122"/>
              </a:rPr>
              <a:t>下图是联邦政府层次结构图</a:t>
            </a:r>
            <a:r>
              <a:rPr lang="en-US" altLang="zh-CN" sz="2650" dirty="0">
                <a:solidFill>
                  <a:srgbClr val="04440F"/>
                </a:solidFill>
                <a:ea typeface="楷体_GB2312" pitchFamily="49" charset="-122"/>
              </a:rPr>
              <a:t>. </a:t>
            </a:r>
            <a:r>
              <a:rPr lang="zh-CN" altLang="en-US" sz="2650" dirty="0">
                <a:solidFill>
                  <a:srgbClr val="04440F"/>
                </a:solidFill>
                <a:ea typeface="楷体_GB2312" pitchFamily="49" charset="-122"/>
              </a:rPr>
              <a:t>顶层</a:t>
            </a:r>
            <a:r>
              <a:rPr lang="zh-CN" altLang="en-US" sz="2650" dirty="0">
                <a:solidFill>
                  <a:srgbClr val="CC0000"/>
                </a:solidFill>
                <a:ea typeface="楷体_GB2312" pitchFamily="49" charset="-122"/>
              </a:rPr>
              <a:t>元素</a:t>
            </a:r>
            <a:r>
              <a:rPr lang="en-US" altLang="zh-CN" sz="2650" dirty="0">
                <a:solidFill>
                  <a:srgbClr val="CC0000"/>
                </a:solidFill>
                <a:latin typeface="黑体" pitchFamily="49" charset="-122"/>
                <a:ea typeface="黑体" pitchFamily="49" charset="-122"/>
              </a:rPr>
              <a:t>(</a:t>
            </a:r>
            <a:r>
              <a:rPr lang="zh-CN" altLang="en-US" sz="2650" dirty="0">
                <a:solidFill>
                  <a:srgbClr val="CC0000"/>
                </a:solidFill>
                <a:ea typeface="楷体_GB2312" pitchFamily="49" charset="-122"/>
              </a:rPr>
              <a:t>亦称机构</a:t>
            </a:r>
            <a:r>
              <a:rPr lang="en-US" altLang="zh-CN" sz="2650" dirty="0">
                <a:solidFill>
                  <a:srgbClr val="CC0000"/>
                </a:solidFill>
                <a:latin typeface="黑体" pitchFamily="49" charset="-122"/>
                <a:ea typeface="黑体" pitchFamily="49" charset="-122"/>
              </a:rPr>
              <a:t>)</a:t>
            </a:r>
            <a:r>
              <a:rPr lang="zh-CN" altLang="en-US" sz="2650" dirty="0">
                <a:solidFill>
                  <a:srgbClr val="04440F"/>
                </a:solidFill>
                <a:ea typeface="楷体_GB2312" pitchFamily="49" charset="-122"/>
              </a:rPr>
              <a:t>是联邦政府，下一级是其主要的隶属单位，如不同的部</a:t>
            </a:r>
            <a:r>
              <a:rPr lang="en-US" altLang="zh-CN" sz="2650" dirty="0">
                <a:solidFill>
                  <a:srgbClr val="04440F"/>
                </a:solidFill>
                <a:ea typeface="楷体_GB2312" pitchFamily="49" charset="-122"/>
              </a:rPr>
              <a:t>. </a:t>
            </a:r>
            <a:r>
              <a:rPr lang="zh-CN" altLang="en-US" sz="2650" dirty="0">
                <a:solidFill>
                  <a:srgbClr val="04440F"/>
                </a:solidFill>
                <a:ea typeface="楷体_GB2312" pitchFamily="49" charset="-122"/>
              </a:rPr>
              <a:t>每个部可进一步划分，其分支在下一层示出</a:t>
            </a:r>
            <a:r>
              <a:rPr lang="en-US" altLang="zh-CN" sz="2650" dirty="0">
                <a:solidFill>
                  <a:srgbClr val="04440F"/>
                </a:solidFill>
                <a:ea typeface="楷体_GB2312" pitchFamily="49" charset="-122"/>
              </a:rPr>
              <a:t>. </a:t>
            </a:r>
            <a:r>
              <a:rPr lang="zh-CN" altLang="en-US" sz="2650" dirty="0">
                <a:solidFill>
                  <a:srgbClr val="04440F"/>
                </a:solidFill>
                <a:ea typeface="楷体_GB2312" pitchFamily="49" charset="-122"/>
              </a:rPr>
              <a:t>例如国防部包括陆军</a:t>
            </a:r>
            <a:r>
              <a:rPr lang="en-US" altLang="zh-CN" sz="2650" dirty="0">
                <a:solidFill>
                  <a:srgbClr val="04440F"/>
                </a:solidFill>
                <a:ea typeface="楷体_GB2312" pitchFamily="49" charset="-122"/>
              </a:rPr>
              <a:t>, </a:t>
            </a:r>
            <a:r>
              <a:rPr lang="zh-CN" altLang="en-US" sz="2650" dirty="0">
                <a:solidFill>
                  <a:srgbClr val="04440F"/>
                </a:solidFill>
                <a:ea typeface="楷体_GB2312" pitchFamily="49" charset="-122"/>
              </a:rPr>
              <a:t>海军</a:t>
            </a:r>
            <a:r>
              <a:rPr lang="en-US" altLang="zh-CN" sz="2650" dirty="0">
                <a:solidFill>
                  <a:srgbClr val="04440F"/>
                </a:solidFill>
                <a:ea typeface="楷体_GB2312" pitchFamily="49" charset="-122"/>
              </a:rPr>
              <a:t>, </a:t>
            </a:r>
            <a:r>
              <a:rPr lang="zh-CN" altLang="en-US" sz="2650" dirty="0">
                <a:solidFill>
                  <a:srgbClr val="04440F"/>
                </a:solidFill>
                <a:ea typeface="楷体_GB2312" pitchFamily="49" charset="-122"/>
              </a:rPr>
              <a:t>空军和海军陆战队</a:t>
            </a:r>
            <a:r>
              <a:rPr lang="en-US" altLang="zh-CN" sz="2650" dirty="0">
                <a:solidFill>
                  <a:srgbClr val="04440F"/>
                </a:solidFill>
                <a:ea typeface="楷体_GB2312" pitchFamily="49" charset="-122"/>
              </a:rPr>
              <a:t>. </a:t>
            </a:r>
            <a:r>
              <a:rPr lang="zh-CN" altLang="en-US" sz="2650" dirty="0">
                <a:solidFill>
                  <a:srgbClr val="04440F"/>
                </a:solidFill>
                <a:ea typeface="楷体_GB2312" pitchFamily="49" charset="-122"/>
              </a:rPr>
              <a:t>每个机构，若有分支机构，则两者间有一条边。</a:t>
            </a:r>
            <a:r>
              <a:rPr lang="zh-CN" altLang="en-US" sz="2650" dirty="0">
                <a:solidFill>
                  <a:srgbClr val="CC0000"/>
                </a:solidFill>
                <a:ea typeface="楷体_GB2312" pitchFamily="49" charset="-122"/>
              </a:rPr>
              <a:t>下图展现了诸元素间的整体</a:t>
            </a:r>
            <a:r>
              <a:rPr lang="en-US" altLang="zh-CN" sz="2650" dirty="0">
                <a:solidFill>
                  <a:srgbClr val="CC0000"/>
                </a:solidFill>
                <a:ea typeface="楷体_GB2312" pitchFamily="49" charset="-122"/>
              </a:rPr>
              <a:t>-</a:t>
            </a:r>
            <a:r>
              <a:rPr lang="zh-CN" altLang="en-US" sz="2650" dirty="0">
                <a:solidFill>
                  <a:srgbClr val="CC0000"/>
                </a:solidFill>
                <a:ea typeface="楷体_GB2312" pitchFamily="49" charset="-122"/>
              </a:rPr>
              <a:t>部分关系</a:t>
            </a:r>
            <a:r>
              <a:rPr lang="en-US" altLang="zh-CN" sz="2650" dirty="0">
                <a:solidFill>
                  <a:srgbClr val="CC0000"/>
                </a:solidFill>
                <a:ea typeface="楷体_GB2312" pitchFamily="49" charset="-122"/>
              </a:rPr>
              <a:t>.</a:t>
            </a:r>
            <a:endParaRPr lang="zh-CN" altLang="en-US" sz="2650" dirty="0">
              <a:solidFill>
                <a:srgbClr val="CC0000"/>
              </a:solidFill>
              <a:ea typeface="楷体_GB2312" pitchFamily="49" charset="-122"/>
            </a:endParaRPr>
          </a:p>
        </p:txBody>
      </p:sp>
      <p:sp>
        <p:nvSpPr>
          <p:cNvPr id="22532" name="TextBox 1"/>
          <p:cNvSpPr txBox="1">
            <a:spLocks noChangeArrowheads="1"/>
          </p:cNvSpPr>
          <p:nvPr/>
        </p:nvSpPr>
        <p:spPr bwMode="auto">
          <a:xfrm>
            <a:off x="179388" y="115888"/>
            <a:ext cx="3260725" cy="601662"/>
          </a:xfrm>
          <a:prstGeom prst="rect">
            <a:avLst/>
          </a:prstGeom>
          <a:noFill/>
          <a:ln w="9525">
            <a:noFill/>
            <a:miter lim="800000"/>
            <a:headEnd/>
            <a:tailEnd/>
          </a:ln>
        </p:spPr>
        <p:txBody>
          <a:bodyPr>
            <a:spAutoFit/>
          </a:bodyPr>
          <a:lstStyle/>
          <a:p>
            <a:r>
              <a:rPr lang="zh-CN" altLang="en-US" sz="3300">
                <a:solidFill>
                  <a:srgbClr val="04440F"/>
                </a:solidFill>
                <a:ea typeface="楷体_GB2312" pitchFamily="49" charset="-122"/>
              </a:rPr>
              <a:t>例</a:t>
            </a:r>
            <a:r>
              <a:rPr lang="en-US" altLang="zh-CN" sz="3300">
                <a:solidFill>
                  <a:srgbClr val="04440F"/>
                </a:solidFill>
                <a:ea typeface="楷体_GB2312" pitchFamily="49" charset="-122"/>
              </a:rPr>
              <a:t>4. </a:t>
            </a:r>
            <a:r>
              <a:rPr lang="zh-CN" altLang="en-US" sz="3300">
                <a:solidFill>
                  <a:srgbClr val="04440F"/>
                </a:solidFill>
                <a:ea typeface="楷体_GB2312" pitchFamily="49" charset="-122"/>
              </a:rPr>
              <a:t>政府机构</a:t>
            </a:r>
            <a:endParaRPr lang="en-US" altLang="zh-CN" sz="3300">
              <a:solidFill>
                <a:srgbClr val="04440F"/>
              </a:solidFill>
              <a:ea typeface="楷体_GB2312" pitchFamily="49" charset="-122"/>
            </a:endParaRPr>
          </a:p>
        </p:txBody>
      </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页脚占位符 1"/>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E8708E6F-0C93-4D31-B78B-33B33EEF1AE2}" type="slidenum">
              <a:rPr lang="zh-CN" altLang="en-US" smtClean="0">
                <a:ea typeface="宋体" charset="-122"/>
              </a:rPr>
              <a:pPr/>
              <a:t>7</a:t>
            </a:fld>
            <a:r>
              <a:rPr lang="en-US" altLang="zh-CN" smtClean="0">
                <a:ea typeface="宋体" charset="-122"/>
              </a:rPr>
              <a:t>  </a:t>
            </a:r>
            <a:r>
              <a:rPr lang="zh-CN" altLang="en-US" smtClean="0">
                <a:ea typeface="宋体" charset="-122"/>
              </a:rPr>
              <a:t>页</a:t>
            </a:r>
          </a:p>
        </p:txBody>
      </p:sp>
      <p:grpSp>
        <p:nvGrpSpPr>
          <p:cNvPr id="2" name="组合 9239"/>
          <p:cNvGrpSpPr>
            <a:grpSpLocks/>
          </p:cNvGrpSpPr>
          <p:nvPr/>
        </p:nvGrpSpPr>
        <p:grpSpPr bwMode="auto">
          <a:xfrm>
            <a:off x="566738" y="3832225"/>
            <a:ext cx="8113712" cy="2389188"/>
            <a:chOff x="566557" y="3742874"/>
            <a:chExt cx="8113293" cy="2389045"/>
          </a:xfrm>
        </p:grpSpPr>
        <p:sp>
          <p:nvSpPr>
            <p:cNvPr id="23557" name="TextBox 1"/>
            <p:cNvSpPr txBox="1">
              <a:spLocks noChangeArrowheads="1"/>
            </p:cNvSpPr>
            <p:nvPr/>
          </p:nvSpPr>
          <p:spPr bwMode="auto">
            <a:xfrm>
              <a:off x="3780862" y="3742874"/>
              <a:ext cx="1980220" cy="390184"/>
            </a:xfrm>
            <a:prstGeom prst="rect">
              <a:avLst/>
            </a:prstGeom>
            <a:noFill/>
            <a:ln w="25400">
              <a:solidFill>
                <a:srgbClr val="000000"/>
              </a:solidFill>
              <a:miter lim="800000"/>
              <a:headEnd/>
              <a:tailEnd/>
            </a:ln>
          </p:spPr>
          <p:txBody>
            <a:bodyPr lIns="0" tIns="72000" rIns="0" bIns="36000" anchor="ctr">
              <a:spAutoFit/>
            </a:bodyPr>
            <a:lstStyle/>
            <a:p>
              <a:pPr algn="ctr">
                <a:lnSpc>
                  <a:spcPts val="2500"/>
                </a:lnSpc>
              </a:pPr>
              <a:r>
                <a:rPr lang="zh-CN" altLang="en-US" sz="2400">
                  <a:solidFill>
                    <a:schemeClr val="tx1"/>
                  </a:solidFill>
                </a:rPr>
                <a:t>文字处理器</a:t>
              </a:r>
            </a:p>
          </p:txBody>
        </p:sp>
        <p:sp>
          <p:nvSpPr>
            <p:cNvPr id="23558" name="TextBox 7"/>
            <p:cNvSpPr txBox="1">
              <a:spLocks noChangeArrowheads="1"/>
            </p:cNvSpPr>
            <p:nvPr/>
          </p:nvSpPr>
          <p:spPr bwMode="auto">
            <a:xfrm>
              <a:off x="999951" y="4487050"/>
              <a:ext cx="1080120" cy="291148"/>
            </a:xfrm>
            <a:prstGeom prst="rect">
              <a:avLst/>
            </a:prstGeom>
            <a:noFill/>
            <a:ln w="25400">
              <a:solidFill>
                <a:srgbClr val="000000"/>
              </a:solidFill>
              <a:miter lim="800000"/>
              <a:headEnd/>
              <a:tailEnd/>
            </a:ln>
          </p:spPr>
          <p:txBody>
            <a:bodyPr lIns="0" tIns="0" rIns="0" bIns="0" anchor="ctr">
              <a:spAutoFit/>
            </a:bodyPr>
            <a:lstStyle/>
            <a:p>
              <a:pPr algn="ctr">
                <a:lnSpc>
                  <a:spcPts val="2500"/>
                </a:lnSpc>
              </a:pPr>
              <a:r>
                <a:rPr lang="zh-CN" altLang="en-US" sz="2200">
                  <a:solidFill>
                    <a:schemeClr val="tx1"/>
                  </a:solidFill>
                </a:rPr>
                <a:t>文件</a:t>
              </a:r>
            </a:p>
          </p:txBody>
        </p:sp>
        <p:sp>
          <p:nvSpPr>
            <p:cNvPr id="23559" name="TextBox 8"/>
            <p:cNvSpPr txBox="1">
              <a:spLocks noChangeArrowheads="1"/>
            </p:cNvSpPr>
            <p:nvPr/>
          </p:nvSpPr>
          <p:spPr bwMode="auto">
            <a:xfrm>
              <a:off x="2908163" y="4487050"/>
              <a:ext cx="1080120" cy="291148"/>
            </a:xfrm>
            <a:prstGeom prst="rect">
              <a:avLst/>
            </a:prstGeom>
            <a:noFill/>
            <a:ln w="25400">
              <a:solidFill>
                <a:srgbClr val="000000"/>
              </a:solidFill>
              <a:miter lim="800000"/>
              <a:headEnd/>
              <a:tailEnd/>
            </a:ln>
          </p:spPr>
          <p:txBody>
            <a:bodyPr lIns="0" tIns="0" rIns="0" bIns="0" anchor="ctr">
              <a:spAutoFit/>
            </a:bodyPr>
            <a:lstStyle/>
            <a:p>
              <a:pPr algn="ctr">
                <a:lnSpc>
                  <a:spcPts val="2500"/>
                </a:lnSpc>
              </a:pPr>
              <a:r>
                <a:rPr lang="zh-CN" altLang="en-US" sz="2200">
                  <a:solidFill>
                    <a:schemeClr val="tx1"/>
                  </a:solidFill>
                </a:rPr>
                <a:t>字体</a:t>
              </a:r>
            </a:p>
          </p:txBody>
        </p:sp>
        <p:sp>
          <p:nvSpPr>
            <p:cNvPr id="23560" name="TextBox 9"/>
            <p:cNvSpPr txBox="1">
              <a:spLocks noChangeArrowheads="1"/>
            </p:cNvSpPr>
            <p:nvPr/>
          </p:nvSpPr>
          <p:spPr bwMode="auto">
            <a:xfrm>
              <a:off x="5193325" y="4488408"/>
              <a:ext cx="1080120" cy="291148"/>
            </a:xfrm>
            <a:prstGeom prst="rect">
              <a:avLst/>
            </a:prstGeom>
            <a:noFill/>
            <a:ln w="25400">
              <a:solidFill>
                <a:srgbClr val="000000"/>
              </a:solidFill>
              <a:miter lim="800000"/>
              <a:headEnd/>
              <a:tailEnd/>
            </a:ln>
          </p:spPr>
          <p:txBody>
            <a:bodyPr lIns="0" tIns="0" rIns="0" bIns="0" anchor="ctr">
              <a:spAutoFit/>
            </a:bodyPr>
            <a:lstStyle/>
            <a:p>
              <a:pPr algn="ctr">
                <a:lnSpc>
                  <a:spcPts val="2500"/>
                </a:lnSpc>
              </a:pPr>
              <a:r>
                <a:rPr lang="zh-CN" altLang="en-US" sz="2200">
                  <a:solidFill>
                    <a:schemeClr val="tx1"/>
                  </a:solidFill>
                </a:rPr>
                <a:t>导入</a:t>
              </a:r>
            </a:p>
          </p:txBody>
        </p:sp>
        <p:sp>
          <p:nvSpPr>
            <p:cNvPr id="23561" name="TextBox 10"/>
            <p:cNvSpPr txBox="1">
              <a:spLocks noChangeArrowheads="1"/>
            </p:cNvSpPr>
            <p:nvPr/>
          </p:nvSpPr>
          <p:spPr bwMode="auto">
            <a:xfrm>
              <a:off x="7408663" y="4488407"/>
              <a:ext cx="1080120" cy="291148"/>
            </a:xfrm>
            <a:prstGeom prst="rect">
              <a:avLst/>
            </a:prstGeom>
            <a:noFill/>
            <a:ln w="25400">
              <a:solidFill>
                <a:srgbClr val="000000"/>
              </a:solidFill>
              <a:miter lim="800000"/>
              <a:headEnd/>
              <a:tailEnd/>
            </a:ln>
          </p:spPr>
          <p:txBody>
            <a:bodyPr lIns="0" tIns="0" rIns="0" bIns="0" anchor="ctr">
              <a:spAutoFit/>
            </a:bodyPr>
            <a:lstStyle/>
            <a:p>
              <a:pPr algn="ctr">
                <a:lnSpc>
                  <a:spcPts val="2500"/>
                </a:lnSpc>
              </a:pPr>
              <a:r>
                <a:rPr lang="zh-CN" altLang="en-US" sz="2200">
                  <a:solidFill>
                    <a:schemeClr val="tx1"/>
                  </a:solidFill>
                </a:rPr>
                <a:t>光标</a:t>
              </a:r>
            </a:p>
          </p:txBody>
        </p:sp>
        <p:sp>
          <p:nvSpPr>
            <p:cNvPr id="23562" name="TextBox 11"/>
            <p:cNvSpPr txBox="1">
              <a:spLocks noChangeArrowheads="1"/>
            </p:cNvSpPr>
            <p:nvPr/>
          </p:nvSpPr>
          <p:spPr bwMode="auto">
            <a:xfrm>
              <a:off x="4286373" y="4436417"/>
              <a:ext cx="557753" cy="291148"/>
            </a:xfrm>
            <a:prstGeom prst="rect">
              <a:avLst/>
            </a:prstGeom>
            <a:noFill/>
            <a:ln w="25400">
              <a:noFill/>
              <a:miter lim="800000"/>
              <a:headEnd/>
              <a:tailEnd/>
            </a:ln>
          </p:spPr>
          <p:txBody>
            <a:bodyPr lIns="0" tIns="0" rIns="0" bIns="0" anchor="ctr">
              <a:spAutoFit/>
            </a:bodyPr>
            <a:lstStyle/>
            <a:p>
              <a:pPr algn="ctr">
                <a:lnSpc>
                  <a:spcPts val="2500"/>
                </a:lnSpc>
              </a:pPr>
              <a:r>
                <a:rPr lang="zh-CN" altLang="en-US" sz="3200">
                  <a:solidFill>
                    <a:schemeClr val="tx1"/>
                  </a:solidFill>
                  <a:sym typeface="Symbol" pitchFamily="18" charset="2"/>
                </a:rPr>
                <a:t></a:t>
              </a:r>
              <a:endParaRPr lang="zh-CN" altLang="en-US" sz="3200">
                <a:solidFill>
                  <a:schemeClr val="tx1"/>
                </a:solidFill>
              </a:endParaRPr>
            </a:p>
          </p:txBody>
        </p:sp>
        <p:cxnSp>
          <p:nvCxnSpPr>
            <p:cNvPr id="23563" name="直接连接符 5"/>
            <p:cNvCxnSpPr>
              <a:cxnSpLocks noChangeShapeType="1"/>
              <a:stCxn id="23558" idx="0"/>
            </p:cNvCxnSpPr>
            <p:nvPr/>
          </p:nvCxnSpPr>
          <p:spPr bwMode="auto">
            <a:xfrm flipV="1">
              <a:off x="1540011" y="4133058"/>
              <a:ext cx="2240851" cy="353993"/>
            </a:xfrm>
            <a:prstGeom prst="line">
              <a:avLst/>
            </a:prstGeom>
            <a:noFill/>
            <a:ln w="25400" algn="ctr">
              <a:solidFill>
                <a:schemeClr val="tx1"/>
              </a:solidFill>
              <a:round/>
              <a:headEnd/>
              <a:tailEnd/>
            </a:ln>
          </p:spPr>
        </p:cxnSp>
        <p:cxnSp>
          <p:nvCxnSpPr>
            <p:cNvPr id="23564" name="直接连接符 12"/>
            <p:cNvCxnSpPr>
              <a:cxnSpLocks noChangeShapeType="1"/>
              <a:stCxn id="23559" idx="0"/>
            </p:cNvCxnSpPr>
            <p:nvPr/>
          </p:nvCxnSpPr>
          <p:spPr bwMode="auto">
            <a:xfrm flipV="1">
              <a:off x="3448223" y="4133058"/>
              <a:ext cx="827293" cy="353992"/>
            </a:xfrm>
            <a:prstGeom prst="line">
              <a:avLst/>
            </a:prstGeom>
            <a:noFill/>
            <a:ln w="25400" algn="ctr">
              <a:solidFill>
                <a:schemeClr val="tx1"/>
              </a:solidFill>
              <a:round/>
              <a:headEnd/>
              <a:tailEnd/>
            </a:ln>
          </p:spPr>
        </p:cxnSp>
        <p:cxnSp>
          <p:nvCxnSpPr>
            <p:cNvPr id="23565" name="直接连接符 14"/>
            <p:cNvCxnSpPr>
              <a:cxnSpLocks noChangeShapeType="1"/>
              <a:endCxn id="23560" idx="0"/>
            </p:cNvCxnSpPr>
            <p:nvPr/>
          </p:nvCxnSpPr>
          <p:spPr bwMode="auto">
            <a:xfrm>
              <a:off x="4976502" y="4133058"/>
              <a:ext cx="756883" cy="355350"/>
            </a:xfrm>
            <a:prstGeom prst="line">
              <a:avLst/>
            </a:prstGeom>
            <a:noFill/>
            <a:ln w="25400" algn="ctr">
              <a:solidFill>
                <a:schemeClr val="tx1"/>
              </a:solidFill>
              <a:round/>
              <a:headEnd/>
              <a:tailEnd/>
            </a:ln>
          </p:spPr>
        </p:cxnSp>
        <p:cxnSp>
          <p:nvCxnSpPr>
            <p:cNvPr id="23566" name="直接连接符 16"/>
            <p:cNvCxnSpPr>
              <a:cxnSpLocks noChangeShapeType="1"/>
              <a:endCxn id="23561" idx="0"/>
            </p:cNvCxnSpPr>
            <p:nvPr/>
          </p:nvCxnSpPr>
          <p:spPr bwMode="auto">
            <a:xfrm>
              <a:off x="5734077" y="4133058"/>
              <a:ext cx="2214646" cy="355350"/>
            </a:xfrm>
            <a:prstGeom prst="line">
              <a:avLst/>
            </a:prstGeom>
            <a:noFill/>
            <a:ln w="25400" algn="ctr">
              <a:solidFill>
                <a:schemeClr val="tx1"/>
              </a:solidFill>
              <a:round/>
              <a:headEnd/>
              <a:tailEnd/>
            </a:ln>
          </p:spPr>
        </p:cxnSp>
        <p:sp>
          <p:nvSpPr>
            <p:cNvPr id="23567" name="TextBox 22"/>
            <p:cNvSpPr txBox="1">
              <a:spLocks noChangeArrowheads="1"/>
            </p:cNvSpPr>
            <p:nvPr/>
          </p:nvSpPr>
          <p:spPr bwMode="auto">
            <a:xfrm>
              <a:off x="3166240" y="5097552"/>
              <a:ext cx="557753" cy="291148"/>
            </a:xfrm>
            <a:prstGeom prst="rect">
              <a:avLst/>
            </a:prstGeom>
            <a:noFill/>
            <a:ln w="25400">
              <a:noFill/>
              <a:miter lim="800000"/>
              <a:headEnd/>
              <a:tailEnd/>
            </a:ln>
          </p:spPr>
          <p:txBody>
            <a:bodyPr lIns="0" tIns="0" rIns="0" bIns="0" anchor="ctr">
              <a:spAutoFit/>
            </a:bodyPr>
            <a:lstStyle/>
            <a:p>
              <a:pPr algn="ctr">
                <a:lnSpc>
                  <a:spcPts val="2500"/>
                </a:lnSpc>
              </a:pPr>
              <a:r>
                <a:rPr lang="zh-CN" altLang="en-US" sz="3200">
                  <a:solidFill>
                    <a:schemeClr val="tx1"/>
                  </a:solidFill>
                  <a:sym typeface="Symbol" pitchFamily="18" charset="2"/>
                </a:rPr>
                <a:t></a:t>
              </a:r>
              <a:endParaRPr lang="zh-CN" altLang="en-US" sz="3200">
                <a:solidFill>
                  <a:schemeClr val="tx1"/>
                </a:solidFill>
              </a:endParaRPr>
            </a:p>
          </p:txBody>
        </p:sp>
        <p:sp>
          <p:nvSpPr>
            <p:cNvPr id="23568" name="TextBox 23"/>
            <p:cNvSpPr txBox="1">
              <a:spLocks noChangeArrowheads="1"/>
            </p:cNvSpPr>
            <p:nvPr/>
          </p:nvSpPr>
          <p:spPr bwMode="auto">
            <a:xfrm>
              <a:off x="5465659" y="5101800"/>
              <a:ext cx="557753" cy="291148"/>
            </a:xfrm>
            <a:prstGeom prst="rect">
              <a:avLst/>
            </a:prstGeom>
            <a:noFill/>
            <a:ln w="25400">
              <a:noFill/>
              <a:miter lim="800000"/>
              <a:headEnd/>
              <a:tailEnd/>
            </a:ln>
          </p:spPr>
          <p:txBody>
            <a:bodyPr lIns="0" tIns="0" rIns="0" bIns="0" anchor="ctr">
              <a:spAutoFit/>
            </a:bodyPr>
            <a:lstStyle/>
            <a:p>
              <a:pPr algn="ctr">
                <a:lnSpc>
                  <a:spcPts val="2500"/>
                </a:lnSpc>
              </a:pPr>
              <a:r>
                <a:rPr lang="zh-CN" altLang="en-US" sz="3200">
                  <a:solidFill>
                    <a:schemeClr val="tx1"/>
                  </a:solidFill>
                  <a:sym typeface="Symbol" pitchFamily="18" charset="2"/>
                </a:rPr>
                <a:t></a:t>
              </a:r>
              <a:endParaRPr lang="zh-CN" altLang="en-US" sz="3200">
                <a:solidFill>
                  <a:schemeClr val="tx1"/>
                </a:solidFill>
              </a:endParaRPr>
            </a:p>
          </p:txBody>
        </p:sp>
        <p:grpSp>
          <p:nvGrpSpPr>
            <p:cNvPr id="3" name="组合 9237"/>
            <p:cNvGrpSpPr>
              <a:grpSpLocks/>
            </p:cNvGrpSpPr>
            <p:nvPr/>
          </p:nvGrpSpPr>
          <p:grpSpPr bwMode="auto">
            <a:xfrm>
              <a:off x="566557" y="5242049"/>
              <a:ext cx="1935948" cy="889870"/>
              <a:chOff x="566557" y="5242048"/>
              <a:chExt cx="1935948" cy="1131548"/>
            </a:xfrm>
          </p:grpSpPr>
          <p:sp>
            <p:nvSpPr>
              <p:cNvPr id="23584" name="TextBox 17"/>
              <p:cNvSpPr txBox="1">
                <a:spLocks noChangeArrowheads="1"/>
              </p:cNvSpPr>
              <p:nvPr/>
            </p:nvSpPr>
            <p:spPr bwMode="auto">
              <a:xfrm>
                <a:off x="566557" y="5243125"/>
                <a:ext cx="331304" cy="1123496"/>
              </a:xfrm>
              <a:prstGeom prst="rect">
                <a:avLst/>
              </a:prstGeom>
              <a:noFill/>
              <a:ln w="22225">
                <a:solidFill>
                  <a:schemeClr val="tx1"/>
                </a:solidFill>
                <a:miter lim="800000"/>
                <a:headEnd/>
                <a:tailEnd/>
              </a:ln>
            </p:spPr>
            <p:txBody>
              <a:bodyPr vert="eaVert" lIns="36000" tIns="0" rIns="0" bIns="0" anchor="ctr" anchorCtr="1">
                <a:spAutoFit/>
              </a:bodyPr>
              <a:lstStyle/>
              <a:p>
                <a:pPr algn="ctr">
                  <a:lnSpc>
                    <a:spcPts val="2300"/>
                  </a:lnSpc>
                </a:pPr>
                <a:r>
                  <a:rPr lang="en-US" altLang="zh-CN" sz="2200">
                    <a:solidFill>
                      <a:schemeClr val="tx1"/>
                    </a:solidFill>
                  </a:rPr>
                  <a:t>Open</a:t>
                </a:r>
                <a:endParaRPr lang="zh-CN" altLang="en-US" sz="2200">
                  <a:solidFill>
                    <a:schemeClr val="tx1"/>
                  </a:solidFill>
                </a:endParaRPr>
              </a:p>
            </p:txBody>
          </p:sp>
          <p:sp>
            <p:nvSpPr>
              <p:cNvPr id="23585" name="TextBox 25"/>
              <p:cNvSpPr txBox="1">
                <a:spLocks noChangeArrowheads="1"/>
              </p:cNvSpPr>
              <p:nvPr/>
            </p:nvSpPr>
            <p:spPr bwMode="auto">
              <a:xfrm>
                <a:off x="979262" y="5242048"/>
                <a:ext cx="331304" cy="1123496"/>
              </a:xfrm>
              <a:prstGeom prst="rect">
                <a:avLst/>
              </a:prstGeom>
              <a:noFill/>
              <a:ln w="22225">
                <a:solidFill>
                  <a:schemeClr val="tx1"/>
                </a:solidFill>
                <a:miter lim="800000"/>
                <a:headEnd/>
                <a:tailEnd/>
              </a:ln>
            </p:spPr>
            <p:txBody>
              <a:bodyPr vert="eaVert" lIns="36000" tIns="0" rIns="0" bIns="0" anchor="ctr" anchorCtr="1">
                <a:spAutoFit/>
              </a:bodyPr>
              <a:lstStyle/>
              <a:p>
                <a:pPr algn="ctr">
                  <a:lnSpc>
                    <a:spcPts val="2300"/>
                  </a:lnSpc>
                </a:pPr>
                <a:r>
                  <a:rPr lang="en-US" altLang="zh-CN" sz="2200">
                    <a:solidFill>
                      <a:schemeClr val="tx1"/>
                    </a:solidFill>
                  </a:rPr>
                  <a:t>New</a:t>
                </a:r>
                <a:endParaRPr lang="zh-CN" altLang="en-US" sz="2200">
                  <a:solidFill>
                    <a:schemeClr val="tx1"/>
                  </a:solidFill>
                </a:endParaRPr>
              </a:p>
            </p:txBody>
          </p:sp>
          <p:sp>
            <p:nvSpPr>
              <p:cNvPr id="23586" name="TextBox 26"/>
              <p:cNvSpPr txBox="1">
                <a:spLocks noChangeArrowheads="1"/>
              </p:cNvSpPr>
              <p:nvPr/>
            </p:nvSpPr>
            <p:spPr bwMode="auto">
              <a:xfrm>
                <a:off x="1385510" y="5243125"/>
                <a:ext cx="331304" cy="1123496"/>
              </a:xfrm>
              <a:prstGeom prst="rect">
                <a:avLst/>
              </a:prstGeom>
              <a:noFill/>
              <a:ln w="22225">
                <a:solidFill>
                  <a:schemeClr val="tx1"/>
                </a:solidFill>
                <a:miter lim="800000"/>
                <a:headEnd/>
                <a:tailEnd/>
              </a:ln>
            </p:spPr>
            <p:txBody>
              <a:bodyPr vert="eaVert" lIns="36000" tIns="0" rIns="0" bIns="0" anchor="ctr" anchorCtr="1">
                <a:spAutoFit/>
              </a:bodyPr>
              <a:lstStyle/>
              <a:p>
                <a:pPr algn="ctr">
                  <a:lnSpc>
                    <a:spcPts val="2300"/>
                  </a:lnSpc>
                </a:pPr>
                <a:r>
                  <a:rPr lang="en-US" altLang="zh-CN" sz="2200">
                    <a:solidFill>
                      <a:schemeClr val="tx1"/>
                    </a:solidFill>
                  </a:rPr>
                  <a:t>Save</a:t>
                </a:r>
                <a:endParaRPr lang="zh-CN" altLang="en-US" sz="2200">
                  <a:solidFill>
                    <a:schemeClr val="tx1"/>
                  </a:solidFill>
                </a:endParaRPr>
              </a:p>
            </p:txBody>
          </p:sp>
          <p:sp>
            <p:nvSpPr>
              <p:cNvPr id="23587" name="TextBox 27"/>
              <p:cNvSpPr txBox="1">
                <a:spLocks noChangeArrowheads="1"/>
              </p:cNvSpPr>
              <p:nvPr/>
            </p:nvSpPr>
            <p:spPr bwMode="auto">
              <a:xfrm>
                <a:off x="1780607" y="5242048"/>
                <a:ext cx="331304" cy="1123496"/>
              </a:xfrm>
              <a:prstGeom prst="rect">
                <a:avLst/>
              </a:prstGeom>
              <a:noFill/>
              <a:ln w="22225">
                <a:solidFill>
                  <a:schemeClr val="tx1"/>
                </a:solidFill>
                <a:miter lim="800000"/>
                <a:headEnd/>
                <a:tailEnd/>
              </a:ln>
            </p:spPr>
            <p:txBody>
              <a:bodyPr vert="eaVert" lIns="36000" tIns="0" rIns="0" bIns="0" anchor="ctr" anchorCtr="1">
                <a:spAutoFit/>
              </a:bodyPr>
              <a:lstStyle/>
              <a:p>
                <a:pPr algn="ctr">
                  <a:lnSpc>
                    <a:spcPts val="2300"/>
                  </a:lnSpc>
                </a:pPr>
                <a:r>
                  <a:rPr lang="en-US" altLang="zh-CN" sz="2200">
                    <a:solidFill>
                      <a:schemeClr val="tx1"/>
                    </a:solidFill>
                  </a:rPr>
                  <a:t>Print</a:t>
                </a:r>
                <a:endParaRPr lang="zh-CN" altLang="en-US" sz="2200">
                  <a:solidFill>
                    <a:schemeClr val="tx1"/>
                  </a:solidFill>
                </a:endParaRPr>
              </a:p>
            </p:txBody>
          </p:sp>
          <p:sp>
            <p:nvSpPr>
              <p:cNvPr id="23588" name="TextBox 28"/>
              <p:cNvSpPr txBox="1">
                <a:spLocks noChangeArrowheads="1"/>
              </p:cNvSpPr>
              <p:nvPr/>
            </p:nvSpPr>
            <p:spPr bwMode="auto">
              <a:xfrm>
                <a:off x="2171201" y="5250100"/>
                <a:ext cx="331304" cy="1123496"/>
              </a:xfrm>
              <a:prstGeom prst="rect">
                <a:avLst/>
              </a:prstGeom>
              <a:noFill/>
              <a:ln w="22225">
                <a:solidFill>
                  <a:schemeClr val="tx1"/>
                </a:solidFill>
                <a:miter lim="800000"/>
                <a:headEnd/>
                <a:tailEnd/>
              </a:ln>
            </p:spPr>
            <p:txBody>
              <a:bodyPr vert="eaVert" lIns="36000" tIns="0" rIns="0" bIns="0" anchor="ctr" anchorCtr="1">
                <a:spAutoFit/>
              </a:bodyPr>
              <a:lstStyle/>
              <a:p>
                <a:pPr algn="ctr">
                  <a:lnSpc>
                    <a:spcPts val="2300"/>
                  </a:lnSpc>
                </a:pPr>
                <a:r>
                  <a:rPr lang="en-US" altLang="zh-CN" sz="2200">
                    <a:solidFill>
                      <a:schemeClr val="tx1"/>
                    </a:solidFill>
                  </a:rPr>
                  <a:t>Quit</a:t>
                </a:r>
                <a:endParaRPr lang="zh-CN" altLang="en-US" sz="2200">
                  <a:solidFill>
                    <a:schemeClr val="tx1"/>
                  </a:solidFill>
                </a:endParaRPr>
              </a:p>
            </p:txBody>
          </p:sp>
        </p:grpSp>
        <p:cxnSp>
          <p:nvCxnSpPr>
            <p:cNvPr id="23570" name="直接连接符 19"/>
            <p:cNvCxnSpPr>
              <a:cxnSpLocks noChangeShapeType="1"/>
              <a:stCxn id="23558" idx="2"/>
              <a:endCxn id="23584" idx="0"/>
            </p:cNvCxnSpPr>
            <p:nvPr/>
          </p:nvCxnSpPr>
          <p:spPr bwMode="auto">
            <a:xfrm flipH="1">
              <a:off x="732209" y="4778198"/>
              <a:ext cx="807802" cy="464698"/>
            </a:xfrm>
            <a:prstGeom prst="line">
              <a:avLst/>
            </a:prstGeom>
            <a:noFill/>
            <a:ln w="22225" algn="ctr">
              <a:solidFill>
                <a:schemeClr val="tx1"/>
              </a:solidFill>
              <a:round/>
              <a:headEnd/>
              <a:tailEnd/>
            </a:ln>
          </p:spPr>
        </p:cxnSp>
        <p:cxnSp>
          <p:nvCxnSpPr>
            <p:cNvPr id="23571" name="直接连接符 21"/>
            <p:cNvCxnSpPr>
              <a:cxnSpLocks noChangeShapeType="1"/>
              <a:stCxn id="23558" idx="2"/>
              <a:endCxn id="23588" idx="0"/>
            </p:cNvCxnSpPr>
            <p:nvPr/>
          </p:nvCxnSpPr>
          <p:spPr bwMode="auto">
            <a:xfrm>
              <a:off x="1540011" y="4778198"/>
              <a:ext cx="796842" cy="470183"/>
            </a:xfrm>
            <a:prstGeom prst="line">
              <a:avLst/>
            </a:prstGeom>
            <a:noFill/>
            <a:ln w="22225" algn="ctr">
              <a:solidFill>
                <a:schemeClr val="tx1"/>
              </a:solidFill>
              <a:round/>
              <a:headEnd/>
              <a:tailEnd/>
            </a:ln>
          </p:spPr>
        </p:cxnSp>
        <p:cxnSp>
          <p:nvCxnSpPr>
            <p:cNvPr id="23572" name="直接连接符 29"/>
            <p:cNvCxnSpPr>
              <a:cxnSpLocks noChangeShapeType="1"/>
              <a:stCxn id="23558" idx="2"/>
              <a:endCxn id="23587" idx="0"/>
            </p:cNvCxnSpPr>
            <p:nvPr/>
          </p:nvCxnSpPr>
          <p:spPr bwMode="auto">
            <a:xfrm>
              <a:off x="1540011" y="4778198"/>
              <a:ext cx="406248" cy="463851"/>
            </a:xfrm>
            <a:prstGeom prst="line">
              <a:avLst/>
            </a:prstGeom>
            <a:noFill/>
            <a:ln w="22225" algn="ctr">
              <a:solidFill>
                <a:schemeClr val="tx1"/>
              </a:solidFill>
              <a:round/>
              <a:headEnd/>
              <a:tailEnd/>
            </a:ln>
          </p:spPr>
        </p:cxnSp>
        <p:cxnSp>
          <p:nvCxnSpPr>
            <p:cNvPr id="23573" name="直接连接符 9215"/>
            <p:cNvCxnSpPr>
              <a:cxnSpLocks noChangeShapeType="1"/>
              <a:stCxn id="23558" idx="2"/>
              <a:endCxn id="23585" idx="0"/>
            </p:cNvCxnSpPr>
            <p:nvPr/>
          </p:nvCxnSpPr>
          <p:spPr bwMode="auto">
            <a:xfrm flipH="1">
              <a:off x="1144914" y="4778198"/>
              <a:ext cx="395097" cy="463851"/>
            </a:xfrm>
            <a:prstGeom prst="line">
              <a:avLst/>
            </a:prstGeom>
            <a:noFill/>
            <a:ln w="22225" algn="ctr">
              <a:solidFill>
                <a:schemeClr val="tx1"/>
              </a:solidFill>
              <a:round/>
              <a:headEnd/>
              <a:tailEnd/>
            </a:ln>
          </p:spPr>
        </p:cxnSp>
        <p:cxnSp>
          <p:nvCxnSpPr>
            <p:cNvPr id="23574" name="直接连接符 9224"/>
            <p:cNvCxnSpPr>
              <a:cxnSpLocks noChangeShapeType="1"/>
              <a:stCxn id="23558" idx="2"/>
              <a:endCxn id="23586" idx="0"/>
            </p:cNvCxnSpPr>
            <p:nvPr/>
          </p:nvCxnSpPr>
          <p:spPr bwMode="auto">
            <a:xfrm>
              <a:off x="1540011" y="4778198"/>
              <a:ext cx="11151" cy="464698"/>
            </a:xfrm>
            <a:prstGeom prst="line">
              <a:avLst/>
            </a:prstGeom>
            <a:noFill/>
            <a:ln w="9525">
              <a:noFill/>
              <a:round/>
              <a:headEnd/>
              <a:tailEnd/>
            </a:ln>
          </p:spPr>
        </p:cxnSp>
        <p:cxnSp>
          <p:nvCxnSpPr>
            <p:cNvPr id="23575" name="直接连接符 9228"/>
            <p:cNvCxnSpPr>
              <a:cxnSpLocks noChangeShapeType="1"/>
              <a:stCxn id="23558" idx="2"/>
              <a:endCxn id="23586" idx="0"/>
            </p:cNvCxnSpPr>
            <p:nvPr/>
          </p:nvCxnSpPr>
          <p:spPr bwMode="auto">
            <a:xfrm>
              <a:off x="1540011" y="4778198"/>
              <a:ext cx="11151" cy="464698"/>
            </a:xfrm>
            <a:prstGeom prst="line">
              <a:avLst/>
            </a:prstGeom>
            <a:noFill/>
            <a:ln w="22225" algn="ctr">
              <a:solidFill>
                <a:schemeClr val="tx1"/>
              </a:solidFill>
              <a:round/>
              <a:headEnd/>
              <a:tailEnd/>
            </a:ln>
          </p:spPr>
        </p:cxnSp>
        <p:grpSp>
          <p:nvGrpSpPr>
            <p:cNvPr id="4" name="组合 9238"/>
            <p:cNvGrpSpPr>
              <a:grpSpLocks/>
            </p:cNvGrpSpPr>
            <p:nvPr/>
          </p:nvGrpSpPr>
          <p:grpSpPr bwMode="auto">
            <a:xfrm>
              <a:off x="6714774" y="4790706"/>
              <a:ext cx="1965076" cy="1206789"/>
              <a:chOff x="6703623" y="4779555"/>
              <a:chExt cx="1965076" cy="1456108"/>
            </a:xfrm>
          </p:grpSpPr>
          <p:sp>
            <p:nvSpPr>
              <p:cNvPr id="23577" name="TextBox 45"/>
              <p:cNvSpPr txBox="1">
                <a:spLocks noChangeArrowheads="1"/>
              </p:cNvSpPr>
              <p:nvPr/>
            </p:nvSpPr>
            <p:spPr bwMode="auto">
              <a:xfrm>
                <a:off x="6703623" y="5926341"/>
                <a:ext cx="485151" cy="256211"/>
              </a:xfrm>
              <a:prstGeom prst="rect">
                <a:avLst/>
              </a:prstGeom>
              <a:noFill/>
              <a:ln w="25400">
                <a:solidFill>
                  <a:srgbClr val="000000"/>
                </a:solidFill>
                <a:miter lim="800000"/>
                <a:headEnd/>
                <a:tailEnd/>
              </a:ln>
            </p:spPr>
            <p:txBody>
              <a:bodyPr lIns="0" tIns="0" rIns="0" bIns="0" anchor="ctr">
                <a:spAutoFit/>
              </a:bodyPr>
              <a:lstStyle/>
              <a:p>
                <a:pPr algn="ctr">
                  <a:lnSpc>
                    <a:spcPts val="2200"/>
                  </a:lnSpc>
                </a:pPr>
                <a:r>
                  <a:rPr lang="zh-CN" altLang="en-US" sz="2200">
                    <a:solidFill>
                      <a:schemeClr val="tx1"/>
                    </a:solidFill>
                    <a:sym typeface="Symbol" pitchFamily="18" charset="2"/>
                  </a:rPr>
                  <a:t></a:t>
                </a:r>
                <a:endParaRPr lang="zh-CN" altLang="en-US" sz="2200">
                  <a:solidFill>
                    <a:schemeClr val="tx1"/>
                  </a:solidFill>
                </a:endParaRPr>
              </a:p>
            </p:txBody>
          </p:sp>
          <p:sp>
            <p:nvSpPr>
              <p:cNvPr id="23578" name="TextBox 46"/>
              <p:cNvSpPr txBox="1">
                <a:spLocks noChangeArrowheads="1"/>
              </p:cNvSpPr>
              <p:nvPr/>
            </p:nvSpPr>
            <p:spPr bwMode="auto">
              <a:xfrm>
                <a:off x="7248684" y="5926340"/>
                <a:ext cx="485151" cy="256211"/>
              </a:xfrm>
              <a:prstGeom prst="rect">
                <a:avLst/>
              </a:prstGeom>
              <a:noFill/>
              <a:ln w="25400">
                <a:solidFill>
                  <a:srgbClr val="000000"/>
                </a:solidFill>
                <a:miter lim="800000"/>
                <a:headEnd/>
                <a:tailEnd/>
              </a:ln>
            </p:spPr>
            <p:txBody>
              <a:bodyPr lIns="0" tIns="0" rIns="0" bIns="0" anchor="ctr">
                <a:spAutoFit/>
              </a:bodyPr>
              <a:lstStyle/>
              <a:p>
                <a:pPr algn="ctr">
                  <a:lnSpc>
                    <a:spcPts val="2200"/>
                  </a:lnSpc>
                </a:pPr>
                <a:r>
                  <a:rPr lang="zh-CN" altLang="en-US" sz="2200">
                    <a:solidFill>
                      <a:schemeClr val="tx1"/>
                    </a:solidFill>
                    <a:sym typeface="Symbol" pitchFamily="18" charset="2"/>
                  </a:rPr>
                  <a:t></a:t>
                </a:r>
                <a:endParaRPr lang="zh-CN" altLang="en-US" sz="2200">
                  <a:solidFill>
                    <a:schemeClr val="tx1"/>
                  </a:solidFill>
                </a:endParaRPr>
              </a:p>
            </p:txBody>
          </p:sp>
          <p:sp>
            <p:nvSpPr>
              <p:cNvPr id="23579" name="TextBox 47"/>
              <p:cNvSpPr txBox="1">
                <a:spLocks noChangeArrowheads="1"/>
              </p:cNvSpPr>
              <p:nvPr/>
            </p:nvSpPr>
            <p:spPr bwMode="auto">
              <a:xfrm>
                <a:off x="8308866" y="5812467"/>
                <a:ext cx="359833" cy="423196"/>
              </a:xfrm>
              <a:prstGeom prst="rect">
                <a:avLst/>
              </a:prstGeom>
              <a:noFill/>
              <a:ln w="25400">
                <a:solidFill>
                  <a:srgbClr val="000000"/>
                </a:solidFill>
                <a:miter lim="800000"/>
                <a:headEnd/>
                <a:tailEnd/>
              </a:ln>
            </p:spPr>
            <p:txBody>
              <a:bodyPr lIns="0" tIns="108000" rIns="0" bIns="36000" anchor="ctr">
                <a:spAutoFit/>
              </a:bodyPr>
              <a:lstStyle/>
              <a:p>
                <a:pPr algn="ctr">
                  <a:lnSpc>
                    <a:spcPts val="2500"/>
                  </a:lnSpc>
                </a:pPr>
                <a:r>
                  <a:rPr lang="zh-CN" altLang="en-US" sz="2200">
                    <a:solidFill>
                      <a:schemeClr val="tx1"/>
                    </a:solidFill>
                    <a:sym typeface="Symbol" pitchFamily="18" charset="2"/>
                  </a:rPr>
                  <a:t></a:t>
                </a:r>
                <a:endParaRPr lang="zh-CN" altLang="en-US" sz="2200">
                  <a:solidFill>
                    <a:schemeClr val="tx1"/>
                  </a:solidFill>
                </a:endParaRPr>
              </a:p>
            </p:txBody>
          </p:sp>
          <p:sp>
            <p:nvSpPr>
              <p:cNvPr id="23580" name="TextBox 48"/>
              <p:cNvSpPr txBox="1">
                <a:spLocks noChangeArrowheads="1"/>
              </p:cNvSpPr>
              <p:nvPr/>
            </p:nvSpPr>
            <p:spPr bwMode="auto">
              <a:xfrm>
                <a:off x="7711344" y="5840770"/>
                <a:ext cx="557753" cy="291148"/>
              </a:xfrm>
              <a:prstGeom prst="rect">
                <a:avLst/>
              </a:prstGeom>
              <a:noFill/>
              <a:ln w="25400">
                <a:noFill/>
                <a:miter lim="800000"/>
                <a:headEnd/>
                <a:tailEnd/>
              </a:ln>
            </p:spPr>
            <p:txBody>
              <a:bodyPr lIns="0" tIns="0" rIns="0" bIns="0" anchor="ctr">
                <a:spAutoFit/>
              </a:bodyPr>
              <a:lstStyle/>
              <a:p>
                <a:pPr algn="ctr">
                  <a:lnSpc>
                    <a:spcPts val="2500"/>
                  </a:lnSpc>
                </a:pPr>
                <a:r>
                  <a:rPr lang="zh-CN" altLang="en-US" sz="3200">
                    <a:solidFill>
                      <a:schemeClr val="tx1"/>
                    </a:solidFill>
                    <a:sym typeface="Symbol" pitchFamily="18" charset="2"/>
                  </a:rPr>
                  <a:t></a:t>
                </a:r>
                <a:endParaRPr lang="zh-CN" altLang="en-US" sz="3200">
                  <a:solidFill>
                    <a:schemeClr val="tx1"/>
                  </a:solidFill>
                </a:endParaRPr>
              </a:p>
            </p:txBody>
          </p:sp>
          <p:cxnSp>
            <p:nvCxnSpPr>
              <p:cNvPr id="23581" name="直接连接符 9230"/>
              <p:cNvCxnSpPr>
                <a:cxnSpLocks noChangeShapeType="1"/>
                <a:stCxn id="23561" idx="2"/>
                <a:endCxn id="23577" idx="0"/>
              </p:cNvCxnSpPr>
              <p:nvPr/>
            </p:nvCxnSpPr>
            <p:spPr bwMode="auto">
              <a:xfrm flipH="1">
                <a:off x="6946199" y="4779555"/>
                <a:ext cx="1002524" cy="1146785"/>
              </a:xfrm>
              <a:prstGeom prst="line">
                <a:avLst/>
              </a:prstGeom>
              <a:noFill/>
              <a:ln w="22225" algn="ctr">
                <a:solidFill>
                  <a:schemeClr val="tx1"/>
                </a:solidFill>
                <a:round/>
                <a:headEnd/>
                <a:tailEnd/>
              </a:ln>
            </p:spPr>
          </p:cxnSp>
          <p:cxnSp>
            <p:nvCxnSpPr>
              <p:cNvPr id="23582" name="直接连接符 9232"/>
              <p:cNvCxnSpPr>
                <a:cxnSpLocks noChangeShapeType="1"/>
                <a:stCxn id="23561" idx="2"/>
                <a:endCxn id="23578" idx="0"/>
              </p:cNvCxnSpPr>
              <p:nvPr/>
            </p:nvCxnSpPr>
            <p:spPr bwMode="auto">
              <a:xfrm flipH="1">
                <a:off x="7491260" y="4779555"/>
                <a:ext cx="457463" cy="1146784"/>
              </a:xfrm>
              <a:prstGeom prst="line">
                <a:avLst/>
              </a:prstGeom>
              <a:noFill/>
              <a:ln w="22225" algn="ctr">
                <a:solidFill>
                  <a:schemeClr val="tx1"/>
                </a:solidFill>
                <a:round/>
                <a:headEnd/>
                <a:tailEnd/>
              </a:ln>
            </p:spPr>
          </p:cxnSp>
          <p:cxnSp>
            <p:nvCxnSpPr>
              <p:cNvPr id="23583" name="直接连接符 9234"/>
              <p:cNvCxnSpPr>
                <a:cxnSpLocks noChangeShapeType="1"/>
                <a:stCxn id="23561" idx="2"/>
                <a:endCxn id="23579" idx="0"/>
              </p:cNvCxnSpPr>
              <p:nvPr/>
            </p:nvCxnSpPr>
            <p:spPr bwMode="auto">
              <a:xfrm>
                <a:off x="7948723" y="4779555"/>
                <a:ext cx="540060" cy="1032912"/>
              </a:xfrm>
              <a:prstGeom prst="line">
                <a:avLst/>
              </a:prstGeom>
              <a:noFill/>
              <a:ln w="22225" algn="ctr">
                <a:solidFill>
                  <a:schemeClr val="tx1"/>
                </a:solidFill>
                <a:round/>
                <a:headEnd/>
                <a:tailEnd/>
              </a:ln>
            </p:spPr>
          </p:cxnSp>
        </p:grpSp>
      </p:grpSp>
      <p:sp>
        <p:nvSpPr>
          <p:cNvPr id="23555" name="TextBox 9236"/>
          <p:cNvSpPr txBox="1">
            <a:spLocks noChangeArrowheads="1"/>
          </p:cNvSpPr>
          <p:nvPr/>
        </p:nvSpPr>
        <p:spPr bwMode="auto">
          <a:xfrm>
            <a:off x="287338" y="188913"/>
            <a:ext cx="3157537" cy="584200"/>
          </a:xfrm>
          <a:prstGeom prst="rect">
            <a:avLst/>
          </a:prstGeom>
          <a:noFill/>
          <a:ln w="9525">
            <a:noFill/>
            <a:miter lim="800000"/>
            <a:headEnd/>
            <a:tailEnd/>
          </a:ln>
        </p:spPr>
        <p:txBody>
          <a:bodyPr>
            <a:spAutoFit/>
          </a:bodyPr>
          <a:lstStyle/>
          <a:p>
            <a:r>
              <a:rPr lang="zh-CN" altLang="en-US" sz="3200">
                <a:solidFill>
                  <a:srgbClr val="04440F"/>
                </a:solidFill>
                <a:latin typeface="楷体_GB2312" pitchFamily="49" charset="-122"/>
                <a:ea typeface="楷体_GB2312" pitchFamily="49" charset="-122"/>
              </a:rPr>
              <a:t>例</a:t>
            </a:r>
            <a:r>
              <a:rPr lang="en-US" altLang="zh-CN" sz="3200">
                <a:solidFill>
                  <a:srgbClr val="04440F"/>
                </a:solidFill>
                <a:ea typeface="楷体_GB2312" pitchFamily="49" charset="-122"/>
              </a:rPr>
              <a:t>5. </a:t>
            </a:r>
            <a:r>
              <a:rPr lang="zh-CN" altLang="en-US" sz="3200">
                <a:solidFill>
                  <a:srgbClr val="04440F"/>
                </a:solidFill>
                <a:latin typeface="楷体_GB2312" pitchFamily="49" charset="-122"/>
                <a:ea typeface="楷体_GB2312" pitchFamily="49" charset="-122"/>
              </a:rPr>
              <a:t>软件工程</a:t>
            </a:r>
            <a:endParaRPr lang="zh-CN" altLang="en-US"/>
          </a:p>
        </p:txBody>
      </p:sp>
      <p:sp>
        <p:nvSpPr>
          <p:cNvPr id="23556" name="Rectangle 4"/>
          <p:cNvSpPr>
            <a:spLocks noChangeArrowheads="1"/>
          </p:cNvSpPr>
          <p:nvPr/>
        </p:nvSpPr>
        <p:spPr bwMode="auto">
          <a:xfrm>
            <a:off x="244475" y="860425"/>
            <a:ext cx="8662988" cy="2784475"/>
          </a:xfrm>
          <a:prstGeom prst="rect">
            <a:avLst/>
          </a:prstGeom>
          <a:noFill/>
          <a:ln w="9525">
            <a:noFill/>
            <a:miter lim="800000"/>
            <a:headEnd/>
            <a:tailEnd/>
          </a:ln>
        </p:spPr>
        <p:txBody>
          <a:bodyPr/>
          <a:lstStyle/>
          <a:p>
            <a:pPr>
              <a:lnSpc>
                <a:spcPts val="3000"/>
              </a:lnSpc>
            </a:pPr>
            <a:r>
              <a:rPr lang="zh-CN" altLang="en-US" sz="2500">
                <a:solidFill>
                  <a:srgbClr val="0000FF"/>
                </a:solidFill>
                <a:latin typeface="楷体_GB2312" pitchFamily="49" charset="-122"/>
                <a:ea typeface="楷体_GB2312" pitchFamily="49" charset="-122"/>
              </a:rPr>
              <a:t>下图给出了某文字处理器的一种模块分解图</a:t>
            </a:r>
            <a:r>
              <a:rPr lang="en-US" altLang="zh-CN" sz="2500">
                <a:solidFill>
                  <a:srgbClr val="0000FF"/>
                </a:solidFill>
                <a:latin typeface="楷体_GB2312" pitchFamily="49" charset="-122"/>
                <a:ea typeface="楷体_GB2312" pitchFamily="49" charset="-122"/>
              </a:rPr>
              <a:t>.</a:t>
            </a:r>
            <a:r>
              <a:rPr lang="zh-CN" altLang="en-US" sz="2500">
                <a:solidFill>
                  <a:srgbClr val="0000FF"/>
                </a:solidFill>
                <a:cs typeface="Times New Roman" pitchFamily="18" charset="0"/>
              </a:rPr>
              <a:t>文字处理器是最顶层模块</a:t>
            </a:r>
            <a:r>
              <a:rPr lang="en-US" altLang="zh-CN" sz="2500">
                <a:solidFill>
                  <a:srgbClr val="0000FF"/>
                </a:solidFill>
                <a:cs typeface="Times New Roman" pitchFamily="18" charset="0"/>
              </a:rPr>
              <a:t>, </a:t>
            </a:r>
            <a:r>
              <a:rPr lang="zh-CN" altLang="en-US" sz="2500">
                <a:solidFill>
                  <a:srgbClr val="0000FF"/>
                </a:solidFill>
                <a:cs typeface="Times New Roman" pitchFamily="18" charset="0"/>
              </a:rPr>
              <a:t>在其下层被划分成</a:t>
            </a:r>
            <a:r>
              <a:rPr lang="en-US" altLang="zh-CN" sz="2500">
                <a:solidFill>
                  <a:srgbClr val="0000FF"/>
                </a:solidFill>
                <a:cs typeface="Times New Roman" pitchFamily="18" charset="0"/>
              </a:rPr>
              <a:t>4</a:t>
            </a:r>
            <a:r>
              <a:rPr lang="zh-CN" altLang="en-US" sz="2500">
                <a:solidFill>
                  <a:srgbClr val="0000FF"/>
                </a:solidFill>
                <a:cs typeface="Times New Roman" pitchFamily="18" charset="0"/>
              </a:rPr>
              <a:t>个模块</a:t>
            </a:r>
            <a:r>
              <a:rPr lang="en-US" altLang="zh-CN" sz="2500">
                <a:solidFill>
                  <a:srgbClr val="0000FF"/>
                </a:solidFill>
                <a:cs typeface="Times New Roman" pitchFamily="18" charset="0"/>
              </a:rPr>
              <a:t>. </a:t>
            </a:r>
            <a:r>
              <a:rPr lang="zh-CN" altLang="en-US" sz="2500">
                <a:solidFill>
                  <a:srgbClr val="0000FF"/>
                </a:solidFill>
                <a:cs typeface="Times New Roman" pitchFamily="18" charset="0"/>
              </a:rPr>
              <a:t>文件模块完成与文本文件有关的操作</a:t>
            </a:r>
            <a:r>
              <a:rPr lang="en-US" altLang="zh-CN" sz="2500">
                <a:solidFill>
                  <a:srgbClr val="0000FF"/>
                </a:solidFill>
                <a:cs typeface="Times New Roman" pitchFamily="18" charset="0"/>
              </a:rPr>
              <a:t>, </a:t>
            </a:r>
            <a:r>
              <a:rPr lang="zh-CN" altLang="en-US" sz="2500">
                <a:solidFill>
                  <a:srgbClr val="0000FF"/>
                </a:solidFill>
                <a:cs typeface="Times New Roman" pitchFamily="18" charset="0"/>
              </a:rPr>
              <a:t>如 </a:t>
            </a:r>
            <a:r>
              <a:rPr lang="en-US" altLang="zh-CN" sz="2500">
                <a:solidFill>
                  <a:srgbClr val="0000FF"/>
                </a:solidFill>
                <a:cs typeface="Times New Roman" pitchFamily="18" charset="0"/>
              </a:rPr>
              <a:t>Open, New, Save, Print</a:t>
            </a:r>
            <a:r>
              <a:rPr lang="zh-CN" altLang="en-US" sz="2500">
                <a:solidFill>
                  <a:srgbClr val="0000FF"/>
                </a:solidFill>
                <a:cs typeface="Times New Roman" pitchFamily="18" charset="0"/>
              </a:rPr>
              <a:t>和</a:t>
            </a:r>
            <a:r>
              <a:rPr lang="en-US" altLang="zh-CN" sz="2500">
                <a:solidFill>
                  <a:srgbClr val="0000FF"/>
                </a:solidFill>
                <a:cs typeface="Times New Roman" pitchFamily="18" charset="0"/>
              </a:rPr>
              <a:t> Quit</a:t>
            </a:r>
            <a:r>
              <a:rPr lang="zh-CN" altLang="en-US" sz="2500">
                <a:solidFill>
                  <a:srgbClr val="0000FF"/>
                </a:solidFill>
                <a:cs typeface="Times New Roman" pitchFamily="18" charset="0"/>
              </a:rPr>
              <a:t>等</a:t>
            </a:r>
            <a:r>
              <a:rPr lang="en-US" altLang="zh-CN" sz="2500">
                <a:solidFill>
                  <a:srgbClr val="0000FF"/>
                </a:solidFill>
                <a:cs typeface="Times New Roman" pitchFamily="18" charset="0"/>
              </a:rPr>
              <a:t>. </a:t>
            </a:r>
            <a:r>
              <a:rPr lang="zh-CN" altLang="en-US" sz="2500">
                <a:solidFill>
                  <a:schemeClr val="tx1"/>
                </a:solidFill>
                <a:cs typeface="Times New Roman" pitchFamily="18" charset="0"/>
              </a:rPr>
              <a:t>字体模块包括与字体处理有关的所有功能模块</a:t>
            </a:r>
            <a:r>
              <a:rPr lang="en-US" altLang="zh-CN" sz="2500">
                <a:solidFill>
                  <a:schemeClr val="tx1"/>
                </a:solidFill>
                <a:cs typeface="Times New Roman" pitchFamily="18" charset="0"/>
              </a:rPr>
              <a:t>, </a:t>
            </a:r>
            <a:r>
              <a:rPr lang="zh-CN" altLang="en-US" sz="2500">
                <a:solidFill>
                  <a:schemeClr val="tx1"/>
                </a:solidFill>
                <a:cs typeface="Times New Roman" pitchFamily="18" charset="0"/>
              </a:rPr>
              <a:t>且它们在字体模块的下一层</a:t>
            </a:r>
            <a:r>
              <a:rPr lang="en-US" altLang="zh-CN" sz="2500">
                <a:solidFill>
                  <a:schemeClr val="tx1"/>
                </a:solidFill>
                <a:cs typeface="Times New Roman" pitchFamily="18" charset="0"/>
              </a:rPr>
              <a:t>. </a:t>
            </a:r>
            <a:r>
              <a:rPr lang="zh-CN" altLang="en-US" sz="2500">
                <a:solidFill>
                  <a:schemeClr val="tx1"/>
                </a:solidFill>
                <a:cs typeface="Times New Roman" pitchFamily="18" charset="0"/>
              </a:rPr>
              <a:t>导入模块用于处理图形、表格及其他格式的文本文件</a:t>
            </a:r>
            <a:r>
              <a:rPr lang="en-US" altLang="zh-CN" sz="2500">
                <a:solidFill>
                  <a:schemeClr val="tx1"/>
                </a:solidFill>
                <a:cs typeface="Times New Roman" pitchFamily="18" charset="0"/>
              </a:rPr>
              <a:t>.</a:t>
            </a:r>
            <a:r>
              <a:rPr lang="zh-CN" altLang="en-US" sz="2500">
                <a:solidFill>
                  <a:schemeClr val="tx1"/>
                </a:solidFill>
                <a:cs typeface="Times New Roman" pitchFamily="18" charset="0"/>
              </a:rPr>
              <a:t>光标模块处理屏幕上光标的移动</a:t>
            </a:r>
            <a:r>
              <a:rPr lang="en-US" altLang="zh-CN" sz="2500">
                <a:solidFill>
                  <a:schemeClr val="tx1"/>
                </a:solidFill>
                <a:cs typeface="Times New Roman" pitchFamily="18" charset="0"/>
              </a:rPr>
              <a:t>.  </a:t>
            </a:r>
            <a:r>
              <a:rPr lang="zh-CN" altLang="en-US" sz="2500">
                <a:solidFill>
                  <a:srgbClr val="FF0000"/>
                </a:solidFill>
                <a:cs typeface="Times New Roman" pitchFamily="18" charset="0"/>
              </a:rPr>
              <a:t>在接口设计好之后</a:t>
            </a:r>
            <a:r>
              <a:rPr lang="en-US" altLang="zh-CN" sz="2500">
                <a:solidFill>
                  <a:srgbClr val="FF0000"/>
                </a:solidFill>
                <a:cs typeface="Times New Roman" pitchFamily="18" charset="0"/>
              </a:rPr>
              <a:t>,  </a:t>
            </a:r>
            <a:r>
              <a:rPr lang="zh-CN" altLang="en-US" sz="2500">
                <a:solidFill>
                  <a:srgbClr val="FF0000"/>
                </a:solidFill>
                <a:cs typeface="Times New Roman" pitchFamily="18" charset="0"/>
              </a:rPr>
              <a:t>程序员可以相对独立的方式分析、设计和开发每个模块</a:t>
            </a:r>
            <a:r>
              <a:rPr lang="en-US" altLang="zh-CN" sz="2500">
                <a:solidFill>
                  <a:srgbClr val="FF0000"/>
                </a:solidFill>
                <a:cs typeface="Times New Roman" pitchFamily="18" charset="0"/>
              </a:rPr>
              <a:t>.</a:t>
            </a:r>
            <a:endParaRPr lang="zh-CN" altLang="en-US" sz="2500">
              <a:solidFill>
                <a:srgbClr val="FF0000"/>
              </a:solidFill>
              <a:cs typeface="Times New Roman" pitchFamily="18" charset="0"/>
            </a:endParaRPr>
          </a:p>
          <a:p>
            <a:pPr>
              <a:lnSpc>
                <a:spcPts val="3300"/>
              </a:lnSpc>
              <a:buClr>
                <a:schemeClr val="bg2"/>
              </a:buClr>
              <a:buSzPct val="75000"/>
            </a:pPr>
            <a:r>
              <a:rPr lang="zh-CN" altLang="en-US" sz="2700">
                <a:solidFill>
                  <a:srgbClr val="0000FF"/>
                </a:solidFill>
                <a:latin typeface="楷体_GB2312" pitchFamily="49" charset="-122"/>
                <a:ea typeface="楷体_GB2312" pitchFamily="49" charset="-122"/>
              </a:rPr>
              <a:t> </a:t>
            </a:r>
          </a:p>
        </p:txBody>
      </p:sp>
    </p:spTree>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页脚占位符 3"/>
          <p:cNvSpPr>
            <a:spLocks noGrp="1"/>
          </p:cNvSpPr>
          <p:nvPr>
            <p:ph type="ftr" sz="quarter" idx="4294967295"/>
          </p:nvPr>
        </p:nvSpPr>
        <p:spPr>
          <a:xfrm>
            <a:off x="7472363" y="6400800"/>
            <a:ext cx="1671637" cy="457200"/>
          </a:xfrm>
          <a:prstGeom prst="rect">
            <a:avLst/>
          </a:prstGeom>
          <a:noFill/>
          <a:ln>
            <a:miter lim="800000"/>
            <a:headEnd/>
            <a:tailEnd/>
          </a:ln>
        </p:spPr>
        <p:txBody>
          <a:bodyPr/>
          <a:lstStyle/>
          <a:p>
            <a:r>
              <a:rPr lang="zh-CN" altLang="en-US" smtClean="0">
                <a:ea typeface="宋体" charset="-122"/>
              </a:rPr>
              <a:t>第  </a:t>
            </a:r>
            <a:fld id="{B045F019-CEEF-4771-BAD1-5AC49CC83161}" type="slidenum">
              <a:rPr lang="zh-CN" altLang="en-US" smtClean="0">
                <a:ea typeface="宋体" charset="-122"/>
              </a:rPr>
              <a:pPr/>
              <a:t>8</a:t>
            </a:fld>
            <a:r>
              <a:rPr lang="en-US" altLang="zh-CN" smtClean="0">
                <a:ea typeface="宋体" charset="-122"/>
              </a:rPr>
              <a:t>  </a:t>
            </a:r>
            <a:r>
              <a:rPr lang="zh-CN" altLang="en-US" smtClean="0">
                <a:ea typeface="宋体" charset="-122"/>
              </a:rPr>
              <a:t>页</a:t>
            </a:r>
          </a:p>
        </p:txBody>
      </p:sp>
      <p:sp>
        <p:nvSpPr>
          <p:cNvPr id="24578" name="Rectangle 2"/>
          <p:cNvSpPr>
            <a:spLocks noGrp="1" noChangeArrowheads="1"/>
          </p:cNvSpPr>
          <p:nvPr>
            <p:ph type="body" idx="1"/>
          </p:nvPr>
        </p:nvSpPr>
        <p:spPr>
          <a:xfrm>
            <a:off x="250825" y="1484313"/>
            <a:ext cx="8515350" cy="3240087"/>
          </a:xfrm>
        </p:spPr>
        <p:txBody>
          <a:bodyPr lIns="144000" rIns="180000" bIns="0"/>
          <a:lstStyle/>
          <a:p>
            <a:pPr marL="0" indent="0" eaLnBrk="1" hangingPunct="1">
              <a:lnSpc>
                <a:spcPts val="3900"/>
              </a:lnSpc>
              <a:spcBef>
                <a:spcPct val="0"/>
              </a:spcBef>
              <a:buFont typeface="Wingdings" pitchFamily="2" charset="2"/>
              <a:buNone/>
            </a:pPr>
            <a:r>
              <a:rPr lang="zh-CN" altLang="en-US" sz="2700" smtClean="0">
                <a:solidFill>
                  <a:srgbClr val="0000CC"/>
                </a:solidFill>
                <a:latin typeface="楷体_GB2312" pitchFamily="49" charset="-122"/>
                <a:ea typeface="楷体_GB2312" pitchFamily="49" charset="-122"/>
              </a:rPr>
              <a:t>软件工程中的模块化技术</a:t>
            </a:r>
            <a:r>
              <a:rPr lang="en-US" altLang="zh-CN" sz="2700" smtClean="0">
                <a:solidFill>
                  <a:srgbClr val="0000CC"/>
                </a:solidFill>
                <a:latin typeface="楷体_GB2312" pitchFamily="49" charset="-122"/>
                <a:ea typeface="楷体_GB2312" pitchFamily="49" charset="-122"/>
              </a:rPr>
              <a:t>.</a:t>
            </a:r>
            <a:r>
              <a:rPr lang="zh-CN" altLang="en-US" sz="2700" smtClean="0">
                <a:solidFill>
                  <a:srgbClr val="0000CC"/>
                </a:solidFill>
                <a:latin typeface="楷体_GB2312" pitchFamily="49" charset="-122"/>
                <a:ea typeface="楷体_GB2312" pitchFamily="49" charset="-122"/>
              </a:rPr>
              <a:t>一方面，</a:t>
            </a:r>
            <a:r>
              <a:rPr lang="zh-CN" altLang="en-US" sz="2700" smtClean="0">
                <a:solidFill>
                  <a:srgbClr val="0000FF"/>
                </a:solidFill>
                <a:latin typeface="楷体_GB2312" pitchFamily="49" charset="-122"/>
                <a:ea typeface="楷体_GB2312" pitchFamily="49" charset="-122"/>
              </a:rPr>
              <a:t>模块化的目标是将大而复杂的软件系统，分解成许多功能独立，较简单、较小的模块，使多人同时并行开发不同的模块，可大大缩短整个软件的开发时间</a:t>
            </a:r>
            <a:r>
              <a:rPr lang="en-US" altLang="zh-CN" sz="2700" smtClean="0">
                <a:solidFill>
                  <a:srgbClr val="0000FF"/>
                </a:solidFill>
                <a:latin typeface="楷体_GB2312" pitchFamily="49" charset="-122"/>
                <a:ea typeface="楷体_GB2312" pitchFamily="49" charset="-122"/>
              </a:rPr>
              <a:t>.</a:t>
            </a:r>
            <a:r>
              <a:rPr lang="zh-CN" altLang="en-US" sz="2700" smtClean="0">
                <a:solidFill>
                  <a:srgbClr val="0000FF"/>
                </a:solidFill>
                <a:latin typeface="楷体_GB2312" pitchFamily="49" charset="-122"/>
                <a:ea typeface="楷体_GB2312" pitchFamily="49" charset="-122"/>
              </a:rPr>
              <a:t>另一方面，分开测试一些小而独立的模块比测试一个大而复杂的模块要容易得多，有利于保障开发的正确性。</a:t>
            </a:r>
            <a:endParaRPr lang="en-US" altLang="zh-CN" sz="2700" smtClean="0">
              <a:solidFill>
                <a:srgbClr val="0000FF"/>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1F60C27-BBE5-4021-8735-B2A2181FBAEA}"/>
              </a:ext>
            </a:extLst>
          </p:cNvPr>
          <p:cNvSpPr>
            <a:spLocks noGrp="1"/>
          </p:cNvSpPr>
          <p:nvPr>
            <p:ph/>
          </p:nvPr>
        </p:nvSpPr>
        <p:spPr/>
        <p:txBody>
          <a:bodyPr/>
          <a:lstStyle/>
          <a:p>
            <a:pPr>
              <a:defRPr/>
            </a:pPr>
            <a:endParaRPr lang="zh-CN" altLang="en-US"/>
          </a:p>
        </p:txBody>
      </p:sp>
      <p:pic>
        <p:nvPicPr>
          <p:cNvPr id="12291" name="Picture 2" descr="http://images.sports.cn/articlephotos/2009/04/16/112398631163315.jpg">
            <a:extLst>
              <a:ext uri="{FF2B5EF4-FFF2-40B4-BE49-F238E27FC236}">
                <a16:creationId xmlns:a16="http://schemas.microsoft.com/office/drawing/2014/main" xmlns="" id="{7FE5DEE2-CFFC-4C01-9704-94D8DEE227C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4313" y="0"/>
            <a:ext cx="871537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71&quot;/&gt;&lt;/object&gt;&lt;object type=&quot;3&quot; unique_id=&quot;10005&quot;&gt;&lt;property id=&quot;20148&quot; value=&quot;5&quot;/&gt;&lt;property id=&quot;20300&quot; value=&quot;Slide 2&quot;/&gt;&lt;property id=&quot;20307&quot; value=&quot;362&quot;/&gt;&lt;/object&gt;&lt;object type=&quot;3&quot; unique_id=&quot;10006&quot;&gt;&lt;property id=&quot;20148&quot; value=&quot;5&quot;/&gt;&lt;property id=&quot;20300&quot; value=&quot;Slide 3&quot;/&gt;&lt;property id=&quot;20307&quot; value=&quot;648&quot;/&gt;&lt;/object&gt;&lt;object type=&quot;3&quot; unique_id=&quot;10007&quot;&gt;&lt;property id=&quot;20148&quot; value=&quot;5&quot;/&gt;&lt;property id=&quot;20300&quot; value=&quot;Slide 4&quot;/&gt;&lt;property id=&quot;20307&quot; value=&quot;313&quot;/&gt;&lt;/object&gt;&lt;object type=&quot;3&quot; unique_id=&quot;10008&quot;&gt;&lt;property id=&quot;20148&quot; value=&quot;5&quot;/&gt;&lt;property id=&quot;20300&quot; value=&quot;Slide 5&quot;/&gt;&lt;property id=&quot;20307&quot; value=&quot;649&quot;/&gt;&lt;/object&gt;&lt;object type=&quot;3&quot; unique_id=&quot;10009&quot;&gt;&lt;property id=&quot;20148&quot; value=&quot;5&quot;/&gt;&lt;property id=&quot;20300&quot; value=&quot;Slide 6&quot;/&gt;&lt;property id=&quot;20307&quot; value=&quot;581&quot;/&gt;&lt;/object&gt;&lt;object type=&quot;3&quot; unique_id=&quot;10010&quot;&gt;&lt;property id=&quot;20148&quot; value=&quot;5&quot;/&gt;&lt;property id=&quot;20300&quot; value=&quot;Slide 7&quot;/&gt;&lt;property id=&quot;20307&quot; value=&quot;316&quot;/&gt;&lt;/object&gt;&lt;object type=&quot;3&quot; unique_id=&quot;10011&quot;&gt;&lt;property id=&quot;20148&quot; value=&quot;5&quot;/&gt;&lt;property id=&quot;20300&quot; value=&quot;Slide 8&quot;/&gt;&lt;property id=&quot;20307&quot; value=&quot;582&quot;/&gt;&lt;/object&gt;&lt;object type=&quot;3&quot; unique_id=&quot;10012&quot;&gt;&lt;property id=&quot;20148&quot; value=&quot;5&quot;/&gt;&lt;property id=&quot;20300&quot; value=&quot;Slide 9&quot;/&gt;&lt;property id=&quot;20307&quot; value=&quot;585&quot;/&gt;&lt;/object&gt;&lt;object type=&quot;3&quot; unique_id=&quot;10013&quot;&gt;&lt;property id=&quot;20148&quot; value=&quot;5&quot;/&gt;&lt;property id=&quot;20300&quot; value=&quot;Slide 10&quot;/&gt;&lt;property id=&quot;20307&quot; value=&quot;583&quot;/&gt;&lt;/object&gt;&lt;object type=&quot;3&quot; unique_id=&quot;10014&quot;&gt;&lt;property id=&quot;20148&quot; value=&quot;5&quot;/&gt;&lt;property id=&quot;20300&quot; value=&quot;Slide 11&quot;/&gt;&lt;property id=&quot;20307&quot; value=&quot;328&quot;/&gt;&lt;/object&gt;&lt;object type=&quot;3&quot; unique_id=&quot;10015&quot;&gt;&lt;property id=&quot;20148&quot; value=&quot;5&quot;/&gt;&lt;property id=&quot;20300&quot; value=&quot;Slide 12&quot;/&gt;&lt;property id=&quot;20307&quot; value=&quot;323&quot;/&gt;&lt;/object&gt;&lt;object type=&quot;3&quot; unique_id=&quot;10016&quot;&gt;&lt;property id=&quot;20148&quot; value=&quot;5&quot;/&gt;&lt;property id=&quot;20300&quot; value=&quot;Slide 13&quot;/&gt;&lt;property id=&quot;20307&quot; value=&quot;650&quot;/&gt;&lt;/object&gt;&lt;object type=&quot;3&quot; unique_id=&quot;10017&quot;&gt;&lt;property id=&quot;20148&quot; value=&quot;5&quot;/&gt;&lt;property id=&quot;20300&quot; value=&quot;Slide 14&quot;/&gt;&lt;property id=&quot;20307&quot; value=&quot;584&quot;/&gt;&lt;/object&gt;&lt;object type=&quot;3&quot; unique_id=&quot;10018&quot;&gt;&lt;property id=&quot;20148&quot; value=&quot;5&quot;/&gt;&lt;property id=&quot;20300&quot; value=&quot;Slide 15&quot;/&gt;&lt;property id=&quot;20307&quot; value=&quot;329&quot;/&gt;&lt;/object&gt;&lt;object type=&quot;3&quot; unique_id=&quot;10019&quot;&gt;&lt;property id=&quot;20148&quot; value=&quot;5&quot;/&gt;&lt;property id=&quot;20300&quot; value=&quot;Slide 16&quot;/&gt;&lt;property id=&quot;20307&quot; value=&quot;258&quot;/&gt;&lt;/object&gt;&lt;object type=&quot;3&quot; unique_id=&quot;10020&quot;&gt;&lt;property id=&quot;20148&quot; value=&quot;5&quot;/&gt;&lt;property id=&quot;20300&quot; value=&quot;Slide 17&quot;/&gt;&lt;property id=&quot;20307&quot; value=&quot;365&quot;/&gt;&lt;/object&gt;&lt;object type=&quot;3&quot; unique_id=&quot;10021&quot;&gt;&lt;property id=&quot;20148&quot; value=&quot;5&quot;/&gt;&lt;property id=&quot;20300&quot; value=&quot;Slide 18&quot;/&gt;&lt;property id=&quot;20307&quot; value=&quot;333&quot;/&gt;&lt;/object&gt;&lt;object type=&quot;3&quot; unique_id=&quot;10022&quot;&gt;&lt;property id=&quot;20148&quot; value=&quot;5&quot;/&gt;&lt;property id=&quot;20300&quot; value=&quot;Slide 19&quot;/&gt;&lt;property id=&quot;20307&quot; value=&quot;355&quot;/&gt;&lt;/object&gt;&lt;object type=&quot;3&quot; unique_id=&quot;10023&quot;&gt;&lt;property id=&quot;20148&quot; value=&quot;5&quot;/&gt;&lt;property id=&quot;20300&quot; value=&quot;Slide 20&quot;/&gt;&lt;property id=&quot;20307&quot; value=&quot;371&quot;/&gt;&lt;/object&gt;&lt;object type=&quot;3&quot; unique_id=&quot;10024&quot;&gt;&lt;property id=&quot;20148&quot; value=&quot;5&quot;/&gt;&lt;property id=&quot;20300&quot; value=&quot;Slide 21&quot;/&gt;&lt;property id=&quot;20307&quot; value=&quot;372&quot;/&gt;&lt;/object&gt;&lt;object type=&quot;3&quot; unique_id=&quot;10025&quot;&gt;&lt;property id=&quot;20148&quot; value=&quot;5&quot;/&gt;&lt;property id=&quot;20300&quot; value=&quot;Slide 22&quot;/&gt;&lt;property id=&quot;20307&quot; value=&quot;373&quot;/&gt;&lt;/object&gt;&lt;object type=&quot;3&quot; unique_id=&quot;10026&quot;&gt;&lt;property id=&quot;20148&quot; value=&quot;5&quot;/&gt;&lt;property id=&quot;20300&quot; value=&quot;Slide 23&quot;/&gt;&lt;property id=&quot;20307&quot; value=&quot;374&quot;/&gt;&lt;/object&gt;&lt;object type=&quot;3&quot; unique_id=&quot;10027&quot;&gt;&lt;property id=&quot;20148&quot; value=&quot;5&quot;/&gt;&lt;property id=&quot;20300&quot; value=&quot;Slide 24&quot;/&gt;&lt;property id=&quot;20307&quot; value=&quot;588&quot;/&gt;&lt;/object&gt;&lt;object type=&quot;3&quot; unique_id=&quot;10028&quot;&gt;&lt;property id=&quot;20148&quot; value=&quot;5&quot;/&gt;&lt;property id=&quot;20300&quot; value=&quot;Slide 25&quot;/&gt;&lt;property id=&quot;20307&quot; value=&quot;587&quot;/&gt;&lt;/object&gt;&lt;object type=&quot;3&quot; unique_id=&quot;10029&quot;&gt;&lt;property id=&quot;20148&quot; value=&quot;5&quot;/&gt;&lt;property id=&quot;20300&quot; value=&quot;Slide 26&quot;/&gt;&lt;property id=&quot;20307&quot; value=&quot;375&quot;/&gt;&lt;/object&gt;&lt;object type=&quot;3&quot; unique_id=&quot;10030&quot;&gt;&lt;property id=&quot;20148&quot; value=&quot;5&quot;/&gt;&lt;property id=&quot;20300&quot; value=&quot;Slide 27&quot;/&gt;&lt;property id=&quot;20307&quot; value=&quot;376&quot;/&gt;&lt;/object&gt;&lt;object type=&quot;3&quot; unique_id=&quot;10031&quot;&gt;&lt;property id=&quot;20148&quot; value=&quot;5&quot;/&gt;&lt;property id=&quot;20300&quot; value=&quot;Slide 28&quot;/&gt;&lt;property id=&quot;20307&quot; value=&quot;378&quot;/&gt;&lt;/object&gt;&lt;object type=&quot;3&quot; unique_id=&quot;10032&quot;&gt;&lt;property id=&quot;20148&quot; value=&quot;5&quot;/&gt;&lt;property id=&quot;20300&quot; value=&quot;Slide 29&quot;/&gt;&lt;property id=&quot;20307&quot; value=&quot;386&quot;/&gt;&lt;/object&gt;&lt;object type=&quot;3&quot; unique_id=&quot;10033&quot;&gt;&lt;property id=&quot;20148&quot; value=&quot;5&quot;/&gt;&lt;property id=&quot;20300&quot; value=&quot;Slide 30&quot;/&gt;&lt;property id=&quot;20307&quot; value=&quot;385&quot;/&gt;&lt;/object&gt;&lt;object type=&quot;3&quot; unique_id=&quot;10034&quot;&gt;&lt;property id=&quot;20148&quot; value=&quot;5&quot;/&gt;&lt;property id=&quot;20300&quot; value=&quot;Slide 31&quot;/&gt;&lt;property id=&quot;20307&quot; value=&quot;387&quot;/&gt;&lt;/object&gt;&lt;object type=&quot;3&quot; unique_id=&quot;10035&quot;&gt;&lt;property id=&quot;20148&quot; value=&quot;5&quot;/&gt;&lt;property id=&quot;20300&quot; value=&quot;Slide 32&quot;/&gt;&lt;property id=&quot;20307&quot; value=&quot;380&quot;/&gt;&lt;/object&gt;&lt;object type=&quot;3&quot; unique_id=&quot;10036&quot;&gt;&lt;property id=&quot;20148&quot; value=&quot;5&quot;/&gt;&lt;property id=&quot;20300&quot; value=&quot;Slide 33&quot;/&gt;&lt;property id=&quot;20307&quot; value=&quot;381&quot;/&gt;&lt;/object&gt;&lt;object type=&quot;3&quot; unique_id=&quot;10037&quot;&gt;&lt;property id=&quot;20148&quot; value=&quot;5&quot;/&gt;&lt;property id=&quot;20300&quot; value=&quot;Slide 34&quot;/&gt;&lt;property id=&quot;20307&quot; value=&quot;382&quot;/&gt;&lt;/object&gt;&lt;object type=&quot;3&quot; unique_id=&quot;10038&quot;&gt;&lt;property id=&quot;20148&quot; value=&quot;5&quot;/&gt;&lt;property id=&quot;20300&quot; value=&quot;Slide 35&quot;/&gt;&lt;property id=&quot;20307&quot; value=&quot;597&quot;/&gt;&lt;/object&gt;&lt;object type=&quot;3&quot; unique_id=&quot;10039&quot;&gt;&lt;property id=&quot;20148&quot; value=&quot;5&quot;/&gt;&lt;property id=&quot;20300&quot; value=&quot;Slide 36&quot;/&gt;&lt;property id=&quot;20307&quot; value=&quot;598&quot;/&gt;&lt;/object&gt;&lt;object type=&quot;3&quot; unique_id=&quot;10040&quot;&gt;&lt;property id=&quot;20148&quot; value=&quot;5&quot;/&gt;&lt;property id=&quot;20300&quot; value=&quot;Slide 37&quot;/&gt;&lt;property id=&quot;20307&quot; value=&quot;599&quot;/&gt;&lt;/object&gt;&lt;object type=&quot;3&quot; unique_id=&quot;10041&quot;&gt;&lt;property id=&quot;20148&quot; value=&quot;5&quot;/&gt;&lt;property id=&quot;20300&quot; value=&quot;Slide 38&quot;/&gt;&lt;property id=&quot;20307&quot; value=&quot;600&quot;/&gt;&lt;/object&gt;&lt;object type=&quot;3&quot; unique_id=&quot;10042&quot;&gt;&lt;property id=&quot;20148&quot; value=&quot;5&quot;/&gt;&lt;property id=&quot;20300&quot; value=&quot;Slide 39&quot;/&gt;&lt;property id=&quot;20307&quot; value=&quot;601&quot;/&gt;&lt;/object&gt;&lt;object type=&quot;3&quot; unique_id=&quot;10043&quot;&gt;&lt;property id=&quot;20148&quot; value=&quot;5&quot;/&gt;&lt;property id=&quot;20300&quot; value=&quot;Slide 40&quot;/&gt;&lt;property id=&quot;20307&quot; value=&quot;602&quot;/&gt;&lt;/object&gt;&lt;object type=&quot;3&quot; unique_id=&quot;10044&quot;&gt;&lt;property id=&quot;20148&quot; value=&quot;5&quot;/&gt;&lt;property id=&quot;20300&quot; value=&quot;Slide 41&quot;/&gt;&lt;property id=&quot;20307&quot; value=&quot;350&quot;/&gt;&lt;/object&gt;&lt;object type=&quot;3&quot; unique_id=&quot;10045&quot;&gt;&lt;property id=&quot;20148&quot; value=&quot;5&quot;/&gt;&lt;property id=&quot;20300&quot; value=&quot;Slide 42 - &amp;quot;中根遍历 (Inorder Traversal，中序遍历)&amp;quot;&quot;/&gt;&lt;property id=&quot;20307&quot; value=&quot;394&quot;/&gt;&lt;/object&gt;&lt;object type=&quot;3&quot; unique_id=&quot;10046&quot;&gt;&lt;property id=&quot;20148&quot; value=&quot;5&quot;/&gt;&lt;property id=&quot;20300&quot; value=&quot;Slide 43 - &amp;quot;二叉树递归的中根遍历算法&amp;#x0D;&amp;#x0A;&amp;quot;&quot;/&gt;&lt;property id=&quot;20307&quot; value=&quot;430&quot;/&gt;&lt;/object&gt;&lt;object type=&quot;3&quot; unique_id=&quot;10047&quot;&gt;&lt;property id=&quot;20148&quot; value=&quot;5&quot;/&gt;&lt;property id=&quot;20300&quot; value=&quot;Slide 44 - &amp;quot;先根遍历 (Preorder Traversal，前/先序遍历)&amp;quot;&quot;/&gt;&lt;property id=&quot;20307&quot; value=&quot;397&quot;/&gt;&lt;/object&gt;&lt;object type=&quot;3&quot; unique_id=&quot;10048&quot;&gt;&lt;property id=&quot;20148&quot; value=&quot;5&quot;/&gt;&lt;property id=&quot;20300&quot; value=&quot;Slide 45 - &amp;quot;二叉树递归的先根遍历算法&amp;#x0D;&amp;#x0A;&amp;quot;&quot;/&gt;&lt;property id=&quot;20307&quot; value=&quot;428&quot;/&gt;&lt;/object&gt;&lt;object type=&quot;3&quot; unique_id=&quot;10049&quot;&gt;&lt;property id=&quot;20148&quot; value=&quot;5&quot;/&gt;&lt;property id=&quot;20300&quot; value=&quot;Slide 46 - &amp;quot;后根遍历 (Postorder Traversal，后序遍历)&amp;quot;&quot;/&gt;&lt;property id=&quot;20307&quot; value=&quot;399&quot;/&gt;&lt;/object&gt;&lt;object type=&quot;3&quot; unique_id=&quot;10050&quot;&gt;&lt;property id=&quot;20148&quot; value=&quot;5&quot;/&gt;&lt;property id=&quot;20300&quot; value=&quot;Slide 47 - &amp;quot;二叉树递归的后根遍历算法&amp;#x0D;&amp;#x0A;&amp;quot;&quot;/&gt;&lt;property id=&quot;20307&quot; value=&quot;429&quot;/&gt;&lt;/object&gt;&lt;object type=&quot;3&quot; unique_id=&quot;10051&quot;&gt;&lt;property id=&quot;20148&quot; value=&quot;5&quot;/&gt;&lt;property id=&quot;20300&quot; value=&quot;Slide 48&quot;/&gt;&lt;property id=&quot;20307&quot; value=&quot;592&quot;/&gt;&lt;/object&gt;&lt;object type=&quot;3&quot; unique_id=&quot;10052&quot;&gt;&lt;property id=&quot;20148&quot; value=&quot;5&quot;/&gt;&lt;property id=&quot;20300&quot; value=&quot;Slide 49&quot;/&gt;&lt;property id=&quot;20307&quot; value=&quot;594&quot;/&gt;&lt;/object&gt;&lt;object type=&quot;3&quot; unique_id=&quot;10053&quot;&gt;&lt;property id=&quot;20148&quot; value=&quot;5&quot;/&gt;&lt;property id=&quot;20300&quot; value=&quot;Slide 50&quot;/&gt;&lt;property id=&quot;20307&quot; value=&quot;593&quot;/&gt;&lt;/object&gt;&lt;object type=&quot;3&quot; unique_id=&quot;10054&quot;&gt;&lt;property id=&quot;20148&quot; value=&quot;5&quot;/&gt;&lt;property id=&quot;20300&quot; value=&quot;Slide 51&quot;/&gt;&lt;property id=&quot;20307&quot; value=&quot;421&quot;/&gt;&lt;/object&gt;&lt;object type=&quot;3&quot; unique_id=&quot;10055&quot;&gt;&lt;property id=&quot;20148&quot; value=&quot;5&quot;/&gt;&lt;property id=&quot;20300&quot; value=&quot;Slide 52&quot;/&gt;&lt;property id=&quot;20307&quot; value=&quot;423&quot;/&gt;&lt;/object&gt;&lt;object type=&quot;3&quot; unique_id=&quot;10056&quot;&gt;&lt;property id=&quot;20148&quot; value=&quot;5&quot;/&gt;&lt;property id=&quot;20300&quot; value=&quot;Slide 53&quot;/&gt;&lt;property id=&quot;20307&quot; value=&quot;422&quot;/&gt;&lt;/object&gt;&lt;object type=&quot;3&quot; unique_id=&quot;10057&quot;&gt;&lt;property id=&quot;20148&quot; value=&quot;5&quot;/&gt;&lt;property id=&quot;20300&quot; value=&quot;Slide 54&quot;/&gt;&lt;property id=&quot;20307&quot; value=&quot;426&quot;/&gt;&lt;/object&gt;&lt;object type=&quot;3&quot; unique_id=&quot;10058&quot;&gt;&lt;property id=&quot;20148&quot; value=&quot;5&quot;/&gt;&lt;property id=&quot;20300&quot; value=&quot;Slide 55&quot;/&gt;&lt;property id=&quot;20307&quot; value=&quot;432&quot;/&gt;&lt;/object&gt;&lt;object type=&quot;3&quot; unique_id=&quot;10059&quot;&gt;&lt;property id=&quot;20148&quot; value=&quot;5&quot;/&gt;&lt;property id=&quot;20300&quot; value=&quot;Slide 56&quot;/&gt;&lt;property id=&quot;20307&quot; value=&quot;595&quot;/&gt;&lt;/object&gt;&lt;object type=&quot;3&quot; unique_id=&quot;10060&quot;&gt;&lt;property id=&quot;20148&quot; value=&quot;5&quot;/&gt;&lt;property id=&quot;20300&quot; value=&quot;Slide 57&quot;/&gt;&lt;property id=&quot;20307&quot; value=&quot;427&quot;/&gt;&lt;/object&gt;&lt;object type=&quot;3&quot; unique_id=&quot;10061&quot;&gt;&lt;property id=&quot;20148&quot; value=&quot;5&quot;/&gt;&lt;property id=&quot;20300&quot; value=&quot;Slide 58&quot;/&gt;&lt;property id=&quot;20307&quot; value=&quot;351&quot;/&gt;&lt;/object&gt;&lt;object type=&quot;3&quot; unique_id=&quot;10062&quot;&gt;&lt;property id=&quot;20148&quot; value=&quot;5&quot;/&gt;&lt;property id=&quot;20300&quot; value=&quot;Slide 59&quot;/&gt;&lt;property id=&quot;20307&quot; value=&quot;425&quot;/&gt;&lt;/object&gt;&lt;object type=&quot;3&quot; unique_id=&quot;10063&quot;&gt;&lt;property id=&quot;20148&quot; value=&quot;5&quot;/&gt;&lt;property id=&quot;20300&quot; value=&quot;Slide 60&quot;/&gt;&lt;property id=&quot;20307&quot; value=&quot;431&quot;/&gt;&lt;/object&gt;&lt;object type=&quot;3&quot; unique_id=&quot;10064&quot;&gt;&lt;property id=&quot;20148&quot; value=&quot;5&quot;/&gt;&lt;property id=&quot;20300&quot; value=&quot;Slide 61&quot;/&gt;&lt;property id=&quot;20307&quot; value=&quot;424&quot;/&gt;&lt;/object&gt;&lt;object type=&quot;3&quot; unique_id=&quot;10065&quot;&gt;&lt;property id=&quot;20148&quot; value=&quot;5&quot;/&gt;&lt;property id=&quot;20300&quot; value=&quot;Slide 62&quot;/&gt;&lt;property id=&quot;20307&quot; value=&quot;603&quot;/&gt;&lt;/object&gt;&lt;object type=&quot;3&quot; unique_id=&quot;10066&quot;&gt;&lt;property id=&quot;20148&quot; value=&quot;5&quot;/&gt;&lt;property id=&quot;20300&quot; value=&quot;Slide 63&quot;/&gt;&lt;property id=&quot;20307&quot; value=&quot;604&quot;/&gt;&lt;/object&gt;&lt;object type=&quot;3&quot; unique_id=&quot;10067&quot;&gt;&lt;property id=&quot;20148&quot; value=&quot;5&quot;/&gt;&lt;property id=&quot;20300&quot; value=&quot;Slide 64&quot;/&gt;&lt;property id=&quot;20307&quot; value=&quot;433&quot;/&gt;&lt;/object&gt;&lt;object type=&quot;3&quot; unique_id=&quot;10068&quot;&gt;&lt;property id=&quot;20148&quot; value=&quot;5&quot;/&gt;&lt;property id=&quot;20300&quot; value=&quot;Slide 65&quot;/&gt;&lt;property id=&quot;20307&quot; value=&quot;434&quot;/&gt;&lt;/object&gt;&lt;object type=&quot;3&quot; unique_id=&quot;10069&quot;&gt;&lt;property id=&quot;20148&quot; value=&quot;5&quot;/&gt;&lt;property id=&quot;20300&quot; value=&quot;Slide 66&quot;/&gt;&lt;property id=&quot;20307&quot; value=&quot;452&quot;/&gt;&lt;/object&gt;&lt;object type=&quot;3&quot; unique_id=&quot;10070&quot;&gt;&lt;property id=&quot;20148&quot; value=&quot;5&quot;/&gt;&lt;property id=&quot;20300&quot; value=&quot;Slide 67&quot;/&gt;&lt;property id=&quot;20307&quot; value=&quot;453&quot;/&gt;&lt;/object&gt;&lt;object type=&quot;3&quot; unique_id=&quot;10071&quot;&gt;&lt;property id=&quot;20148&quot; value=&quot;5&quot;/&gt;&lt;property id=&quot;20300&quot; value=&quot;Slide 68&quot;/&gt;&lt;property id=&quot;20307&quot; value=&quot;454&quot;/&gt;&lt;/object&gt;&lt;object type=&quot;3&quot; unique_id=&quot;10072&quot;&gt;&lt;property id=&quot;20148&quot; value=&quot;5&quot;/&gt;&lt;property id=&quot;20300&quot; value=&quot;Slide 69&quot;/&gt;&lt;property id=&quot;20307&quot; value=&quot;455&quot;/&gt;&lt;/object&gt;&lt;object type=&quot;3&quot; unique_id=&quot;10073&quot;&gt;&lt;property id=&quot;20148&quot; value=&quot;5&quot;/&gt;&lt;property id=&quot;20300&quot; value=&quot;Slide 70&quot;/&gt;&lt;property id=&quot;20307&quot; value=&quot;606&quot;/&gt;&lt;/object&gt;&lt;object type=&quot;3&quot; unique_id=&quot;10074&quot;&gt;&lt;property id=&quot;20148&quot; value=&quot;5&quot;/&gt;&lt;property id=&quot;20300&quot; value=&quot;Slide 71&quot;/&gt;&lt;property id=&quot;20307&quot; value=&quot;526&quot;/&gt;&lt;/object&gt;&lt;object type=&quot;3&quot; unique_id=&quot;10075&quot;&gt;&lt;property id=&quot;20148&quot; value=&quot;5&quot;/&gt;&lt;property id=&quot;20300&quot; value=&quot;Slide 72&quot;/&gt;&lt;property id=&quot;20307&quot; value=&quot;607&quot;/&gt;&lt;/object&gt;&lt;object type=&quot;3&quot; unique_id=&quot;10076&quot;&gt;&lt;property id=&quot;20148&quot; value=&quot;5&quot;/&gt;&lt;property id=&quot;20300&quot; value=&quot;Slide 73&quot;/&gt;&lt;property id=&quot;20307&quot; value=&quot;457&quot;/&gt;&lt;/object&gt;&lt;object type=&quot;3&quot; unique_id=&quot;10078&quot;&gt;&lt;property id=&quot;20148&quot; value=&quot;5&quot;/&gt;&lt;property id=&quot;20300&quot; value=&quot;Slide 77&quot;/&gt;&lt;property id=&quot;20307&quot; value=&quot;609&quot;/&gt;&lt;/object&gt;&lt;object type=&quot;3&quot; unique_id=&quot;10079&quot;&gt;&lt;property id=&quot;20148&quot; value=&quot;5&quot;/&gt;&lt;property id=&quot;20300&quot; value=&quot;Slide 78&quot;/&gt;&lt;property id=&quot;20307&quot; value=&quot;608&quot;/&gt;&lt;/object&gt;&lt;object type=&quot;3&quot; unique_id=&quot;10080&quot;&gt;&lt;property id=&quot;20148&quot; value=&quot;5&quot;/&gt;&lt;property id=&quot;20300&quot; value=&quot;Slide 79&quot;/&gt;&lt;property id=&quot;20307&quot; value=&quot;610&quot;/&gt;&lt;/object&gt;&lt;object type=&quot;3&quot; unique_id=&quot;10081&quot;&gt;&lt;property id=&quot;20148&quot; value=&quot;5&quot;/&gt;&lt;property id=&quot;20300&quot; value=&quot;Slide 80&quot;/&gt;&lt;property id=&quot;20307&quot; value=&quot;460&quot;/&gt;&lt;/object&gt;&lt;object type=&quot;3&quot; unique_id=&quot;10082&quot;&gt;&lt;property id=&quot;20148&quot; value=&quot;5&quot;/&gt;&lt;property id=&quot;20300&quot; value=&quot;Slide 81&quot;/&gt;&lt;property id=&quot;20307&quot; value=&quot;611&quot;/&gt;&lt;/object&gt;&lt;object type=&quot;3&quot; unique_id=&quot;10083&quot;&gt;&lt;property id=&quot;20148&quot; value=&quot;5&quot;/&gt;&lt;property id=&quot;20300&quot; value=&quot;Slide 82&quot;/&gt;&lt;property id=&quot;20307&quot; value=&quot;469&quot;/&gt;&lt;/object&gt;&lt;object type=&quot;3&quot; unique_id=&quot;10084&quot;&gt;&lt;property id=&quot;20148&quot; value=&quot;5&quot;/&gt;&lt;property id=&quot;20300&quot; value=&quot;Slide 83&quot;/&gt;&lt;property id=&quot;20307&quot; value=&quot;470&quot;/&gt;&lt;/object&gt;&lt;object type=&quot;3&quot; unique_id=&quot;10085&quot;&gt;&lt;property id=&quot;20148&quot; value=&quot;5&quot;/&gt;&lt;property id=&quot;20300&quot; value=&quot;Slide 84&quot;/&gt;&lt;property id=&quot;20307&quot; value=&quot;612&quot;/&gt;&lt;/object&gt;&lt;object type=&quot;3&quot; unique_id=&quot;10086&quot;&gt;&lt;property id=&quot;20148&quot; value=&quot;5&quot;/&gt;&lt;property id=&quot;20300&quot; value=&quot;Slide 85&quot;/&gt;&lt;property id=&quot;20307&quot; value=&quot;474&quot;/&gt;&lt;/object&gt;&lt;object type=&quot;3&quot; unique_id=&quot;10087&quot;&gt;&lt;property id=&quot;20148&quot; value=&quot;5&quot;/&gt;&lt;property id=&quot;20300&quot; value=&quot;Slide 86&quot;/&gt;&lt;property id=&quot;20307&quot; value=&quot;475&quot;/&gt;&lt;/object&gt;&lt;object type=&quot;3&quot; unique_id=&quot;10088&quot;&gt;&lt;property id=&quot;20148&quot; value=&quot;5&quot;/&gt;&lt;property id=&quot;20300&quot; value=&quot;Slide 87&quot;/&gt;&lt;property id=&quot;20307&quot; value=&quot;478&quot;/&gt;&lt;/object&gt;&lt;object type=&quot;3&quot; unique_id=&quot;10089&quot;&gt;&lt;property id=&quot;20148&quot; value=&quot;5&quot;/&gt;&lt;property id=&quot;20300&quot; value=&quot;Slide 88&quot;/&gt;&lt;property id=&quot;20307&quot; value=&quot;479&quot;/&gt;&lt;/object&gt;&lt;object type=&quot;3&quot; unique_id=&quot;10090&quot;&gt;&lt;property id=&quot;20148&quot; value=&quot;5&quot;/&gt;&lt;property id=&quot;20300&quot; value=&quot;Slide 89&quot;/&gt;&lt;property id=&quot;20307&quot; value=&quot;480&quot;/&gt;&lt;/object&gt;&lt;object type=&quot;3&quot; unique_id=&quot;10091&quot;&gt;&lt;property id=&quot;20148&quot; value=&quot;5&quot;/&gt;&lt;property id=&quot;20300&quot; value=&quot;Slide 90&quot;/&gt;&lt;property id=&quot;20307&quot; value=&quot;613&quot;/&gt;&lt;/object&gt;&lt;object type=&quot;3&quot; unique_id=&quot;10092&quot;&gt;&lt;property id=&quot;20148&quot; value=&quot;5&quot;/&gt;&lt;property id=&quot;20300&quot; value=&quot;Slide 91&quot;/&gt;&lt;property id=&quot;20307&quot; value=&quot;482&quot;/&gt;&lt;/object&gt;&lt;object type=&quot;3&quot; unique_id=&quot;10093&quot;&gt;&lt;property id=&quot;20148&quot; value=&quot;5&quot;/&gt;&lt;property id=&quot;20300&quot; value=&quot;Slide 92&quot;/&gt;&lt;property id=&quot;20307&quot; value=&quot;485&quot;/&gt;&lt;/object&gt;&lt;object type=&quot;3&quot; unique_id=&quot;10094&quot;&gt;&lt;property id=&quot;20148&quot; value=&quot;5&quot;/&gt;&lt;property id=&quot;20300&quot; value=&quot;Slide 93&quot;/&gt;&lt;property id=&quot;20307&quot; value=&quot;486&quot;/&gt;&lt;/object&gt;&lt;object type=&quot;3&quot; unique_id=&quot;10095&quot;&gt;&lt;property id=&quot;20148&quot; value=&quot;5&quot;/&gt;&lt;property id=&quot;20300&quot; value=&quot;Slide 94&quot;/&gt;&lt;property id=&quot;20307&quot; value=&quot;487&quot;/&gt;&lt;/object&gt;&lt;object type=&quot;3&quot; unique_id=&quot;10096&quot;&gt;&lt;property id=&quot;20148&quot; value=&quot;5&quot;/&gt;&lt;property id=&quot;20300&quot; value=&quot;Slide 95&quot;/&gt;&lt;property id=&quot;20307&quot; value=&quot;614&quot;/&gt;&lt;/object&gt;&lt;object type=&quot;3&quot; unique_id=&quot;10097&quot;&gt;&lt;property id=&quot;20148&quot; value=&quot;5&quot;/&gt;&lt;property id=&quot;20300&quot; value=&quot;Slide 96&quot;/&gt;&lt;property id=&quot;20307&quot; value=&quot;615&quot;/&gt;&lt;/object&gt;&lt;object type=&quot;3&quot; unique_id=&quot;10098&quot;&gt;&lt;property id=&quot;20148&quot; value=&quot;5&quot;/&gt;&lt;property id=&quot;20300&quot; value=&quot;Slide 97&quot;/&gt;&lt;property id=&quot;20307&quot; value=&quot;621&quot;/&gt;&lt;/object&gt;&lt;object type=&quot;3&quot; unique_id=&quot;10099&quot;&gt;&lt;property id=&quot;20148&quot; value=&quot;5&quot;/&gt;&lt;property id=&quot;20300&quot; value=&quot;Slide 98&quot;/&gt;&lt;property id=&quot;20307&quot; value=&quot;618&quot;/&gt;&lt;/object&gt;&lt;object type=&quot;3&quot; unique_id=&quot;10103&quot;&gt;&lt;property id=&quot;20148&quot; value=&quot;5&quot;/&gt;&lt;property id=&quot;20300&quot; value=&quot;Slide 99&quot;/&gt;&lt;property id=&quot;20307&quot; value=&quot;622&quot;/&gt;&lt;/object&gt;&lt;object type=&quot;3&quot; unique_id=&quot;10104&quot;&gt;&lt;property id=&quot;20148&quot; value=&quot;5&quot;/&gt;&lt;property id=&quot;20300&quot; value=&quot;Slide 100&quot;/&gt;&lt;property id=&quot;20307&quot; value=&quot;623&quot;/&gt;&lt;/object&gt;&lt;object type=&quot;3&quot; unique_id=&quot;10105&quot;&gt;&lt;property id=&quot;20148&quot; value=&quot;5&quot;/&gt;&lt;property id=&quot;20300&quot; value=&quot;Slide 101&quot;/&gt;&lt;property id=&quot;20307&quot; value=&quot;624&quot;/&gt;&lt;/object&gt;&lt;object type=&quot;3&quot; unique_id=&quot;10106&quot;&gt;&lt;property id=&quot;20148&quot; value=&quot;5&quot;/&gt;&lt;property id=&quot;20300&quot; value=&quot;Slide 102&quot;/&gt;&lt;property id=&quot;20307&quot; value=&quot;625&quot;/&gt;&lt;/object&gt;&lt;object type=&quot;3&quot; unique_id=&quot;10107&quot;&gt;&lt;property id=&quot;20148&quot; value=&quot;5&quot;/&gt;&lt;property id=&quot;20300&quot; value=&quot;Slide 103&quot;/&gt;&lt;property id=&quot;20307&quot; value=&quot;626&quot;/&gt;&lt;/object&gt;&lt;object type=&quot;3&quot; unique_id=&quot;10108&quot;&gt;&lt;property id=&quot;20148&quot; value=&quot;5&quot;/&gt;&lt;property id=&quot;20300&quot; value=&quot;Slide 104&quot;/&gt;&lt;property id=&quot;20307&quot; value=&quot;627&quot;/&gt;&lt;/object&gt;&lt;object type=&quot;3&quot; unique_id=&quot;10109&quot;&gt;&lt;property id=&quot;20148&quot; value=&quot;5&quot;/&gt;&lt;property id=&quot;20300&quot; value=&quot;Slide 105&quot;/&gt;&lt;property id=&quot;20307&quot; value=&quot;628&quot;/&gt;&lt;/object&gt;&lt;object type=&quot;3&quot; unique_id=&quot;10110&quot;&gt;&lt;property id=&quot;20148&quot; value=&quot;5&quot;/&gt;&lt;property id=&quot;20300&quot; value=&quot;Slide 106&quot;/&gt;&lt;property id=&quot;20307&quot; value=&quot;493&quot;/&gt;&lt;/object&gt;&lt;object type=&quot;3&quot; unique_id=&quot;10111&quot;&gt;&lt;property id=&quot;20148&quot; value=&quot;5&quot;/&gt;&lt;property id=&quot;20300&quot; value=&quot;Slide 107&quot;/&gt;&lt;property id=&quot;20307&quot; value=&quot;494&quot;/&gt;&lt;/object&gt;&lt;object type=&quot;3&quot; unique_id=&quot;10112&quot;&gt;&lt;property id=&quot;20148&quot; value=&quot;5&quot;/&gt;&lt;property id=&quot;20300&quot; value=&quot;Slide 108 - &amp;quot; 父结点表示法&amp;quot;&quot;/&gt;&lt;property id=&quot;20307&quot; value=&quot;495&quot;/&gt;&lt;/object&gt;&lt;object type=&quot;3&quot; unique_id=&quot;10113&quot;&gt;&lt;property id=&quot;20148&quot; value=&quot;5&quot;/&gt;&lt;property id=&quot;20300&quot; value=&quot;Slide 109 - &amp;quot;孩子表示法&amp;quot;&quot;/&gt;&lt;property id=&quot;20307&quot; value=&quot;496&quot;/&gt;&lt;/object&gt;&lt;object type=&quot;3&quot; unique_id=&quot;10114&quot;&gt;&lt;property id=&quot;20148&quot; value=&quot;5&quot;/&gt;&lt;property id=&quot;20300&quot; value=&quot;Slide 110&quot;/&gt;&lt;property id=&quot;20307&quot; value=&quot;497&quot;/&gt;&lt;/object&gt;&lt;object type=&quot;3&quot; unique_id=&quot;10115&quot;&gt;&lt;property id=&quot;20148&quot; value=&quot;5&quot;/&gt;&lt;property id=&quot;20300&quot; value=&quot;Slide 111&quot;/&gt;&lt;property id=&quot;20307&quot; value=&quot;498&quot;/&gt;&lt;/object&gt;&lt;object type=&quot;3&quot; unique_id=&quot;10116&quot;&gt;&lt;property id=&quot;20148&quot; value=&quot;5&quot;/&gt;&lt;property id=&quot;20300&quot; value=&quot;Slide 112&quot;/&gt;&lt;property id=&quot;20307&quot; value=&quot;499&quot;/&gt;&lt;/object&gt;&lt;object type=&quot;3&quot; unique_id=&quot;10117&quot;&gt;&lt;property id=&quot;20148&quot; value=&quot;5&quot;/&gt;&lt;property id=&quot;20300&quot; value=&quot;Slide 113&quot;/&gt;&lt;property id=&quot;20307&quot; value=&quot;500&quot;/&gt;&lt;/object&gt;&lt;object type=&quot;3&quot; unique_id=&quot;10118&quot;&gt;&lt;property id=&quot;20148&quot; value=&quot;5&quot;/&gt;&lt;property id=&quot;20300&quot; value=&quot;Slide 114&quot;/&gt;&lt;property id=&quot;20307&quot; value=&quot;501&quot;/&gt;&lt;/object&gt;&lt;object type=&quot;3&quot; unique_id=&quot;10119&quot;&gt;&lt;property id=&quot;20148&quot; value=&quot;5&quot;/&gt;&lt;property id=&quot;20300&quot; value=&quot;Slide 115 - &amp;quot;孩子链表表示&amp;quot;&quot;/&gt;&lt;property id=&quot;20307&quot; value=&quot;502&quot;/&gt;&lt;/object&gt;&lt;object type=&quot;3&quot; unique_id=&quot;10120&quot;&gt;&lt;property id=&quot;20148&quot; value=&quot;5&quot;/&gt;&lt;property id=&quot;20300&quot; value=&quot;Slide 116&quot;/&gt;&lt;property id=&quot;20307&quot; value=&quot;651&quot;/&gt;&lt;/object&gt;&lt;object type=&quot;3&quot; unique_id=&quot;10121&quot;&gt;&lt;property id=&quot;20148&quot; value=&quot;5&quot;/&gt;&lt;property id=&quot;20300&quot; value=&quot;Slide 117&quot;/&gt;&lt;property id=&quot;20307&quot; value=&quot;652&quot;/&gt;&lt;/object&gt;&lt;object type=&quot;3&quot; unique_id=&quot;10122&quot;&gt;&lt;property id=&quot;20148&quot; value=&quot;5&quot;/&gt;&lt;property id=&quot;20300&quot; value=&quot;Slide 118&quot;/&gt;&lt;property id=&quot;20307&quot; value=&quot;653&quot;/&gt;&lt;/object&gt;&lt;object type=&quot;3&quot; unique_id=&quot;10123&quot;&gt;&lt;property id=&quot;20148&quot; value=&quot;5&quot;/&gt;&lt;property id=&quot;20300&quot; value=&quot;Slide 119&quot;/&gt;&lt;property id=&quot;20307&quot; value=&quot;503&quot;/&gt;&lt;/object&gt;&lt;object type=&quot;3&quot; unique_id=&quot;10124&quot;&gt;&lt;property id=&quot;20148&quot; value=&quot;5&quot;/&gt;&lt;property id=&quot;20300&quot; value=&quot;Slide 120&quot;/&gt;&lt;property id=&quot;20307&quot; value=&quot;504&quot;/&gt;&lt;/object&gt;&lt;object type=&quot;3&quot; unique_id=&quot;10125&quot;&gt;&lt;property id=&quot;20148&quot; value=&quot;5&quot;/&gt;&lt;property id=&quot;20300&quot; value=&quot;Slide 121&quot;/&gt;&lt;property id=&quot;20307&quot; value=&quot;632&quot;/&gt;&lt;/object&gt;&lt;object type=&quot;3&quot; unique_id=&quot;10126&quot;&gt;&lt;property id=&quot;20148&quot; value=&quot;5&quot;/&gt;&lt;property id=&quot;20300&quot; value=&quot;Slide 122&quot;/&gt;&lt;property id=&quot;20307&quot; value=&quot;633&quot;/&gt;&lt;/object&gt;&lt;object type=&quot;3&quot; unique_id=&quot;10127&quot;&gt;&lt;property id=&quot;20148&quot; value=&quot;5&quot;/&gt;&lt;property id=&quot;20300&quot; value=&quot;Slide 123&quot;/&gt;&lt;property id=&quot;20307&quot; value=&quot;634&quot;/&gt;&lt;/object&gt;&lt;object type=&quot;3&quot; unique_id=&quot;10128&quot;&gt;&lt;property id=&quot;20148&quot; value=&quot;5&quot;/&gt;&lt;property id=&quot;20300&quot; value=&quot;Slide 124&quot;/&gt;&lt;property id=&quot;20307&quot; value=&quot;639&quot;/&gt;&lt;/object&gt;&lt;object type=&quot;3&quot; unique_id=&quot;10129&quot;&gt;&lt;property id=&quot;20148&quot; value=&quot;5&quot;/&gt;&lt;property id=&quot;20300&quot; value=&quot;Slide 125&quot;/&gt;&lt;property id=&quot;20307&quot; value=&quot;523&quot;/&gt;&lt;/object&gt;&lt;object type=&quot;3&quot; unique_id=&quot;10130&quot;&gt;&lt;property id=&quot;20148&quot; value=&quot;5&quot;/&gt;&lt;property id=&quot;20300&quot; value=&quot;Slide 126&quot;/&gt;&lt;property id=&quot;20307&quot; value=&quot;637&quot;/&gt;&lt;/object&gt;&lt;object type=&quot;3&quot; unique_id=&quot;10131&quot;&gt;&lt;property id=&quot;20148&quot; value=&quot;5&quot;/&gt;&lt;property id=&quot;20300&quot; value=&quot;Slide 127&quot;/&gt;&lt;property id=&quot;20307&quot; value=&quot;638&quot;/&gt;&lt;/object&gt;&lt;object type=&quot;3&quot; unique_id=&quot;10132&quot;&gt;&lt;property id=&quot;20148&quot; value=&quot;5&quot;/&gt;&lt;property id=&quot;20300&quot; value=&quot;Slide 128&quot;/&gt;&lt;property id=&quot;20307&quot; value=&quot;636&quot;/&gt;&lt;/object&gt;&lt;object type=&quot;3&quot; unique_id=&quot;10133&quot;&gt;&lt;property id=&quot;20148&quot; value=&quot;5&quot;/&gt;&lt;property id=&quot;20300&quot; value=&quot;Slide 129&quot;/&gt;&lt;property id=&quot;20307&quot; value=&quot;546&quot;/&gt;&lt;/object&gt;&lt;object type=&quot;3&quot; unique_id=&quot;10134&quot;&gt;&lt;property id=&quot;20148&quot; value=&quot;5&quot;/&gt;&lt;property id=&quot;20300&quot; value=&quot;Slide 130&quot;/&gt;&lt;property id=&quot;20307&quot; value=&quot;547&quot;/&gt;&lt;/object&gt;&lt;object type=&quot;3&quot; unique_id=&quot;10135&quot;&gt;&lt;property id=&quot;20148&quot; value=&quot;5&quot;/&gt;&lt;property id=&quot;20300&quot; value=&quot;Slide 131&quot;/&gt;&lt;property id=&quot;20307&quot; value=&quot;548&quot;/&gt;&lt;/object&gt;&lt;object type=&quot;3&quot; unique_id=&quot;10136&quot;&gt;&lt;property id=&quot;20148&quot; value=&quot;5&quot;/&gt;&lt;property id=&quot;20300&quot; value=&quot;Slide 132&quot;/&gt;&lt;property id=&quot;20307&quot; value=&quot;549&quot;/&gt;&lt;/object&gt;&lt;object type=&quot;3&quot; unique_id=&quot;10137&quot;&gt;&lt;property id=&quot;20148&quot; value=&quot;5&quot;/&gt;&lt;property id=&quot;20300&quot; value=&quot;Slide 133&quot;/&gt;&lt;property id=&quot;20307&quot; value=&quot;550&quot;/&gt;&lt;/object&gt;&lt;object type=&quot;3&quot; unique_id=&quot;10138&quot;&gt;&lt;property id=&quot;20148&quot; value=&quot;5&quot;/&gt;&lt;property id=&quot;20300&quot; value=&quot;Slide 134&quot;/&gt;&lt;property id=&quot;20307&quot; value=&quot;553&quot;/&gt;&lt;/object&gt;&lt;object type=&quot;3&quot; unique_id=&quot;10139&quot;&gt;&lt;property id=&quot;20148&quot; value=&quot;5&quot;/&gt;&lt;property id=&quot;20300&quot; value=&quot;Slide 135&quot;/&gt;&lt;property id=&quot;20307&quot; value=&quot;554&quot;/&gt;&lt;/object&gt;&lt;object type=&quot;3&quot; unique_id=&quot;10140&quot;&gt;&lt;property id=&quot;20148&quot; value=&quot;5&quot;/&gt;&lt;property id=&quot;20300&quot; value=&quot;Slide 136&quot;/&gt;&lt;property id=&quot;20307&quot; value=&quot;555&quot;/&gt;&lt;/object&gt;&lt;object type=&quot;3&quot; unique_id=&quot;10141&quot;&gt;&lt;property id=&quot;20148&quot; value=&quot;5&quot;/&gt;&lt;property id=&quot;20300&quot; value=&quot;Slide 137&quot;/&gt;&lt;property id=&quot;20307&quot; value=&quot;556&quot;/&gt;&lt;/object&gt;&lt;object type=&quot;3&quot; unique_id=&quot;10142&quot;&gt;&lt;property id=&quot;20148&quot; value=&quot;5&quot;/&gt;&lt;property id=&quot;20300&quot; value=&quot;Slide 138&quot;/&gt;&lt;property id=&quot;20307&quot; value=&quot;557&quot;/&gt;&lt;/object&gt;&lt;object type=&quot;3&quot; unique_id=&quot;10143&quot;&gt;&lt;property id=&quot;20148&quot; value=&quot;5&quot;/&gt;&lt;property id=&quot;20300&quot; value=&quot;Slide 139&quot;/&gt;&lt;property id=&quot;20307&quot; value=&quot;559&quot;/&gt;&lt;/object&gt;&lt;object type=&quot;3&quot; unique_id=&quot;10144&quot;&gt;&lt;property id=&quot;20148&quot; value=&quot;5&quot;/&gt;&lt;property id=&quot;20300&quot; value=&quot;Slide 140&quot;/&gt;&lt;property id=&quot;20307&quot; value=&quot;579&quot;/&gt;&lt;/object&gt;&lt;object type=&quot;3&quot; unique_id=&quot;10145&quot;&gt;&lt;property id=&quot;20148&quot; value=&quot;5&quot;/&gt;&lt;property id=&quot;20300&quot; value=&quot;Slide 141&quot;/&gt;&lt;property id=&quot;20307&quot; value=&quot;562&quot;/&gt;&lt;/object&gt;&lt;object type=&quot;3&quot; unique_id=&quot;10146&quot;&gt;&lt;property id=&quot;20148&quot; value=&quot;5&quot;/&gt;&lt;property id=&quot;20300&quot; value=&quot;Slide 142&quot;/&gt;&lt;property id=&quot;20307&quot; value=&quot;564&quot;/&gt;&lt;/object&gt;&lt;object type=&quot;3&quot; unique_id=&quot;10147&quot;&gt;&lt;property id=&quot;20148&quot; value=&quot;5&quot;/&gt;&lt;property id=&quot;20300&quot; value=&quot;Slide 143&quot;/&gt;&lt;property id=&quot;20307&quot; value=&quot;565&quot;/&gt;&lt;/object&gt;&lt;object type=&quot;3&quot; unique_id=&quot;10148&quot;&gt;&lt;property id=&quot;20148&quot; value=&quot;5&quot;/&gt;&lt;property id=&quot;20300&quot; value=&quot;Slide 144&quot;/&gt;&lt;property id=&quot;20307&quot; value=&quot;567&quot;/&gt;&lt;/object&gt;&lt;object type=&quot;3&quot; unique_id=&quot;10149&quot;&gt;&lt;property id=&quot;20148&quot; value=&quot;5&quot;/&gt;&lt;property id=&quot;20300&quot; value=&quot;Slide 145&quot;/&gt;&lt;property id=&quot;20307&quot; value=&quot;580&quot;/&gt;&lt;/object&gt;&lt;object type=&quot;3&quot; unique_id=&quot;10150&quot;&gt;&lt;property id=&quot;20148&quot; value=&quot;5&quot;/&gt;&lt;property id=&quot;20300&quot; value=&quot;Slide 146&quot;/&gt;&lt;property id=&quot;20307&quot; value=&quot;569&quot;/&gt;&lt;/object&gt;&lt;object type=&quot;3&quot; unique_id=&quot;10151&quot;&gt;&lt;property id=&quot;20148&quot; value=&quot;5&quot;/&gt;&lt;property id=&quot;20300&quot; value=&quot;Slide 147&quot;/&gt;&lt;property id=&quot;20307&quot; value=&quot;570&quot;/&gt;&lt;/object&gt;&lt;object type=&quot;3&quot; unique_id=&quot;10152&quot;&gt;&lt;property id=&quot;20148&quot; value=&quot;5&quot;/&gt;&lt;property id=&quot;20300&quot; value=&quot;Slide 148&quot;/&gt;&lt;property id=&quot;20307&quot; value=&quot;571&quot;/&gt;&lt;/object&gt;&lt;object type=&quot;3&quot; unique_id=&quot;10153&quot;&gt;&lt;property id=&quot;20148&quot; value=&quot;5&quot;/&gt;&lt;property id=&quot;20300&quot; value=&quot;Slide 149&quot;/&gt;&lt;property id=&quot;20307&quot; value=&quot;574&quot;/&gt;&lt;/object&gt;&lt;object type=&quot;3&quot; unique_id=&quot;10154&quot;&gt;&lt;property id=&quot;20148&quot; value=&quot;5&quot;/&gt;&lt;property id=&quot;20300&quot; value=&quot;Slide 150&quot;/&gt;&lt;property id=&quot;20307&quot; value=&quot;572&quot;/&gt;&lt;/object&gt;&lt;object type=&quot;3&quot; unique_id=&quot;10155&quot;&gt;&lt;property id=&quot;20148&quot; value=&quot;5&quot;/&gt;&lt;property id=&quot;20300&quot; value=&quot;Slide 151&quot;/&gt;&lt;property id=&quot;20307&quot; value=&quot;640&quot;/&gt;&lt;/object&gt;&lt;object type=&quot;3&quot; unique_id=&quot;10156&quot;&gt;&lt;property id=&quot;20148&quot; value=&quot;5&quot;/&gt;&lt;property id=&quot;20300&quot; value=&quot;Slide 152&quot;/&gt;&lt;property id=&quot;20307&quot; value=&quot;641&quot;/&gt;&lt;/object&gt;&lt;object type=&quot;3&quot; unique_id=&quot;10157&quot;&gt;&lt;property id=&quot;20148&quot; value=&quot;5&quot;/&gt;&lt;property id=&quot;20300&quot; value=&quot;Slide 153&quot;/&gt;&lt;property id=&quot;20307&quot; value=&quot;528&quot;/&gt;&lt;/object&gt;&lt;object type=&quot;3&quot; unique_id=&quot;10158&quot;&gt;&lt;property id=&quot;20148&quot; value=&quot;5&quot;/&gt;&lt;property id=&quot;20300&quot; value=&quot;Slide 154&quot;/&gt;&lt;property id=&quot;20307&quot; value=&quot;573&quot;/&gt;&lt;/object&gt;&lt;object type=&quot;3&quot; unique_id=&quot;10159&quot;&gt;&lt;property id=&quot;20148&quot; value=&quot;5&quot;/&gt;&lt;property id=&quot;20300&quot; value=&quot;Slide 155&quot;/&gt;&lt;property id=&quot;20307&quot; value=&quot;530&quot;/&gt;&lt;/object&gt;&lt;object type=&quot;3&quot; unique_id=&quot;10160&quot;&gt;&lt;property id=&quot;20148&quot; value=&quot;5&quot;/&gt;&lt;property id=&quot;20300&quot; value=&quot;Slide 156&quot;/&gt;&lt;property id=&quot;20307&quot; value=&quot;531&quot;/&gt;&lt;/object&gt;&lt;object type=&quot;3&quot; unique_id=&quot;10161&quot;&gt;&lt;property id=&quot;20148&quot; value=&quot;5&quot;/&gt;&lt;property id=&quot;20300&quot; value=&quot;Slide 157&quot;/&gt;&lt;property id=&quot;20307&quot; value=&quot;532&quot;/&gt;&lt;/object&gt;&lt;object type=&quot;3&quot; unique_id=&quot;10162&quot;&gt;&lt;property id=&quot;20148&quot; value=&quot;5&quot;/&gt;&lt;property id=&quot;20300&quot; value=&quot;Slide 158&quot;/&gt;&lt;property id=&quot;20307&quot; value=&quot;533&quot;/&gt;&lt;/object&gt;&lt;object type=&quot;3&quot; unique_id=&quot;10163&quot;&gt;&lt;property id=&quot;20148&quot; value=&quot;5&quot;/&gt;&lt;property id=&quot;20300&quot; value=&quot;Slide 159&quot;/&gt;&lt;property id=&quot;20307&quot; value=&quot;536&quot;/&gt;&lt;/object&gt;&lt;object type=&quot;3&quot; unique_id=&quot;10164&quot;&gt;&lt;property id=&quot;20148&quot; value=&quot;5&quot;/&gt;&lt;property id=&quot;20300&quot; value=&quot;Slide 160&quot;/&gt;&lt;property id=&quot;20307&quot; value=&quot;537&quot;/&gt;&lt;/object&gt;&lt;object type=&quot;3&quot; unique_id=&quot;10165&quot;&gt;&lt;property id=&quot;20148&quot; value=&quot;5&quot;/&gt;&lt;property id=&quot;20300&quot; value=&quot;Slide 161&quot;/&gt;&lt;property id=&quot;20307&quot; value=&quot;643&quot;/&gt;&lt;/object&gt;&lt;object type=&quot;3&quot; unique_id=&quot;10166&quot;&gt;&lt;property id=&quot;20148&quot; value=&quot;5&quot;/&gt;&lt;property id=&quot;20300&quot; value=&quot;Slide 162&quot;/&gt;&lt;property id=&quot;20307&quot; value=&quot;538&quot;/&gt;&lt;/object&gt;&lt;object type=&quot;3&quot; unique_id=&quot;10167&quot;&gt;&lt;property id=&quot;20148&quot; value=&quot;5&quot;/&gt;&lt;property id=&quot;20300&quot; value=&quot;Slide 163&quot;/&gt;&lt;property id=&quot;20307&quot; value=&quot;642&quot;/&gt;&lt;/object&gt;&lt;object type=&quot;3&quot; unique_id=&quot;10168&quot;&gt;&lt;property id=&quot;20148&quot; value=&quot;5&quot;/&gt;&lt;property id=&quot;20300&quot; value=&quot;Slide 164&quot;/&gt;&lt;property id=&quot;20307&quot; value=&quot;644&quot;/&gt;&lt;/object&gt;&lt;object type=&quot;3&quot; unique_id=&quot;10169&quot;&gt;&lt;property id=&quot;20148&quot; value=&quot;5&quot;/&gt;&lt;property id=&quot;20300&quot; value=&quot;Slide 165&quot;/&gt;&lt;property id=&quot;20307&quot; value=&quot;645&quot;/&gt;&lt;/object&gt;&lt;object type=&quot;3&quot; unique_id=&quot;10170&quot;&gt;&lt;property id=&quot;20148&quot; value=&quot;5&quot;/&gt;&lt;property id=&quot;20300&quot; value=&quot;Slide 166&quot;/&gt;&lt;property id=&quot;20307&quot; value=&quot;646&quot;/&gt;&lt;/object&gt;&lt;object type=&quot;3&quot; unique_id=&quot;10171&quot;&gt;&lt;property id=&quot;20148&quot; value=&quot;5&quot;/&gt;&lt;property id=&quot;20300&quot; value=&quot;Slide 167&quot;/&gt;&lt;property id=&quot;20307&quot; value=&quot;647&quot;/&gt;&lt;/object&gt;&lt;object type=&quot;3&quot; unique_id=&quot;10172&quot;&gt;&lt;property id=&quot;20148&quot; value=&quot;5&quot;/&gt;&lt;property id=&quot;20300&quot; value=&quot;Slide 168&quot;/&gt;&lt;property id=&quot;20307&quot; value=&quot;605&quot;/&gt;&lt;/object&gt;&lt;object type=&quot;3&quot; unique_id=&quot;11199&quot;&gt;&lt;property id=&quot;20148&quot; value=&quot;5&quot;/&gt;&lt;property id=&quot;20300&quot; value=&quot;Slide 74&quot;/&gt;&lt;property id=&quot;20307&quot; value=&quot;654&quot;/&gt;&lt;/object&gt;&lt;object type=&quot;3&quot; unique_id=&quot;11200&quot;&gt;&lt;property id=&quot;20148&quot; value=&quot;5&quot;/&gt;&lt;property id=&quot;20300&quot; value=&quot;Slide 75&quot;/&gt;&lt;property id=&quot;20307&quot; value=&quot;655&quot;/&gt;&lt;/object&gt;&lt;object type=&quot;3&quot; unique_id=&quot;11201&quot;&gt;&lt;property id=&quot;20148&quot; value=&quot;5&quot;/&gt;&lt;property id=&quot;20300&quot; value=&quot;Slide 76&quot;/&gt;&lt;property id=&quot;20307&quot; value=&quot;656&quot;/&gt;&lt;/object&gt;&lt;/object&gt;&lt;/object&gt;&lt;/database&gt;"/>
  <p:tag name="SECTOMILLISECCONVERTED" val="1"/>
</p:tagLst>
</file>

<file path=ppt/theme/theme1.xml><?xml version="1.0" encoding="utf-8"?>
<a:theme xmlns:a="http://schemas.openxmlformats.org/drawingml/2006/main" name="JLUDS">
  <a:themeElements>
    <a:clrScheme name="">
      <a:dk1>
        <a:srgbClr val="000000"/>
      </a:dk1>
      <a:lt1>
        <a:srgbClr val="FFFFFF"/>
      </a:lt1>
      <a:dk2>
        <a:srgbClr val="0000FF"/>
      </a:dk2>
      <a:lt2>
        <a:srgbClr val="DADADA"/>
      </a:lt2>
      <a:accent1>
        <a:srgbClr val="EF9100"/>
      </a:accent1>
      <a:accent2>
        <a:srgbClr val="00FF9F"/>
      </a:accent2>
      <a:accent3>
        <a:srgbClr val="FFFFFF"/>
      </a:accent3>
      <a:accent4>
        <a:srgbClr val="000000"/>
      </a:accent4>
      <a:accent5>
        <a:srgbClr val="F6C7AA"/>
      </a:accent5>
      <a:accent6>
        <a:srgbClr val="00E790"/>
      </a:accent6>
      <a:hlink>
        <a:srgbClr val="7B00E4"/>
      </a:hlink>
      <a:folHlink>
        <a:srgbClr val="A2C1F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烟灰色玻璃">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China-IPv6-2000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ina-IPv6-20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China-IPv6-2000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China-IPv6-2000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China-IPv6-2000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China-IPv6-2000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China-IPv6-2000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JLUDS" id="{FB24A7F5-7EEE-4D18-9285-47BE48F729BB}" vid="{D0BB57F2-2178-4581-87F8-EE7C4D975B5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JLUDS</Template>
  <TotalTime>32344</TotalTime>
  <Words>3257</Words>
  <Application>Microsoft Office PowerPoint</Application>
  <PresentationFormat>全屏显示(4:3)</PresentationFormat>
  <Paragraphs>519</Paragraphs>
  <Slides>50</Slides>
  <Notes>16</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JLUDS</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树与二叉树的主要区别：</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dc:creator>
  <cp:lastModifiedBy>Pcsky.Me</cp:lastModifiedBy>
  <cp:revision>633</cp:revision>
  <dcterms:created xsi:type="dcterms:W3CDTF">1601-01-01T00:00:00Z</dcterms:created>
  <dcterms:modified xsi:type="dcterms:W3CDTF">2017-10-10T23:11:09Z</dcterms:modified>
</cp:coreProperties>
</file>