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4225" r:id="rId1"/>
  </p:sldMasterIdLst>
  <p:notesMasterIdLst>
    <p:notesMasterId r:id="rId220"/>
  </p:notesMasterIdLst>
  <p:sldIdLst>
    <p:sldId id="670" r:id="rId2"/>
    <p:sldId id="671" r:id="rId3"/>
    <p:sldId id="681" r:id="rId4"/>
    <p:sldId id="673" r:id="rId5"/>
    <p:sldId id="682" r:id="rId6"/>
    <p:sldId id="672" r:id="rId7"/>
    <p:sldId id="675" r:id="rId8"/>
    <p:sldId id="674" r:id="rId9"/>
    <p:sldId id="676" r:id="rId10"/>
    <p:sldId id="677" r:id="rId11"/>
    <p:sldId id="678" r:id="rId12"/>
    <p:sldId id="662" r:id="rId13"/>
    <p:sldId id="679" r:id="rId14"/>
    <p:sldId id="680" r:id="rId15"/>
    <p:sldId id="697" r:id="rId16"/>
    <p:sldId id="683" r:id="rId17"/>
    <p:sldId id="684" r:id="rId18"/>
    <p:sldId id="685" r:id="rId19"/>
    <p:sldId id="686" r:id="rId20"/>
    <p:sldId id="692" r:id="rId21"/>
    <p:sldId id="687" r:id="rId22"/>
    <p:sldId id="688" r:id="rId23"/>
    <p:sldId id="689" r:id="rId24"/>
    <p:sldId id="690" r:id="rId25"/>
    <p:sldId id="691" r:id="rId26"/>
    <p:sldId id="693" r:id="rId27"/>
    <p:sldId id="694" r:id="rId28"/>
    <p:sldId id="695" r:id="rId29"/>
    <p:sldId id="698" r:id="rId30"/>
    <p:sldId id="696" r:id="rId31"/>
    <p:sldId id="699" r:id="rId32"/>
    <p:sldId id="700" r:id="rId33"/>
    <p:sldId id="701" r:id="rId34"/>
    <p:sldId id="702" r:id="rId35"/>
    <p:sldId id="703" r:id="rId36"/>
    <p:sldId id="704" r:id="rId37"/>
    <p:sldId id="705" r:id="rId38"/>
    <p:sldId id="706" r:id="rId39"/>
    <p:sldId id="707" r:id="rId40"/>
    <p:sldId id="708" r:id="rId41"/>
    <p:sldId id="709" r:id="rId42"/>
    <p:sldId id="710" r:id="rId43"/>
    <p:sldId id="711" r:id="rId44"/>
    <p:sldId id="712" r:id="rId45"/>
    <p:sldId id="713" r:id="rId46"/>
    <p:sldId id="714" r:id="rId47"/>
    <p:sldId id="715" r:id="rId48"/>
    <p:sldId id="716" r:id="rId49"/>
    <p:sldId id="717" r:id="rId50"/>
    <p:sldId id="718" r:id="rId51"/>
    <p:sldId id="719" r:id="rId52"/>
    <p:sldId id="720" r:id="rId53"/>
    <p:sldId id="721" r:id="rId54"/>
    <p:sldId id="723" r:id="rId55"/>
    <p:sldId id="724" r:id="rId56"/>
    <p:sldId id="725" r:id="rId57"/>
    <p:sldId id="726" r:id="rId58"/>
    <p:sldId id="727" r:id="rId59"/>
    <p:sldId id="728" r:id="rId60"/>
    <p:sldId id="786" r:id="rId61"/>
    <p:sldId id="787" r:id="rId62"/>
    <p:sldId id="788" r:id="rId63"/>
    <p:sldId id="789" r:id="rId64"/>
    <p:sldId id="729" r:id="rId65"/>
    <p:sldId id="730" r:id="rId66"/>
    <p:sldId id="792" r:id="rId67"/>
    <p:sldId id="790" r:id="rId68"/>
    <p:sldId id="791" r:id="rId69"/>
    <p:sldId id="731" r:id="rId70"/>
    <p:sldId id="732" r:id="rId71"/>
    <p:sldId id="733" r:id="rId72"/>
    <p:sldId id="734" r:id="rId73"/>
    <p:sldId id="735" r:id="rId74"/>
    <p:sldId id="736" r:id="rId75"/>
    <p:sldId id="737" r:id="rId76"/>
    <p:sldId id="738" r:id="rId77"/>
    <p:sldId id="739" r:id="rId78"/>
    <p:sldId id="740" r:id="rId79"/>
    <p:sldId id="741" r:id="rId80"/>
    <p:sldId id="742" r:id="rId81"/>
    <p:sldId id="743" r:id="rId82"/>
    <p:sldId id="744" r:id="rId83"/>
    <p:sldId id="745" r:id="rId84"/>
    <p:sldId id="746" r:id="rId85"/>
    <p:sldId id="747" r:id="rId86"/>
    <p:sldId id="748" r:id="rId87"/>
    <p:sldId id="749" r:id="rId88"/>
    <p:sldId id="750" r:id="rId89"/>
    <p:sldId id="751" r:id="rId90"/>
    <p:sldId id="752" r:id="rId91"/>
    <p:sldId id="753" r:id="rId92"/>
    <p:sldId id="754" r:id="rId93"/>
    <p:sldId id="755" r:id="rId94"/>
    <p:sldId id="756" r:id="rId95"/>
    <p:sldId id="757" r:id="rId96"/>
    <p:sldId id="758" r:id="rId97"/>
    <p:sldId id="759" r:id="rId98"/>
    <p:sldId id="760" r:id="rId99"/>
    <p:sldId id="761" r:id="rId100"/>
    <p:sldId id="762" r:id="rId101"/>
    <p:sldId id="763" r:id="rId102"/>
    <p:sldId id="764" r:id="rId103"/>
    <p:sldId id="765" r:id="rId104"/>
    <p:sldId id="766" r:id="rId105"/>
    <p:sldId id="767" r:id="rId106"/>
    <p:sldId id="768" r:id="rId107"/>
    <p:sldId id="769" r:id="rId108"/>
    <p:sldId id="770" r:id="rId109"/>
    <p:sldId id="771" r:id="rId110"/>
    <p:sldId id="772" r:id="rId111"/>
    <p:sldId id="773" r:id="rId112"/>
    <p:sldId id="774" r:id="rId113"/>
    <p:sldId id="775" r:id="rId114"/>
    <p:sldId id="776" r:id="rId115"/>
    <p:sldId id="777" r:id="rId116"/>
    <p:sldId id="778" r:id="rId117"/>
    <p:sldId id="779" r:id="rId118"/>
    <p:sldId id="780" r:id="rId119"/>
    <p:sldId id="781" r:id="rId120"/>
    <p:sldId id="782" r:id="rId121"/>
    <p:sldId id="783" r:id="rId122"/>
    <p:sldId id="784" r:id="rId123"/>
    <p:sldId id="785" r:id="rId124"/>
    <p:sldId id="793" r:id="rId125"/>
    <p:sldId id="794" r:id="rId126"/>
    <p:sldId id="795" r:id="rId127"/>
    <p:sldId id="796" r:id="rId128"/>
    <p:sldId id="797" r:id="rId129"/>
    <p:sldId id="798" r:id="rId130"/>
    <p:sldId id="799" r:id="rId131"/>
    <p:sldId id="800" r:id="rId132"/>
    <p:sldId id="801" r:id="rId133"/>
    <p:sldId id="802" r:id="rId134"/>
    <p:sldId id="803" r:id="rId135"/>
    <p:sldId id="804" r:id="rId136"/>
    <p:sldId id="805" r:id="rId137"/>
    <p:sldId id="806" r:id="rId138"/>
    <p:sldId id="807" r:id="rId139"/>
    <p:sldId id="808" r:id="rId140"/>
    <p:sldId id="809" r:id="rId141"/>
    <p:sldId id="810" r:id="rId142"/>
    <p:sldId id="811" r:id="rId143"/>
    <p:sldId id="812" r:id="rId144"/>
    <p:sldId id="813" r:id="rId145"/>
    <p:sldId id="814" r:id="rId146"/>
    <p:sldId id="815" r:id="rId147"/>
    <p:sldId id="816" r:id="rId148"/>
    <p:sldId id="817" r:id="rId149"/>
    <p:sldId id="818" r:id="rId150"/>
    <p:sldId id="819" r:id="rId151"/>
    <p:sldId id="820" r:id="rId152"/>
    <p:sldId id="821" r:id="rId153"/>
    <p:sldId id="822" r:id="rId154"/>
    <p:sldId id="823" r:id="rId155"/>
    <p:sldId id="824" r:id="rId156"/>
    <p:sldId id="825" r:id="rId157"/>
    <p:sldId id="826" r:id="rId158"/>
    <p:sldId id="827" r:id="rId159"/>
    <p:sldId id="828" r:id="rId160"/>
    <p:sldId id="829" r:id="rId161"/>
    <p:sldId id="830" r:id="rId162"/>
    <p:sldId id="831" r:id="rId163"/>
    <p:sldId id="832" r:id="rId164"/>
    <p:sldId id="833" r:id="rId165"/>
    <p:sldId id="834" r:id="rId166"/>
    <p:sldId id="835" r:id="rId167"/>
    <p:sldId id="836" r:id="rId168"/>
    <p:sldId id="837" r:id="rId169"/>
    <p:sldId id="838" r:id="rId170"/>
    <p:sldId id="839" r:id="rId171"/>
    <p:sldId id="840" r:id="rId172"/>
    <p:sldId id="841" r:id="rId173"/>
    <p:sldId id="842" r:id="rId174"/>
    <p:sldId id="843" r:id="rId175"/>
    <p:sldId id="844" r:id="rId176"/>
    <p:sldId id="845" r:id="rId177"/>
    <p:sldId id="846" r:id="rId178"/>
    <p:sldId id="847" r:id="rId179"/>
    <p:sldId id="848" r:id="rId180"/>
    <p:sldId id="849" r:id="rId181"/>
    <p:sldId id="850" r:id="rId182"/>
    <p:sldId id="851" r:id="rId183"/>
    <p:sldId id="852" r:id="rId184"/>
    <p:sldId id="853" r:id="rId185"/>
    <p:sldId id="854" r:id="rId186"/>
    <p:sldId id="855" r:id="rId187"/>
    <p:sldId id="856" r:id="rId188"/>
    <p:sldId id="883" r:id="rId189"/>
    <p:sldId id="857" r:id="rId190"/>
    <p:sldId id="858" r:id="rId191"/>
    <p:sldId id="859" r:id="rId192"/>
    <p:sldId id="860" r:id="rId193"/>
    <p:sldId id="861" r:id="rId194"/>
    <p:sldId id="862" r:id="rId195"/>
    <p:sldId id="863" r:id="rId196"/>
    <p:sldId id="864" r:id="rId197"/>
    <p:sldId id="865" r:id="rId198"/>
    <p:sldId id="866" r:id="rId199"/>
    <p:sldId id="867" r:id="rId200"/>
    <p:sldId id="868" r:id="rId201"/>
    <p:sldId id="869" r:id="rId202"/>
    <p:sldId id="870" r:id="rId203"/>
    <p:sldId id="871" r:id="rId204"/>
    <p:sldId id="872" r:id="rId205"/>
    <p:sldId id="873" r:id="rId206"/>
    <p:sldId id="874" r:id="rId207"/>
    <p:sldId id="875" r:id="rId208"/>
    <p:sldId id="876" r:id="rId209"/>
    <p:sldId id="884" r:id="rId210"/>
    <p:sldId id="892" r:id="rId211"/>
    <p:sldId id="885" r:id="rId212"/>
    <p:sldId id="893" r:id="rId213"/>
    <p:sldId id="886" r:id="rId214"/>
    <p:sldId id="887" r:id="rId215"/>
    <p:sldId id="888" r:id="rId216"/>
    <p:sldId id="889" r:id="rId217"/>
    <p:sldId id="890" r:id="rId218"/>
    <p:sldId id="891" r:id="rId219"/>
  </p:sldIdLst>
  <p:sldSz cx="9144000" cy="6858000" type="screen4x3"/>
  <p:notesSz cx="6858000" cy="9144000"/>
  <p:custDataLst>
    <p:tags r:id="rId221"/>
  </p:custDataLst>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FFFF"/>
    <a:srgbClr val="FF0066"/>
    <a:srgbClr val="FFFF00"/>
    <a:srgbClr val="00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259" autoAdjust="0"/>
    <p:restoredTop sz="94867" autoAdjust="0"/>
  </p:normalViewPr>
  <p:slideViewPr>
    <p:cSldViewPr>
      <p:cViewPr varScale="1">
        <p:scale>
          <a:sx n="100" d="100"/>
          <a:sy n="100" d="100"/>
        </p:scale>
        <p:origin x="-1338"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22650"/>
    </p:cViewPr>
  </p:sorterViewPr>
  <p:notesViewPr>
    <p:cSldViewPr>
      <p:cViewPr varScale="1">
        <p:scale>
          <a:sx n="80" d="100"/>
          <a:sy n="80" d="100"/>
        </p:scale>
        <p:origin x="1660" y="40"/>
      </p:cViewPr>
      <p:guideLst/>
    </p:cSldViewPr>
  </p:notes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microsoft.com/office/2015/10/relationships/revisionInfo" Target="revisionInfo.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notesMaster" Target="notesMasters/notesMaster1.xml"/><Relationship Id="rId225"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gs" Target="tags/tag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_rels/viewProps.xml.rels><?xml version="1.0" encoding="UTF-8" standalone="yes"?>
<Relationships xmlns="http://schemas.openxmlformats.org/package/2006/relationships"><Relationship Id="rId8" Type="http://schemas.openxmlformats.org/officeDocument/2006/relationships/slide" Target="slides/slide145.xml"/><Relationship Id="rId13" Type="http://schemas.openxmlformats.org/officeDocument/2006/relationships/slide" Target="slides/slide165.xml"/><Relationship Id="rId3" Type="http://schemas.openxmlformats.org/officeDocument/2006/relationships/slide" Target="slides/slide122.xml"/><Relationship Id="rId7" Type="http://schemas.openxmlformats.org/officeDocument/2006/relationships/slide" Target="slides/slide144.xml"/><Relationship Id="rId12" Type="http://schemas.openxmlformats.org/officeDocument/2006/relationships/slide" Target="slides/slide156.xml"/><Relationship Id="rId17" Type="http://schemas.openxmlformats.org/officeDocument/2006/relationships/slide" Target="slides/slide179.xml"/><Relationship Id="rId2" Type="http://schemas.openxmlformats.org/officeDocument/2006/relationships/slide" Target="slides/slide121.xml"/><Relationship Id="rId16" Type="http://schemas.openxmlformats.org/officeDocument/2006/relationships/slide" Target="slides/slide176.xml"/><Relationship Id="rId1" Type="http://schemas.openxmlformats.org/officeDocument/2006/relationships/slide" Target="slides/slide1.xml"/><Relationship Id="rId6" Type="http://schemas.openxmlformats.org/officeDocument/2006/relationships/slide" Target="slides/slide132.xml"/><Relationship Id="rId11" Type="http://schemas.openxmlformats.org/officeDocument/2006/relationships/slide" Target="slides/slide149.xml"/><Relationship Id="rId5" Type="http://schemas.openxmlformats.org/officeDocument/2006/relationships/slide" Target="slides/slide129.xml"/><Relationship Id="rId15" Type="http://schemas.openxmlformats.org/officeDocument/2006/relationships/slide" Target="slides/slide169.xml"/><Relationship Id="rId10" Type="http://schemas.openxmlformats.org/officeDocument/2006/relationships/slide" Target="slides/slide148.xml"/><Relationship Id="rId4" Type="http://schemas.openxmlformats.org/officeDocument/2006/relationships/slide" Target="slides/slide125.xml"/><Relationship Id="rId9" Type="http://schemas.openxmlformats.org/officeDocument/2006/relationships/slide" Target="slides/slide147.xml"/><Relationship Id="rId14" Type="http://schemas.openxmlformats.org/officeDocument/2006/relationships/slide" Target="slides/slide1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xmlns="" id="{0AEE4612-EE1A-4F95-A93A-4C37CD50F3C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ea typeface="宋体" pitchFamily="2" charset="-122"/>
              </a:defRPr>
            </a:lvl1pPr>
          </a:lstStyle>
          <a:p>
            <a:pPr>
              <a:defRPr/>
            </a:pPr>
            <a:endParaRPr lang="zh-CN" altLang="en-US"/>
          </a:p>
        </p:txBody>
      </p:sp>
      <p:sp>
        <p:nvSpPr>
          <p:cNvPr id="226307" name="Rectangle 3">
            <a:extLst>
              <a:ext uri="{FF2B5EF4-FFF2-40B4-BE49-F238E27FC236}">
                <a16:creationId xmlns:a16="http://schemas.microsoft.com/office/drawing/2014/main" xmlns="" id="{214096E4-189F-471D-92E1-4C9CEC36760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xmlns="" id="{E33374F1-10F2-4DF3-AC96-C3469897CCE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6309" name="Rectangle 5">
            <a:extLst>
              <a:ext uri="{FF2B5EF4-FFF2-40B4-BE49-F238E27FC236}">
                <a16:creationId xmlns:a16="http://schemas.microsoft.com/office/drawing/2014/main" xmlns="" id="{23CAFF7A-8E9C-403B-AB6C-A02BCA684FC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6310" name="Rectangle 6">
            <a:extLst>
              <a:ext uri="{FF2B5EF4-FFF2-40B4-BE49-F238E27FC236}">
                <a16:creationId xmlns:a16="http://schemas.microsoft.com/office/drawing/2014/main" xmlns="" id="{959FB222-3FE2-4955-874A-1A32BEDD103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ea typeface="宋体" pitchFamily="2" charset="-122"/>
              </a:defRPr>
            </a:lvl1pPr>
          </a:lstStyle>
          <a:p>
            <a:pPr>
              <a:defRPr/>
            </a:pPr>
            <a:endParaRPr lang="en-US" altLang="zh-CN"/>
          </a:p>
        </p:txBody>
      </p:sp>
      <p:sp>
        <p:nvSpPr>
          <p:cNvPr id="226311" name="Rectangle 7">
            <a:extLst>
              <a:ext uri="{FF2B5EF4-FFF2-40B4-BE49-F238E27FC236}">
                <a16:creationId xmlns:a16="http://schemas.microsoft.com/office/drawing/2014/main" xmlns="" id="{19A3591A-936F-4E57-B854-F5D2EA015A7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ADF81415-9093-46EC-859C-335BA2C156F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xmlns="" id="{1771884B-F204-4D36-9B81-621DF8E1845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E82D4B0-A94A-4D8D-8217-3898EBE06CA3}" type="slidenum">
              <a:rPr lang="zh-CN" altLang="en-US" smtClean="0"/>
              <a:pPr>
                <a:spcBef>
                  <a:spcPct val="0"/>
                </a:spcBef>
              </a:pPr>
              <a:t>3</a:t>
            </a:fld>
            <a:endParaRPr lang="en-US" altLang="zh-CN"/>
          </a:p>
        </p:txBody>
      </p:sp>
      <p:sp>
        <p:nvSpPr>
          <p:cNvPr id="87043" name="Rectangle 2">
            <a:extLst>
              <a:ext uri="{FF2B5EF4-FFF2-40B4-BE49-F238E27FC236}">
                <a16:creationId xmlns:a16="http://schemas.microsoft.com/office/drawing/2014/main" xmlns="" id="{7BBC73D8-11B1-4C48-8271-94BDE22A0252}"/>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xmlns="" id="{6356B082-C2BD-45B8-88C7-397BC42C7B6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xmlns="" id="{C5202454-16C2-4AEA-BFC1-80F03E1F1C6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95AD578-B545-4884-8D6A-EC8E9AA8A4DF}" type="slidenum">
              <a:rPr lang="zh-CN" altLang="en-US" smtClean="0"/>
              <a:pPr>
                <a:spcBef>
                  <a:spcPct val="0"/>
                </a:spcBef>
              </a:pPr>
              <a:t>5</a:t>
            </a:fld>
            <a:endParaRPr lang="en-US" altLang="zh-CN"/>
          </a:p>
        </p:txBody>
      </p:sp>
      <p:sp>
        <p:nvSpPr>
          <p:cNvPr id="91139" name="Rectangle 2">
            <a:extLst>
              <a:ext uri="{FF2B5EF4-FFF2-40B4-BE49-F238E27FC236}">
                <a16:creationId xmlns:a16="http://schemas.microsoft.com/office/drawing/2014/main" xmlns="" id="{2B872636-FA3F-4221-9FF3-D94C78463F47}"/>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xmlns="" id="{33B14254-95A8-4B4B-B475-1DF5928D2BC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xmlns="" id="{AE22FDC6-E3F2-47A8-B239-8DA55F8C1D0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7C5A21D-12BD-448F-A5F1-3C11003D2708}" type="slidenum">
              <a:rPr lang="zh-CN" altLang="en-US" smtClean="0"/>
              <a:pPr>
                <a:spcBef>
                  <a:spcPct val="0"/>
                </a:spcBef>
              </a:pPr>
              <a:t>61</a:t>
            </a:fld>
            <a:endParaRPr lang="en-US" altLang="zh-CN"/>
          </a:p>
        </p:txBody>
      </p:sp>
      <p:sp>
        <p:nvSpPr>
          <p:cNvPr id="136195" name="Rectangle 2">
            <a:extLst>
              <a:ext uri="{FF2B5EF4-FFF2-40B4-BE49-F238E27FC236}">
                <a16:creationId xmlns:a16="http://schemas.microsoft.com/office/drawing/2014/main" xmlns="" id="{6BB6763D-8957-48E6-9D88-E759E09D3FFF}"/>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xmlns="" id="{0DF0987B-BC59-402F-AD79-E21BCC4BEC7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xmlns="" id="{435FEB49-A915-4E6E-B602-28CEAFDC5840}"/>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xmlns="" id="{C10F8334-9CBA-4EF3-BBE7-877993D8817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F81415-9093-46EC-859C-335BA2C156F3}" type="slidenum">
              <a:rPr lang="zh-CN" altLang="en-US" smtClean="0"/>
              <a:pPr>
                <a:defRPr/>
              </a:pPr>
              <a:t>218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xmlns="" val="1840405863"/>
      </p:ext>
    </p:extLst>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3259715818"/>
      </p:ext>
    </p:extLst>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88913"/>
            <a:ext cx="2070100" cy="5545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9750" y="188913"/>
            <a:ext cx="6057900" cy="55451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2707817157"/>
      </p:ext>
    </p:extLst>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71550" y="188913"/>
            <a:ext cx="7848600" cy="1079500"/>
          </a:xfrm>
        </p:spPr>
        <p:txBody>
          <a:bodyPr/>
          <a:lstStyle/>
          <a:p>
            <a:r>
              <a:rPr lang="zh-CN" altLang="en-US"/>
              <a:t>单击此处编辑母版标题样式</a:t>
            </a:r>
          </a:p>
        </p:txBody>
      </p:sp>
    </p:spTree>
    <p:extLst>
      <p:ext uri="{BB962C8B-B14F-4D97-AF65-F5344CB8AC3E}">
        <p14:creationId xmlns:p14="http://schemas.microsoft.com/office/powerpoint/2010/main" xmlns="" val="4279923951"/>
      </p:ext>
    </p:extLst>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188913"/>
            <a:ext cx="7848600" cy="10795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371600"/>
            <a:ext cx="4027488" cy="43624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371600"/>
            <a:ext cx="4029075" cy="43624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641895831"/>
      </p:ext>
    </p:extLst>
  </p:cSld>
  <p:clrMapOvr>
    <a:masterClrMapping/>
  </p:clrMapOvr>
  <p:transition>
    <p:strips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280400" cy="5545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959235338"/>
      </p:ext>
    </p:extLst>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extLst>
      <p:ext uri="{BB962C8B-B14F-4D97-AF65-F5344CB8AC3E}">
        <p14:creationId xmlns:p14="http://schemas.microsoft.com/office/powerpoint/2010/main" xmlns="" val="2771496107"/>
      </p:ext>
    </p:extLst>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371600"/>
            <a:ext cx="4027488" cy="436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371600"/>
            <a:ext cx="4029075" cy="436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3804686498"/>
      </p:ext>
    </p:extLst>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772262562"/>
      </p:ext>
    </p:extLst>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xmlns="" val="818633599"/>
      </p:ext>
    </p:extLst>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41607695"/>
      </p:ext>
    </p:extLst>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xmlns="" val="316623301"/>
      </p:ext>
    </p:extLst>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xmlns="" val="2513880178"/>
      </p:ext>
    </p:extLst>
  </p:cSld>
  <p:clrMapOvr>
    <a:masterClrMapping/>
  </p:clrMapOvr>
  <p:transition>
    <p:strips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ida">
            <a:extLst>
              <a:ext uri="{FF2B5EF4-FFF2-40B4-BE49-F238E27FC236}">
                <a16:creationId xmlns:a16="http://schemas.microsoft.com/office/drawing/2014/main" xmlns="" id="{307E68C2-360C-4ED4-AE0A-40C60FD72C1D}"/>
              </a:ext>
            </a:extLst>
          </p:cNvPr>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8248650" y="39688"/>
            <a:ext cx="865188" cy="865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51" name="Group 3">
            <a:extLst>
              <a:ext uri="{FF2B5EF4-FFF2-40B4-BE49-F238E27FC236}">
                <a16:creationId xmlns:a16="http://schemas.microsoft.com/office/drawing/2014/main" xmlns="" id="{E9727BD0-BF72-4ABA-BD50-C2FD74DA3438}"/>
              </a:ext>
            </a:extLst>
          </p:cNvPr>
          <p:cNvGrpSpPr>
            <a:grpSpLocks/>
          </p:cNvGrpSpPr>
          <p:nvPr/>
        </p:nvGrpSpPr>
        <p:grpSpPr bwMode="auto">
          <a:xfrm>
            <a:off x="0" y="1588"/>
            <a:ext cx="9132888" cy="6845300"/>
            <a:chOff x="0" y="1"/>
            <a:chExt cx="5753" cy="4312"/>
          </a:xfrm>
        </p:grpSpPr>
        <p:sp>
          <p:nvSpPr>
            <p:cNvPr id="1032" name="Freeform 4">
              <a:extLst>
                <a:ext uri="{FF2B5EF4-FFF2-40B4-BE49-F238E27FC236}">
                  <a16:creationId xmlns:a16="http://schemas.microsoft.com/office/drawing/2014/main" xmlns="" id="{063E39FC-6715-4391-9E66-052ED0A605D7}"/>
                </a:ext>
              </a:extLst>
            </p:cNvPr>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FFFFF"/>
                </a:gs>
                <a:gs pos="100000">
                  <a:srgbClr val="A2C1FE"/>
                </a:gs>
              </a:gsLst>
              <a:lin ang="0" scaled="1"/>
            </a:gradFill>
            <a:ln w="9525" cap="rnd">
              <a:noFill/>
              <a:round/>
              <a:headEnd/>
              <a:tailEnd/>
            </a:ln>
          </p:spPr>
          <p:txBody>
            <a:bodyPr/>
            <a:lstStyle/>
            <a:p>
              <a:pPr>
                <a:defRPr/>
              </a:pPr>
              <a:endParaRPr lang="zh-CN" altLang="en-US"/>
            </a:p>
          </p:txBody>
        </p:sp>
        <p:sp>
          <p:nvSpPr>
            <p:cNvPr id="1033" name="Arc 5">
              <a:extLst>
                <a:ext uri="{FF2B5EF4-FFF2-40B4-BE49-F238E27FC236}">
                  <a16:creationId xmlns:a16="http://schemas.microsoft.com/office/drawing/2014/main" xmlns="" id="{D73F21DC-94DE-40CE-947C-FC8603256732}"/>
                </a:ext>
              </a:extLst>
            </p:cNvPr>
            <p:cNvSpPr>
              <a:spLocks/>
            </p:cNvSpPr>
            <p:nvPr/>
          </p:nvSpPr>
          <p:spPr bwMode="auto">
            <a:xfrm>
              <a:off x="0" y="1"/>
              <a:ext cx="5298" cy="4312"/>
            </a:xfrm>
            <a:custGeom>
              <a:avLst/>
              <a:gdLst>
                <a:gd name="T0" fmla="*/ 0 w 21600"/>
                <a:gd name="T1" fmla="*/ 0 h 21600"/>
                <a:gd name="T2" fmla="*/ 5298 w 21600"/>
                <a:gd name="T3" fmla="*/ 4312 h 21600"/>
                <a:gd name="T4" fmla="*/ 0 w 21600"/>
                <a:gd name="T5" fmla="*/ 43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folHlink"/>
              </a:solidFill>
              <a:round/>
              <a:headEnd type="none" w="sm" len="sm"/>
              <a:tailEnd type="none" w="sm" len="sm"/>
            </a:ln>
          </p:spPr>
          <p:txBody>
            <a:bodyPr wrap="none" anchor="ctr"/>
            <a:lstStyle/>
            <a:p>
              <a:pPr>
                <a:defRPr/>
              </a:pPr>
              <a:endParaRPr lang="zh-CN" altLang="en-US"/>
            </a:p>
          </p:txBody>
        </p:sp>
      </p:grpSp>
      <p:sp>
        <p:nvSpPr>
          <p:cNvPr id="2052" name="Rectangle 6">
            <a:extLst>
              <a:ext uri="{FF2B5EF4-FFF2-40B4-BE49-F238E27FC236}">
                <a16:creationId xmlns:a16="http://schemas.microsoft.com/office/drawing/2014/main" xmlns="" id="{5A042487-8D85-4703-B81B-307E223FBD73}"/>
              </a:ext>
            </a:extLst>
          </p:cNvPr>
          <p:cNvSpPr>
            <a:spLocks noGrp="1" noChangeArrowheads="1"/>
          </p:cNvSpPr>
          <p:nvPr>
            <p:ph type="title"/>
          </p:nvPr>
        </p:nvSpPr>
        <p:spPr bwMode="auto">
          <a:xfrm>
            <a:off x="971550" y="188913"/>
            <a:ext cx="7848600" cy="107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2053" name="Rectangle 7">
            <a:extLst>
              <a:ext uri="{FF2B5EF4-FFF2-40B4-BE49-F238E27FC236}">
                <a16:creationId xmlns:a16="http://schemas.microsoft.com/office/drawing/2014/main" xmlns="" id="{A5275B5D-4306-4C59-924C-3061CDBF9F97}"/>
              </a:ext>
            </a:extLst>
          </p:cNvPr>
          <p:cNvSpPr>
            <a:spLocks noGrp="1" noChangeArrowheads="1"/>
          </p:cNvSpPr>
          <p:nvPr>
            <p:ph type="body" idx="1"/>
          </p:nvPr>
        </p:nvSpPr>
        <p:spPr bwMode="auto">
          <a:xfrm>
            <a:off x="539750" y="1371600"/>
            <a:ext cx="8208963" cy="436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p:txBody>
      </p:sp>
      <p:sp>
        <p:nvSpPr>
          <p:cNvPr id="1030" name="Rectangle 8">
            <a:extLst>
              <a:ext uri="{FF2B5EF4-FFF2-40B4-BE49-F238E27FC236}">
                <a16:creationId xmlns:a16="http://schemas.microsoft.com/office/drawing/2014/main" xmlns="" id="{83A0DD46-4DC4-429D-8669-CCB3D14DE0F1}"/>
              </a:ext>
            </a:extLst>
          </p:cNvPr>
          <p:cNvSpPr>
            <a:spLocks noChangeArrowheads="1"/>
          </p:cNvSpPr>
          <p:nvPr/>
        </p:nvSpPr>
        <p:spPr bwMode="auto">
          <a:xfrm>
            <a:off x="8712200" y="6577013"/>
            <a:ext cx="323850" cy="228600"/>
          </a:xfrm>
          <a:prstGeom prst="rect">
            <a:avLst/>
          </a:prstGeom>
          <a:noFill/>
          <a:ln w="9525">
            <a:noFill/>
            <a:miter lim="800000"/>
            <a:headEnd/>
            <a:tailEnd/>
          </a:ln>
        </p:spPr>
        <p:txBody>
          <a:bodyPr wrap="none" lIns="92075" tIns="46038" rIns="92075" bIns="46038">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46E8192-BD60-454C-94DC-841C03BA796A}" type="slidenum">
              <a:rPr lang="en-US" altLang="zh-CN" sz="900" b="0"/>
              <a:pPr eaLnBrk="1" hangingPunct="1"/>
              <a:t>‹#›</a:t>
            </a:fld>
            <a:endParaRPr lang="en-US" altLang="zh-CN" sz="900" b="0"/>
          </a:p>
        </p:txBody>
      </p:sp>
      <p:sp>
        <p:nvSpPr>
          <p:cNvPr id="1031" name="Rectangle 10">
            <a:extLst>
              <a:ext uri="{FF2B5EF4-FFF2-40B4-BE49-F238E27FC236}">
                <a16:creationId xmlns:a16="http://schemas.microsoft.com/office/drawing/2014/main" xmlns="" id="{F214A252-3B26-4A4C-B798-45C838C0D514}"/>
              </a:ext>
            </a:extLst>
          </p:cNvPr>
          <p:cNvSpPr>
            <a:spLocks noChangeArrowheads="1"/>
          </p:cNvSpPr>
          <p:nvPr/>
        </p:nvSpPr>
        <p:spPr bwMode="auto">
          <a:xfrm>
            <a:off x="539750" y="6586538"/>
            <a:ext cx="936625" cy="271462"/>
          </a:xfrm>
          <a:prstGeom prst="rect">
            <a:avLst/>
          </a:prstGeom>
          <a:noFill/>
          <a:ln w="9525">
            <a:noFill/>
            <a:miter lim="800000"/>
            <a:headEnd/>
            <a:tailEnd/>
          </a:ln>
        </p:spPr>
        <p:txBody>
          <a:bodyPr wrap="none" lIns="92075" tIns="46038" rIns="92075" bIns="46038" anchor="ctr"/>
          <a:lstStyle/>
          <a:p>
            <a:pPr defTabSz="762000" eaLnBrk="1" hangingPunct="1">
              <a:defRPr/>
            </a:pPr>
            <a:fld id="{AC79586E-DCD5-4B2E-A373-AED6EAE62E68}" type="datetime1">
              <a:rPr lang="zh-CN" altLang="en-US" sz="1000" b="0"/>
              <a:pPr defTabSz="762000" eaLnBrk="1" hangingPunct="1">
                <a:defRPr/>
              </a:pPr>
              <a:t>2017/10/26</a:t>
            </a:fld>
            <a:endParaRPr lang="zh-CN" altLang="zh-CN" sz="1000" b="0"/>
          </a:p>
        </p:txBody>
      </p:sp>
    </p:spTree>
    <p:extLst>
      <p:ext uri="{BB962C8B-B14F-4D97-AF65-F5344CB8AC3E}">
        <p14:creationId xmlns:p14="http://schemas.microsoft.com/office/powerpoint/2010/main" xmlns="" val="4082601333"/>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 id="2147484238" r:id="rId13"/>
    <p:sldLayoutId id="2147484239" r:id="rId14"/>
  </p:sldLayoutIdLst>
  <p:transition>
    <p:strips dir="ru"/>
  </p:transition>
  <p:txStyles>
    <p:titleStyle>
      <a:lvl1pPr algn="ctr" rtl="0" eaLnBrk="1" fontAlgn="base" hangingPunct="1">
        <a:spcBef>
          <a:spcPct val="0"/>
        </a:spcBef>
        <a:spcAft>
          <a:spcPct val="0"/>
        </a:spcAft>
        <a:defRPr kumimoji="1" sz="3600">
          <a:solidFill>
            <a:schemeClr val="tx2"/>
          </a:solidFill>
          <a:latin typeface="+mj-lt"/>
          <a:ea typeface="+mj-ea"/>
          <a:cs typeface="+mj-cs"/>
        </a:defRPr>
      </a:lvl1pPr>
      <a:lvl2pPr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2pPr>
      <a:lvl3pPr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3pPr>
      <a:lvl4pPr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4pPr>
      <a:lvl5pPr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5pPr>
      <a:lvl6pPr marL="457200"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6pPr>
      <a:lvl7pPr marL="914400"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7pPr>
      <a:lvl8pPr marL="1371600"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8pPr>
      <a:lvl9pPr marL="1828800"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9pPr>
    </p:titleStyle>
    <p:bodyStyle>
      <a:lvl1pPr marL="342900" indent="-342900" algn="l" rtl="0" eaLnBrk="1" fontAlgn="base" hangingPunct="1">
        <a:spcBef>
          <a:spcPct val="20000"/>
        </a:spcBef>
        <a:spcAft>
          <a:spcPct val="0"/>
        </a:spcAft>
        <a:buClr>
          <a:schemeClr val="accent2"/>
        </a:buClr>
        <a:buSzPct val="75000"/>
        <a:buFont typeface="Monotype Sorts" pitchFamily="2" charset="2"/>
        <a:buChar char="l"/>
        <a:defRPr kumimoji="1"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100000"/>
        <a:buChar char="–"/>
        <a:defRPr kumimoji="1" sz="2400" b="1">
          <a:solidFill>
            <a:schemeClr val="tx1"/>
          </a:solidFill>
          <a:latin typeface="+mn-lt"/>
          <a:ea typeface="+mn-ea"/>
        </a:defRPr>
      </a:lvl2pPr>
      <a:lvl3pPr marL="1143000" indent="-228600" algn="l" rtl="0" eaLnBrk="1" fontAlgn="base" hangingPunct="1">
        <a:spcBef>
          <a:spcPct val="20000"/>
        </a:spcBef>
        <a:spcAft>
          <a:spcPct val="0"/>
        </a:spcAft>
        <a:buClr>
          <a:schemeClr val="tx2"/>
        </a:buClr>
        <a:buSzPct val="65000"/>
        <a:buFont typeface="Monotype Sorts" pitchFamily="2" charset="2"/>
        <a:buChar char="l"/>
        <a:defRPr kumimoji="1" sz="2400" b="1">
          <a:solidFill>
            <a:schemeClr val="tx1"/>
          </a:solidFill>
          <a:latin typeface="+mn-lt"/>
          <a:ea typeface="+mn-ea"/>
        </a:defRPr>
      </a:lvl3pPr>
      <a:lvl4pPr marL="1600200" indent="-228600" algn="l" rtl="0" eaLnBrk="1" fontAlgn="base" hangingPunct="1">
        <a:spcBef>
          <a:spcPct val="20000"/>
        </a:spcBef>
        <a:spcAft>
          <a:spcPct val="0"/>
        </a:spcAft>
        <a:buClr>
          <a:schemeClr val="tx1"/>
        </a:buClr>
        <a:buSzPct val="100000"/>
        <a:buChar char="–"/>
        <a:defRPr kumimoji="1" sz="2400" b="1">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100000"/>
        <a:buChar char="•"/>
        <a:defRPr kumimoji="1" sz="2400" b="1">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100000"/>
        <a:buChar char="•"/>
        <a:defRPr kumimoji="1" sz="2400" b="1">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2400" b="1">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2400" b="1">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jpeg"/></Relationships>
</file>

<file path=ppt/slides/_rels/slide2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957DF97B-5569-4FDE-B68B-2BA3F5E448D9}" type="slidenum">
              <a:rPr lang="zh-CN" altLang="en-US" smtClean="0">
                <a:ea typeface="宋体" charset="-122"/>
              </a:rPr>
              <a:pPr/>
              <a:t>1</a:t>
            </a:fld>
            <a:r>
              <a:rPr lang="en-US" altLang="zh-CN" smtClean="0">
                <a:ea typeface="宋体" charset="-122"/>
              </a:rPr>
              <a:t>  </a:t>
            </a:r>
            <a:r>
              <a:rPr lang="zh-CN" altLang="en-US" smtClean="0">
                <a:ea typeface="宋体" charset="-122"/>
              </a:rPr>
              <a:t>页</a:t>
            </a:r>
          </a:p>
        </p:txBody>
      </p:sp>
      <p:sp>
        <p:nvSpPr>
          <p:cNvPr id="69634" name="Rectangle 2"/>
          <p:cNvSpPr>
            <a:spLocks noGrp="1" noChangeArrowheads="1"/>
          </p:cNvSpPr>
          <p:nvPr>
            <p:ph type="body" idx="1"/>
          </p:nvPr>
        </p:nvSpPr>
        <p:spPr>
          <a:xfrm>
            <a:off x="287338" y="1052513"/>
            <a:ext cx="8640762" cy="2197100"/>
          </a:xfrm>
        </p:spPr>
        <p:txBody>
          <a:bodyPr/>
          <a:lstStyle/>
          <a:p>
            <a:pPr marL="0" indent="0" algn="just" eaLnBrk="1" hangingPunct="1">
              <a:lnSpc>
                <a:spcPts val="4000"/>
              </a:lnSpc>
              <a:spcBef>
                <a:spcPct val="0"/>
              </a:spcBef>
              <a:buFont typeface="Wingdings" pitchFamily="2" charset="2"/>
              <a:buNone/>
            </a:pPr>
            <a:r>
              <a:rPr lang="zh-CN" altLang="en-US" sz="3000" b="0" smtClean="0">
                <a:solidFill>
                  <a:srgbClr val="CC0000"/>
                </a:solidFill>
                <a:latin typeface="Times New Roman" pitchFamily="18" charset="0"/>
                <a:ea typeface="黑体" pitchFamily="2" charset="-122"/>
                <a:cs typeface="Times New Roman" pitchFamily="18" charset="0"/>
              </a:rPr>
              <a:t>二叉树的遍历：</a:t>
            </a:r>
            <a:r>
              <a:rPr lang="zh-CN" altLang="en-US" sz="3000" b="0" smtClean="0">
                <a:latin typeface="Times New Roman" pitchFamily="18" charset="0"/>
                <a:ea typeface="黑体" pitchFamily="2" charset="-122"/>
                <a:cs typeface="Times New Roman" pitchFamily="18" charset="0"/>
              </a:rPr>
              <a:t>按照一定</a:t>
            </a:r>
            <a:r>
              <a:rPr lang="zh-CN" altLang="en-US" sz="3000" b="0" smtClean="0">
                <a:solidFill>
                  <a:srgbClr val="CC0000"/>
                </a:solidFill>
                <a:latin typeface="Times New Roman" pitchFamily="18" charset="0"/>
                <a:ea typeface="黑体" pitchFamily="2" charset="-122"/>
                <a:cs typeface="Times New Roman" pitchFamily="18" charset="0"/>
              </a:rPr>
              <a:t>次序</a:t>
            </a:r>
            <a:r>
              <a:rPr lang="zh-CN" altLang="en-US" sz="3000" b="0" smtClean="0">
                <a:latin typeface="Times New Roman" pitchFamily="18" charset="0"/>
                <a:ea typeface="黑体" pitchFamily="2" charset="-122"/>
                <a:cs typeface="Times New Roman" pitchFamily="18" charset="0"/>
              </a:rPr>
              <a:t>访问树中所有结点，且使每个结点恰好被</a:t>
            </a:r>
            <a:r>
              <a:rPr lang="zh-CN" altLang="en-US" sz="3000" b="0" smtClean="0">
                <a:solidFill>
                  <a:srgbClr val="CC0000"/>
                </a:solidFill>
                <a:latin typeface="Times New Roman" pitchFamily="18" charset="0"/>
                <a:ea typeface="黑体" pitchFamily="2" charset="-122"/>
                <a:cs typeface="Times New Roman" pitchFamily="18" charset="0"/>
              </a:rPr>
              <a:t>访问一次</a:t>
            </a:r>
            <a:r>
              <a:rPr lang="zh-CN" altLang="en-US" sz="3000" b="0" smtClean="0">
                <a:latin typeface="Times New Roman" pitchFamily="18" charset="0"/>
                <a:ea typeface="黑体" pitchFamily="2" charset="-122"/>
                <a:cs typeface="Times New Roman" pitchFamily="18" charset="0"/>
              </a:rPr>
              <a:t>。</a:t>
            </a:r>
          </a:p>
          <a:p>
            <a:pPr marL="0" indent="0" algn="just" eaLnBrk="1" hangingPunct="1">
              <a:lnSpc>
                <a:spcPts val="4000"/>
              </a:lnSpc>
              <a:spcBef>
                <a:spcPct val="0"/>
              </a:spcBef>
              <a:buFont typeface="Wingdings" pitchFamily="2" charset="2"/>
              <a:buNone/>
            </a:pPr>
            <a:r>
              <a:rPr lang="zh-CN" altLang="en-US" sz="3000" b="0" smtClean="0">
                <a:latin typeface="Times New Roman" pitchFamily="18" charset="0"/>
                <a:ea typeface="黑体" pitchFamily="2" charset="-122"/>
                <a:cs typeface="Times New Roman" pitchFamily="18" charset="0"/>
              </a:rPr>
              <a:t>以</a:t>
            </a:r>
            <a:r>
              <a:rPr lang="zh-CN" altLang="en-US" sz="3000" b="0" smtClean="0">
                <a:solidFill>
                  <a:srgbClr val="FF0000"/>
                </a:solidFill>
                <a:latin typeface="Times New Roman" pitchFamily="18" charset="0"/>
                <a:ea typeface="黑体" pitchFamily="2" charset="-122"/>
                <a:cs typeface="Times New Roman" pitchFamily="18" charset="0"/>
              </a:rPr>
              <a:t>先根</a:t>
            </a:r>
            <a:r>
              <a:rPr lang="en-US" altLang="zh-CN" sz="3000" b="0" smtClean="0">
                <a:latin typeface="Times New Roman" pitchFamily="18" charset="0"/>
                <a:ea typeface="黑体" pitchFamily="2" charset="-122"/>
                <a:cs typeface="Times New Roman" pitchFamily="18" charset="0"/>
              </a:rPr>
              <a:t>(</a:t>
            </a:r>
            <a:r>
              <a:rPr lang="zh-CN" altLang="en-US" sz="3000" b="0" smtClean="0">
                <a:latin typeface="Times New Roman" pitchFamily="18" charset="0"/>
                <a:ea typeface="黑体" pitchFamily="2" charset="-122"/>
                <a:cs typeface="Times New Roman" pitchFamily="18" charset="0"/>
              </a:rPr>
              <a:t>中根、后根</a:t>
            </a:r>
            <a:r>
              <a:rPr lang="en-US" altLang="zh-CN" sz="3000" b="0" smtClean="0">
                <a:latin typeface="Times New Roman" pitchFamily="18" charset="0"/>
                <a:ea typeface="黑体" pitchFamily="2" charset="-122"/>
                <a:cs typeface="Times New Roman" pitchFamily="18" charset="0"/>
              </a:rPr>
              <a:t>)</a:t>
            </a:r>
            <a:r>
              <a:rPr lang="zh-CN" altLang="en-US" sz="3000" b="0" smtClean="0">
                <a:solidFill>
                  <a:srgbClr val="FF0000"/>
                </a:solidFill>
                <a:latin typeface="Times New Roman" pitchFamily="18" charset="0"/>
                <a:ea typeface="黑体" pitchFamily="2" charset="-122"/>
                <a:cs typeface="Times New Roman" pitchFamily="18" charset="0"/>
              </a:rPr>
              <a:t>次序遍历</a:t>
            </a:r>
            <a:r>
              <a:rPr lang="zh-CN" altLang="en-US" sz="3000" b="0" smtClean="0">
                <a:latin typeface="Times New Roman" pitchFamily="18" charset="0"/>
                <a:ea typeface="黑体" pitchFamily="2" charset="-122"/>
                <a:cs typeface="Times New Roman" pitchFamily="18" charset="0"/>
              </a:rPr>
              <a:t>二叉树 </a:t>
            </a:r>
            <a:r>
              <a:rPr lang="en-US" altLang="zh-CN" sz="3000" b="0" smtClean="0">
                <a:latin typeface="Times New Roman" pitchFamily="18" charset="0"/>
                <a:ea typeface="黑体" pitchFamily="2" charset="-122"/>
                <a:cs typeface="Times New Roman" pitchFamily="18" charset="0"/>
              </a:rPr>
              <a:t>T, </a:t>
            </a:r>
            <a:r>
              <a:rPr lang="zh-CN" altLang="en-US" sz="3000" b="0" smtClean="0">
                <a:latin typeface="Times New Roman" pitchFamily="18" charset="0"/>
                <a:ea typeface="黑体" pitchFamily="2" charset="-122"/>
                <a:cs typeface="Times New Roman" pitchFamily="18" charset="0"/>
              </a:rPr>
              <a:t>得到 </a:t>
            </a:r>
            <a:r>
              <a:rPr lang="en-US" altLang="zh-CN" sz="3000" b="0" smtClean="0">
                <a:latin typeface="Times New Roman" pitchFamily="18" charset="0"/>
                <a:ea typeface="黑体" pitchFamily="2" charset="-122"/>
                <a:cs typeface="Times New Roman" pitchFamily="18" charset="0"/>
              </a:rPr>
              <a:t>T </a:t>
            </a:r>
            <a:r>
              <a:rPr lang="zh-CN" altLang="en-US" sz="3000" b="0" smtClean="0">
                <a:latin typeface="Times New Roman" pitchFamily="18" charset="0"/>
                <a:ea typeface="黑体" pitchFamily="2" charset="-122"/>
                <a:cs typeface="Times New Roman" pitchFamily="18" charset="0"/>
              </a:rPr>
              <a:t>之结点的一个序列</a:t>
            </a:r>
            <a:r>
              <a:rPr lang="en-US" altLang="zh-CN" sz="3000" b="0" smtClean="0">
                <a:latin typeface="Times New Roman" pitchFamily="18" charset="0"/>
                <a:ea typeface="黑体" pitchFamily="2" charset="-122"/>
                <a:cs typeface="Times New Roman" pitchFamily="18" charset="0"/>
              </a:rPr>
              <a:t>, </a:t>
            </a:r>
            <a:r>
              <a:rPr lang="zh-CN" altLang="en-US" sz="3000" b="0" smtClean="0">
                <a:latin typeface="Times New Roman" pitchFamily="18" charset="0"/>
                <a:ea typeface="黑体" pitchFamily="2" charset="-122"/>
                <a:cs typeface="Times New Roman" pitchFamily="18" charset="0"/>
              </a:rPr>
              <a:t>称为 </a:t>
            </a:r>
            <a:r>
              <a:rPr lang="en-US" altLang="zh-CN" sz="3000" b="0" smtClean="0">
                <a:latin typeface="Times New Roman" pitchFamily="18" charset="0"/>
                <a:ea typeface="黑体" pitchFamily="2" charset="-122"/>
                <a:cs typeface="Times New Roman" pitchFamily="18" charset="0"/>
              </a:rPr>
              <a:t>T </a:t>
            </a:r>
            <a:r>
              <a:rPr lang="zh-CN" altLang="en-US" sz="3000" b="0" smtClean="0">
                <a:latin typeface="Times New Roman" pitchFamily="18" charset="0"/>
                <a:ea typeface="黑体" pitchFamily="2" charset="-122"/>
                <a:cs typeface="Times New Roman" pitchFamily="18" charset="0"/>
              </a:rPr>
              <a:t>的</a:t>
            </a:r>
            <a:r>
              <a:rPr lang="zh-CN" altLang="en-US" sz="3000" b="0" smtClean="0">
                <a:solidFill>
                  <a:srgbClr val="FF0000"/>
                </a:solidFill>
                <a:latin typeface="Times New Roman" pitchFamily="18" charset="0"/>
                <a:ea typeface="黑体" pitchFamily="2" charset="-122"/>
                <a:cs typeface="Times New Roman" pitchFamily="18" charset="0"/>
              </a:rPr>
              <a:t>先根</a:t>
            </a:r>
            <a:r>
              <a:rPr lang="en-US" altLang="zh-CN" sz="3000" b="0" smtClean="0">
                <a:latin typeface="Times New Roman" pitchFamily="18" charset="0"/>
                <a:ea typeface="黑体" pitchFamily="2" charset="-122"/>
                <a:cs typeface="Times New Roman" pitchFamily="18" charset="0"/>
              </a:rPr>
              <a:t>(</a:t>
            </a:r>
            <a:r>
              <a:rPr lang="zh-CN" altLang="en-US" sz="3000" b="0" smtClean="0">
                <a:latin typeface="Times New Roman" pitchFamily="18" charset="0"/>
                <a:ea typeface="黑体" pitchFamily="2" charset="-122"/>
                <a:cs typeface="Times New Roman" pitchFamily="18" charset="0"/>
              </a:rPr>
              <a:t>中根、后根</a:t>
            </a:r>
            <a:r>
              <a:rPr lang="en-US" altLang="zh-CN" sz="3000" b="0" smtClean="0">
                <a:latin typeface="Times New Roman" pitchFamily="18" charset="0"/>
                <a:ea typeface="黑体" pitchFamily="2" charset="-122"/>
                <a:cs typeface="Times New Roman" pitchFamily="18" charset="0"/>
              </a:rPr>
              <a:t>)</a:t>
            </a:r>
            <a:r>
              <a:rPr lang="zh-CN" altLang="en-US" sz="3000" b="0" smtClean="0">
                <a:solidFill>
                  <a:srgbClr val="FF0000"/>
                </a:solidFill>
                <a:latin typeface="Times New Roman" pitchFamily="18" charset="0"/>
                <a:ea typeface="黑体" pitchFamily="2" charset="-122"/>
                <a:cs typeface="Times New Roman" pitchFamily="18" charset="0"/>
              </a:rPr>
              <a:t>序列</a:t>
            </a:r>
            <a:r>
              <a:rPr lang="en-US" altLang="zh-CN" sz="3000" b="0" smtClean="0">
                <a:solidFill>
                  <a:schemeClr val="tx1"/>
                </a:solidFill>
                <a:latin typeface="Times New Roman" pitchFamily="18" charset="0"/>
                <a:ea typeface="黑体" pitchFamily="2" charset="-122"/>
                <a:cs typeface="Times New Roman" pitchFamily="18" charset="0"/>
              </a:rPr>
              <a:t>.</a:t>
            </a:r>
            <a:endParaRPr lang="en-US" altLang="zh-CN" sz="3000" b="0" smtClean="0">
              <a:latin typeface="Times New Roman" pitchFamily="18" charset="0"/>
              <a:ea typeface="黑体" pitchFamily="2" charset="-122"/>
              <a:cs typeface="Times New Roman" pitchFamily="18" charset="0"/>
            </a:endParaRPr>
          </a:p>
        </p:txBody>
      </p:sp>
      <p:grpSp>
        <p:nvGrpSpPr>
          <p:cNvPr id="2" name="Group 31"/>
          <p:cNvGrpSpPr>
            <a:grpSpLocks/>
          </p:cNvGrpSpPr>
          <p:nvPr/>
        </p:nvGrpSpPr>
        <p:grpSpPr bwMode="auto">
          <a:xfrm>
            <a:off x="2809875" y="3771900"/>
            <a:ext cx="4972050" cy="1828800"/>
            <a:chOff x="1770" y="2286"/>
            <a:chExt cx="3132" cy="1152"/>
          </a:xfrm>
        </p:grpSpPr>
        <p:sp>
          <p:nvSpPr>
            <p:cNvPr id="69650" name="Text Box 4"/>
            <p:cNvSpPr txBox="1">
              <a:spLocks noChangeArrowheads="1"/>
            </p:cNvSpPr>
            <p:nvPr/>
          </p:nvSpPr>
          <p:spPr bwMode="auto">
            <a:xfrm>
              <a:off x="1770" y="2730"/>
              <a:ext cx="929" cy="229"/>
            </a:xfrm>
            <a:prstGeom prst="rect">
              <a:avLst/>
            </a:prstGeom>
            <a:noFill/>
            <a:ln w="9525">
              <a:noFill/>
              <a:miter lim="800000"/>
              <a:headEnd/>
              <a:tailEnd/>
            </a:ln>
          </p:spPr>
          <p:txBody>
            <a:bodyPr lIns="0" tIns="0" rIns="0" bIns="0">
              <a:spAutoFit/>
            </a:bodyPr>
            <a:lstStyle/>
            <a:p>
              <a:pPr algn="ctr">
                <a:lnSpc>
                  <a:spcPct val="85000"/>
                </a:lnSpc>
              </a:pPr>
              <a:r>
                <a:rPr kumimoji="1" lang="zh-CN" altLang="en-US" sz="2800">
                  <a:solidFill>
                    <a:srgbClr val="04440F"/>
                  </a:solidFill>
                  <a:ea typeface="黑体" pitchFamily="2" charset="-122"/>
                </a:rPr>
                <a:t>遍历方式</a:t>
              </a:r>
            </a:p>
          </p:txBody>
        </p:sp>
        <p:sp>
          <p:nvSpPr>
            <p:cNvPr id="69651" name="AutoShape 5"/>
            <p:cNvSpPr>
              <a:spLocks/>
            </p:cNvSpPr>
            <p:nvPr/>
          </p:nvSpPr>
          <p:spPr bwMode="auto">
            <a:xfrm>
              <a:off x="2748" y="2286"/>
              <a:ext cx="336" cy="1152"/>
            </a:xfrm>
            <a:prstGeom prst="leftBrace">
              <a:avLst>
                <a:gd name="adj1" fmla="val 28571"/>
                <a:gd name="adj2" fmla="val 50000"/>
              </a:avLst>
            </a:prstGeom>
            <a:noFill/>
            <a:ln w="31750" cap="sq">
              <a:solidFill>
                <a:srgbClr val="04440F"/>
              </a:solidFill>
              <a:round/>
              <a:headEnd type="none" w="sm" len="sm"/>
              <a:tailEnd type="none" w="med" len="lg"/>
            </a:ln>
          </p:spPr>
          <p:txBody>
            <a:bodyPr wrap="none" anchor="ctr"/>
            <a:lstStyle/>
            <a:p>
              <a:pPr>
                <a:spcBef>
                  <a:spcPct val="20000"/>
                </a:spcBef>
                <a:buClr>
                  <a:schemeClr val="bg2"/>
                </a:buClr>
                <a:buSzPct val="75000"/>
                <a:buFont typeface="Wingdings" pitchFamily="2" charset="2"/>
                <a:buNone/>
              </a:pPr>
              <a:endParaRPr lang="zh-CN" altLang="en-US"/>
            </a:p>
          </p:txBody>
        </p:sp>
        <p:sp>
          <p:nvSpPr>
            <p:cNvPr id="69652" name="Text Box 6"/>
            <p:cNvSpPr txBox="1">
              <a:spLocks noChangeArrowheads="1"/>
            </p:cNvSpPr>
            <p:nvPr/>
          </p:nvSpPr>
          <p:spPr bwMode="auto">
            <a:xfrm>
              <a:off x="3150" y="2298"/>
              <a:ext cx="1752" cy="1115"/>
            </a:xfrm>
            <a:prstGeom prst="rect">
              <a:avLst/>
            </a:prstGeom>
            <a:noFill/>
            <a:ln w="9525">
              <a:noFill/>
              <a:miter lim="800000"/>
              <a:headEnd/>
              <a:tailEnd/>
            </a:ln>
          </p:spPr>
          <p:txBody>
            <a:bodyPr lIns="0" tIns="0" rIns="0" bIns="0">
              <a:spAutoFit/>
            </a:bodyPr>
            <a:lstStyle/>
            <a:p>
              <a:pPr>
                <a:spcBef>
                  <a:spcPct val="50000"/>
                </a:spcBef>
              </a:pPr>
              <a:r>
                <a:rPr kumimoji="1" lang="zh-CN" altLang="en-US" sz="2800">
                  <a:solidFill>
                    <a:srgbClr val="04440F"/>
                  </a:solidFill>
                  <a:ea typeface="黑体" pitchFamily="2" charset="-122"/>
                </a:rPr>
                <a:t>先根遍历：</a:t>
              </a:r>
              <a:r>
                <a:rPr kumimoji="1" lang="zh-CN" altLang="en-US" sz="3200">
                  <a:solidFill>
                    <a:srgbClr val="04440F"/>
                  </a:solidFill>
                  <a:ea typeface="幼圆"/>
                  <a:cs typeface="幼圆"/>
                </a:rPr>
                <a:t> </a:t>
              </a:r>
              <a:r>
                <a:rPr kumimoji="1" lang="en-US" altLang="zh-CN" sz="2800">
                  <a:solidFill>
                    <a:srgbClr val="04440F"/>
                  </a:solidFill>
                  <a:ea typeface="幼圆"/>
                  <a:cs typeface="幼圆"/>
                </a:rPr>
                <a:t>DLR</a:t>
              </a:r>
            </a:p>
            <a:p>
              <a:pPr>
                <a:spcBef>
                  <a:spcPct val="50000"/>
                </a:spcBef>
              </a:pPr>
              <a:r>
                <a:rPr kumimoji="1" lang="zh-CN" altLang="en-US" sz="2800">
                  <a:solidFill>
                    <a:srgbClr val="04440F"/>
                  </a:solidFill>
                  <a:ea typeface="黑体" pitchFamily="2" charset="-122"/>
                </a:rPr>
                <a:t>中根遍历：</a:t>
              </a:r>
              <a:r>
                <a:rPr kumimoji="1" lang="zh-CN" altLang="en-US" sz="2800">
                  <a:solidFill>
                    <a:srgbClr val="04440F"/>
                  </a:solidFill>
                  <a:ea typeface="幼圆"/>
                  <a:cs typeface="幼圆"/>
                </a:rPr>
                <a:t> </a:t>
              </a:r>
              <a:r>
                <a:rPr kumimoji="1" lang="en-US" altLang="zh-CN" sz="2800">
                  <a:solidFill>
                    <a:srgbClr val="04440F"/>
                  </a:solidFill>
                  <a:ea typeface="幼圆"/>
                  <a:cs typeface="幼圆"/>
                </a:rPr>
                <a:t>LDR</a:t>
              </a:r>
            </a:p>
            <a:p>
              <a:pPr>
                <a:spcBef>
                  <a:spcPct val="50000"/>
                </a:spcBef>
              </a:pPr>
              <a:r>
                <a:rPr kumimoji="1" lang="zh-CN" altLang="en-US" sz="2800">
                  <a:solidFill>
                    <a:srgbClr val="04440F"/>
                  </a:solidFill>
                  <a:ea typeface="黑体" pitchFamily="2" charset="-122"/>
                </a:rPr>
                <a:t>后根遍历：</a:t>
              </a:r>
              <a:r>
                <a:rPr kumimoji="1" lang="zh-CN" altLang="en-US" sz="2800">
                  <a:solidFill>
                    <a:srgbClr val="04440F"/>
                  </a:solidFill>
                  <a:ea typeface="幼圆"/>
                  <a:cs typeface="幼圆"/>
                </a:rPr>
                <a:t> </a:t>
              </a:r>
              <a:r>
                <a:rPr kumimoji="1" lang="en-US" altLang="zh-CN" sz="2800">
                  <a:solidFill>
                    <a:srgbClr val="04440F"/>
                  </a:solidFill>
                  <a:ea typeface="幼圆"/>
                  <a:cs typeface="幼圆"/>
                </a:rPr>
                <a:t>LRD</a:t>
              </a:r>
            </a:p>
          </p:txBody>
        </p:sp>
      </p:grpSp>
      <p:sp>
        <p:nvSpPr>
          <p:cNvPr id="69636" name="Text Box 20"/>
          <p:cNvSpPr txBox="1">
            <a:spLocks noChangeArrowheads="1"/>
          </p:cNvSpPr>
          <p:nvPr/>
        </p:nvSpPr>
        <p:spPr bwMode="auto">
          <a:xfrm>
            <a:off x="179388" y="188913"/>
            <a:ext cx="5607058" cy="707886"/>
          </a:xfrm>
          <a:prstGeom prst="rect">
            <a:avLst/>
          </a:prstGeom>
          <a:noFill/>
          <a:ln w="9525">
            <a:noFill/>
            <a:miter lim="800000"/>
            <a:headEnd/>
            <a:tailEnd/>
          </a:ln>
        </p:spPr>
        <p:txBody>
          <a:bodyPr wrap="square">
            <a:spAutoFit/>
          </a:bodyPr>
          <a:lstStyle/>
          <a:p>
            <a:pPr marL="342900" indent="-342900" algn="ctr">
              <a:spcBef>
                <a:spcPct val="20000"/>
              </a:spcBef>
              <a:buClr>
                <a:schemeClr val="bg2"/>
              </a:buClr>
              <a:buSzPct val="75000"/>
              <a:buFont typeface="Wingdings" pitchFamily="2" charset="2"/>
              <a:buNone/>
            </a:pPr>
            <a:r>
              <a:rPr lang="en-US" altLang="zh-CN" sz="4000" dirty="0">
                <a:solidFill>
                  <a:srgbClr val="04440F"/>
                </a:solidFill>
              </a:rPr>
              <a:t>4.2.4  </a:t>
            </a:r>
            <a:r>
              <a:rPr lang="zh-CN" altLang="en-US" sz="4000" dirty="0">
                <a:solidFill>
                  <a:srgbClr val="04440F"/>
                </a:solidFill>
              </a:rPr>
              <a:t>二叉树的遍历</a:t>
            </a:r>
          </a:p>
        </p:txBody>
      </p:sp>
      <p:grpSp>
        <p:nvGrpSpPr>
          <p:cNvPr id="3" name="Group 32"/>
          <p:cNvGrpSpPr>
            <a:grpSpLocks/>
          </p:cNvGrpSpPr>
          <p:nvPr/>
        </p:nvGrpSpPr>
        <p:grpSpPr bwMode="auto">
          <a:xfrm>
            <a:off x="690563" y="3724275"/>
            <a:ext cx="1657350" cy="2143125"/>
            <a:chOff x="435" y="2346"/>
            <a:chExt cx="1044" cy="1350"/>
          </a:xfrm>
        </p:grpSpPr>
        <p:grpSp>
          <p:nvGrpSpPr>
            <p:cNvPr id="4" name="Group 22"/>
            <p:cNvGrpSpPr>
              <a:grpSpLocks/>
            </p:cNvGrpSpPr>
            <p:nvPr/>
          </p:nvGrpSpPr>
          <p:grpSpPr bwMode="auto">
            <a:xfrm>
              <a:off x="795" y="2346"/>
              <a:ext cx="363" cy="338"/>
              <a:chOff x="927" y="2082"/>
              <a:chExt cx="363" cy="403"/>
            </a:xfrm>
          </p:grpSpPr>
          <p:sp>
            <p:nvSpPr>
              <p:cNvPr id="69648" name="Oval 12"/>
              <p:cNvSpPr>
                <a:spLocks noChangeArrowheads="1"/>
              </p:cNvSpPr>
              <p:nvPr/>
            </p:nvSpPr>
            <p:spPr bwMode="auto">
              <a:xfrm>
                <a:off x="927" y="2082"/>
                <a:ext cx="363" cy="403"/>
              </a:xfrm>
              <a:prstGeom prst="ellipse">
                <a:avLst/>
              </a:prstGeom>
              <a:noFill/>
              <a:ln w="31750" cap="sq">
                <a:solidFill>
                  <a:srgbClr val="26665A"/>
                </a:solidFill>
                <a:round/>
                <a:headEnd type="none" w="sm" len="sm"/>
                <a:tailEnd type="none" w="med" len="lg"/>
              </a:ln>
            </p:spPr>
            <p:txBody>
              <a:bodyPr wrap="none" anchor="ctr"/>
              <a:lstStyle/>
              <a:p>
                <a:pPr>
                  <a:spcBef>
                    <a:spcPct val="20000"/>
                  </a:spcBef>
                  <a:buClr>
                    <a:schemeClr val="bg2"/>
                  </a:buClr>
                  <a:buSzPct val="75000"/>
                  <a:buFont typeface="Wingdings" pitchFamily="2" charset="2"/>
                  <a:buNone/>
                </a:pPr>
                <a:endParaRPr lang="zh-CN" altLang="en-US"/>
              </a:p>
            </p:txBody>
          </p:sp>
          <p:sp>
            <p:nvSpPr>
              <p:cNvPr id="69649" name="Text Box 13"/>
              <p:cNvSpPr txBox="1">
                <a:spLocks noChangeArrowheads="1"/>
              </p:cNvSpPr>
              <p:nvPr/>
            </p:nvSpPr>
            <p:spPr bwMode="auto">
              <a:xfrm>
                <a:off x="1024" y="2145"/>
                <a:ext cx="194" cy="311"/>
              </a:xfrm>
              <a:prstGeom prst="rect">
                <a:avLst/>
              </a:prstGeom>
              <a:noFill/>
              <a:ln w="9525">
                <a:noFill/>
                <a:miter lim="800000"/>
                <a:headEnd/>
                <a:tailEnd/>
              </a:ln>
            </p:spPr>
            <p:txBody>
              <a:bodyPr lIns="0" tIns="0" rIns="0" bIns="0">
                <a:spAutoFit/>
              </a:bodyPr>
              <a:lstStyle/>
              <a:p>
                <a:pPr algn="ctr">
                  <a:lnSpc>
                    <a:spcPct val="85000"/>
                  </a:lnSpc>
                </a:pPr>
                <a:r>
                  <a:rPr kumimoji="1" lang="en-US" altLang="zh-CN" sz="3200">
                    <a:solidFill>
                      <a:schemeClr val="tx1"/>
                    </a:solidFill>
                    <a:ea typeface="幼圆"/>
                    <a:cs typeface="幼圆"/>
                  </a:rPr>
                  <a:t>D</a:t>
                </a:r>
              </a:p>
            </p:txBody>
          </p:sp>
        </p:grpSp>
        <p:sp>
          <p:nvSpPr>
            <p:cNvPr id="69639" name="Line 17"/>
            <p:cNvSpPr>
              <a:spLocks noChangeShapeType="1"/>
            </p:cNvSpPr>
            <p:nvPr/>
          </p:nvSpPr>
          <p:spPr bwMode="auto">
            <a:xfrm flipH="1">
              <a:off x="691" y="2684"/>
              <a:ext cx="208" cy="241"/>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69640" name="Line 18"/>
            <p:cNvSpPr>
              <a:spLocks noChangeShapeType="1"/>
            </p:cNvSpPr>
            <p:nvPr/>
          </p:nvSpPr>
          <p:spPr bwMode="auto">
            <a:xfrm>
              <a:off x="1054" y="2684"/>
              <a:ext cx="208" cy="241"/>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69641" name="Text Box 19"/>
            <p:cNvSpPr txBox="1">
              <a:spLocks noChangeArrowheads="1"/>
            </p:cNvSpPr>
            <p:nvPr/>
          </p:nvSpPr>
          <p:spPr bwMode="auto">
            <a:xfrm>
              <a:off x="499" y="3427"/>
              <a:ext cx="839" cy="269"/>
            </a:xfrm>
            <a:prstGeom prst="rect">
              <a:avLst/>
            </a:prstGeom>
            <a:noFill/>
            <a:ln w="9525">
              <a:noFill/>
              <a:miter lim="800000"/>
              <a:headEnd/>
              <a:tailEnd/>
            </a:ln>
          </p:spPr>
          <p:txBody>
            <a:bodyPr lIns="0" tIns="0" rIns="0" bIns="0">
              <a:spAutoFit/>
            </a:bodyPr>
            <a:lstStyle/>
            <a:p>
              <a:pPr algn="ctr"/>
              <a:r>
                <a:rPr kumimoji="1" lang="zh-CN" altLang="en-US" sz="2800">
                  <a:solidFill>
                    <a:srgbClr val="04440F"/>
                  </a:solidFill>
                  <a:latin typeface="黑体" pitchFamily="2" charset="-122"/>
                  <a:ea typeface="黑体" pitchFamily="2" charset="-122"/>
                </a:rPr>
                <a:t>二叉树</a:t>
              </a:r>
            </a:p>
          </p:txBody>
        </p:sp>
        <p:grpSp>
          <p:nvGrpSpPr>
            <p:cNvPr id="5" name="Group 23"/>
            <p:cNvGrpSpPr>
              <a:grpSpLocks/>
            </p:cNvGrpSpPr>
            <p:nvPr/>
          </p:nvGrpSpPr>
          <p:grpSpPr bwMode="auto">
            <a:xfrm>
              <a:off x="1116" y="2925"/>
              <a:ext cx="363" cy="337"/>
              <a:chOff x="927" y="2082"/>
              <a:chExt cx="363" cy="403"/>
            </a:xfrm>
          </p:grpSpPr>
          <p:sp>
            <p:nvSpPr>
              <p:cNvPr id="69646" name="Oval 24"/>
              <p:cNvSpPr>
                <a:spLocks noChangeArrowheads="1"/>
              </p:cNvSpPr>
              <p:nvPr/>
            </p:nvSpPr>
            <p:spPr bwMode="auto">
              <a:xfrm>
                <a:off x="927" y="2082"/>
                <a:ext cx="363" cy="403"/>
              </a:xfrm>
              <a:prstGeom prst="ellipse">
                <a:avLst/>
              </a:prstGeom>
              <a:noFill/>
              <a:ln w="31750" cap="sq">
                <a:solidFill>
                  <a:srgbClr val="26665A"/>
                </a:solidFill>
                <a:round/>
                <a:headEnd type="none" w="sm" len="sm"/>
                <a:tailEnd type="none" w="med" len="lg"/>
              </a:ln>
            </p:spPr>
            <p:txBody>
              <a:bodyPr wrap="none" anchor="ctr"/>
              <a:lstStyle/>
              <a:p>
                <a:pPr>
                  <a:spcBef>
                    <a:spcPct val="20000"/>
                  </a:spcBef>
                  <a:buClr>
                    <a:schemeClr val="bg2"/>
                  </a:buClr>
                  <a:buSzPct val="75000"/>
                  <a:buFont typeface="Wingdings" pitchFamily="2" charset="2"/>
                  <a:buNone/>
                </a:pPr>
                <a:endParaRPr lang="zh-CN" altLang="en-US"/>
              </a:p>
            </p:txBody>
          </p:sp>
          <p:sp>
            <p:nvSpPr>
              <p:cNvPr id="69647" name="Text Box 25"/>
              <p:cNvSpPr txBox="1">
                <a:spLocks noChangeArrowheads="1"/>
              </p:cNvSpPr>
              <p:nvPr/>
            </p:nvSpPr>
            <p:spPr bwMode="auto">
              <a:xfrm>
                <a:off x="1024" y="2145"/>
                <a:ext cx="194" cy="311"/>
              </a:xfrm>
              <a:prstGeom prst="rect">
                <a:avLst/>
              </a:prstGeom>
              <a:noFill/>
              <a:ln w="9525">
                <a:noFill/>
                <a:miter lim="800000"/>
                <a:headEnd/>
                <a:tailEnd/>
              </a:ln>
            </p:spPr>
            <p:txBody>
              <a:bodyPr lIns="0" tIns="0" rIns="0" bIns="0">
                <a:spAutoFit/>
              </a:bodyPr>
              <a:lstStyle/>
              <a:p>
                <a:pPr algn="ctr">
                  <a:lnSpc>
                    <a:spcPct val="85000"/>
                  </a:lnSpc>
                </a:pPr>
                <a:r>
                  <a:rPr kumimoji="1" lang="en-US" altLang="zh-CN" sz="3200">
                    <a:solidFill>
                      <a:schemeClr val="tx1"/>
                    </a:solidFill>
                    <a:ea typeface="幼圆"/>
                    <a:cs typeface="幼圆"/>
                  </a:rPr>
                  <a:t>R</a:t>
                </a:r>
              </a:p>
            </p:txBody>
          </p:sp>
        </p:grpSp>
        <p:grpSp>
          <p:nvGrpSpPr>
            <p:cNvPr id="6" name="Group 26"/>
            <p:cNvGrpSpPr>
              <a:grpSpLocks/>
            </p:cNvGrpSpPr>
            <p:nvPr/>
          </p:nvGrpSpPr>
          <p:grpSpPr bwMode="auto">
            <a:xfrm>
              <a:off x="435" y="2925"/>
              <a:ext cx="363" cy="337"/>
              <a:chOff x="927" y="2082"/>
              <a:chExt cx="363" cy="403"/>
            </a:xfrm>
          </p:grpSpPr>
          <p:sp>
            <p:nvSpPr>
              <p:cNvPr id="69644" name="Oval 27"/>
              <p:cNvSpPr>
                <a:spLocks noChangeArrowheads="1"/>
              </p:cNvSpPr>
              <p:nvPr/>
            </p:nvSpPr>
            <p:spPr bwMode="auto">
              <a:xfrm>
                <a:off x="927" y="2082"/>
                <a:ext cx="363" cy="403"/>
              </a:xfrm>
              <a:prstGeom prst="ellipse">
                <a:avLst/>
              </a:prstGeom>
              <a:noFill/>
              <a:ln w="31750" cap="sq">
                <a:solidFill>
                  <a:srgbClr val="26665A"/>
                </a:solidFill>
                <a:round/>
                <a:headEnd type="none" w="sm" len="sm"/>
                <a:tailEnd type="none" w="med" len="lg"/>
              </a:ln>
            </p:spPr>
            <p:txBody>
              <a:bodyPr wrap="none" anchor="ctr"/>
              <a:lstStyle/>
              <a:p>
                <a:pPr>
                  <a:spcBef>
                    <a:spcPct val="20000"/>
                  </a:spcBef>
                  <a:buClr>
                    <a:schemeClr val="bg2"/>
                  </a:buClr>
                  <a:buSzPct val="75000"/>
                  <a:buFont typeface="Wingdings" pitchFamily="2" charset="2"/>
                  <a:buNone/>
                </a:pPr>
                <a:endParaRPr lang="zh-CN" altLang="en-US"/>
              </a:p>
            </p:txBody>
          </p:sp>
          <p:sp>
            <p:nvSpPr>
              <p:cNvPr id="69645" name="Text Box 28"/>
              <p:cNvSpPr txBox="1">
                <a:spLocks noChangeArrowheads="1"/>
              </p:cNvSpPr>
              <p:nvPr/>
            </p:nvSpPr>
            <p:spPr bwMode="auto">
              <a:xfrm>
                <a:off x="1024" y="2145"/>
                <a:ext cx="194" cy="311"/>
              </a:xfrm>
              <a:prstGeom prst="rect">
                <a:avLst/>
              </a:prstGeom>
              <a:noFill/>
              <a:ln w="9525">
                <a:noFill/>
                <a:miter lim="800000"/>
                <a:headEnd/>
                <a:tailEnd/>
              </a:ln>
            </p:spPr>
            <p:txBody>
              <a:bodyPr lIns="0" tIns="0" rIns="0" bIns="0">
                <a:spAutoFit/>
              </a:bodyPr>
              <a:lstStyle/>
              <a:p>
                <a:pPr algn="ctr">
                  <a:lnSpc>
                    <a:spcPct val="85000"/>
                  </a:lnSpc>
                </a:pPr>
                <a:r>
                  <a:rPr kumimoji="1" lang="en-US" altLang="zh-CN" sz="3200">
                    <a:solidFill>
                      <a:schemeClr val="tx1"/>
                    </a:solidFill>
                    <a:ea typeface="幼圆"/>
                    <a:cs typeface="幼圆"/>
                  </a:rPr>
                  <a:t>L</a:t>
                </a:r>
              </a:p>
            </p:txBody>
          </p:sp>
        </p:grpSp>
      </p:gr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0F25648A-7FCA-43B3-AC1C-01F0EE33A648}" type="slidenum">
              <a:rPr lang="zh-CN" altLang="en-US" smtClean="0">
                <a:ea typeface="宋体" charset="-122"/>
              </a:rPr>
              <a:pPr/>
              <a:t>10</a:t>
            </a:fld>
            <a:r>
              <a:rPr lang="en-US" altLang="zh-CN" smtClean="0">
                <a:ea typeface="宋体" charset="-122"/>
              </a:rPr>
              <a:t>  </a:t>
            </a:r>
            <a:r>
              <a:rPr lang="zh-CN" altLang="en-US" smtClean="0">
                <a:ea typeface="宋体" charset="-122"/>
              </a:rPr>
              <a:t>页</a:t>
            </a:r>
          </a:p>
        </p:txBody>
      </p:sp>
      <p:sp>
        <p:nvSpPr>
          <p:cNvPr id="76802" name="Rectangle 2"/>
          <p:cNvSpPr>
            <a:spLocks noGrp="1" noChangeArrowheads="1"/>
          </p:cNvSpPr>
          <p:nvPr>
            <p:ph type="title"/>
          </p:nvPr>
        </p:nvSpPr>
        <p:spPr bwMode="auto">
          <a:xfrm>
            <a:off x="404813" y="188913"/>
            <a:ext cx="5184775" cy="503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85000"/>
              </a:lnSpc>
            </a:pPr>
            <a:r>
              <a:rPr kumimoji="1" lang="zh-CN" altLang="en-US" sz="3200" smtClean="0">
                <a:ea typeface="宋体" charset="-122"/>
              </a:rPr>
              <a:t>二叉树递归的</a:t>
            </a:r>
            <a:r>
              <a:rPr lang="zh-CN" altLang="en-US" sz="3200" smtClean="0">
                <a:latin typeface="Times New Roman" pitchFamily="18" charset="0"/>
                <a:ea typeface="宋体" charset="-122"/>
              </a:rPr>
              <a:t>先</a:t>
            </a:r>
            <a:r>
              <a:rPr kumimoji="1" lang="zh-CN" altLang="en-US" sz="3200" smtClean="0">
                <a:ea typeface="宋体" charset="-122"/>
              </a:rPr>
              <a:t>根遍历算法</a:t>
            </a:r>
          </a:p>
        </p:txBody>
      </p:sp>
      <p:sp>
        <p:nvSpPr>
          <p:cNvPr id="63492" name="Rectangle 3"/>
          <p:cNvSpPr>
            <a:spLocks noGrp="1" noChangeArrowheads="1"/>
          </p:cNvSpPr>
          <p:nvPr>
            <p:ph type="body" idx="1"/>
          </p:nvPr>
        </p:nvSpPr>
        <p:spPr>
          <a:xfrm>
            <a:off x="468313" y="1268413"/>
            <a:ext cx="7543800" cy="4716462"/>
          </a:xfrm>
        </p:spPr>
        <p:txBody>
          <a:bodyPr/>
          <a:lstStyle/>
          <a:p>
            <a:pPr eaLnBrk="1" hangingPunct="1">
              <a:lnSpc>
                <a:spcPct val="90000"/>
              </a:lnSpc>
              <a:buFont typeface="Wingdings" pitchFamily="2" charset="2"/>
              <a:buNone/>
              <a:defRPr/>
            </a:pPr>
            <a:r>
              <a:rPr kumimoji="1" lang="zh-CN" altLang="en-US" sz="3200" dirty="0" smtClean="0">
                <a:latin typeface="Times New Roman" pitchFamily="18" charset="0"/>
              </a:rPr>
              <a:t>算法</a:t>
            </a:r>
            <a:r>
              <a:rPr kumimoji="1" lang="en-US" altLang="zh-CN" sz="3200" dirty="0" smtClean="0">
                <a:latin typeface="Times New Roman" pitchFamily="18" charset="0"/>
              </a:rPr>
              <a:t>Preorder</a:t>
            </a:r>
            <a:r>
              <a:rPr kumimoji="1" lang="zh-CN" altLang="en-US" sz="3200" dirty="0" smtClean="0">
                <a:latin typeface="Times New Roman" pitchFamily="18" charset="0"/>
              </a:rPr>
              <a:t>（</a:t>
            </a:r>
            <a:r>
              <a:rPr kumimoji="1" lang="en-US" altLang="zh-CN" sz="3200" dirty="0" smtClean="0">
                <a:latin typeface="Times New Roman" pitchFamily="18" charset="0"/>
              </a:rPr>
              <a:t>t</a:t>
            </a:r>
            <a:r>
              <a:rPr kumimoji="1" lang="zh-CN" altLang="en-US" sz="3200" dirty="0" smtClean="0">
                <a:latin typeface="Times New Roman" pitchFamily="18" charset="0"/>
              </a:rPr>
              <a:t>）</a:t>
            </a:r>
          </a:p>
          <a:p>
            <a:pPr eaLnBrk="1" hangingPunct="1">
              <a:lnSpc>
                <a:spcPct val="110000"/>
              </a:lnSpc>
              <a:spcBef>
                <a:spcPct val="0"/>
              </a:spcBef>
              <a:buFont typeface="Wingdings" pitchFamily="2" charset="2"/>
              <a:buNone/>
              <a:defRPr/>
            </a:pPr>
            <a:r>
              <a:rPr kumimoji="1" lang="en-US" altLang="zh-CN" sz="3000" dirty="0" smtClean="0">
                <a:solidFill>
                  <a:srgbClr val="0000CC"/>
                </a:solidFill>
                <a:latin typeface="Times New Roman" pitchFamily="18" charset="0"/>
              </a:rPr>
              <a:t>/*  </a:t>
            </a:r>
            <a:r>
              <a:rPr kumimoji="1" lang="en-US" altLang="zh-CN" sz="3000" dirty="0" smtClean="0">
                <a:solidFill>
                  <a:srgbClr val="0000CC"/>
                </a:solidFill>
                <a:latin typeface="Times New Roman" pitchFamily="18" charset="0"/>
                <a:sym typeface="Symbol" pitchFamily="18" charset="2"/>
              </a:rPr>
              <a:t>   </a:t>
            </a:r>
            <a:r>
              <a:rPr kumimoji="1" lang="en-US" altLang="zh-CN" sz="3000" dirty="0" smtClean="0">
                <a:solidFill>
                  <a:srgbClr val="0000CC"/>
                </a:solidFill>
                <a:latin typeface="Times New Roman" pitchFamily="18" charset="0"/>
              </a:rPr>
              <a:t>*/</a:t>
            </a:r>
            <a:endParaRPr kumimoji="1" lang="en-US" altLang="zh-CN" sz="3200" dirty="0" smtClean="0">
              <a:latin typeface="Times New Roman" pitchFamily="18" charset="0"/>
            </a:endParaRPr>
          </a:p>
          <a:p>
            <a:pPr eaLnBrk="1" hangingPunct="1">
              <a:lnSpc>
                <a:spcPct val="90000"/>
              </a:lnSpc>
              <a:buFont typeface="Wingdings" pitchFamily="2" charset="2"/>
              <a:buNone/>
              <a:defRPr/>
            </a:pPr>
            <a:r>
              <a:rPr kumimoji="1" lang="en-US" altLang="zh-CN" sz="3200" dirty="0" smtClean="0">
                <a:latin typeface="Times New Roman" pitchFamily="18" charset="0"/>
              </a:rPr>
              <a:t>PRO1. [</a:t>
            </a:r>
            <a:r>
              <a:rPr kumimoji="1" lang="zh-CN" altLang="en-US" sz="3200" dirty="0" smtClean="0">
                <a:latin typeface="Times New Roman" pitchFamily="18" charset="0"/>
              </a:rPr>
              <a:t>递归</a:t>
            </a:r>
            <a:r>
              <a:rPr kumimoji="1" lang="zh-CN" altLang="en-US" sz="3200" dirty="0">
                <a:latin typeface="Times New Roman" pitchFamily="18" charset="0"/>
              </a:rPr>
              <a:t>出口</a:t>
            </a:r>
            <a:r>
              <a:rPr kumimoji="1" lang="en-US" altLang="zh-CN" sz="3200" dirty="0" smtClean="0">
                <a:latin typeface="Times New Roman" pitchFamily="18" charset="0"/>
              </a:rPr>
              <a:t>]</a:t>
            </a:r>
            <a:r>
              <a:rPr kumimoji="1" lang="en-US" altLang="zh-CN" sz="3200" dirty="0">
                <a:solidFill>
                  <a:srgbClr val="0000CC"/>
                </a:solidFill>
                <a:latin typeface="Times New Roman" pitchFamily="18" charset="0"/>
              </a:rPr>
              <a:t> </a:t>
            </a:r>
            <a:r>
              <a:rPr kumimoji="1" lang="en-US" altLang="zh-CN" sz="2650" dirty="0">
                <a:solidFill>
                  <a:srgbClr val="0000CC"/>
                </a:solidFill>
                <a:latin typeface="Times New Roman" pitchFamily="18" charset="0"/>
              </a:rPr>
              <a:t>// </a:t>
            </a:r>
            <a:r>
              <a:rPr lang="zh-CN" altLang="en-US" sz="2650" dirty="0">
                <a:solidFill>
                  <a:srgbClr val="0000CC"/>
                </a:solidFill>
                <a:latin typeface="Times New Roman" pitchFamily="18" charset="0"/>
              </a:rPr>
              <a:t>若二叉树为空</a:t>
            </a:r>
            <a:r>
              <a:rPr lang="en-US" altLang="zh-CN" sz="2650" dirty="0">
                <a:solidFill>
                  <a:srgbClr val="0000CC"/>
                </a:solidFill>
                <a:latin typeface="Times New Roman" pitchFamily="18" charset="0"/>
              </a:rPr>
              <a:t>, </a:t>
            </a:r>
            <a:r>
              <a:rPr lang="zh-CN" altLang="en-US" sz="2650" dirty="0">
                <a:solidFill>
                  <a:srgbClr val="0000CC"/>
                </a:solidFill>
                <a:latin typeface="Times New Roman" pitchFamily="18" charset="0"/>
              </a:rPr>
              <a:t>则空操作</a:t>
            </a:r>
            <a:endParaRPr kumimoji="1" lang="en-US" altLang="zh-CN" sz="2650" dirty="0" smtClean="0">
              <a:latin typeface="Times New Roman" pitchFamily="18" charset="0"/>
            </a:endParaRPr>
          </a:p>
          <a:p>
            <a:pPr eaLnBrk="1" hangingPunct="1">
              <a:lnSpc>
                <a:spcPct val="90000"/>
              </a:lnSpc>
              <a:buFont typeface="Wingdings" pitchFamily="2" charset="2"/>
              <a:buNone/>
              <a:defRPr/>
            </a:pPr>
            <a:r>
              <a:rPr kumimoji="1" lang="en-US" altLang="zh-CN" sz="3200" dirty="0" smtClean="0">
                <a:latin typeface="Times New Roman" pitchFamily="18" charset="0"/>
              </a:rPr>
              <a:t>    IF t </a:t>
            </a:r>
            <a:r>
              <a:rPr kumimoji="1" lang="en-US" altLang="zh-CN" sz="3200" dirty="0" smtClean="0">
                <a:latin typeface="Times New Roman" pitchFamily="18" charset="0"/>
                <a:sym typeface="Symbol"/>
              </a:rPr>
              <a:t> </a:t>
            </a:r>
            <a:r>
              <a:rPr kumimoji="1" lang="en-US" altLang="zh-CN" sz="3200" dirty="0" smtClean="0">
                <a:latin typeface="Times New Roman" pitchFamily="18" charset="0"/>
              </a:rPr>
              <a:t>NULL THEN RETURN.</a:t>
            </a:r>
          </a:p>
          <a:p>
            <a:pPr eaLnBrk="1" hangingPunct="1">
              <a:lnSpc>
                <a:spcPct val="90000"/>
              </a:lnSpc>
              <a:buFont typeface="Wingdings" pitchFamily="2" charset="2"/>
              <a:buNone/>
              <a:defRPr/>
            </a:pPr>
            <a:r>
              <a:rPr kumimoji="1" lang="en-US" altLang="zh-CN" sz="3200" dirty="0" smtClean="0">
                <a:latin typeface="Times New Roman" pitchFamily="18" charset="0"/>
              </a:rPr>
              <a:t>PRO2. </a:t>
            </a:r>
            <a:r>
              <a:rPr kumimoji="1" lang="en-US" altLang="zh-CN" sz="3200" dirty="0">
                <a:latin typeface="Times New Roman" pitchFamily="18" charset="0"/>
              </a:rPr>
              <a:t>[</a:t>
            </a:r>
            <a:r>
              <a:rPr kumimoji="1" lang="zh-CN" altLang="en-US" sz="3200" dirty="0">
                <a:latin typeface="Times New Roman" pitchFamily="18" charset="0"/>
              </a:rPr>
              <a:t>递归遍历</a:t>
            </a:r>
            <a:r>
              <a:rPr kumimoji="1" lang="en-US" altLang="zh-CN" sz="3200" dirty="0" smtClean="0">
                <a:latin typeface="Times New Roman" pitchFamily="18" charset="0"/>
              </a:rPr>
              <a:t>]</a:t>
            </a:r>
            <a:endParaRPr kumimoji="1" lang="en-US" altLang="zh-CN" sz="3200" dirty="0">
              <a:latin typeface="Times New Roman" pitchFamily="18" charset="0"/>
            </a:endParaRPr>
          </a:p>
          <a:p>
            <a:pPr eaLnBrk="1" hangingPunct="1">
              <a:lnSpc>
                <a:spcPct val="90000"/>
              </a:lnSpc>
              <a:buFont typeface="Wingdings" pitchFamily="2" charset="2"/>
              <a:buNone/>
              <a:defRPr/>
            </a:pPr>
            <a:r>
              <a:rPr kumimoji="1" lang="en-US" altLang="zh-CN" sz="3200" dirty="0" smtClean="0">
                <a:latin typeface="Times New Roman" pitchFamily="18" charset="0"/>
              </a:rPr>
              <a:t>    PRINT (data(t)).</a:t>
            </a:r>
          </a:p>
          <a:p>
            <a:pPr eaLnBrk="1" hangingPunct="1">
              <a:lnSpc>
                <a:spcPct val="90000"/>
              </a:lnSpc>
              <a:buFont typeface="Wingdings" pitchFamily="2" charset="2"/>
              <a:buNone/>
              <a:defRPr/>
            </a:pPr>
            <a:r>
              <a:rPr kumimoji="1" lang="en-US" altLang="zh-CN" sz="3200" dirty="0">
                <a:latin typeface="Times New Roman" pitchFamily="18" charset="0"/>
              </a:rPr>
              <a:t> </a:t>
            </a:r>
            <a:r>
              <a:rPr kumimoji="1" lang="en-US" altLang="zh-CN" sz="3200" dirty="0" smtClean="0">
                <a:latin typeface="Times New Roman" pitchFamily="18" charset="0"/>
              </a:rPr>
              <a:t>   Preorder (</a:t>
            </a:r>
            <a:r>
              <a:rPr kumimoji="1" lang="en-US" altLang="zh-CN" sz="3200" dirty="0" smtClean="0">
                <a:solidFill>
                  <a:srgbClr val="CC0000"/>
                </a:solidFill>
                <a:latin typeface="Times New Roman" pitchFamily="18" charset="0"/>
              </a:rPr>
              <a:t>left(t))</a:t>
            </a:r>
            <a:r>
              <a:rPr kumimoji="1" lang="en-US" altLang="zh-CN" sz="3200" dirty="0" smtClean="0">
                <a:latin typeface="Times New Roman" pitchFamily="18" charset="0"/>
              </a:rPr>
              <a:t>.</a:t>
            </a:r>
          </a:p>
          <a:p>
            <a:pPr eaLnBrk="1" hangingPunct="1">
              <a:lnSpc>
                <a:spcPct val="90000"/>
              </a:lnSpc>
              <a:buFont typeface="Wingdings" pitchFamily="2" charset="2"/>
              <a:buNone/>
              <a:defRPr/>
            </a:pPr>
            <a:r>
              <a:rPr kumimoji="1" lang="en-US" altLang="zh-CN" sz="3200" dirty="0">
                <a:solidFill>
                  <a:srgbClr val="FF0000"/>
                </a:solidFill>
                <a:latin typeface="Times New Roman" pitchFamily="18" charset="0"/>
              </a:rPr>
              <a:t> </a:t>
            </a:r>
            <a:r>
              <a:rPr kumimoji="1" lang="en-US" altLang="zh-CN" sz="3200" dirty="0" smtClean="0">
                <a:solidFill>
                  <a:srgbClr val="FF0000"/>
                </a:solidFill>
                <a:latin typeface="Times New Roman" pitchFamily="18" charset="0"/>
              </a:rPr>
              <a:t>   </a:t>
            </a:r>
            <a:r>
              <a:rPr kumimoji="1" lang="en-US" altLang="zh-CN" sz="3200" dirty="0" smtClean="0">
                <a:latin typeface="Times New Roman" pitchFamily="18" charset="0"/>
              </a:rPr>
              <a:t>Preorder (</a:t>
            </a:r>
            <a:r>
              <a:rPr kumimoji="1" lang="en-US" altLang="zh-CN" sz="3200" dirty="0" smtClean="0">
                <a:solidFill>
                  <a:srgbClr val="CC0000"/>
                </a:solidFill>
                <a:latin typeface="Times New Roman" pitchFamily="18" charset="0"/>
              </a:rPr>
              <a:t>right(t))</a:t>
            </a:r>
            <a:r>
              <a:rPr kumimoji="1" lang="en-US" altLang="zh-CN" sz="3200" dirty="0" smtClean="0">
                <a:latin typeface="Times New Roman" pitchFamily="18" charset="0"/>
              </a:rPr>
              <a:t>.) </a:t>
            </a:r>
            <a:r>
              <a:rPr kumimoji="1" lang="en-US" altLang="zh-CN" dirty="0" smtClean="0">
                <a:latin typeface="Times New Roman" pitchFamily="18" charset="0"/>
                <a:cs typeface="Times New Roman" pitchFamily="18" charset="0"/>
              </a:rPr>
              <a:t>▐</a:t>
            </a:r>
            <a:r>
              <a:rPr kumimoji="1" lang="en-US" altLang="zh-CN" sz="3200" dirty="0" smtClean="0">
                <a:latin typeface="Times New Roman" pitchFamily="18" charset="0"/>
              </a:rPr>
              <a:t> </a:t>
            </a:r>
            <a:r>
              <a:rPr kumimoji="1" lang="en-US" altLang="zh-CN" sz="3200" dirty="0" smtClean="0">
                <a:solidFill>
                  <a:srgbClr val="FFCC00"/>
                </a:solidFill>
                <a:latin typeface="Times New Roman" pitchFamily="18" charset="0"/>
              </a:rPr>
              <a:t>	</a:t>
            </a:r>
          </a:p>
        </p:txBody>
      </p:sp>
    </p:spTree>
  </p:cSld>
  <p:clrMapOvr>
    <a:masterClrMapping/>
  </p:clrMapOvr>
  <p:transition>
    <p:strips dir="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7" name="Rectangle 2"/>
          <p:cNvSpPr>
            <a:spLocks noGrp="1" noChangeArrowheads="1"/>
          </p:cNvSpPr>
          <p:nvPr>
            <p:ph type="body" idx="4294967295"/>
          </p:nvPr>
        </p:nvSpPr>
        <p:spPr>
          <a:xfrm>
            <a:off x="0" y="0"/>
            <a:ext cx="9144000" cy="2133600"/>
          </a:xfrm>
          <a:solidFill>
            <a:schemeClr val="bg1"/>
          </a:solidFill>
        </p:spPr>
        <p:txBody>
          <a:bodyPr lIns="72000" tIns="45720" rIns="72000" bIns="45720"/>
          <a:lstStyle/>
          <a:p>
            <a:pPr marL="0" indent="0" eaLnBrk="1" hangingPunct="1">
              <a:spcBef>
                <a:spcPct val="0"/>
              </a:spcBef>
              <a:buFont typeface="Monotype Sorts" pitchFamily="2" charset="2"/>
              <a:buNone/>
            </a:pPr>
            <a:r>
              <a:rPr lang="en-US" altLang="zh-CN" sz="2600"/>
              <a:t>④ </a:t>
            </a:r>
            <a:r>
              <a:rPr lang="zh-CN" altLang="en-US" sz="2600"/>
              <a:t>若</a:t>
            </a:r>
            <a:r>
              <a:rPr lang="en-US" altLang="zh-CN" sz="2600" i="1" u="sng">
                <a:solidFill>
                  <a:schemeClr val="tx2"/>
                </a:solidFill>
              </a:rPr>
              <a:t>p</a:t>
            </a:r>
            <a:r>
              <a:rPr lang="zh-CN" altLang="en-US" sz="2600" u="sng">
                <a:solidFill>
                  <a:schemeClr val="tx2"/>
                </a:solidFill>
              </a:rPr>
              <a:t>有左、右子树</a:t>
            </a:r>
            <a:r>
              <a:rPr lang="en-US" altLang="zh-CN" sz="2600"/>
              <a:t>, </a:t>
            </a:r>
            <a:r>
              <a:rPr lang="zh-CN" altLang="en-US" sz="2600"/>
              <a:t>令</a:t>
            </a:r>
            <a:r>
              <a:rPr lang="en-US" altLang="zh-CN" sz="2600" i="1"/>
              <a:t>temp</a:t>
            </a:r>
            <a:r>
              <a:rPr lang="en-US" altLang="zh-CN" sz="2600"/>
              <a:t>1</a:t>
            </a:r>
            <a:r>
              <a:rPr lang="zh-CN" altLang="en-US" sz="2600"/>
              <a:t>指向 </a:t>
            </a:r>
            <a:r>
              <a:rPr lang="en-US" altLang="zh-CN" sz="2600" i="1"/>
              <a:t>p </a:t>
            </a:r>
            <a:r>
              <a:rPr lang="zh-CN" altLang="en-US" sz="2600"/>
              <a:t>之</a:t>
            </a:r>
            <a:r>
              <a:rPr lang="zh-CN" altLang="en-US" sz="2600">
                <a:solidFill>
                  <a:srgbClr val="0000CC"/>
                </a:solidFill>
              </a:rPr>
              <a:t>右子树的中序首结点</a:t>
            </a:r>
            <a:r>
              <a:rPr lang="en-US" altLang="zh-CN" sz="2600"/>
              <a:t>,  </a:t>
            </a:r>
            <a:r>
              <a:rPr lang="en-US" altLang="zh-CN" sz="2600" i="1"/>
              <a:t>temp</a:t>
            </a:r>
            <a:r>
              <a:rPr lang="zh-CN" altLang="en-US" sz="2600"/>
              <a:t>指向 </a:t>
            </a:r>
            <a:r>
              <a:rPr lang="en-US" altLang="zh-CN" sz="2600" i="1"/>
              <a:t>p </a:t>
            </a:r>
            <a:r>
              <a:rPr lang="zh-CN" altLang="en-US" sz="2600"/>
              <a:t>之</a:t>
            </a:r>
            <a:r>
              <a:rPr lang="zh-CN" altLang="en-US" sz="2600">
                <a:solidFill>
                  <a:srgbClr val="0000CC"/>
                </a:solidFill>
              </a:rPr>
              <a:t>左子树的中序末结点</a:t>
            </a:r>
            <a:r>
              <a:rPr lang="en-US" altLang="zh-CN" sz="2600"/>
              <a:t>, </a:t>
            </a:r>
            <a:r>
              <a:rPr lang="zh-CN" altLang="en-US" sz="2600"/>
              <a:t>将 </a:t>
            </a:r>
            <a:r>
              <a:rPr lang="en-US" altLang="zh-CN" sz="2600" i="1"/>
              <a:t>p </a:t>
            </a:r>
            <a:r>
              <a:rPr lang="zh-CN" altLang="en-US" sz="2600"/>
              <a:t>之左子树变成 </a:t>
            </a:r>
            <a:r>
              <a:rPr lang="en-US" altLang="zh-CN" sz="2600" i="1"/>
              <a:t>s </a:t>
            </a:r>
            <a:r>
              <a:rPr lang="zh-CN" altLang="en-US" sz="2600"/>
              <a:t>的右子树</a:t>
            </a:r>
            <a:r>
              <a:rPr lang="en-US" altLang="zh-CN" sz="2600"/>
              <a:t>, </a:t>
            </a:r>
            <a:r>
              <a:rPr lang="en-US" altLang="zh-CN" sz="2600" i="1"/>
              <a:t>p </a:t>
            </a:r>
            <a:r>
              <a:rPr lang="zh-CN" altLang="en-US" sz="2600"/>
              <a:t>的右子树变成 </a:t>
            </a:r>
            <a:r>
              <a:rPr lang="en-US" altLang="zh-CN" sz="2600" i="1"/>
              <a:t>temp </a:t>
            </a:r>
            <a:r>
              <a:rPr lang="zh-CN" altLang="en-US" sz="2600"/>
              <a:t>的右子树</a:t>
            </a:r>
            <a:r>
              <a:rPr lang="en-US" altLang="zh-CN" sz="2600"/>
              <a:t>. </a:t>
            </a:r>
            <a:r>
              <a:rPr lang="zh-CN" altLang="en-US" sz="2600">
                <a:solidFill>
                  <a:srgbClr val="FF0000"/>
                </a:solidFill>
              </a:rPr>
              <a:t>这些操作不改变原二叉树的中根顺序</a:t>
            </a:r>
            <a:r>
              <a:rPr lang="en-US" altLang="zh-CN" sz="2600"/>
              <a:t>. </a:t>
            </a:r>
            <a:r>
              <a:rPr lang="en-US" altLang="zh-CN" sz="2600" i="1"/>
              <a:t>Right</a:t>
            </a:r>
            <a:r>
              <a:rPr lang="en-US" altLang="zh-CN" sz="2600"/>
              <a:t>(</a:t>
            </a:r>
            <a:r>
              <a:rPr lang="en-US" altLang="zh-CN" sz="2600" i="1"/>
              <a:t>temp</a:t>
            </a:r>
            <a:r>
              <a:rPr lang="en-US" altLang="zh-CN" sz="2600"/>
              <a:t>)</a:t>
            </a:r>
            <a:r>
              <a:rPr lang="en-US" altLang="zh-CN" sz="2600">
                <a:sym typeface="Symbol" pitchFamily="18" charset="2"/>
              </a:rPr>
              <a:t></a:t>
            </a:r>
            <a:r>
              <a:rPr lang="en-US" altLang="zh-CN" sz="2600" i="1"/>
              <a:t>Right</a:t>
            </a:r>
            <a:r>
              <a:rPr lang="en-US" altLang="zh-CN" sz="2600"/>
              <a:t>(</a:t>
            </a:r>
            <a:r>
              <a:rPr lang="en-US" altLang="zh-CN" sz="2600" i="1"/>
              <a:t> p</a:t>
            </a:r>
            <a:r>
              <a:rPr lang="en-US" altLang="zh-CN" sz="2600"/>
              <a:t>) .  </a:t>
            </a:r>
            <a:r>
              <a:rPr lang="en-US" altLang="zh-CN" sz="2600" i="1"/>
              <a:t>RThread</a:t>
            </a:r>
            <a:r>
              <a:rPr lang="en-US" altLang="zh-CN" sz="2600"/>
              <a:t>(</a:t>
            </a:r>
            <a:r>
              <a:rPr lang="en-US" altLang="zh-CN" sz="2600" i="1"/>
              <a:t>temp</a:t>
            </a:r>
            <a:r>
              <a:rPr lang="en-US" altLang="zh-CN" sz="2600"/>
              <a:t>)</a:t>
            </a:r>
            <a:r>
              <a:rPr lang="en-US" altLang="zh-CN" sz="2600">
                <a:sym typeface="Symbol" pitchFamily="18" charset="2"/>
              </a:rPr>
              <a:t></a:t>
            </a:r>
            <a:r>
              <a:rPr lang="en-US" altLang="zh-CN" sz="2600"/>
              <a:t>0 .  </a:t>
            </a:r>
            <a:r>
              <a:rPr lang="en-US" altLang="zh-CN" sz="2600" i="1"/>
              <a:t>Right</a:t>
            </a:r>
            <a:r>
              <a:rPr lang="en-US" altLang="zh-CN" sz="2600"/>
              <a:t>(</a:t>
            </a:r>
            <a:r>
              <a:rPr lang="en-US" altLang="zh-CN" sz="2600" i="1"/>
              <a:t>s</a:t>
            </a:r>
            <a:r>
              <a:rPr lang="en-US" altLang="zh-CN" sz="2600"/>
              <a:t>)</a:t>
            </a:r>
            <a:r>
              <a:rPr lang="en-US" altLang="zh-CN" sz="2600">
                <a:sym typeface="Symbol" pitchFamily="18" charset="2"/>
              </a:rPr>
              <a:t></a:t>
            </a:r>
            <a:r>
              <a:rPr lang="en-US" altLang="zh-CN" sz="2600" i="1"/>
              <a:t>Left </a:t>
            </a:r>
            <a:r>
              <a:rPr lang="en-US" altLang="zh-CN" sz="2600"/>
              <a:t>(</a:t>
            </a:r>
            <a:r>
              <a:rPr lang="en-US" altLang="zh-CN" sz="2600" i="1"/>
              <a:t>p</a:t>
            </a:r>
            <a:r>
              <a:rPr lang="en-US" altLang="zh-CN" sz="2600"/>
              <a:t>). </a:t>
            </a:r>
            <a:r>
              <a:rPr lang="en-US" altLang="zh-CN" sz="2600" i="1"/>
              <a:t>Left</a:t>
            </a:r>
            <a:r>
              <a:rPr lang="en-US" altLang="zh-CN" sz="2600"/>
              <a:t>(</a:t>
            </a:r>
            <a:r>
              <a:rPr lang="en-US" altLang="zh-CN" sz="2600" i="1"/>
              <a:t>temp</a:t>
            </a:r>
            <a:r>
              <a:rPr lang="en-US" altLang="zh-CN" sz="2600"/>
              <a:t>1)</a:t>
            </a:r>
            <a:r>
              <a:rPr lang="en-US" altLang="zh-CN" sz="2600">
                <a:sym typeface="Symbol" pitchFamily="18" charset="2"/>
              </a:rPr>
              <a:t></a:t>
            </a:r>
            <a:r>
              <a:rPr lang="en-US" altLang="zh-CN" sz="2600" i="1"/>
              <a:t>temp</a:t>
            </a:r>
            <a:r>
              <a:rPr lang="en-US" altLang="zh-CN" sz="2600"/>
              <a:t> // </a:t>
            </a:r>
            <a:r>
              <a:rPr lang="en-US" altLang="zh-CN" sz="2600" i="1"/>
              <a:t>temp</a:t>
            </a:r>
            <a:r>
              <a:rPr lang="en-US" altLang="zh-CN" sz="2600"/>
              <a:t>1</a:t>
            </a:r>
            <a:r>
              <a:rPr lang="zh-CN" altLang="en-US" sz="2600"/>
              <a:t>的前驱变成 </a:t>
            </a:r>
            <a:r>
              <a:rPr lang="en-US" altLang="zh-CN" sz="2600" i="1"/>
              <a:t>temp</a:t>
            </a:r>
            <a:endParaRPr lang="en-US" altLang="zh-CN" sz="2600"/>
          </a:p>
        </p:txBody>
      </p:sp>
      <p:grpSp>
        <p:nvGrpSpPr>
          <p:cNvPr id="2" name="Group 84"/>
          <p:cNvGrpSpPr>
            <a:grpSpLocks/>
          </p:cNvGrpSpPr>
          <p:nvPr/>
        </p:nvGrpSpPr>
        <p:grpSpPr bwMode="auto">
          <a:xfrm>
            <a:off x="468313" y="2384425"/>
            <a:ext cx="8440737" cy="4473575"/>
            <a:chOff x="295" y="1502"/>
            <a:chExt cx="5317" cy="2818"/>
          </a:xfrm>
        </p:grpSpPr>
        <p:sp>
          <p:nvSpPr>
            <p:cNvPr id="1670148" name="Text Box 3"/>
            <p:cNvSpPr txBox="1">
              <a:spLocks noChangeArrowheads="1"/>
            </p:cNvSpPr>
            <p:nvPr/>
          </p:nvSpPr>
          <p:spPr bwMode="auto">
            <a:xfrm>
              <a:off x="907" y="4020"/>
              <a:ext cx="3810" cy="300"/>
            </a:xfrm>
            <a:prstGeom prst="rect">
              <a:avLst/>
            </a:prstGeom>
            <a:solidFill>
              <a:schemeClr val="bg1"/>
            </a:solidFill>
            <a:ln w="9525">
              <a:noFill/>
              <a:miter lim="800000"/>
              <a:headEnd/>
              <a:tailEnd/>
            </a:ln>
          </p:spPr>
          <p:txBody>
            <a:bodyPr lIns="0" tIns="0" rIns="0" bIns="0"/>
            <a:lstStyle/>
            <a:p>
              <a:pPr algn="ctr">
                <a:lnSpc>
                  <a:spcPct val="110000"/>
                </a:lnSpc>
              </a:pPr>
              <a:r>
                <a:rPr lang="zh-CN" altLang="en-US" sz="2400" b="1">
                  <a:latin typeface="宋体" pitchFamily="2" charset="-122"/>
                </a:rPr>
                <a:t>删除结点</a:t>
              </a:r>
              <a:r>
                <a:rPr lang="en-US" altLang="zh-CN" sz="2400" b="1">
                  <a:latin typeface="Times New Roman" pitchFamily="18" charset="0"/>
                </a:rPr>
                <a:t>s</a:t>
              </a:r>
              <a:r>
                <a:rPr lang="zh-CN" altLang="en-US" sz="2400" b="1">
                  <a:latin typeface="宋体" pitchFamily="2" charset="-122"/>
                </a:rPr>
                <a:t>的右子结点</a:t>
              </a:r>
              <a:r>
                <a:rPr lang="en-US" altLang="zh-CN" sz="2400" b="1">
                  <a:latin typeface="Times New Roman" pitchFamily="18" charset="0"/>
                </a:rPr>
                <a:t>p</a:t>
              </a:r>
              <a:r>
                <a:rPr lang="zh-CN" altLang="en-US" sz="2400" b="1">
                  <a:solidFill>
                    <a:schemeClr val="tx2"/>
                  </a:solidFill>
                  <a:latin typeface="Times New Roman" pitchFamily="18" charset="0"/>
                </a:rPr>
                <a:t>（情形</a:t>
              </a:r>
              <a:r>
                <a:rPr lang="en-US" altLang="zh-CN" sz="2400" b="1">
                  <a:solidFill>
                    <a:schemeClr val="tx2"/>
                  </a:solidFill>
                  <a:latin typeface="Times New Roman" pitchFamily="18" charset="0"/>
                </a:rPr>
                <a:t>4</a:t>
              </a:r>
              <a:r>
                <a:rPr lang="zh-CN" altLang="en-US" sz="2400" b="1">
                  <a:solidFill>
                    <a:schemeClr val="tx2"/>
                  </a:solidFill>
                  <a:latin typeface="Times New Roman" pitchFamily="18" charset="0"/>
                </a:rPr>
                <a:t>）</a:t>
              </a:r>
            </a:p>
          </p:txBody>
        </p:sp>
        <p:sp>
          <p:nvSpPr>
            <p:cNvPr id="1670149" name="Text Box 14"/>
            <p:cNvSpPr txBox="1">
              <a:spLocks noChangeArrowheads="1"/>
            </p:cNvSpPr>
            <p:nvPr/>
          </p:nvSpPr>
          <p:spPr bwMode="auto">
            <a:xfrm>
              <a:off x="1042" y="3720"/>
              <a:ext cx="666" cy="196"/>
            </a:xfrm>
            <a:prstGeom prst="rect">
              <a:avLst/>
            </a:prstGeom>
            <a:noFill/>
            <a:ln w="9525">
              <a:noFill/>
              <a:miter lim="800000"/>
              <a:headEnd/>
              <a:tailEnd/>
            </a:ln>
          </p:spPr>
          <p:txBody>
            <a:bodyPr lIns="0" tIns="0" rIns="0" bIns="0"/>
            <a:lstStyle/>
            <a:p>
              <a:pPr algn="ctr">
                <a:lnSpc>
                  <a:spcPct val="85000"/>
                </a:lnSpc>
              </a:pPr>
              <a:r>
                <a:rPr lang="zh-CN" altLang="en-US" sz="2400" b="1">
                  <a:latin typeface="Times New Roman" pitchFamily="18" charset="0"/>
                </a:rPr>
                <a:t>删除前</a:t>
              </a:r>
            </a:p>
          </p:txBody>
        </p:sp>
        <p:grpSp>
          <p:nvGrpSpPr>
            <p:cNvPr id="3" name="Group 83"/>
            <p:cNvGrpSpPr>
              <a:grpSpLocks/>
            </p:cNvGrpSpPr>
            <p:nvPr/>
          </p:nvGrpSpPr>
          <p:grpSpPr bwMode="auto">
            <a:xfrm>
              <a:off x="2880" y="1706"/>
              <a:ext cx="2732" cy="2249"/>
              <a:chOff x="2880" y="1706"/>
              <a:chExt cx="2732" cy="2249"/>
            </a:xfrm>
          </p:grpSpPr>
          <p:sp>
            <p:nvSpPr>
              <p:cNvPr id="1670150" name="Text Box 111"/>
              <p:cNvSpPr txBox="1">
                <a:spLocks noChangeArrowheads="1"/>
              </p:cNvSpPr>
              <p:nvPr/>
            </p:nvSpPr>
            <p:spPr bwMode="auto">
              <a:xfrm>
                <a:off x="2946" y="2455"/>
                <a:ext cx="412" cy="159"/>
              </a:xfrm>
              <a:prstGeom prst="rect">
                <a:avLst/>
              </a:prstGeom>
              <a:noFill/>
              <a:ln w="9525">
                <a:noFill/>
                <a:miter lim="800000"/>
                <a:headEnd/>
                <a:tailEnd/>
              </a:ln>
            </p:spPr>
            <p:txBody>
              <a:bodyPr lIns="0" tIns="0" rIns="0" bIns="0"/>
              <a:lstStyle/>
              <a:p>
                <a:pPr algn="ctr">
                  <a:lnSpc>
                    <a:spcPct val="60000"/>
                  </a:lnSpc>
                </a:pPr>
                <a:r>
                  <a:rPr lang="en-US" altLang="zh-CN" sz="2300" b="1">
                    <a:latin typeface="Times New Roman" pitchFamily="18" charset="0"/>
                  </a:rPr>
                  <a:t>pred</a:t>
                </a:r>
              </a:p>
            </p:txBody>
          </p:sp>
          <p:sp>
            <p:nvSpPr>
              <p:cNvPr id="1670151" name="Text Box 51"/>
              <p:cNvSpPr txBox="1">
                <a:spLocks noChangeArrowheads="1"/>
              </p:cNvSpPr>
              <p:nvPr/>
            </p:nvSpPr>
            <p:spPr bwMode="auto">
              <a:xfrm>
                <a:off x="3583" y="3447"/>
                <a:ext cx="436" cy="165"/>
              </a:xfrm>
              <a:prstGeom prst="rect">
                <a:avLst/>
              </a:prstGeom>
              <a:noFill/>
              <a:ln w="9525">
                <a:noFill/>
                <a:miter lim="800000"/>
                <a:headEnd/>
                <a:tailEnd/>
              </a:ln>
            </p:spPr>
            <p:txBody>
              <a:bodyPr lIns="0" tIns="0" rIns="0" bIns="0"/>
              <a:lstStyle/>
              <a:p>
                <a:pPr algn="ctr">
                  <a:lnSpc>
                    <a:spcPct val="65000"/>
                  </a:lnSpc>
                </a:pPr>
                <a:r>
                  <a:rPr lang="en-US" altLang="zh-CN" sz="2400" b="1">
                    <a:latin typeface="Times New Roman" pitchFamily="18" charset="0"/>
                  </a:rPr>
                  <a:t>pred</a:t>
                </a:r>
              </a:p>
            </p:txBody>
          </p:sp>
          <p:sp>
            <p:nvSpPr>
              <p:cNvPr id="1670152" name="Text Box 76"/>
              <p:cNvSpPr txBox="1">
                <a:spLocks noChangeArrowheads="1"/>
              </p:cNvSpPr>
              <p:nvPr/>
            </p:nvSpPr>
            <p:spPr bwMode="auto">
              <a:xfrm>
                <a:off x="4393" y="2435"/>
                <a:ext cx="435" cy="134"/>
              </a:xfrm>
              <a:prstGeom prst="rect">
                <a:avLst/>
              </a:prstGeom>
              <a:noFill/>
              <a:ln w="9525">
                <a:noFill/>
                <a:miter lim="800000"/>
                <a:headEnd/>
                <a:tailEnd/>
              </a:ln>
            </p:spPr>
            <p:txBody>
              <a:bodyPr lIns="0" tIns="0" rIns="0" bIns="0"/>
              <a:lstStyle/>
              <a:p>
                <a:pPr algn="ctr">
                  <a:lnSpc>
                    <a:spcPct val="65000"/>
                  </a:lnSpc>
                </a:pPr>
                <a:r>
                  <a:rPr lang="en-US" altLang="zh-CN" sz="2400" b="1">
                    <a:latin typeface="Times New Roman" pitchFamily="18" charset="0"/>
                  </a:rPr>
                  <a:t>temp</a:t>
                </a:r>
              </a:p>
            </p:txBody>
          </p:sp>
          <p:sp>
            <p:nvSpPr>
              <p:cNvPr id="1670153" name="Text Box 79"/>
              <p:cNvSpPr txBox="1">
                <a:spLocks noChangeArrowheads="1"/>
              </p:cNvSpPr>
              <p:nvPr/>
            </p:nvSpPr>
            <p:spPr bwMode="auto">
              <a:xfrm>
                <a:off x="4668" y="2720"/>
                <a:ext cx="431" cy="137"/>
              </a:xfrm>
              <a:prstGeom prst="rect">
                <a:avLst/>
              </a:prstGeom>
              <a:noFill/>
              <a:ln w="9525">
                <a:noFill/>
                <a:miter lim="800000"/>
                <a:headEnd/>
                <a:tailEnd/>
              </a:ln>
            </p:spPr>
            <p:txBody>
              <a:bodyPr lIns="0" tIns="0" rIns="0" bIns="0"/>
              <a:lstStyle/>
              <a:p>
                <a:pPr algn="ctr">
                  <a:lnSpc>
                    <a:spcPct val="65000"/>
                  </a:lnSpc>
                </a:pPr>
                <a:r>
                  <a:rPr lang="en-US" altLang="zh-CN" sz="2000" b="1">
                    <a:latin typeface="Times New Roman" pitchFamily="18" charset="0"/>
                  </a:rPr>
                  <a:t>temp1</a:t>
                </a:r>
              </a:p>
            </p:txBody>
          </p:sp>
          <p:sp>
            <p:nvSpPr>
              <p:cNvPr id="1670154" name="Text Box 64"/>
              <p:cNvSpPr txBox="1">
                <a:spLocks noChangeArrowheads="1"/>
              </p:cNvSpPr>
              <p:nvPr/>
            </p:nvSpPr>
            <p:spPr bwMode="auto">
              <a:xfrm>
                <a:off x="4101" y="1755"/>
                <a:ext cx="394" cy="158"/>
              </a:xfrm>
              <a:prstGeom prst="rect">
                <a:avLst/>
              </a:prstGeom>
              <a:noFill/>
              <a:ln w="9525">
                <a:noFill/>
                <a:miter lim="800000"/>
                <a:headEnd/>
                <a:tailEnd/>
              </a:ln>
            </p:spPr>
            <p:txBody>
              <a:bodyPr lIns="0" tIns="0" rIns="0" bIns="0"/>
              <a:lstStyle/>
              <a:p>
                <a:pPr algn="ctr">
                  <a:lnSpc>
                    <a:spcPct val="70000"/>
                  </a:lnSpc>
                </a:pPr>
                <a:r>
                  <a:rPr lang="en-US" altLang="zh-CN" sz="2400" b="1">
                    <a:latin typeface="Times New Roman" pitchFamily="18" charset="0"/>
                  </a:rPr>
                  <a:t>root</a:t>
                </a:r>
              </a:p>
            </p:txBody>
          </p:sp>
          <p:sp>
            <p:nvSpPr>
              <p:cNvPr id="1670155" name="Line 50"/>
              <p:cNvSpPr>
                <a:spLocks noChangeShapeType="1"/>
              </p:cNvSpPr>
              <p:nvPr/>
            </p:nvSpPr>
            <p:spPr bwMode="auto">
              <a:xfrm>
                <a:off x="3796" y="2375"/>
                <a:ext cx="267" cy="277"/>
              </a:xfrm>
              <a:prstGeom prst="line">
                <a:avLst/>
              </a:prstGeom>
              <a:noFill/>
              <a:ln w="38100">
                <a:solidFill>
                  <a:schemeClr val="tx1"/>
                </a:solidFill>
                <a:round/>
                <a:headEnd/>
                <a:tailEnd/>
              </a:ln>
            </p:spPr>
            <p:txBody>
              <a:bodyPr/>
              <a:lstStyle/>
              <a:p>
                <a:endParaRPr lang="zh-CN" altLang="en-US"/>
              </a:p>
            </p:txBody>
          </p:sp>
          <p:sp>
            <p:nvSpPr>
              <p:cNvPr id="1670156" name="Text Box 52"/>
              <p:cNvSpPr txBox="1">
                <a:spLocks noChangeArrowheads="1"/>
              </p:cNvSpPr>
              <p:nvPr/>
            </p:nvSpPr>
            <p:spPr bwMode="auto">
              <a:xfrm>
                <a:off x="5258" y="2458"/>
                <a:ext cx="354" cy="136"/>
              </a:xfrm>
              <a:prstGeom prst="rect">
                <a:avLst/>
              </a:prstGeom>
              <a:noFill/>
              <a:ln w="9525">
                <a:noFill/>
                <a:miter lim="800000"/>
                <a:headEnd/>
                <a:tailEnd/>
              </a:ln>
            </p:spPr>
            <p:txBody>
              <a:bodyPr lIns="0" tIns="0" rIns="0" bIns="0"/>
              <a:lstStyle/>
              <a:p>
                <a:pPr algn="ctr">
                  <a:lnSpc>
                    <a:spcPct val="65000"/>
                  </a:lnSpc>
                </a:pPr>
                <a:r>
                  <a:rPr lang="en-US" altLang="zh-CN" sz="2400" b="1">
                    <a:latin typeface="Times New Roman" pitchFamily="18" charset="0"/>
                  </a:rPr>
                  <a:t>succ</a:t>
                </a:r>
              </a:p>
            </p:txBody>
          </p:sp>
          <p:sp>
            <p:nvSpPr>
              <p:cNvPr id="1670157" name="Line 53"/>
              <p:cNvSpPr>
                <a:spLocks noChangeShapeType="1"/>
              </p:cNvSpPr>
              <p:nvPr/>
            </p:nvSpPr>
            <p:spPr bwMode="auto">
              <a:xfrm>
                <a:off x="4045" y="2644"/>
                <a:ext cx="266" cy="277"/>
              </a:xfrm>
              <a:prstGeom prst="line">
                <a:avLst/>
              </a:prstGeom>
              <a:noFill/>
              <a:ln w="38100">
                <a:solidFill>
                  <a:schemeClr val="tx1"/>
                </a:solidFill>
                <a:round/>
                <a:headEnd/>
                <a:tailEnd/>
              </a:ln>
            </p:spPr>
            <p:txBody>
              <a:bodyPr/>
              <a:lstStyle/>
              <a:p>
                <a:endParaRPr lang="zh-CN" altLang="en-US"/>
              </a:p>
            </p:txBody>
          </p:sp>
          <p:sp>
            <p:nvSpPr>
              <p:cNvPr id="1670158" name="Line 55"/>
              <p:cNvSpPr>
                <a:spLocks noChangeShapeType="1"/>
              </p:cNvSpPr>
              <p:nvPr/>
            </p:nvSpPr>
            <p:spPr bwMode="auto">
              <a:xfrm flipH="1">
                <a:off x="3818" y="2657"/>
                <a:ext cx="189" cy="196"/>
              </a:xfrm>
              <a:prstGeom prst="line">
                <a:avLst/>
              </a:prstGeom>
              <a:noFill/>
              <a:ln w="38100">
                <a:solidFill>
                  <a:schemeClr val="tx1"/>
                </a:solidFill>
                <a:round/>
                <a:headEnd/>
                <a:tailEnd/>
              </a:ln>
            </p:spPr>
            <p:txBody>
              <a:bodyPr/>
              <a:lstStyle/>
              <a:p>
                <a:endParaRPr lang="zh-CN" altLang="en-US"/>
              </a:p>
            </p:txBody>
          </p:sp>
          <p:sp>
            <p:nvSpPr>
              <p:cNvPr id="1670159" name="Line 60"/>
              <p:cNvSpPr>
                <a:spLocks noChangeShapeType="1"/>
              </p:cNvSpPr>
              <p:nvPr/>
            </p:nvSpPr>
            <p:spPr bwMode="auto">
              <a:xfrm flipH="1">
                <a:off x="3519" y="2125"/>
                <a:ext cx="533" cy="554"/>
              </a:xfrm>
              <a:prstGeom prst="line">
                <a:avLst/>
              </a:prstGeom>
              <a:noFill/>
              <a:ln w="38100">
                <a:solidFill>
                  <a:schemeClr val="tx1"/>
                </a:solidFill>
                <a:round/>
                <a:headEnd/>
                <a:tailEnd/>
              </a:ln>
            </p:spPr>
            <p:txBody>
              <a:bodyPr/>
              <a:lstStyle/>
              <a:p>
                <a:endParaRPr lang="zh-CN" altLang="en-US"/>
              </a:p>
            </p:txBody>
          </p:sp>
          <p:sp>
            <p:nvSpPr>
              <p:cNvPr id="1670160" name="Oval 62"/>
              <p:cNvSpPr>
                <a:spLocks noChangeArrowheads="1"/>
              </p:cNvSpPr>
              <p:nvPr/>
            </p:nvSpPr>
            <p:spPr bwMode="auto">
              <a:xfrm>
                <a:off x="3965" y="1982"/>
                <a:ext cx="227" cy="205"/>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161" name="Line 65"/>
              <p:cNvSpPr>
                <a:spLocks noChangeShapeType="1"/>
              </p:cNvSpPr>
              <p:nvPr/>
            </p:nvSpPr>
            <p:spPr bwMode="auto">
              <a:xfrm>
                <a:off x="4072" y="1706"/>
                <a:ext cx="0" cy="277"/>
              </a:xfrm>
              <a:prstGeom prst="line">
                <a:avLst/>
              </a:prstGeom>
              <a:noFill/>
              <a:ln w="38100">
                <a:solidFill>
                  <a:schemeClr val="tx1"/>
                </a:solidFill>
                <a:round/>
                <a:headEnd/>
                <a:tailEnd type="stealth" w="lg" len="lg"/>
              </a:ln>
            </p:spPr>
            <p:txBody>
              <a:bodyPr/>
              <a:lstStyle/>
              <a:p>
                <a:endParaRPr lang="zh-CN" altLang="en-US"/>
              </a:p>
            </p:txBody>
          </p:sp>
          <p:sp>
            <p:nvSpPr>
              <p:cNvPr id="1670162" name="Text Box 67"/>
              <p:cNvSpPr txBox="1">
                <a:spLocks noChangeArrowheads="1"/>
              </p:cNvSpPr>
              <p:nvPr/>
            </p:nvSpPr>
            <p:spPr bwMode="auto">
              <a:xfrm>
                <a:off x="3602" y="1991"/>
                <a:ext cx="131" cy="114"/>
              </a:xfrm>
              <a:prstGeom prst="rect">
                <a:avLst/>
              </a:prstGeom>
              <a:noFill/>
              <a:ln w="9525">
                <a:noFill/>
                <a:miter lim="800000"/>
                <a:headEnd/>
                <a:tailEnd/>
              </a:ln>
            </p:spPr>
            <p:txBody>
              <a:bodyPr lIns="0" tIns="0" rIns="0" bIns="0"/>
              <a:lstStyle/>
              <a:p>
                <a:pPr algn="ctr">
                  <a:lnSpc>
                    <a:spcPct val="60000"/>
                  </a:lnSpc>
                </a:pPr>
                <a:r>
                  <a:rPr lang="en-US" altLang="zh-CN" sz="2400" b="1">
                    <a:latin typeface="Times New Roman" pitchFamily="18" charset="0"/>
                  </a:rPr>
                  <a:t>s</a:t>
                </a:r>
              </a:p>
            </p:txBody>
          </p:sp>
          <p:sp>
            <p:nvSpPr>
              <p:cNvPr id="1670163" name="Line 68"/>
              <p:cNvSpPr>
                <a:spLocks noChangeShapeType="1"/>
              </p:cNvSpPr>
              <p:nvPr/>
            </p:nvSpPr>
            <p:spPr bwMode="auto">
              <a:xfrm>
                <a:off x="3784" y="1986"/>
                <a:ext cx="0" cy="277"/>
              </a:xfrm>
              <a:prstGeom prst="line">
                <a:avLst/>
              </a:prstGeom>
              <a:noFill/>
              <a:ln w="38100">
                <a:solidFill>
                  <a:schemeClr val="tx1"/>
                </a:solidFill>
                <a:round/>
                <a:headEnd/>
                <a:tailEnd type="stealth" w="lg" len="lg"/>
              </a:ln>
            </p:spPr>
            <p:txBody>
              <a:bodyPr/>
              <a:lstStyle/>
              <a:p>
                <a:endParaRPr lang="zh-CN" altLang="en-US"/>
              </a:p>
            </p:txBody>
          </p:sp>
          <p:sp>
            <p:nvSpPr>
              <p:cNvPr id="1670164" name="Text Box 70"/>
              <p:cNvSpPr txBox="1">
                <a:spLocks noChangeArrowheads="1"/>
              </p:cNvSpPr>
              <p:nvPr/>
            </p:nvSpPr>
            <p:spPr bwMode="auto">
              <a:xfrm>
                <a:off x="3965" y="3751"/>
                <a:ext cx="570" cy="204"/>
              </a:xfrm>
              <a:prstGeom prst="rect">
                <a:avLst/>
              </a:prstGeom>
              <a:noFill/>
              <a:ln w="9525">
                <a:noFill/>
                <a:miter lim="800000"/>
                <a:headEnd/>
                <a:tailEnd/>
              </a:ln>
            </p:spPr>
            <p:txBody>
              <a:bodyPr lIns="0" tIns="0" rIns="0" bIns="0"/>
              <a:lstStyle/>
              <a:p>
                <a:pPr algn="ctr">
                  <a:lnSpc>
                    <a:spcPct val="85000"/>
                  </a:lnSpc>
                </a:pPr>
                <a:r>
                  <a:rPr lang="zh-CN" altLang="en-US" sz="2300" b="1">
                    <a:latin typeface="Times New Roman" pitchFamily="18" charset="0"/>
                  </a:rPr>
                  <a:t>删除后</a:t>
                </a:r>
              </a:p>
            </p:txBody>
          </p:sp>
          <p:sp>
            <p:nvSpPr>
              <p:cNvPr id="1670165" name="Line 72"/>
              <p:cNvSpPr>
                <a:spLocks noChangeShapeType="1"/>
              </p:cNvSpPr>
              <p:nvPr/>
            </p:nvSpPr>
            <p:spPr bwMode="auto">
              <a:xfrm>
                <a:off x="4325" y="2939"/>
                <a:ext cx="533" cy="553"/>
              </a:xfrm>
              <a:prstGeom prst="line">
                <a:avLst/>
              </a:prstGeom>
              <a:noFill/>
              <a:ln w="38100">
                <a:solidFill>
                  <a:schemeClr val="tx1"/>
                </a:solidFill>
                <a:round/>
                <a:headEnd/>
                <a:tailEnd/>
              </a:ln>
            </p:spPr>
            <p:txBody>
              <a:bodyPr/>
              <a:lstStyle/>
              <a:p>
                <a:endParaRPr lang="zh-CN" altLang="en-US"/>
              </a:p>
            </p:txBody>
          </p:sp>
          <p:sp>
            <p:nvSpPr>
              <p:cNvPr id="1670166" name="Oval 90"/>
              <p:cNvSpPr>
                <a:spLocks noChangeArrowheads="1"/>
              </p:cNvSpPr>
              <p:nvPr/>
            </p:nvSpPr>
            <p:spPr bwMode="auto">
              <a:xfrm>
                <a:off x="3670" y="2254"/>
                <a:ext cx="227" cy="205"/>
              </a:xfrm>
              <a:prstGeom prst="ellipse">
                <a:avLst/>
              </a:prstGeom>
              <a:solidFill>
                <a:srgbClr val="FF00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167" name="Oval 91"/>
              <p:cNvSpPr>
                <a:spLocks noChangeArrowheads="1"/>
              </p:cNvSpPr>
              <p:nvPr/>
            </p:nvSpPr>
            <p:spPr bwMode="auto">
              <a:xfrm>
                <a:off x="3375" y="2617"/>
                <a:ext cx="227" cy="205"/>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168" name="Oval 93"/>
              <p:cNvSpPr>
                <a:spLocks noChangeArrowheads="1"/>
              </p:cNvSpPr>
              <p:nvPr/>
            </p:nvSpPr>
            <p:spPr bwMode="auto">
              <a:xfrm>
                <a:off x="3625" y="2821"/>
                <a:ext cx="227" cy="205"/>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169" name="Oval 94"/>
              <p:cNvSpPr>
                <a:spLocks noChangeArrowheads="1"/>
              </p:cNvSpPr>
              <p:nvPr/>
            </p:nvSpPr>
            <p:spPr bwMode="auto">
              <a:xfrm>
                <a:off x="4169" y="2776"/>
                <a:ext cx="227" cy="205"/>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170" name="Oval 95"/>
              <p:cNvSpPr>
                <a:spLocks noChangeArrowheads="1"/>
              </p:cNvSpPr>
              <p:nvPr/>
            </p:nvSpPr>
            <p:spPr bwMode="auto">
              <a:xfrm>
                <a:off x="4419" y="3048"/>
                <a:ext cx="227" cy="205"/>
              </a:xfrm>
              <a:prstGeom prst="ellipse">
                <a:avLst/>
              </a:prstGeom>
              <a:solidFill>
                <a:srgbClr val="CC99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171" name="Oval 96"/>
              <p:cNvSpPr>
                <a:spLocks noChangeArrowheads="1"/>
              </p:cNvSpPr>
              <p:nvPr/>
            </p:nvSpPr>
            <p:spPr bwMode="auto">
              <a:xfrm>
                <a:off x="3920" y="2504"/>
                <a:ext cx="227" cy="205"/>
              </a:xfrm>
              <a:prstGeom prst="ellipse">
                <a:avLst/>
              </a:prstGeom>
              <a:solidFill>
                <a:srgbClr val="FF66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172" name="Oval 97"/>
              <p:cNvSpPr>
                <a:spLocks noChangeArrowheads="1"/>
              </p:cNvSpPr>
              <p:nvPr/>
            </p:nvSpPr>
            <p:spPr bwMode="auto">
              <a:xfrm>
                <a:off x="4713" y="3343"/>
                <a:ext cx="227" cy="205"/>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nvGrpSpPr>
              <p:cNvPr id="4" name="Group 103"/>
              <p:cNvGrpSpPr>
                <a:grpSpLocks/>
              </p:cNvGrpSpPr>
              <p:nvPr/>
            </p:nvGrpSpPr>
            <p:grpSpPr bwMode="auto">
              <a:xfrm>
                <a:off x="4045" y="1869"/>
                <a:ext cx="1190" cy="1535"/>
                <a:chOff x="3595" y="1684"/>
                <a:chExt cx="1190" cy="1535"/>
              </a:xfrm>
            </p:grpSpPr>
            <p:sp>
              <p:nvSpPr>
                <p:cNvPr id="1670174" name="Freeform 101"/>
                <p:cNvSpPr>
                  <a:spLocks/>
                </p:cNvSpPr>
                <p:nvPr/>
              </p:nvSpPr>
              <p:spPr bwMode="auto">
                <a:xfrm>
                  <a:off x="3674" y="1684"/>
                  <a:ext cx="1111" cy="1535"/>
                </a:xfrm>
                <a:custGeom>
                  <a:avLst/>
                  <a:gdLst>
                    <a:gd name="T0" fmla="*/ 0 w 1111"/>
                    <a:gd name="T1" fmla="*/ 151 h 1535"/>
                    <a:gd name="T2" fmla="*/ 589 w 1111"/>
                    <a:gd name="T3" fmla="*/ 15 h 1535"/>
                    <a:gd name="T4" fmla="*/ 1020 w 1111"/>
                    <a:gd name="T5" fmla="*/ 242 h 1535"/>
                    <a:gd name="T6" fmla="*/ 1111 w 1111"/>
                    <a:gd name="T7" fmla="*/ 741 h 1535"/>
                    <a:gd name="T8" fmla="*/ 1020 w 1111"/>
                    <a:gd name="T9" fmla="*/ 1059 h 1535"/>
                    <a:gd name="T10" fmla="*/ 748 w 1111"/>
                    <a:gd name="T11" fmla="*/ 1535 h 15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1" h="1535">
                      <a:moveTo>
                        <a:pt x="0" y="151"/>
                      </a:moveTo>
                      <a:cubicBezTo>
                        <a:pt x="209" y="75"/>
                        <a:pt x="419" y="0"/>
                        <a:pt x="589" y="15"/>
                      </a:cubicBezTo>
                      <a:cubicBezTo>
                        <a:pt x="759" y="30"/>
                        <a:pt x="933" y="121"/>
                        <a:pt x="1020" y="242"/>
                      </a:cubicBezTo>
                      <a:cubicBezTo>
                        <a:pt x="1107" y="363"/>
                        <a:pt x="1111" y="605"/>
                        <a:pt x="1111" y="741"/>
                      </a:cubicBezTo>
                      <a:cubicBezTo>
                        <a:pt x="1111" y="877"/>
                        <a:pt x="1080" y="927"/>
                        <a:pt x="1020" y="1059"/>
                      </a:cubicBezTo>
                      <a:cubicBezTo>
                        <a:pt x="960" y="1191"/>
                        <a:pt x="793" y="1456"/>
                        <a:pt x="748" y="1535"/>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70175" name="Line 102"/>
                <p:cNvSpPr>
                  <a:spLocks noChangeShapeType="1"/>
                </p:cNvSpPr>
                <p:nvPr/>
              </p:nvSpPr>
              <p:spPr bwMode="auto">
                <a:xfrm flipH="1">
                  <a:off x="3595" y="1769"/>
                  <a:ext cx="272" cy="90"/>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sp>
            <p:nvSpPr>
              <p:cNvPr id="1670176" name="Line 80"/>
              <p:cNvSpPr>
                <a:spLocks noChangeShapeType="1"/>
              </p:cNvSpPr>
              <p:nvPr/>
            </p:nvSpPr>
            <p:spPr bwMode="auto">
              <a:xfrm flipH="1">
                <a:off x="4555" y="2844"/>
                <a:ext cx="266" cy="277"/>
              </a:xfrm>
              <a:prstGeom prst="line">
                <a:avLst/>
              </a:prstGeom>
              <a:noFill/>
              <a:ln w="38100">
                <a:solidFill>
                  <a:schemeClr val="tx1"/>
                </a:solidFill>
                <a:round/>
                <a:headEnd/>
                <a:tailEnd type="stealth" w="lg" len="lg"/>
              </a:ln>
            </p:spPr>
            <p:txBody>
              <a:bodyPr/>
              <a:lstStyle/>
              <a:p>
                <a:endParaRPr lang="zh-CN" altLang="en-US"/>
              </a:p>
            </p:txBody>
          </p:sp>
          <p:sp>
            <p:nvSpPr>
              <p:cNvPr id="1670177" name="Line 77"/>
              <p:cNvSpPr>
                <a:spLocks noChangeShapeType="1"/>
              </p:cNvSpPr>
              <p:nvPr/>
            </p:nvSpPr>
            <p:spPr bwMode="auto">
              <a:xfrm flipH="1">
                <a:off x="4299" y="2572"/>
                <a:ext cx="266" cy="277"/>
              </a:xfrm>
              <a:prstGeom prst="line">
                <a:avLst/>
              </a:prstGeom>
              <a:noFill/>
              <a:ln w="38100">
                <a:solidFill>
                  <a:schemeClr val="tx1"/>
                </a:solidFill>
                <a:round/>
                <a:headEnd/>
                <a:tailEnd type="stealth" w="lg" len="lg"/>
              </a:ln>
            </p:spPr>
            <p:txBody>
              <a:bodyPr/>
              <a:lstStyle/>
              <a:p>
                <a:endParaRPr lang="zh-CN" altLang="en-US"/>
              </a:p>
            </p:txBody>
          </p:sp>
          <p:grpSp>
            <p:nvGrpSpPr>
              <p:cNvPr id="5" name="Group 107"/>
              <p:cNvGrpSpPr>
                <a:grpSpLocks/>
              </p:cNvGrpSpPr>
              <p:nvPr/>
            </p:nvGrpSpPr>
            <p:grpSpPr bwMode="auto">
              <a:xfrm>
                <a:off x="3923" y="2863"/>
                <a:ext cx="646" cy="661"/>
                <a:chOff x="3470" y="2682"/>
                <a:chExt cx="646" cy="661"/>
              </a:xfrm>
            </p:grpSpPr>
            <p:sp>
              <p:nvSpPr>
                <p:cNvPr id="1670179" name="Freeform 105"/>
                <p:cNvSpPr>
                  <a:spLocks/>
                </p:cNvSpPr>
                <p:nvPr/>
              </p:nvSpPr>
              <p:spPr bwMode="auto">
                <a:xfrm>
                  <a:off x="3470" y="2704"/>
                  <a:ext cx="646" cy="639"/>
                </a:xfrm>
                <a:custGeom>
                  <a:avLst/>
                  <a:gdLst>
                    <a:gd name="T0" fmla="*/ 306 w 646"/>
                    <a:gd name="T1" fmla="*/ 0 h 639"/>
                    <a:gd name="T2" fmla="*/ 57 w 646"/>
                    <a:gd name="T3" fmla="*/ 272 h 639"/>
                    <a:gd name="T4" fmla="*/ 11 w 646"/>
                    <a:gd name="T5" fmla="*/ 499 h 639"/>
                    <a:gd name="T6" fmla="*/ 125 w 646"/>
                    <a:gd name="T7" fmla="*/ 590 h 639"/>
                    <a:gd name="T8" fmla="*/ 329 w 646"/>
                    <a:gd name="T9" fmla="*/ 590 h 639"/>
                    <a:gd name="T10" fmla="*/ 646 w 646"/>
                    <a:gd name="T11" fmla="*/ 295 h 6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639">
                      <a:moveTo>
                        <a:pt x="306" y="0"/>
                      </a:moveTo>
                      <a:cubicBezTo>
                        <a:pt x="206" y="94"/>
                        <a:pt x="106" y="189"/>
                        <a:pt x="57" y="272"/>
                      </a:cubicBezTo>
                      <a:cubicBezTo>
                        <a:pt x="8" y="355"/>
                        <a:pt x="0" y="446"/>
                        <a:pt x="11" y="499"/>
                      </a:cubicBezTo>
                      <a:cubicBezTo>
                        <a:pt x="22" y="552"/>
                        <a:pt x="72" y="575"/>
                        <a:pt x="125" y="590"/>
                      </a:cubicBezTo>
                      <a:cubicBezTo>
                        <a:pt x="178" y="605"/>
                        <a:pt x="242" y="639"/>
                        <a:pt x="329" y="590"/>
                      </a:cubicBezTo>
                      <a:cubicBezTo>
                        <a:pt x="416" y="541"/>
                        <a:pt x="593" y="344"/>
                        <a:pt x="646" y="295"/>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70180" name="Line 106"/>
                <p:cNvSpPr>
                  <a:spLocks noChangeShapeType="1"/>
                </p:cNvSpPr>
                <p:nvPr/>
              </p:nvSpPr>
              <p:spPr bwMode="auto">
                <a:xfrm flipV="1">
                  <a:off x="3617" y="2682"/>
                  <a:ext cx="195" cy="181"/>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nvGrpSpPr>
              <p:cNvPr id="6" name="Group 110"/>
              <p:cNvGrpSpPr>
                <a:grpSpLocks/>
              </p:cNvGrpSpPr>
              <p:nvPr/>
            </p:nvGrpSpPr>
            <p:grpSpPr bwMode="auto">
              <a:xfrm>
                <a:off x="2880" y="2228"/>
                <a:ext cx="912" cy="963"/>
                <a:chOff x="2430" y="2043"/>
                <a:chExt cx="912" cy="963"/>
              </a:xfrm>
            </p:grpSpPr>
            <p:sp>
              <p:nvSpPr>
                <p:cNvPr id="1670182" name="Freeform 108"/>
                <p:cNvSpPr>
                  <a:spLocks/>
                </p:cNvSpPr>
                <p:nvPr/>
              </p:nvSpPr>
              <p:spPr bwMode="auto">
                <a:xfrm>
                  <a:off x="2430" y="2043"/>
                  <a:ext cx="858" cy="963"/>
                </a:xfrm>
                <a:custGeom>
                  <a:avLst/>
                  <a:gdLst>
                    <a:gd name="T0" fmla="*/ 858 w 858"/>
                    <a:gd name="T1" fmla="*/ 94 h 963"/>
                    <a:gd name="T2" fmla="*/ 405 w 858"/>
                    <a:gd name="T3" fmla="*/ 4 h 963"/>
                    <a:gd name="T4" fmla="*/ 132 w 858"/>
                    <a:gd name="T5" fmla="*/ 117 h 963"/>
                    <a:gd name="T6" fmla="*/ 19 w 858"/>
                    <a:gd name="T7" fmla="*/ 503 h 963"/>
                    <a:gd name="T8" fmla="*/ 246 w 858"/>
                    <a:gd name="T9" fmla="*/ 888 h 963"/>
                    <a:gd name="T10" fmla="*/ 631 w 858"/>
                    <a:gd name="T11" fmla="*/ 933 h 963"/>
                    <a:gd name="T12" fmla="*/ 858 w 858"/>
                    <a:gd name="T13" fmla="*/ 707 h 9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58" h="963">
                      <a:moveTo>
                        <a:pt x="858" y="94"/>
                      </a:moveTo>
                      <a:cubicBezTo>
                        <a:pt x="692" y="47"/>
                        <a:pt x="526" y="0"/>
                        <a:pt x="405" y="4"/>
                      </a:cubicBezTo>
                      <a:cubicBezTo>
                        <a:pt x="284" y="8"/>
                        <a:pt x="196" y="34"/>
                        <a:pt x="132" y="117"/>
                      </a:cubicBezTo>
                      <a:cubicBezTo>
                        <a:pt x="68" y="200"/>
                        <a:pt x="0" y="375"/>
                        <a:pt x="19" y="503"/>
                      </a:cubicBezTo>
                      <a:cubicBezTo>
                        <a:pt x="38" y="631"/>
                        <a:pt x="144" y="816"/>
                        <a:pt x="246" y="888"/>
                      </a:cubicBezTo>
                      <a:cubicBezTo>
                        <a:pt x="348" y="960"/>
                        <a:pt x="529" y="963"/>
                        <a:pt x="631" y="933"/>
                      </a:cubicBezTo>
                      <a:cubicBezTo>
                        <a:pt x="733" y="903"/>
                        <a:pt x="820" y="745"/>
                        <a:pt x="858" y="707"/>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70183" name="Line 109"/>
                <p:cNvSpPr>
                  <a:spLocks noChangeShapeType="1"/>
                </p:cNvSpPr>
                <p:nvPr/>
              </p:nvSpPr>
              <p:spPr bwMode="auto">
                <a:xfrm>
                  <a:off x="3092" y="2084"/>
                  <a:ext cx="250" cy="68"/>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grpSp>
          <p:nvGrpSpPr>
            <p:cNvPr id="7" name="Group 154"/>
            <p:cNvGrpSpPr>
              <a:grpSpLocks/>
            </p:cNvGrpSpPr>
            <p:nvPr/>
          </p:nvGrpSpPr>
          <p:grpSpPr bwMode="auto">
            <a:xfrm>
              <a:off x="295" y="1502"/>
              <a:ext cx="2255" cy="2078"/>
              <a:chOff x="284" y="1502"/>
              <a:chExt cx="2255" cy="2078"/>
            </a:xfrm>
          </p:grpSpPr>
          <p:sp>
            <p:nvSpPr>
              <p:cNvPr id="1670185" name="Text Box 151"/>
              <p:cNvSpPr txBox="1">
                <a:spLocks noChangeArrowheads="1"/>
              </p:cNvSpPr>
              <p:nvPr/>
            </p:nvSpPr>
            <p:spPr bwMode="auto">
              <a:xfrm>
                <a:off x="1043" y="1774"/>
                <a:ext cx="131" cy="114"/>
              </a:xfrm>
              <a:prstGeom prst="rect">
                <a:avLst/>
              </a:prstGeom>
              <a:noFill/>
              <a:ln w="9525">
                <a:noFill/>
                <a:miter lim="800000"/>
                <a:headEnd/>
                <a:tailEnd/>
              </a:ln>
            </p:spPr>
            <p:txBody>
              <a:bodyPr lIns="0" tIns="0" rIns="0" bIns="0"/>
              <a:lstStyle/>
              <a:p>
                <a:pPr algn="ctr">
                  <a:lnSpc>
                    <a:spcPct val="60000"/>
                  </a:lnSpc>
                </a:pPr>
                <a:r>
                  <a:rPr lang="en-US" altLang="zh-CN" sz="2400" b="1">
                    <a:latin typeface="Times New Roman" pitchFamily="18" charset="0"/>
                  </a:rPr>
                  <a:t>s</a:t>
                </a:r>
              </a:p>
            </p:txBody>
          </p:sp>
          <p:sp>
            <p:nvSpPr>
              <p:cNvPr id="1670186" name="Text Box 150"/>
              <p:cNvSpPr txBox="1">
                <a:spLocks noChangeArrowheads="1"/>
              </p:cNvSpPr>
              <p:nvPr/>
            </p:nvSpPr>
            <p:spPr bwMode="auto">
              <a:xfrm>
                <a:off x="1474" y="1502"/>
                <a:ext cx="394" cy="158"/>
              </a:xfrm>
              <a:prstGeom prst="rect">
                <a:avLst/>
              </a:prstGeom>
              <a:noFill/>
              <a:ln w="9525">
                <a:noFill/>
                <a:miter lim="800000"/>
                <a:headEnd/>
                <a:tailEnd/>
              </a:ln>
            </p:spPr>
            <p:txBody>
              <a:bodyPr lIns="0" tIns="0" rIns="0" bIns="0"/>
              <a:lstStyle/>
              <a:p>
                <a:pPr>
                  <a:lnSpc>
                    <a:spcPct val="70000"/>
                  </a:lnSpc>
                </a:pPr>
                <a:r>
                  <a:rPr lang="en-US" altLang="zh-CN" sz="2400" b="1">
                    <a:latin typeface="Times New Roman" pitchFamily="18" charset="0"/>
                  </a:rPr>
                  <a:t>root</a:t>
                </a:r>
              </a:p>
            </p:txBody>
          </p:sp>
          <p:sp>
            <p:nvSpPr>
              <p:cNvPr id="1670187" name="Text Box 143"/>
              <p:cNvSpPr txBox="1">
                <a:spLocks noChangeArrowheads="1"/>
              </p:cNvSpPr>
              <p:nvPr/>
            </p:nvSpPr>
            <p:spPr bwMode="auto">
              <a:xfrm>
                <a:off x="1666" y="3466"/>
                <a:ext cx="354" cy="114"/>
              </a:xfrm>
              <a:prstGeom prst="rect">
                <a:avLst/>
              </a:prstGeom>
              <a:noFill/>
              <a:ln w="9525">
                <a:noFill/>
                <a:miter lim="800000"/>
                <a:headEnd/>
                <a:tailEnd/>
              </a:ln>
            </p:spPr>
            <p:txBody>
              <a:bodyPr lIns="0" tIns="0" rIns="0" bIns="0"/>
              <a:lstStyle/>
              <a:p>
                <a:pPr algn="ctr">
                  <a:lnSpc>
                    <a:spcPct val="65000"/>
                  </a:lnSpc>
                </a:pPr>
                <a:r>
                  <a:rPr lang="en-US" altLang="zh-CN" sz="2300" b="1">
                    <a:latin typeface="Times New Roman" pitchFamily="18" charset="0"/>
                  </a:rPr>
                  <a:t>succ</a:t>
                </a:r>
              </a:p>
            </p:txBody>
          </p:sp>
          <p:sp>
            <p:nvSpPr>
              <p:cNvPr id="1670188" name="Text Box 127"/>
              <p:cNvSpPr txBox="1">
                <a:spLocks noChangeArrowheads="1"/>
              </p:cNvSpPr>
              <p:nvPr/>
            </p:nvSpPr>
            <p:spPr bwMode="auto">
              <a:xfrm>
                <a:off x="804" y="3262"/>
                <a:ext cx="435" cy="134"/>
              </a:xfrm>
              <a:prstGeom prst="rect">
                <a:avLst/>
              </a:prstGeom>
              <a:noFill/>
              <a:ln w="9525">
                <a:noFill/>
                <a:miter lim="800000"/>
                <a:headEnd/>
                <a:tailEnd/>
              </a:ln>
            </p:spPr>
            <p:txBody>
              <a:bodyPr lIns="0" tIns="0" rIns="0" bIns="0"/>
              <a:lstStyle/>
              <a:p>
                <a:pPr algn="ctr">
                  <a:lnSpc>
                    <a:spcPct val="65000"/>
                  </a:lnSpc>
                </a:pPr>
                <a:r>
                  <a:rPr lang="en-US" altLang="zh-CN" sz="2400" b="1">
                    <a:latin typeface="Times New Roman" pitchFamily="18" charset="0"/>
                  </a:rPr>
                  <a:t>temp</a:t>
                </a:r>
              </a:p>
            </p:txBody>
          </p:sp>
          <p:sp>
            <p:nvSpPr>
              <p:cNvPr id="1670189" name="Text Box 126"/>
              <p:cNvSpPr txBox="1">
                <a:spLocks noChangeArrowheads="1"/>
              </p:cNvSpPr>
              <p:nvPr/>
            </p:nvSpPr>
            <p:spPr bwMode="auto">
              <a:xfrm>
                <a:off x="1756" y="2351"/>
                <a:ext cx="431" cy="137"/>
              </a:xfrm>
              <a:prstGeom prst="rect">
                <a:avLst/>
              </a:prstGeom>
              <a:noFill/>
              <a:ln w="9525">
                <a:noFill/>
                <a:miter lim="800000"/>
                <a:headEnd/>
                <a:tailEnd/>
              </a:ln>
            </p:spPr>
            <p:txBody>
              <a:bodyPr lIns="0" tIns="0" rIns="0" bIns="0"/>
              <a:lstStyle/>
              <a:p>
                <a:pPr algn="ctr">
                  <a:lnSpc>
                    <a:spcPct val="65000"/>
                  </a:lnSpc>
                </a:pPr>
                <a:r>
                  <a:rPr lang="en-US" altLang="zh-CN" sz="2000" b="1">
                    <a:latin typeface="Times New Roman" pitchFamily="18" charset="0"/>
                  </a:rPr>
                  <a:t>temp1</a:t>
                </a:r>
              </a:p>
            </p:txBody>
          </p:sp>
          <p:sp>
            <p:nvSpPr>
              <p:cNvPr id="1670190" name="Line 11"/>
              <p:cNvSpPr>
                <a:spLocks noChangeShapeType="1"/>
              </p:cNvSpPr>
              <p:nvPr/>
            </p:nvSpPr>
            <p:spPr bwMode="auto">
              <a:xfrm flipH="1">
                <a:off x="1031" y="2364"/>
                <a:ext cx="380" cy="408"/>
              </a:xfrm>
              <a:prstGeom prst="line">
                <a:avLst/>
              </a:prstGeom>
              <a:noFill/>
              <a:ln w="38100">
                <a:solidFill>
                  <a:schemeClr val="tx1"/>
                </a:solidFill>
                <a:round/>
                <a:headEnd/>
                <a:tailEnd/>
              </a:ln>
            </p:spPr>
            <p:txBody>
              <a:bodyPr/>
              <a:lstStyle/>
              <a:p>
                <a:endParaRPr lang="zh-CN" altLang="en-US"/>
              </a:p>
            </p:txBody>
          </p:sp>
          <p:sp>
            <p:nvSpPr>
              <p:cNvPr id="1670191" name="Line 17"/>
              <p:cNvSpPr>
                <a:spLocks noChangeShapeType="1"/>
              </p:cNvSpPr>
              <p:nvPr/>
            </p:nvSpPr>
            <p:spPr bwMode="auto">
              <a:xfrm flipH="1">
                <a:off x="759" y="1842"/>
                <a:ext cx="669" cy="690"/>
              </a:xfrm>
              <a:prstGeom prst="line">
                <a:avLst/>
              </a:prstGeom>
              <a:noFill/>
              <a:ln w="38100">
                <a:solidFill>
                  <a:schemeClr val="tx1"/>
                </a:solidFill>
                <a:round/>
                <a:headEnd/>
                <a:tailEnd/>
              </a:ln>
            </p:spPr>
            <p:txBody>
              <a:bodyPr/>
              <a:lstStyle/>
              <a:p>
                <a:endParaRPr lang="zh-CN" altLang="en-US"/>
              </a:p>
            </p:txBody>
          </p:sp>
          <p:sp>
            <p:nvSpPr>
              <p:cNvPr id="1670192" name="Text Box 27"/>
              <p:cNvSpPr txBox="1">
                <a:spLocks noChangeArrowheads="1"/>
              </p:cNvSpPr>
              <p:nvPr/>
            </p:nvSpPr>
            <p:spPr bwMode="auto">
              <a:xfrm>
                <a:off x="1643" y="2047"/>
                <a:ext cx="113" cy="159"/>
              </a:xfrm>
              <a:prstGeom prst="rect">
                <a:avLst/>
              </a:prstGeom>
              <a:noFill/>
              <a:ln w="9525">
                <a:noFill/>
                <a:miter lim="800000"/>
                <a:headEnd/>
                <a:tailEnd/>
              </a:ln>
            </p:spPr>
            <p:txBody>
              <a:bodyPr lIns="0" tIns="0" rIns="0" bIns="0"/>
              <a:lstStyle/>
              <a:p>
                <a:pPr algn="ctr">
                  <a:lnSpc>
                    <a:spcPct val="65000"/>
                  </a:lnSpc>
                </a:pPr>
                <a:r>
                  <a:rPr lang="en-US" altLang="zh-CN" sz="2400" b="1">
                    <a:latin typeface="Times New Roman" pitchFamily="18" charset="0"/>
                  </a:rPr>
                  <a:t>p</a:t>
                </a:r>
              </a:p>
            </p:txBody>
          </p:sp>
          <p:sp>
            <p:nvSpPr>
              <p:cNvPr id="1670193" name="Line 28"/>
              <p:cNvSpPr>
                <a:spLocks noChangeShapeType="1"/>
              </p:cNvSpPr>
              <p:nvPr/>
            </p:nvSpPr>
            <p:spPr bwMode="auto">
              <a:xfrm>
                <a:off x="1171" y="2099"/>
                <a:ext cx="268" cy="288"/>
              </a:xfrm>
              <a:prstGeom prst="line">
                <a:avLst/>
              </a:prstGeom>
              <a:noFill/>
              <a:ln w="38100">
                <a:solidFill>
                  <a:schemeClr val="tx1"/>
                </a:solidFill>
                <a:round/>
                <a:headEnd/>
                <a:tailEnd/>
              </a:ln>
            </p:spPr>
            <p:txBody>
              <a:bodyPr/>
              <a:lstStyle/>
              <a:p>
                <a:endParaRPr lang="zh-CN" altLang="en-US"/>
              </a:p>
            </p:txBody>
          </p:sp>
          <p:sp>
            <p:nvSpPr>
              <p:cNvPr id="1670194" name="Line 30"/>
              <p:cNvSpPr>
                <a:spLocks noChangeShapeType="1"/>
              </p:cNvSpPr>
              <p:nvPr/>
            </p:nvSpPr>
            <p:spPr bwMode="auto">
              <a:xfrm>
                <a:off x="1053" y="2772"/>
                <a:ext cx="267" cy="285"/>
              </a:xfrm>
              <a:prstGeom prst="line">
                <a:avLst/>
              </a:prstGeom>
              <a:noFill/>
              <a:ln w="38100">
                <a:solidFill>
                  <a:schemeClr val="tx1"/>
                </a:solidFill>
                <a:round/>
                <a:headEnd/>
                <a:tailEnd/>
              </a:ln>
            </p:spPr>
            <p:txBody>
              <a:bodyPr/>
              <a:lstStyle/>
              <a:p>
                <a:endParaRPr lang="zh-CN" altLang="en-US"/>
              </a:p>
            </p:txBody>
          </p:sp>
          <p:sp>
            <p:nvSpPr>
              <p:cNvPr id="1670195" name="Line 32"/>
              <p:cNvSpPr>
                <a:spLocks noChangeShapeType="1"/>
              </p:cNvSpPr>
              <p:nvPr/>
            </p:nvSpPr>
            <p:spPr bwMode="auto">
              <a:xfrm flipH="1">
                <a:off x="759" y="2750"/>
                <a:ext cx="271" cy="281"/>
              </a:xfrm>
              <a:prstGeom prst="line">
                <a:avLst/>
              </a:prstGeom>
              <a:noFill/>
              <a:ln w="38100">
                <a:solidFill>
                  <a:schemeClr val="tx1"/>
                </a:solidFill>
                <a:round/>
                <a:headEnd/>
                <a:tailEnd/>
              </a:ln>
            </p:spPr>
            <p:txBody>
              <a:bodyPr/>
              <a:lstStyle/>
              <a:p>
                <a:endParaRPr lang="zh-CN" altLang="en-US"/>
              </a:p>
            </p:txBody>
          </p:sp>
          <p:sp>
            <p:nvSpPr>
              <p:cNvPr id="1670196" name="Line 36"/>
              <p:cNvSpPr>
                <a:spLocks noChangeShapeType="1"/>
              </p:cNvSpPr>
              <p:nvPr/>
            </p:nvSpPr>
            <p:spPr bwMode="auto">
              <a:xfrm>
                <a:off x="1439" y="2387"/>
                <a:ext cx="533" cy="571"/>
              </a:xfrm>
              <a:prstGeom prst="line">
                <a:avLst/>
              </a:prstGeom>
              <a:noFill/>
              <a:ln w="38100">
                <a:solidFill>
                  <a:schemeClr val="tx1"/>
                </a:solidFill>
                <a:round/>
                <a:headEnd/>
                <a:tailEnd/>
              </a:ln>
            </p:spPr>
            <p:txBody>
              <a:bodyPr/>
              <a:lstStyle/>
              <a:p>
                <a:endParaRPr lang="zh-CN" altLang="en-US"/>
              </a:p>
            </p:txBody>
          </p:sp>
          <p:sp>
            <p:nvSpPr>
              <p:cNvPr id="1670197" name="Oval 113"/>
              <p:cNvSpPr>
                <a:spLocks noChangeArrowheads="1"/>
              </p:cNvSpPr>
              <p:nvPr/>
            </p:nvSpPr>
            <p:spPr bwMode="auto">
              <a:xfrm>
                <a:off x="1326" y="1729"/>
                <a:ext cx="227" cy="205"/>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198" name="Oval 114"/>
              <p:cNvSpPr>
                <a:spLocks noChangeArrowheads="1"/>
              </p:cNvSpPr>
              <p:nvPr/>
            </p:nvSpPr>
            <p:spPr bwMode="auto">
              <a:xfrm>
                <a:off x="1053" y="2001"/>
                <a:ext cx="227" cy="205"/>
              </a:xfrm>
              <a:prstGeom prst="ellipse">
                <a:avLst/>
              </a:prstGeom>
              <a:solidFill>
                <a:srgbClr val="FF00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199" name="Oval 115"/>
              <p:cNvSpPr>
                <a:spLocks noChangeArrowheads="1"/>
              </p:cNvSpPr>
              <p:nvPr/>
            </p:nvSpPr>
            <p:spPr bwMode="auto">
              <a:xfrm>
                <a:off x="652" y="2433"/>
                <a:ext cx="227" cy="205"/>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200" name="Oval 117"/>
              <p:cNvSpPr>
                <a:spLocks noChangeArrowheads="1"/>
              </p:cNvSpPr>
              <p:nvPr/>
            </p:nvSpPr>
            <p:spPr bwMode="auto">
              <a:xfrm>
                <a:off x="1552" y="2546"/>
                <a:ext cx="227" cy="205"/>
              </a:xfrm>
              <a:prstGeom prst="ellipse">
                <a:avLst/>
              </a:prstGeom>
              <a:solidFill>
                <a:srgbClr val="CC99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201" name="Oval 118"/>
              <p:cNvSpPr>
                <a:spLocks noChangeArrowheads="1"/>
              </p:cNvSpPr>
              <p:nvPr/>
            </p:nvSpPr>
            <p:spPr bwMode="auto">
              <a:xfrm>
                <a:off x="1847" y="2863"/>
                <a:ext cx="227" cy="205"/>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202" name="Oval 119"/>
              <p:cNvSpPr>
                <a:spLocks noChangeArrowheads="1"/>
              </p:cNvSpPr>
              <p:nvPr/>
            </p:nvSpPr>
            <p:spPr bwMode="auto">
              <a:xfrm>
                <a:off x="924" y="2674"/>
                <a:ext cx="227" cy="205"/>
              </a:xfrm>
              <a:prstGeom prst="ellipse">
                <a:avLst/>
              </a:prstGeom>
              <a:solidFill>
                <a:srgbClr val="FF99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203" name="Oval 120"/>
              <p:cNvSpPr>
                <a:spLocks noChangeArrowheads="1"/>
              </p:cNvSpPr>
              <p:nvPr/>
            </p:nvSpPr>
            <p:spPr bwMode="auto">
              <a:xfrm>
                <a:off x="637" y="2946"/>
                <a:ext cx="227" cy="205"/>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204" name="Oval 121"/>
              <p:cNvSpPr>
                <a:spLocks noChangeArrowheads="1"/>
              </p:cNvSpPr>
              <p:nvPr/>
            </p:nvSpPr>
            <p:spPr bwMode="auto">
              <a:xfrm>
                <a:off x="1207" y="2946"/>
                <a:ext cx="227" cy="205"/>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70205" name="Line 43"/>
              <p:cNvSpPr>
                <a:spLocks noChangeShapeType="1"/>
              </p:cNvSpPr>
              <p:nvPr/>
            </p:nvSpPr>
            <p:spPr bwMode="auto">
              <a:xfrm flipH="1">
                <a:off x="1688" y="2478"/>
                <a:ext cx="133" cy="143"/>
              </a:xfrm>
              <a:prstGeom prst="line">
                <a:avLst/>
              </a:prstGeom>
              <a:noFill/>
              <a:ln w="38100">
                <a:solidFill>
                  <a:schemeClr val="tx1"/>
                </a:solidFill>
                <a:round/>
                <a:headEnd/>
                <a:tailEnd type="stealth" w="lg" len="lg"/>
              </a:ln>
            </p:spPr>
            <p:txBody>
              <a:bodyPr/>
              <a:lstStyle/>
              <a:p>
                <a:endParaRPr lang="zh-CN" altLang="en-US"/>
              </a:p>
            </p:txBody>
          </p:sp>
          <p:sp>
            <p:nvSpPr>
              <p:cNvPr id="1670206" name="Line 22"/>
              <p:cNvSpPr>
                <a:spLocks noChangeShapeType="1"/>
              </p:cNvSpPr>
              <p:nvPr/>
            </p:nvSpPr>
            <p:spPr bwMode="auto">
              <a:xfrm>
                <a:off x="1439" y="1502"/>
                <a:ext cx="0" cy="286"/>
              </a:xfrm>
              <a:prstGeom prst="line">
                <a:avLst/>
              </a:prstGeom>
              <a:noFill/>
              <a:ln w="38100">
                <a:solidFill>
                  <a:schemeClr val="tx1"/>
                </a:solidFill>
                <a:round/>
                <a:headEnd/>
                <a:tailEnd type="stealth" w="lg" len="lg"/>
              </a:ln>
            </p:spPr>
            <p:txBody>
              <a:bodyPr/>
              <a:lstStyle/>
              <a:p>
                <a:endParaRPr lang="zh-CN" altLang="en-US"/>
              </a:p>
            </p:txBody>
          </p:sp>
          <p:sp>
            <p:nvSpPr>
              <p:cNvPr id="1670207" name="Line 25"/>
              <p:cNvSpPr>
                <a:spLocks noChangeShapeType="1"/>
              </p:cNvSpPr>
              <p:nvPr/>
            </p:nvSpPr>
            <p:spPr bwMode="auto">
              <a:xfrm>
                <a:off x="1177" y="1774"/>
                <a:ext cx="0" cy="286"/>
              </a:xfrm>
              <a:prstGeom prst="line">
                <a:avLst/>
              </a:prstGeom>
              <a:noFill/>
              <a:ln w="38100">
                <a:solidFill>
                  <a:schemeClr val="tx1"/>
                </a:solidFill>
                <a:round/>
                <a:headEnd/>
                <a:tailEnd type="stealth" w="lg" len="lg"/>
              </a:ln>
            </p:spPr>
            <p:txBody>
              <a:bodyPr/>
              <a:lstStyle/>
              <a:p>
                <a:endParaRPr lang="zh-CN" altLang="en-US"/>
              </a:p>
            </p:txBody>
          </p:sp>
          <p:sp>
            <p:nvSpPr>
              <p:cNvPr id="1670208" name="Line 9"/>
              <p:cNvSpPr>
                <a:spLocks noChangeShapeType="1"/>
              </p:cNvSpPr>
              <p:nvPr/>
            </p:nvSpPr>
            <p:spPr bwMode="auto">
              <a:xfrm rot="10800000" flipH="1">
                <a:off x="1144" y="3113"/>
                <a:ext cx="136" cy="159"/>
              </a:xfrm>
              <a:prstGeom prst="line">
                <a:avLst/>
              </a:prstGeom>
              <a:noFill/>
              <a:ln w="38100">
                <a:solidFill>
                  <a:schemeClr val="tx1"/>
                </a:solidFill>
                <a:round/>
                <a:headEnd/>
                <a:tailEnd type="stealth" w="lg" len="lg"/>
              </a:ln>
            </p:spPr>
            <p:txBody>
              <a:bodyPr/>
              <a:lstStyle/>
              <a:p>
                <a:endParaRPr lang="zh-CN" altLang="en-US"/>
              </a:p>
            </p:txBody>
          </p:sp>
          <p:sp>
            <p:nvSpPr>
              <p:cNvPr id="1670209" name="Line 29"/>
              <p:cNvSpPr>
                <a:spLocks noChangeShapeType="1"/>
              </p:cNvSpPr>
              <p:nvPr/>
            </p:nvSpPr>
            <p:spPr bwMode="auto">
              <a:xfrm flipH="1">
                <a:off x="1484" y="2183"/>
                <a:ext cx="133" cy="143"/>
              </a:xfrm>
              <a:prstGeom prst="line">
                <a:avLst/>
              </a:prstGeom>
              <a:noFill/>
              <a:ln w="38100">
                <a:solidFill>
                  <a:schemeClr val="tx1"/>
                </a:solidFill>
                <a:round/>
                <a:headEnd/>
                <a:tailEnd type="stealth" w="lg" len="lg"/>
              </a:ln>
            </p:spPr>
            <p:txBody>
              <a:bodyPr/>
              <a:lstStyle/>
              <a:p>
                <a:endParaRPr lang="zh-CN" altLang="en-US"/>
              </a:p>
            </p:txBody>
          </p:sp>
          <p:grpSp>
            <p:nvGrpSpPr>
              <p:cNvPr id="8" name="Group 124"/>
              <p:cNvGrpSpPr>
                <a:grpSpLocks/>
              </p:cNvGrpSpPr>
              <p:nvPr/>
            </p:nvGrpSpPr>
            <p:grpSpPr bwMode="auto">
              <a:xfrm>
                <a:off x="1507" y="1797"/>
                <a:ext cx="982" cy="1134"/>
                <a:chOff x="1036" y="1797"/>
                <a:chExt cx="982" cy="1134"/>
              </a:xfrm>
            </p:grpSpPr>
            <p:sp>
              <p:nvSpPr>
                <p:cNvPr id="1670211" name="Freeform 122"/>
                <p:cNvSpPr>
                  <a:spLocks/>
                </p:cNvSpPr>
                <p:nvPr/>
              </p:nvSpPr>
              <p:spPr bwMode="auto">
                <a:xfrm>
                  <a:off x="1043" y="1797"/>
                  <a:ext cx="975" cy="1134"/>
                </a:xfrm>
                <a:custGeom>
                  <a:avLst/>
                  <a:gdLst>
                    <a:gd name="T0" fmla="*/ 499 w 975"/>
                    <a:gd name="T1" fmla="*/ 1134 h 1134"/>
                    <a:gd name="T2" fmla="*/ 839 w 975"/>
                    <a:gd name="T3" fmla="*/ 975 h 1134"/>
                    <a:gd name="T4" fmla="*/ 952 w 975"/>
                    <a:gd name="T5" fmla="*/ 658 h 1134"/>
                    <a:gd name="T6" fmla="*/ 816 w 975"/>
                    <a:gd name="T7" fmla="*/ 318 h 1134"/>
                    <a:gd name="T8" fmla="*/ 0 w 975"/>
                    <a:gd name="T9" fmla="*/ 0 h 1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5" h="1134">
                      <a:moveTo>
                        <a:pt x="499" y="1134"/>
                      </a:moveTo>
                      <a:cubicBezTo>
                        <a:pt x="631" y="1094"/>
                        <a:pt x="764" y="1054"/>
                        <a:pt x="839" y="975"/>
                      </a:cubicBezTo>
                      <a:cubicBezTo>
                        <a:pt x="914" y="896"/>
                        <a:pt x="956" y="767"/>
                        <a:pt x="952" y="658"/>
                      </a:cubicBezTo>
                      <a:cubicBezTo>
                        <a:pt x="948" y="549"/>
                        <a:pt x="975" y="428"/>
                        <a:pt x="816" y="318"/>
                      </a:cubicBezTo>
                      <a:cubicBezTo>
                        <a:pt x="657" y="208"/>
                        <a:pt x="136" y="53"/>
                        <a:pt x="0"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70212" name="Line 123"/>
                <p:cNvSpPr>
                  <a:spLocks noChangeShapeType="1"/>
                </p:cNvSpPr>
                <p:nvPr/>
              </p:nvSpPr>
              <p:spPr bwMode="auto">
                <a:xfrm flipH="1" flipV="1">
                  <a:off x="1036" y="1797"/>
                  <a:ext cx="204" cy="68"/>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sp>
            <p:nvSpPr>
              <p:cNvPr id="1670213" name="Text Box 125"/>
              <p:cNvSpPr txBox="1">
                <a:spLocks noChangeArrowheads="1"/>
              </p:cNvSpPr>
              <p:nvPr/>
            </p:nvSpPr>
            <p:spPr bwMode="auto">
              <a:xfrm>
                <a:off x="2119" y="1865"/>
                <a:ext cx="354" cy="136"/>
              </a:xfrm>
              <a:prstGeom prst="rect">
                <a:avLst/>
              </a:prstGeom>
              <a:noFill/>
              <a:ln w="9525">
                <a:noFill/>
                <a:miter lim="800000"/>
                <a:headEnd/>
                <a:tailEnd/>
              </a:ln>
            </p:spPr>
            <p:txBody>
              <a:bodyPr lIns="0" tIns="0" rIns="0" bIns="0"/>
              <a:lstStyle/>
              <a:p>
                <a:pPr algn="ctr">
                  <a:lnSpc>
                    <a:spcPct val="65000"/>
                  </a:lnSpc>
                </a:pPr>
                <a:r>
                  <a:rPr lang="en-US" altLang="zh-CN" sz="2400" b="1">
                    <a:latin typeface="Times New Roman" pitchFamily="18" charset="0"/>
                  </a:rPr>
                  <a:t>succ</a:t>
                </a:r>
              </a:p>
            </p:txBody>
          </p:sp>
          <p:sp>
            <p:nvSpPr>
              <p:cNvPr id="1670214" name="Oval 116"/>
              <p:cNvSpPr>
                <a:spLocks noChangeArrowheads="1"/>
              </p:cNvSpPr>
              <p:nvPr/>
            </p:nvSpPr>
            <p:spPr bwMode="auto">
              <a:xfrm>
                <a:off x="1303" y="2273"/>
                <a:ext cx="227" cy="205"/>
              </a:xfrm>
              <a:prstGeom prst="ellipse">
                <a:avLst/>
              </a:prstGeom>
              <a:solidFill>
                <a:srgbClr val="FFFF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nvGrpSpPr>
              <p:cNvPr id="9" name="Group 138"/>
              <p:cNvGrpSpPr>
                <a:grpSpLocks/>
              </p:cNvGrpSpPr>
              <p:nvPr/>
            </p:nvGrpSpPr>
            <p:grpSpPr bwMode="auto">
              <a:xfrm>
                <a:off x="1273" y="2372"/>
                <a:ext cx="431" cy="1157"/>
                <a:chOff x="801" y="2377"/>
                <a:chExt cx="461" cy="1079"/>
              </a:xfrm>
            </p:grpSpPr>
            <p:sp>
              <p:nvSpPr>
                <p:cNvPr id="1670216" name="Freeform 136"/>
                <p:cNvSpPr>
                  <a:spLocks/>
                </p:cNvSpPr>
                <p:nvPr/>
              </p:nvSpPr>
              <p:spPr bwMode="auto">
                <a:xfrm>
                  <a:off x="801" y="2432"/>
                  <a:ext cx="461" cy="1024"/>
                </a:xfrm>
                <a:custGeom>
                  <a:avLst/>
                  <a:gdLst>
                    <a:gd name="T0" fmla="*/ 106 w 461"/>
                    <a:gd name="T1" fmla="*/ 0 h 1024"/>
                    <a:gd name="T2" fmla="*/ 15 w 461"/>
                    <a:gd name="T3" fmla="*/ 182 h 1024"/>
                    <a:gd name="T4" fmla="*/ 15 w 461"/>
                    <a:gd name="T5" fmla="*/ 295 h 1024"/>
                    <a:gd name="T6" fmla="*/ 106 w 461"/>
                    <a:gd name="T7" fmla="*/ 431 h 1024"/>
                    <a:gd name="T8" fmla="*/ 287 w 461"/>
                    <a:gd name="T9" fmla="*/ 567 h 1024"/>
                    <a:gd name="T10" fmla="*/ 423 w 461"/>
                    <a:gd name="T11" fmla="*/ 771 h 1024"/>
                    <a:gd name="T12" fmla="*/ 423 w 461"/>
                    <a:gd name="T13" fmla="*/ 975 h 1024"/>
                    <a:gd name="T14" fmla="*/ 197 w 461"/>
                    <a:gd name="T15" fmla="*/ 998 h 1024"/>
                    <a:gd name="T16" fmla="*/ 106 w 461"/>
                    <a:gd name="T17" fmla="*/ 817 h 1024"/>
                    <a:gd name="T18" fmla="*/ 83 w 461"/>
                    <a:gd name="T19" fmla="*/ 613 h 10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1" h="1024">
                      <a:moveTo>
                        <a:pt x="106" y="0"/>
                      </a:moveTo>
                      <a:cubicBezTo>
                        <a:pt x="68" y="66"/>
                        <a:pt x="30" y="133"/>
                        <a:pt x="15" y="182"/>
                      </a:cubicBezTo>
                      <a:cubicBezTo>
                        <a:pt x="0" y="231"/>
                        <a:pt x="0" y="254"/>
                        <a:pt x="15" y="295"/>
                      </a:cubicBezTo>
                      <a:cubicBezTo>
                        <a:pt x="30" y="336"/>
                        <a:pt x="61" y="386"/>
                        <a:pt x="106" y="431"/>
                      </a:cubicBezTo>
                      <a:cubicBezTo>
                        <a:pt x="151" y="476"/>
                        <a:pt x="234" y="510"/>
                        <a:pt x="287" y="567"/>
                      </a:cubicBezTo>
                      <a:cubicBezTo>
                        <a:pt x="340" y="624"/>
                        <a:pt x="400" y="703"/>
                        <a:pt x="423" y="771"/>
                      </a:cubicBezTo>
                      <a:cubicBezTo>
                        <a:pt x="446" y="839"/>
                        <a:pt x="461" y="937"/>
                        <a:pt x="423" y="975"/>
                      </a:cubicBezTo>
                      <a:cubicBezTo>
                        <a:pt x="385" y="1013"/>
                        <a:pt x="250" y="1024"/>
                        <a:pt x="197" y="998"/>
                      </a:cubicBezTo>
                      <a:cubicBezTo>
                        <a:pt x="144" y="972"/>
                        <a:pt x="125" y="881"/>
                        <a:pt x="106" y="817"/>
                      </a:cubicBezTo>
                      <a:cubicBezTo>
                        <a:pt x="87" y="753"/>
                        <a:pt x="87" y="647"/>
                        <a:pt x="83" y="613"/>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70217" name="Line 137"/>
                <p:cNvSpPr>
                  <a:spLocks noChangeShapeType="1"/>
                </p:cNvSpPr>
                <p:nvPr/>
              </p:nvSpPr>
              <p:spPr bwMode="auto">
                <a:xfrm flipV="1">
                  <a:off x="817" y="2377"/>
                  <a:ext cx="114" cy="227"/>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nvGrpSpPr>
              <p:cNvPr id="10" name="Group 141"/>
              <p:cNvGrpSpPr>
                <a:grpSpLocks/>
              </p:cNvGrpSpPr>
              <p:nvPr/>
            </p:nvGrpSpPr>
            <p:grpSpPr bwMode="auto">
              <a:xfrm>
                <a:off x="1447" y="2339"/>
                <a:ext cx="722" cy="1043"/>
                <a:chOff x="952" y="2387"/>
                <a:chExt cx="722" cy="1043"/>
              </a:xfrm>
            </p:grpSpPr>
            <p:sp>
              <p:nvSpPr>
                <p:cNvPr id="1670219" name="Freeform 139"/>
                <p:cNvSpPr>
                  <a:spLocks/>
                </p:cNvSpPr>
                <p:nvPr/>
              </p:nvSpPr>
              <p:spPr bwMode="auto">
                <a:xfrm>
                  <a:off x="952" y="2387"/>
                  <a:ext cx="722" cy="1043"/>
                </a:xfrm>
                <a:custGeom>
                  <a:avLst/>
                  <a:gdLst>
                    <a:gd name="T0" fmla="*/ 242 w 722"/>
                    <a:gd name="T1" fmla="*/ 317 h 1043"/>
                    <a:gd name="T2" fmla="*/ 310 w 722"/>
                    <a:gd name="T3" fmla="*/ 567 h 1043"/>
                    <a:gd name="T4" fmla="*/ 400 w 722"/>
                    <a:gd name="T5" fmla="*/ 726 h 1043"/>
                    <a:gd name="T6" fmla="*/ 673 w 722"/>
                    <a:gd name="T7" fmla="*/ 862 h 1043"/>
                    <a:gd name="T8" fmla="*/ 695 w 722"/>
                    <a:gd name="T9" fmla="*/ 952 h 1043"/>
                    <a:gd name="T10" fmla="*/ 582 w 722"/>
                    <a:gd name="T11" fmla="*/ 1043 h 1043"/>
                    <a:gd name="T12" fmla="*/ 423 w 722"/>
                    <a:gd name="T13" fmla="*/ 952 h 1043"/>
                    <a:gd name="T14" fmla="*/ 242 w 722"/>
                    <a:gd name="T15" fmla="*/ 567 h 1043"/>
                    <a:gd name="T16" fmla="*/ 38 w 722"/>
                    <a:gd name="T17" fmla="*/ 363 h 1043"/>
                    <a:gd name="T18" fmla="*/ 15 w 722"/>
                    <a:gd name="T19" fmla="*/ 0 h 10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2" h="1043">
                      <a:moveTo>
                        <a:pt x="242" y="317"/>
                      </a:moveTo>
                      <a:cubicBezTo>
                        <a:pt x="263" y="408"/>
                        <a:pt x="284" y="499"/>
                        <a:pt x="310" y="567"/>
                      </a:cubicBezTo>
                      <a:cubicBezTo>
                        <a:pt x="336" y="635"/>
                        <a:pt x="340" y="677"/>
                        <a:pt x="400" y="726"/>
                      </a:cubicBezTo>
                      <a:cubicBezTo>
                        <a:pt x="460" y="775"/>
                        <a:pt x="624" y="824"/>
                        <a:pt x="673" y="862"/>
                      </a:cubicBezTo>
                      <a:cubicBezTo>
                        <a:pt x="722" y="900"/>
                        <a:pt x="710" y="922"/>
                        <a:pt x="695" y="952"/>
                      </a:cubicBezTo>
                      <a:cubicBezTo>
                        <a:pt x="680" y="982"/>
                        <a:pt x="627" y="1043"/>
                        <a:pt x="582" y="1043"/>
                      </a:cubicBezTo>
                      <a:cubicBezTo>
                        <a:pt x="537" y="1043"/>
                        <a:pt x="480" y="1031"/>
                        <a:pt x="423" y="952"/>
                      </a:cubicBezTo>
                      <a:cubicBezTo>
                        <a:pt x="366" y="873"/>
                        <a:pt x="306" y="665"/>
                        <a:pt x="242" y="567"/>
                      </a:cubicBezTo>
                      <a:cubicBezTo>
                        <a:pt x="178" y="469"/>
                        <a:pt x="76" y="457"/>
                        <a:pt x="38" y="363"/>
                      </a:cubicBezTo>
                      <a:cubicBezTo>
                        <a:pt x="0" y="269"/>
                        <a:pt x="19" y="60"/>
                        <a:pt x="15"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70220" name="Line 140"/>
                <p:cNvSpPr>
                  <a:spLocks noChangeShapeType="1"/>
                </p:cNvSpPr>
                <p:nvPr/>
              </p:nvSpPr>
              <p:spPr bwMode="auto">
                <a:xfrm flipV="1">
                  <a:off x="967" y="2432"/>
                  <a:ext cx="0" cy="227"/>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nvGrpSpPr>
              <p:cNvPr id="11" name="Group 149"/>
              <p:cNvGrpSpPr>
                <a:grpSpLocks/>
              </p:cNvGrpSpPr>
              <p:nvPr/>
            </p:nvGrpSpPr>
            <p:grpSpPr bwMode="auto">
              <a:xfrm>
                <a:off x="284" y="1982"/>
                <a:ext cx="842" cy="1093"/>
                <a:chOff x="284" y="1982"/>
                <a:chExt cx="842" cy="1093"/>
              </a:xfrm>
            </p:grpSpPr>
            <p:sp>
              <p:nvSpPr>
                <p:cNvPr id="1670222" name="Freeform 147"/>
                <p:cNvSpPr>
                  <a:spLocks/>
                </p:cNvSpPr>
                <p:nvPr/>
              </p:nvSpPr>
              <p:spPr bwMode="auto">
                <a:xfrm>
                  <a:off x="284" y="1982"/>
                  <a:ext cx="827" cy="1093"/>
                </a:xfrm>
                <a:custGeom>
                  <a:avLst/>
                  <a:gdLst>
                    <a:gd name="T0" fmla="*/ 396 w 827"/>
                    <a:gd name="T1" fmla="*/ 1085 h 1093"/>
                    <a:gd name="T2" fmla="*/ 101 w 827"/>
                    <a:gd name="T3" fmla="*/ 1040 h 1093"/>
                    <a:gd name="T4" fmla="*/ 11 w 827"/>
                    <a:gd name="T5" fmla="*/ 768 h 1093"/>
                    <a:gd name="T6" fmla="*/ 33 w 827"/>
                    <a:gd name="T7" fmla="*/ 427 h 1093"/>
                    <a:gd name="T8" fmla="*/ 147 w 827"/>
                    <a:gd name="T9" fmla="*/ 155 h 1093"/>
                    <a:gd name="T10" fmla="*/ 396 w 827"/>
                    <a:gd name="T11" fmla="*/ 19 h 1093"/>
                    <a:gd name="T12" fmla="*/ 736 w 827"/>
                    <a:gd name="T13" fmla="*/ 42 h 1093"/>
                    <a:gd name="T14" fmla="*/ 827 w 827"/>
                    <a:gd name="T15" fmla="*/ 87 h 10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7" h="1093">
                      <a:moveTo>
                        <a:pt x="396" y="1085"/>
                      </a:moveTo>
                      <a:cubicBezTo>
                        <a:pt x="280" y="1089"/>
                        <a:pt x="165" y="1093"/>
                        <a:pt x="101" y="1040"/>
                      </a:cubicBezTo>
                      <a:cubicBezTo>
                        <a:pt x="37" y="987"/>
                        <a:pt x="22" y="870"/>
                        <a:pt x="11" y="768"/>
                      </a:cubicBezTo>
                      <a:cubicBezTo>
                        <a:pt x="0" y="666"/>
                        <a:pt x="10" y="529"/>
                        <a:pt x="33" y="427"/>
                      </a:cubicBezTo>
                      <a:cubicBezTo>
                        <a:pt x="56" y="325"/>
                        <a:pt x="86" y="223"/>
                        <a:pt x="147" y="155"/>
                      </a:cubicBezTo>
                      <a:cubicBezTo>
                        <a:pt x="208" y="87"/>
                        <a:pt x="298" y="38"/>
                        <a:pt x="396" y="19"/>
                      </a:cubicBezTo>
                      <a:cubicBezTo>
                        <a:pt x="494" y="0"/>
                        <a:pt x="664" y="31"/>
                        <a:pt x="736" y="42"/>
                      </a:cubicBezTo>
                      <a:cubicBezTo>
                        <a:pt x="808" y="53"/>
                        <a:pt x="812" y="80"/>
                        <a:pt x="827" y="87"/>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70223" name="Line 148"/>
                <p:cNvSpPr>
                  <a:spLocks noChangeShapeType="1"/>
                </p:cNvSpPr>
                <p:nvPr/>
              </p:nvSpPr>
              <p:spPr bwMode="auto">
                <a:xfrm>
                  <a:off x="922" y="2001"/>
                  <a:ext cx="204" cy="68"/>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sp>
            <p:nvSpPr>
              <p:cNvPr id="1670224" name="Text Box 152"/>
              <p:cNvSpPr txBox="1">
                <a:spLocks noChangeArrowheads="1"/>
              </p:cNvSpPr>
              <p:nvPr/>
            </p:nvSpPr>
            <p:spPr bwMode="auto">
              <a:xfrm>
                <a:off x="431" y="2160"/>
                <a:ext cx="385" cy="159"/>
              </a:xfrm>
              <a:prstGeom prst="rect">
                <a:avLst/>
              </a:prstGeom>
              <a:noFill/>
              <a:ln w="9525">
                <a:noFill/>
                <a:miter lim="800000"/>
                <a:headEnd/>
                <a:tailEnd/>
              </a:ln>
            </p:spPr>
            <p:txBody>
              <a:bodyPr lIns="0" tIns="0" rIns="0" bIns="0"/>
              <a:lstStyle/>
              <a:p>
                <a:pPr algn="ctr">
                  <a:lnSpc>
                    <a:spcPct val="60000"/>
                  </a:lnSpc>
                </a:pPr>
                <a:r>
                  <a:rPr lang="en-US" altLang="zh-CN" sz="2200" b="1">
                    <a:latin typeface="Times New Roman" pitchFamily="18" charset="0"/>
                  </a:rPr>
                  <a:t>pred</a:t>
                </a:r>
              </a:p>
            </p:txBody>
          </p:sp>
          <p:sp>
            <p:nvSpPr>
              <p:cNvPr id="1670225" name="Text Box 153"/>
              <p:cNvSpPr txBox="1">
                <a:spLocks noChangeArrowheads="1"/>
              </p:cNvSpPr>
              <p:nvPr/>
            </p:nvSpPr>
            <p:spPr bwMode="auto">
              <a:xfrm>
                <a:off x="2154" y="3113"/>
                <a:ext cx="385" cy="159"/>
              </a:xfrm>
              <a:prstGeom prst="rect">
                <a:avLst/>
              </a:prstGeom>
              <a:noFill/>
              <a:ln w="9525">
                <a:noFill/>
                <a:miter lim="800000"/>
                <a:headEnd/>
                <a:tailEnd/>
              </a:ln>
            </p:spPr>
            <p:txBody>
              <a:bodyPr lIns="0" tIns="0" rIns="0" bIns="0"/>
              <a:lstStyle/>
              <a:p>
                <a:pPr algn="ctr">
                  <a:lnSpc>
                    <a:spcPct val="60000"/>
                  </a:lnSpc>
                </a:pPr>
                <a:r>
                  <a:rPr lang="en-US" altLang="zh-CN" sz="2200" b="1">
                    <a:latin typeface="Times New Roman" pitchFamily="18" charset="0"/>
                  </a:rPr>
                  <a:t>pred</a:t>
                </a:r>
              </a:p>
            </p:txBody>
          </p:sp>
        </p:grpSp>
      </p:grpSp>
    </p:spTree>
  </p:cSld>
  <p:clrMapOvr>
    <a:masterClrMapping/>
  </p:clrMapOvr>
  <p:transition>
    <p:strips dir="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0" name="Text Box 4"/>
          <p:cNvSpPr txBox="1">
            <a:spLocks noChangeArrowheads="1"/>
          </p:cNvSpPr>
          <p:nvPr/>
        </p:nvSpPr>
        <p:spPr bwMode="auto">
          <a:xfrm>
            <a:off x="358775" y="1341438"/>
            <a:ext cx="8497888" cy="2673350"/>
          </a:xfrm>
          <a:prstGeom prst="rect">
            <a:avLst/>
          </a:prstGeom>
          <a:noFill/>
          <a:ln w="9525" algn="ctr">
            <a:noFill/>
            <a:miter lim="800000"/>
            <a:headEnd/>
            <a:tailEnd/>
          </a:ln>
          <a:effectLst/>
        </p:spPr>
        <p:txBody>
          <a:bodyPr>
            <a:spAutoFit/>
          </a:bodyPr>
          <a:lstStyle/>
          <a:p>
            <a:pPr eaLnBrk="1" hangingPunct="1">
              <a:lnSpc>
                <a:spcPct val="120000"/>
              </a:lnSpc>
              <a:spcBef>
                <a:spcPct val="50000"/>
              </a:spcBef>
              <a:buClr>
                <a:schemeClr val="bg2"/>
              </a:buClr>
              <a:buSzPct val="75000"/>
              <a:buFont typeface="Wingdings" pitchFamily="2" charset="2"/>
              <a:buNone/>
            </a:pPr>
            <a:r>
              <a:rPr lang="zh-CN" altLang="en-US" sz="3200" b="1">
                <a:solidFill>
                  <a:schemeClr val="tx2"/>
                </a:solidFill>
                <a:latin typeface="Times New Roman" pitchFamily="18" charset="0"/>
              </a:rPr>
              <a:t>一点说明：</a:t>
            </a:r>
          </a:p>
          <a:p>
            <a:pPr eaLnBrk="1" hangingPunct="1">
              <a:lnSpc>
                <a:spcPct val="120000"/>
              </a:lnSpc>
              <a:spcBef>
                <a:spcPct val="50000"/>
              </a:spcBef>
              <a:buClr>
                <a:schemeClr val="bg2"/>
              </a:buClr>
              <a:buSzPct val="75000"/>
              <a:buFont typeface="Wingdings" pitchFamily="2" charset="2"/>
              <a:buNone/>
            </a:pPr>
            <a:r>
              <a:rPr lang="zh-CN" altLang="en-US" sz="3200" b="1">
                <a:latin typeface="Times New Roman" pitchFamily="18" charset="0"/>
              </a:rPr>
              <a:t>用图示方式，借助分类的思想，有条理地枚举出一个待解问题的所有可能的情况，是一种直观、实用的算法设计方法。</a:t>
            </a:r>
          </a:p>
        </p:txBody>
      </p:sp>
    </p:spTree>
  </p:cSld>
  <p:clrMapOvr>
    <a:masterClrMapping/>
  </p:clrMapOvr>
  <p:transition>
    <p:strips dir="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3506" name="Text Box 2"/>
          <p:cNvSpPr txBox="1">
            <a:spLocks noChangeArrowheads="1"/>
          </p:cNvSpPr>
          <p:nvPr/>
        </p:nvSpPr>
        <p:spPr bwMode="auto">
          <a:xfrm>
            <a:off x="468313" y="2168525"/>
            <a:ext cx="7704137" cy="1260475"/>
          </a:xfrm>
          <a:prstGeom prst="rect">
            <a:avLst/>
          </a:prstGeom>
          <a:noFill/>
          <a:ln w="31750" cap="sq">
            <a:noFill/>
            <a:miter lim="800000"/>
            <a:headEnd type="none" w="sm" len="sm"/>
            <a:tailEnd type="none" w="med" len="lg"/>
          </a:ln>
          <a:effectLst/>
        </p:spPr>
        <p:txBody>
          <a:bodyPr>
            <a:spAutoFit/>
          </a:bodyPr>
          <a:lstStyle/>
          <a:p>
            <a:pPr algn="just" eaLnBrk="1" hangingPunct="1">
              <a:lnSpc>
                <a:spcPct val="120000"/>
              </a:lnSpc>
              <a:spcBef>
                <a:spcPct val="20000"/>
              </a:spcBef>
              <a:buClr>
                <a:schemeClr val="bg2"/>
              </a:buClr>
              <a:buSzPct val="75000"/>
              <a:buFont typeface="Wingdings" pitchFamily="2" charset="2"/>
              <a:buNone/>
            </a:pPr>
            <a:r>
              <a:rPr kumimoji="1" lang="zh-CN" altLang="en-US" sz="3200" b="1">
                <a:latin typeface="Times New Roman" pitchFamily="18" charset="0"/>
              </a:rPr>
              <a:t>类似中序线索二叉树，可给出先序线索二叉树和后序线索二叉树。</a:t>
            </a:r>
            <a:r>
              <a:rPr kumimoji="1" lang="zh-CN" altLang="en-US" sz="3200"/>
              <a:t> </a:t>
            </a:r>
            <a:endParaRPr kumimoji="1" lang="zh-CN" altLang="en-US" sz="3200" b="1">
              <a:latin typeface="Times New Roman" pitchFamily="18" charset="0"/>
            </a:endParaRPr>
          </a:p>
        </p:txBody>
      </p:sp>
      <p:sp>
        <p:nvSpPr>
          <p:cNvPr id="1813507" name="Text Box 3"/>
          <p:cNvSpPr txBox="1">
            <a:spLocks noChangeArrowheads="1"/>
          </p:cNvSpPr>
          <p:nvPr/>
        </p:nvSpPr>
        <p:spPr bwMode="auto">
          <a:xfrm>
            <a:off x="215900" y="1016000"/>
            <a:ext cx="6697663" cy="579438"/>
          </a:xfrm>
          <a:prstGeom prst="rect">
            <a:avLst/>
          </a:prstGeom>
          <a:noFill/>
          <a:ln w="9525" algn="ctr">
            <a:noFill/>
            <a:miter lim="800000"/>
            <a:headEnd/>
            <a:tailEnd/>
          </a:ln>
          <a:effectLst/>
        </p:spPr>
        <p:txBody>
          <a:bodyPr>
            <a:spAutoFit/>
          </a:bodyPr>
          <a:lstStyle/>
          <a:p>
            <a:pPr marL="342900" indent="-342900" eaLnBrk="1" hangingPunct="1">
              <a:spcBef>
                <a:spcPct val="20000"/>
              </a:spcBef>
              <a:buClr>
                <a:schemeClr val="bg2"/>
              </a:buClr>
              <a:buSzPct val="75000"/>
              <a:buFont typeface="Wingdings" pitchFamily="2" charset="2"/>
              <a:buNone/>
            </a:pPr>
            <a:r>
              <a:rPr kumimoji="1" lang="en-US" altLang="zh-CN" sz="3200" b="1">
                <a:solidFill>
                  <a:schemeClr val="tx2"/>
                </a:solidFill>
                <a:latin typeface="Times New Roman" pitchFamily="18" charset="0"/>
              </a:rPr>
              <a:t>5.3.3 </a:t>
            </a:r>
            <a:r>
              <a:rPr kumimoji="1" lang="zh-CN" altLang="en-US" sz="3200" b="1">
                <a:solidFill>
                  <a:schemeClr val="tx2"/>
                </a:solidFill>
                <a:latin typeface="Times New Roman" pitchFamily="18" charset="0"/>
              </a:rPr>
              <a:t>线索二叉树的扩展</a:t>
            </a:r>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9410" name="Text Box 2"/>
          <p:cNvSpPr txBox="1">
            <a:spLocks noChangeArrowheads="1"/>
          </p:cNvSpPr>
          <p:nvPr/>
        </p:nvSpPr>
        <p:spPr bwMode="auto">
          <a:xfrm>
            <a:off x="215900" y="1016000"/>
            <a:ext cx="8677275" cy="4749800"/>
          </a:xfrm>
          <a:prstGeom prst="rect">
            <a:avLst/>
          </a:prstGeom>
          <a:noFill/>
          <a:ln w="31750" cap="sq">
            <a:noFill/>
            <a:miter lim="800000"/>
            <a:headEnd type="none" w="sm" len="sm"/>
            <a:tailEnd type="none" w="med" len="lg"/>
          </a:ln>
          <a:effectLst/>
        </p:spPr>
        <p:txBody>
          <a:bodyPr>
            <a:spAutoFit/>
          </a:bodyPr>
          <a:lstStyle/>
          <a:p>
            <a:pPr algn="just" eaLnBrk="1" hangingPunct="1">
              <a:lnSpc>
                <a:spcPct val="110000"/>
              </a:lnSpc>
              <a:spcBef>
                <a:spcPct val="20000"/>
              </a:spcBef>
              <a:buClr>
                <a:schemeClr val="bg2"/>
              </a:buClr>
              <a:buSzPct val="75000"/>
              <a:buFont typeface="Wingdings" pitchFamily="2" charset="2"/>
              <a:buNone/>
            </a:pPr>
            <a:r>
              <a:rPr kumimoji="1" lang="zh-CN" altLang="en-US" sz="2800" b="1">
                <a:latin typeface="Times New Roman" pitchFamily="18" charset="0"/>
              </a:rPr>
              <a:t>在后序线索二叉树中，查找结点</a:t>
            </a:r>
            <a:r>
              <a:rPr kumimoji="1" lang="en-US" altLang="zh-CN" sz="2800" b="1" i="1">
                <a:latin typeface="Times New Roman" pitchFamily="18" charset="0"/>
              </a:rPr>
              <a:t>p</a:t>
            </a:r>
            <a:r>
              <a:rPr kumimoji="1" lang="zh-CN" altLang="en-US" sz="2800" b="1">
                <a:latin typeface="Times New Roman" pitchFamily="18" charset="0"/>
              </a:rPr>
              <a:t>之后序前驱结点的主要思想如下：</a:t>
            </a:r>
          </a:p>
          <a:p>
            <a:pPr marL="179388" lvl="1" algn="just" eaLnBrk="1" hangingPunct="1">
              <a:lnSpc>
                <a:spcPct val="110000"/>
              </a:lnSpc>
              <a:spcBef>
                <a:spcPct val="20000"/>
              </a:spcBef>
              <a:buClr>
                <a:schemeClr val="tx2"/>
              </a:buClr>
              <a:buSzPct val="75000"/>
              <a:buFont typeface="Wingdings" pitchFamily="2" charset="2"/>
              <a:buChar char="Ø"/>
            </a:pPr>
            <a:r>
              <a:rPr kumimoji="1" lang="zh-CN" altLang="en-US" sz="2800" b="1">
                <a:latin typeface="Times New Roman" pitchFamily="18" charset="0"/>
              </a:rPr>
              <a:t>若 </a:t>
            </a:r>
            <a:r>
              <a:rPr kumimoji="1" lang="en-US" altLang="zh-CN" sz="2800" b="1" i="1">
                <a:latin typeface="Times New Roman" pitchFamily="18" charset="0"/>
              </a:rPr>
              <a:t>LThread</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1</a:t>
            </a:r>
            <a:r>
              <a:rPr kumimoji="1" lang="zh-CN" altLang="en-US" sz="2800" b="1">
                <a:latin typeface="Times New Roman" pitchFamily="18" charset="0"/>
              </a:rPr>
              <a:t>，则</a:t>
            </a:r>
            <a:r>
              <a:rPr kumimoji="1" lang="en-US" altLang="zh-CN" sz="2800" b="1" i="1">
                <a:latin typeface="Times New Roman" pitchFamily="18" charset="0"/>
              </a:rPr>
              <a:t>Left</a:t>
            </a:r>
            <a:r>
              <a:rPr kumimoji="1" lang="en-US" altLang="zh-CN" sz="2800" b="1">
                <a:latin typeface="Times New Roman" pitchFamily="18" charset="0"/>
              </a:rPr>
              <a:t> (</a:t>
            </a:r>
            <a:r>
              <a:rPr kumimoji="1" lang="en-US" altLang="zh-CN" sz="2800" b="1" i="1">
                <a:latin typeface="Times New Roman" pitchFamily="18" charset="0"/>
              </a:rPr>
              <a:t>p</a:t>
            </a:r>
            <a:r>
              <a:rPr kumimoji="1" lang="en-US" altLang="zh-CN" sz="2800" b="1">
                <a:latin typeface="Times New Roman" pitchFamily="18" charset="0"/>
              </a:rPr>
              <a:t>)</a:t>
            </a:r>
            <a:r>
              <a:rPr kumimoji="1" lang="zh-CN" altLang="en-US" sz="2800" b="1">
                <a:latin typeface="Times New Roman" pitchFamily="18" charset="0"/>
              </a:rPr>
              <a:t>指向</a:t>
            </a:r>
            <a:r>
              <a:rPr kumimoji="1" lang="en-US" altLang="zh-CN" sz="2800" b="1" i="1">
                <a:latin typeface="Times New Roman" pitchFamily="18" charset="0"/>
              </a:rPr>
              <a:t>p</a:t>
            </a:r>
            <a:r>
              <a:rPr kumimoji="1" lang="zh-CN" altLang="en-US" sz="2800" b="1">
                <a:latin typeface="Times New Roman" pitchFamily="18" charset="0"/>
              </a:rPr>
              <a:t>的后序前驱结点；</a:t>
            </a:r>
            <a:r>
              <a:rPr kumimoji="1" lang="en-US" altLang="zh-CN" sz="2800" b="1">
                <a:latin typeface="Times New Roman" pitchFamily="18" charset="0"/>
              </a:rPr>
              <a:t>/* </a:t>
            </a:r>
            <a:r>
              <a:rPr kumimoji="1" lang="zh-CN" altLang="en-US" sz="2800" b="1">
                <a:solidFill>
                  <a:srgbClr val="FF6600"/>
                </a:solidFill>
                <a:latin typeface="Times New Roman" pitchFamily="18" charset="0"/>
              </a:rPr>
              <a:t>情况</a:t>
            </a:r>
            <a:r>
              <a:rPr kumimoji="1" lang="en-US" altLang="zh-CN" sz="2800" b="1">
                <a:solidFill>
                  <a:srgbClr val="FF6600"/>
                </a:solidFill>
                <a:latin typeface="Times New Roman" pitchFamily="18" charset="0"/>
              </a:rPr>
              <a:t>1</a:t>
            </a:r>
            <a:r>
              <a:rPr kumimoji="1" lang="zh-CN" altLang="en-US" sz="2800" b="1">
                <a:latin typeface="Times New Roman" pitchFamily="18" charset="0"/>
              </a:rPr>
              <a:t>，</a:t>
            </a:r>
            <a:r>
              <a:rPr kumimoji="1" lang="en-US" altLang="zh-CN" sz="2800" b="1" i="1">
                <a:latin typeface="Times New Roman" pitchFamily="18" charset="0"/>
              </a:rPr>
              <a:t>Left</a:t>
            </a:r>
            <a:r>
              <a:rPr kumimoji="1" lang="en-US" altLang="zh-CN" sz="2800" b="1">
                <a:latin typeface="Times New Roman" pitchFamily="18" charset="0"/>
              </a:rPr>
              <a:t> (</a:t>
            </a:r>
            <a:r>
              <a:rPr kumimoji="1" lang="en-US" altLang="zh-CN" sz="2800" b="1" i="1">
                <a:latin typeface="Times New Roman" pitchFamily="18" charset="0"/>
              </a:rPr>
              <a:t>p</a:t>
            </a:r>
            <a:r>
              <a:rPr kumimoji="1" lang="en-US" altLang="zh-CN" sz="2800" b="1">
                <a:latin typeface="Times New Roman" pitchFamily="18" charset="0"/>
              </a:rPr>
              <a:t>)</a:t>
            </a:r>
            <a:r>
              <a:rPr kumimoji="1" lang="zh-CN" altLang="en-US" sz="2800" b="1">
                <a:latin typeface="Times New Roman" pitchFamily="18" charset="0"/>
              </a:rPr>
              <a:t>为左线索 *</a:t>
            </a:r>
            <a:r>
              <a:rPr kumimoji="1" lang="en-US" altLang="zh-CN" sz="2800" b="1">
                <a:latin typeface="Times New Roman" pitchFamily="18" charset="0"/>
              </a:rPr>
              <a:t>/</a:t>
            </a:r>
          </a:p>
          <a:p>
            <a:pPr marL="179388" lvl="1" algn="just" eaLnBrk="1" hangingPunct="1">
              <a:lnSpc>
                <a:spcPct val="110000"/>
              </a:lnSpc>
              <a:spcBef>
                <a:spcPct val="20000"/>
              </a:spcBef>
              <a:buClr>
                <a:schemeClr val="tx2"/>
              </a:buClr>
              <a:buSzPct val="75000"/>
              <a:buFont typeface="Wingdings" pitchFamily="2" charset="2"/>
              <a:buChar char="Ø"/>
            </a:pPr>
            <a:r>
              <a:rPr kumimoji="1" lang="zh-CN" altLang="en-US" sz="2800" b="1">
                <a:latin typeface="Times New Roman" pitchFamily="18" charset="0"/>
              </a:rPr>
              <a:t>若 </a:t>
            </a:r>
            <a:r>
              <a:rPr kumimoji="1" lang="en-US" altLang="zh-CN" sz="2800" b="1" i="1">
                <a:latin typeface="Times New Roman" pitchFamily="18" charset="0"/>
              </a:rPr>
              <a:t>LThread</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0</a:t>
            </a:r>
            <a:r>
              <a:rPr kumimoji="1" lang="zh-CN" altLang="en-US" sz="2800" b="1">
                <a:latin typeface="Times New Roman" pitchFamily="18" charset="0"/>
              </a:rPr>
              <a:t>，则：</a:t>
            </a:r>
          </a:p>
          <a:p>
            <a:pPr algn="just" eaLnBrk="1" hangingPunct="1">
              <a:lnSpc>
                <a:spcPct val="110000"/>
              </a:lnSpc>
              <a:spcBef>
                <a:spcPct val="20000"/>
              </a:spcBef>
              <a:buClr>
                <a:schemeClr val="tx2"/>
              </a:buClr>
              <a:buSzPct val="75000"/>
              <a:buFont typeface="Wingdings" pitchFamily="2" charset="2"/>
              <a:buNone/>
            </a:pPr>
            <a:r>
              <a:rPr kumimoji="1" lang="en-US" altLang="zh-CN" sz="2800" b="1">
                <a:latin typeface="Times New Roman" pitchFamily="18" charset="0"/>
              </a:rPr>
              <a:t>/* </a:t>
            </a:r>
            <a:r>
              <a:rPr kumimoji="1" lang="zh-CN" altLang="en-US" sz="2800" b="1">
                <a:latin typeface="Times New Roman" pitchFamily="18" charset="0"/>
              </a:rPr>
              <a:t>此时</a:t>
            </a:r>
            <a:r>
              <a:rPr kumimoji="1" lang="en-US" altLang="zh-CN" sz="2800" b="1" i="1">
                <a:latin typeface="Times New Roman" pitchFamily="18" charset="0"/>
              </a:rPr>
              <a:t>p</a:t>
            </a:r>
            <a:r>
              <a:rPr kumimoji="1" lang="zh-CN" altLang="en-US" sz="2800" b="1">
                <a:latin typeface="Times New Roman" pitchFamily="18" charset="0"/>
              </a:rPr>
              <a:t>有左子树</a:t>
            </a:r>
            <a:r>
              <a:rPr kumimoji="1" lang="en-US" altLang="zh-CN" sz="2800" b="1">
                <a:latin typeface="Times New Roman" pitchFamily="18" charset="0"/>
              </a:rPr>
              <a:t>. </a:t>
            </a:r>
            <a:r>
              <a:rPr kumimoji="1" lang="zh-CN" altLang="en-US" sz="2800" b="1">
                <a:latin typeface="Times New Roman" pitchFamily="18" charset="0"/>
              </a:rPr>
              <a:t>因为后序遍历，</a:t>
            </a:r>
            <a:r>
              <a:rPr kumimoji="1" lang="en-US" altLang="zh-CN" sz="2800" b="1" i="1">
                <a:latin typeface="Times New Roman" pitchFamily="18" charset="0"/>
              </a:rPr>
              <a:t>p</a:t>
            </a:r>
            <a:r>
              <a:rPr kumimoji="1" lang="zh-CN" altLang="en-US" sz="2800" b="1">
                <a:latin typeface="Times New Roman" pitchFamily="18" charset="0"/>
              </a:rPr>
              <a:t>之后序前驱必是两子树中最后被遍历的结点，</a:t>
            </a:r>
            <a:r>
              <a:rPr kumimoji="1" lang="zh-CN" altLang="en-US" sz="2800" b="1">
                <a:solidFill>
                  <a:srgbClr val="FF6600"/>
                </a:solidFill>
                <a:latin typeface="Times New Roman" pitchFamily="18" charset="0"/>
              </a:rPr>
              <a:t>情况</a:t>
            </a:r>
            <a:r>
              <a:rPr kumimoji="1" lang="en-US" altLang="zh-CN" sz="2800" b="1">
                <a:solidFill>
                  <a:srgbClr val="FF6600"/>
                </a:solidFill>
                <a:latin typeface="Times New Roman" pitchFamily="18" charset="0"/>
              </a:rPr>
              <a:t>2</a:t>
            </a:r>
            <a:r>
              <a:rPr kumimoji="1" lang="en-US" altLang="zh-CN" sz="2800" b="1">
                <a:latin typeface="Times New Roman" pitchFamily="18" charset="0"/>
              </a:rPr>
              <a:t> */</a:t>
            </a:r>
          </a:p>
          <a:p>
            <a:pPr marL="358775" lvl="2" algn="just" eaLnBrk="1" hangingPunct="1">
              <a:lnSpc>
                <a:spcPct val="110000"/>
              </a:lnSpc>
              <a:spcBef>
                <a:spcPct val="20000"/>
              </a:spcBef>
              <a:buClr>
                <a:schemeClr val="tx2"/>
              </a:buClr>
              <a:buSzPct val="75000"/>
              <a:buFont typeface="Wingdings" pitchFamily="2" charset="2"/>
              <a:buChar char="ü"/>
            </a:pPr>
            <a:r>
              <a:rPr kumimoji="1" lang="zh-CN" altLang="en-US" sz="2800" b="1">
                <a:latin typeface="Times New Roman" pitchFamily="18" charset="0"/>
              </a:rPr>
              <a:t>若</a:t>
            </a:r>
            <a:r>
              <a:rPr kumimoji="1" lang="en-US" altLang="zh-CN" sz="2800" b="1" i="1">
                <a:latin typeface="Times New Roman" pitchFamily="18" charset="0"/>
              </a:rPr>
              <a:t>p</a:t>
            </a:r>
            <a:r>
              <a:rPr kumimoji="1" lang="zh-CN" altLang="en-US" sz="2800" b="1">
                <a:latin typeface="Times New Roman" pitchFamily="18" charset="0"/>
              </a:rPr>
              <a:t>有右子树，则</a:t>
            </a:r>
            <a:r>
              <a:rPr kumimoji="1" lang="en-US" altLang="zh-CN" sz="2800" b="1" i="1">
                <a:latin typeface="Times New Roman" pitchFamily="18" charset="0"/>
              </a:rPr>
              <a:t>p</a:t>
            </a:r>
            <a:r>
              <a:rPr kumimoji="1" lang="zh-CN" altLang="en-US" sz="2800" b="1">
                <a:latin typeface="Times New Roman" pitchFamily="18" charset="0"/>
              </a:rPr>
              <a:t>之右孩子是其后序前驱；</a:t>
            </a:r>
          </a:p>
          <a:p>
            <a:pPr marL="358775" lvl="2" algn="just" eaLnBrk="1" hangingPunct="1">
              <a:lnSpc>
                <a:spcPct val="110000"/>
              </a:lnSpc>
              <a:spcBef>
                <a:spcPct val="20000"/>
              </a:spcBef>
              <a:buClr>
                <a:schemeClr val="tx2"/>
              </a:buClr>
              <a:buSzPct val="75000"/>
              <a:buFont typeface="Wingdings" pitchFamily="2" charset="2"/>
              <a:buChar char="ü"/>
            </a:pPr>
            <a:r>
              <a:rPr kumimoji="1" lang="zh-CN" altLang="en-US" sz="2800" b="1">
                <a:latin typeface="Times New Roman" pitchFamily="18" charset="0"/>
              </a:rPr>
              <a:t>若</a:t>
            </a:r>
            <a:r>
              <a:rPr kumimoji="1" lang="en-US" altLang="zh-CN" sz="2800" b="1" i="1">
                <a:latin typeface="Times New Roman" pitchFamily="18" charset="0"/>
              </a:rPr>
              <a:t>p</a:t>
            </a:r>
            <a:r>
              <a:rPr kumimoji="1" lang="zh-CN" altLang="en-US" sz="2800" b="1">
                <a:latin typeface="Times New Roman" pitchFamily="18" charset="0"/>
              </a:rPr>
              <a:t>无右子树，则</a:t>
            </a:r>
            <a:r>
              <a:rPr kumimoji="1" lang="en-US" altLang="zh-CN" sz="2800" b="1" i="1">
                <a:latin typeface="Times New Roman" pitchFamily="18" charset="0"/>
              </a:rPr>
              <a:t>p</a:t>
            </a:r>
            <a:r>
              <a:rPr kumimoji="1" lang="zh-CN" altLang="en-US" sz="2800" b="1">
                <a:latin typeface="Times New Roman" pitchFamily="18" charset="0"/>
              </a:rPr>
              <a:t>之后序前驱是其左孩子</a:t>
            </a:r>
            <a:r>
              <a:rPr kumimoji="1" lang="en-US" altLang="zh-CN" sz="2800" b="1">
                <a:latin typeface="Times New Roman" pitchFamily="18" charset="0"/>
              </a:rPr>
              <a:t>. </a:t>
            </a:r>
          </a:p>
        </p:txBody>
      </p:sp>
      <p:sp>
        <p:nvSpPr>
          <p:cNvPr id="1809411" name="Text Box 3"/>
          <p:cNvSpPr txBox="1">
            <a:spLocks noChangeArrowheads="1"/>
          </p:cNvSpPr>
          <p:nvPr/>
        </p:nvSpPr>
        <p:spPr bwMode="auto">
          <a:xfrm>
            <a:off x="250825" y="333375"/>
            <a:ext cx="6697663" cy="579438"/>
          </a:xfrm>
          <a:prstGeom prst="rect">
            <a:avLst/>
          </a:prstGeom>
          <a:noFill/>
          <a:ln w="9525" algn="ctr">
            <a:noFill/>
            <a:miter lim="800000"/>
            <a:headEnd/>
            <a:tailEnd/>
          </a:ln>
          <a:effectLst/>
        </p:spPr>
        <p:txBody>
          <a:bodyPr>
            <a:spAutoFit/>
          </a:bodyPr>
          <a:lstStyle/>
          <a:p>
            <a:pPr marL="342900" indent="-342900" eaLnBrk="1" hangingPunct="1">
              <a:spcBef>
                <a:spcPct val="20000"/>
              </a:spcBef>
              <a:buClr>
                <a:schemeClr val="bg2"/>
              </a:buClr>
              <a:buSzPct val="75000"/>
              <a:buFont typeface="Wingdings" pitchFamily="2" charset="2"/>
              <a:buNone/>
            </a:pPr>
            <a:r>
              <a:rPr kumimoji="1" lang="zh-CN" altLang="en-US" sz="3200" b="1">
                <a:solidFill>
                  <a:schemeClr val="tx2"/>
                </a:solidFill>
                <a:latin typeface="Times New Roman" pitchFamily="18" charset="0"/>
              </a:rPr>
              <a:t>查找后序前驱和后序后继结点</a:t>
            </a:r>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0434" name="Rectangle 2"/>
          <p:cNvSpPr>
            <a:spLocks noGrp="1" noChangeArrowheads="1"/>
          </p:cNvSpPr>
          <p:nvPr>
            <p:ph type="body" idx="1"/>
          </p:nvPr>
        </p:nvSpPr>
        <p:spPr>
          <a:xfrm>
            <a:off x="250825" y="512763"/>
            <a:ext cx="8642350" cy="5940425"/>
          </a:xfrm>
        </p:spPr>
        <p:txBody>
          <a:bodyPr/>
          <a:lstStyle/>
          <a:p>
            <a:pPr algn="just">
              <a:lnSpc>
                <a:spcPct val="120000"/>
              </a:lnSpc>
              <a:buFont typeface="Monotype Sorts" pitchFamily="2" charset="2"/>
              <a:buNone/>
            </a:pPr>
            <a:r>
              <a:rPr lang="zh-CN" altLang="en-US" dirty="0"/>
              <a:t>算法</a:t>
            </a:r>
            <a:r>
              <a:rPr lang="en-US" altLang="zh-CN" dirty="0"/>
              <a:t>PPO( </a:t>
            </a:r>
            <a:r>
              <a:rPr lang="en-US" altLang="zh-CN" i="1" dirty="0"/>
              <a:t>t </a:t>
            </a:r>
            <a:r>
              <a:rPr lang="en-US" altLang="zh-CN" dirty="0"/>
              <a:t>, </a:t>
            </a:r>
            <a:r>
              <a:rPr lang="en-US" altLang="zh-CN" i="1" dirty="0"/>
              <a:t>p</a:t>
            </a:r>
            <a:r>
              <a:rPr lang="en-US" altLang="zh-CN" dirty="0"/>
              <a:t> . </a:t>
            </a:r>
            <a:r>
              <a:rPr lang="en-US" altLang="zh-CN" i="1" dirty="0"/>
              <a:t>q</a:t>
            </a:r>
            <a:r>
              <a:rPr lang="en-US" altLang="zh-CN" dirty="0"/>
              <a:t> )</a:t>
            </a:r>
          </a:p>
          <a:p>
            <a:pPr algn="just">
              <a:lnSpc>
                <a:spcPct val="120000"/>
              </a:lnSpc>
              <a:buFont typeface="Monotype Sorts" pitchFamily="2" charset="2"/>
              <a:buNone/>
            </a:pPr>
            <a:r>
              <a:rPr lang="en-US" altLang="zh-CN" dirty="0"/>
              <a:t>/* </a:t>
            </a:r>
            <a:r>
              <a:rPr lang="en-US" altLang="zh-CN" i="1" dirty="0"/>
              <a:t>t</a:t>
            </a:r>
            <a:r>
              <a:rPr lang="zh-CN" altLang="en-US" dirty="0"/>
              <a:t>指向后序线索二叉树</a:t>
            </a:r>
            <a:r>
              <a:rPr lang="en-US" altLang="zh-CN" i="1" dirty="0"/>
              <a:t>T</a:t>
            </a:r>
            <a:r>
              <a:rPr lang="en-US" altLang="zh-CN" dirty="0"/>
              <a:t>*</a:t>
            </a:r>
            <a:r>
              <a:rPr lang="zh-CN" altLang="en-US" dirty="0"/>
              <a:t>之根，本算法搜索</a:t>
            </a:r>
            <a:r>
              <a:rPr lang="en-US" altLang="zh-CN" dirty="0"/>
              <a:t>T*</a:t>
            </a:r>
            <a:r>
              <a:rPr lang="zh-CN" altLang="en-US" dirty="0"/>
              <a:t>之结点</a:t>
            </a:r>
            <a:r>
              <a:rPr lang="en-US" altLang="zh-CN" dirty="0"/>
              <a:t>p</a:t>
            </a:r>
            <a:r>
              <a:rPr lang="zh-CN" altLang="en-US" dirty="0"/>
              <a:t>的后序前驱结点，令</a:t>
            </a:r>
            <a:r>
              <a:rPr lang="en-US" altLang="zh-CN" dirty="0"/>
              <a:t>q</a:t>
            </a:r>
            <a:r>
              <a:rPr lang="zh-CN" altLang="en-US" dirty="0"/>
              <a:t>指向该前驱 *</a:t>
            </a:r>
            <a:r>
              <a:rPr lang="en-US" altLang="zh-CN" dirty="0"/>
              <a:t>/</a:t>
            </a:r>
          </a:p>
          <a:p>
            <a:pPr algn="just">
              <a:lnSpc>
                <a:spcPct val="120000"/>
              </a:lnSpc>
              <a:buFont typeface="Monotype Sorts" pitchFamily="2" charset="2"/>
              <a:buNone/>
            </a:pPr>
            <a:r>
              <a:rPr lang="en-US" altLang="zh-CN" dirty="0"/>
              <a:t>PPO1. [</a:t>
            </a:r>
            <a:r>
              <a:rPr lang="en-US" altLang="zh-CN" i="1" dirty="0"/>
              <a:t>p</a:t>
            </a:r>
            <a:r>
              <a:rPr lang="zh-CN" altLang="en-US" dirty="0"/>
              <a:t>有右子树</a:t>
            </a:r>
            <a:r>
              <a:rPr lang="en-US" altLang="zh-CN" dirty="0"/>
              <a:t>]</a:t>
            </a:r>
          </a:p>
          <a:p>
            <a:pPr algn="just">
              <a:lnSpc>
                <a:spcPct val="120000"/>
              </a:lnSpc>
              <a:buFont typeface="Monotype Sorts" pitchFamily="2" charset="2"/>
              <a:buNone/>
            </a:pPr>
            <a:r>
              <a:rPr lang="en-US" altLang="zh-CN" dirty="0"/>
              <a:t>    IF </a:t>
            </a:r>
            <a:r>
              <a:rPr lang="en-US" altLang="zh-CN" i="1" dirty="0" err="1"/>
              <a:t>RThread</a:t>
            </a:r>
            <a:r>
              <a:rPr lang="en-US" altLang="zh-CN" dirty="0"/>
              <a:t>(</a:t>
            </a:r>
            <a:r>
              <a:rPr lang="en-US" altLang="zh-CN" i="1" dirty="0"/>
              <a:t>p</a:t>
            </a:r>
            <a:r>
              <a:rPr lang="en-US" altLang="zh-CN" dirty="0"/>
              <a:t>)</a:t>
            </a:r>
            <a:r>
              <a:rPr lang="en-US" altLang="zh-CN" dirty="0">
                <a:sym typeface="Symbol" pitchFamily="18" charset="2"/>
              </a:rPr>
              <a:t></a:t>
            </a:r>
            <a:r>
              <a:rPr lang="en-US" altLang="zh-CN" dirty="0"/>
              <a:t>0 THEN (</a:t>
            </a:r>
            <a:r>
              <a:rPr lang="en-US" altLang="zh-CN" i="1" dirty="0"/>
              <a:t>q</a:t>
            </a:r>
            <a:r>
              <a:rPr lang="en-US" altLang="zh-CN" dirty="0">
                <a:sym typeface="Symbol" pitchFamily="18" charset="2"/>
              </a:rPr>
              <a:t> </a:t>
            </a:r>
            <a:r>
              <a:rPr lang="en-US" altLang="zh-CN" i="1" dirty="0"/>
              <a:t>Right</a:t>
            </a:r>
            <a:r>
              <a:rPr lang="en-US" altLang="zh-CN" dirty="0"/>
              <a:t>(</a:t>
            </a:r>
            <a:r>
              <a:rPr lang="en-US" altLang="zh-CN" i="1" dirty="0"/>
              <a:t>p</a:t>
            </a:r>
            <a:r>
              <a:rPr lang="en-US" altLang="zh-CN" dirty="0"/>
              <a:t>). RETURN.)</a:t>
            </a:r>
          </a:p>
          <a:p>
            <a:pPr algn="just">
              <a:lnSpc>
                <a:spcPct val="120000"/>
              </a:lnSpc>
              <a:buFont typeface="Monotype Sorts" pitchFamily="2" charset="2"/>
              <a:buNone/>
            </a:pPr>
            <a:r>
              <a:rPr lang="en-US" altLang="zh-CN" dirty="0"/>
              <a:t>            </a:t>
            </a:r>
            <a:r>
              <a:rPr lang="en-US" altLang="zh-CN" dirty="0" smtClean="0"/>
              <a:t>    </a:t>
            </a:r>
            <a:r>
              <a:rPr lang="en-US" altLang="zh-CN" dirty="0"/>
              <a:t>/*</a:t>
            </a:r>
            <a:r>
              <a:rPr lang="zh-CN" altLang="en-US" dirty="0"/>
              <a:t>右子树的根结点</a:t>
            </a:r>
            <a:r>
              <a:rPr lang="en-US" altLang="zh-CN" i="1" dirty="0"/>
              <a:t>Right</a:t>
            </a:r>
            <a:r>
              <a:rPr lang="en-US" altLang="zh-CN" dirty="0"/>
              <a:t>(</a:t>
            </a:r>
            <a:r>
              <a:rPr lang="en-US" altLang="zh-CN" i="1" dirty="0"/>
              <a:t>p</a:t>
            </a:r>
            <a:r>
              <a:rPr lang="en-US" altLang="zh-CN" dirty="0"/>
              <a:t>)</a:t>
            </a:r>
            <a:r>
              <a:rPr lang="zh-CN" altLang="en-US" dirty="0"/>
              <a:t>是</a:t>
            </a:r>
            <a:r>
              <a:rPr lang="en-US" altLang="zh-CN" i="1" dirty="0"/>
              <a:t>p</a:t>
            </a:r>
            <a:r>
              <a:rPr lang="zh-CN" altLang="en-US" dirty="0"/>
              <a:t>的后序前驱 *</a:t>
            </a:r>
            <a:r>
              <a:rPr lang="en-US" altLang="zh-CN" dirty="0"/>
              <a:t>/</a:t>
            </a:r>
          </a:p>
          <a:p>
            <a:pPr algn="just">
              <a:lnSpc>
                <a:spcPct val="120000"/>
              </a:lnSpc>
              <a:buFont typeface="Monotype Sorts" pitchFamily="2" charset="2"/>
              <a:buNone/>
            </a:pPr>
            <a:r>
              <a:rPr lang="en-US" altLang="zh-CN" dirty="0"/>
              <a:t>PPO2. [</a:t>
            </a:r>
            <a:r>
              <a:rPr lang="en-US" altLang="zh-CN" i="1" dirty="0"/>
              <a:t>q</a:t>
            </a:r>
            <a:r>
              <a:rPr lang="zh-CN" altLang="en-US" dirty="0"/>
              <a:t>取</a:t>
            </a:r>
            <a:r>
              <a:rPr lang="en-US" altLang="zh-CN" i="1" dirty="0"/>
              <a:t>Left(p)</a:t>
            </a:r>
            <a:r>
              <a:rPr lang="en-US" altLang="zh-CN" dirty="0"/>
              <a:t> ]    </a:t>
            </a:r>
            <a:r>
              <a:rPr lang="en-US" altLang="zh-CN" i="1" dirty="0">
                <a:solidFill>
                  <a:srgbClr val="FF0000"/>
                </a:solidFill>
              </a:rPr>
              <a:t>// p</a:t>
            </a:r>
            <a:r>
              <a:rPr lang="zh-CN" altLang="en-US" dirty="0">
                <a:solidFill>
                  <a:srgbClr val="FF0000"/>
                </a:solidFill>
              </a:rPr>
              <a:t>无右子树</a:t>
            </a:r>
          </a:p>
          <a:p>
            <a:pPr algn="just">
              <a:lnSpc>
                <a:spcPct val="120000"/>
              </a:lnSpc>
              <a:buFont typeface="Monotype Sorts" pitchFamily="2" charset="2"/>
              <a:buNone/>
            </a:pPr>
            <a:r>
              <a:rPr lang="zh-CN" altLang="en-US" dirty="0"/>
              <a:t>    </a:t>
            </a:r>
            <a:r>
              <a:rPr lang="en-US" altLang="zh-CN" i="1" dirty="0"/>
              <a:t>q</a:t>
            </a:r>
            <a:r>
              <a:rPr lang="en-US" altLang="zh-CN" dirty="0">
                <a:sym typeface="Symbol" pitchFamily="18" charset="2"/>
              </a:rPr>
              <a:t> </a:t>
            </a:r>
            <a:r>
              <a:rPr lang="en-US" altLang="zh-CN" i="1" dirty="0"/>
              <a:t>Left</a:t>
            </a:r>
            <a:r>
              <a:rPr lang="en-US" altLang="zh-CN" dirty="0"/>
              <a:t>(</a:t>
            </a:r>
            <a:r>
              <a:rPr lang="en-US" altLang="zh-CN" i="1" dirty="0"/>
              <a:t>p</a:t>
            </a:r>
            <a:r>
              <a:rPr lang="en-US" altLang="zh-CN" dirty="0"/>
              <a:t>). </a:t>
            </a:r>
            <a:r>
              <a:rPr kumimoji="0" lang="en-US" altLang="zh-CN" dirty="0"/>
              <a:t>▐</a:t>
            </a:r>
            <a:r>
              <a:rPr lang="en-US" altLang="zh-CN" dirty="0"/>
              <a:t> /* </a:t>
            </a:r>
            <a:r>
              <a:rPr lang="en-US" altLang="zh-CN" i="1" dirty="0"/>
              <a:t>Left(p)</a:t>
            </a:r>
            <a:r>
              <a:rPr lang="en-US" altLang="zh-CN" dirty="0"/>
              <a:t> </a:t>
            </a:r>
            <a:r>
              <a:rPr lang="zh-CN" altLang="en-US" dirty="0"/>
              <a:t>无论是左线索，还是左子树的根，都是</a:t>
            </a:r>
            <a:r>
              <a:rPr lang="en-US" altLang="zh-CN" dirty="0"/>
              <a:t>p</a:t>
            </a:r>
            <a:r>
              <a:rPr lang="zh-CN" altLang="en-US" dirty="0"/>
              <a:t>的后序前驱*</a:t>
            </a:r>
            <a:r>
              <a:rPr lang="en-US" altLang="zh-CN" dirty="0"/>
              <a:t>/</a:t>
            </a:r>
          </a:p>
        </p:txBody>
      </p:sp>
    </p:spTree>
  </p:cSld>
  <p:clrMapOvr>
    <a:masterClrMapping/>
  </p:clrMapOvr>
  <p:transition>
    <p:strips dir="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1458" name="Rectangle 2"/>
          <p:cNvSpPr>
            <a:spLocks noGrp="1" noChangeArrowheads="1"/>
          </p:cNvSpPr>
          <p:nvPr>
            <p:ph type="body" idx="1"/>
          </p:nvPr>
        </p:nvSpPr>
        <p:spPr>
          <a:xfrm>
            <a:off x="142844" y="428604"/>
            <a:ext cx="8820150" cy="5976938"/>
          </a:xfrm>
        </p:spPr>
        <p:txBody>
          <a:bodyPr/>
          <a:lstStyle/>
          <a:p>
            <a:pPr marL="0" indent="0" algn="just">
              <a:lnSpc>
                <a:spcPct val="110000"/>
              </a:lnSpc>
              <a:buFont typeface="Monotype Sorts" pitchFamily="2" charset="2"/>
              <a:buNone/>
            </a:pPr>
            <a:r>
              <a:rPr lang="zh-CN" altLang="en-US" sz="2400" dirty="0">
                <a:solidFill>
                  <a:schemeClr val="tx2"/>
                </a:solidFill>
              </a:rPr>
              <a:t>在后序线索二叉树</a:t>
            </a:r>
            <a:r>
              <a:rPr lang="en-US" altLang="zh-CN" sz="2400" i="1" dirty="0">
                <a:solidFill>
                  <a:schemeClr val="tx2"/>
                </a:solidFill>
              </a:rPr>
              <a:t>T</a:t>
            </a:r>
            <a:r>
              <a:rPr lang="en-US" altLang="zh-CN" sz="2400" dirty="0">
                <a:solidFill>
                  <a:schemeClr val="tx2"/>
                </a:solidFill>
              </a:rPr>
              <a:t>*</a:t>
            </a:r>
            <a:r>
              <a:rPr lang="zh-CN" altLang="en-US" sz="2400" dirty="0">
                <a:solidFill>
                  <a:schemeClr val="tx2"/>
                </a:solidFill>
              </a:rPr>
              <a:t>中，查找结点</a:t>
            </a:r>
            <a:r>
              <a:rPr lang="en-US" altLang="zh-CN" sz="2400" i="1" dirty="0">
                <a:solidFill>
                  <a:schemeClr val="tx2"/>
                </a:solidFill>
              </a:rPr>
              <a:t>p</a:t>
            </a:r>
            <a:r>
              <a:rPr lang="zh-CN" altLang="en-US" sz="2400" dirty="0">
                <a:solidFill>
                  <a:schemeClr val="tx2"/>
                </a:solidFill>
              </a:rPr>
              <a:t>之后序后继</a:t>
            </a:r>
          </a:p>
          <a:p>
            <a:pPr marL="0" indent="0" algn="just">
              <a:lnSpc>
                <a:spcPct val="110000"/>
              </a:lnSpc>
              <a:buFont typeface="Monotype Sorts" pitchFamily="2" charset="2"/>
              <a:buNone/>
            </a:pPr>
            <a:r>
              <a:rPr lang="zh-CN" altLang="en-US" sz="2400" dirty="0"/>
              <a:t>主要思想如下：</a:t>
            </a:r>
          </a:p>
          <a:p>
            <a:pPr marL="0" indent="0" algn="just">
              <a:lnSpc>
                <a:spcPct val="110000"/>
              </a:lnSpc>
              <a:buFont typeface="Monotype Sorts" pitchFamily="2" charset="2"/>
              <a:buNone/>
            </a:pPr>
            <a:r>
              <a:rPr lang="zh-CN" altLang="en-US" sz="2400" dirty="0">
                <a:solidFill>
                  <a:srgbClr val="CC0000"/>
                </a:solidFill>
              </a:rPr>
              <a:t>若</a:t>
            </a:r>
            <a:r>
              <a:rPr lang="en-US" altLang="zh-CN" sz="2400" i="1" dirty="0">
                <a:solidFill>
                  <a:srgbClr val="CC0000"/>
                </a:solidFill>
              </a:rPr>
              <a:t>p</a:t>
            </a:r>
            <a:r>
              <a:rPr lang="zh-CN" altLang="en-US" sz="2400" dirty="0">
                <a:solidFill>
                  <a:srgbClr val="CC0000"/>
                </a:solidFill>
              </a:rPr>
              <a:t>是根</a:t>
            </a:r>
            <a:r>
              <a:rPr lang="zh-CN" altLang="en-US" sz="2400" dirty="0"/>
              <a:t>，则</a:t>
            </a:r>
            <a:r>
              <a:rPr lang="en-US" altLang="zh-CN" sz="2400" i="1" dirty="0"/>
              <a:t>p</a:t>
            </a:r>
            <a:r>
              <a:rPr lang="zh-CN" altLang="en-US" sz="2400" dirty="0"/>
              <a:t>无后序后继 </a:t>
            </a:r>
            <a:r>
              <a:rPr lang="en-US" altLang="zh-CN" sz="2400" dirty="0"/>
              <a:t>/* </a:t>
            </a:r>
            <a:r>
              <a:rPr lang="zh-CN" altLang="en-US" sz="2400" dirty="0">
                <a:solidFill>
                  <a:srgbClr val="FF6600"/>
                </a:solidFill>
              </a:rPr>
              <a:t>情况</a:t>
            </a:r>
            <a:r>
              <a:rPr lang="en-US" altLang="zh-CN" sz="2400" dirty="0">
                <a:solidFill>
                  <a:srgbClr val="FF6600"/>
                </a:solidFill>
              </a:rPr>
              <a:t>1</a:t>
            </a:r>
            <a:r>
              <a:rPr lang="zh-CN" altLang="en-US" sz="2400" dirty="0"/>
              <a:t>；对</a:t>
            </a:r>
            <a:r>
              <a:rPr lang="en-US" altLang="zh-CN" sz="2400" i="1" dirty="0"/>
              <a:t>T</a:t>
            </a:r>
            <a:r>
              <a:rPr lang="en-US" altLang="zh-CN" sz="2400" dirty="0"/>
              <a:t>*</a:t>
            </a:r>
            <a:r>
              <a:rPr lang="zh-CN" altLang="en-US" sz="2400" dirty="0"/>
              <a:t>作后序遍历，</a:t>
            </a:r>
            <a:r>
              <a:rPr lang="en-US" altLang="zh-CN" sz="2400" i="1" dirty="0"/>
              <a:t>p</a:t>
            </a:r>
            <a:r>
              <a:rPr lang="zh-CN" altLang="en-US" sz="2400" dirty="0"/>
              <a:t>是最后被访问的结点 *</a:t>
            </a:r>
            <a:r>
              <a:rPr lang="en-US" altLang="zh-CN" sz="2400" dirty="0"/>
              <a:t>/</a:t>
            </a:r>
          </a:p>
          <a:p>
            <a:pPr marL="0" indent="0" algn="just">
              <a:lnSpc>
                <a:spcPct val="110000"/>
              </a:lnSpc>
              <a:buFont typeface="Monotype Sorts" pitchFamily="2" charset="2"/>
              <a:buNone/>
            </a:pPr>
            <a:r>
              <a:rPr lang="zh-CN" altLang="en-US" sz="2400" dirty="0">
                <a:solidFill>
                  <a:srgbClr val="CC0000"/>
                </a:solidFill>
              </a:rPr>
              <a:t>若</a:t>
            </a:r>
            <a:r>
              <a:rPr lang="en-US" altLang="zh-CN" sz="2400" i="1" dirty="0">
                <a:solidFill>
                  <a:srgbClr val="CC0000"/>
                </a:solidFill>
              </a:rPr>
              <a:t>p</a:t>
            </a:r>
            <a:r>
              <a:rPr lang="zh-CN" altLang="en-US" sz="2400" dirty="0">
                <a:solidFill>
                  <a:srgbClr val="CC0000"/>
                </a:solidFill>
              </a:rPr>
              <a:t>非根</a:t>
            </a:r>
            <a:r>
              <a:rPr lang="zh-CN" altLang="en-US" sz="2400" dirty="0"/>
              <a:t>，则：</a:t>
            </a:r>
          </a:p>
          <a:p>
            <a:pPr marL="0" indent="0" algn="just">
              <a:lnSpc>
                <a:spcPct val="110000"/>
              </a:lnSpc>
              <a:buFont typeface="Monotype Sorts" pitchFamily="2" charset="2"/>
              <a:buNone/>
            </a:pPr>
            <a:r>
              <a:rPr lang="zh-CN" altLang="en-US" sz="2400" dirty="0"/>
              <a:t>若</a:t>
            </a:r>
            <a:r>
              <a:rPr lang="en-US" altLang="zh-CN" sz="2400" i="1" dirty="0" err="1"/>
              <a:t>RThread</a:t>
            </a:r>
            <a:r>
              <a:rPr lang="en-US" altLang="zh-CN" sz="2400" dirty="0"/>
              <a:t>(</a:t>
            </a:r>
            <a:r>
              <a:rPr lang="en-US" altLang="zh-CN" sz="2400" i="1" dirty="0"/>
              <a:t>p</a:t>
            </a:r>
            <a:r>
              <a:rPr lang="en-US" altLang="zh-CN" sz="2400" dirty="0"/>
              <a:t>) </a:t>
            </a:r>
            <a:r>
              <a:rPr lang="en-US" altLang="zh-CN" sz="2400" dirty="0">
                <a:sym typeface="Symbol" pitchFamily="18" charset="2"/>
              </a:rPr>
              <a:t></a:t>
            </a:r>
            <a:r>
              <a:rPr lang="en-US" altLang="zh-CN" sz="2400" dirty="0"/>
              <a:t> 1</a:t>
            </a:r>
            <a:r>
              <a:rPr lang="zh-CN" altLang="en-US" sz="2400" dirty="0"/>
              <a:t>，则</a:t>
            </a:r>
            <a:r>
              <a:rPr lang="en-US" altLang="zh-CN" sz="2400" i="1" dirty="0"/>
              <a:t>Right</a:t>
            </a:r>
            <a:r>
              <a:rPr lang="en-US" altLang="zh-CN" sz="2400" dirty="0"/>
              <a:t>(</a:t>
            </a:r>
            <a:r>
              <a:rPr lang="en-US" altLang="zh-CN" sz="2400" i="1" dirty="0"/>
              <a:t>p</a:t>
            </a:r>
            <a:r>
              <a:rPr lang="en-US" altLang="zh-CN" sz="2400" dirty="0"/>
              <a:t>)</a:t>
            </a:r>
            <a:r>
              <a:rPr lang="zh-CN" altLang="en-US" sz="2400" dirty="0"/>
              <a:t>指向</a:t>
            </a:r>
            <a:r>
              <a:rPr lang="en-US" altLang="zh-CN" sz="2400" i="1" dirty="0"/>
              <a:t>p</a:t>
            </a:r>
            <a:r>
              <a:rPr lang="zh-CN" altLang="en-US" sz="2400" dirty="0"/>
              <a:t>之后序后继结点 </a:t>
            </a:r>
            <a:r>
              <a:rPr lang="en-US" altLang="zh-CN" sz="2400" dirty="0"/>
              <a:t>/* </a:t>
            </a:r>
            <a:r>
              <a:rPr lang="zh-CN" altLang="en-US" sz="2400" dirty="0">
                <a:solidFill>
                  <a:srgbClr val="FF6600"/>
                </a:solidFill>
              </a:rPr>
              <a:t>情况</a:t>
            </a:r>
            <a:r>
              <a:rPr lang="en-US" altLang="zh-CN" sz="2400" dirty="0">
                <a:solidFill>
                  <a:srgbClr val="FF6600"/>
                </a:solidFill>
              </a:rPr>
              <a:t>2</a:t>
            </a:r>
            <a:r>
              <a:rPr lang="en-US" altLang="zh-CN" sz="2400" dirty="0"/>
              <a:t> */</a:t>
            </a:r>
          </a:p>
          <a:p>
            <a:pPr marL="0" indent="0" algn="just">
              <a:lnSpc>
                <a:spcPct val="110000"/>
              </a:lnSpc>
              <a:buFont typeface="Monotype Sorts" pitchFamily="2" charset="2"/>
              <a:buNone/>
            </a:pPr>
            <a:r>
              <a:rPr lang="zh-CN" altLang="en-US" sz="2400" dirty="0"/>
              <a:t>若</a:t>
            </a:r>
            <a:r>
              <a:rPr lang="en-US" altLang="zh-CN" sz="2400" i="1" dirty="0" err="1"/>
              <a:t>RThread</a:t>
            </a:r>
            <a:r>
              <a:rPr lang="en-US" altLang="zh-CN" sz="2400" dirty="0"/>
              <a:t>(</a:t>
            </a:r>
            <a:r>
              <a:rPr lang="en-US" altLang="zh-CN" sz="2400" i="1" dirty="0"/>
              <a:t>p</a:t>
            </a:r>
            <a:r>
              <a:rPr lang="en-US" altLang="zh-CN" sz="2400" dirty="0"/>
              <a:t>) </a:t>
            </a:r>
            <a:r>
              <a:rPr lang="en-US" altLang="zh-CN" sz="2400" dirty="0">
                <a:sym typeface="Symbol" pitchFamily="18" charset="2"/>
              </a:rPr>
              <a:t></a:t>
            </a:r>
            <a:r>
              <a:rPr lang="en-US" altLang="zh-CN" sz="2400" dirty="0"/>
              <a:t> 0</a:t>
            </a:r>
            <a:r>
              <a:rPr lang="zh-CN" altLang="en-US" sz="2400" dirty="0"/>
              <a:t>，则：</a:t>
            </a:r>
            <a:r>
              <a:rPr lang="en-US" altLang="zh-CN" sz="2400" dirty="0"/>
              <a:t>/* </a:t>
            </a:r>
            <a:r>
              <a:rPr lang="zh-CN" altLang="en-US" sz="2400" dirty="0"/>
              <a:t>此时</a:t>
            </a:r>
            <a:r>
              <a:rPr lang="en-US" altLang="zh-CN" sz="2400" i="1" dirty="0"/>
              <a:t>p</a:t>
            </a:r>
            <a:r>
              <a:rPr lang="zh-CN" altLang="en-US" sz="2400" dirty="0"/>
              <a:t>之右子树非空，故需考虑</a:t>
            </a:r>
            <a:r>
              <a:rPr lang="en-US" altLang="zh-CN" sz="2400" i="1" dirty="0"/>
              <a:t>p</a:t>
            </a:r>
            <a:r>
              <a:rPr lang="zh-CN" altLang="en-US" sz="2400" dirty="0"/>
              <a:t>之父结点；</a:t>
            </a:r>
            <a:r>
              <a:rPr lang="zh-CN" altLang="en-US" sz="2400" dirty="0">
                <a:solidFill>
                  <a:srgbClr val="FF6600"/>
                </a:solidFill>
              </a:rPr>
              <a:t>情况</a:t>
            </a:r>
            <a:r>
              <a:rPr lang="en-US" altLang="zh-CN" sz="2400" dirty="0">
                <a:solidFill>
                  <a:srgbClr val="FF6600"/>
                </a:solidFill>
              </a:rPr>
              <a:t>3</a:t>
            </a:r>
            <a:r>
              <a:rPr lang="en-US" altLang="zh-CN" sz="2400" dirty="0"/>
              <a:t> */</a:t>
            </a:r>
          </a:p>
          <a:p>
            <a:pPr marL="0" indent="0" algn="just">
              <a:lnSpc>
                <a:spcPct val="110000"/>
              </a:lnSpc>
              <a:buClr>
                <a:schemeClr val="tx2"/>
              </a:buClr>
              <a:buSzPct val="85000"/>
              <a:buFont typeface="Wingdings" pitchFamily="2" charset="2"/>
              <a:buChar char="p"/>
            </a:pPr>
            <a:r>
              <a:rPr lang="en-US" altLang="zh-CN" sz="2400" dirty="0"/>
              <a:t> </a:t>
            </a:r>
            <a:r>
              <a:rPr lang="zh-CN" altLang="en-US" sz="2400" dirty="0"/>
              <a:t>若</a:t>
            </a:r>
            <a:r>
              <a:rPr lang="en-US" altLang="zh-CN" sz="2400" i="1" dirty="0"/>
              <a:t>p</a:t>
            </a:r>
            <a:r>
              <a:rPr lang="zh-CN" altLang="en-US" sz="2400" dirty="0"/>
              <a:t>是其父结点的右儿子，则</a:t>
            </a:r>
            <a:r>
              <a:rPr lang="en-US" altLang="zh-CN" sz="2400" i="1" dirty="0"/>
              <a:t>p</a:t>
            </a:r>
            <a:r>
              <a:rPr lang="zh-CN" altLang="en-US" sz="2400" dirty="0"/>
              <a:t>之后序后继就是其父结点；</a:t>
            </a:r>
          </a:p>
          <a:p>
            <a:pPr marL="0" indent="0" algn="just">
              <a:lnSpc>
                <a:spcPct val="110000"/>
              </a:lnSpc>
              <a:buClr>
                <a:schemeClr val="tx2"/>
              </a:buClr>
              <a:buSzPct val="85000"/>
              <a:buFont typeface="Wingdings" pitchFamily="2" charset="2"/>
              <a:buChar char="p"/>
            </a:pPr>
            <a:r>
              <a:rPr lang="zh-CN" altLang="en-US" sz="2400" dirty="0"/>
              <a:t> 若</a:t>
            </a:r>
            <a:r>
              <a:rPr lang="en-US" altLang="zh-CN" sz="2400" i="1" dirty="0"/>
              <a:t>p</a:t>
            </a:r>
            <a:r>
              <a:rPr lang="zh-CN" altLang="en-US" sz="2400" dirty="0"/>
              <a:t>是其父结点的左儿子且</a:t>
            </a:r>
            <a:r>
              <a:rPr lang="en-US" altLang="zh-CN" sz="2400" i="1" dirty="0"/>
              <a:t>p</a:t>
            </a:r>
            <a:r>
              <a:rPr lang="zh-CN" altLang="en-US" sz="2400" dirty="0"/>
              <a:t>有右兄弟，则</a:t>
            </a:r>
            <a:r>
              <a:rPr lang="en-US" altLang="zh-CN" sz="2400" i="1" dirty="0"/>
              <a:t>p</a:t>
            </a:r>
            <a:r>
              <a:rPr lang="zh-CN" altLang="en-US" sz="2400" dirty="0"/>
              <a:t>的后序后继是其父结点之右子树中后序遍历到的首结点；</a:t>
            </a:r>
          </a:p>
          <a:p>
            <a:pPr marL="0" indent="0" algn="just">
              <a:lnSpc>
                <a:spcPct val="110000"/>
              </a:lnSpc>
              <a:buClr>
                <a:schemeClr val="tx2"/>
              </a:buClr>
              <a:buSzPct val="85000"/>
              <a:buFont typeface="Wingdings" pitchFamily="2" charset="2"/>
              <a:buChar char="p"/>
            </a:pPr>
            <a:r>
              <a:rPr lang="zh-CN" altLang="en-US" sz="2400" dirty="0"/>
              <a:t> 若</a:t>
            </a:r>
            <a:r>
              <a:rPr lang="en-US" altLang="zh-CN" sz="2400" i="1" dirty="0"/>
              <a:t>p</a:t>
            </a:r>
            <a:r>
              <a:rPr lang="zh-CN" altLang="en-US" sz="2400" dirty="0"/>
              <a:t>是其父结点的左儿子且</a:t>
            </a:r>
            <a:r>
              <a:rPr lang="en-US" altLang="zh-CN" sz="2400" i="1" dirty="0"/>
              <a:t>p</a:t>
            </a:r>
            <a:r>
              <a:rPr lang="zh-CN" altLang="en-US" sz="2400" dirty="0"/>
              <a:t>无右兄弟，则</a:t>
            </a:r>
            <a:r>
              <a:rPr lang="en-US" altLang="zh-CN" sz="2400" i="1" dirty="0"/>
              <a:t>p</a:t>
            </a:r>
            <a:r>
              <a:rPr lang="zh-CN" altLang="en-US" sz="2400" dirty="0"/>
              <a:t>的后序后继是其父结点</a:t>
            </a:r>
            <a:r>
              <a:rPr lang="en-US" altLang="zh-CN" sz="2400" dirty="0"/>
              <a:t>.</a:t>
            </a:r>
          </a:p>
        </p:txBody>
      </p:sp>
    </p:spTree>
  </p:cSld>
  <p:clrMapOvr>
    <a:masterClrMapping/>
  </p:clrMapOvr>
  <p:transition>
    <p:strips dir="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82" name="Rectangle 2"/>
          <p:cNvSpPr>
            <a:spLocks noGrp="1" noChangeArrowheads="1"/>
          </p:cNvSpPr>
          <p:nvPr>
            <p:ph type="body" idx="1"/>
          </p:nvPr>
        </p:nvSpPr>
        <p:spPr>
          <a:xfrm>
            <a:off x="287338" y="476250"/>
            <a:ext cx="8461375" cy="6048375"/>
          </a:xfrm>
        </p:spPr>
        <p:txBody>
          <a:bodyPr/>
          <a:lstStyle/>
          <a:p>
            <a:pPr algn="just">
              <a:lnSpc>
                <a:spcPct val="110000"/>
              </a:lnSpc>
              <a:buClr>
                <a:srgbClr val="CC0000"/>
              </a:buClr>
              <a:buFont typeface="Wingdings" pitchFamily="2" charset="2"/>
              <a:buNone/>
            </a:pPr>
            <a:r>
              <a:rPr lang="en-US" altLang="zh-CN" sz="3200" i="1"/>
              <a:t>T</a:t>
            </a:r>
            <a:r>
              <a:rPr lang="en-US" altLang="zh-CN" sz="3200"/>
              <a:t>*</a:t>
            </a:r>
            <a:r>
              <a:rPr lang="zh-CN" altLang="en-US" sz="3200"/>
              <a:t>为后序线索二叉树，</a:t>
            </a:r>
            <a:r>
              <a:rPr lang="en-US" altLang="zh-CN" sz="3200" i="1"/>
              <a:t>p</a:t>
            </a:r>
            <a:r>
              <a:rPr lang="zh-CN" altLang="en-US" sz="3200"/>
              <a:t>为</a:t>
            </a:r>
            <a:r>
              <a:rPr lang="en-US" altLang="zh-CN" sz="3200" i="1"/>
              <a:t>T</a:t>
            </a:r>
            <a:r>
              <a:rPr lang="en-US" altLang="zh-CN" sz="3200"/>
              <a:t>*</a:t>
            </a:r>
            <a:r>
              <a:rPr lang="zh-CN" altLang="en-US" sz="3200"/>
              <a:t>中的结点：</a:t>
            </a:r>
          </a:p>
          <a:p>
            <a:pPr algn="just">
              <a:lnSpc>
                <a:spcPct val="110000"/>
              </a:lnSpc>
              <a:buClr>
                <a:srgbClr val="CC0000"/>
              </a:buClr>
              <a:buFont typeface="Wingdings" pitchFamily="2" charset="2"/>
              <a:buChar char="Ø"/>
            </a:pPr>
            <a:r>
              <a:rPr lang="zh-CN" altLang="en-US" sz="3200"/>
              <a:t>欲求</a:t>
            </a:r>
            <a:r>
              <a:rPr lang="en-US" altLang="zh-CN" sz="3200" i="1"/>
              <a:t>p</a:t>
            </a:r>
            <a:r>
              <a:rPr lang="zh-CN" altLang="en-US" sz="3200"/>
              <a:t>之后序前驱，则仅从</a:t>
            </a:r>
            <a:r>
              <a:rPr lang="en-US" altLang="zh-CN" sz="3200" i="1"/>
              <a:t>p</a:t>
            </a:r>
            <a:r>
              <a:rPr lang="zh-CN" altLang="en-US" sz="3200"/>
              <a:t>出发就能找到。</a:t>
            </a:r>
          </a:p>
          <a:p>
            <a:pPr algn="just">
              <a:lnSpc>
                <a:spcPct val="110000"/>
              </a:lnSpc>
              <a:buClr>
                <a:srgbClr val="CC0000"/>
              </a:buClr>
              <a:buFont typeface="Wingdings" pitchFamily="2" charset="2"/>
              <a:buChar char="Ø"/>
            </a:pPr>
            <a:r>
              <a:rPr lang="zh-CN" altLang="en-US" sz="3200"/>
              <a:t>但若要找</a:t>
            </a:r>
            <a:r>
              <a:rPr lang="en-US" altLang="zh-CN" sz="3200" i="1"/>
              <a:t>p</a:t>
            </a:r>
            <a:r>
              <a:rPr lang="zh-CN" altLang="en-US" sz="3200"/>
              <a:t>之后序后继，则仅当</a:t>
            </a:r>
            <a:r>
              <a:rPr lang="en-US" altLang="zh-CN" sz="3200" i="1"/>
              <a:t>p</a:t>
            </a:r>
            <a:r>
              <a:rPr lang="zh-CN" altLang="en-US" sz="3200"/>
              <a:t>的右子树为空时，才能由</a:t>
            </a:r>
            <a:r>
              <a:rPr lang="en-US" altLang="zh-CN" sz="3200" i="1"/>
              <a:t>p</a:t>
            </a:r>
            <a:r>
              <a:rPr lang="zh-CN" altLang="en-US" sz="3200"/>
              <a:t>的右线索</a:t>
            </a:r>
            <a:r>
              <a:rPr lang="en-US" altLang="zh-CN" sz="3200" i="1"/>
              <a:t>Right</a:t>
            </a:r>
            <a:r>
              <a:rPr lang="en-US" altLang="zh-CN" sz="3200"/>
              <a:t>(</a:t>
            </a:r>
            <a:r>
              <a:rPr lang="en-US" altLang="zh-CN" sz="3200" i="1"/>
              <a:t>p</a:t>
            </a:r>
            <a:r>
              <a:rPr lang="en-US" altLang="zh-CN" sz="3200"/>
              <a:t>)</a:t>
            </a:r>
            <a:r>
              <a:rPr lang="zh-CN" altLang="en-US" sz="3200"/>
              <a:t>得到；否则必须知道</a:t>
            </a:r>
            <a:r>
              <a:rPr lang="en-US" altLang="zh-CN" sz="3200" i="1"/>
              <a:t>p</a:t>
            </a:r>
            <a:r>
              <a:rPr lang="zh-CN" altLang="en-US" sz="3200"/>
              <a:t>的父结点。因此，若在</a:t>
            </a:r>
            <a:r>
              <a:rPr lang="en-US" altLang="zh-CN" sz="3200" i="1"/>
              <a:t>T</a:t>
            </a:r>
            <a:r>
              <a:rPr lang="en-US" altLang="zh-CN" sz="3200"/>
              <a:t>*</a:t>
            </a:r>
            <a:r>
              <a:rPr lang="zh-CN" altLang="en-US" sz="3200"/>
              <a:t>中找某结点的后序后继，则可能要从根开始进行后序遍历；由此，在后序线索二叉树中查找给定结点之后序后继并不总是有效的。</a:t>
            </a:r>
          </a:p>
          <a:p>
            <a:pPr algn="just">
              <a:lnSpc>
                <a:spcPct val="110000"/>
              </a:lnSpc>
              <a:spcBef>
                <a:spcPct val="40000"/>
              </a:spcBef>
              <a:buClr>
                <a:srgbClr val="CC0000"/>
              </a:buClr>
              <a:buFont typeface="Wingdings" pitchFamily="2" charset="2"/>
              <a:buNone/>
            </a:pPr>
            <a:r>
              <a:rPr lang="zh-CN" altLang="en-US" sz="3200">
                <a:solidFill>
                  <a:srgbClr val="000099"/>
                </a:solidFill>
                <a:ea typeface="宋体" pitchFamily="2" charset="-122"/>
              </a:rPr>
              <a:t>思考：还有哪些情形需要涉及父结点？</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12482">
                                            <p:txEl>
                                              <p:pRg st="3" end="3"/>
                                            </p:txEl>
                                          </p:spTgt>
                                        </p:tgtEl>
                                        <p:attrNameLst>
                                          <p:attrName>style.visibility</p:attrName>
                                        </p:attrNameLst>
                                      </p:cBhvr>
                                      <p:to>
                                        <p:strVal val="visible"/>
                                      </p:to>
                                    </p:set>
                                    <p:animEffect transition="in" filter="blinds(horizontal)">
                                      <p:cBhvr>
                                        <p:cTn id="7" dur="500"/>
                                        <p:tgtEl>
                                          <p:spTgt spid="1812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p:cNvSpPr>
            <a:spLocks noGrp="1" noChangeArrowheads="1"/>
          </p:cNvSpPr>
          <p:nvPr>
            <p:ph type="body" idx="1"/>
          </p:nvPr>
        </p:nvSpPr>
        <p:spPr>
          <a:xfrm>
            <a:off x="287338" y="404813"/>
            <a:ext cx="8569325" cy="3887787"/>
          </a:xfrm>
        </p:spPr>
        <p:txBody>
          <a:bodyPr/>
          <a:lstStyle/>
          <a:p>
            <a:pPr marL="444500" indent="-444500">
              <a:lnSpc>
                <a:spcPct val="110000"/>
              </a:lnSpc>
              <a:buFont typeface="Monotype Sorts" pitchFamily="2" charset="2"/>
              <a:buNone/>
            </a:pPr>
            <a:r>
              <a:rPr lang="zh-CN" altLang="en-US">
                <a:solidFill>
                  <a:schemeClr val="tx2"/>
                </a:solidFill>
                <a:ea typeface="宋体" pitchFamily="2" charset="-122"/>
              </a:rPr>
              <a:t>先序线索二叉树中，找某结点的前驱结点的算法</a:t>
            </a:r>
          </a:p>
          <a:p>
            <a:pPr marL="444500" indent="-444500">
              <a:lnSpc>
                <a:spcPct val="110000"/>
              </a:lnSpc>
              <a:buFont typeface="Monotype Sorts" pitchFamily="2" charset="2"/>
              <a:buNone/>
            </a:pPr>
            <a:r>
              <a:rPr lang="zh-CN" altLang="en-US" u="sng">
                <a:ea typeface="宋体" pitchFamily="2" charset="-122"/>
              </a:rPr>
              <a:t>算法思想</a:t>
            </a:r>
            <a:r>
              <a:rPr lang="zh-CN" altLang="en-US">
                <a:ea typeface="宋体" pitchFamily="2" charset="-122"/>
              </a:rPr>
              <a:t>：对任意结点</a:t>
            </a:r>
            <a:r>
              <a:rPr lang="en-US" altLang="zh-CN">
                <a:ea typeface="宋体" pitchFamily="2" charset="-122"/>
              </a:rPr>
              <a:t>p</a:t>
            </a:r>
            <a:r>
              <a:rPr lang="zh-CN" altLang="en-US">
                <a:ea typeface="宋体" pitchFamily="2" charset="-122"/>
              </a:rPr>
              <a:t>，</a:t>
            </a:r>
          </a:p>
          <a:p>
            <a:pPr marL="444500" indent="-444500" algn="just">
              <a:lnSpc>
                <a:spcPct val="110000"/>
              </a:lnSpc>
              <a:buClr>
                <a:srgbClr val="FFCC00"/>
              </a:buClr>
              <a:buFont typeface="Wingdings" pitchFamily="2" charset="2"/>
              <a:buChar char="v"/>
            </a:pPr>
            <a:r>
              <a:rPr lang="zh-CN" altLang="en-US">
                <a:ea typeface="宋体" pitchFamily="2" charset="-122"/>
              </a:rPr>
              <a:t>若</a:t>
            </a:r>
            <a:r>
              <a:rPr lang="en-US" altLang="zh-CN">
                <a:ea typeface="宋体" pitchFamily="2" charset="-122"/>
              </a:rPr>
              <a:t>p</a:t>
            </a:r>
            <a:r>
              <a:rPr lang="zh-CN" altLang="en-US">
                <a:ea typeface="宋体" pitchFamily="2" charset="-122"/>
              </a:rPr>
              <a:t>为二叉树的根，则</a:t>
            </a:r>
            <a:r>
              <a:rPr lang="en-US" altLang="zh-CN">
                <a:ea typeface="宋体" pitchFamily="2" charset="-122"/>
              </a:rPr>
              <a:t>p</a:t>
            </a:r>
            <a:r>
              <a:rPr lang="zh-CN" altLang="en-US">
                <a:ea typeface="宋体" pitchFamily="2" charset="-122"/>
              </a:rPr>
              <a:t>无前驱；</a:t>
            </a:r>
          </a:p>
          <a:p>
            <a:pPr marL="444500" indent="-444500" algn="just">
              <a:lnSpc>
                <a:spcPct val="110000"/>
              </a:lnSpc>
              <a:buClr>
                <a:srgbClr val="FFCC00"/>
              </a:buClr>
              <a:buFont typeface="Wingdings" pitchFamily="2" charset="2"/>
              <a:buChar char="v"/>
            </a:pPr>
            <a:r>
              <a:rPr lang="zh-CN" altLang="en-US">
                <a:ea typeface="宋体" pitchFamily="2" charset="-122"/>
              </a:rPr>
              <a:t>若</a:t>
            </a:r>
            <a:r>
              <a:rPr lang="en-US" altLang="zh-CN">
                <a:ea typeface="宋体" pitchFamily="2" charset="-122"/>
              </a:rPr>
              <a:t>p</a:t>
            </a:r>
            <a:r>
              <a:rPr lang="zh-CN" altLang="en-US">
                <a:ea typeface="宋体" pitchFamily="2" charset="-122"/>
              </a:rPr>
              <a:t>是其父结点的左儿子、或是独生右儿子，则前驱为其父结点；</a:t>
            </a:r>
          </a:p>
          <a:p>
            <a:pPr marL="444500" indent="-444500" algn="just">
              <a:lnSpc>
                <a:spcPct val="110000"/>
              </a:lnSpc>
              <a:buClr>
                <a:srgbClr val="FFCC00"/>
              </a:buClr>
              <a:buFont typeface="Wingdings" pitchFamily="2" charset="2"/>
              <a:buChar char="v"/>
            </a:pPr>
            <a:r>
              <a:rPr lang="zh-CN" altLang="en-US">
                <a:ea typeface="宋体" pitchFamily="2" charset="-122"/>
              </a:rPr>
              <a:t>若</a:t>
            </a:r>
            <a:r>
              <a:rPr lang="en-US" altLang="zh-CN">
                <a:ea typeface="宋体" pitchFamily="2" charset="-122"/>
              </a:rPr>
              <a:t>p</a:t>
            </a:r>
            <a:r>
              <a:rPr lang="zh-CN" altLang="en-US">
                <a:ea typeface="宋体" pitchFamily="2" charset="-122"/>
              </a:rPr>
              <a:t>是有兄弟的右儿子，则前驱为其父结点的左子树按先序遍历时，访问的最后一个结点</a:t>
            </a:r>
            <a:r>
              <a:rPr lang="en-US" altLang="zh-CN">
                <a:ea typeface="宋体" pitchFamily="2" charset="-122"/>
              </a:rPr>
              <a:t>(</a:t>
            </a:r>
            <a:r>
              <a:rPr lang="zh-CN" altLang="en-US">
                <a:ea typeface="宋体" pitchFamily="2" charset="-122"/>
              </a:rPr>
              <a:t>叶结点</a:t>
            </a:r>
            <a:r>
              <a:rPr lang="en-US" altLang="zh-CN">
                <a:ea typeface="宋体" pitchFamily="2" charset="-122"/>
              </a:rPr>
              <a:t>)</a:t>
            </a:r>
            <a:r>
              <a:rPr lang="zh-CN" altLang="en-US">
                <a:ea typeface="宋体" pitchFamily="2" charset="-122"/>
              </a:rPr>
              <a:t>。</a:t>
            </a:r>
          </a:p>
        </p:txBody>
      </p:sp>
      <p:grpSp>
        <p:nvGrpSpPr>
          <p:cNvPr id="2" name="Group 22"/>
          <p:cNvGrpSpPr>
            <a:grpSpLocks/>
          </p:cNvGrpSpPr>
          <p:nvPr/>
        </p:nvGrpSpPr>
        <p:grpSpPr bwMode="auto">
          <a:xfrm>
            <a:off x="506413" y="4473575"/>
            <a:ext cx="8305800" cy="1731963"/>
            <a:chOff x="319" y="2818"/>
            <a:chExt cx="5232" cy="1091"/>
          </a:xfrm>
        </p:grpSpPr>
        <p:grpSp>
          <p:nvGrpSpPr>
            <p:cNvPr id="3" name="组合 35"/>
            <p:cNvGrpSpPr>
              <a:grpSpLocks/>
            </p:cNvGrpSpPr>
            <p:nvPr/>
          </p:nvGrpSpPr>
          <p:grpSpPr bwMode="auto">
            <a:xfrm>
              <a:off x="2373" y="2953"/>
              <a:ext cx="902" cy="873"/>
              <a:chOff x="3707904" y="4401108"/>
              <a:chExt cx="1432507" cy="1385352"/>
            </a:xfrm>
          </p:grpSpPr>
          <p:sp>
            <p:nvSpPr>
              <p:cNvPr id="1544196" name="椭圆 20"/>
              <p:cNvSpPr>
                <a:spLocks noChangeArrowheads="1"/>
              </p:cNvSpPr>
              <p:nvPr/>
            </p:nvSpPr>
            <p:spPr bwMode="auto">
              <a:xfrm>
                <a:off x="3707904" y="4401108"/>
                <a:ext cx="576064" cy="594970"/>
              </a:xfrm>
              <a:prstGeom prst="ellipse">
                <a:avLst/>
              </a:prstGeom>
              <a:solidFill>
                <a:srgbClr val="FFFF99"/>
              </a:solidFill>
              <a:ln w="25400">
                <a:solidFill>
                  <a:srgbClr val="FF0000"/>
                </a:solidFill>
                <a:round/>
                <a:headEnd/>
                <a:tailEnd/>
              </a:ln>
            </p:spPr>
            <p:txBody>
              <a:bodyPr wrap="none" lIns="0" tIns="0" rIns="0" bIns="0" anchor="ctr"/>
              <a:lstStyle/>
              <a:p>
                <a:pPr marL="342900" indent="-342900" algn="ctr" eaLnBrk="1" hangingPunct="1">
                  <a:spcBef>
                    <a:spcPct val="20000"/>
                  </a:spcBef>
                  <a:buClr>
                    <a:schemeClr val="bg2"/>
                  </a:buClr>
                  <a:buSzPct val="75000"/>
                  <a:buFont typeface="Wingdings" pitchFamily="2" charset="2"/>
                  <a:buNone/>
                </a:pPr>
                <a:r>
                  <a:rPr lang="zh-CN" altLang="en-US" sz="2600" b="1">
                    <a:solidFill>
                      <a:schemeClr val="tx2"/>
                    </a:solidFill>
                    <a:latin typeface="Times New Roman" pitchFamily="18" charset="0"/>
                  </a:rPr>
                  <a:t>父</a:t>
                </a:r>
              </a:p>
            </p:txBody>
          </p:sp>
          <p:cxnSp>
            <p:nvCxnSpPr>
              <p:cNvPr id="1544197" name="直接连接符 21"/>
              <p:cNvCxnSpPr>
                <a:cxnSpLocks noChangeShapeType="1"/>
                <a:stCxn id="1544196" idx="5"/>
                <a:endCxn id="1544198" idx="1"/>
              </p:cNvCxnSpPr>
              <p:nvPr/>
            </p:nvCxnSpPr>
            <p:spPr bwMode="auto">
              <a:xfrm>
                <a:off x="4199605" y="4908947"/>
                <a:ext cx="479836" cy="447274"/>
              </a:xfrm>
              <a:prstGeom prst="line">
                <a:avLst/>
              </a:prstGeom>
              <a:noFill/>
              <a:ln w="38100" algn="ctr">
                <a:solidFill>
                  <a:schemeClr val="tx1"/>
                </a:solidFill>
                <a:round/>
                <a:headEnd/>
                <a:tailEnd/>
              </a:ln>
              <a:effectLst/>
            </p:spPr>
          </p:cxnSp>
          <p:sp>
            <p:nvSpPr>
              <p:cNvPr id="1544198" name="椭圆 22"/>
              <p:cNvSpPr>
                <a:spLocks noChangeArrowheads="1"/>
              </p:cNvSpPr>
              <p:nvPr/>
            </p:nvSpPr>
            <p:spPr bwMode="auto">
              <a:xfrm>
                <a:off x="4600351" y="5282404"/>
                <a:ext cx="540060" cy="504056"/>
              </a:xfrm>
              <a:prstGeom prst="ellipse">
                <a:avLst/>
              </a:prstGeom>
              <a:solidFill>
                <a:srgbClr val="FFFF99"/>
              </a:solidFill>
              <a:ln w="25400">
                <a:solidFill>
                  <a:srgbClr val="FF0000"/>
                </a:solidFill>
                <a:round/>
                <a:headEnd/>
                <a:tailEnd/>
              </a:ln>
            </p:spPr>
            <p:txBody>
              <a:bodyPr wrap="none" lIns="0" tIns="0" rIns="0" bIns="0" anchor="ctr"/>
              <a:lstStyle/>
              <a:p>
                <a:pPr marL="342900" indent="-342900" algn="ctr" eaLnBrk="1" hangingPunct="1">
                  <a:lnSpc>
                    <a:spcPts val="2600"/>
                  </a:lnSpc>
                  <a:buClr>
                    <a:schemeClr val="bg2"/>
                  </a:buClr>
                  <a:buSzPct val="75000"/>
                  <a:buFont typeface="Wingdings" pitchFamily="2" charset="2"/>
                  <a:buNone/>
                </a:pPr>
                <a:r>
                  <a:rPr lang="en-US" altLang="zh-CN" sz="2600" b="1" i="1">
                    <a:solidFill>
                      <a:schemeClr val="tx2"/>
                    </a:solidFill>
                    <a:latin typeface="Times New Roman" pitchFamily="18" charset="0"/>
                  </a:rPr>
                  <a:t>p</a:t>
                </a:r>
              </a:p>
            </p:txBody>
          </p:sp>
        </p:grpSp>
        <p:grpSp>
          <p:nvGrpSpPr>
            <p:cNvPr id="4" name="组合 37"/>
            <p:cNvGrpSpPr>
              <a:grpSpLocks/>
            </p:cNvGrpSpPr>
            <p:nvPr/>
          </p:nvGrpSpPr>
          <p:grpSpPr bwMode="auto">
            <a:xfrm>
              <a:off x="319" y="2953"/>
              <a:ext cx="1481" cy="884"/>
              <a:chOff x="447793" y="4401108"/>
              <a:chExt cx="2350526" cy="1402182"/>
            </a:xfrm>
          </p:grpSpPr>
          <p:grpSp>
            <p:nvGrpSpPr>
              <p:cNvPr id="5" name="组合 36"/>
              <p:cNvGrpSpPr>
                <a:grpSpLocks/>
              </p:cNvGrpSpPr>
              <p:nvPr/>
            </p:nvGrpSpPr>
            <p:grpSpPr bwMode="auto">
              <a:xfrm>
                <a:off x="447793" y="4401108"/>
                <a:ext cx="1870690" cy="1385352"/>
                <a:chOff x="447793" y="4401108"/>
                <a:chExt cx="1870690" cy="1385352"/>
              </a:xfrm>
            </p:grpSpPr>
            <p:sp>
              <p:nvSpPr>
                <p:cNvPr id="1544201" name="椭圆 2"/>
                <p:cNvSpPr>
                  <a:spLocks noChangeArrowheads="1"/>
                </p:cNvSpPr>
                <p:nvPr/>
              </p:nvSpPr>
              <p:spPr bwMode="auto">
                <a:xfrm>
                  <a:off x="1346946" y="4401108"/>
                  <a:ext cx="576064" cy="594970"/>
                </a:xfrm>
                <a:prstGeom prst="ellipse">
                  <a:avLst/>
                </a:prstGeom>
                <a:solidFill>
                  <a:srgbClr val="FFFF99"/>
                </a:solidFill>
                <a:ln w="25400">
                  <a:solidFill>
                    <a:srgbClr val="FF0000"/>
                  </a:solidFill>
                  <a:round/>
                  <a:headEnd/>
                  <a:tailEnd/>
                </a:ln>
              </p:spPr>
              <p:txBody>
                <a:bodyPr wrap="none" lIns="0" tIns="0" rIns="0" bIns="0" anchor="ctr"/>
                <a:lstStyle/>
                <a:p>
                  <a:pPr marL="342900" indent="-342900" algn="ctr" eaLnBrk="1" hangingPunct="1">
                    <a:spcBef>
                      <a:spcPct val="20000"/>
                    </a:spcBef>
                    <a:buClr>
                      <a:schemeClr val="bg2"/>
                    </a:buClr>
                    <a:buSzPct val="75000"/>
                    <a:buFont typeface="Wingdings" pitchFamily="2" charset="2"/>
                    <a:buNone/>
                  </a:pPr>
                  <a:r>
                    <a:rPr lang="zh-CN" altLang="en-US" sz="2600" b="1">
                      <a:solidFill>
                        <a:schemeClr val="tx2"/>
                      </a:solidFill>
                      <a:latin typeface="Times New Roman" pitchFamily="18" charset="0"/>
                    </a:rPr>
                    <a:t>父</a:t>
                  </a:r>
                </a:p>
              </p:txBody>
            </p:sp>
            <p:sp>
              <p:nvSpPr>
                <p:cNvPr id="1544202" name="椭圆 6"/>
                <p:cNvSpPr>
                  <a:spLocks noChangeArrowheads="1"/>
                </p:cNvSpPr>
                <p:nvPr/>
              </p:nvSpPr>
              <p:spPr bwMode="auto">
                <a:xfrm>
                  <a:off x="447793" y="5282404"/>
                  <a:ext cx="540060" cy="504056"/>
                </a:xfrm>
                <a:prstGeom prst="ellipse">
                  <a:avLst/>
                </a:prstGeom>
                <a:solidFill>
                  <a:srgbClr val="FFFF99"/>
                </a:solidFill>
                <a:ln w="25400">
                  <a:solidFill>
                    <a:srgbClr val="FF0000"/>
                  </a:solidFill>
                  <a:round/>
                  <a:headEnd/>
                  <a:tailEnd/>
                </a:ln>
              </p:spPr>
              <p:txBody>
                <a:bodyPr wrap="none" lIns="0" tIns="0" rIns="0" bIns="0" anchor="ctr"/>
                <a:lstStyle/>
                <a:p>
                  <a:pPr marL="342900" indent="-342900" algn="ctr" eaLnBrk="1" hangingPunct="1">
                    <a:lnSpc>
                      <a:spcPts val="2600"/>
                    </a:lnSpc>
                    <a:buClr>
                      <a:schemeClr val="bg2"/>
                    </a:buClr>
                    <a:buSzPct val="75000"/>
                    <a:buFont typeface="Wingdings" pitchFamily="2" charset="2"/>
                    <a:buNone/>
                  </a:pPr>
                  <a:r>
                    <a:rPr lang="en-US" altLang="zh-CN" sz="2600" b="1" i="1">
                      <a:solidFill>
                        <a:schemeClr val="tx2"/>
                      </a:solidFill>
                      <a:latin typeface="Times New Roman" pitchFamily="18" charset="0"/>
                    </a:rPr>
                    <a:t>p</a:t>
                  </a:r>
                </a:p>
              </p:txBody>
            </p:sp>
            <p:cxnSp>
              <p:nvCxnSpPr>
                <p:cNvPr id="1544203" name="直接连接符 5"/>
                <p:cNvCxnSpPr>
                  <a:cxnSpLocks noChangeShapeType="1"/>
                  <a:stCxn id="1544201" idx="3"/>
                </p:cNvCxnSpPr>
                <p:nvPr/>
              </p:nvCxnSpPr>
              <p:spPr bwMode="auto">
                <a:xfrm flipH="1">
                  <a:off x="897612" y="4908947"/>
                  <a:ext cx="533697" cy="458425"/>
                </a:xfrm>
                <a:prstGeom prst="line">
                  <a:avLst/>
                </a:prstGeom>
                <a:noFill/>
                <a:ln w="38100" algn="ctr">
                  <a:solidFill>
                    <a:schemeClr val="tx1"/>
                  </a:solidFill>
                  <a:round/>
                  <a:headEnd/>
                  <a:tailEnd/>
                </a:ln>
                <a:effectLst/>
              </p:spPr>
            </p:cxnSp>
            <p:cxnSp>
              <p:nvCxnSpPr>
                <p:cNvPr id="1544204" name="直接连接符 14"/>
                <p:cNvCxnSpPr>
                  <a:cxnSpLocks noChangeShapeType="1"/>
                  <a:stCxn id="1544201" idx="5"/>
                </p:cNvCxnSpPr>
                <p:nvPr/>
              </p:nvCxnSpPr>
              <p:spPr bwMode="auto">
                <a:xfrm>
                  <a:off x="1838647" y="4908947"/>
                  <a:ext cx="479836" cy="447274"/>
                </a:xfrm>
                <a:prstGeom prst="line">
                  <a:avLst/>
                </a:prstGeom>
                <a:noFill/>
                <a:ln w="38100" algn="ctr">
                  <a:solidFill>
                    <a:schemeClr val="tx1"/>
                  </a:solidFill>
                  <a:round/>
                  <a:headEnd/>
                  <a:tailEnd/>
                </a:ln>
                <a:effectLst/>
              </p:spPr>
            </p:cxnSp>
          </p:grpSp>
          <p:cxnSp>
            <p:nvCxnSpPr>
              <p:cNvPr id="1544205" name="直接连接符 31"/>
              <p:cNvCxnSpPr>
                <a:cxnSpLocks noChangeShapeType="1"/>
              </p:cNvCxnSpPr>
              <p:nvPr/>
            </p:nvCxnSpPr>
            <p:spPr bwMode="auto">
              <a:xfrm>
                <a:off x="2318483" y="5356016"/>
                <a:ext cx="479836" cy="447274"/>
              </a:xfrm>
              <a:prstGeom prst="line">
                <a:avLst/>
              </a:prstGeom>
              <a:noFill/>
              <a:ln w="38100" algn="ctr">
                <a:solidFill>
                  <a:schemeClr val="tx1"/>
                </a:solidFill>
                <a:prstDash val="dash"/>
                <a:round/>
                <a:headEnd/>
                <a:tailEnd/>
              </a:ln>
              <a:effectLst/>
            </p:spPr>
          </p:cxnSp>
        </p:grpSp>
        <p:grpSp>
          <p:nvGrpSpPr>
            <p:cNvPr id="6" name="组合 34"/>
            <p:cNvGrpSpPr>
              <a:grpSpLocks/>
            </p:cNvGrpSpPr>
            <p:nvPr/>
          </p:nvGrpSpPr>
          <p:grpSpPr bwMode="auto">
            <a:xfrm>
              <a:off x="3855" y="2818"/>
              <a:ext cx="1696" cy="1091"/>
              <a:chOff x="5760132" y="4186463"/>
              <a:chExt cx="2691700" cy="1730953"/>
            </a:xfrm>
          </p:grpSpPr>
          <p:sp>
            <p:nvSpPr>
              <p:cNvPr id="1544207" name="椭圆 26"/>
              <p:cNvSpPr>
                <a:spLocks noChangeArrowheads="1"/>
              </p:cNvSpPr>
              <p:nvPr/>
            </p:nvSpPr>
            <p:spPr bwMode="auto">
              <a:xfrm>
                <a:off x="7019325" y="4186463"/>
                <a:ext cx="576064" cy="594970"/>
              </a:xfrm>
              <a:prstGeom prst="ellipse">
                <a:avLst/>
              </a:prstGeom>
              <a:solidFill>
                <a:srgbClr val="FFFF99"/>
              </a:solidFill>
              <a:ln w="25400">
                <a:solidFill>
                  <a:srgbClr val="FF0000"/>
                </a:solidFill>
                <a:round/>
                <a:headEnd/>
                <a:tailEnd/>
              </a:ln>
            </p:spPr>
            <p:txBody>
              <a:bodyPr wrap="none" lIns="0" tIns="0" rIns="0" bIns="0" anchor="ctr"/>
              <a:lstStyle/>
              <a:p>
                <a:pPr marL="342900" indent="-342900" algn="ctr" eaLnBrk="1" hangingPunct="1">
                  <a:spcBef>
                    <a:spcPct val="20000"/>
                  </a:spcBef>
                  <a:buClr>
                    <a:schemeClr val="bg2"/>
                  </a:buClr>
                  <a:buSzPct val="75000"/>
                  <a:buFont typeface="Wingdings" pitchFamily="2" charset="2"/>
                  <a:buNone/>
                </a:pPr>
                <a:r>
                  <a:rPr lang="zh-CN" altLang="en-US" sz="2600" b="1">
                    <a:solidFill>
                      <a:schemeClr val="tx2"/>
                    </a:solidFill>
                    <a:latin typeface="Times New Roman" pitchFamily="18" charset="0"/>
                  </a:rPr>
                  <a:t>父</a:t>
                </a:r>
              </a:p>
            </p:txBody>
          </p:sp>
          <p:sp>
            <p:nvSpPr>
              <p:cNvPr id="1544208" name="椭圆 27"/>
              <p:cNvSpPr>
                <a:spLocks noChangeArrowheads="1"/>
              </p:cNvSpPr>
              <p:nvPr/>
            </p:nvSpPr>
            <p:spPr bwMode="auto">
              <a:xfrm>
                <a:off x="6120172" y="5067759"/>
                <a:ext cx="540060" cy="504056"/>
              </a:xfrm>
              <a:prstGeom prst="ellipse">
                <a:avLst/>
              </a:prstGeom>
              <a:solidFill>
                <a:srgbClr val="FFFF99"/>
              </a:solidFill>
              <a:ln w="25400">
                <a:solidFill>
                  <a:srgbClr val="FF0000"/>
                </a:solidFill>
                <a:round/>
                <a:headEnd/>
                <a:tailEnd/>
              </a:ln>
            </p:spPr>
            <p:txBody>
              <a:bodyPr wrap="none" lIns="0" tIns="0" rIns="0" bIns="0" anchor="ctr"/>
              <a:lstStyle/>
              <a:p>
                <a:pPr marL="342900" indent="-342900" algn="ctr" eaLnBrk="1" hangingPunct="1">
                  <a:lnSpc>
                    <a:spcPts val="2600"/>
                  </a:lnSpc>
                  <a:buClr>
                    <a:schemeClr val="bg2"/>
                  </a:buClr>
                  <a:buSzPct val="75000"/>
                  <a:buFont typeface="Wingdings" pitchFamily="2" charset="2"/>
                  <a:buNone/>
                </a:pPr>
                <a:r>
                  <a:rPr lang="en-US" altLang="zh-CN" sz="2600" b="1" i="1">
                    <a:solidFill>
                      <a:schemeClr val="tx2"/>
                    </a:solidFill>
                    <a:latin typeface="Times New Roman" pitchFamily="18" charset="0"/>
                    <a:sym typeface="Symbol" pitchFamily="18" charset="2"/>
                  </a:rPr>
                  <a:t></a:t>
                </a:r>
                <a:endParaRPr lang="en-US" altLang="zh-CN" sz="2600" b="1" i="1">
                  <a:solidFill>
                    <a:schemeClr val="tx2"/>
                  </a:solidFill>
                  <a:latin typeface="Times New Roman" pitchFamily="18" charset="0"/>
                </a:endParaRPr>
              </a:p>
            </p:txBody>
          </p:sp>
          <p:cxnSp>
            <p:nvCxnSpPr>
              <p:cNvPr id="1544209" name="直接连接符 28"/>
              <p:cNvCxnSpPr>
                <a:cxnSpLocks noChangeShapeType="1"/>
                <a:stCxn id="1544207" idx="3"/>
              </p:cNvCxnSpPr>
              <p:nvPr/>
            </p:nvCxnSpPr>
            <p:spPr bwMode="auto">
              <a:xfrm flipH="1">
                <a:off x="6569991" y="4694302"/>
                <a:ext cx="533697" cy="458425"/>
              </a:xfrm>
              <a:prstGeom prst="line">
                <a:avLst/>
              </a:prstGeom>
              <a:noFill/>
              <a:ln w="38100" algn="ctr">
                <a:solidFill>
                  <a:schemeClr val="tx1"/>
                </a:solidFill>
                <a:round/>
                <a:headEnd/>
                <a:tailEnd/>
              </a:ln>
              <a:effectLst/>
            </p:spPr>
          </p:cxnSp>
          <p:cxnSp>
            <p:nvCxnSpPr>
              <p:cNvPr id="1544210" name="直接连接符 29"/>
              <p:cNvCxnSpPr>
                <a:cxnSpLocks noChangeShapeType="1"/>
                <a:stCxn id="1544207" idx="5"/>
                <a:endCxn id="1544211" idx="1"/>
              </p:cNvCxnSpPr>
              <p:nvPr/>
            </p:nvCxnSpPr>
            <p:spPr bwMode="auto">
              <a:xfrm>
                <a:off x="7511026" y="4694302"/>
                <a:ext cx="479836" cy="447274"/>
              </a:xfrm>
              <a:prstGeom prst="line">
                <a:avLst/>
              </a:prstGeom>
              <a:noFill/>
              <a:ln w="38100" algn="ctr">
                <a:solidFill>
                  <a:schemeClr val="tx1"/>
                </a:solidFill>
                <a:round/>
                <a:headEnd/>
                <a:tailEnd/>
              </a:ln>
              <a:effectLst/>
            </p:spPr>
          </p:cxnSp>
          <p:sp>
            <p:nvSpPr>
              <p:cNvPr id="1544211" name="椭圆 30"/>
              <p:cNvSpPr>
                <a:spLocks noChangeArrowheads="1"/>
              </p:cNvSpPr>
              <p:nvPr/>
            </p:nvSpPr>
            <p:spPr bwMode="auto">
              <a:xfrm>
                <a:off x="7911772" y="5067759"/>
                <a:ext cx="540060" cy="504056"/>
              </a:xfrm>
              <a:prstGeom prst="ellipse">
                <a:avLst/>
              </a:prstGeom>
              <a:solidFill>
                <a:srgbClr val="FFFF99"/>
              </a:solidFill>
              <a:ln w="25400">
                <a:solidFill>
                  <a:srgbClr val="FF0000"/>
                </a:solidFill>
                <a:round/>
                <a:headEnd/>
                <a:tailEnd/>
              </a:ln>
            </p:spPr>
            <p:txBody>
              <a:bodyPr wrap="none" lIns="0" tIns="0" rIns="0" bIns="0" anchor="ctr"/>
              <a:lstStyle/>
              <a:p>
                <a:pPr marL="342900" indent="-342900" algn="ctr" eaLnBrk="1" hangingPunct="1">
                  <a:lnSpc>
                    <a:spcPts val="2600"/>
                  </a:lnSpc>
                  <a:buClr>
                    <a:schemeClr val="bg2"/>
                  </a:buClr>
                  <a:buSzPct val="75000"/>
                  <a:buFont typeface="Wingdings" pitchFamily="2" charset="2"/>
                  <a:buNone/>
                </a:pPr>
                <a:r>
                  <a:rPr lang="en-US" altLang="zh-CN" sz="2600" b="1" i="1">
                    <a:solidFill>
                      <a:schemeClr val="tx2"/>
                    </a:solidFill>
                    <a:latin typeface="Times New Roman" pitchFamily="18" charset="0"/>
                  </a:rPr>
                  <a:t>p</a:t>
                </a:r>
              </a:p>
            </p:txBody>
          </p:sp>
          <p:cxnSp>
            <p:nvCxnSpPr>
              <p:cNvPr id="1544212" name="直接连接符 32"/>
              <p:cNvCxnSpPr>
                <a:cxnSpLocks noChangeShapeType="1"/>
              </p:cNvCxnSpPr>
              <p:nvPr/>
            </p:nvCxnSpPr>
            <p:spPr bwMode="auto">
              <a:xfrm flipH="1">
                <a:off x="5760132" y="5470142"/>
                <a:ext cx="425686" cy="447274"/>
              </a:xfrm>
              <a:prstGeom prst="line">
                <a:avLst/>
              </a:prstGeom>
              <a:noFill/>
              <a:ln w="38100" algn="ctr">
                <a:solidFill>
                  <a:schemeClr val="tx1"/>
                </a:solidFill>
                <a:round/>
                <a:headEnd/>
                <a:tailEnd/>
              </a:ln>
              <a:effectLst/>
            </p:spPr>
          </p:cxnSp>
          <p:cxnSp>
            <p:nvCxnSpPr>
              <p:cNvPr id="1544213" name="直接连接符 33"/>
              <p:cNvCxnSpPr>
                <a:cxnSpLocks noChangeShapeType="1"/>
              </p:cNvCxnSpPr>
              <p:nvPr/>
            </p:nvCxnSpPr>
            <p:spPr bwMode="auto">
              <a:xfrm>
                <a:off x="6592293" y="5470142"/>
                <a:ext cx="479836" cy="447274"/>
              </a:xfrm>
              <a:prstGeom prst="line">
                <a:avLst/>
              </a:prstGeom>
              <a:noFill/>
              <a:ln w="38100" algn="ctr">
                <a:solidFill>
                  <a:schemeClr val="tx1"/>
                </a:solidFill>
                <a:round/>
                <a:headEnd/>
                <a:tailEnd/>
              </a:ln>
              <a:effectLst/>
            </p:spPr>
          </p:cxnSp>
        </p:grpSp>
      </p:grpSp>
    </p:spTree>
  </p:cSld>
  <p:clrMapOvr>
    <a:masterClrMapping/>
  </p:clrMapOvr>
  <p:transition>
    <p:strips dir="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4530" name="Rectangle 2"/>
          <p:cNvSpPr>
            <a:spLocks noGrp="1" noChangeArrowheads="1"/>
          </p:cNvSpPr>
          <p:nvPr>
            <p:ph type="body" idx="1"/>
          </p:nvPr>
        </p:nvSpPr>
        <p:spPr>
          <a:xfrm>
            <a:off x="287338" y="873125"/>
            <a:ext cx="8461375" cy="5651500"/>
          </a:xfrm>
        </p:spPr>
        <p:txBody>
          <a:bodyPr/>
          <a:lstStyle/>
          <a:p>
            <a:pPr marL="266700" indent="-266700" algn="just">
              <a:lnSpc>
                <a:spcPct val="110000"/>
              </a:lnSpc>
              <a:buClr>
                <a:srgbClr val="CC0000"/>
              </a:buClr>
              <a:buFont typeface="Wingdings" pitchFamily="2" charset="2"/>
              <a:buNone/>
            </a:pPr>
            <a:r>
              <a:rPr lang="en-US" altLang="zh-CN" sz="3200"/>
              <a:t>   </a:t>
            </a:r>
            <a:r>
              <a:rPr lang="zh-CN" altLang="en-US" sz="3200"/>
              <a:t>前面介绍的线索二叉树将线索同时运用到左边和右边两个方向，不妨称为</a:t>
            </a:r>
            <a:r>
              <a:rPr lang="zh-CN" altLang="en-US" sz="3200">
                <a:solidFill>
                  <a:schemeClr val="tx2"/>
                </a:solidFill>
              </a:rPr>
              <a:t>完全线索二叉树</a:t>
            </a:r>
            <a:r>
              <a:rPr lang="zh-CN" altLang="en-US" sz="3200"/>
              <a:t>。</a:t>
            </a:r>
          </a:p>
          <a:p>
            <a:pPr marL="266700" indent="-266700" algn="just">
              <a:lnSpc>
                <a:spcPct val="110000"/>
              </a:lnSpc>
              <a:buClr>
                <a:srgbClr val="CC0000"/>
              </a:buClr>
              <a:buFont typeface="Wingdings" pitchFamily="2" charset="2"/>
              <a:buNone/>
            </a:pPr>
            <a:r>
              <a:rPr lang="zh-CN" altLang="en-US" sz="3200"/>
              <a:t>   很多情况下仅需要单边的线索二叉树，分别称为左线索二叉树和右线索二叉树。</a:t>
            </a:r>
          </a:p>
          <a:p>
            <a:pPr marL="266700" indent="-266700" algn="just">
              <a:lnSpc>
                <a:spcPct val="110000"/>
              </a:lnSpc>
              <a:buClr>
                <a:srgbClr val="CC0000"/>
              </a:buClr>
              <a:buFont typeface="Wingdings" pitchFamily="2" charset="2"/>
              <a:buChar char="Ø"/>
            </a:pPr>
            <a:r>
              <a:rPr lang="zh-CN" altLang="en-US" sz="3200">
                <a:solidFill>
                  <a:schemeClr val="tx2"/>
                </a:solidFill>
              </a:rPr>
              <a:t>右线索二叉树</a:t>
            </a:r>
            <a:r>
              <a:rPr lang="zh-CN" altLang="en-US" sz="3200"/>
              <a:t>，可通过</a:t>
            </a:r>
            <a:r>
              <a:rPr lang="en-US" altLang="zh-CN" sz="3200" i="1"/>
              <a:t>Right</a:t>
            </a:r>
            <a:r>
              <a:rPr lang="zh-CN" altLang="en-US" sz="3200"/>
              <a:t>建立线索，利用</a:t>
            </a:r>
            <a:r>
              <a:rPr lang="en-US" altLang="zh-CN" sz="3200" i="1"/>
              <a:t>RThread</a:t>
            </a:r>
            <a:r>
              <a:rPr lang="zh-CN" altLang="en-US" sz="3200"/>
              <a:t>来标识线索；</a:t>
            </a:r>
          </a:p>
          <a:p>
            <a:pPr marL="266700" indent="-266700" algn="just">
              <a:lnSpc>
                <a:spcPct val="110000"/>
              </a:lnSpc>
              <a:buClr>
                <a:srgbClr val="CC0000"/>
              </a:buClr>
              <a:buFont typeface="Wingdings" pitchFamily="2" charset="2"/>
              <a:buChar char="Ø"/>
            </a:pPr>
            <a:r>
              <a:rPr lang="zh-CN" altLang="en-US" sz="3200">
                <a:solidFill>
                  <a:schemeClr val="tx2"/>
                </a:solidFill>
              </a:rPr>
              <a:t>左线索二叉树</a:t>
            </a:r>
            <a:r>
              <a:rPr lang="zh-CN" altLang="en-US" sz="3200"/>
              <a:t>，可通过</a:t>
            </a:r>
            <a:r>
              <a:rPr lang="en-US" altLang="zh-CN" sz="3200" i="1"/>
              <a:t>Left</a:t>
            </a:r>
            <a:r>
              <a:rPr lang="zh-CN" altLang="en-US" sz="3200"/>
              <a:t>建立线索，利用</a:t>
            </a:r>
            <a:r>
              <a:rPr lang="en-US" altLang="zh-CN" sz="3200" i="1"/>
              <a:t>LThread</a:t>
            </a:r>
            <a:r>
              <a:rPr lang="zh-CN" altLang="en-US" sz="3200"/>
              <a:t>来标识线索。 </a:t>
            </a:r>
          </a:p>
        </p:txBody>
      </p:sp>
    </p:spTree>
  </p:cSld>
  <p:clrMapOvr>
    <a:masterClrMapping/>
  </p:clrMapOvr>
  <p:transition>
    <p:strips dir="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554" name="Rectangle 2"/>
          <p:cNvSpPr>
            <a:spLocks noGrp="1" noChangeArrowheads="1"/>
          </p:cNvSpPr>
          <p:nvPr>
            <p:ph type="body" idx="1"/>
          </p:nvPr>
        </p:nvSpPr>
        <p:spPr>
          <a:xfrm>
            <a:off x="287338" y="441325"/>
            <a:ext cx="8461375" cy="4787900"/>
          </a:xfrm>
        </p:spPr>
        <p:txBody>
          <a:bodyPr/>
          <a:lstStyle/>
          <a:p>
            <a:pPr marL="0" indent="0" algn="just">
              <a:lnSpc>
                <a:spcPct val="130000"/>
              </a:lnSpc>
              <a:buClr>
                <a:srgbClr val="CC0000"/>
              </a:buClr>
              <a:buFont typeface="Wingdings" pitchFamily="2" charset="2"/>
              <a:buNone/>
            </a:pPr>
            <a:r>
              <a:rPr lang="zh-CN" altLang="en-US"/>
              <a:t>在线索二叉树中，查找指定结点在某种遍历次序下的前驱或后继并不总是有效的。对于随机操作，一次查找前驱或后继的时间复杂度仍然为</a:t>
            </a:r>
            <a:r>
              <a:rPr lang="en-US" altLang="zh-CN"/>
              <a:t>O(</a:t>
            </a:r>
            <a:r>
              <a:rPr lang="en-US" altLang="zh-CN" i="1"/>
              <a:t>n</a:t>
            </a:r>
            <a:r>
              <a:rPr lang="en-US" altLang="zh-CN"/>
              <a:t>). </a:t>
            </a:r>
          </a:p>
          <a:p>
            <a:pPr marL="0" indent="0" algn="just">
              <a:lnSpc>
                <a:spcPct val="130000"/>
              </a:lnSpc>
              <a:buClr>
                <a:srgbClr val="CC0000"/>
              </a:buClr>
              <a:buFont typeface="Wingdings" pitchFamily="2" charset="2"/>
              <a:buNone/>
            </a:pPr>
            <a:r>
              <a:rPr lang="zh-CN" altLang="en-US"/>
              <a:t>如果经常查找二叉树中指定结点在某次序下的前驱和后继，那么就需要改进线索二叉树或使用其它方法。</a:t>
            </a:r>
          </a:p>
          <a:p>
            <a:pPr marL="0" indent="0" algn="just">
              <a:lnSpc>
                <a:spcPct val="130000"/>
              </a:lnSpc>
              <a:buClr>
                <a:srgbClr val="CC0000"/>
              </a:buClr>
              <a:buFont typeface="Wingdings" pitchFamily="2" charset="2"/>
              <a:buNone/>
            </a:pPr>
            <a:r>
              <a:rPr lang="zh-CN" altLang="en-US"/>
              <a:t>例如，用空间换时间，针对某种遍历顺序，可为二叉树的每个结点增加两个指针域，分别存放指向其前驱和后继结点的指针</a:t>
            </a:r>
            <a:r>
              <a:rPr lang="en-US" altLang="zh-CN" i="1">
                <a:solidFill>
                  <a:schemeClr val="tx2"/>
                </a:solidFill>
              </a:rPr>
              <a:t>Pred</a:t>
            </a:r>
            <a:r>
              <a:rPr lang="zh-CN" altLang="en-US">
                <a:solidFill>
                  <a:schemeClr val="tx2"/>
                </a:solidFill>
              </a:rPr>
              <a:t>和</a:t>
            </a:r>
            <a:r>
              <a:rPr lang="en-US" altLang="zh-CN" i="1">
                <a:solidFill>
                  <a:schemeClr val="tx2"/>
                </a:solidFill>
              </a:rPr>
              <a:t>Succ</a:t>
            </a:r>
            <a:r>
              <a:rPr lang="zh-CN" altLang="en-US"/>
              <a:t>。 </a:t>
            </a:r>
          </a:p>
        </p:txBody>
      </p:sp>
      <p:grpSp>
        <p:nvGrpSpPr>
          <p:cNvPr id="2" name="Group 3"/>
          <p:cNvGrpSpPr>
            <a:grpSpLocks/>
          </p:cNvGrpSpPr>
          <p:nvPr/>
        </p:nvGrpSpPr>
        <p:grpSpPr bwMode="auto">
          <a:xfrm>
            <a:off x="1511300" y="5408613"/>
            <a:ext cx="5834063" cy="609600"/>
            <a:chOff x="793" y="572"/>
            <a:chExt cx="3675" cy="384"/>
          </a:xfrm>
        </p:grpSpPr>
        <p:sp>
          <p:nvSpPr>
            <p:cNvPr id="1815556" name="Rectangle 4"/>
            <p:cNvSpPr>
              <a:spLocks noChangeArrowheads="1"/>
            </p:cNvSpPr>
            <p:nvPr/>
          </p:nvSpPr>
          <p:spPr bwMode="auto">
            <a:xfrm>
              <a:off x="793" y="572"/>
              <a:ext cx="3600" cy="384"/>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815557" name="Line 5"/>
            <p:cNvSpPr>
              <a:spLocks noChangeShapeType="1"/>
            </p:cNvSpPr>
            <p:nvPr/>
          </p:nvSpPr>
          <p:spPr bwMode="auto">
            <a:xfrm>
              <a:off x="1543" y="572"/>
              <a:ext cx="0" cy="384"/>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815558" name="Line 6"/>
            <p:cNvSpPr>
              <a:spLocks noChangeShapeType="1"/>
            </p:cNvSpPr>
            <p:nvPr/>
          </p:nvSpPr>
          <p:spPr bwMode="auto">
            <a:xfrm>
              <a:off x="2243" y="572"/>
              <a:ext cx="0" cy="384"/>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815559" name="Text Box 7"/>
            <p:cNvSpPr txBox="1">
              <a:spLocks noChangeArrowheads="1"/>
            </p:cNvSpPr>
            <p:nvPr/>
          </p:nvSpPr>
          <p:spPr bwMode="auto">
            <a:xfrm>
              <a:off x="1593" y="572"/>
              <a:ext cx="650"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Left</a:t>
              </a:r>
            </a:p>
          </p:txBody>
        </p:sp>
        <p:sp>
          <p:nvSpPr>
            <p:cNvPr id="1815560" name="Text Box 8"/>
            <p:cNvSpPr txBox="1">
              <a:spLocks noChangeArrowheads="1"/>
            </p:cNvSpPr>
            <p:nvPr/>
          </p:nvSpPr>
          <p:spPr bwMode="auto">
            <a:xfrm>
              <a:off x="2943" y="572"/>
              <a:ext cx="750"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Right </a:t>
              </a:r>
            </a:p>
          </p:txBody>
        </p:sp>
        <p:sp>
          <p:nvSpPr>
            <p:cNvPr id="1815561" name="Text Box 9"/>
            <p:cNvSpPr txBox="1">
              <a:spLocks noChangeArrowheads="1"/>
            </p:cNvSpPr>
            <p:nvPr/>
          </p:nvSpPr>
          <p:spPr bwMode="auto">
            <a:xfrm>
              <a:off x="2243" y="572"/>
              <a:ext cx="700"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Data</a:t>
              </a:r>
            </a:p>
          </p:txBody>
        </p:sp>
        <p:sp>
          <p:nvSpPr>
            <p:cNvPr id="1815562" name="Line 10"/>
            <p:cNvSpPr>
              <a:spLocks noChangeShapeType="1"/>
            </p:cNvSpPr>
            <p:nvPr/>
          </p:nvSpPr>
          <p:spPr bwMode="auto">
            <a:xfrm>
              <a:off x="3693" y="572"/>
              <a:ext cx="0" cy="384"/>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815563" name="Line 11"/>
            <p:cNvSpPr>
              <a:spLocks noChangeShapeType="1"/>
            </p:cNvSpPr>
            <p:nvPr/>
          </p:nvSpPr>
          <p:spPr bwMode="auto">
            <a:xfrm>
              <a:off x="2943" y="572"/>
              <a:ext cx="0" cy="384"/>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815564" name="Text Box 12"/>
            <p:cNvSpPr txBox="1">
              <a:spLocks noChangeArrowheads="1"/>
            </p:cNvSpPr>
            <p:nvPr/>
          </p:nvSpPr>
          <p:spPr bwMode="auto">
            <a:xfrm>
              <a:off x="793" y="572"/>
              <a:ext cx="750"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Pred</a:t>
              </a:r>
            </a:p>
          </p:txBody>
        </p:sp>
        <p:sp>
          <p:nvSpPr>
            <p:cNvPr id="1815565" name="Text Box 13"/>
            <p:cNvSpPr txBox="1">
              <a:spLocks noChangeArrowheads="1"/>
            </p:cNvSpPr>
            <p:nvPr/>
          </p:nvSpPr>
          <p:spPr bwMode="auto">
            <a:xfrm>
              <a:off x="3742" y="572"/>
              <a:ext cx="726"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Succ</a:t>
              </a:r>
            </a:p>
          </p:txBody>
        </p:sp>
      </p:gr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FBF6E325-E8D3-468B-8DAA-4872E2C0B268}" type="slidenum">
              <a:rPr lang="zh-CN" altLang="en-US" smtClean="0">
                <a:ea typeface="宋体" charset="-122"/>
              </a:rPr>
              <a:pPr/>
              <a:t>11</a:t>
            </a:fld>
            <a:r>
              <a:rPr lang="en-US" altLang="zh-CN" smtClean="0">
                <a:ea typeface="宋体" charset="-122"/>
              </a:rPr>
              <a:t>  </a:t>
            </a:r>
            <a:r>
              <a:rPr lang="zh-CN" altLang="en-US" smtClean="0">
                <a:ea typeface="宋体" charset="-122"/>
              </a:rPr>
              <a:t>页</a:t>
            </a:r>
          </a:p>
        </p:txBody>
      </p:sp>
      <p:sp>
        <p:nvSpPr>
          <p:cNvPr id="77826" name="Rectangle 2"/>
          <p:cNvSpPr>
            <a:spLocks noGrp="1" noChangeArrowheads="1"/>
          </p:cNvSpPr>
          <p:nvPr>
            <p:ph type="title"/>
          </p:nvPr>
        </p:nvSpPr>
        <p:spPr bwMode="auto">
          <a:xfrm>
            <a:off x="644525" y="188913"/>
            <a:ext cx="5508625" cy="5762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sz="3200" smtClean="0">
                <a:ea typeface="宋体" charset="-122"/>
              </a:rPr>
              <a:t>二叉树递归的后</a:t>
            </a:r>
            <a:r>
              <a:rPr lang="zh-CN" altLang="en-US" sz="3200" smtClean="0">
                <a:latin typeface="Times New Roman" pitchFamily="18" charset="0"/>
                <a:ea typeface="宋体" charset="-122"/>
              </a:rPr>
              <a:t>根</a:t>
            </a:r>
            <a:r>
              <a:rPr kumimoji="1" lang="zh-CN" altLang="en-US" sz="3200" smtClean="0">
                <a:ea typeface="宋体" charset="-122"/>
              </a:rPr>
              <a:t>遍历算法</a:t>
            </a:r>
          </a:p>
        </p:txBody>
      </p:sp>
      <p:sp>
        <p:nvSpPr>
          <p:cNvPr id="77827" name="Rectangle 3"/>
          <p:cNvSpPr>
            <a:spLocks noGrp="1" noChangeArrowheads="1"/>
          </p:cNvSpPr>
          <p:nvPr>
            <p:ph type="body" idx="1"/>
          </p:nvPr>
        </p:nvSpPr>
        <p:spPr>
          <a:xfrm>
            <a:off x="827088" y="1196975"/>
            <a:ext cx="7848600" cy="4679950"/>
          </a:xfrm>
        </p:spPr>
        <p:txBody>
          <a:bodyPr/>
          <a:lstStyle/>
          <a:p>
            <a:pPr eaLnBrk="1" hangingPunct="1">
              <a:spcBef>
                <a:spcPct val="0"/>
              </a:spcBef>
              <a:buFont typeface="Wingdings" pitchFamily="2" charset="2"/>
              <a:buNone/>
            </a:pPr>
            <a:r>
              <a:rPr kumimoji="1" lang="zh-CN" altLang="en-US" sz="2800" smtClean="0">
                <a:solidFill>
                  <a:schemeClr val="tx1"/>
                </a:solidFill>
                <a:latin typeface="Times New Roman" pitchFamily="18" charset="0"/>
              </a:rPr>
              <a:t>算法</a:t>
            </a:r>
            <a:r>
              <a:rPr kumimoji="1" lang="en-US" altLang="zh-CN" sz="2800" smtClean="0">
                <a:solidFill>
                  <a:schemeClr val="tx1"/>
                </a:solidFill>
                <a:latin typeface="Times New Roman" pitchFamily="18" charset="0"/>
              </a:rPr>
              <a:t>Postorder</a:t>
            </a:r>
            <a:r>
              <a:rPr kumimoji="1" lang="zh-CN" altLang="en-US" sz="2800" smtClean="0">
                <a:solidFill>
                  <a:schemeClr val="tx1"/>
                </a:solidFill>
                <a:latin typeface="Times New Roman" pitchFamily="18" charset="0"/>
              </a:rPr>
              <a:t>（</a:t>
            </a:r>
            <a:r>
              <a:rPr kumimoji="1" lang="en-US" altLang="zh-CN" sz="2800" smtClean="0">
                <a:solidFill>
                  <a:schemeClr val="tx1"/>
                </a:solidFill>
                <a:latin typeface="Times New Roman" pitchFamily="18" charset="0"/>
              </a:rPr>
              <a:t>t</a:t>
            </a:r>
            <a:r>
              <a:rPr kumimoji="1" lang="zh-CN" altLang="en-US" sz="2800" smtClean="0">
                <a:solidFill>
                  <a:schemeClr val="tx1"/>
                </a:solidFill>
                <a:latin typeface="Times New Roman" pitchFamily="18" charset="0"/>
              </a:rPr>
              <a:t>）</a:t>
            </a:r>
          </a:p>
          <a:p>
            <a:pPr eaLnBrk="1" hangingPunct="1">
              <a:spcBef>
                <a:spcPct val="0"/>
              </a:spcBef>
              <a:buFont typeface="Wingdings" pitchFamily="2" charset="2"/>
              <a:buNone/>
            </a:pPr>
            <a:r>
              <a:rPr kumimoji="1" lang="en-US" altLang="zh-CN" sz="2800" smtClean="0">
                <a:solidFill>
                  <a:srgbClr val="0000CC"/>
                </a:solidFill>
                <a:latin typeface="Times New Roman" pitchFamily="18" charset="0"/>
              </a:rPr>
              <a:t>/*  </a:t>
            </a:r>
            <a:r>
              <a:rPr kumimoji="1" lang="en-US" altLang="zh-CN" sz="2800" smtClean="0">
                <a:solidFill>
                  <a:srgbClr val="0000CC"/>
                </a:solidFill>
                <a:latin typeface="Times New Roman" pitchFamily="18" charset="0"/>
                <a:sym typeface="Symbol" pitchFamily="18" charset="2"/>
              </a:rPr>
              <a:t>   </a:t>
            </a:r>
            <a:r>
              <a:rPr kumimoji="1" lang="en-US" altLang="zh-CN" sz="2800" smtClean="0">
                <a:solidFill>
                  <a:srgbClr val="0000CC"/>
                </a:solidFill>
                <a:latin typeface="Times New Roman" pitchFamily="18" charset="0"/>
              </a:rPr>
              <a:t>*/</a:t>
            </a:r>
          </a:p>
          <a:p>
            <a:pPr eaLnBrk="1" hangingPunct="1">
              <a:spcBef>
                <a:spcPct val="0"/>
              </a:spcBef>
              <a:buFont typeface="Wingdings" pitchFamily="2" charset="2"/>
              <a:buNone/>
            </a:pPr>
            <a:r>
              <a:rPr kumimoji="1" lang="en-US" altLang="zh-CN" sz="2800" smtClean="0">
                <a:solidFill>
                  <a:srgbClr val="0000CC"/>
                </a:solidFill>
                <a:latin typeface="Times New Roman" pitchFamily="18" charset="0"/>
              </a:rPr>
              <a:t>POO1.</a:t>
            </a:r>
            <a:r>
              <a:rPr kumimoji="1" lang="en-US" altLang="zh-CN" sz="2800" smtClean="0">
                <a:solidFill>
                  <a:schemeClr val="tx1"/>
                </a:solidFill>
                <a:latin typeface="Times New Roman" pitchFamily="18" charset="0"/>
              </a:rPr>
              <a:t> [</a:t>
            </a:r>
            <a:r>
              <a:rPr kumimoji="1" lang="zh-CN" altLang="en-US" sz="2800" smtClean="0">
                <a:solidFill>
                  <a:schemeClr val="tx1"/>
                </a:solidFill>
                <a:latin typeface="Times New Roman" pitchFamily="18" charset="0"/>
              </a:rPr>
              <a:t>树为空</a:t>
            </a:r>
            <a:r>
              <a:rPr kumimoji="1" lang="en-US" altLang="zh-CN" sz="2800" smtClean="0">
                <a:solidFill>
                  <a:schemeClr val="tx1"/>
                </a:solidFill>
                <a:latin typeface="Times New Roman" pitchFamily="18" charset="0"/>
              </a:rPr>
              <a:t>?]</a:t>
            </a:r>
          </a:p>
          <a:p>
            <a:pPr eaLnBrk="1" hangingPunct="1">
              <a:spcBef>
                <a:spcPct val="0"/>
              </a:spcBef>
              <a:buFont typeface="Wingdings" pitchFamily="2" charset="2"/>
              <a:buNone/>
            </a:pPr>
            <a:r>
              <a:rPr kumimoji="1" lang="en-US" altLang="zh-CN" sz="2800" smtClean="0">
                <a:solidFill>
                  <a:schemeClr val="tx1"/>
                </a:solidFill>
                <a:latin typeface="Times New Roman" pitchFamily="18" charset="0"/>
              </a:rPr>
              <a:t>    IF t </a:t>
            </a:r>
            <a:r>
              <a:rPr kumimoji="1" lang="en-US" altLang="zh-CN" sz="2800" smtClean="0">
                <a:solidFill>
                  <a:schemeClr val="tx1"/>
                </a:solidFill>
                <a:latin typeface="Times New Roman" pitchFamily="18" charset="0"/>
                <a:sym typeface="Symbol" pitchFamily="18" charset="2"/>
              </a:rPr>
              <a:t> </a:t>
            </a:r>
            <a:r>
              <a:rPr kumimoji="1" lang="en-US" altLang="zh-CN" sz="2800" smtClean="0">
                <a:solidFill>
                  <a:schemeClr val="tx1"/>
                </a:solidFill>
                <a:latin typeface="Times New Roman" pitchFamily="18" charset="0"/>
              </a:rPr>
              <a:t>NULL THEN RETURN.</a:t>
            </a:r>
          </a:p>
          <a:p>
            <a:pPr eaLnBrk="1" hangingPunct="1">
              <a:spcBef>
                <a:spcPct val="0"/>
              </a:spcBef>
              <a:buFont typeface="Wingdings" pitchFamily="2" charset="2"/>
              <a:buNone/>
            </a:pPr>
            <a:r>
              <a:rPr kumimoji="1" lang="en-US" altLang="zh-CN" sz="2800" smtClean="0">
                <a:solidFill>
                  <a:srgbClr val="0000CC"/>
                </a:solidFill>
                <a:latin typeface="Times New Roman" pitchFamily="18" charset="0"/>
              </a:rPr>
              <a:t>POO2.</a:t>
            </a:r>
            <a:r>
              <a:rPr kumimoji="1" lang="en-US" altLang="zh-CN" sz="2800" smtClean="0">
                <a:solidFill>
                  <a:schemeClr val="tx1"/>
                </a:solidFill>
                <a:latin typeface="Times New Roman" pitchFamily="18" charset="0"/>
              </a:rPr>
              <a:t> [</a:t>
            </a:r>
            <a:r>
              <a:rPr kumimoji="1" lang="zh-CN" altLang="en-US" sz="2800" smtClean="0">
                <a:solidFill>
                  <a:schemeClr val="tx1"/>
                </a:solidFill>
                <a:latin typeface="Times New Roman" pitchFamily="18" charset="0"/>
              </a:rPr>
              <a:t>后根遍历子树</a:t>
            </a:r>
            <a:r>
              <a:rPr kumimoji="1" lang="en-US" altLang="zh-CN" sz="2800" smtClean="0">
                <a:solidFill>
                  <a:schemeClr val="tx1"/>
                </a:solidFill>
                <a:latin typeface="Times New Roman" pitchFamily="18" charset="0"/>
              </a:rPr>
              <a:t>]</a:t>
            </a:r>
          </a:p>
          <a:p>
            <a:pPr eaLnBrk="1" hangingPunct="1">
              <a:spcBef>
                <a:spcPct val="0"/>
              </a:spcBef>
              <a:buFont typeface="Wingdings" pitchFamily="2" charset="2"/>
              <a:buNone/>
            </a:pPr>
            <a:r>
              <a:rPr kumimoji="1" lang="en-US" altLang="zh-CN" sz="2800" smtClean="0">
                <a:solidFill>
                  <a:schemeClr val="tx1"/>
                </a:solidFill>
                <a:latin typeface="Times New Roman" pitchFamily="18" charset="0"/>
              </a:rPr>
              <a:t>    Postorder (left(t)).	 </a:t>
            </a:r>
          </a:p>
          <a:p>
            <a:pPr eaLnBrk="1" hangingPunct="1">
              <a:spcBef>
                <a:spcPct val="0"/>
              </a:spcBef>
              <a:buFont typeface="Wingdings" pitchFamily="2" charset="2"/>
              <a:buNone/>
            </a:pPr>
            <a:r>
              <a:rPr kumimoji="1" lang="en-US" altLang="zh-CN" sz="2800" smtClean="0">
                <a:solidFill>
                  <a:schemeClr val="tx1"/>
                </a:solidFill>
                <a:latin typeface="Times New Roman" pitchFamily="18" charset="0"/>
              </a:rPr>
              <a:t>    Postorder (right(t)). </a:t>
            </a:r>
          </a:p>
          <a:p>
            <a:pPr eaLnBrk="1" hangingPunct="1">
              <a:spcBef>
                <a:spcPct val="0"/>
              </a:spcBef>
              <a:buFont typeface="Wingdings" pitchFamily="2" charset="2"/>
              <a:buNone/>
            </a:pPr>
            <a:r>
              <a:rPr kumimoji="1" lang="en-US" altLang="zh-CN" sz="2800" smtClean="0">
                <a:solidFill>
                  <a:srgbClr val="0000CC"/>
                </a:solidFill>
                <a:latin typeface="Times New Roman" pitchFamily="18" charset="0"/>
              </a:rPr>
              <a:t>POO4.</a:t>
            </a:r>
            <a:r>
              <a:rPr kumimoji="1" lang="en-US" altLang="zh-CN" sz="2800" smtClean="0">
                <a:solidFill>
                  <a:schemeClr val="tx1"/>
                </a:solidFill>
                <a:latin typeface="Times New Roman" pitchFamily="18" charset="0"/>
              </a:rPr>
              <a:t> [</a:t>
            </a:r>
            <a:r>
              <a:rPr kumimoji="1" lang="zh-CN" altLang="en-US" sz="2800" smtClean="0">
                <a:solidFill>
                  <a:schemeClr val="tx1"/>
                </a:solidFill>
                <a:latin typeface="Times New Roman" pitchFamily="18" charset="0"/>
              </a:rPr>
              <a:t>访问根</a:t>
            </a:r>
            <a:r>
              <a:rPr kumimoji="1" lang="en-US" altLang="zh-CN" sz="2800" smtClean="0">
                <a:solidFill>
                  <a:schemeClr val="tx1"/>
                </a:solidFill>
                <a:latin typeface="Times New Roman" pitchFamily="18" charset="0"/>
              </a:rPr>
              <a:t>] </a:t>
            </a:r>
          </a:p>
          <a:p>
            <a:pPr eaLnBrk="1" hangingPunct="1">
              <a:spcBef>
                <a:spcPct val="0"/>
              </a:spcBef>
              <a:buFont typeface="Wingdings" pitchFamily="2" charset="2"/>
              <a:buNone/>
            </a:pPr>
            <a:r>
              <a:rPr kumimoji="1" lang="en-US" altLang="zh-CN" sz="2800" smtClean="0">
                <a:solidFill>
                  <a:schemeClr val="tx1"/>
                </a:solidFill>
                <a:latin typeface="Times New Roman" pitchFamily="18" charset="0"/>
              </a:rPr>
              <a:t>    PRINT (data (t)). </a:t>
            </a:r>
            <a:r>
              <a:rPr kumimoji="1" lang="en-US" altLang="zh-CN" sz="2800" smtClean="0">
                <a:solidFill>
                  <a:schemeClr val="tx1"/>
                </a:solidFill>
                <a:latin typeface="Times New Roman" pitchFamily="18" charset="0"/>
                <a:cs typeface="Times New Roman" pitchFamily="18" charset="0"/>
              </a:rPr>
              <a:t>▐</a:t>
            </a:r>
            <a:r>
              <a:rPr kumimoji="1" lang="en-US" altLang="zh-CN" sz="2800" smtClean="0">
                <a:solidFill>
                  <a:schemeClr val="tx1"/>
                </a:solidFill>
                <a:latin typeface="Times New Roman" pitchFamily="18" charset="0"/>
              </a:rPr>
              <a:t> 	</a:t>
            </a:r>
            <a:r>
              <a:rPr kumimoji="1" lang="en-US" altLang="zh-CN" sz="2000" smtClean="0">
                <a:latin typeface="Times New Roman" pitchFamily="18" charset="0"/>
              </a:rPr>
              <a:t>		</a:t>
            </a:r>
          </a:p>
        </p:txBody>
      </p:sp>
    </p:spTree>
  </p:cSld>
  <p:clrMapOvr>
    <a:masterClrMapping/>
  </p:clrMapOvr>
  <p:transition>
    <p:strips dir="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7602" name="Rectangle 4"/>
          <p:cNvSpPr>
            <a:spLocks noChangeArrowheads="1"/>
          </p:cNvSpPr>
          <p:nvPr/>
        </p:nvSpPr>
        <p:spPr bwMode="auto">
          <a:xfrm>
            <a:off x="935038" y="188913"/>
            <a:ext cx="6084887" cy="549275"/>
          </a:xfrm>
          <a:prstGeom prst="rect">
            <a:avLst/>
          </a:prstGeom>
          <a:noFill/>
          <a:ln w="9525" algn="ctr">
            <a:noFill/>
            <a:miter lim="800000"/>
            <a:headEnd/>
            <a:tailEnd/>
          </a:ln>
          <a:effectLst/>
        </p:spPr>
        <p:txBody>
          <a:bodyPr lIns="0" tIns="0" rIns="0" bIns="0">
            <a:spAutoFit/>
          </a:bodyPr>
          <a:lstStyle/>
          <a:p>
            <a:pPr marL="342900" indent="-342900" algn="ctr" eaLnBrk="1" hangingPunct="1">
              <a:spcBef>
                <a:spcPct val="20000"/>
              </a:spcBef>
              <a:buClr>
                <a:schemeClr val="bg2"/>
              </a:buClr>
              <a:buSzPct val="75000"/>
              <a:buFont typeface="Wingdings" pitchFamily="2" charset="2"/>
              <a:buNone/>
            </a:pPr>
            <a:endParaRPr lang="zh-CN" altLang="zh-CN" sz="3600" b="1">
              <a:solidFill>
                <a:schemeClr val="bg2"/>
              </a:solidFill>
              <a:latin typeface="Times New Roman" pitchFamily="18" charset="0"/>
            </a:endParaRPr>
          </a:p>
        </p:txBody>
      </p:sp>
      <p:grpSp>
        <p:nvGrpSpPr>
          <p:cNvPr id="2" name="Group 94"/>
          <p:cNvGrpSpPr>
            <a:grpSpLocks/>
          </p:cNvGrpSpPr>
          <p:nvPr/>
        </p:nvGrpSpPr>
        <p:grpSpPr bwMode="auto">
          <a:xfrm>
            <a:off x="215900" y="2205038"/>
            <a:ext cx="2446338" cy="2863850"/>
            <a:chOff x="136" y="1389"/>
            <a:chExt cx="1541" cy="1804"/>
          </a:xfrm>
        </p:grpSpPr>
        <p:sp>
          <p:nvSpPr>
            <p:cNvPr id="1817604" name="Text Box 6"/>
            <p:cNvSpPr txBox="1">
              <a:spLocks noChangeArrowheads="1"/>
            </p:cNvSpPr>
            <p:nvPr/>
          </p:nvSpPr>
          <p:spPr bwMode="auto">
            <a:xfrm>
              <a:off x="408" y="2999"/>
              <a:ext cx="1066" cy="194"/>
            </a:xfrm>
            <a:prstGeom prst="rect">
              <a:avLst/>
            </a:prstGeom>
            <a:noFill/>
            <a:ln w="9525">
              <a:noFill/>
              <a:miter lim="800000"/>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800" b="1">
                  <a:solidFill>
                    <a:srgbClr val="0000CC"/>
                  </a:solidFill>
                  <a:latin typeface="Times New Roman" pitchFamily="18" charset="0"/>
                </a:rPr>
                <a:t>(</a:t>
              </a:r>
              <a:r>
                <a:rPr lang="en-US" altLang="zh-CN" sz="2800" b="1" i="1">
                  <a:solidFill>
                    <a:srgbClr val="0000CC"/>
                  </a:solidFill>
                  <a:latin typeface="Times New Roman" pitchFamily="18" charset="0"/>
                </a:rPr>
                <a:t>a</a:t>
              </a:r>
              <a:r>
                <a:rPr lang="en-US" altLang="zh-CN" sz="2800" b="1">
                  <a:solidFill>
                    <a:srgbClr val="0000CC"/>
                  </a:solidFill>
                  <a:latin typeface="Times New Roman" pitchFamily="18" charset="0"/>
                </a:rPr>
                <a:t>)</a:t>
              </a:r>
              <a:r>
                <a:rPr lang="en-US" altLang="zh-CN" sz="900" b="1">
                  <a:solidFill>
                    <a:srgbClr val="0000CC"/>
                  </a:solidFill>
                  <a:latin typeface="Times New Roman" pitchFamily="18" charset="0"/>
                </a:rPr>
                <a:t> </a:t>
              </a:r>
              <a:r>
                <a:rPr lang="zh-CN" altLang="en-US" sz="2800" b="1">
                  <a:solidFill>
                    <a:srgbClr val="0000CC"/>
                  </a:solidFill>
                  <a:latin typeface="Times New Roman" pitchFamily="18" charset="0"/>
                </a:rPr>
                <a:t>二叉树</a:t>
              </a:r>
            </a:p>
          </p:txBody>
        </p:sp>
        <p:sp>
          <p:nvSpPr>
            <p:cNvPr id="1817605" name="Line 7"/>
            <p:cNvSpPr>
              <a:spLocks noChangeShapeType="1"/>
            </p:cNvSpPr>
            <p:nvPr/>
          </p:nvSpPr>
          <p:spPr bwMode="auto">
            <a:xfrm flipH="1">
              <a:off x="323" y="1511"/>
              <a:ext cx="579" cy="486"/>
            </a:xfrm>
            <a:prstGeom prst="line">
              <a:avLst/>
            </a:prstGeom>
            <a:noFill/>
            <a:ln w="9525">
              <a:solidFill>
                <a:srgbClr val="000000"/>
              </a:solidFill>
              <a:round/>
              <a:headEnd/>
              <a:tailEnd/>
            </a:ln>
          </p:spPr>
          <p:txBody>
            <a:bodyPr/>
            <a:lstStyle/>
            <a:p>
              <a:endParaRPr lang="zh-CN" altLang="en-US"/>
            </a:p>
          </p:txBody>
        </p:sp>
        <p:sp>
          <p:nvSpPr>
            <p:cNvPr id="1817606" name="Line 8"/>
            <p:cNvSpPr>
              <a:spLocks noChangeShapeType="1"/>
            </p:cNvSpPr>
            <p:nvPr/>
          </p:nvSpPr>
          <p:spPr bwMode="auto">
            <a:xfrm>
              <a:off x="902" y="1511"/>
              <a:ext cx="579" cy="486"/>
            </a:xfrm>
            <a:prstGeom prst="line">
              <a:avLst/>
            </a:prstGeom>
            <a:noFill/>
            <a:ln w="9525">
              <a:solidFill>
                <a:srgbClr val="000000"/>
              </a:solidFill>
              <a:round/>
              <a:headEnd/>
              <a:tailEnd/>
            </a:ln>
          </p:spPr>
          <p:txBody>
            <a:bodyPr/>
            <a:lstStyle/>
            <a:p>
              <a:endParaRPr lang="zh-CN" altLang="en-US"/>
            </a:p>
          </p:txBody>
        </p:sp>
        <p:sp>
          <p:nvSpPr>
            <p:cNvPr id="1817607" name="Oval 9"/>
            <p:cNvSpPr>
              <a:spLocks noChangeArrowheads="1"/>
            </p:cNvSpPr>
            <p:nvPr/>
          </p:nvSpPr>
          <p:spPr bwMode="auto">
            <a:xfrm>
              <a:off x="703" y="1389"/>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A</a:t>
              </a:r>
            </a:p>
          </p:txBody>
        </p:sp>
        <p:sp>
          <p:nvSpPr>
            <p:cNvPr id="1817608" name="Line 12"/>
            <p:cNvSpPr>
              <a:spLocks noChangeShapeType="1"/>
            </p:cNvSpPr>
            <p:nvPr/>
          </p:nvSpPr>
          <p:spPr bwMode="auto">
            <a:xfrm>
              <a:off x="374" y="2142"/>
              <a:ext cx="283" cy="345"/>
            </a:xfrm>
            <a:prstGeom prst="line">
              <a:avLst/>
            </a:prstGeom>
            <a:noFill/>
            <a:ln w="9525">
              <a:solidFill>
                <a:srgbClr val="000000"/>
              </a:solidFill>
              <a:round/>
              <a:headEnd/>
              <a:tailEnd/>
            </a:ln>
          </p:spPr>
          <p:txBody>
            <a:bodyPr/>
            <a:lstStyle/>
            <a:p>
              <a:endParaRPr lang="zh-CN" altLang="en-US"/>
            </a:p>
          </p:txBody>
        </p:sp>
        <p:sp>
          <p:nvSpPr>
            <p:cNvPr id="1817609" name="Line 15"/>
            <p:cNvSpPr>
              <a:spLocks noChangeShapeType="1"/>
            </p:cNvSpPr>
            <p:nvPr/>
          </p:nvSpPr>
          <p:spPr bwMode="auto">
            <a:xfrm flipH="1">
              <a:off x="1194" y="2137"/>
              <a:ext cx="281" cy="365"/>
            </a:xfrm>
            <a:prstGeom prst="line">
              <a:avLst/>
            </a:prstGeom>
            <a:noFill/>
            <a:ln w="9525">
              <a:solidFill>
                <a:srgbClr val="000000"/>
              </a:solidFill>
              <a:round/>
              <a:headEnd/>
              <a:tailEnd/>
            </a:ln>
          </p:spPr>
          <p:txBody>
            <a:bodyPr/>
            <a:lstStyle/>
            <a:p>
              <a:endParaRPr lang="zh-CN" altLang="en-US"/>
            </a:p>
          </p:txBody>
        </p:sp>
        <p:sp>
          <p:nvSpPr>
            <p:cNvPr id="1817610" name="Oval 16"/>
            <p:cNvSpPr>
              <a:spLocks noChangeArrowheads="1"/>
            </p:cNvSpPr>
            <p:nvPr/>
          </p:nvSpPr>
          <p:spPr bwMode="auto">
            <a:xfrm>
              <a:off x="136" y="1888"/>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B</a:t>
              </a:r>
            </a:p>
          </p:txBody>
        </p:sp>
        <p:sp>
          <p:nvSpPr>
            <p:cNvPr id="1817611" name="Oval 17"/>
            <p:cNvSpPr>
              <a:spLocks noChangeArrowheads="1"/>
            </p:cNvSpPr>
            <p:nvPr/>
          </p:nvSpPr>
          <p:spPr bwMode="auto">
            <a:xfrm>
              <a:off x="1360" y="1888"/>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D</a:t>
              </a:r>
            </a:p>
          </p:txBody>
        </p:sp>
        <p:sp>
          <p:nvSpPr>
            <p:cNvPr id="1817612" name="Oval 18"/>
            <p:cNvSpPr>
              <a:spLocks noChangeArrowheads="1"/>
            </p:cNvSpPr>
            <p:nvPr/>
          </p:nvSpPr>
          <p:spPr bwMode="auto">
            <a:xfrm>
              <a:off x="499" y="2455"/>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C</a:t>
              </a:r>
            </a:p>
          </p:txBody>
        </p:sp>
        <p:sp>
          <p:nvSpPr>
            <p:cNvPr id="1817613" name="Oval 19"/>
            <p:cNvSpPr>
              <a:spLocks noChangeArrowheads="1"/>
            </p:cNvSpPr>
            <p:nvPr/>
          </p:nvSpPr>
          <p:spPr bwMode="auto">
            <a:xfrm>
              <a:off x="1043" y="2455"/>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E</a:t>
              </a:r>
            </a:p>
          </p:txBody>
        </p:sp>
      </p:grpSp>
      <p:grpSp>
        <p:nvGrpSpPr>
          <p:cNvPr id="3" name="Group 96"/>
          <p:cNvGrpSpPr>
            <a:grpSpLocks/>
          </p:cNvGrpSpPr>
          <p:nvPr/>
        </p:nvGrpSpPr>
        <p:grpSpPr bwMode="auto">
          <a:xfrm>
            <a:off x="2879725" y="1366838"/>
            <a:ext cx="6121400" cy="5194300"/>
            <a:chOff x="1814" y="861"/>
            <a:chExt cx="3856" cy="3272"/>
          </a:xfrm>
        </p:grpSpPr>
        <p:sp>
          <p:nvSpPr>
            <p:cNvPr id="1817615" name="Text Box 87"/>
            <p:cNvSpPr txBox="1">
              <a:spLocks noChangeArrowheads="1"/>
            </p:cNvSpPr>
            <p:nvPr/>
          </p:nvSpPr>
          <p:spPr bwMode="auto">
            <a:xfrm>
              <a:off x="3970" y="2305"/>
              <a:ext cx="408" cy="189"/>
            </a:xfrm>
            <a:prstGeom prst="rect">
              <a:avLst/>
            </a:prstGeom>
            <a:noFill/>
            <a:ln w="9525">
              <a:noFill/>
              <a:miter lim="800000"/>
              <a:headEnd/>
              <a:tailEnd/>
            </a:ln>
          </p:spPr>
          <p:txBody>
            <a:bodyPr lIns="0" tIns="0" rIns="0" bIns="0"/>
            <a:lstStyle/>
            <a:p>
              <a:pPr marL="342900" indent="-342900" algn="r" eaLnBrk="1" hangingPunct="1">
                <a:lnSpc>
                  <a:spcPct val="85000"/>
                </a:lnSpc>
                <a:buClr>
                  <a:schemeClr val="bg2"/>
                </a:buClr>
                <a:buSzPct val="75000"/>
                <a:buFont typeface="Wingdings" pitchFamily="2" charset="2"/>
                <a:buNone/>
              </a:pPr>
              <a:r>
                <a:rPr lang="en-US" altLang="zh-CN" sz="2500" b="1" i="1">
                  <a:solidFill>
                    <a:srgbClr val="0000CC"/>
                  </a:solidFill>
                  <a:latin typeface="Times New Roman" pitchFamily="18" charset="0"/>
                </a:rPr>
                <a:t>Pred</a:t>
              </a:r>
              <a:endParaRPr lang="en-US" altLang="zh-CN" sz="2500" b="1">
                <a:solidFill>
                  <a:srgbClr val="0000CC"/>
                </a:solidFill>
                <a:latin typeface="Times New Roman" pitchFamily="18" charset="0"/>
              </a:endParaRPr>
            </a:p>
          </p:txBody>
        </p:sp>
        <p:sp>
          <p:nvSpPr>
            <p:cNvPr id="1817616" name="Text Box 86"/>
            <p:cNvSpPr txBox="1">
              <a:spLocks noChangeArrowheads="1"/>
            </p:cNvSpPr>
            <p:nvPr/>
          </p:nvSpPr>
          <p:spPr bwMode="auto">
            <a:xfrm>
              <a:off x="3007" y="2376"/>
              <a:ext cx="410" cy="190"/>
            </a:xfrm>
            <a:prstGeom prst="rect">
              <a:avLst/>
            </a:prstGeom>
            <a:noFill/>
            <a:ln w="9525">
              <a:no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500" b="1" i="1">
                  <a:solidFill>
                    <a:srgbClr val="0000CC"/>
                  </a:solidFill>
                  <a:latin typeface="Times New Roman" pitchFamily="18" charset="0"/>
                </a:rPr>
                <a:t>Succ</a:t>
              </a:r>
              <a:endParaRPr lang="en-US" altLang="zh-CN" sz="2500" b="1">
                <a:solidFill>
                  <a:srgbClr val="0000CC"/>
                </a:solidFill>
                <a:latin typeface="Times New Roman" pitchFamily="18" charset="0"/>
              </a:endParaRPr>
            </a:p>
          </p:txBody>
        </p:sp>
        <p:sp>
          <p:nvSpPr>
            <p:cNvPr id="1817617" name="Text Box 85"/>
            <p:cNvSpPr txBox="1">
              <a:spLocks noChangeArrowheads="1"/>
            </p:cNvSpPr>
            <p:nvPr/>
          </p:nvSpPr>
          <p:spPr bwMode="auto">
            <a:xfrm>
              <a:off x="1865" y="2608"/>
              <a:ext cx="408" cy="188"/>
            </a:xfrm>
            <a:prstGeom prst="rect">
              <a:avLst/>
            </a:prstGeom>
            <a:noFill/>
            <a:ln w="9525">
              <a:no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500" b="1" i="1">
                  <a:solidFill>
                    <a:srgbClr val="0000CC"/>
                  </a:solidFill>
                  <a:latin typeface="Times New Roman" pitchFamily="18" charset="0"/>
                </a:rPr>
                <a:t>Pred</a:t>
              </a:r>
              <a:endParaRPr lang="en-US" altLang="zh-CN" sz="2500" b="1">
                <a:solidFill>
                  <a:srgbClr val="0000CC"/>
                </a:solidFill>
                <a:latin typeface="Times New Roman" pitchFamily="18" charset="0"/>
              </a:endParaRPr>
            </a:p>
          </p:txBody>
        </p:sp>
        <p:sp>
          <p:nvSpPr>
            <p:cNvPr id="1817618" name="Text Box 21"/>
            <p:cNvSpPr txBox="1">
              <a:spLocks noChangeArrowheads="1"/>
            </p:cNvSpPr>
            <p:nvPr/>
          </p:nvSpPr>
          <p:spPr bwMode="auto">
            <a:xfrm>
              <a:off x="3781" y="908"/>
              <a:ext cx="414" cy="166"/>
            </a:xfrm>
            <a:prstGeom prst="rect">
              <a:avLst/>
            </a:prstGeom>
            <a:noFill/>
            <a:ln w="9525">
              <a:noFill/>
              <a:miter lim="800000"/>
              <a:headEnd/>
              <a:tailEnd/>
            </a:ln>
          </p:spPr>
          <p:txBody>
            <a:bodyPr lIns="0" tIns="0" rIns="0" bIns="0"/>
            <a:lstStyle/>
            <a:p>
              <a:pPr marL="342900" indent="-342900" algn="ctr" eaLnBrk="1" hangingPunct="1">
                <a:lnSpc>
                  <a:spcPct val="64000"/>
                </a:lnSpc>
                <a:spcBef>
                  <a:spcPct val="20000"/>
                </a:spcBef>
                <a:buClr>
                  <a:schemeClr val="bg2"/>
                </a:buClr>
                <a:buSzPct val="75000"/>
                <a:buFont typeface="Wingdings" pitchFamily="2" charset="2"/>
                <a:buNone/>
              </a:pPr>
              <a:r>
                <a:rPr lang="en-US" altLang="zh-CN" sz="2600" b="1" i="1">
                  <a:solidFill>
                    <a:srgbClr val="0000CC"/>
                  </a:solidFill>
                  <a:latin typeface="Times New Roman" pitchFamily="18" charset="0"/>
                </a:rPr>
                <a:t>root</a:t>
              </a:r>
              <a:endParaRPr lang="en-US" altLang="zh-CN" sz="2600" b="1">
                <a:solidFill>
                  <a:srgbClr val="0000CC"/>
                </a:solidFill>
                <a:latin typeface="Times New Roman" pitchFamily="18" charset="0"/>
              </a:endParaRPr>
            </a:p>
          </p:txBody>
        </p:sp>
        <p:sp>
          <p:nvSpPr>
            <p:cNvPr id="1817619" name="Text Box 22"/>
            <p:cNvSpPr txBox="1">
              <a:spLocks noChangeArrowheads="1"/>
            </p:cNvSpPr>
            <p:nvPr/>
          </p:nvSpPr>
          <p:spPr bwMode="auto">
            <a:xfrm>
              <a:off x="5192" y="1152"/>
              <a:ext cx="478" cy="190"/>
            </a:xfrm>
            <a:prstGeom prst="rect">
              <a:avLst/>
            </a:prstGeom>
            <a:noFill/>
            <a:ln w="9525">
              <a:no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500" b="1" i="1">
                  <a:solidFill>
                    <a:srgbClr val="0000CC"/>
                  </a:solidFill>
                  <a:latin typeface="Times New Roman" pitchFamily="18" charset="0"/>
                </a:rPr>
                <a:t>Succ</a:t>
              </a:r>
              <a:endParaRPr lang="en-US" altLang="zh-CN" sz="2500" b="1">
                <a:solidFill>
                  <a:srgbClr val="0000CC"/>
                </a:solidFill>
                <a:latin typeface="Times New Roman" pitchFamily="18" charset="0"/>
              </a:endParaRPr>
            </a:p>
          </p:txBody>
        </p:sp>
        <p:sp>
          <p:nvSpPr>
            <p:cNvPr id="1817620" name="Text Box 23"/>
            <p:cNvSpPr txBox="1">
              <a:spLocks noChangeArrowheads="1"/>
            </p:cNvSpPr>
            <p:nvPr/>
          </p:nvSpPr>
          <p:spPr bwMode="auto">
            <a:xfrm>
              <a:off x="1839" y="1152"/>
              <a:ext cx="478" cy="188"/>
            </a:xfrm>
            <a:prstGeom prst="rect">
              <a:avLst/>
            </a:prstGeom>
            <a:noFill/>
            <a:ln w="9525">
              <a:no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500" b="1" i="1">
                  <a:solidFill>
                    <a:srgbClr val="0000CC"/>
                  </a:solidFill>
                  <a:latin typeface="Times New Roman" pitchFamily="18" charset="0"/>
                </a:rPr>
                <a:t>Pred</a:t>
              </a:r>
              <a:endParaRPr lang="en-US" altLang="zh-CN" sz="2500" b="1">
                <a:solidFill>
                  <a:srgbClr val="0000CC"/>
                </a:solidFill>
                <a:latin typeface="Times New Roman" pitchFamily="18" charset="0"/>
              </a:endParaRPr>
            </a:p>
          </p:txBody>
        </p:sp>
        <p:sp>
          <p:nvSpPr>
            <p:cNvPr id="1817621" name="Text Box 25"/>
            <p:cNvSpPr txBox="1">
              <a:spLocks noChangeArrowheads="1"/>
            </p:cNvSpPr>
            <p:nvPr/>
          </p:nvSpPr>
          <p:spPr bwMode="auto">
            <a:xfrm>
              <a:off x="2426" y="3707"/>
              <a:ext cx="2790" cy="426"/>
            </a:xfrm>
            <a:prstGeom prst="rect">
              <a:avLst/>
            </a:prstGeom>
            <a:solidFill>
              <a:srgbClr val="FFFFFF"/>
            </a:solidFill>
            <a:ln w="9525">
              <a:no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400" b="1">
                  <a:solidFill>
                    <a:srgbClr val="0000CC"/>
                  </a:solidFill>
                  <a:latin typeface="Times New Roman" pitchFamily="18" charset="0"/>
                </a:rPr>
                <a:t>(</a:t>
              </a:r>
              <a:r>
                <a:rPr lang="en-US" altLang="zh-CN" sz="2400" b="1" i="1">
                  <a:solidFill>
                    <a:srgbClr val="0000CC"/>
                  </a:solidFill>
                  <a:latin typeface="Times New Roman" pitchFamily="18" charset="0"/>
                </a:rPr>
                <a:t>b</a:t>
              </a:r>
              <a:r>
                <a:rPr lang="en-US" altLang="zh-CN" sz="2400" b="1">
                  <a:solidFill>
                    <a:srgbClr val="0000CC"/>
                  </a:solidFill>
                  <a:latin typeface="Times New Roman" pitchFamily="18" charset="0"/>
                </a:rPr>
                <a:t>) </a:t>
              </a:r>
              <a:r>
                <a:rPr lang="zh-CN" altLang="en-US" sz="2400" b="1">
                  <a:solidFill>
                    <a:srgbClr val="0000CC"/>
                  </a:solidFill>
                  <a:latin typeface="Times New Roman" pitchFamily="18" charset="0"/>
                </a:rPr>
                <a:t>扩展的中序线索二叉树</a:t>
              </a:r>
            </a:p>
            <a:p>
              <a:pPr marL="342900" indent="-342900" algn="ctr" eaLnBrk="1" hangingPunct="1">
                <a:lnSpc>
                  <a:spcPct val="90000"/>
                </a:lnSpc>
                <a:buClr>
                  <a:schemeClr val="bg2"/>
                </a:buClr>
                <a:buSzPct val="75000"/>
                <a:buFont typeface="Wingdings" pitchFamily="2" charset="2"/>
                <a:buNone/>
              </a:pPr>
              <a:r>
                <a:rPr lang="zh-CN" altLang="en-US" sz="2600" b="1">
                  <a:latin typeface="Times New Roman" pitchFamily="18" charset="0"/>
                </a:rPr>
                <a:t>中序序列：</a:t>
              </a:r>
              <a:r>
                <a:rPr lang="en-US" altLang="zh-CN" sz="2600" b="1" i="1">
                  <a:latin typeface="Times New Roman" pitchFamily="18" charset="0"/>
                </a:rPr>
                <a:t>BCAED</a:t>
              </a:r>
            </a:p>
          </p:txBody>
        </p:sp>
        <p:sp>
          <p:nvSpPr>
            <p:cNvPr id="1817622" name="Rectangle 32"/>
            <p:cNvSpPr>
              <a:spLocks noChangeArrowheads="1"/>
            </p:cNvSpPr>
            <p:nvPr/>
          </p:nvSpPr>
          <p:spPr bwMode="auto">
            <a:xfrm>
              <a:off x="4327" y="1998"/>
              <a:ext cx="216" cy="239"/>
            </a:xfrm>
            <a:prstGeom prst="rect">
              <a:avLst/>
            </a:prstGeom>
            <a:solidFill>
              <a:srgbClr val="FFFFFF"/>
            </a:solidFill>
            <a:ln w="9525">
              <a:solidFill>
                <a:srgbClr val="000000"/>
              </a:solidFill>
              <a:miter lim="800000"/>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23" name="Rectangle 33"/>
            <p:cNvSpPr>
              <a:spLocks noChangeArrowheads="1"/>
            </p:cNvSpPr>
            <p:nvPr/>
          </p:nvSpPr>
          <p:spPr bwMode="auto">
            <a:xfrm>
              <a:off x="4544" y="1998"/>
              <a:ext cx="223" cy="239"/>
            </a:xfrm>
            <a:prstGeom prst="rect">
              <a:avLst/>
            </a:prstGeom>
            <a:solidFill>
              <a:srgbClr val="FFFFFF"/>
            </a:solidFill>
            <a:ln w="9525">
              <a:solidFill>
                <a:srgbClr val="000000"/>
              </a:solidFill>
              <a:miter lim="800000"/>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24" name="Rectangle 34"/>
            <p:cNvSpPr>
              <a:spLocks noChangeArrowheads="1"/>
            </p:cNvSpPr>
            <p:nvPr/>
          </p:nvSpPr>
          <p:spPr bwMode="auto">
            <a:xfrm>
              <a:off x="4767" y="1998"/>
              <a:ext cx="265" cy="24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5000"/>
                </a:lnSpc>
                <a:buClr>
                  <a:schemeClr val="bg2"/>
                </a:buClr>
                <a:buSzPct val="75000"/>
                <a:buFont typeface="Wingdings" pitchFamily="2" charset="2"/>
                <a:buNone/>
              </a:pPr>
              <a:r>
                <a:rPr lang="en-US" altLang="zh-CN" sz="2800" b="1" i="1">
                  <a:solidFill>
                    <a:srgbClr val="0000CC"/>
                  </a:solidFill>
                  <a:latin typeface="Times New Roman" pitchFamily="18" charset="0"/>
                </a:rPr>
                <a:t>D</a:t>
              </a:r>
            </a:p>
          </p:txBody>
        </p:sp>
        <p:sp>
          <p:nvSpPr>
            <p:cNvPr id="1817625" name="Rectangle 35"/>
            <p:cNvSpPr>
              <a:spLocks noChangeArrowheads="1"/>
            </p:cNvSpPr>
            <p:nvPr/>
          </p:nvSpPr>
          <p:spPr bwMode="auto">
            <a:xfrm>
              <a:off x="5031" y="1998"/>
              <a:ext cx="263" cy="239"/>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5000"/>
                </a:lnSpc>
                <a:buClr>
                  <a:schemeClr val="bg2"/>
                </a:buClr>
                <a:buSzPct val="75000"/>
                <a:buFont typeface="Wingdings" pitchFamily="2" charset="2"/>
                <a:buNone/>
              </a:pPr>
              <a:r>
                <a:rPr lang="en-US" altLang="zh-CN" sz="2800" b="1">
                  <a:solidFill>
                    <a:srgbClr val="0000CC"/>
                  </a:solidFill>
                  <a:latin typeface="Times New Roman" pitchFamily="18" charset="0"/>
                  <a:sym typeface="Symbol" pitchFamily="18" charset="2"/>
                </a:rPr>
                <a:t></a:t>
              </a:r>
            </a:p>
          </p:txBody>
        </p:sp>
        <p:sp>
          <p:nvSpPr>
            <p:cNvPr id="1817626" name="Rectangle 36"/>
            <p:cNvSpPr>
              <a:spLocks noChangeArrowheads="1"/>
            </p:cNvSpPr>
            <p:nvPr/>
          </p:nvSpPr>
          <p:spPr bwMode="auto">
            <a:xfrm>
              <a:off x="5294" y="1998"/>
              <a:ext cx="264" cy="239"/>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5000"/>
                </a:lnSpc>
                <a:buClr>
                  <a:schemeClr val="bg2"/>
                </a:buClr>
                <a:buSzPct val="75000"/>
                <a:buFont typeface="Wingdings" pitchFamily="2" charset="2"/>
                <a:buNone/>
              </a:pPr>
              <a:r>
                <a:rPr lang="en-US" altLang="zh-CN" sz="2800" b="1">
                  <a:solidFill>
                    <a:schemeClr val="accent1"/>
                  </a:solidFill>
                  <a:latin typeface="Times New Roman" pitchFamily="18" charset="0"/>
                  <a:sym typeface="Symbol" pitchFamily="18" charset="2"/>
                </a:rPr>
                <a:t></a:t>
              </a:r>
            </a:p>
          </p:txBody>
        </p:sp>
        <p:sp>
          <p:nvSpPr>
            <p:cNvPr id="1817627" name="Line 37"/>
            <p:cNvSpPr>
              <a:spLocks noChangeShapeType="1"/>
            </p:cNvSpPr>
            <p:nvPr/>
          </p:nvSpPr>
          <p:spPr bwMode="auto">
            <a:xfrm flipH="1">
              <a:off x="4299" y="2130"/>
              <a:ext cx="161" cy="812"/>
            </a:xfrm>
            <a:prstGeom prst="line">
              <a:avLst/>
            </a:prstGeom>
            <a:noFill/>
            <a:ln w="28575">
              <a:solidFill>
                <a:srgbClr val="000000"/>
              </a:solidFill>
              <a:prstDash val="dash"/>
              <a:round/>
              <a:headEnd/>
              <a:tailEnd type="stealth" w="lg" len="lg"/>
            </a:ln>
          </p:spPr>
          <p:txBody>
            <a:bodyPr/>
            <a:lstStyle/>
            <a:p>
              <a:endParaRPr lang="zh-CN" altLang="en-US"/>
            </a:p>
          </p:txBody>
        </p:sp>
        <p:sp>
          <p:nvSpPr>
            <p:cNvPr id="1817628" name="Line 38"/>
            <p:cNvSpPr>
              <a:spLocks noChangeShapeType="1"/>
            </p:cNvSpPr>
            <p:nvPr/>
          </p:nvSpPr>
          <p:spPr bwMode="auto">
            <a:xfrm flipH="1">
              <a:off x="4601" y="2112"/>
              <a:ext cx="59" cy="830"/>
            </a:xfrm>
            <a:prstGeom prst="line">
              <a:avLst/>
            </a:prstGeom>
            <a:noFill/>
            <a:ln w="28575">
              <a:solidFill>
                <a:srgbClr val="000000"/>
              </a:solidFill>
              <a:round/>
              <a:headEnd/>
              <a:tailEnd type="stealth" w="lg" len="lg"/>
            </a:ln>
          </p:spPr>
          <p:txBody>
            <a:bodyPr/>
            <a:lstStyle/>
            <a:p>
              <a:endParaRPr lang="zh-CN" altLang="en-US"/>
            </a:p>
          </p:txBody>
        </p:sp>
        <p:sp>
          <p:nvSpPr>
            <p:cNvPr id="1817629" name="Line 39"/>
            <p:cNvSpPr>
              <a:spLocks noChangeShapeType="1"/>
            </p:cNvSpPr>
            <p:nvPr/>
          </p:nvSpPr>
          <p:spPr bwMode="auto">
            <a:xfrm>
              <a:off x="3750" y="861"/>
              <a:ext cx="0" cy="321"/>
            </a:xfrm>
            <a:prstGeom prst="line">
              <a:avLst/>
            </a:prstGeom>
            <a:noFill/>
            <a:ln w="28575">
              <a:solidFill>
                <a:srgbClr val="000000"/>
              </a:solidFill>
              <a:round/>
              <a:headEnd/>
              <a:tailEnd type="stealth" w="lg" len="lg"/>
            </a:ln>
          </p:spPr>
          <p:txBody>
            <a:bodyPr/>
            <a:lstStyle/>
            <a:p>
              <a:endParaRPr lang="zh-CN" altLang="en-US"/>
            </a:p>
          </p:txBody>
        </p:sp>
        <p:grpSp>
          <p:nvGrpSpPr>
            <p:cNvPr id="4" name="Group 40"/>
            <p:cNvGrpSpPr>
              <a:grpSpLocks/>
            </p:cNvGrpSpPr>
            <p:nvPr/>
          </p:nvGrpSpPr>
          <p:grpSpPr bwMode="auto">
            <a:xfrm>
              <a:off x="4063" y="2949"/>
              <a:ext cx="1141" cy="245"/>
              <a:chOff x="9681" y="2444"/>
              <a:chExt cx="1289" cy="237"/>
            </a:xfrm>
          </p:grpSpPr>
          <p:sp>
            <p:nvSpPr>
              <p:cNvPr id="1817631" name="Rectangle 41"/>
              <p:cNvSpPr>
                <a:spLocks noChangeArrowheads="1"/>
              </p:cNvSpPr>
              <p:nvPr/>
            </p:nvSpPr>
            <p:spPr bwMode="auto">
              <a:xfrm>
                <a:off x="10139" y="2444"/>
                <a:ext cx="300" cy="237"/>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solidFill>
                      <a:srgbClr val="0000CC"/>
                    </a:solidFill>
                    <a:latin typeface="Times New Roman" pitchFamily="18" charset="0"/>
                  </a:rPr>
                  <a:t>E</a:t>
                </a:r>
              </a:p>
            </p:txBody>
          </p:sp>
          <p:sp>
            <p:nvSpPr>
              <p:cNvPr id="1817632" name="Rectangle 42"/>
              <p:cNvSpPr>
                <a:spLocks noChangeArrowheads="1"/>
              </p:cNvSpPr>
              <p:nvPr/>
            </p:nvSpPr>
            <p:spPr bwMode="auto">
              <a:xfrm>
                <a:off x="10437" y="2444"/>
                <a:ext cx="298" cy="23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a:solidFill>
                      <a:srgbClr val="0000CC"/>
                    </a:solidFill>
                    <a:latin typeface="Times New Roman" pitchFamily="18" charset="0"/>
                    <a:sym typeface="Symbol" pitchFamily="18" charset="2"/>
                  </a:rPr>
                  <a:t></a:t>
                </a:r>
              </a:p>
            </p:txBody>
          </p:sp>
          <p:sp>
            <p:nvSpPr>
              <p:cNvPr id="1817633" name="Rectangle 43"/>
              <p:cNvSpPr>
                <a:spLocks noChangeArrowheads="1"/>
              </p:cNvSpPr>
              <p:nvPr/>
            </p:nvSpPr>
            <p:spPr bwMode="auto">
              <a:xfrm>
                <a:off x="10735" y="2444"/>
                <a:ext cx="235" cy="233"/>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34" name="Rectangle 44"/>
              <p:cNvSpPr>
                <a:spLocks noChangeArrowheads="1"/>
              </p:cNvSpPr>
              <p:nvPr/>
            </p:nvSpPr>
            <p:spPr bwMode="auto">
              <a:xfrm>
                <a:off x="9681" y="2447"/>
                <a:ext cx="235" cy="233"/>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35" name="Rectangle 45"/>
              <p:cNvSpPr>
                <a:spLocks noChangeArrowheads="1"/>
              </p:cNvSpPr>
              <p:nvPr/>
            </p:nvSpPr>
            <p:spPr bwMode="auto">
              <a:xfrm>
                <a:off x="9910" y="2444"/>
                <a:ext cx="235" cy="23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spcBef>
                    <a:spcPct val="20000"/>
                  </a:spcBef>
                  <a:buClr>
                    <a:schemeClr val="bg2"/>
                  </a:buClr>
                  <a:buSzPct val="75000"/>
                  <a:buFont typeface="Wingdings" pitchFamily="2" charset="2"/>
                  <a:buNone/>
                </a:pPr>
                <a:r>
                  <a:rPr lang="en-US" altLang="zh-CN" sz="2800" b="1">
                    <a:solidFill>
                      <a:srgbClr val="0000CC"/>
                    </a:solidFill>
                    <a:latin typeface="Times New Roman" pitchFamily="18" charset="0"/>
                    <a:sym typeface="Symbol" pitchFamily="18" charset="2"/>
                  </a:rPr>
                  <a:t></a:t>
                </a:r>
              </a:p>
            </p:txBody>
          </p:sp>
        </p:grpSp>
        <p:sp>
          <p:nvSpPr>
            <p:cNvPr id="1817636" name="Line 46"/>
            <p:cNvSpPr>
              <a:spLocks noChangeShapeType="1"/>
            </p:cNvSpPr>
            <p:nvPr/>
          </p:nvSpPr>
          <p:spPr bwMode="auto">
            <a:xfrm flipV="1">
              <a:off x="5103" y="2220"/>
              <a:ext cx="230" cy="820"/>
            </a:xfrm>
            <a:prstGeom prst="line">
              <a:avLst/>
            </a:prstGeom>
            <a:noFill/>
            <a:ln w="34925">
              <a:solidFill>
                <a:srgbClr val="FF0000"/>
              </a:solidFill>
              <a:prstDash val="dash"/>
              <a:round/>
              <a:headEnd/>
              <a:tailEnd type="stealth" w="lg" len="lg"/>
            </a:ln>
          </p:spPr>
          <p:txBody>
            <a:bodyPr/>
            <a:lstStyle/>
            <a:p>
              <a:endParaRPr lang="zh-CN" altLang="en-US"/>
            </a:p>
          </p:txBody>
        </p:sp>
        <p:sp>
          <p:nvSpPr>
            <p:cNvPr id="1817637" name="Line 47"/>
            <p:cNvSpPr>
              <a:spLocks noChangeShapeType="1"/>
            </p:cNvSpPr>
            <p:nvPr/>
          </p:nvSpPr>
          <p:spPr bwMode="auto">
            <a:xfrm flipV="1">
              <a:off x="5046" y="3177"/>
              <a:ext cx="0" cy="336"/>
            </a:xfrm>
            <a:prstGeom prst="line">
              <a:avLst/>
            </a:prstGeom>
            <a:noFill/>
            <a:ln w="34925">
              <a:solidFill>
                <a:srgbClr val="FF0000"/>
              </a:solidFill>
              <a:prstDash val="dash"/>
              <a:round/>
              <a:headEnd/>
              <a:tailEnd type="stealth" w="lg" len="lg"/>
            </a:ln>
          </p:spPr>
          <p:txBody>
            <a:bodyPr/>
            <a:lstStyle/>
            <a:p>
              <a:endParaRPr lang="zh-CN" altLang="en-US"/>
            </a:p>
          </p:txBody>
        </p:sp>
        <p:sp>
          <p:nvSpPr>
            <p:cNvPr id="1817638" name="Rectangle 49"/>
            <p:cNvSpPr>
              <a:spLocks noChangeArrowheads="1"/>
            </p:cNvSpPr>
            <p:nvPr/>
          </p:nvSpPr>
          <p:spPr bwMode="auto">
            <a:xfrm>
              <a:off x="3074" y="1180"/>
              <a:ext cx="274" cy="319"/>
            </a:xfrm>
            <a:prstGeom prst="rect">
              <a:avLst/>
            </a:prstGeom>
            <a:solidFill>
              <a:srgbClr val="FFFFFF"/>
            </a:solidFill>
            <a:ln w="9525">
              <a:solidFill>
                <a:srgbClr val="000000"/>
              </a:solidFill>
              <a:miter lim="800000"/>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39" name="Rectangle 50"/>
            <p:cNvSpPr>
              <a:spLocks noChangeArrowheads="1"/>
            </p:cNvSpPr>
            <p:nvPr/>
          </p:nvSpPr>
          <p:spPr bwMode="auto">
            <a:xfrm>
              <a:off x="3348" y="1180"/>
              <a:ext cx="273" cy="319"/>
            </a:xfrm>
            <a:prstGeom prst="rect">
              <a:avLst/>
            </a:prstGeom>
            <a:solidFill>
              <a:srgbClr val="FFFFFF"/>
            </a:solidFill>
            <a:ln w="9525">
              <a:solidFill>
                <a:srgbClr val="000000"/>
              </a:solidFill>
              <a:miter lim="800000"/>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40" name="Rectangle 51"/>
            <p:cNvSpPr>
              <a:spLocks noChangeArrowheads="1"/>
            </p:cNvSpPr>
            <p:nvPr/>
          </p:nvSpPr>
          <p:spPr bwMode="auto">
            <a:xfrm>
              <a:off x="3619" y="1182"/>
              <a:ext cx="276" cy="317"/>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2800" b="1" i="1">
                  <a:solidFill>
                    <a:srgbClr val="0000CC"/>
                  </a:solidFill>
                  <a:latin typeface="Times New Roman" pitchFamily="18" charset="0"/>
                </a:rPr>
                <a:t>A</a:t>
              </a:r>
              <a:endParaRPr lang="en-US" altLang="zh-CN" sz="2800" b="1">
                <a:solidFill>
                  <a:srgbClr val="0000CC"/>
                </a:solidFill>
                <a:latin typeface="Times New Roman" pitchFamily="18" charset="0"/>
              </a:endParaRPr>
            </a:p>
          </p:txBody>
        </p:sp>
        <p:sp>
          <p:nvSpPr>
            <p:cNvPr id="1817641" name="Rectangle 52"/>
            <p:cNvSpPr>
              <a:spLocks noChangeArrowheads="1"/>
            </p:cNvSpPr>
            <p:nvPr/>
          </p:nvSpPr>
          <p:spPr bwMode="auto">
            <a:xfrm>
              <a:off x="3895" y="1180"/>
              <a:ext cx="273" cy="319"/>
            </a:xfrm>
            <a:prstGeom prst="rect">
              <a:avLst/>
            </a:prstGeom>
            <a:solidFill>
              <a:srgbClr val="FFFFFF"/>
            </a:solidFill>
            <a:ln w="9525">
              <a:solidFill>
                <a:srgbClr val="000000"/>
              </a:solidFill>
              <a:miter lim="800000"/>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42" name="Rectangle 53"/>
            <p:cNvSpPr>
              <a:spLocks noChangeArrowheads="1"/>
            </p:cNvSpPr>
            <p:nvPr/>
          </p:nvSpPr>
          <p:spPr bwMode="auto">
            <a:xfrm>
              <a:off x="4168" y="1182"/>
              <a:ext cx="274" cy="320"/>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43" name="Line 54"/>
            <p:cNvSpPr>
              <a:spLocks noChangeShapeType="1"/>
            </p:cNvSpPr>
            <p:nvPr/>
          </p:nvSpPr>
          <p:spPr bwMode="auto">
            <a:xfrm>
              <a:off x="4299" y="1342"/>
              <a:ext cx="1353" cy="0"/>
            </a:xfrm>
            <a:prstGeom prst="line">
              <a:avLst/>
            </a:prstGeom>
            <a:noFill/>
            <a:ln w="34925">
              <a:solidFill>
                <a:srgbClr val="FF0000"/>
              </a:solidFill>
              <a:prstDash val="dash"/>
              <a:round/>
              <a:headEnd/>
              <a:tailEnd/>
            </a:ln>
            <a:effectLst/>
          </p:spPr>
          <p:txBody>
            <a:bodyPr/>
            <a:lstStyle/>
            <a:p>
              <a:endParaRPr lang="zh-CN" altLang="en-US"/>
            </a:p>
          </p:txBody>
        </p:sp>
        <p:sp>
          <p:nvSpPr>
            <p:cNvPr id="1817644" name="Line 55"/>
            <p:cNvSpPr>
              <a:spLocks noChangeShapeType="1"/>
            </p:cNvSpPr>
            <p:nvPr/>
          </p:nvSpPr>
          <p:spPr bwMode="auto">
            <a:xfrm>
              <a:off x="5658" y="1342"/>
              <a:ext cx="0" cy="2160"/>
            </a:xfrm>
            <a:prstGeom prst="line">
              <a:avLst/>
            </a:prstGeom>
            <a:noFill/>
            <a:ln w="34925">
              <a:solidFill>
                <a:srgbClr val="FF0000"/>
              </a:solidFill>
              <a:prstDash val="dash"/>
              <a:round/>
              <a:headEnd/>
              <a:tailEnd/>
            </a:ln>
            <a:effectLst/>
          </p:spPr>
          <p:txBody>
            <a:bodyPr/>
            <a:lstStyle/>
            <a:p>
              <a:endParaRPr lang="zh-CN" altLang="en-US"/>
            </a:p>
          </p:txBody>
        </p:sp>
        <p:sp>
          <p:nvSpPr>
            <p:cNvPr id="1817645" name="Line 56"/>
            <p:cNvSpPr>
              <a:spLocks noChangeShapeType="1"/>
            </p:cNvSpPr>
            <p:nvPr/>
          </p:nvSpPr>
          <p:spPr bwMode="auto">
            <a:xfrm>
              <a:off x="5041" y="3513"/>
              <a:ext cx="605" cy="0"/>
            </a:xfrm>
            <a:prstGeom prst="line">
              <a:avLst/>
            </a:prstGeom>
            <a:noFill/>
            <a:ln w="34925">
              <a:solidFill>
                <a:srgbClr val="FF0000"/>
              </a:solidFill>
              <a:prstDash val="dash"/>
              <a:round/>
              <a:headEnd/>
              <a:tailEnd/>
            </a:ln>
            <a:effectLst/>
          </p:spPr>
          <p:txBody>
            <a:bodyPr/>
            <a:lstStyle/>
            <a:p>
              <a:endParaRPr lang="zh-CN" altLang="en-US"/>
            </a:p>
          </p:txBody>
        </p:sp>
        <p:sp>
          <p:nvSpPr>
            <p:cNvPr id="1817646" name="Line 57"/>
            <p:cNvSpPr>
              <a:spLocks noChangeShapeType="1"/>
            </p:cNvSpPr>
            <p:nvPr/>
          </p:nvSpPr>
          <p:spPr bwMode="auto">
            <a:xfrm flipV="1">
              <a:off x="3844" y="1499"/>
              <a:ext cx="0" cy="2007"/>
            </a:xfrm>
            <a:prstGeom prst="line">
              <a:avLst/>
            </a:prstGeom>
            <a:noFill/>
            <a:ln w="28575">
              <a:solidFill>
                <a:srgbClr val="000000"/>
              </a:solidFill>
              <a:prstDash val="dash"/>
              <a:round/>
              <a:headEnd/>
              <a:tailEnd type="stealth" w="lg" len="lg"/>
            </a:ln>
          </p:spPr>
          <p:txBody>
            <a:bodyPr/>
            <a:lstStyle/>
            <a:p>
              <a:endParaRPr lang="zh-CN" altLang="en-US"/>
            </a:p>
          </p:txBody>
        </p:sp>
        <p:sp>
          <p:nvSpPr>
            <p:cNvPr id="1817647" name="Line 58"/>
            <p:cNvSpPr>
              <a:spLocks noChangeShapeType="1"/>
            </p:cNvSpPr>
            <p:nvPr/>
          </p:nvSpPr>
          <p:spPr bwMode="auto">
            <a:xfrm>
              <a:off x="4163" y="3097"/>
              <a:ext cx="0" cy="431"/>
            </a:xfrm>
            <a:prstGeom prst="line">
              <a:avLst/>
            </a:prstGeom>
            <a:noFill/>
            <a:ln w="28575">
              <a:solidFill>
                <a:srgbClr val="000000"/>
              </a:solidFill>
              <a:prstDash val="dash"/>
              <a:round/>
              <a:headEnd/>
              <a:tailEnd/>
            </a:ln>
            <a:effectLst/>
          </p:spPr>
          <p:txBody>
            <a:bodyPr/>
            <a:lstStyle/>
            <a:p>
              <a:endParaRPr lang="zh-CN" altLang="en-US"/>
            </a:p>
          </p:txBody>
        </p:sp>
        <p:sp>
          <p:nvSpPr>
            <p:cNvPr id="1817648" name="Line 59"/>
            <p:cNvSpPr>
              <a:spLocks noChangeShapeType="1"/>
            </p:cNvSpPr>
            <p:nvPr/>
          </p:nvSpPr>
          <p:spPr bwMode="auto">
            <a:xfrm>
              <a:off x="3851" y="3513"/>
              <a:ext cx="316" cy="0"/>
            </a:xfrm>
            <a:prstGeom prst="line">
              <a:avLst/>
            </a:prstGeom>
            <a:noFill/>
            <a:ln w="28575">
              <a:solidFill>
                <a:srgbClr val="000000"/>
              </a:solidFill>
              <a:prstDash val="dash"/>
              <a:round/>
              <a:headEnd/>
              <a:tailEnd/>
            </a:ln>
            <a:effectLst/>
          </p:spPr>
          <p:txBody>
            <a:bodyPr/>
            <a:lstStyle/>
            <a:p>
              <a:endParaRPr lang="zh-CN" altLang="en-US"/>
            </a:p>
          </p:txBody>
        </p:sp>
        <p:grpSp>
          <p:nvGrpSpPr>
            <p:cNvPr id="5" name="Group 60"/>
            <p:cNvGrpSpPr>
              <a:grpSpLocks/>
            </p:cNvGrpSpPr>
            <p:nvPr/>
          </p:nvGrpSpPr>
          <p:grpSpPr bwMode="auto">
            <a:xfrm>
              <a:off x="2276" y="2953"/>
              <a:ext cx="1140" cy="243"/>
              <a:chOff x="9681" y="2444"/>
              <a:chExt cx="1289" cy="237"/>
            </a:xfrm>
          </p:grpSpPr>
          <p:sp>
            <p:nvSpPr>
              <p:cNvPr id="1817650" name="Rectangle 61"/>
              <p:cNvSpPr>
                <a:spLocks noChangeArrowheads="1"/>
              </p:cNvSpPr>
              <p:nvPr/>
            </p:nvSpPr>
            <p:spPr bwMode="auto">
              <a:xfrm>
                <a:off x="10139" y="2444"/>
                <a:ext cx="300" cy="237"/>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5000"/>
                  </a:lnSpc>
                  <a:buClr>
                    <a:schemeClr val="bg2"/>
                  </a:buClr>
                  <a:buSzPct val="75000"/>
                  <a:buFont typeface="Wingdings" pitchFamily="2" charset="2"/>
                  <a:buNone/>
                </a:pPr>
                <a:r>
                  <a:rPr lang="en-US" altLang="zh-CN" sz="2800" b="1" i="1">
                    <a:solidFill>
                      <a:srgbClr val="0000CC"/>
                    </a:solidFill>
                    <a:latin typeface="Times New Roman" pitchFamily="18" charset="0"/>
                  </a:rPr>
                  <a:t>C</a:t>
                </a:r>
                <a:endParaRPr lang="en-US" altLang="zh-CN" sz="2800" b="1">
                  <a:solidFill>
                    <a:srgbClr val="0000CC"/>
                  </a:solidFill>
                  <a:latin typeface="Times New Roman" pitchFamily="18" charset="0"/>
                </a:endParaRPr>
              </a:p>
            </p:txBody>
          </p:sp>
          <p:sp>
            <p:nvSpPr>
              <p:cNvPr id="1817651" name="Rectangle 62"/>
              <p:cNvSpPr>
                <a:spLocks noChangeArrowheads="1"/>
              </p:cNvSpPr>
              <p:nvPr/>
            </p:nvSpPr>
            <p:spPr bwMode="auto">
              <a:xfrm>
                <a:off x="10437" y="2444"/>
                <a:ext cx="298" cy="23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5000"/>
                  </a:lnSpc>
                  <a:buClr>
                    <a:schemeClr val="bg2"/>
                  </a:buClr>
                  <a:buSzPct val="75000"/>
                  <a:buFont typeface="Wingdings" pitchFamily="2" charset="2"/>
                  <a:buNone/>
                </a:pPr>
                <a:r>
                  <a:rPr lang="en-US" altLang="zh-CN" sz="2800" b="1">
                    <a:solidFill>
                      <a:srgbClr val="0000CC"/>
                    </a:solidFill>
                    <a:latin typeface="Times New Roman" pitchFamily="18" charset="0"/>
                    <a:sym typeface="Symbol" pitchFamily="18" charset="2"/>
                  </a:rPr>
                  <a:t></a:t>
                </a:r>
              </a:p>
            </p:txBody>
          </p:sp>
          <p:sp>
            <p:nvSpPr>
              <p:cNvPr id="1817652" name="Rectangle 63"/>
              <p:cNvSpPr>
                <a:spLocks noChangeArrowheads="1"/>
              </p:cNvSpPr>
              <p:nvPr/>
            </p:nvSpPr>
            <p:spPr bwMode="auto">
              <a:xfrm>
                <a:off x="10735" y="2444"/>
                <a:ext cx="235" cy="233"/>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53" name="Rectangle 64"/>
              <p:cNvSpPr>
                <a:spLocks noChangeArrowheads="1"/>
              </p:cNvSpPr>
              <p:nvPr/>
            </p:nvSpPr>
            <p:spPr bwMode="auto">
              <a:xfrm>
                <a:off x="9681" y="2447"/>
                <a:ext cx="235" cy="233"/>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54" name="Rectangle 65"/>
              <p:cNvSpPr>
                <a:spLocks noChangeArrowheads="1"/>
              </p:cNvSpPr>
              <p:nvPr/>
            </p:nvSpPr>
            <p:spPr bwMode="auto">
              <a:xfrm>
                <a:off x="9910" y="2444"/>
                <a:ext cx="235" cy="23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5000"/>
                  </a:lnSpc>
                  <a:buClr>
                    <a:schemeClr val="bg2"/>
                  </a:buClr>
                  <a:buSzPct val="75000"/>
                  <a:buFont typeface="Wingdings" pitchFamily="2" charset="2"/>
                  <a:buNone/>
                </a:pPr>
                <a:r>
                  <a:rPr lang="en-US" altLang="zh-CN" sz="2800" b="1">
                    <a:solidFill>
                      <a:srgbClr val="0000CC"/>
                    </a:solidFill>
                    <a:latin typeface="Times New Roman" pitchFamily="18" charset="0"/>
                    <a:sym typeface="Symbol" pitchFamily="18" charset="2"/>
                  </a:rPr>
                  <a:t></a:t>
                </a:r>
              </a:p>
            </p:txBody>
          </p:sp>
        </p:grpSp>
        <p:sp>
          <p:nvSpPr>
            <p:cNvPr id="1817655" name="Line 66"/>
            <p:cNvSpPr>
              <a:spLocks noChangeShapeType="1"/>
            </p:cNvSpPr>
            <p:nvPr/>
          </p:nvSpPr>
          <p:spPr bwMode="auto">
            <a:xfrm flipV="1">
              <a:off x="3591" y="1499"/>
              <a:ext cx="0" cy="2017"/>
            </a:xfrm>
            <a:prstGeom prst="line">
              <a:avLst/>
            </a:prstGeom>
            <a:noFill/>
            <a:ln w="34925">
              <a:solidFill>
                <a:srgbClr val="FF0000"/>
              </a:solidFill>
              <a:prstDash val="dash"/>
              <a:round/>
              <a:headEnd/>
              <a:tailEnd type="stealth" w="lg" len="lg"/>
            </a:ln>
          </p:spPr>
          <p:txBody>
            <a:bodyPr/>
            <a:lstStyle/>
            <a:p>
              <a:endParaRPr lang="zh-CN" altLang="en-US"/>
            </a:p>
          </p:txBody>
        </p:sp>
        <p:sp>
          <p:nvSpPr>
            <p:cNvPr id="1817656" name="Line 67"/>
            <p:cNvSpPr>
              <a:spLocks noChangeShapeType="1"/>
            </p:cNvSpPr>
            <p:nvPr/>
          </p:nvSpPr>
          <p:spPr bwMode="auto">
            <a:xfrm>
              <a:off x="3302" y="3073"/>
              <a:ext cx="0" cy="440"/>
            </a:xfrm>
            <a:prstGeom prst="line">
              <a:avLst/>
            </a:prstGeom>
            <a:noFill/>
            <a:ln w="34925">
              <a:solidFill>
                <a:srgbClr val="FF0000"/>
              </a:solidFill>
              <a:prstDash val="dash"/>
              <a:round/>
              <a:headEnd/>
              <a:tailEnd/>
            </a:ln>
            <a:effectLst/>
          </p:spPr>
          <p:txBody>
            <a:bodyPr/>
            <a:lstStyle/>
            <a:p>
              <a:endParaRPr lang="zh-CN" altLang="en-US"/>
            </a:p>
          </p:txBody>
        </p:sp>
        <p:sp>
          <p:nvSpPr>
            <p:cNvPr id="1817657" name="Line 68"/>
            <p:cNvSpPr>
              <a:spLocks noChangeShapeType="1"/>
            </p:cNvSpPr>
            <p:nvPr/>
          </p:nvSpPr>
          <p:spPr bwMode="auto">
            <a:xfrm>
              <a:off x="3299" y="3523"/>
              <a:ext cx="290" cy="0"/>
            </a:xfrm>
            <a:prstGeom prst="line">
              <a:avLst/>
            </a:prstGeom>
            <a:noFill/>
            <a:ln w="34925">
              <a:solidFill>
                <a:srgbClr val="FF0000"/>
              </a:solidFill>
              <a:prstDash val="dash"/>
              <a:round/>
              <a:headEnd/>
              <a:tailEnd/>
            </a:ln>
            <a:effectLst/>
          </p:spPr>
          <p:txBody>
            <a:bodyPr/>
            <a:lstStyle/>
            <a:p>
              <a:endParaRPr lang="zh-CN" altLang="en-US"/>
            </a:p>
          </p:txBody>
        </p:sp>
        <p:grpSp>
          <p:nvGrpSpPr>
            <p:cNvPr id="6" name="Group 95"/>
            <p:cNvGrpSpPr>
              <a:grpSpLocks/>
            </p:cNvGrpSpPr>
            <p:nvPr/>
          </p:nvGrpSpPr>
          <p:grpSpPr bwMode="auto">
            <a:xfrm>
              <a:off x="1906" y="1960"/>
              <a:ext cx="1053" cy="272"/>
              <a:chOff x="1906" y="1960"/>
              <a:chExt cx="1053" cy="272"/>
            </a:xfrm>
          </p:grpSpPr>
          <p:sp>
            <p:nvSpPr>
              <p:cNvPr id="1817659" name="Rectangle 70"/>
              <p:cNvSpPr>
                <a:spLocks noChangeArrowheads="1"/>
              </p:cNvSpPr>
              <p:nvPr/>
            </p:nvSpPr>
            <p:spPr bwMode="auto">
              <a:xfrm>
                <a:off x="2328" y="1966"/>
                <a:ext cx="211" cy="26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2800" b="1" i="1">
                    <a:solidFill>
                      <a:srgbClr val="0000CC"/>
                    </a:solidFill>
                    <a:latin typeface="Times New Roman" pitchFamily="18" charset="0"/>
                  </a:rPr>
                  <a:t>B</a:t>
                </a:r>
                <a:endParaRPr lang="en-US" altLang="zh-CN" sz="2800" b="1">
                  <a:solidFill>
                    <a:srgbClr val="0000CC"/>
                  </a:solidFill>
                  <a:latin typeface="Times New Roman" pitchFamily="18" charset="0"/>
                </a:endParaRPr>
              </a:p>
            </p:txBody>
          </p:sp>
          <p:sp>
            <p:nvSpPr>
              <p:cNvPr id="1817660" name="Rectangle 71"/>
              <p:cNvSpPr>
                <a:spLocks noChangeArrowheads="1"/>
              </p:cNvSpPr>
              <p:nvPr/>
            </p:nvSpPr>
            <p:spPr bwMode="auto">
              <a:xfrm>
                <a:off x="2540" y="1963"/>
                <a:ext cx="211" cy="263"/>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61" name="Rectangle 72"/>
              <p:cNvSpPr>
                <a:spLocks noChangeArrowheads="1"/>
              </p:cNvSpPr>
              <p:nvPr/>
            </p:nvSpPr>
            <p:spPr bwMode="auto">
              <a:xfrm>
                <a:off x="2748" y="1960"/>
                <a:ext cx="211" cy="272"/>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7662" name="Rectangle 73"/>
              <p:cNvSpPr>
                <a:spLocks noChangeArrowheads="1"/>
              </p:cNvSpPr>
              <p:nvPr/>
            </p:nvSpPr>
            <p:spPr bwMode="auto">
              <a:xfrm>
                <a:off x="1906" y="1962"/>
                <a:ext cx="211" cy="26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2800" b="1">
                    <a:solidFill>
                      <a:schemeClr val="accent1"/>
                    </a:solidFill>
                    <a:latin typeface="Times New Roman" pitchFamily="18" charset="0"/>
                    <a:sym typeface="Symbol" pitchFamily="18" charset="2"/>
                  </a:rPr>
                  <a:t></a:t>
                </a:r>
                <a:endParaRPr lang="en-US" altLang="zh-CN" sz="2800" b="1">
                  <a:solidFill>
                    <a:schemeClr val="accent1"/>
                  </a:solidFill>
                  <a:latin typeface="Times New Roman" pitchFamily="18" charset="0"/>
                </a:endParaRPr>
              </a:p>
            </p:txBody>
          </p:sp>
          <p:sp>
            <p:nvSpPr>
              <p:cNvPr id="1817663" name="Rectangle 74"/>
              <p:cNvSpPr>
                <a:spLocks noChangeArrowheads="1"/>
              </p:cNvSpPr>
              <p:nvPr/>
            </p:nvSpPr>
            <p:spPr bwMode="auto">
              <a:xfrm>
                <a:off x="2118" y="1966"/>
                <a:ext cx="212" cy="26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2800" b="1">
                    <a:solidFill>
                      <a:srgbClr val="0000CC"/>
                    </a:solidFill>
                    <a:latin typeface="Times New Roman" pitchFamily="18" charset="0"/>
                    <a:sym typeface="Symbol" pitchFamily="18" charset="2"/>
                  </a:rPr>
                  <a:t></a:t>
                </a:r>
                <a:endParaRPr lang="en-US" altLang="zh-CN" sz="2800" b="1">
                  <a:solidFill>
                    <a:srgbClr val="0000CC"/>
                  </a:solidFill>
                  <a:latin typeface="Times New Roman" pitchFamily="18" charset="0"/>
                </a:endParaRPr>
              </a:p>
            </p:txBody>
          </p:sp>
        </p:grpSp>
        <p:sp>
          <p:nvSpPr>
            <p:cNvPr id="1817664" name="Line 75"/>
            <p:cNvSpPr>
              <a:spLocks noChangeShapeType="1"/>
            </p:cNvSpPr>
            <p:nvPr/>
          </p:nvSpPr>
          <p:spPr bwMode="auto">
            <a:xfrm>
              <a:off x="2644" y="2093"/>
              <a:ext cx="202" cy="863"/>
            </a:xfrm>
            <a:prstGeom prst="line">
              <a:avLst/>
            </a:prstGeom>
            <a:noFill/>
            <a:ln w="28575">
              <a:solidFill>
                <a:srgbClr val="000000"/>
              </a:solidFill>
              <a:round/>
              <a:headEnd/>
              <a:tailEnd type="stealth" w="lg" len="lg"/>
            </a:ln>
          </p:spPr>
          <p:txBody>
            <a:bodyPr/>
            <a:lstStyle/>
            <a:p>
              <a:endParaRPr lang="zh-CN" altLang="en-US"/>
            </a:p>
          </p:txBody>
        </p:sp>
        <p:sp>
          <p:nvSpPr>
            <p:cNvPr id="1817665" name="Line 76"/>
            <p:cNvSpPr>
              <a:spLocks noChangeShapeType="1"/>
            </p:cNvSpPr>
            <p:nvPr/>
          </p:nvSpPr>
          <p:spPr bwMode="auto">
            <a:xfrm>
              <a:off x="2860" y="2084"/>
              <a:ext cx="223" cy="858"/>
            </a:xfrm>
            <a:prstGeom prst="line">
              <a:avLst/>
            </a:prstGeom>
            <a:noFill/>
            <a:ln w="34925">
              <a:solidFill>
                <a:srgbClr val="FF0000"/>
              </a:solidFill>
              <a:prstDash val="dash"/>
              <a:round/>
              <a:headEnd/>
              <a:tailEnd type="stealth" w="lg" len="lg"/>
            </a:ln>
          </p:spPr>
          <p:txBody>
            <a:bodyPr/>
            <a:lstStyle/>
            <a:p>
              <a:endParaRPr lang="zh-CN" altLang="en-US"/>
            </a:p>
          </p:txBody>
        </p:sp>
        <p:sp>
          <p:nvSpPr>
            <p:cNvPr id="1817666" name="Line 77"/>
            <p:cNvSpPr>
              <a:spLocks noChangeShapeType="1"/>
            </p:cNvSpPr>
            <p:nvPr/>
          </p:nvSpPr>
          <p:spPr bwMode="auto">
            <a:xfrm flipH="1" flipV="1">
              <a:off x="2212" y="2210"/>
              <a:ext cx="182" cy="885"/>
            </a:xfrm>
            <a:prstGeom prst="line">
              <a:avLst/>
            </a:prstGeom>
            <a:noFill/>
            <a:ln w="28575">
              <a:solidFill>
                <a:srgbClr val="000000"/>
              </a:solidFill>
              <a:prstDash val="dash"/>
              <a:round/>
              <a:headEnd/>
              <a:tailEnd type="stealth" w="lg" len="lg"/>
            </a:ln>
          </p:spPr>
          <p:txBody>
            <a:bodyPr/>
            <a:lstStyle/>
            <a:p>
              <a:endParaRPr lang="zh-CN" altLang="en-US"/>
            </a:p>
          </p:txBody>
        </p:sp>
        <p:sp>
          <p:nvSpPr>
            <p:cNvPr id="1817667" name="Line 79"/>
            <p:cNvSpPr>
              <a:spLocks noChangeShapeType="1"/>
            </p:cNvSpPr>
            <p:nvPr/>
          </p:nvSpPr>
          <p:spPr bwMode="auto">
            <a:xfrm flipV="1">
              <a:off x="2385" y="3196"/>
              <a:ext cx="0" cy="314"/>
            </a:xfrm>
            <a:prstGeom prst="line">
              <a:avLst/>
            </a:prstGeom>
            <a:noFill/>
            <a:ln w="28575">
              <a:solidFill>
                <a:srgbClr val="000000"/>
              </a:solidFill>
              <a:prstDash val="dash"/>
              <a:round/>
              <a:headEnd/>
              <a:tailEnd type="stealth" w="lg" len="lg"/>
            </a:ln>
          </p:spPr>
          <p:txBody>
            <a:bodyPr/>
            <a:lstStyle/>
            <a:p>
              <a:endParaRPr lang="zh-CN" altLang="en-US"/>
            </a:p>
          </p:txBody>
        </p:sp>
        <p:sp>
          <p:nvSpPr>
            <p:cNvPr id="1817668" name="Line 80"/>
            <p:cNvSpPr>
              <a:spLocks noChangeShapeType="1"/>
            </p:cNvSpPr>
            <p:nvPr/>
          </p:nvSpPr>
          <p:spPr bwMode="auto">
            <a:xfrm flipH="1">
              <a:off x="1814" y="1342"/>
              <a:ext cx="1396" cy="0"/>
            </a:xfrm>
            <a:prstGeom prst="line">
              <a:avLst/>
            </a:prstGeom>
            <a:noFill/>
            <a:ln w="28575">
              <a:solidFill>
                <a:srgbClr val="000000"/>
              </a:solidFill>
              <a:prstDash val="dash"/>
              <a:round/>
              <a:headEnd/>
              <a:tailEnd/>
            </a:ln>
            <a:effectLst/>
          </p:spPr>
          <p:txBody>
            <a:bodyPr/>
            <a:lstStyle/>
            <a:p>
              <a:endParaRPr lang="zh-CN" altLang="en-US"/>
            </a:p>
          </p:txBody>
        </p:sp>
        <p:sp>
          <p:nvSpPr>
            <p:cNvPr id="1817669" name="Line 81"/>
            <p:cNvSpPr>
              <a:spLocks noChangeShapeType="1"/>
            </p:cNvSpPr>
            <p:nvPr/>
          </p:nvSpPr>
          <p:spPr bwMode="auto">
            <a:xfrm>
              <a:off x="1814" y="1352"/>
              <a:ext cx="0" cy="2161"/>
            </a:xfrm>
            <a:prstGeom prst="line">
              <a:avLst/>
            </a:prstGeom>
            <a:noFill/>
            <a:ln w="28575">
              <a:solidFill>
                <a:srgbClr val="000000"/>
              </a:solidFill>
              <a:prstDash val="dash"/>
              <a:round/>
              <a:headEnd/>
              <a:tailEnd/>
            </a:ln>
            <a:effectLst/>
          </p:spPr>
          <p:txBody>
            <a:bodyPr/>
            <a:lstStyle/>
            <a:p>
              <a:endParaRPr lang="zh-CN" altLang="en-US"/>
            </a:p>
          </p:txBody>
        </p:sp>
        <p:sp>
          <p:nvSpPr>
            <p:cNvPr id="1817670" name="Line 82"/>
            <p:cNvSpPr>
              <a:spLocks noChangeShapeType="1"/>
            </p:cNvSpPr>
            <p:nvPr/>
          </p:nvSpPr>
          <p:spPr bwMode="auto">
            <a:xfrm>
              <a:off x="1814" y="3513"/>
              <a:ext cx="573" cy="0"/>
            </a:xfrm>
            <a:prstGeom prst="line">
              <a:avLst/>
            </a:prstGeom>
            <a:noFill/>
            <a:ln w="28575">
              <a:solidFill>
                <a:srgbClr val="000000"/>
              </a:solidFill>
              <a:prstDash val="dash"/>
              <a:round/>
              <a:headEnd/>
              <a:tailEnd/>
            </a:ln>
            <a:effectLst/>
          </p:spPr>
          <p:txBody>
            <a:bodyPr/>
            <a:lstStyle/>
            <a:p>
              <a:endParaRPr lang="zh-CN" altLang="en-US"/>
            </a:p>
          </p:txBody>
        </p:sp>
        <p:sp>
          <p:nvSpPr>
            <p:cNvPr id="1817671" name="Line 83"/>
            <p:cNvSpPr>
              <a:spLocks noChangeShapeType="1"/>
            </p:cNvSpPr>
            <p:nvPr/>
          </p:nvSpPr>
          <p:spPr bwMode="auto">
            <a:xfrm flipH="1">
              <a:off x="2608" y="1356"/>
              <a:ext cx="877" cy="623"/>
            </a:xfrm>
            <a:prstGeom prst="line">
              <a:avLst/>
            </a:prstGeom>
            <a:noFill/>
            <a:ln w="28575">
              <a:solidFill>
                <a:srgbClr val="000000"/>
              </a:solidFill>
              <a:round/>
              <a:headEnd/>
              <a:tailEnd type="stealth" w="lg" len="lg"/>
            </a:ln>
          </p:spPr>
          <p:txBody>
            <a:bodyPr/>
            <a:lstStyle/>
            <a:p>
              <a:endParaRPr lang="zh-CN" altLang="en-US"/>
            </a:p>
          </p:txBody>
        </p:sp>
        <p:sp>
          <p:nvSpPr>
            <p:cNvPr id="1817672" name="Line 84"/>
            <p:cNvSpPr>
              <a:spLocks noChangeShapeType="1"/>
            </p:cNvSpPr>
            <p:nvPr/>
          </p:nvSpPr>
          <p:spPr bwMode="auto">
            <a:xfrm>
              <a:off x="4013" y="1345"/>
              <a:ext cx="448" cy="641"/>
            </a:xfrm>
            <a:prstGeom prst="line">
              <a:avLst/>
            </a:prstGeom>
            <a:noFill/>
            <a:ln w="28575">
              <a:solidFill>
                <a:srgbClr val="000000"/>
              </a:solidFill>
              <a:round/>
              <a:headEnd/>
              <a:tailEnd type="stealth" w="lg" len="lg"/>
            </a:ln>
          </p:spPr>
          <p:txBody>
            <a:bodyPr/>
            <a:lstStyle/>
            <a:p>
              <a:endParaRPr lang="zh-CN" altLang="en-US"/>
            </a:p>
          </p:txBody>
        </p:sp>
        <p:sp>
          <p:nvSpPr>
            <p:cNvPr id="1817673" name="Text Box 88"/>
            <p:cNvSpPr txBox="1">
              <a:spLocks noChangeArrowheads="1"/>
            </p:cNvSpPr>
            <p:nvPr/>
          </p:nvSpPr>
          <p:spPr bwMode="auto">
            <a:xfrm>
              <a:off x="4785" y="2414"/>
              <a:ext cx="410" cy="190"/>
            </a:xfrm>
            <a:prstGeom prst="rect">
              <a:avLst/>
            </a:prstGeom>
            <a:noFill/>
            <a:ln w="9525">
              <a:no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500" b="1" i="1">
                  <a:solidFill>
                    <a:srgbClr val="0000CC"/>
                  </a:solidFill>
                  <a:latin typeface="Times New Roman" pitchFamily="18" charset="0"/>
                </a:rPr>
                <a:t>Succ</a:t>
              </a:r>
              <a:endParaRPr lang="en-US" altLang="zh-CN" sz="2500" b="1">
                <a:solidFill>
                  <a:srgbClr val="0000CC"/>
                </a:solidFill>
                <a:latin typeface="Times New Roman" pitchFamily="18" charset="0"/>
              </a:endParaRPr>
            </a:p>
          </p:txBody>
        </p:sp>
        <p:sp>
          <p:nvSpPr>
            <p:cNvPr id="1817674" name="Text Box 89"/>
            <p:cNvSpPr txBox="1">
              <a:spLocks noChangeArrowheads="1"/>
            </p:cNvSpPr>
            <p:nvPr/>
          </p:nvSpPr>
          <p:spPr bwMode="auto">
            <a:xfrm>
              <a:off x="4216" y="3276"/>
              <a:ext cx="408" cy="189"/>
            </a:xfrm>
            <a:prstGeom prst="rect">
              <a:avLst/>
            </a:prstGeom>
            <a:noFill/>
            <a:ln w="9525">
              <a:no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500" b="1" i="1">
                  <a:solidFill>
                    <a:srgbClr val="0000CC"/>
                  </a:solidFill>
                  <a:latin typeface="Times New Roman" pitchFamily="18" charset="0"/>
                </a:rPr>
                <a:t>Pred</a:t>
              </a:r>
              <a:endParaRPr lang="en-US" altLang="zh-CN" sz="2500" b="1">
                <a:solidFill>
                  <a:srgbClr val="0000CC"/>
                </a:solidFill>
                <a:latin typeface="Times New Roman" pitchFamily="18" charset="0"/>
              </a:endParaRPr>
            </a:p>
          </p:txBody>
        </p:sp>
        <p:sp>
          <p:nvSpPr>
            <p:cNvPr id="1817675" name="Text Box 90"/>
            <p:cNvSpPr txBox="1">
              <a:spLocks noChangeArrowheads="1"/>
            </p:cNvSpPr>
            <p:nvPr/>
          </p:nvSpPr>
          <p:spPr bwMode="auto">
            <a:xfrm>
              <a:off x="2835" y="3254"/>
              <a:ext cx="410" cy="191"/>
            </a:xfrm>
            <a:prstGeom prst="rect">
              <a:avLst/>
            </a:prstGeom>
            <a:noFill/>
            <a:ln w="9525">
              <a:no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500" b="1" i="1">
                  <a:solidFill>
                    <a:srgbClr val="0000CC"/>
                  </a:solidFill>
                  <a:latin typeface="Times New Roman" pitchFamily="18" charset="0"/>
                </a:rPr>
                <a:t>Succ</a:t>
              </a:r>
              <a:endParaRPr lang="en-US" altLang="zh-CN" sz="2500" b="1">
                <a:solidFill>
                  <a:srgbClr val="0000CC"/>
                </a:solidFill>
                <a:latin typeface="Times New Roman" pitchFamily="18" charset="0"/>
              </a:endParaRPr>
            </a:p>
          </p:txBody>
        </p:sp>
      </p:grpSp>
      <p:sp>
        <p:nvSpPr>
          <p:cNvPr id="1817676" name="Rectangle 93"/>
          <p:cNvSpPr>
            <a:spLocks noChangeArrowheads="1"/>
          </p:cNvSpPr>
          <p:nvPr/>
        </p:nvSpPr>
        <p:spPr bwMode="auto">
          <a:xfrm>
            <a:off x="2159000" y="180975"/>
            <a:ext cx="5256213" cy="914400"/>
          </a:xfrm>
          <a:prstGeom prst="rect">
            <a:avLst/>
          </a:prstGeom>
          <a:solidFill>
            <a:schemeClr val="bg1"/>
          </a:solidFill>
          <a:ln w="9525" algn="ctr">
            <a:noFill/>
            <a:miter lim="800000"/>
            <a:headEnd/>
            <a:tailEnd/>
          </a:ln>
          <a:effectLst/>
        </p:spPr>
        <p:txBody>
          <a:bodyPr lIns="0" tIns="0" rIns="0" bIns="0">
            <a:spAutoFit/>
          </a:bodyPr>
          <a:lstStyle/>
          <a:p>
            <a:pPr marL="342900" indent="-342900" algn="ctr" eaLnBrk="1" hangingPunct="1">
              <a:buClr>
                <a:schemeClr val="bg2"/>
              </a:buClr>
              <a:buSzPct val="75000"/>
              <a:buFont typeface="Wingdings" pitchFamily="2" charset="2"/>
              <a:buNone/>
            </a:pPr>
            <a:r>
              <a:rPr lang="zh-CN" altLang="en-US" sz="3200" b="1">
                <a:latin typeface="Times New Roman" pitchFamily="18" charset="0"/>
              </a:rPr>
              <a:t>扩展的线索二叉树</a:t>
            </a:r>
          </a:p>
          <a:p>
            <a:pPr marL="342900" indent="-342900" algn="ctr" eaLnBrk="1" hangingPunct="1">
              <a:buClr>
                <a:schemeClr val="bg2"/>
              </a:buClr>
              <a:buSzPct val="75000"/>
              <a:buFont typeface="Wingdings" pitchFamily="2" charset="2"/>
              <a:buNone/>
            </a:pPr>
            <a:r>
              <a:rPr lang="zh-CN" altLang="en-US" sz="2800" b="1">
                <a:solidFill>
                  <a:srgbClr val="0000FF"/>
                </a:solidFill>
                <a:latin typeface="Times New Roman" pitchFamily="18" charset="0"/>
              </a:rPr>
              <a:t>图中虚线箭头表示线索</a:t>
            </a:r>
          </a:p>
        </p:txBody>
      </p:sp>
    </p:spTree>
  </p:cSld>
  <p:clrMapOvr>
    <a:masterClrMapping/>
  </p:clrMapOvr>
  <p:transition>
    <p:strips dir="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0"/>
          <p:cNvGrpSpPr>
            <a:grpSpLocks/>
          </p:cNvGrpSpPr>
          <p:nvPr/>
        </p:nvGrpSpPr>
        <p:grpSpPr bwMode="auto">
          <a:xfrm>
            <a:off x="1355725" y="1030288"/>
            <a:ext cx="6745288" cy="5092700"/>
            <a:chOff x="854" y="880"/>
            <a:chExt cx="4249" cy="3208"/>
          </a:xfrm>
        </p:grpSpPr>
        <p:sp>
          <p:nvSpPr>
            <p:cNvPr id="1818627" name="Text Box 12"/>
            <p:cNvSpPr txBox="1">
              <a:spLocks noChangeArrowheads="1"/>
            </p:cNvSpPr>
            <p:nvPr/>
          </p:nvSpPr>
          <p:spPr bwMode="auto">
            <a:xfrm>
              <a:off x="1486" y="3565"/>
              <a:ext cx="2971" cy="523"/>
            </a:xfrm>
            <a:prstGeom prst="rect">
              <a:avLst/>
            </a:prstGeom>
            <a:noFill/>
            <a:ln w="9525">
              <a:noFill/>
              <a:miter lim="800000"/>
              <a:headEnd/>
              <a:tailEnd/>
            </a:ln>
          </p:spPr>
          <p:txBody>
            <a:bodyPr lIns="0" tIns="0" rIns="0" bIns="0"/>
            <a:lstStyle/>
            <a:p>
              <a:pPr marL="342900" indent="-342900" algn="ctr" eaLnBrk="1" hangingPunct="1">
                <a:lnSpc>
                  <a:spcPct val="90000"/>
                </a:lnSpc>
                <a:spcBef>
                  <a:spcPct val="30000"/>
                </a:spcBef>
                <a:buClr>
                  <a:srgbClr val="0000FF"/>
                </a:buClr>
                <a:buSzPct val="75000"/>
                <a:buFont typeface="Wingdings" pitchFamily="2" charset="2"/>
                <a:buAutoNum type="alphaLcParenBoth" startAt="3"/>
              </a:pPr>
              <a:r>
                <a:rPr lang="zh-CN" altLang="en-US" sz="2800" b="1">
                  <a:solidFill>
                    <a:srgbClr val="0000FF"/>
                  </a:solidFill>
                  <a:latin typeface="Times New Roman" pitchFamily="18" charset="0"/>
                </a:rPr>
                <a:t>扩展的后序线索二叉树</a:t>
              </a:r>
            </a:p>
            <a:p>
              <a:pPr marL="342900" indent="-342900" algn="ctr" eaLnBrk="1" hangingPunct="1">
                <a:lnSpc>
                  <a:spcPct val="90000"/>
                </a:lnSpc>
                <a:spcBef>
                  <a:spcPct val="30000"/>
                </a:spcBef>
                <a:buClr>
                  <a:schemeClr val="bg2"/>
                </a:buClr>
                <a:buSzPct val="75000"/>
                <a:buFont typeface="Wingdings" pitchFamily="2" charset="2"/>
                <a:buNone/>
              </a:pPr>
              <a:r>
                <a:rPr lang="zh-CN" altLang="en-US" sz="2800" b="1">
                  <a:solidFill>
                    <a:srgbClr val="FF0000"/>
                  </a:solidFill>
                  <a:latin typeface="Times New Roman" pitchFamily="18" charset="0"/>
                </a:rPr>
                <a:t>后序序列：</a:t>
              </a:r>
              <a:r>
                <a:rPr lang="zh-CN" altLang="en-US" sz="2800" b="1" i="1">
                  <a:solidFill>
                    <a:srgbClr val="FF0000"/>
                  </a:solidFill>
                  <a:latin typeface="Times New Roman" pitchFamily="18" charset="0"/>
                </a:rPr>
                <a:t> </a:t>
              </a:r>
              <a:r>
                <a:rPr lang="en-US" altLang="zh-CN" sz="2800" b="1" i="1">
                  <a:solidFill>
                    <a:srgbClr val="FF0000"/>
                  </a:solidFill>
                  <a:latin typeface="Times New Roman" pitchFamily="18" charset="0"/>
                </a:rPr>
                <a:t>CBEDA</a:t>
              </a:r>
              <a:endParaRPr lang="en-US" altLang="zh-CN" sz="2800" b="1">
                <a:solidFill>
                  <a:srgbClr val="FF0000"/>
                </a:solidFill>
                <a:latin typeface="Times New Roman" pitchFamily="18" charset="0"/>
              </a:endParaRPr>
            </a:p>
          </p:txBody>
        </p:sp>
        <p:grpSp>
          <p:nvGrpSpPr>
            <p:cNvPr id="3" name="Group 79"/>
            <p:cNvGrpSpPr>
              <a:grpSpLocks/>
            </p:cNvGrpSpPr>
            <p:nvPr/>
          </p:nvGrpSpPr>
          <p:grpSpPr bwMode="auto">
            <a:xfrm>
              <a:off x="854" y="880"/>
              <a:ext cx="4249" cy="2381"/>
              <a:chOff x="854" y="880"/>
              <a:chExt cx="4249" cy="2381"/>
            </a:xfrm>
          </p:grpSpPr>
          <p:sp>
            <p:nvSpPr>
              <p:cNvPr id="1818629" name="Text Box 76"/>
              <p:cNvSpPr txBox="1">
                <a:spLocks noChangeArrowheads="1"/>
              </p:cNvSpPr>
              <p:nvPr/>
            </p:nvSpPr>
            <p:spPr bwMode="auto">
              <a:xfrm>
                <a:off x="4670" y="2469"/>
                <a:ext cx="433" cy="208"/>
              </a:xfrm>
              <a:prstGeom prst="rect">
                <a:avLst/>
              </a:prstGeom>
              <a:noFill/>
              <a:ln w="9525">
                <a:no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500" b="1" i="1">
                    <a:latin typeface="Times New Roman" pitchFamily="18" charset="0"/>
                  </a:rPr>
                  <a:t>Succ</a:t>
                </a:r>
                <a:endParaRPr lang="en-US" altLang="zh-CN" sz="2500" b="1">
                  <a:latin typeface="Times New Roman" pitchFamily="18" charset="0"/>
                </a:endParaRPr>
              </a:p>
            </p:txBody>
          </p:sp>
          <p:sp>
            <p:nvSpPr>
              <p:cNvPr id="1818630" name="Text Box 75"/>
              <p:cNvSpPr txBox="1">
                <a:spLocks noChangeArrowheads="1"/>
              </p:cNvSpPr>
              <p:nvPr/>
            </p:nvSpPr>
            <p:spPr bwMode="auto">
              <a:xfrm>
                <a:off x="3313" y="2272"/>
                <a:ext cx="408" cy="141"/>
              </a:xfrm>
              <a:prstGeom prst="rect">
                <a:avLst/>
              </a:prstGeom>
              <a:noFill/>
              <a:ln w="9525">
                <a:noFill/>
                <a:miter lim="800000"/>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500" b="1" i="1">
                    <a:latin typeface="Times New Roman" pitchFamily="18" charset="0"/>
                  </a:rPr>
                  <a:t>Pred</a:t>
                </a:r>
                <a:endParaRPr lang="en-US" altLang="zh-CN" sz="2500" b="1">
                  <a:latin typeface="Times New Roman" pitchFamily="18" charset="0"/>
                </a:endParaRPr>
              </a:p>
            </p:txBody>
          </p:sp>
          <p:sp>
            <p:nvSpPr>
              <p:cNvPr id="1818631" name="Text Box 74"/>
              <p:cNvSpPr txBox="1">
                <a:spLocks noChangeArrowheads="1"/>
              </p:cNvSpPr>
              <p:nvPr/>
            </p:nvSpPr>
            <p:spPr bwMode="auto">
              <a:xfrm>
                <a:off x="2551" y="2353"/>
                <a:ext cx="446" cy="176"/>
              </a:xfrm>
              <a:prstGeom prst="rect">
                <a:avLst/>
              </a:prstGeom>
              <a:noFill/>
              <a:ln w="9525">
                <a:noFill/>
                <a:miter lim="800000"/>
                <a:headEnd/>
                <a:tailEnd/>
              </a:ln>
            </p:spPr>
            <p:txBody>
              <a:bodyPr lIns="0" tIns="0" rIns="0" bIns="0"/>
              <a:lstStyle/>
              <a:p>
                <a:pPr marL="342900" indent="-342900" eaLnBrk="1" hangingPunct="1">
                  <a:lnSpc>
                    <a:spcPts val="2500"/>
                  </a:lnSpc>
                  <a:spcBef>
                    <a:spcPct val="20000"/>
                  </a:spcBef>
                  <a:buClr>
                    <a:schemeClr val="bg2"/>
                  </a:buClr>
                  <a:buSzPct val="75000"/>
                  <a:buFont typeface="Wingdings" pitchFamily="2" charset="2"/>
                  <a:buNone/>
                </a:pPr>
                <a:r>
                  <a:rPr lang="en-US" altLang="zh-CN" sz="2500" b="1" i="1">
                    <a:latin typeface="Times New Roman" pitchFamily="18" charset="0"/>
                  </a:rPr>
                  <a:t>Succ</a:t>
                </a:r>
                <a:endParaRPr lang="en-US" altLang="zh-CN" sz="2500" b="1">
                  <a:latin typeface="Times New Roman" pitchFamily="18" charset="0"/>
                </a:endParaRPr>
              </a:p>
            </p:txBody>
          </p:sp>
          <p:sp>
            <p:nvSpPr>
              <p:cNvPr id="1818632" name="Text Box 72"/>
              <p:cNvSpPr txBox="1">
                <a:spLocks noChangeArrowheads="1"/>
              </p:cNvSpPr>
              <p:nvPr/>
            </p:nvSpPr>
            <p:spPr bwMode="auto">
              <a:xfrm>
                <a:off x="2718" y="1925"/>
                <a:ext cx="424" cy="154"/>
              </a:xfrm>
              <a:prstGeom prst="rect">
                <a:avLst/>
              </a:prstGeom>
              <a:noFill/>
              <a:ln w="9525">
                <a:noFill/>
                <a:miter lim="800000"/>
                <a:headEnd/>
                <a:tailEnd/>
              </a:ln>
            </p:spPr>
            <p:txBody>
              <a:bodyPr lIns="0" tIns="0" rIns="0" bIns="0"/>
              <a:lstStyle/>
              <a:p>
                <a:pPr marL="342900" indent="-342900" algn="ctr" eaLnBrk="1" hangingPunct="1">
                  <a:lnSpc>
                    <a:spcPct val="72000"/>
                  </a:lnSpc>
                  <a:spcBef>
                    <a:spcPct val="20000"/>
                  </a:spcBef>
                  <a:buClr>
                    <a:schemeClr val="bg2"/>
                  </a:buClr>
                  <a:buSzPct val="75000"/>
                  <a:buFont typeface="Wingdings" pitchFamily="2" charset="2"/>
                  <a:buNone/>
                </a:pPr>
                <a:r>
                  <a:rPr lang="en-US" altLang="zh-CN" sz="2500" b="1" i="1">
                    <a:latin typeface="Times New Roman" pitchFamily="18" charset="0"/>
                  </a:rPr>
                  <a:t>Succ</a:t>
                </a:r>
                <a:endParaRPr lang="en-US" altLang="zh-CN" sz="2500" b="1">
                  <a:latin typeface="Times New Roman" pitchFamily="18" charset="0"/>
                </a:endParaRPr>
              </a:p>
            </p:txBody>
          </p:sp>
          <p:sp>
            <p:nvSpPr>
              <p:cNvPr id="1818633" name="Text Box 9"/>
              <p:cNvSpPr txBox="1">
                <a:spLocks noChangeArrowheads="1"/>
              </p:cNvSpPr>
              <p:nvPr/>
            </p:nvSpPr>
            <p:spPr bwMode="auto">
              <a:xfrm>
                <a:off x="2064" y="886"/>
                <a:ext cx="489" cy="187"/>
              </a:xfrm>
              <a:prstGeom prst="rect">
                <a:avLst/>
              </a:prstGeom>
              <a:noFill/>
              <a:ln w="9525">
                <a:no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500" b="1" i="1">
                    <a:latin typeface="Times New Roman" pitchFamily="18" charset="0"/>
                  </a:rPr>
                  <a:t>Pred</a:t>
                </a:r>
                <a:endParaRPr lang="en-US" altLang="zh-CN" sz="2500" b="1">
                  <a:latin typeface="Times New Roman" pitchFamily="18" charset="0"/>
                </a:endParaRPr>
              </a:p>
            </p:txBody>
          </p:sp>
          <p:sp>
            <p:nvSpPr>
              <p:cNvPr id="1818634" name="Text Box 11"/>
              <p:cNvSpPr txBox="1">
                <a:spLocks noChangeArrowheads="1"/>
              </p:cNvSpPr>
              <p:nvPr/>
            </p:nvSpPr>
            <p:spPr bwMode="auto">
              <a:xfrm>
                <a:off x="4330" y="1424"/>
                <a:ext cx="424" cy="155"/>
              </a:xfrm>
              <a:prstGeom prst="rect">
                <a:avLst/>
              </a:prstGeom>
              <a:noFill/>
              <a:ln w="9525">
                <a:noFill/>
                <a:miter lim="800000"/>
                <a:headEnd/>
                <a:tailEnd/>
              </a:ln>
            </p:spPr>
            <p:txBody>
              <a:bodyPr lIns="0" tIns="0" rIns="0" bIns="0"/>
              <a:lstStyle/>
              <a:p>
                <a:pPr marL="342900" indent="-342900" algn="ctr" eaLnBrk="1" hangingPunct="1">
                  <a:lnSpc>
                    <a:spcPct val="72000"/>
                  </a:lnSpc>
                  <a:spcBef>
                    <a:spcPct val="20000"/>
                  </a:spcBef>
                  <a:buClr>
                    <a:schemeClr val="bg2"/>
                  </a:buClr>
                  <a:buSzPct val="75000"/>
                  <a:buFont typeface="Wingdings" pitchFamily="2" charset="2"/>
                  <a:buNone/>
                </a:pPr>
                <a:r>
                  <a:rPr lang="en-US" altLang="zh-CN" sz="2500" b="1" i="1">
                    <a:latin typeface="Times New Roman" pitchFamily="18" charset="0"/>
                  </a:rPr>
                  <a:t>Succ</a:t>
                </a:r>
              </a:p>
            </p:txBody>
          </p:sp>
          <p:sp>
            <p:nvSpPr>
              <p:cNvPr id="1818635" name="Text Box 13"/>
              <p:cNvSpPr txBox="1">
                <a:spLocks noChangeArrowheads="1"/>
              </p:cNvSpPr>
              <p:nvPr/>
            </p:nvSpPr>
            <p:spPr bwMode="auto">
              <a:xfrm>
                <a:off x="3191" y="995"/>
                <a:ext cx="383" cy="155"/>
              </a:xfrm>
              <a:prstGeom prst="rect">
                <a:avLst/>
              </a:prstGeom>
              <a:noFill/>
              <a:ln w="9525">
                <a:noFill/>
                <a:miter lim="800000"/>
                <a:headEnd/>
                <a:tailEnd/>
              </a:ln>
            </p:spPr>
            <p:txBody>
              <a:bodyPr lIns="0" tIns="0" rIns="0" bIns="0"/>
              <a:lstStyle/>
              <a:p>
                <a:pPr marL="342900" indent="-342900" algn="ctr" eaLnBrk="1" hangingPunct="1">
                  <a:lnSpc>
                    <a:spcPct val="72000"/>
                  </a:lnSpc>
                  <a:spcBef>
                    <a:spcPct val="20000"/>
                  </a:spcBef>
                  <a:buClr>
                    <a:schemeClr val="bg2"/>
                  </a:buClr>
                  <a:buSzPct val="75000"/>
                  <a:buFont typeface="Wingdings" pitchFamily="2" charset="2"/>
                  <a:buNone/>
                </a:pPr>
                <a:r>
                  <a:rPr lang="en-US" altLang="zh-CN" sz="2500" b="1" i="1">
                    <a:latin typeface="Times New Roman" pitchFamily="18" charset="0"/>
                  </a:rPr>
                  <a:t>root</a:t>
                </a:r>
                <a:endParaRPr lang="en-US" altLang="zh-CN" sz="2500" b="1">
                  <a:latin typeface="Times New Roman" pitchFamily="18" charset="0"/>
                </a:endParaRPr>
              </a:p>
            </p:txBody>
          </p:sp>
          <p:grpSp>
            <p:nvGrpSpPr>
              <p:cNvPr id="4" name="Group 15"/>
              <p:cNvGrpSpPr>
                <a:grpSpLocks/>
              </p:cNvGrpSpPr>
              <p:nvPr/>
            </p:nvGrpSpPr>
            <p:grpSpPr bwMode="auto">
              <a:xfrm>
                <a:off x="2441" y="1233"/>
                <a:ext cx="1391" cy="309"/>
                <a:chOff x="5403" y="6095"/>
                <a:chExt cx="1800" cy="364"/>
              </a:xfrm>
            </p:grpSpPr>
            <p:sp>
              <p:nvSpPr>
                <p:cNvPr id="1818637" name="Rectangle 16"/>
                <p:cNvSpPr>
                  <a:spLocks noChangeArrowheads="1"/>
                </p:cNvSpPr>
                <p:nvPr/>
              </p:nvSpPr>
              <p:spPr bwMode="auto">
                <a:xfrm>
                  <a:off x="5403" y="6097"/>
                  <a:ext cx="360" cy="361"/>
                </a:xfrm>
                <a:prstGeom prst="rect">
                  <a:avLst/>
                </a:prstGeom>
                <a:solidFill>
                  <a:srgbClr val="FFFFFF"/>
                </a:solidFill>
                <a:ln w="9525">
                  <a:solidFill>
                    <a:srgbClr val="000000"/>
                  </a:solidFill>
                  <a:miter lim="800000"/>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8638" name="Rectangle 17"/>
                <p:cNvSpPr>
                  <a:spLocks noChangeArrowheads="1"/>
                </p:cNvSpPr>
                <p:nvPr/>
              </p:nvSpPr>
              <p:spPr bwMode="auto">
                <a:xfrm>
                  <a:off x="5763" y="6097"/>
                  <a:ext cx="360" cy="361"/>
                </a:xfrm>
                <a:prstGeom prst="rect">
                  <a:avLst/>
                </a:prstGeom>
                <a:solidFill>
                  <a:srgbClr val="FFFFFF"/>
                </a:solidFill>
                <a:ln w="9525">
                  <a:solidFill>
                    <a:srgbClr val="000000"/>
                  </a:solidFill>
                  <a:miter lim="800000"/>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8639" name="Rectangle 18"/>
                <p:cNvSpPr>
                  <a:spLocks noChangeArrowheads="1"/>
                </p:cNvSpPr>
                <p:nvPr/>
              </p:nvSpPr>
              <p:spPr bwMode="auto">
                <a:xfrm>
                  <a:off x="6120" y="6097"/>
                  <a:ext cx="363" cy="361"/>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rPr>
                    <a:t>A</a:t>
                  </a:r>
                </a:p>
              </p:txBody>
            </p:sp>
            <p:sp>
              <p:nvSpPr>
                <p:cNvPr id="1818640" name="Rectangle 19"/>
                <p:cNvSpPr>
                  <a:spLocks noChangeArrowheads="1"/>
                </p:cNvSpPr>
                <p:nvPr/>
              </p:nvSpPr>
              <p:spPr bwMode="auto">
                <a:xfrm>
                  <a:off x="6484" y="6097"/>
                  <a:ext cx="360" cy="361"/>
                </a:xfrm>
                <a:prstGeom prst="rect">
                  <a:avLst/>
                </a:prstGeom>
                <a:solidFill>
                  <a:srgbClr val="FFFFFF"/>
                </a:solidFill>
                <a:ln w="9525">
                  <a:solidFill>
                    <a:srgbClr val="000000"/>
                  </a:solidFill>
                  <a:miter lim="800000"/>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8641" name="Rectangle 20"/>
                <p:cNvSpPr>
                  <a:spLocks noChangeArrowheads="1"/>
                </p:cNvSpPr>
                <p:nvPr/>
              </p:nvSpPr>
              <p:spPr bwMode="auto">
                <a:xfrm>
                  <a:off x="6843" y="6095"/>
                  <a:ext cx="360" cy="36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solidFill>
                        <a:srgbClr val="FF0000"/>
                      </a:solidFill>
                      <a:latin typeface="Times New Roman" pitchFamily="18" charset="0"/>
                      <a:sym typeface="Symbol" pitchFamily="18" charset="2"/>
                    </a:rPr>
                    <a:t></a:t>
                  </a:r>
                </a:p>
              </p:txBody>
            </p:sp>
          </p:grpSp>
          <p:sp>
            <p:nvSpPr>
              <p:cNvPr id="1818642" name="Rectangle 22"/>
              <p:cNvSpPr>
                <a:spLocks noChangeArrowheads="1"/>
              </p:cNvSpPr>
              <p:nvPr/>
            </p:nvSpPr>
            <p:spPr bwMode="auto">
              <a:xfrm>
                <a:off x="3714" y="1953"/>
                <a:ext cx="278" cy="265"/>
              </a:xfrm>
              <a:prstGeom prst="rect">
                <a:avLst/>
              </a:prstGeom>
              <a:solidFill>
                <a:srgbClr val="FFFFFF"/>
              </a:solidFill>
              <a:ln w="9525">
                <a:solidFill>
                  <a:srgbClr val="000000"/>
                </a:solidFill>
                <a:miter lim="800000"/>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8643" name="Rectangle 23"/>
              <p:cNvSpPr>
                <a:spLocks noChangeArrowheads="1"/>
              </p:cNvSpPr>
              <p:nvPr/>
            </p:nvSpPr>
            <p:spPr bwMode="auto">
              <a:xfrm>
                <a:off x="3991" y="1953"/>
                <a:ext cx="278" cy="265"/>
              </a:xfrm>
              <a:prstGeom prst="rect">
                <a:avLst/>
              </a:prstGeom>
              <a:solidFill>
                <a:srgbClr val="FFFFFF"/>
              </a:solidFill>
              <a:ln w="9525">
                <a:solidFill>
                  <a:srgbClr val="000000"/>
                </a:solidFill>
                <a:miter lim="800000"/>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8644" name="Rectangle 24"/>
              <p:cNvSpPr>
                <a:spLocks noChangeArrowheads="1"/>
              </p:cNvSpPr>
              <p:nvPr/>
            </p:nvSpPr>
            <p:spPr bwMode="auto">
              <a:xfrm>
                <a:off x="4269" y="1953"/>
                <a:ext cx="280" cy="265"/>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rPr>
                  <a:t>D</a:t>
                </a:r>
              </a:p>
            </p:txBody>
          </p:sp>
          <p:sp>
            <p:nvSpPr>
              <p:cNvPr id="1818645" name="Rectangle 25"/>
              <p:cNvSpPr>
                <a:spLocks noChangeArrowheads="1"/>
              </p:cNvSpPr>
              <p:nvPr/>
            </p:nvSpPr>
            <p:spPr bwMode="auto">
              <a:xfrm>
                <a:off x="4547" y="1953"/>
                <a:ext cx="278" cy="265"/>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sym typeface="Symbol" pitchFamily="18" charset="2"/>
                  </a:rPr>
                  <a:t></a:t>
                </a:r>
              </a:p>
            </p:txBody>
          </p:sp>
          <p:sp>
            <p:nvSpPr>
              <p:cNvPr id="1818646" name="Rectangle 26"/>
              <p:cNvSpPr>
                <a:spLocks noChangeArrowheads="1"/>
              </p:cNvSpPr>
              <p:nvPr/>
            </p:nvSpPr>
            <p:spPr bwMode="auto">
              <a:xfrm>
                <a:off x="4825" y="1953"/>
                <a:ext cx="278" cy="265"/>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nvGrpSpPr>
              <p:cNvPr id="5" name="Group 27"/>
              <p:cNvGrpSpPr>
                <a:grpSpLocks/>
              </p:cNvGrpSpPr>
              <p:nvPr/>
            </p:nvGrpSpPr>
            <p:grpSpPr bwMode="auto">
              <a:xfrm>
                <a:off x="1159" y="1953"/>
                <a:ext cx="1421" cy="265"/>
                <a:chOff x="3962" y="6944"/>
                <a:chExt cx="1800" cy="313"/>
              </a:xfrm>
            </p:grpSpPr>
            <p:sp>
              <p:nvSpPr>
                <p:cNvPr id="1818648" name="Rectangle 28"/>
                <p:cNvSpPr>
                  <a:spLocks noChangeArrowheads="1"/>
                </p:cNvSpPr>
                <p:nvPr/>
              </p:nvSpPr>
              <p:spPr bwMode="auto">
                <a:xfrm>
                  <a:off x="5042" y="6944"/>
                  <a:ext cx="360" cy="313"/>
                </a:xfrm>
                <a:prstGeom prst="rect">
                  <a:avLst/>
                </a:prstGeom>
                <a:solidFill>
                  <a:srgbClr val="FFFFFF"/>
                </a:solidFill>
                <a:ln w="9525">
                  <a:solidFill>
                    <a:srgbClr val="000000"/>
                  </a:solidFill>
                  <a:miter lim="800000"/>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8649" name="Rectangle 29"/>
                <p:cNvSpPr>
                  <a:spLocks noChangeArrowheads="1"/>
                </p:cNvSpPr>
                <p:nvPr/>
              </p:nvSpPr>
              <p:spPr bwMode="auto">
                <a:xfrm>
                  <a:off x="4682" y="6944"/>
                  <a:ext cx="363" cy="31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rPr>
                    <a:t>B</a:t>
                  </a:r>
                </a:p>
              </p:txBody>
            </p:sp>
            <p:sp>
              <p:nvSpPr>
                <p:cNvPr id="1818650" name="Rectangle 30"/>
                <p:cNvSpPr>
                  <a:spLocks noChangeArrowheads="1"/>
                </p:cNvSpPr>
                <p:nvPr/>
              </p:nvSpPr>
              <p:spPr bwMode="auto">
                <a:xfrm>
                  <a:off x="5402" y="6944"/>
                  <a:ext cx="360" cy="313"/>
                </a:xfrm>
                <a:prstGeom prst="rect">
                  <a:avLst/>
                </a:prstGeom>
                <a:solidFill>
                  <a:srgbClr val="FFFFFF"/>
                </a:solidFill>
                <a:ln w="9525">
                  <a:solidFill>
                    <a:srgbClr val="000000"/>
                  </a:solidFill>
                  <a:miter lim="800000"/>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8651" name="Rectangle 31"/>
                <p:cNvSpPr>
                  <a:spLocks noChangeArrowheads="1"/>
                </p:cNvSpPr>
                <p:nvPr/>
              </p:nvSpPr>
              <p:spPr bwMode="auto">
                <a:xfrm>
                  <a:off x="4322" y="6944"/>
                  <a:ext cx="360" cy="31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sym typeface="Symbol" pitchFamily="18" charset="2"/>
                    </a:rPr>
                    <a:t></a:t>
                  </a:r>
                </a:p>
              </p:txBody>
            </p:sp>
            <p:sp>
              <p:nvSpPr>
                <p:cNvPr id="1818652" name="Rectangle 32"/>
                <p:cNvSpPr>
                  <a:spLocks noChangeArrowheads="1"/>
                </p:cNvSpPr>
                <p:nvPr/>
              </p:nvSpPr>
              <p:spPr bwMode="auto">
                <a:xfrm>
                  <a:off x="3962" y="6944"/>
                  <a:ext cx="360" cy="313"/>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sp>
            <p:nvSpPr>
              <p:cNvPr id="1818653" name="Line 33"/>
              <p:cNvSpPr>
                <a:spLocks noChangeShapeType="1"/>
              </p:cNvSpPr>
              <p:nvPr/>
            </p:nvSpPr>
            <p:spPr bwMode="auto">
              <a:xfrm flipH="1">
                <a:off x="2531" y="1421"/>
                <a:ext cx="320" cy="530"/>
              </a:xfrm>
              <a:prstGeom prst="line">
                <a:avLst/>
              </a:prstGeom>
              <a:noFill/>
              <a:ln w="28575">
                <a:solidFill>
                  <a:srgbClr val="000000"/>
                </a:solidFill>
                <a:round/>
                <a:headEnd/>
                <a:tailEnd type="stealth" w="lg" len="lg"/>
              </a:ln>
            </p:spPr>
            <p:txBody>
              <a:bodyPr/>
              <a:lstStyle/>
              <a:p>
                <a:endParaRPr lang="zh-CN" altLang="en-US"/>
              </a:p>
            </p:txBody>
          </p:sp>
          <p:sp>
            <p:nvSpPr>
              <p:cNvPr id="1818654" name="Line 34"/>
              <p:cNvSpPr>
                <a:spLocks noChangeShapeType="1"/>
              </p:cNvSpPr>
              <p:nvPr/>
            </p:nvSpPr>
            <p:spPr bwMode="auto">
              <a:xfrm>
                <a:off x="3408" y="1388"/>
                <a:ext cx="314" cy="595"/>
              </a:xfrm>
              <a:prstGeom prst="line">
                <a:avLst/>
              </a:prstGeom>
              <a:noFill/>
              <a:ln w="28575">
                <a:solidFill>
                  <a:srgbClr val="000000"/>
                </a:solidFill>
                <a:round/>
                <a:headEnd/>
                <a:tailEnd type="stealth" w="lg" len="lg"/>
              </a:ln>
            </p:spPr>
            <p:txBody>
              <a:bodyPr/>
              <a:lstStyle/>
              <a:p>
                <a:endParaRPr lang="zh-CN" altLang="en-US"/>
              </a:p>
            </p:txBody>
          </p:sp>
          <p:sp>
            <p:nvSpPr>
              <p:cNvPr id="1818655" name="Line 36"/>
              <p:cNvSpPr>
                <a:spLocks noChangeShapeType="1"/>
              </p:cNvSpPr>
              <p:nvPr/>
            </p:nvSpPr>
            <p:spPr bwMode="auto">
              <a:xfrm>
                <a:off x="2170" y="2122"/>
                <a:ext cx="269" cy="617"/>
              </a:xfrm>
              <a:prstGeom prst="line">
                <a:avLst/>
              </a:prstGeom>
              <a:noFill/>
              <a:ln w="28575">
                <a:solidFill>
                  <a:srgbClr val="000000"/>
                </a:solidFill>
                <a:round/>
                <a:headEnd/>
                <a:tailEnd type="stealth" w="lg" len="lg"/>
              </a:ln>
            </p:spPr>
            <p:txBody>
              <a:bodyPr/>
              <a:lstStyle/>
              <a:p>
                <a:endParaRPr lang="zh-CN" altLang="en-US"/>
              </a:p>
            </p:txBody>
          </p:sp>
          <p:sp>
            <p:nvSpPr>
              <p:cNvPr id="1818656" name="Line 37"/>
              <p:cNvSpPr>
                <a:spLocks noChangeShapeType="1"/>
              </p:cNvSpPr>
              <p:nvPr/>
            </p:nvSpPr>
            <p:spPr bwMode="auto">
              <a:xfrm flipH="1">
                <a:off x="3649" y="2093"/>
                <a:ext cx="185" cy="661"/>
              </a:xfrm>
              <a:prstGeom prst="line">
                <a:avLst/>
              </a:prstGeom>
              <a:noFill/>
              <a:ln w="28575">
                <a:solidFill>
                  <a:srgbClr val="000000"/>
                </a:solidFill>
                <a:prstDash val="dash"/>
                <a:round/>
                <a:headEnd/>
                <a:tailEnd type="stealth" w="lg" len="lg"/>
              </a:ln>
            </p:spPr>
            <p:txBody>
              <a:bodyPr/>
              <a:lstStyle/>
              <a:p>
                <a:endParaRPr lang="zh-CN" altLang="en-US"/>
              </a:p>
            </p:txBody>
          </p:sp>
          <p:sp>
            <p:nvSpPr>
              <p:cNvPr id="1818657" name="Line 38"/>
              <p:cNvSpPr>
                <a:spLocks noChangeShapeType="1"/>
              </p:cNvSpPr>
              <p:nvPr/>
            </p:nvSpPr>
            <p:spPr bwMode="auto">
              <a:xfrm flipH="1">
                <a:off x="3930" y="2093"/>
                <a:ext cx="192" cy="677"/>
              </a:xfrm>
              <a:prstGeom prst="line">
                <a:avLst/>
              </a:prstGeom>
              <a:noFill/>
              <a:ln w="28575">
                <a:solidFill>
                  <a:srgbClr val="000000"/>
                </a:solidFill>
                <a:round/>
                <a:headEnd/>
                <a:tailEnd type="stealth" w="lg" len="lg"/>
              </a:ln>
            </p:spPr>
            <p:txBody>
              <a:bodyPr/>
              <a:lstStyle/>
              <a:p>
                <a:endParaRPr lang="zh-CN" altLang="en-US"/>
              </a:p>
            </p:txBody>
          </p:sp>
          <p:sp>
            <p:nvSpPr>
              <p:cNvPr id="1818658" name="Line 39"/>
              <p:cNvSpPr>
                <a:spLocks noChangeShapeType="1"/>
              </p:cNvSpPr>
              <p:nvPr/>
            </p:nvSpPr>
            <p:spPr bwMode="auto">
              <a:xfrm>
                <a:off x="3130" y="970"/>
                <a:ext cx="0" cy="263"/>
              </a:xfrm>
              <a:prstGeom prst="line">
                <a:avLst/>
              </a:prstGeom>
              <a:noFill/>
              <a:ln w="28575">
                <a:solidFill>
                  <a:srgbClr val="000000"/>
                </a:solidFill>
                <a:round/>
                <a:headEnd/>
                <a:tailEnd type="stealth" w="lg" len="lg"/>
              </a:ln>
            </p:spPr>
            <p:txBody>
              <a:bodyPr/>
              <a:lstStyle/>
              <a:p>
                <a:endParaRPr lang="zh-CN" altLang="en-US"/>
              </a:p>
            </p:txBody>
          </p:sp>
          <p:grpSp>
            <p:nvGrpSpPr>
              <p:cNvPr id="6" name="Group 40"/>
              <p:cNvGrpSpPr>
                <a:grpSpLocks/>
              </p:cNvGrpSpPr>
              <p:nvPr/>
            </p:nvGrpSpPr>
            <p:grpSpPr bwMode="auto">
              <a:xfrm>
                <a:off x="1457" y="2729"/>
                <a:ext cx="1351" cy="277"/>
                <a:chOff x="4141" y="7859"/>
                <a:chExt cx="1801" cy="327"/>
              </a:xfrm>
            </p:grpSpPr>
            <p:sp>
              <p:nvSpPr>
                <p:cNvPr id="1818660" name="Rectangle 41"/>
                <p:cNvSpPr>
                  <a:spLocks noChangeArrowheads="1"/>
                </p:cNvSpPr>
                <p:nvPr/>
              </p:nvSpPr>
              <p:spPr bwMode="auto">
                <a:xfrm>
                  <a:off x="4502" y="7862"/>
                  <a:ext cx="360" cy="32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sym typeface="Symbol" pitchFamily="18" charset="2"/>
                    </a:rPr>
                    <a:t></a:t>
                  </a:r>
                </a:p>
              </p:txBody>
            </p:sp>
            <p:sp>
              <p:nvSpPr>
                <p:cNvPr id="1818661" name="Rectangle 42"/>
                <p:cNvSpPr>
                  <a:spLocks noChangeArrowheads="1"/>
                </p:cNvSpPr>
                <p:nvPr/>
              </p:nvSpPr>
              <p:spPr bwMode="auto">
                <a:xfrm>
                  <a:off x="4862" y="7862"/>
                  <a:ext cx="363" cy="32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rPr>
                    <a:t>C</a:t>
                  </a:r>
                </a:p>
              </p:txBody>
            </p:sp>
            <p:sp>
              <p:nvSpPr>
                <p:cNvPr id="1818662" name="Rectangle 43"/>
                <p:cNvSpPr>
                  <a:spLocks noChangeArrowheads="1"/>
                </p:cNvSpPr>
                <p:nvPr/>
              </p:nvSpPr>
              <p:spPr bwMode="auto">
                <a:xfrm>
                  <a:off x="5582" y="7862"/>
                  <a:ext cx="360" cy="324"/>
                </a:xfrm>
                <a:prstGeom prst="rect">
                  <a:avLst/>
                </a:prstGeom>
                <a:solidFill>
                  <a:srgbClr val="FFFFFF"/>
                </a:solidFill>
                <a:ln w="9525">
                  <a:solidFill>
                    <a:srgbClr val="000000"/>
                  </a:solidFill>
                  <a:miter lim="800000"/>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8663" name="Rectangle 44"/>
                <p:cNvSpPr>
                  <a:spLocks noChangeArrowheads="1"/>
                </p:cNvSpPr>
                <p:nvPr/>
              </p:nvSpPr>
              <p:spPr bwMode="auto">
                <a:xfrm>
                  <a:off x="5222" y="7862"/>
                  <a:ext cx="360" cy="32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sym typeface="Symbol" pitchFamily="18" charset="2"/>
                    </a:rPr>
                    <a:t></a:t>
                  </a:r>
                </a:p>
              </p:txBody>
            </p:sp>
            <p:sp>
              <p:nvSpPr>
                <p:cNvPr id="1818664" name="Rectangle 45"/>
                <p:cNvSpPr>
                  <a:spLocks noChangeArrowheads="1"/>
                </p:cNvSpPr>
                <p:nvPr/>
              </p:nvSpPr>
              <p:spPr bwMode="auto">
                <a:xfrm>
                  <a:off x="4141" y="7859"/>
                  <a:ext cx="361" cy="327"/>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solidFill>
                        <a:srgbClr val="FF0000"/>
                      </a:solidFill>
                      <a:latin typeface="Times New Roman" pitchFamily="18" charset="0"/>
                      <a:sym typeface="Symbol" pitchFamily="18" charset="2"/>
                    </a:rPr>
                    <a:t></a:t>
                  </a:r>
                </a:p>
              </p:txBody>
            </p:sp>
          </p:grpSp>
          <p:grpSp>
            <p:nvGrpSpPr>
              <p:cNvPr id="7" name="Group 46"/>
              <p:cNvGrpSpPr>
                <a:grpSpLocks/>
              </p:cNvGrpSpPr>
              <p:nvPr/>
            </p:nvGrpSpPr>
            <p:grpSpPr bwMode="auto">
              <a:xfrm>
                <a:off x="3331" y="2761"/>
                <a:ext cx="1349" cy="267"/>
                <a:chOff x="6674" y="7861"/>
                <a:chExt cx="1800" cy="314"/>
              </a:xfrm>
            </p:grpSpPr>
            <p:grpSp>
              <p:nvGrpSpPr>
                <p:cNvPr id="8" name="Group 47"/>
                <p:cNvGrpSpPr>
                  <a:grpSpLocks/>
                </p:cNvGrpSpPr>
                <p:nvPr/>
              </p:nvGrpSpPr>
              <p:grpSpPr bwMode="auto">
                <a:xfrm>
                  <a:off x="6674" y="7861"/>
                  <a:ext cx="1800" cy="313"/>
                  <a:chOff x="5521" y="4556"/>
                  <a:chExt cx="1800" cy="313"/>
                </a:xfrm>
              </p:grpSpPr>
              <p:sp>
                <p:nvSpPr>
                  <p:cNvPr id="1818667" name="Rectangle 48"/>
                  <p:cNvSpPr>
                    <a:spLocks noChangeArrowheads="1"/>
                  </p:cNvSpPr>
                  <p:nvPr/>
                </p:nvSpPr>
                <p:spPr bwMode="auto">
                  <a:xfrm>
                    <a:off x="5881" y="4556"/>
                    <a:ext cx="360" cy="31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sym typeface="Symbol" pitchFamily="18" charset="2"/>
                      </a:rPr>
                      <a:t></a:t>
                    </a:r>
                  </a:p>
                </p:txBody>
              </p:sp>
              <p:sp>
                <p:nvSpPr>
                  <p:cNvPr id="1818668" name="Rectangle 49"/>
                  <p:cNvSpPr>
                    <a:spLocks noChangeArrowheads="1"/>
                  </p:cNvSpPr>
                  <p:nvPr/>
                </p:nvSpPr>
                <p:spPr bwMode="auto">
                  <a:xfrm>
                    <a:off x="5521" y="4556"/>
                    <a:ext cx="360" cy="313"/>
                  </a:xfrm>
                  <a:prstGeom prst="rect">
                    <a:avLst/>
                  </a:prstGeom>
                  <a:solidFill>
                    <a:srgbClr val="FFFFFF"/>
                  </a:solidFill>
                  <a:ln w="9525">
                    <a:solidFill>
                      <a:srgbClr val="000000"/>
                    </a:solidFill>
                    <a:miter lim="800000"/>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8669" name="Rectangle 50"/>
                  <p:cNvSpPr>
                    <a:spLocks noChangeArrowheads="1"/>
                  </p:cNvSpPr>
                  <p:nvPr/>
                </p:nvSpPr>
                <p:spPr bwMode="auto">
                  <a:xfrm>
                    <a:off x="6961" y="4556"/>
                    <a:ext cx="360" cy="313"/>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818670" name="Rectangle 51"/>
                  <p:cNvSpPr>
                    <a:spLocks noChangeArrowheads="1"/>
                  </p:cNvSpPr>
                  <p:nvPr/>
                </p:nvSpPr>
                <p:spPr bwMode="auto">
                  <a:xfrm>
                    <a:off x="6601" y="4556"/>
                    <a:ext cx="360" cy="31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sym typeface="Symbol" pitchFamily="18" charset="2"/>
                      </a:rPr>
                      <a:t></a:t>
                    </a:r>
                  </a:p>
                </p:txBody>
              </p:sp>
            </p:grpSp>
            <p:sp>
              <p:nvSpPr>
                <p:cNvPr id="1818671" name="Rectangle 52"/>
                <p:cNvSpPr>
                  <a:spLocks noChangeArrowheads="1"/>
                </p:cNvSpPr>
                <p:nvPr/>
              </p:nvSpPr>
              <p:spPr bwMode="auto">
                <a:xfrm>
                  <a:off x="7391" y="7865"/>
                  <a:ext cx="360" cy="310"/>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a:latin typeface="Times New Roman" pitchFamily="18" charset="0"/>
                    </a:rPr>
                    <a:t>E</a:t>
                  </a:r>
                </a:p>
              </p:txBody>
            </p:sp>
          </p:grpSp>
          <p:sp>
            <p:nvSpPr>
              <p:cNvPr id="1818672" name="Line 53"/>
              <p:cNvSpPr>
                <a:spLocks noChangeShapeType="1"/>
              </p:cNvSpPr>
              <p:nvPr/>
            </p:nvSpPr>
            <p:spPr bwMode="auto">
              <a:xfrm flipH="1" flipV="1">
                <a:off x="2408" y="2208"/>
                <a:ext cx="262" cy="642"/>
              </a:xfrm>
              <a:prstGeom prst="line">
                <a:avLst/>
              </a:prstGeom>
              <a:noFill/>
              <a:ln w="34925">
                <a:solidFill>
                  <a:srgbClr val="FF0000"/>
                </a:solidFill>
                <a:prstDash val="dash"/>
                <a:round/>
                <a:headEnd/>
                <a:tailEnd type="stealth" w="lg" len="lg"/>
              </a:ln>
            </p:spPr>
            <p:txBody>
              <a:bodyPr/>
              <a:lstStyle/>
              <a:p>
                <a:endParaRPr lang="zh-CN" altLang="en-US"/>
              </a:p>
            </p:txBody>
          </p:sp>
          <p:sp>
            <p:nvSpPr>
              <p:cNvPr id="1818673" name="Line 55"/>
              <p:cNvSpPr>
                <a:spLocks noChangeShapeType="1"/>
              </p:cNvSpPr>
              <p:nvPr/>
            </p:nvSpPr>
            <p:spPr bwMode="auto">
              <a:xfrm>
                <a:off x="2463" y="2088"/>
                <a:ext cx="610" cy="0"/>
              </a:xfrm>
              <a:prstGeom prst="line">
                <a:avLst/>
              </a:prstGeom>
              <a:noFill/>
              <a:ln w="34925">
                <a:solidFill>
                  <a:srgbClr val="FF0000"/>
                </a:solidFill>
                <a:prstDash val="dash"/>
                <a:round/>
                <a:headEnd/>
                <a:tailEnd type="none" w="med" len="lg"/>
              </a:ln>
            </p:spPr>
            <p:txBody>
              <a:bodyPr/>
              <a:lstStyle/>
              <a:p>
                <a:endParaRPr lang="zh-CN" altLang="en-US"/>
              </a:p>
            </p:txBody>
          </p:sp>
          <p:sp>
            <p:nvSpPr>
              <p:cNvPr id="1818674" name="Line 56"/>
              <p:cNvSpPr>
                <a:spLocks noChangeShapeType="1"/>
              </p:cNvSpPr>
              <p:nvPr/>
            </p:nvSpPr>
            <p:spPr bwMode="auto">
              <a:xfrm>
                <a:off x="3091" y="2091"/>
                <a:ext cx="1" cy="812"/>
              </a:xfrm>
              <a:prstGeom prst="line">
                <a:avLst/>
              </a:prstGeom>
              <a:noFill/>
              <a:ln w="34925">
                <a:solidFill>
                  <a:srgbClr val="FF0000"/>
                </a:solidFill>
                <a:prstDash val="dash"/>
                <a:round/>
                <a:headEnd/>
                <a:tailEnd type="none" w="med" len="lg"/>
              </a:ln>
            </p:spPr>
            <p:txBody>
              <a:bodyPr/>
              <a:lstStyle/>
              <a:p>
                <a:endParaRPr lang="zh-CN" altLang="en-US"/>
              </a:p>
            </p:txBody>
          </p:sp>
          <p:sp>
            <p:nvSpPr>
              <p:cNvPr id="1818675" name="Line 57"/>
              <p:cNvSpPr>
                <a:spLocks noChangeShapeType="1"/>
              </p:cNvSpPr>
              <p:nvPr/>
            </p:nvSpPr>
            <p:spPr bwMode="auto">
              <a:xfrm>
                <a:off x="3072" y="2900"/>
                <a:ext cx="267" cy="1"/>
              </a:xfrm>
              <a:prstGeom prst="line">
                <a:avLst/>
              </a:prstGeom>
              <a:noFill/>
              <a:ln w="34925">
                <a:solidFill>
                  <a:srgbClr val="FF0000"/>
                </a:solidFill>
                <a:prstDash val="dash"/>
                <a:round/>
                <a:headEnd/>
                <a:tailEnd type="stealth" w="lg" len="lg"/>
              </a:ln>
            </p:spPr>
            <p:txBody>
              <a:bodyPr/>
              <a:lstStyle/>
              <a:p>
                <a:endParaRPr lang="zh-CN" altLang="en-US"/>
              </a:p>
            </p:txBody>
          </p:sp>
          <p:sp>
            <p:nvSpPr>
              <p:cNvPr id="1818676" name="Line 59"/>
              <p:cNvSpPr>
                <a:spLocks noChangeShapeType="1"/>
              </p:cNvSpPr>
              <p:nvPr/>
            </p:nvSpPr>
            <p:spPr bwMode="auto">
              <a:xfrm flipV="1">
                <a:off x="4930" y="1395"/>
                <a:ext cx="0" cy="684"/>
              </a:xfrm>
              <a:prstGeom prst="line">
                <a:avLst/>
              </a:prstGeom>
              <a:noFill/>
              <a:ln w="34925">
                <a:solidFill>
                  <a:srgbClr val="FF0000"/>
                </a:solidFill>
                <a:prstDash val="dash"/>
                <a:round/>
                <a:headEnd/>
                <a:tailEnd type="none" w="med" len="lg"/>
              </a:ln>
            </p:spPr>
            <p:txBody>
              <a:bodyPr/>
              <a:lstStyle/>
              <a:p>
                <a:endParaRPr lang="zh-CN" altLang="en-US"/>
              </a:p>
            </p:txBody>
          </p:sp>
          <p:sp>
            <p:nvSpPr>
              <p:cNvPr id="1818677" name="Line 60"/>
              <p:cNvSpPr>
                <a:spLocks noChangeShapeType="1"/>
              </p:cNvSpPr>
              <p:nvPr/>
            </p:nvSpPr>
            <p:spPr bwMode="auto">
              <a:xfrm flipH="1">
                <a:off x="3812" y="1387"/>
                <a:ext cx="1121" cy="1"/>
              </a:xfrm>
              <a:prstGeom prst="line">
                <a:avLst/>
              </a:prstGeom>
              <a:noFill/>
              <a:ln w="34925">
                <a:solidFill>
                  <a:srgbClr val="FF0000"/>
                </a:solidFill>
                <a:prstDash val="dash"/>
                <a:round/>
                <a:headEnd/>
                <a:tailEnd type="stealth" w="lg" len="lg"/>
              </a:ln>
            </p:spPr>
            <p:txBody>
              <a:bodyPr/>
              <a:lstStyle/>
              <a:p>
                <a:endParaRPr lang="zh-CN" altLang="en-US"/>
              </a:p>
            </p:txBody>
          </p:sp>
          <p:grpSp>
            <p:nvGrpSpPr>
              <p:cNvPr id="9" name="Group 78"/>
              <p:cNvGrpSpPr>
                <a:grpSpLocks/>
              </p:cNvGrpSpPr>
              <p:nvPr/>
            </p:nvGrpSpPr>
            <p:grpSpPr bwMode="auto">
              <a:xfrm>
                <a:off x="2575" y="880"/>
                <a:ext cx="2460" cy="1073"/>
                <a:chOff x="2575" y="880"/>
                <a:chExt cx="2460" cy="1073"/>
              </a:xfrm>
            </p:grpSpPr>
            <p:sp>
              <p:nvSpPr>
                <p:cNvPr id="1818679" name="Line 62"/>
                <p:cNvSpPr>
                  <a:spLocks noChangeShapeType="1"/>
                </p:cNvSpPr>
                <p:nvPr/>
              </p:nvSpPr>
              <p:spPr bwMode="auto">
                <a:xfrm flipV="1">
                  <a:off x="2575" y="883"/>
                  <a:ext cx="1" cy="488"/>
                </a:xfrm>
                <a:prstGeom prst="line">
                  <a:avLst/>
                </a:prstGeom>
                <a:noFill/>
                <a:ln w="28575">
                  <a:solidFill>
                    <a:srgbClr val="000000"/>
                  </a:solidFill>
                  <a:prstDash val="dash"/>
                  <a:round/>
                  <a:headEnd/>
                  <a:tailEnd type="none" w="med" len="lg"/>
                </a:ln>
              </p:spPr>
              <p:txBody>
                <a:bodyPr/>
                <a:lstStyle/>
                <a:p>
                  <a:endParaRPr lang="zh-CN" altLang="en-US"/>
                </a:p>
              </p:txBody>
            </p:sp>
            <p:sp>
              <p:nvSpPr>
                <p:cNvPr id="1818680" name="Line 63"/>
                <p:cNvSpPr>
                  <a:spLocks noChangeShapeType="1"/>
                </p:cNvSpPr>
                <p:nvPr/>
              </p:nvSpPr>
              <p:spPr bwMode="auto">
                <a:xfrm>
                  <a:off x="2579" y="885"/>
                  <a:ext cx="2451" cy="1"/>
                </a:xfrm>
                <a:prstGeom prst="line">
                  <a:avLst/>
                </a:prstGeom>
                <a:noFill/>
                <a:ln w="28575">
                  <a:solidFill>
                    <a:srgbClr val="000000"/>
                  </a:solidFill>
                  <a:prstDash val="dash"/>
                  <a:round/>
                  <a:headEnd/>
                  <a:tailEnd type="none" w="med" len="lg"/>
                </a:ln>
              </p:spPr>
              <p:txBody>
                <a:bodyPr/>
                <a:lstStyle/>
                <a:p>
                  <a:endParaRPr lang="zh-CN" altLang="en-US"/>
                </a:p>
              </p:txBody>
            </p:sp>
            <p:sp>
              <p:nvSpPr>
                <p:cNvPr id="1818681" name="Line 64"/>
                <p:cNvSpPr>
                  <a:spLocks noChangeShapeType="1"/>
                </p:cNvSpPr>
                <p:nvPr/>
              </p:nvSpPr>
              <p:spPr bwMode="auto">
                <a:xfrm>
                  <a:off x="5035" y="880"/>
                  <a:ext cx="0" cy="1073"/>
                </a:xfrm>
                <a:prstGeom prst="line">
                  <a:avLst/>
                </a:prstGeom>
                <a:noFill/>
                <a:ln w="28575">
                  <a:solidFill>
                    <a:srgbClr val="000000"/>
                  </a:solidFill>
                  <a:prstDash val="dash"/>
                  <a:round/>
                  <a:headEnd/>
                  <a:tailEnd type="stealth" w="lg" len="lg"/>
                </a:ln>
                <a:effectLst/>
              </p:spPr>
              <p:txBody>
                <a:bodyPr/>
                <a:lstStyle/>
                <a:p>
                  <a:endParaRPr lang="zh-CN" altLang="en-US"/>
                </a:p>
              </p:txBody>
            </p:sp>
          </p:grpSp>
          <p:sp>
            <p:nvSpPr>
              <p:cNvPr id="1818682" name="Line 65"/>
              <p:cNvSpPr>
                <a:spLocks noChangeShapeType="1"/>
              </p:cNvSpPr>
              <p:nvPr/>
            </p:nvSpPr>
            <p:spPr bwMode="auto">
              <a:xfrm flipV="1">
                <a:off x="4532" y="2213"/>
                <a:ext cx="202" cy="706"/>
              </a:xfrm>
              <a:prstGeom prst="line">
                <a:avLst/>
              </a:prstGeom>
              <a:noFill/>
              <a:ln w="34925">
                <a:solidFill>
                  <a:srgbClr val="FF0000"/>
                </a:solidFill>
                <a:prstDash val="dash"/>
                <a:round/>
                <a:headEnd/>
                <a:tailEnd type="stealth" w="lg" len="lg"/>
              </a:ln>
            </p:spPr>
            <p:txBody>
              <a:bodyPr/>
              <a:lstStyle/>
              <a:p>
                <a:endParaRPr lang="zh-CN" altLang="en-US"/>
              </a:p>
            </p:txBody>
          </p:sp>
          <p:sp>
            <p:nvSpPr>
              <p:cNvPr id="1818683" name="Line 67"/>
              <p:cNvSpPr>
                <a:spLocks noChangeShapeType="1"/>
              </p:cNvSpPr>
              <p:nvPr/>
            </p:nvSpPr>
            <p:spPr bwMode="auto">
              <a:xfrm flipH="1">
                <a:off x="856" y="3256"/>
                <a:ext cx="2593" cy="0"/>
              </a:xfrm>
              <a:prstGeom prst="line">
                <a:avLst/>
              </a:prstGeom>
              <a:noFill/>
              <a:ln w="28575">
                <a:solidFill>
                  <a:srgbClr val="000000"/>
                </a:solidFill>
                <a:prstDash val="dash"/>
                <a:round/>
                <a:headEnd/>
                <a:tailEnd type="none" w="med" len="lg"/>
              </a:ln>
            </p:spPr>
            <p:txBody>
              <a:bodyPr/>
              <a:lstStyle/>
              <a:p>
                <a:endParaRPr lang="zh-CN" altLang="en-US"/>
              </a:p>
            </p:txBody>
          </p:sp>
          <p:sp>
            <p:nvSpPr>
              <p:cNvPr id="1818684" name="Line 68"/>
              <p:cNvSpPr>
                <a:spLocks noChangeShapeType="1"/>
              </p:cNvSpPr>
              <p:nvPr/>
            </p:nvSpPr>
            <p:spPr bwMode="auto">
              <a:xfrm flipV="1">
                <a:off x="856" y="2102"/>
                <a:ext cx="304" cy="1"/>
              </a:xfrm>
              <a:prstGeom prst="line">
                <a:avLst/>
              </a:prstGeom>
              <a:noFill/>
              <a:ln w="28575">
                <a:solidFill>
                  <a:srgbClr val="000000"/>
                </a:solidFill>
                <a:prstDash val="dash"/>
                <a:round/>
                <a:headEnd/>
                <a:tailEnd type="stealth" w="lg" len="lg"/>
              </a:ln>
            </p:spPr>
            <p:txBody>
              <a:bodyPr/>
              <a:lstStyle/>
              <a:p>
                <a:endParaRPr lang="zh-CN" altLang="en-US"/>
              </a:p>
            </p:txBody>
          </p:sp>
          <p:sp>
            <p:nvSpPr>
              <p:cNvPr id="1818685" name="Line 69"/>
              <p:cNvSpPr>
                <a:spLocks noChangeShapeType="1"/>
              </p:cNvSpPr>
              <p:nvPr/>
            </p:nvSpPr>
            <p:spPr bwMode="auto">
              <a:xfrm flipV="1">
                <a:off x="3462" y="2897"/>
                <a:ext cx="0" cy="364"/>
              </a:xfrm>
              <a:prstGeom prst="line">
                <a:avLst/>
              </a:prstGeom>
              <a:noFill/>
              <a:ln w="28575">
                <a:solidFill>
                  <a:srgbClr val="000000"/>
                </a:solidFill>
                <a:prstDash val="dash"/>
                <a:round/>
                <a:headEnd/>
                <a:tailEnd type="none" w="med" len="lg"/>
              </a:ln>
            </p:spPr>
            <p:txBody>
              <a:bodyPr/>
              <a:lstStyle/>
              <a:p>
                <a:endParaRPr lang="zh-CN" altLang="en-US"/>
              </a:p>
            </p:txBody>
          </p:sp>
          <p:sp>
            <p:nvSpPr>
              <p:cNvPr id="1818686" name="Line 70"/>
              <p:cNvSpPr>
                <a:spLocks noChangeShapeType="1"/>
              </p:cNvSpPr>
              <p:nvPr/>
            </p:nvSpPr>
            <p:spPr bwMode="auto">
              <a:xfrm>
                <a:off x="854" y="2101"/>
                <a:ext cx="0" cy="1152"/>
              </a:xfrm>
              <a:prstGeom prst="line">
                <a:avLst/>
              </a:prstGeom>
              <a:noFill/>
              <a:ln w="28575">
                <a:solidFill>
                  <a:srgbClr val="000000"/>
                </a:solidFill>
                <a:prstDash val="dash"/>
                <a:round/>
                <a:headEnd/>
                <a:tailEnd/>
              </a:ln>
              <a:effectLst/>
            </p:spPr>
            <p:txBody>
              <a:bodyPr/>
              <a:lstStyle/>
              <a:p>
                <a:endParaRPr lang="zh-CN" altLang="en-US"/>
              </a:p>
            </p:txBody>
          </p:sp>
          <p:sp>
            <p:nvSpPr>
              <p:cNvPr id="1818687" name="Text Box 71"/>
              <p:cNvSpPr txBox="1">
                <a:spLocks noChangeArrowheads="1"/>
              </p:cNvSpPr>
              <p:nvPr/>
            </p:nvSpPr>
            <p:spPr bwMode="auto">
              <a:xfrm>
                <a:off x="934" y="3044"/>
                <a:ext cx="408" cy="140"/>
              </a:xfrm>
              <a:prstGeom prst="rect">
                <a:avLst/>
              </a:prstGeom>
              <a:noFill/>
              <a:ln w="9525">
                <a:noFill/>
                <a:miter lim="800000"/>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500" b="1" i="1">
                    <a:latin typeface="Times New Roman" pitchFamily="18" charset="0"/>
                  </a:rPr>
                  <a:t>Pred</a:t>
                </a:r>
                <a:endParaRPr lang="en-US" altLang="zh-CN" sz="2500" b="1">
                  <a:latin typeface="Times New Roman" pitchFamily="18" charset="0"/>
                </a:endParaRPr>
              </a:p>
            </p:txBody>
          </p:sp>
          <p:sp>
            <p:nvSpPr>
              <p:cNvPr id="1818688" name="Line 35"/>
              <p:cNvSpPr>
                <a:spLocks noChangeShapeType="1"/>
              </p:cNvSpPr>
              <p:nvPr/>
            </p:nvSpPr>
            <p:spPr bwMode="auto">
              <a:xfrm>
                <a:off x="1305" y="2101"/>
                <a:ext cx="295" cy="642"/>
              </a:xfrm>
              <a:prstGeom prst="line">
                <a:avLst/>
              </a:prstGeom>
              <a:noFill/>
              <a:ln w="28575">
                <a:solidFill>
                  <a:srgbClr val="000000"/>
                </a:solidFill>
                <a:prstDash val="dash"/>
                <a:round/>
                <a:headEnd/>
                <a:tailEnd type="stealth" w="lg" len="lg"/>
              </a:ln>
            </p:spPr>
            <p:txBody>
              <a:bodyPr/>
              <a:lstStyle/>
              <a:p>
                <a:endParaRPr lang="zh-CN" altLang="en-US"/>
              </a:p>
            </p:txBody>
          </p:sp>
          <p:sp>
            <p:nvSpPr>
              <p:cNvPr id="1818689" name="Text Box 73"/>
              <p:cNvSpPr txBox="1">
                <a:spLocks noChangeArrowheads="1"/>
              </p:cNvSpPr>
              <p:nvPr/>
            </p:nvSpPr>
            <p:spPr bwMode="auto">
              <a:xfrm>
                <a:off x="1504" y="2294"/>
                <a:ext cx="408" cy="141"/>
              </a:xfrm>
              <a:prstGeom prst="rect">
                <a:avLst/>
              </a:prstGeom>
              <a:noFill/>
              <a:ln w="9525">
                <a:noFill/>
                <a:miter lim="800000"/>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500" b="1" i="1">
                    <a:latin typeface="Times New Roman" pitchFamily="18" charset="0"/>
                  </a:rPr>
                  <a:t>Pred</a:t>
                </a:r>
                <a:endParaRPr lang="en-US" altLang="zh-CN" sz="2500" b="1">
                  <a:latin typeface="Times New Roman" pitchFamily="18" charset="0"/>
                </a:endParaRPr>
              </a:p>
            </p:txBody>
          </p:sp>
        </p:grpSp>
      </p:grpSp>
    </p:spTree>
  </p:cSld>
  <p:clrMapOvr>
    <a:masterClrMapping/>
  </p:clrMapOvr>
  <p:transition>
    <p:strips dir="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378" name="Rectangle 2"/>
          <p:cNvSpPr>
            <a:spLocks noGrp="1" noChangeArrowheads="1"/>
          </p:cNvSpPr>
          <p:nvPr>
            <p:ph type="title"/>
          </p:nvPr>
        </p:nvSpPr>
        <p:spPr>
          <a:xfrm>
            <a:off x="287338" y="296863"/>
            <a:ext cx="5367337" cy="530225"/>
          </a:xfrm>
          <a:noFill/>
          <a:ln/>
        </p:spPr>
        <p:txBody>
          <a:bodyPr/>
          <a:lstStyle/>
          <a:p>
            <a:pPr algn="l"/>
            <a:r>
              <a:rPr lang="en-US" altLang="zh-CN" b="1">
                <a:ea typeface="宋体" pitchFamily="2" charset="-122"/>
              </a:rPr>
              <a:t>5.4  </a:t>
            </a:r>
            <a:r>
              <a:rPr lang="zh-CN" altLang="en-US" b="1">
                <a:ea typeface="宋体" pitchFamily="2" charset="-122"/>
              </a:rPr>
              <a:t>压缩与哈夫曼树</a:t>
            </a:r>
          </a:p>
        </p:txBody>
      </p:sp>
      <p:sp>
        <p:nvSpPr>
          <p:cNvPr id="1765379" name="Rectangle 3"/>
          <p:cNvSpPr>
            <a:spLocks noGrp="1" noChangeArrowheads="1"/>
          </p:cNvSpPr>
          <p:nvPr>
            <p:ph type="body" idx="1"/>
          </p:nvPr>
        </p:nvSpPr>
        <p:spPr>
          <a:xfrm>
            <a:off x="431800" y="908050"/>
            <a:ext cx="8208963" cy="5545138"/>
          </a:xfrm>
        </p:spPr>
        <p:txBody>
          <a:bodyPr/>
          <a:lstStyle/>
          <a:p>
            <a:pPr marL="0" indent="0">
              <a:buFont typeface="Monotype Sorts" pitchFamily="2" charset="2"/>
              <a:buNone/>
            </a:pPr>
            <a:r>
              <a:rPr kumimoji="0" lang="en-US" altLang="zh-CN" sz="3200">
                <a:solidFill>
                  <a:schemeClr val="tx2"/>
                </a:solidFill>
                <a:ea typeface="宋体" pitchFamily="2" charset="-122"/>
              </a:rPr>
              <a:t>5.4.1</a:t>
            </a:r>
            <a:r>
              <a:rPr kumimoji="0" lang="zh-CN" altLang="en-US" sz="3200">
                <a:solidFill>
                  <a:schemeClr val="tx2"/>
                </a:solidFill>
                <a:ea typeface="宋体" pitchFamily="2" charset="-122"/>
              </a:rPr>
              <a:t>　文件编码</a:t>
            </a:r>
          </a:p>
          <a:p>
            <a:pPr marL="0" indent="0">
              <a:buFont typeface="Monotype Sorts" pitchFamily="2" charset="2"/>
              <a:buNone/>
            </a:pPr>
            <a:r>
              <a:rPr kumimoji="0" lang="en-US" altLang="zh-CN" sz="3200">
                <a:solidFill>
                  <a:schemeClr val="tx2"/>
                </a:solidFill>
                <a:ea typeface="宋体" pitchFamily="2" charset="-122"/>
              </a:rPr>
              <a:t>5.4.2</a:t>
            </a:r>
            <a:r>
              <a:rPr kumimoji="0" lang="zh-CN" altLang="en-US" sz="3200">
                <a:solidFill>
                  <a:schemeClr val="tx2"/>
                </a:solidFill>
                <a:ea typeface="宋体" pitchFamily="2" charset="-122"/>
              </a:rPr>
              <a:t>　扩充二叉树</a:t>
            </a:r>
          </a:p>
          <a:p>
            <a:pPr marL="0" indent="0">
              <a:buFont typeface="Monotype Sorts" pitchFamily="2" charset="2"/>
              <a:buNone/>
            </a:pPr>
            <a:r>
              <a:rPr kumimoji="0" lang="en-US" altLang="zh-CN" sz="3200">
                <a:solidFill>
                  <a:schemeClr val="tx2"/>
                </a:solidFill>
                <a:ea typeface="宋体" pitchFamily="2" charset="-122"/>
              </a:rPr>
              <a:t>5.4.3</a:t>
            </a:r>
            <a:r>
              <a:rPr kumimoji="0" lang="zh-CN" altLang="en-US" sz="3200">
                <a:solidFill>
                  <a:schemeClr val="tx2"/>
                </a:solidFill>
                <a:ea typeface="宋体" pitchFamily="2" charset="-122"/>
              </a:rPr>
              <a:t>　哈夫曼树与哈夫曼编码</a:t>
            </a:r>
          </a:p>
          <a:p>
            <a:pPr marL="0" indent="0" algn="just" eaLnBrk="1" hangingPunct="1">
              <a:lnSpc>
                <a:spcPct val="110000"/>
              </a:lnSpc>
              <a:spcBef>
                <a:spcPct val="30000"/>
              </a:spcBef>
              <a:buClrTx/>
              <a:buSzTx/>
              <a:buFont typeface="Monotype Sorts" pitchFamily="2" charset="2"/>
              <a:buNone/>
            </a:pPr>
            <a:r>
              <a:rPr lang="zh-CN" altLang="en-US" sz="3200">
                <a:solidFill>
                  <a:srgbClr val="CC6600"/>
                </a:solidFill>
                <a:ea typeface="宋体" pitchFamily="2" charset="-122"/>
              </a:rPr>
              <a:t>    数据压缩</a:t>
            </a:r>
            <a:r>
              <a:rPr lang="zh-CN" altLang="en-US" sz="3200">
                <a:ea typeface="宋体" pitchFamily="2" charset="-122"/>
              </a:rPr>
              <a:t>是计算机科学中的重要技术。数据压缩过程称为编码，即将文件中的每个字符均转换为一个唯一的二进制位串。</a:t>
            </a:r>
          </a:p>
          <a:p>
            <a:pPr marL="0" indent="0" algn="just">
              <a:spcBef>
                <a:spcPct val="0"/>
              </a:spcBef>
              <a:buFont typeface="Monotype Sorts" pitchFamily="2" charset="2"/>
              <a:buNone/>
            </a:pPr>
            <a:r>
              <a:rPr lang="zh-CN" altLang="en-US" sz="3200">
                <a:ea typeface="宋体" pitchFamily="2" charset="-122"/>
              </a:rPr>
              <a:t>    数据解压过程称为解码，即将二进制位串转换为对应的字符。压缩的关键在于编码的方法，哈夫曼编码是一种最常用的无损压缩编码方法。</a:t>
            </a:r>
          </a:p>
        </p:txBody>
      </p:sp>
    </p:spTree>
  </p:cSld>
  <p:clrMapOvr>
    <a:masterClrMapping/>
  </p:clrMapOvr>
  <p:transition>
    <p:strips dir="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402" name="Rectangle 2"/>
          <p:cNvSpPr>
            <a:spLocks noGrp="1" noChangeArrowheads="1"/>
          </p:cNvSpPr>
          <p:nvPr>
            <p:ph type="title" idx="4294967295"/>
          </p:nvPr>
        </p:nvSpPr>
        <p:spPr>
          <a:xfrm>
            <a:off x="539750" y="703263"/>
            <a:ext cx="5367338" cy="530225"/>
          </a:xfrm>
          <a:noFill/>
        </p:spPr>
        <p:txBody>
          <a:bodyPr/>
          <a:lstStyle/>
          <a:p>
            <a:pPr algn="l"/>
            <a:r>
              <a:rPr lang="en-US" altLang="zh-CN" b="1">
                <a:ea typeface="宋体" pitchFamily="2" charset="-122"/>
              </a:rPr>
              <a:t>5.4  </a:t>
            </a:r>
            <a:r>
              <a:rPr lang="zh-CN" altLang="en-US" b="1">
                <a:ea typeface="宋体" pitchFamily="2" charset="-122"/>
              </a:rPr>
              <a:t>压缩与哈夫曼树</a:t>
            </a:r>
          </a:p>
        </p:txBody>
      </p:sp>
      <p:sp>
        <p:nvSpPr>
          <p:cNvPr id="1766403" name="Rectangle 3"/>
          <p:cNvSpPr>
            <a:spLocks noGrp="1" noChangeArrowheads="1"/>
          </p:cNvSpPr>
          <p:nvPr>
            <p:ph type="body" idx="4294967295"/>
          </p:nvPr>
        </p:nvSpPr>
        <p:spPr>
          <a:xfrm>
            <a:off x="431800" y="1520825"/>
            <a:ext cx="8208963" cy="3714750"/>
          </a:xfrm>
        </p:spPr>
        <p:txBody>
          <a:bodyPr/>
          <a:lstStyle/>
          <a:p>
            <a:pPr marL="0" indent="0" algn="just">
              <a:buClr>
                <a:schemeClr val="tx1"/>
              </a:buClr>
              <a:buSzTx/>
              <a:buFont typeface="Wingdings" pitchFamily="2" charset="2"/>
              <a:buChar char="Ø"/>
            </a:pPr>
            <a:r>
              <a:rPr lang="en-US" altLang="zh-CN" sz="3200"/>
              <a:t>  </a:t>
            </a:r>
            <a:r>
              <a:rPr lang="zh-CN" altLang="en-US" sz="3200">
                <a:solidFill>
                  <a:srgbClr val="FF0000"/>
                </a:solidFill>
                <a:latin typeface="黑体" pitchFamily="49" charset="-122"/>
                <a:ea typeface="黑体" pitchFamily="49" charset="-122"/>
              </a:rPr>
              <a:t>问题提出</a:t>
            </a:r>
            <a:r>
              <a:rPr lang="zh-CN" altLang="en-US" sz="3200">
                <a:latin typeface="宋体" pitchFamily="2" charset="-122"/>
                <a:ea typeface="宋体" pitchFamily="2" charset="-122"/>
              </a:rPr>
              <a:t>：如何设计最优编码方案？</a:t>
            </a:r>
          </a:p>
          <a:p>
            <a:pPr marL="0" indent="0" algn="just">
              <a:buClr>
                <a:schemeClr val="tx1"/>
              </a:buClr>
              <a:buSzTx/>
              <a:buFont typeface="Wingdings" pitchFamily="2" charset="2"/>
              <a:buChar char="Ø"/>
            </a:pPr>
            <a:r>
              <a:rPr lang="zh-CN" altLang="en-US" sz="3200">
                <a:latin typeface="宋体" pitchFamily="2" charset="-122"/>
                <a:ea typeface="宋体" pitchFamily="2" charset="-122"/>
              </a:rPr>
              <a:t> </a:t>
            </a:r>
            <a:r>
              <a:rPr lang="zh-CN" altLang="en-US" sz="3200">
                <a:solidFill>
                  <a:srgbClr val="FF0000"/>
                </a:solidFill>
                <a:latin typeface="黑体" pitchFamily="49" charset="-122"/>
                <a:ea typeface="黑体" pitchFamily="49" charset="-122"/>
              </a:rPr>
              <a:t>问题建模</a:t>
            </a:r>
            <a:r>
              <a:rPr lang="zh-CN" altLang="en-US" sz="3200">
                <a:latin typeface="宋体" pitchFamily="2" charset="-122"/>
                <a:ea typeface="宋体" pitchFamily="2" charset="-122"/>
              </a:rPr>
              <a:t>：构造最优扩充树</a:t>
            </a:r>
          </a:p>
          <a:p>
            <a:pPr marL="0" indent="0" algn="just">
              <a:buClr>
                <a:schemeClr val="tx1"/>
              </a:buClr>
              <a:buSzTx/>
              <a:buFont typeface="Wingdings" pitchFamily="2" charset="2"/>
              <a:buChar char="Ø"/>
            </a:pPr>
            <a:r>
              <a:rPr lang="zh-CN" altLang="en-US" sz="3200">
                <a:latin typeface="宋体" pitchFamily="2" charset="-122"/>
                <a:ea typeface="宋体" pitchFamily="2" charset="-122"/>
              </a:rPr>
              <a:t> </a:t>
            </a:r>
            <a:r>
              <a:rPr lang="zh-CN" altLang="en-US" sz="3200">
                <a:solidFill>
                  <a:srgbClr val="FF0000"/>
                </a:solidFill>
                <a:latin typeface="黑体" pitchFamily="49" charset="-122"/>
                <a:ea typeface="黑体" pitchFamily="49" charset="-122"/>
              </a:rPr>
              <a:t>问题求解</a:t>
            </a:r>
            <a:r>
              <a:rPr lang="zh-CN" altLang="en-US" sz="3200">
                <a:latin typeface="宋体" pitchFamily="2" charset="-122"/>
                <a:ea typeface="宋体" pitchFamily="2" charset="-122"/>
              </a:rPr>
              <a:t>：</a:t>
            </a:r>
            <a:r>
              <a:rPr lang="en-US" altLang="zh-CN" sz="3200">
                <a:ea typeface="宋体" pitchFamily="2" charset="-122"/>
              </a:rPr>
              <a:t>Huffman</a:t>
            </a:r>
            <a:r>
              <a:rPr lang="zh-CN" altLang="en-US" sz="3200">
                <a:ea typeface="宋体" pitchFamily="2" charset="-122"/>
              </a:rPr>
              <a:t>算法</a:t>
            </a:r>
          </a:p>
          <a:p>
            <a:pPr marL="0" indent="0" algn="just">
              <a:buClr>
                <a:schemeClr val="tx1"/>
              </a:buClr>
              <a:buSzTx/>
              <a:buFont typeface="Wingdings" pitchFamily="2" charset="2"/>
              <a:buChar char="Ø"/>
            </a:pPr>
            <a:r>
              <a:rPr lang="zh-CN" altLang="en-US" sz="3200">
                <a:latin typeface="宋体" pitchFamily="2" charset="-122"/>
                <a:ea typeface="宋体" pitchFamily="2" charset="-122"/>
              </a:rPr>
              <a:t> </a:t>
            </a:r>
            <a:r>
              <a:rPr lang="zh-CN" altLang="en-US" sz="3200">
                <a:solidFill>
                  <a:srgbClr val="FF0000"/>
                </a:solidFill>
                <a:latin typeface="黑体" pitchFamily="49" charset="-122"/>
                <a:ea typeface="黑体" pitchFamily="49" charset="-122"/>
              </a:rPr>
              <a:t>实例分析</a:t>
            </a:r>
            <a:r>
              <a:rPr lang="zh-CN" altLang="en-US" sz="3200">
                <a:solidFill>
                  <a:srgbClr val="FF0000"/>
                </a:solidFill>
                <a:latin typeface="宋体" pitchFamily="2" charset="-122"/>
                <a:ea typeface="宋体" pitchFamily="2" charset="-122"/>
              </a:rPr>
              <a:t>：</a:t>
            </a:r>
            <a:r>
              <a:rPr lang="zh-CN" altLang="en-US" sz="3200">
                <a:latin typeface="宋体" pitchFamily="2" charset="-122"/>
                <a:ea typeface="宋体" pitchFamily="2" charset="-122"/>
              </a:rPr>
              <a:t>文本文件编码</a:t>
            </a:r>
          </a:p>
        </p:txBody>
      </p:sp>
    </p:spTree>
  </p:cSld>
  <p:clrMapOvr>
    <a:masterClrMapping/>
  </p:clrMapOvr>
  <p:transition>
    <p:strips dir="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426" name="Rectangle 2"/>
          <p:cNvSpPr>
            <a:spLocks noGrp="1" noChangeArrowheads="1"/>
          </p:cNvSpPr>
          <p:nvPr>
            <p:ph type="title"/>
          </p:nvPr>
        </p:nvSpPr>
        <p:spPr>
          <a:xfrm>
            <a:off x="323850" y="584200"/>
            <a:ext cx="4319588" cy="777875"/>
          </a:xfrm>
          <a:noFill/>
          <a:ln/>
        </p:spPr>
        <p:txBody>
          <a:bodyPr/>
          <a:lstStyle/>
          <a:p>
            <a:pPr algn="l"/>
            <a:r>
              <a:rPr lang="en-US" altLang="zh-CN" sz="3200" b="1">
                <a:ea typeface="宋体" pitchFamily="2" charset="-122"/>
              </a:rPr>
              <a:t>5.4.1 </a:t>
            </a:r>
            <a:r>
              <a:rPr lang="zh-CN" altLang="en-US" sz="3200" b="1">
                <a:ea typeface="宋体" pitchFamily="2" charset="-122"/>
              </a:rPr>
              <a:t>文件编码</a:t>
            </a:r>
          </a:p>
        </p:txBody>
      </p:sp>
      <p:sp>
        <p:nvSpPr>
          <p:cNvPr id="1767427" name="Rectangle 3"/>
          <p:cNvSpPr>
            <a:spLocks noGrp="1" noChangeArrowheads="1"/>
          </p:cNvSpPr>
          <p:nvPr>
            <p:ph type="body" idx="1"/>
          </p:nvPr>
        </p:nvSpPr>
        <p:spPr>
          <a:xfrm>
            <a:off x="395288" y="1371600"/>
            <a:ext cx="8497887" cy="4362450"/>
          </a:xfrm>
        </p:spPr>
        <p:txBody>
          <a:bodyPr/>
          <a:lstStyle/>
          <a:p>
            <a:pPr marL="0" indent="0" algn="just">
              <a:lnSpc>
                <a:spcPct val="120000"/>
              </a:lnSpc>
              <a:buFont typeface="Monotype Sorts" pitchFamily="2" charset="2"/>
              <a:buNone/>
            </a:pPr>
            <a:r>
              <a:rPr lang="en-US" altLang="zh-CN">
                <a:ea typeface="宋体" pitchFamily="2" charset="-122"/>
              </a:rPr>
              <a:t>    </a:t>
            </a:r>
            <a:r>
              <a:rPr lang="zh-CN" altLang="en-US">
                <a:ea typeface="宋体" pitchFamily="2" charset="-122"/>
              </a:rPr>
              <a:t>假设有一个文件仅包含</a:t>
            </a:r>
            <a:r>
              <a:rPr lang="en-US" altLang="zh-CN">
                <a:ea typeface="宋体" pitchFamily="2" charset="-122"/>
              </a:rPr>
              <a:t>7</a:t>
            </a:r>
            <a:r>
              <a:rPr lang="zh-CN" altLang="en-US">
                <a:ea typeface="宋体" pitchFamily="2" charset="-122"/>
              </a:rPr>
              <a:t>种字符：</a:t>
            </a:r>
            <a:r>
              <a:rPr lang="en-US" altLang="zh-CN" i="1">
                <a:ea typeface="宋体" pitchFamily="2" charset="-122"/>
              </a:rPr>
              <a:t>a</a:t>
            </a:r>
            <a:r>
              <a:rPr lang="zh-CN" altLang="en-US">
                <a:ea typeface="宋体" pitchFamily="2" charset="-122"/>
              </a:rPr>
              <a:t>、</a:t>
            </a:r>
            <a:r>
              <a:rPr lang="en-US" altLang="zh-CN" i="1">
                <a:ea typeface="宋体" pitchFamily="2" charset="-122"/>
              </a:rPr>
              <a:t>e</a:t>
            </a:r>
            <a:r>
              <a:rPr lang="zh-CN" altLang="en-US">
                <a:ea typeface="宋体" pitchFamily="2" charset="-122"/>
              </a:rPr>
              <a:t>、</a:t>
            </a:r>
            <a:r>
              <a:rPr lang="en-US" altLang="zh-CN" i="1">
                <a:ea typeface="宋体" pitchFamily="2" charset="-122"/>
              </a:rPr>
              <a:t>i</a:t>
            </a:r>
            <a:r>
              <a:rPr lang="zh-CN" altLang="en-US">
                <a:ea typeface="宋体" pitchFamily="2" charset="-122"/>
              </a:rPr>
              <a:t>、</a:t>
            </a:r>
            <a:r>
              <a:rPr lang="en-US" altLang="zh-CN" i="1">
                <a:ea typeface="宋体" pitchFamily="2" charset="-122"/>
              </a:rPr>
              <a:t>s</a:t>
            </a:r>
            <a:r>
              <a:rPr lang="zh-CN" altLang="en-US">
                <a:ea typeface="宋体" pitchFamily="2" charset="-122"/>
              </a:rPr>
              <a:t>、</a:t>
            </a:r>
            <a:r>
              <a:rPr lang="en-US" altLang="zh-CN" i="1">
                <a:ea typeface="宋体" pitchFamily="2" charset="-122"/>
              </a:rPr>
              <a:t>t</a:t>
            </a:r>
            <a:r>
              <a:rPr lang="zh-CN" altLang="en-US">
                <a:ea typeface="宋体" pitchFamily="2" charset="-122"/>
              </a:rPr>
              <a:t>、</a:t>
            </a:r>
            <a:r>
              <a:rPr lang="en-US" altLang="zh-CN" i="1">
                <a:ea typeface="宋体" pitchFamily="2" charset="-122"/>
              </a:rPr>
              <a:t>sp</a:t>
            </a:r>
            <a:r>
              <a:rPr lang="zh-CN" altLang="en-US">
                <a:ea typeface="宋体" pitchFamily="2" charset="-122"/>
              </a:rPr>
              <a:t>（空格）和</a:t>
            </a:r>
            <a:r>
              <a:rPr lang="en-US" altLang="zh-CN" i="1">
                <a:ea typeface="宋体" pitchFamily="2" charset="-122"/>
              </a:rPr>
              <a:t>nl</a:t>
            </a:r>
            <a:r>
              <a:rPr lang="zh-CN" altLang="en-US">
                <a:ea typeface="宋体" pitchFamily="2" charset="-122"/>
              </a:rPr>
              <a:t>（换行），且文件中有</a:t>
            </a:r>
            <a:r>
              <a:rPr lang="en-US" altLang="zh-CN">
                <a:ea typeface="宋体" pitchFamily="2" charset="-122"/>
              </a:rPr>
              <a:t>10</a:t>
            </a:r>
            <a:r>
              <a:rPr lang="zh-CN" altLang="en-US">
                <a:ea typeface="宋体" pitchFamily="2" charset="-122"/>
              </a:rPr>
              <a:t>个</a:t>
            </a:r>
            <a:r>
              <a:rPr lang="en-US" altLang="zh-CN" i="1">
                <a:ea typeface="宋体" pitchFamily="2" charset="-122"/>
              </a:rPr>
              <a:t>a</a:t>
            </a:r>
            <a:r>
              <a:rPr lang="zh-CN" altLang="en-US">
                <a:ea typeface="宋体" pitchFamily="2" charset="-122"/>
              </a:rPr>
              <a:t>，</a:t>
            </a:r>
            <a:r>
              <a:rPr lang="en-US" altLang="zh-CN">
                <a:ea typeface="宋体" pitchFamily="2" charset="-122"/>
              </a:rPr>
              <a:t>15</a:t>
            </a:r>
            <a:r>
              <a:rPr lang="zh-CN" altLang="en-US">
                <a:ea typeface="宋体" pitchFamily="2" charset="-122"/>
              </a:rPr>
              <a:t>个</a:t>
            </a:r>
            <a:r>
              <a:rPr lang="en-US" altLang="zh-CN" i="1">
                <a:ea typeface="宋体" pitchFamily="2" charset="-122"/>
              </a:rPr>
              <a:t>e</a:t>
            </a:r>
            <a:r>
              <a:rPr lang="zh-CN" altLang="en-US">
                <a:ea typeface="宋体" pitchFamily="2" charset="-122"/>
              </a:rPr>
              <a:t>，</a:t>
            </a:r>
            <a:r>
              <a:rPr lang="en-US" altLang="zh-CN">
                <a:ea typeface="宋体" pitchFamily="2" charset="-122"/>
              </a:rPr>
              <a:t>12</a:t>
            </a:r>
            <a:r>
              <a:rPr lang="zh-CN" altLang="en-US">
                <a:ea typeface="宋体" pitchFamily="2" charset="-122"/>
              </a:rPr>
              <a:t>个</a:t>
            </a:r>
            <a:r>
              <a:rPr lang="en-US" altLang="zh-CN" i="1">
                <a:ea typeface="宋体" pitchFamily="2" charset="-122"/>
              </a:rPr>
              <a:t>i</a:t>
            </a:r>
            <a:r>
              <a:rPr lang="zh-CN" altLang="en-US">
                <a:ea typeface="宋体" pitchFamily="2" charset="-122"/>
              </a:rPr>
              <a:t>，</a:t>
            </a:r>
            <a:r>
              <a:rPr lang="en-US" altLang="zh-CN">
                <a:ea typeface="宋体" pitchFamily="2" charset="-122"/>
              </a:rPr>
              <a:t>3</a:t>
            </a:r>
            <a:r>
              <a:rPr lang="zh-CN" altLang="en-US">
                <a:ea typeface="宋体" pitchFamily="2" charset="-122"/>
              </a:rPr>
              <a:t>个</a:t>
            </a:r>
            <a:r>
              <a:rPr lang="en-US" altLang="zh-CN" i="1">
                <a:ea typeface="宋体" pitchFamily="2" charset="-122"/>
              </a:rPr>
              <a:t>s</a:t>
            </a:r>
            <a:r>
              <a:rPr lang="zh-CN" altLang="en-US">
                <a:ea typeface="宋体" pitchFamily="2" charset="-122"/>
              </a:rPr>
              <a:t>，</a:t>
            </a:r>
            <a:r>
              <a:rPr lang="en-US" altLang="zh-CN">
                <a:ea typeface="宋体" pitchFamily="2" charset="-122"/>
              </a:rPr>
              <a:t>4</a:t>
            </a:r>
            <a:r>
              <a:rPr lang="zh-CN" altLang="en-US">
                <a:ea typeface="宋体" pitchFamily="2" charset="-122"/>
              </a:rPr>
              <a:t>个</a:t>
            </a:r>
            <a:r>
              <a:rPr lang="en-US" altLang="zh-CN" i="1">
                <a:ea typeface="宋体" pitchFamily="2" charset="-122"/>
              </a:rPr>
              <a:t>t</a:t>
            </a:r>
            <a:r>
              <a:rPr lang="zh-CN" altLang="en-US">
                <a:ea typeface="宋体" pitchFamily="2" charset="-122"/>
              </a:rPr>
              <a:t>，</a:t>
            </a:r>
            <a:r>
              <a:rPr lang="en-US" altLang="zh-CN">
                <a:ea typeface="宋体" pitchFamily="2" charset="-122"/>
              </a:rPr>
              <a:t>13</a:t>
            </a:r>
            <a:r>
              <a:rPr lang="zh-CN" altLang="en-US">
                <a:ea typeface="宋体" pitchFamily="2" charset="-122"/>
              </a:rPr>
              <a:t>个</a:t>
            </a:r>
            <a:r>
              <a:rPr lang="en-US" altLang="zh-CN" i="1">
                <a:ea typeface="宋体" pitchFamily="2" charset="-122"/>
              </a:rPr>
              <a:t>sp</a:t>
            </a:r>
            <a:r>
              <a:rPr lang="zh-CN" altLang="en-US">
                <a:ea typeface="宋体" pitchFamily="2" charset="-122"/>
              </a:rPr>
              <a:t>，</a:t>
            </a:r>
            <a:r>
              <a:rPr lang="en-US" altLang="zh-CN">
                <a:ea typeface="宋体" pitchFamily="2" charset="-122"/>
              </a:rPr>
              <a:t>1</a:t>
            </a:r>
            <a:r>
              <a:rPr lang="zh-CN" altLang="en-US">
                <a:ea typeface="宋体" pitchFamily="2" charset="-122"/>
              </a:rPr>
              <a:t>个</a:t>
            </a:r>
            <a:r>
              <a:rPr lang="en-US" altLang="zh-CN" i="1">
                <a:ea typeface="宋体" pitchFamily="2" charset="-122"/>
              </a:rPr>
              <a:t>nl</a:t>
            </a:r>
            <a:r>
              <a:rPr lang="zh-CN" altLang="en-US">
                <a:ea typeface="宋体" pitchFamily="2" charset="-122"/>
              </a:rPr>
              <a:t>。</a:t>
            </a:r>
          </a:p>
          <a:p>
            <a:pPr marL="0" indent="0" algn="just">
              <a:lnSpc>
                <a:spcPct val="120000"/>
              </a:lnSpc>
              <a:buFont typeface="Monotype Sorts" pitchFamily="2" charset="2"/>
              <a:buNone/>
            </a:pPr>
            <a:r>
              <a:rPr lang="zh-CN" altLang="en-US">
                <a:ea typeface="宋体" pitchFamily="2" charset="-122"/>
              </a:rPr>
              <a:t>    因为</a:t>
            </a:r>
            <a:r>
              <a:rPr lang="zh-CN" altLang="en-US">
                <a:ea typeface="宋体" pitchFamily="2" charset="-122"/>
                <a:sym typeface="Symbol" pitchFamily="18" charset="2"/>
              </a:rPr>
              <a:t></a:t>
            </a:r>
            <a:r>
              <a:rPr lang="en-US" altLang="zh-CN">
                <a:ea typeface="宋体" pitchFamily="2" charset="-122"/>
              </a:rPr>
              <a:t>log</a:t>
            </a:r>
            <a:r>
              <a:rPr lang="en-US" altLang="zh-CN" baseline="-25000">
                <a:ea typeface="宋体" pitchFamily="2" charset="-122"/>
              </a:rPr>
              <a:t>2</a:t>
            </a:r>
            <a:r>
              <a:rPr lang="en-US" altLang="zh-CN">
                <a:ea typeface="宋体" pitchFamily="2" charset="-122"/>
              </a:rPr>
              <a:t>7</a:t>
            </a:r>
            <a:r>
              <a:rPr lang="en-US" altLang="zh-CN">
                <a:ea typeface="宋体" pitchFamily="2" charset="-122"/>
                <a:sym typeface="Symbol" pitchFamily="18" charset="2"/>
              </a:rPr>
              <a:t></a:t>
            </a:r>
            <a:r>
              <a:rPr lang="en-US" altLang="zh-CN">
                <a:ea typeface="宋体" pitchFamily="2" charset="-122"/>
              </a:rPr>
              <a:t> = 3</a:t>
            </a:r>
            <a:r>
              <a:rPr lang="zh-CN" altLang="en-US">
                <a:ea typeface="宋体" pitchFamily="2" charset="-122"/>
              </a:rPr>
              <a:t>，所以，每个字符都至少由一个</a:t>
            </a:r>
            <a:r>
              <a:rPr lang="en-US" altLang="zh-CN">
                <a:ea typeface="宋体" pitchFamily="2" charset="-122"/>
              </a:rPr>
              <a:t>3</a:t>
            </a:r>
            <a:r>
              <a:rPr lang="zh-CN" altLang="en-US">
                <a:ea typeface="宋体" pitchFamily="2" charset="-122"/>
              </a:rPr>
              <a:t>位的二进制串表示。于是</a:t>
            </a:r>
            <a:r>
              <a:rPr lang="zh-CN" altLang="en-US">
                <a:solidFill>
                  <a:srgbClr val="CC0000"/>
                </a:solidFill>
                <a:ea typeface="宋体" pitchFamily="2" charset="-122"/>
              </a:rPr>
              <a:t>文件的总位数</a:t>
            </a:r>
            <a:r>
              <a:rPr lang="zh-CN" altLang="en-US">
                <a:ea typeface="宋体" pitchFamily="2" charset="-122"/>
              </a:rPr>
              <a:t>至少应该是：</a:t>
            </a:r>
          </a:p>
          <a:p>
            <a:pPr marL="0" indent="0" algn="just">
              <a:lnSpc>
                <a:spcPct val="120000"/>
              </a:lnSpc>
              <a:buFont typeface="Monotype Sorts" pitchFamily="2" charset="2"/>
              <a:buNone/>
            </a:pPr>
            <a:r>
              <a:rPr lang="zh-CN" altLang="en-US">
                <a:ea typeface="宋体" pitchFamily="2" charset="-122"/>
              </a:rPr>
              <a:t>    </a:t>
            </a:r>
            <a:r>
              <a:rPr lang="en-US" altLang="zh-CN">
                <a:ea typeface="宋体" pitchFamily="2" charset="-122"/>
              </a:rPr>
              <a:t>10×3 + 15×3 + 12×3 + 3×3 + 4×3 + 13×3 + 1×3 = 174 .</a:t>
            </a:r>
          </a:p>
        </p:txBody>
      </p:sp>
    </p:spTree>
  </p:cSld>
  <p:clrMapOvr>
    <a:masterClrMapping/>
  </p:clrMapOvr>
  <p:transition>
    <p:strips dir="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8450" name="Rectangle 2"/>
          <p:cNvSpPr>
            <a:spLocks noGrp="1" noChangeArrowheads="1"/>
          </p:cNvSpPr>
          <p:nvPr>
            <p:ph type="body" idx="1"/>
          </p:nvPr>
        </p:nvSpPr>
        <p:spPr>
          <a:xfrm>
            <a:off x="431800" y="1484313"/>
            <a:ext cx="8172450" cy="2916237"/>
          </a:xfrm>
        </p:spPr>
        <p:txBody>
          <a:bodyPr/>
          <a:lstStyle/>
          <a:p>
            <a:pPr marL="0" indent="0" algn="just">
              <a:lnSpc>
                <a:spcPct val="110000"/>
              </a:lnSpc>
              <a:buFont typeface="Monotype Sorts" pitchFamily="2" charset="2"/>
              <a:buNone/>
            </a:pPr>
            <a:r>
              <a:rPr lang="en-US" altLang="zh-CN">
                <a:ea typeface="宋体" pitchFamily="2" charset="-122"/>
              </a:rPr>
              <a:t>     </a:t>
            </a:r>
            <a:r>
              <a:rPr lang="zh-CN" altLang="en-US" sz="3200">
                <a:ea typeface="宋体" pitchFamily="2" charset="-122"/>
              </a:rPr>
              <a:t>在实际应用的一些大文件中，字符被使用的比率是</a:t>
            </a:r>
            <a:r>
              <a:rPr lang="zh-CN" altLang="en-US" sz="3200">
                <a:solidFill>
                  <a:srgbClr val="CC6600"/>
                </a:solidFill>
                <a:ea typeface="宋体" pitchFamily="2" charset="-122"/>
              </a:rPr>
              <a:t>非平均</a:t>
            </a:r>
            <a:r>
              <a:rPr lang="zh-CN" altLang="en-US" sz="3200">
                <a:ea typeface="宋体" pitchFamily="2" charset="-122"/>
              </a:rPr>
              <a:t>的，即有些字符出现的次数较多，而有些字符出现的次数却非常少。如果所有字符都由</a:t>
            </a:r>
            <a:r>
              <a:rPr lang="zh-CN" altLang="en-US" sz="3200">
                <a:solidFill>
                  <a:schemeClr val="tx2"/>
                </a:solidFill>
                <a:ea typeface="宋体" pitchFamily="2" charset="-122"/>
              </a:rPr>
              <a:t>等长的二进制码表示，将会造成空间浪费</a:t>
            </a:r>
            <a:r>
              <a:rPr lang="zh-CN" altLang="en-US" sz="3200">
                <a:ea typeface="宋体" pitchFamily="2" charset="-122"/>
              </a:rPr>
              <a:t>。</a:t>
            </a:r>
          </a:p>
        </p:txBody>
      </p:sp>
    </p:spTree>
  </p:cSld>
  <p:clrMapOvr>
    <a:masterClrMapping/>
  </p:clrMapOvr>
  <p:transition>
    <p:strips dir="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9474" name="Rectangle 2"/>
          <p:cNvSpPr>
            <a:spLocks noGrp="1" noChangeArrowheads="1"/>
          </p:cNvSpPr>
          <p:nvPr>
            <p:ph type="body" idx="1"/>
          </p:nvPr>
        </p:nvSpPr>
        <p:spPr>
          <a:xfrm>
            <a:off x="250825" y="441325"/>
            <a:ext cx="8713788" cy="5688013"/>
          </a:xfrm>
        </p:spPr>
        <p:txBody>
          <a:bodyPr/>
          <a:lstStyle/>
          <a:p>
            <a:pPr marL="0" indent="0" algn="just">
              <a:lnSpc>
                <a:spcPct val="110000"/>
              </a:lnSpc>
              <a:buFont typeface="Monotype Sorts" pitchFamily="2" charset="2"/>
              <a:buNone/>
            </a:pPr>
            <a:r>
              <a:rPr lang="zh-CN" altLang="en-US" dirty="0">
                <a:ea typeface="宋体" pitchFamily="2" charset="-122"/>
              </a:rPr>
              <a:t>如何才能减少不必要的空间浪费呢？</a:t>
            </a:r>
          </a:p>
          <a:p>
            <a:pPr marL="0" indent="0" algn="just">
              <a:lnSpc>
                <a:spcPct val="110000"/>
              </a:lnSpc>
              <a:buFont typeface="Monotype Sorts" pitchFamily="2" charset="2"/>
              <a:buNone/>
            </a:pPr>
            <a:r>
              <a:rPr lang="zh-CN" altLang="en-US" dirty="0">
                <a:ea typeface="宋体" pitchFamily="2" charset="-122"/>
              </a:rPr>
              <a:t>文件压缩的</a:t>
            </a:r>
            <a:r>
              <a:rPr lang="zh-CN" altLang="en-US" dirty="0">
                <a:solidFill>
                  <a:schemeClr val="tx2"/>
                </a:solidFill>
                <a:ea typeface="宋体" pitchFamily="2" charset="-122"/>
              </a:rPr>
              <a:t>通常策略</a:t>
            </a:r>
            <a:r>
              <a:rPr lang="zh-CN" altLang="en-US" dirty="0">
                <a:ea typeface="宋体" pitchFamily="2" charset="-122"/>
              </a:rPr>
              <a:t>：采用不等长的二进制码，令文件中出现频率高的字符的编码尽可能短。</a:t>
            </a:r>
          </a:p>
          <a:p>
            <a:pPr marL="444500" lvl="1" indent="-265113" algn="just">
              <a:lnSpc>
                <a:spcPct val="110000"/>
              </a:lnSpc>
              <a:buClr>
                <a:schemeClr val="accent1"/>
              </a:buClr>
              <a:buSzPct val="90000"/>
              <a:buFont typeface="Wingdings" pitchFamily="2" charset="2"/>
              <a:buChar char="n"/>
            </a:pPr>
            <a:r>
              <a:rPr lang="zh-CN" altLang="en-US" sz="2800" dirty="0">
                <a:ea typeface="宋体" pitchFamily="2" charset="-122"/>
              </a:rPr>
              <a:t>采用不等长编码又可能会产生多义性。例如：如果用</a:t>
            </a:r>
            <a:r>
              <a:rPr lang="en-US" altLang="zh-CN" sz="2800" dirty="0">
                <a:ea typeface="宋体" pitchFamily="2" charset="-122"/>
              </a:rPr>
              <a:t>01</a:t>
            </a:r>
            <a:r>
              <a:rPr lang="zh-CN" altLang="en-US" sz="2800" dirty="0">
                <a:ea typeface="宋体" pitchFamily="2" charset="-122"/>
              </a:rPr>
              <a:t>表示</a:t>
            </a:r>
            <a:r>
              <a:rPr lang="en-US" altLang="zh-CN" sz="2800" i="1" dirty="0">
                <a:ea typeface="宋体" pitchFamily="2" charset="-122"/>
              </a:rPr>
              <a:t>a</a:t>
            </a:r>
            <a:r>
              <a:rPr lang="zh-CN" altLang="en-US" sz="2800" dirty="0">
                <a:ea typeface="宋体" pitchFamily="2" charset="-122"/>
              </a:rPr>
              <a:t>，</a:t>
            </a:r>
            <a:r>
              <a:rPr lang="en-US" altLang="zh-CN" sz="2800" dirty="0">
                <a:ea typeface="宋体" pitchFamily="2" charset="-122"/>
              </a:rPr>
              <a:t>10</a:t>
            </a:r>
            <a:r>
              <a:rPr lang="zh-CN" altLang="en-US" sz="2800" dirty="0">
                <a:ea typeface="宋体" pitchFamily="2" charset="-122"/>
              </a:rPr>
              <a:t>表示</a:t>
            </a:r>
            <a:r>
              <a:rPr lang="en-US" altLang="zh-CN" sz="2800" i="1" dirty="0">
                <a:ea typeface="宋体" pitchFamily="2" charset="-122"/>
              </a:rPr>
              <a:t>b</a:t>
            </a:r>
            <a:r>
              <a:rPr lang="zh-CN" altLang="en-US" sz="2800" dirty="0">
                <a:ea typeface="宋体" pitchFamily="2" charset="-122"/>
              </a:rPr>
              <a:t>，</a:t>
            </a:r>
            <a:r>
              <a:rPr lang="en-US" altLang="zh-CN" sz="2800" dirty="0">
                <a:ea typeface="宋体" pitchFamily="2" charset="-122"/>
              </a:rPr>
              <a:t>1001</a:t>
            </a:r>
            <a:r>
              <a:rPr lang="zh-CN" altLang="en-US" sz="2800" dirty="0">
                <a:ea typeface="宋体" pitchFamily="2" charset="-122"/>
              </a:rPr>
              <a:t>表示</a:t>
            </a:r>
            <a:r>
              <a:rPr lang="en-US" altLang="zh-CN" sz="2800" i="1" dirty="0">
                <a:ea typeface="宋体" pitchFamily="2" charset="-122"/>
              </a:rPr>
              <a:t>c</a:t>
            </a:r>
            <a:r>
              <a:rPr lang="zh-CN" altLang="en-US" sz="2800" dirty="0">
                <a:ea typeface="宋体" pitchFamily="2" charset="-122"/>
              </a:rPr>
              <a:t>，那么对于编码</a:t>
            </a:r>
            <a:r>
              <a:rPr lang="en-US" altLang="zh-CN" sz="2800" dirty="0">
                <a:ea typeface="宋体" pitchFamily="2" charset="-122"/>
              </a:rPr>
              <a:t>1001</a:t>
            </a:r>
            <a:r>
              <a:rPr lang="zh-CN" altLang="en-US" sz="2800" dirty="0">
                <a:ea typeface="宋体" pitchFamily="2" charset="-122"/>
              </a:rPr>
              <a:t>，我们无法确定它表示字符</a:t>
            </a:r>
            <a:r>
              <a:rPr lang="en-US" altLang="zh-CN" sz="2800" i="1" dirty="0">
                <a:ea typeface="宋体" pitchFamily="2" charset="-122"/>
              </a:rPr>
              <a:t>c</a:t>
            </a:r>
            <a:r>
              <a:rPr lang="zh-CN" altLang="en-US" sz="2800" dirty="0">
                <a:ea typeface="宋体" pitchFamily="2" charset="-122"/>
              </a:rPr>
              <a:t>，还是表示字符串</a:t>
            </a:r>
            <a:r>
              <a:rPr lang="en-US" altLang="zh-CN" sz="2800" i="1" dirty="0" err="1">
                <a:ea typeface="宋体" pitchFamily="2" charset="-122"/>
              </a:rPr>
              <a:t>ba</a:t>
            </a:r>
            <a:r>
              <a:rPr lang="zh-CN" altLang="en-US" sz="2800" dirty="0">
                <a:ea typeface="宋体" pitchFamily="2" charset="-122"/>
              </a:rPr>
              <a:t>，其原因是</a:t>
            </a:r>
            <a:r>
              <a:rPr lang="en-US" altLang="zh-CN" sz="2800" i="1" dirty="0">
                <a:ea typeface="宋体" pitchFamily="2" charset="-122"/>
              </a:rPr>
              <a:t>b</a:t>
            </a:r>
            <a:r>
              <a:rPr lang="zh-CN" altLang="en-US" sz="2800" dirty="0">
                <a:ea typeface="宋体" pitchFamily="2" charset="-122"/>
              </a:rPr>
              <a:t>的编码与</a:t>
            </a:r>
            <a:r>
              <a:rPr lang="en-US" altLang="zh-CN" sz="2800" i="1" dirty="0">
                <a:ea typeface="宋体" pitchFamily="2" charset="-122"/>
              </a:rPr>
              <a:t>c</a:t>
            </a:r>
            <a:r>
              <a:rPr lang="zh-CN" altLang="en-US" sz="2800" dirty="0">
                <a:ea typeface="宋体" pitchFamily="2" charset="-122"/>
              </a:rPr>
              <a:t>的编码的开头（前缀）部分相同。</a:t>
            </a:r>
          </a:p>
          <a:p>
            <a:pPr marL="444500" lvl="1" indent="-265113" algn="just">
              <a:lnSpc>
                <a:spcPct val="110000"/>
              </a:lnSpc>
              <a:buClr>
                <a:schemeClr val="accent1"/>
              </a:buClr>
              <a:buSzPct val="90000"/>
              <a:buFont typeface="Wingdings" pitchFamily="2" charset="2"/>
              <a:buChar char="n"/>
            </a:pPr>
            <a:r>
              <a:rPr lang="zh-CN" altLang="en-US" sz="2800" dirty="0">
                <a:ea typeface="宋体" pitchFamily="2" charset="-122"/>
              </a:rPr>
              <a:t>为避免出现多义性，必须要求字符集中任何字符的编码都不是其它字符的编码的前缀，满足这个条件的编码被称为</a:t>
            </a:r>
            <a:r>
              <a:rPr lang="zh-CN" altLang="en-US" sz="2800" dirty="0">
                <a:solidFill>
                  <a:srgbClr val="FF0000"/>
                </a:solidFill>
                <a:ea typeface="宋体" pitchFamily="2" charset="-122"/>
              </a:rPr>
              <a:t>前缀码</a:t>
            </a:r>
            <a:r>
              <a:rPr lang="zh-CN" altLang="en-US" sz="2800" dirty="0">
                <a:ea typeface="宋体" pitchFamily="2" charset="-122"/>
              </a:rPr>
              <a:t>。显然，</a:t>
            </a:r>
            <a:r>
              <a:rPr lang="zh-CN" altLang="en-US" sz="2800" dirty="0">
                <a:solidFill>
                  <a:srgbClr val="FF0000"/>
                </a:solidFill>
                <a:ea typeface="宋体" pitchFamily="2" charset="-122"/>
              </a:rPr>
              <a:t>等长编码是前缀码</a:t>
            </a:r>
            <a:r>
              <a:rPr lang="zh-CN" altLang="en-US" sz="2800" dirty="0">
                <a:ea typeface="宋体" pitchFamily="2" charset="-122"/>
              </a:rPr>
              <a:t>。</a:t>
            </a:r>
          </a:p>
        </p:txBody>
      </p:sp>
    </p:spTree>
  </p:cSld>
  <p:clrMapOvr>
    <a:masterClrMapping/>
  </p:clrMapOvr>
  <p:transition>
    <p:strips dir="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498" name="Rectangle 2"/>
          <p:cNvSpPr>
            <a:spLocks noGrp="1" noChangeArrowheads="1"/>
          </p:cNvSpPr>
          <p:nvPr>
            <p:ph type="body" idx="1"/>
          </p:nvPr>
        </p:nvSpPr>
        <p:spPr>
          <a:xfrm>
            <a:off x="250825" y="549275"/>
            <a:ext cx="8569325" cy="5651500"/>
          </a:xfrm>
        </p:spPr>
        <p:txBody>
          <a:bodyPr/>
          <a:lstStyle/>
          <a:p>
            <a:pPr marL="355600" indent="-355600" algn="just">
              <a:lnSpc>
                <a:spcPct val="130000"/>
              </a:lnSpc>
              <a:buClr>
                <a:schemeClr val="accent1"/>
              </a:buClr>
              <a:buSzPct val="85000"/>
              <a:buFont typeface="Wingdings" pitchFamily="2" charset="2"/>
              <a:buChar char="n"/>
            </a:pPr>
            <a:r>
              <a:rPr lang="zh-CN" altLang="en-US" sz="3000" dirty="0">
                <a:ea typeface="宋体" pitchFamily="2" charset="-122"/>
              </a:rPr>
              <a:t>怎样的前缀码才能使文件的总编码长度最短？</a:t>
            </a:r>
          </a:p>
          <a:p>
            <a:pPr marL="534988" lvl="1" indent="0" algn="just">
              <a:lnSpc>
                <a:spcPct val="130000"/>
              </a:lnSpc>
              <a:buFontTx/>
              <a:buNone/>
            </a:pPr>
            <a:r>
              <a:rPr lang="zh-CN" altLang="en-US" sz="3200" dirty="0">
                <a:ea typeface="宋体" pitchFamily="2" charset="-122"/>
              </a:rPr>
              <a:t>设组成文件的字符集</a:t>
            </a:r>
            <a:r>
              <a:rPr lang="en-US" altLang="zh-CN" sz="3200" i="1" dirty="0">
                <a:ea typeface="宋体" pitchFamily="2" charset="-122"/>
              </a:rPr>
              <a:t>A</a:t>
            </a:r>
            <a:r>
              <a:rPr lang="en-US" altLang="zh-CN" sz="3200" dirty="0">
                <a:ea typeface="宋体" pitchFamily="2" charset="-122"/>
              </a:rPr>
              <a:t>={</a:t>
            </a:r>
            <a:r>
              <a:rPr lang="en-US" altLang="zh-CN" sz="3200" i="1" dirty="0">
                <a:ea typeface="宋体" pitchFamily="2" charset="-122"/>
              </a:rPr>
              <a:t>a</a:t>
            </a:r>
            <a:r>
              <a:rPr lang="en-US" altLang="zh-CN" sz="3200" baseline="-25000" dirty="0">
                <a:ea typeface="宋体" pitchFamily="2" charset="-122"/>
              </a:rPr>
              <a:t>1</a:t>
            </a:r>
            <a:r>
              <a:rPr lang="en-US" altLang="zh-CN" sz="3200" dirty="0">
                <a:ea typeface="宋体" pitchFamily="2" charset="-122"/>
              </a:rPr>
              <a:t>, </a:t>
            </a:r>
            <a:r>
              <a:rPr lang="en-US" altLang="zh-CN" sz="3200" i="1" dirty="0">
                <a:ea typeface="宋体" pitchFamily="2" charset="-122"/>
              </a:rPr>
              <a:t>a</a:t>
            </a:r>
            <a:r>
              <a:rPr lang="en-US" altLang="zh-CN" sz="3200" baseline="-25000" dirty="0">
                <a:ea typeface="宋体" pitchFamily="2" charset="-122"/>
              </a:rPr>
              <a:t>2</a:t>
            </a:r>
            <a:r>
              <a:rPr lang="en-US" altLang="zh-CN" sz="3200" dirty="0">
                <a:ea typeface="宋体" pitchFamily="2" charset="-122"/>
              </a:rPr>
              <a:t>, …, </a:t>
            </a:r>
            <a:r>
              <a:rPr lang="en-US" altLang="zh-CN" sz="3200" i="1" dirty="0">
                <a:ea typeface="宋体" pitchFamily="2" charset="-122"/>
              </a:rPr>
              <a:t>a</a:t>
            </a:r>
            <a:r>
              <a:rPr lang="en-US" altLang="zh-CN" sz="3200" i="1" baseline="-25000" dirty="0">
                <a:ea typeface="宋体" pitchFamily="2" charset="-122"/>
              </a:rPr>
              <a:t>n</a:t>
            </a:r>
            <a:r>
              <a:rPr lang="en-US" altLang="zh-CN" sz="3200" dirty="0">
                <a:ea typeface="宋体" pitchFamily="2" charset="-122"/>
              </a:rPr>
              <a:t>}</a:t>
            </a:r>
            <a:r>
              <a:rPr lang="zh-CN" altLang="en-US" sz="3200" dirty="0">
                <a:ea typeface="宋体" pitchFamily="2" charset="-122"/>
              </a:rPr>
              <a:t>，其中，</a:t>
            </a:r>
            <a:r>
              <a:rPr lang="en-US" altLang="zh-CN" sz="3200" i="1" dirty="0" err="1">
                <a:ea typeface="宋体" pitchFamily="2" charset="-122"/>
              </a:rPr>
              <a:t>a</a:t>
            </a:r>
            <a:r>
              <a:rPr lang="en-US" altLang="zh-CN" sz="3200" i="1" baseline="-25000" dirty="0" err="1">
                <a:ea typeface="宋体" pitchFamily="2" charset="-122"/>
              </a:rPr>
              <a:t>i</a:t>
            </a:r>
            <a:r>
              <a:rPr lang="zh-CN" altLang="en-US" sz="3200" dirty="0">
                <a:ea typeface="宋体" pitchFamily="2" charset="-122"/>
              </a:rPr>
              <a:t>的编码长度为 </a:t>
            </a:r>
            <a:r>
              <a:rPr lang="en-US" altLang="zh-CN" sz="3200" i="1" dirty="0" err="1">
                <a:ea typeface="宋体" pitchFamily="2" charset="-122"/>
              </a:rPr>
              <a:t>l</a:t>
            </a:r>
            <a:r>
              <a:rPr lang="en-US" altLang="zh-CN" sz="3200" i="1" baseline="-25000" dirty="0" err="1">
                <a:ea typeface="宋体" pitchFamily="2" charset="-122"/>
              </a:rPr>
              <a:t>i</a:t>
            </a:r>
            <a:r>
              <a:rPr lang="en-US" altLang="zh-CN" sz="3200" i="1" baseline="-25000" dirty="0">
                <a:ea typeface="宋体" pitchFamily="2" charset="-122"/>
              </a:rPr>
              <a:t> </a:t>
            </a:r>
            <a:r>
              <a:rPr lang="zh-CN" altLang="en-US" sz="3200" dirty="0">
                <a:ea typeface="宋体" pitchFamily="2" charset="-122"/>
              </a:rPr>
              <a:t>；</a:t>
            </a:r>
            <a:r>
              <a:rPr lang="en-US" altLang="zh-CN" sz="3200" i="1" dirty="0" err="1">
                <a:ea typeface="宋体" pitchFamily="2" charset="-122"/>
              </a:rPr>
              <a:t>a</a:t>
            </a:r>
            <a:r>
              <a:rPr lang="en-US" altLang="zh-CN" sz="3200" i="1" baseline="-25000" dirty="0" err="1">
                <a:ea typeface="宋体" pitchFamily="2" charset="-122"/>
              </a:rPr>
              <a:t>i</a:t>
            </a:r>
            <a:r>
              <a:rPr lang="zh-CN" altLang="en-US" sz="3200" dirty="0">
                <a:ea typeface="宋体" pitchFamily="2" charset="-122"/>
              </a:rPr>
              <a:t>出现的次数为</a:t>
            </a:r>
            <a:r>
              <a:rPr lang="en-US" altLang="zh-CN" sz="3200" i="1" dirty="0" err="1">
                <a:ea typeface="宋体" pitchFamily="2" charset="-122"/>
              </a:rPr>
              <a:t>c</a:t>
            </a:r>
            <a:r>
              <a:rPr lang="en-US" altLang="zh-CN" sz="3200" i="1" baseline="-25000" dirty="0" err="1">
                <a:ea typeface="宋体" pitchFamily="2" charset="-122"/>
              </a:rPr>
              <a:t>i</a:t>
            </a:r>
            <a:r>
              <a:rPr lang="en-US" altLang="zh-CN" sz="3200" dirty="0">
                <a:ea typeface="宋体" pitchFamily="2" charset="-122"/>
              </a:rPr>
              <a:t> </a:t>
            </a:r>
            <a:r>
              <a:rPr lang="zh-CN" altLang="en-US" sz="3200" dirty="0">
                <a:ea typeface="宋体" pitchFamily="2" charset="-122"/>
              </a:rPr>
              <a:t>。要使文件的总编码最短，就必须要确定</a:t>
            </a:r>
            <a:r>
              <a:rPr lang="en-US" altLang="zh-CN" sz="3200" i="1" dirty="0" err="1">
                <a:ea typeface="宋体" pitchFamily="2" charset="-122"/>
              </a:rPr>
              <a:t>l</a:t>
            </a:r>
            <a:r>
              <a:rPr lang="en-US" altLang="zh-CN" sz="3200" i="1" baseline="-25000" dirty="0" err="1">
                <a:ea typeface="宋体" pitchFamily="2" charset="-122"/>
              </a:rPr>
              <a:t>i</a:t>
            </a:r>
            <a:r>
              <a:rPr lang="zh-CN" altLang="en-US" sz="3200" dirty="0">
                <a:ea typeface="宋体" pitchFamily="2" charset="-122"/>
              </a:rPr>
              <a:t>，</a:t>
            </a:r>
            <a:r>
              <a:rPr lang="zh-CN" altLang="en-US" sz="3200" dirty="0" smtClean="0">
                <a:ea typeface="宋体" pitchFamily="2" charset="-122"/>
              </a:rPr>
              <a:t>使得                           </a:t>
            </a:r>
            <a:r>
              <a:rPr lang="zh-CN" altLang="en-US" sz="3200" dirty="0">
                <a:ea typeface="宋体" pitchFamily="2" charset="-122"/>
              </a:rPr>
              <a:t>取最小值。</a:t>
            </a:r>
          </a:p>
          <a:p>
            <a:pPr marL="534988" lvl="1" indent="0" algn="just">
              <a:lnSpc>
                <a:spcPct val="130000"/>
              </a:lnSpc>
              <a:buFontTx/>
              <a:buNone/>
            </a:pPr>
            <a:endParaRPr lang="zh-CN" altLang="en-US" sz="3200" dirty="0">
              <a:ea typeface="宋体" pitchFamily="2" charset="-122"/>
            </a:endParaRPr>
          </a:p>
          <a:p>
            <a:pPr marL="355600" indent="-355600" algn="just">
              <a:lnSpc>
                <a:spcPct val="130000"/>
              </a:lnSpc>
              <a:buClr>
                <a:schemeClr val="accent1"/>
              </a:buClr>
              <a:buSzPct val="85000"/>
              <a:buFont typeface="Wingdings" pitchFamily="2" charset="2"/>
              <a:buChar char="n"/>
            </a:pPr>
            <a:r>
              <a:rPr lang="zh-CN" altLang="en-US" sz="3000" dirty="0">
                <a:ea typeface="宋体" pitchFamily="2" charset="-122"/>
              </a:rPr>
              <a:t>如何设计出</a:t>
            </a:r>
            <a:r>
              <a:rPr lang="zh-CN" altLang="en-US" sz="3000" dirty="0">
                <a:solidFill>
                  <a:schemeClr val="tx2"/>
                </a:solidFill>
                <a:ea typeface="宋体" pitchFamily="2" charset="-122"/>
              </a:rPr>
              <a:t>总编码最短的前缀码</a:t>
            </a:r>
            <a:r>
              <a:rPr lang="zh-CN" altLang="en-US" sz="3000" dirty="0">
                <a:ea typeface="宋体" pitchFamily="2" charset="-122"/>
              </a:rPr>
              <a:t>？</a:t>
            </a:r>
          </a:p>
          <a:p>
            <a:pPr marL="355600" indent="-355600" algn="just">
              <a:lnSpc>
                <a:spcPct val="130000"/>
              </a:lnSpc>
              <a:buFont typeface="Monotype Sorts" pitchFamily="2" charset="2"/>
              <a:buNone/>
            </a:pPr>
            <a:r>
              <a:rPr lang="zh-CN" altLang="en-US" dirty="0">
                <a:ea typeface="宋体" pitchFamily="2" charset="-122"/>
              </a:rPr>
              <a:t>		</a:t>
            </a:r>
            <a:r>
              <a:rPr lang="en-US" altLang="zh-CN" dirty="0">
                <a:ea typeface="宋体" pitchFamily="2" charset="-122"/>
              </a:rPr>
              <a:t>Huffman</a:t>
            </a:r>
            <a:r>
              <a:rPr lang="zh-CN" altLang="en-US" dirty="0">
                <a:ea typeface="宋体" pitchFamily="2" charset="-122"/>
              </a:rPr>
              <a:t>于</a:t>
            </a:r>
            <a:r>
              <a:rPr lang="en-US" altLang="zh-CN" dirty="0">
                <a:ea typeface="宋体" pitchFamily="2" charset="-122"/>
              </a:rPr>
              <a:t>1952</a:t>
            </a:r>
            <a:r>
              <a:rPr lang="zh-CN" altLang="en-US" dirty="0">
                <a:ea typeface="宋体" pitchFamily="2" charset="-122"/>
              </a:rPr>
              <a:t>年提出了哈夫曼算法。</a:t>
            </a:r>
          </a:p>
        </p:txBody>
      </p:sp>
      <p:graphicFrame>
        <p:nvGraphicFramePr>
          <p:cNvPr id="1770499" name="Object 3"/>
          <p:cNvGraphicFramePr>
            <a:graphicFrameLocks noChangeAspect="1"/>
          </p:cNvGraphicFramePr>
          <p:nvPr/>
        </p:nvGraphicFramePr>
        <p:xfrm>
          <a:off x="1857356" y="3214686"/>
          <a:ext cx="2628900" cy="1390650"/>
        </p:xfrm>
        <a:graphic>
          <a:graphicData uri="http://schemas.openxmlformats.org/presentationml/2006/ole">
            <p:oleObj spid="_x0000_s1026" name="Equation" r:id="rId3" imgW="355446" imgH="380835" progId="">
              <p:embed/>
            </p:oleObj>
          </a:graphicData>
        </a:graphic>
      </p:graphicFrame>
    </p:spTree>
  </p:cSld>
  <p:clrMapOvr>
    <a:masterClrMapping/>
  </p:clrMapOvr>
  <p:transition>
    <p:strips dir="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22" name="Rectangle 2"/>
          <p:cNvSpPr>
            <a:spLocks noGrp="1" noChangeArrowheads="1"/>
          </p:cNvSpPr>
          <p:nvPr>
            <p:ph type="title"/>
          </p:nvPr>
        </p:nvSpPr>
        <p:spPr>
          <a:xfrm>
            <a:off x="576263" y="706438"/>
            <a:ext cx="5435600" cy="598487"/>
          </a:xfrm>
          <a:noFill/>
          <a:ln/>
        </p:spPr>
        <p:txBody>
          <a:bodyPr/>
          <a:lstStyle/>
          <a:p>
            <a:pPr algn="l"/>
            <a:r>
              <a:rPr lang="en-US" altLang="zh-CN" b="1">
                <a:ea typeface="宋体" pitchFamily="2" charset="-122"/>
              </a:rPr>
              <a:t>5.4.2 </a:t>
            </a:r>
            <a:r>
              <a:rPr lang="zh-CN" altLang="en-US" b="1">
                <a:ea typeface="宋体" pitchFamily="2" charset="-122"/>
              </a:rPr>
              <a:t>扩充二叉树</a:t>
            </a:r>
          </a:p>
        </p:txBody>
      </p:sp>
      <p:sp>
        <p:nvSpPr>
          <p:cNvPr id="1771523" name="Rectangle 3"/>
          <p:cNvSpPr>
            <a:spLocks noGrp="1" noChangeArrowheads="1"/>
          </p:cNvSpPr>
          <p:nvPr>
            <p:ph type="body" idx="1"/>
          </p:nvPr>
        </p:nvSpPr>
        <p:spPr>
          <a:xfrm>
            <a:off x="539750" y="1557338"/>
            <a:ext cx="8353425" cy="2843212"/>
          </a:xfrm>
        </p:spPr>
        <p:txBody>
          <a:bodyPr/>
          <a:lstStyle/>
          <a:p>
            <a:pPr marL="0" indent="0">
              <a:lnSpc>
                <a:spcPct val="120000"/>
              </a:lnSpc>
              <a:buFont typeface="Monotype Sorts" pitchFamily="2" charset="2"/>
              <a:buNone/>
            </a:pPr>
            <a:r>
              <a:rPr lang="zh-CN" altLang="en-US" sz="3200">
                <a:solidFill>
                  <a:srgbClr val="CC0000"/>
                </a:solidFill>
                <a:ea typeface="宋体" pitchFamily="2" charset="-122"/>
              </a:rPr>
              <a:t>定义</a:t>
            </a:r>
            <a:r>
              <a:rPr lang="en-US" altLang="zh-CN" sz="3200">
                <a:solidFill>
                  <a:srgbClr val="CC0000"/>
                </a:solidFill>
                <a:ea typeface="宋体" pitchFamily="2" charset="-122"/>
              </a:rPr>
              <a:t>5.5</a:t>
            </a:r>
          </a:p>
          <a:p>
            <a:pPr marL="0" indent="0">
              <a:lnSpc>
                <a:spcPct val="120000"/>
              </a:lnSpc>
              <a:buFont typeface="Monotype Sorts" pitchFamily="2" charset="2"/>
              <a:buNone/>
            </a:pPr>
            <a:r>
              <a:rPr lang="en-US" altLang="zh-CN" sz="3200">
                <a:ea typeface="宋体" pitchFamily="2" charset="-122"/>
              </a:rPr>
              <a:t>    </a:t>
            </a:r>
            <a:r>
              <a:rPr lang="zh-CN" altLang="en-US" sz="3200">
                <a:ea typeface="宋体" pitchFamily="2" charset="-122"/>
              </a:rPr>
              <a:t>为了使问题的处理更为方便，每当原二叉树中出现空子树时，就增加特殊的结点</a:t>
            </a:r>
            <a:r>
              <a:rPr lang="en-US" altLang="zh-CN" sz="3200">
                <a:ea typeface="宋体" pitchFamily="2" charset="-122"/>
              </a:rPr>
              <a:t>——</a:t>
            </a:r>
            <a:r>
              <a:rPr lang="zh-CN" altLang="en-US" sz="3200">
                <a:ea typeface="宋体" pitchFamily="2" charset="-122"/>
              </a:rPr>
              <a:t>空树叶，由此生成的二叉树称为</a:t>
            </a:r>
            <a:r>
              <a:rPr lang="zh-CN" altLang="en-US" sz="3200" u="sng">
                <a:ea typeface="宋体" pitchFamily="2" charset="-122"/>
              </a:rPr>
              <a:t>扩充二叉树</a:t>
            </a:r>
            <a:r>
              <a:rPr lang="zh-CN" altLang="en-US" sz="3200">
                <a:ea typeface="宋体" pitchFamily="2" charset="-122"/>
              </a:rPr>
              <a:t>。</a:t>
            </a:r>
          </a:p>
        </p:txBody>
      </p:sp>
    </p:spTree>
  </p:cSld>
  <p:clrMapOvr>
    <a:masterClrMapping/>
  </p:clrMapOvr>
  <p:transition>
    <p:strips dir="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2546" name="Rectangle 2"/>
          <p:cNvSpPr>
            <a:spLocks noGrp="1" noChangeArrowheads="1"/>
          </p:cNvSpPr>
          <p:nvPr>
            <p:ph type="body" idx="1"/>
          </p:nvPr>
        </p:nvSpPr>
        <p:spPr>
          <a:xfrm>
            <a:off x="323850" y="3933825"/>
            <a:ext cx="8569325" cy="2374900"/>
          </a:xfrm>
        </p:spPr>
        <p:txBody>
          <a:bodyPr/>
          <a:lstStyle/>
          <a:p>
            <a:pPr marL="0" indent="0" algn="just">
              <a:lnSpc>
                <a:spcPct val="120000"/>
              </a:lnSpc>
              <a:buFont typeface="Monotype Sorts" pitchFamily="2" charset="2"/>
              <a:buNone/>
            </a:pPr>
            <a:r>
              <a:rPr lang="en-US" altLang="zh-CN"/>
              <a:t>    </a:t>
            </a:r>
            <a:r>
              <a:rPr lang="zh-CN" altLang="en-US"/>
              <a:t>扩充二叉树中每个圆形结点都有两个子结点，每一个方形结点都没有子结点。</a:t>
            </a:r>
          </a:p>
          <a:p>
            <a:pPr marL="0" indent="0" algn="just">
              <a:lnSpc>
                <a:spcPct val="120000"/>
              </a:lnSpc>
              <a:buFont typeface="Monotype Sorts" pitchFamily="2" charset="2"/>
              <a:buNone/>
            </a:pPr>
            <a:r>
              <a:rPr lang="zh-CN" altLang="en-US"/>
              <a:t>    规定空二叉树的扩充二叉树为只有一个方形结点。以下称圆形结点为</a:t>
            </a:r>
            <a:r>
              <a:rPr lang="zh-CN" altLang="en-US" u="sng">
                <a:solidFill>
                  <a:schemeClr val="tx2"/>
                </a:solidFill>
              </a:rPr>
              <a:t>内结点</a:t>
            </a:r>
            <a:r>
              <a:rPr lang="zh-CN" altLang="en-US"/>
              <a:t>，方形结点为</a:t>
            </a:r>
            <a:r>
              <a:rPr lang="zh-CN" altLang="en-US" u="sng">
                <a:solidFill>
                  <a:schemeClr val="tx2"/>
                </a:solidFill>
              </a:rPr>
              <a:t>外结点</a:t>
            </a:r>
            <a:r>
              <a:rPr lang="zh-CN" altLang="en-US"/>
              <a:t>。 </a:t>
            </a:r>
          </a:p>
        </p:txBody>
      </p:sp>
      <p:grpSp>
        <p:nvGrpSpPr>
          <p:cNvPr id="2" name="组合 56"/>
          <p:cNvGrpSpPr>
            <a:grpSpLocks/>
          </p:cNvGrpSpPr>
          <p:nvPr/>
        </p:nvGrpSpPr>
        <p:grpSpPr bwMode="auto">
          <a:xfrm>
            <a:off x="250825" y="657225"/>
            <a:ext cx="8675688" cy="3167063"/>
            <a:chOff x="323528" y="3196481"/>
            <a:chExt cx="8316924" cy="3027237"/>
          </a:xfrm>
        </p:grpSpPr>
        <p:grpSp>
          <p:nvGrpSpPr>
            <p:cNvPr id="3" name="组合 53"/>
            <p:cNvGrpSpPr>
              <a:grpSpLocks/>
            </p:cNvGrpSpPr>
            <p:nvPr/>
          </p:nvGrpSpPr>
          <p:grpSpPr bwMode="auto">
            <a:xfrm>
              <a:off x="4531969" y="3196481"/>
              <a:ext cx="4108483" cy="2480583"/>
              <a:chOff x="4531969" y="2663081"/>
              <a:chExt cx="4108483" cy="2480583"/>
            </a:xfrm>
          </p:grpSpPr>
          <p:grpSp>
            <p:nvGrpSpPr>
              <p:cNvPr id="4" name="组合 3"/>
              <p:cNvGrpSpPr>
                <a:grpSpLocks/>
              </p:cNvGrpSpPr>
              <p:nvPr/>
            </p:nvGrpSpPr>
            <p:grpSpPr bwMode="auto">
              <a:xfrm>
                <a:off x="4531969" y="2663081"/>
                <a:ext cx="4108483" cy="2044658"/>
                <a:chOff x="4531969" y="2663081"/>
                <a:chExt cx="4108483" cy="2044658"/>
              </a:xfrm>
            </p:grpSpPr>
            <p:sp>
              <p:nvSpPr>
                <p:cNvPr id="1772550" name="Line 30"/>
                <p:cNvSpPr>
                  <a:spLocks noChangeShapeType="1"/>
                </p:cNvSpPr>
                <p:nvPr/>
              </p:nvSpPr>
              <p:spPr bwMode="auto">
                <a:xfrm>
                  <a:off x="6368323" y="2859993"/>
                  <a:ext cx="1190659" cy="359352"/>
                </a:xfrm>
                <a:prstGeom prst="line">
                  <a:avLst/>
                </a:prstGeom>
                <a:noFill/>
                <a:ln w="19050">
                  <a:solidFill>
                    <a:srgbClr val="000000"/>
                  </a:solidFill>
                  <a:round/>
                  <a:headEnd/>
                  <a:tailEnd/>
                </a:ln>
                <a:effectLst/>
              </p:spPr>
              <p:txBody>
                <a:bodyPr/>
                <a:lstStyle/>
                <a:p>
                  <a:endParaRPr lang="zh-CN" altLang="en-US"/>
                </a:p>
              </p:txBody>
            </p:sp>
            <p:sp>
              <p:nvSpPr>
                <p:cNvPr id="1772551" name="Line 46"/>
                <p:cNvSpPr>
                  <a:spLocks noChangeShapeType="1"/>
                </p:cNvSpPr>
                <p:nvPr/>
              </p:nvSpPr>
              <p:spPr bwMode="auto">
                <a:xfrm flipH="1">
                  <a:off x="7190843" y="4264732"/>
                  <a:ext cx="161981" cy="292822"/>
                </a:xfrm>
                <a:prstGeom prst="line">
                  <a:avLst/>
                </a:prstGeom>
                <a:noFill/>
                <a:ln w="19050">
                  <a:solidFill>
                    <a:srgbClr val="000000"/>
                  </a:solidFill>
                  <a:round/>
                  <a:headEnd/>
                  <a:tailEnd/>
                </a:ln>
                <a:effectLst/>
              </p:spPr>
              <p:txBody>
                <a:bodyPr/>
                <a:lstStyle/>
                <a:p>
                  <a:endParaRPr lang="zh-CN" altLang="en-US"/>
                </a:p>
              </p:txBody>
            </p:sp>
            <p:sp>
              <p:nvSpPr>
                <p:cNvPr id="1772552" name="Line 33"/>
                <p:cNvSpPr>
                  <a:spLocks noChangeShapeType="1"/>
                </p:cNvSpPr>
                <p:nvPr/>
              </p:nvSpPr>
              <p:spPr bwMode="auto">
                <a:xfrm>
                  <a:off x="7213785" y="3837601"/>
                  <a:ext cx="281307" cy="235012"/>
                </a:xfrm>
                <a:prstGeom prst="line">
                  <a:avLst/>
                </a:prstGeom>
                <a:noFill/>
                <a:ln w="19050">
                  <a:solidFill>
                    <a:srgbClr val="000000"/>
                  </a:solidFill>
                  <a:round/>
                  <a:headEnd/>
                  <a:tailEnd/>
                </a:ln>
                <a:effectLst/>
              </p:spPr>
              <p:txBody>
                <a:bodyPr/>
                <a:lstStyle/>
                <a:p>
                  <a:endParaRPr lang="zh-CN" altLang="en-US"/>
                </a:p>
              </p:txBody>
            </p:sp>
            <p:sp>
              <p:nvSpPr>
                <p:cNvPr id="1772553" name="Line 44"/>
                <p:cNvSpPr>
                  <a:spLocks noChangeShapeType="1"/>
                </p:cNvSpPr>
                <p:nvPr/>
              </p:nvSpPr>
              <p:spPr bwMode="auto">
                <a:xfrm>
                  <a:off x="5488624" y="3434238"/>
                  <a:ext cx="255903" cy="242135"/>
                </a:xfrm>
                <a:prstGeom prst="line">
                  <a:avLst/>
                </a:prstGeom>
                <a:noFill/>
                <a:ln w="19050">
                  <a:solidFill>
                    <a:srgbClr val="000000"/>
                  </a:solidFill>
                  <a:round/>
                  <a:headEnd/>
                  <a:tailEnd/>
                </a:ln>
                <a:effectLst/>
              </p:spPr>
              <p:txBody>
                <a:bodyPr/>
                <a:lstStyle/>
                <a:p>
                  <a:endParaRPr lang="zh-CN" altLang="en-US"/>
                </a:p>
              </p:txBody>
            </p:sp>
            <p:sp>
              <p:nvSpPr>
                <p:cNvPr id="1772554" name="Oval 21"/>
                <p:cNvSpPr>
                  <a:spLocks noChangeArrowheads="1"/>
                </p:cNvSpPr>
                <p:nvPr/>
              </p:nvSpPr>
              <p:spPr bwMode="auto">
                <a:xfrm>
                  <a:off x="6034836" y="2663081"/>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55" name="Oval 22"/>
                <p:cNvSpPr>
                  <a:spLocks noChangeArrowheads="1"/>
                </p:cNvSpPr>
                <p:nvPr/>
              </p:nvSpPr>
              <p:spPr bwMode="auto">
                <a:xfrm>
                  <a:off x="5217993" y="3201577"/>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56" name="Oval 23"/>
                <p:cNvSpPr>
                  <a:spLocks noChangeArrowheads="1"/>
                </p:cNvSpPr>
                <p:nvPr/>
              </p:nvSpPr>
              <p:spPr bwMode="auto">
                <a:xfrm>
                  <a:off x="4842209" y="3622118"/>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57" name="Oval 24"/>
                <p:cNvSpPr>
                  <a:spLocks noChangeArrowheads="1"/>
                </p:cNvSpPr>
                <p:nvPr/>
              </p:nvSpPr>
              <p:spPr bwMode="auto">
                <a:xfrm>
                  <a:off x="7430079" y="3168868"/>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58" name="Oval 25"/>
                <p:cNvSpPr>
                  <a:spLocks noChangeArrowheads="1"/>
                </p:cNvSpPr>
                <p:nvPr/>
              </p:nvSpPr>
              <p:spPr bwMode="auto">
                <a:xfrm>
                  <a:off x="6918839" y="3621919"/>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59" name="Oval 26"/>
                <p:cNvSpPr>
                  <a:spLocks noChangeArrowheads="1"/>
                </p:cNvSpPr>
                <p:nvPr/>
              </p:nvSpPr>
              <p:spPr bwMode="auto">
                <a:xfrm rot="219004">
                  <a:off x="8033772" y="3623477"/>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60" name="Oval 27"/>
                <p:cNvSpPr>
                  <a:spLocks noChangeArrowheads="1"/>
                </p:cNvSpPr>
                <p:nvPr/>
              </p:nvSpPr>
              <p:spPr bwMode="auto">
                <a:xfrm>
                  <a:off x="7275572" y="4045116"/>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61" name="Line 28"/>
                <p:cNvSpPr>
                  <a:spLocks noChangeShapeType="1"/>
                </p:cNvSpPr>
                <p:nvPr/>
              </p:nvSpPr>
              <p:spPr bwMode="auto">
                <a:xfrm flipH="1">
                  <a:off x="5435859" y="2869518"/>
                  <a:ext cx="653060" cy="340302"/>
                </a:xfrm>
                <a:prstGeom prst="line">
                  <a:avLst/>
                </a:prstGeom>
                <a:noFill/>
                <a:ln w="19050">
                  <a:solidFill>
                    <a:srgbClr val="000000"/>
                  </a:solidFill>
                  <a:round/>
                  <a:headEnd/>
                  <a:tailEnd/>
                </a:ln>
                <a:effectLst/>
              </p:spPr>
              <p:txBody>
                <a:bodyPr/>
                <a:lstStyle/>
                <a:p>
                  <a:endParaRPr lang="zh-CN" altLang="en-US"/>
                </a:p>
              </p:txBody>
            </p:sp>
            <p:sp>
              <p:nvSpPr>
                <p:cNvPr id="1772562" name="Line 29"/>
                <p:cNvSpPr>
                  <a:spLocks noChangeShapeType="1"/>
                </p:cNvSpPr>
                <p:nvPr/>
              </p:nvSpPr>
              <p:spPr bwMode="auto">
                <a:xfrm flipH="1">
                  <a:off x="5071612" y="3424308"/>
                  <a:ext cx="214109" cy="197810"/>
                </a:xfrm>
                <a:prstGeom prst="line">
                  <a:avLst/>
                </a:prstGeom>
                <a:noFill/>
                <a:ln w="19050">
                  <a:solidFill>
                    <a:srgbClr val="000000"/>
                  </a:solidFill>
                  <a:round/>
                  <a:headEnd/>
                  <a:tailEnd/>
                </a:ln>
                <a:effectLst/>
              </p:spPr>
              <p:txBody>
                <a:bodyPr/>
                <a:lstStyle/>
                <a:p>
                  <a:endParaRPr lang="zh-CN" altLang="en-US"/>
                </a:p>
              </p:txBody>
            </p:sp>
            <p:sp>
              <p:nvSpPr>
                <p:cNvPr id="1772563" name="Line 31"/>
                <p:cNvSpPr>
                  <a:spLocks noChangeShapeType="1"/>
                </p:cNvSpPr>
                <p:nvPr/>
              </p:nvSpPr>
              <p:spPr bwMode="auto">
                <a:xfrm flipH="1">
                  <a:off x="7090344" y="3368055"/>
                  <a:ext cx="377661" cy="255421"/>
                </a:xfrm>
                <a:prstGeom prst="line">
                  <a:avLst/>
                </a:prstGeom>
                <a:noFill/>
                <a:ln w="19050">
                  <a:solidFill>
                    <a:srgbClr val="000000"/>
                  </a:solidFill>
                  <a:round/>
                  <a:headEnd/>
                  <a:tailEnd/>
                </a:ln>
                <a:effectLst/>
              </p:spPr>
              <p:txBody>
                <a:bodyPr/>
                <a:lstStyle/>
                <a:p>
                  <a:endParaRPr lang="zh-CN" altLang="en-US"/>
                </a:p>
              </p:txBody>
            </p:sp>
            <p:sp>
              <p:nvSpPr>
                <p:cNvPr id="1772564" name="Line 32"/>
                <p:cNvSpPr>
                  <a:spLocks noChangeShapeType="1"/>
                </p:cNvSpPr>
                <p:nvPr/>
              </p:nvSpPr>
              <p:spPr bwMode="auto">
                <a:xfrm>
                  <a:off x="7753428" y="3365121"/>
                  <a:ext cx="451850" cy="258356"/>
                </a:xfrm>
                <a:prstGeom prst="line">
                  <a:avLst/>
                </a:prstGeom>
                <a:noFill/>
                <a:ln w="19050">
                  <a:solidFill>
                    <a:srgbClr val="000000"/>
                  </a:solidFill>
                  <a:round/>
                  <a:headEnd/>
                  <a:tailEnd/>
                </a:ln>
                <a:effectLst/>
              </p:spPr>
              <p:txBody>
                <a:bodyPr/>
                <a:lstStyle/>
                <a:p>
                  <a:endParaRPr lang="zh-CN" altLang="en-US"/>
                </a:p>
              </p:txBody>
            </p:sp>
            <p:sp>
              <p:nvSpPr>
                <p:cNvPr id="1772565" name="Rectangle 34"/>
                <p:cNvSpPr>
                  <a:spLocks noChangeArrowheads="1"/>
                </p:cNvSpPr>
                <p:nvPr/>
              </p:nvSpPr>
              <p:spPr bwMode="auto">
                <a:xfrm>
                  <a:off x="4531969" y="4089387"/>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66" name="Rectangle 35"/>
                <p:cNvSpPr>
                  <a:spLocks noChangeArrowheads="1"/>
                </p:cNvSpPr>
                <p:nvPr/>
              </p:nvSpPr>
              <p:spPr bwMode="auto">
                <a:xfrm>
                  <a:off x="5104384" y="4089387"/>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67" name="Rectangle 36"/>
                <p:cNvSpPr>
                  <a:spLocks noChangeArrowheads="1"/>
                </p:cNvSpPr>
                <p:nvPr/>
              </p:nvSpPr>
              <p:spPr bwMode="auto">
                <a:xfrm>
                  <a:off x="7034632" y="4509929"/>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68" name="Rectangle 37"/>
                <p:cNvSpPr>
                  <a:spLocks noChangeArrowheads="1"/>
                </p:cNvSpPr>
                <p:nvPr/>
              </p:nvSpPr>
              <p:spPr bwMode="auto">
                <a:xfrm>
                  <a:off x="7558982" y="4509929"/>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69" name="Rectangle 38"/>
                <p:cNvSpPr>
                  <a:spLocks noChangeArrowheads="1"/>
                </p:cNvSpPr>
                <p:nvPr/>
              </p:nvSpPr>
              <p:spPr bwMode="auto">
                <a:xfrm>
                  <a:off x="6623892" y="4083696"/>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70" name="Rectangle 39"/>
                <p:cNvSpPr>
                  <a:spLocks noChangeArrowheads="1"/>
                </p:cNvSpPr>
                <p:nvPr/>
              </p:nvSpPr>
              <p:spPr bwMode="auto">
                <a:xfrm>
                  <a:off x="8328027" y="4088907"/>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71" name="Rectangle 40"/>
                <p:cNvSpPr>
                  <a:spLocks noChangeArrowheads="1"/>
                </p:cNvSpPr>
                <p:nvPr/>
              </p:nvSpPr>
              <p:spPr bwMode="auto">
                <a:xfrm>
                  <a:off x="7786200" y="4088907"/>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72" name="Rectangle 41"/>
                <p:cNvSpPr>
                  <a:spLocks noChangeArrowheads="1"/>
                </p:cNvSpPr>
                <p:nvPr/>
              </p:nvSpPr>
              <p:spPr bwMode="auto">
                <a:xfrm>
                  <a:off x="5524249" y="3657942"/>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73" name="Line 42"/>
                <p:cNvSpPr>
                  <a:spLocks noChangeShapeType="1"/>
                </p:cNvSpPr>
                <p:nvPr/>
              </p:nvSpPr>
              <p:spPr bwMode="auto">
                <a:xfrm flipH="1">
                  <a:off x="4695828" y="3843292"/>
                  <a:ext cx="181337" cy="246095"/>
                </a:xfrm>
                <a:prstGeom prst="line">
                  <a:avLst/>
                </a:prstGeom>
                <a:noFill/>
                <a:ln w="19050">
                  <a:solidFill>
                    <a:srgbClr val="000000"/>
                  </a:solidFill>
                  <a:round/>
                  <a:headEnd/>
                  <a:tailEnd/>
                </a:ln>
                <a:effectLst/>
              </p:spPr>
              <p:txBody>
                <a:bodyPr/>
                <a:lstStyle/>
                <a:p>
                  <a:endParaRPr lang="zh-CN" altLang="en-US"/>
                </a:p>
              </p:txBody>
            </p:sp>
            <p:sp>
              <p:nvSpPr>
                <p:cNvPr id="1772574" name="Line 43"/>
                <p:cNvSpPr>
                  <a:spLocks noChangeShapeType="1"/>
                </p:cNvSpPr>
                <p:nvPr/>
              </p:nvSpPr>
              <p:spPr bwMode="auto">
                <a:xfrm>
                  <a:off x="5139340" y="3843292"/>
                  <a:ext cx="146381" cy="246095"/>
                </a:xfrm>
                <a:prstGeom prst="line">
                  <a:avLst/>
                </a:prstGeom>
                <a:noFill/>
                <a:ln w="19050">
                  <a:solidFill>
                    <a:srgbClr val="000000"/>
                  </a:solidFill>
                  <a:round/>
                  <a:headEnd/>
                  <a:tailEnd/>
                </a:ln>
                <a:effectLst/>
              </p:spPr>
              <p:txBody>
                <a:bodyPr/>
                <a:lstStyle/>
                <a:p>
                  <a:endParaRPr lang="zh-CN" altLang="en-US"/>
                </a:p>
              </p:txBody>
            </p:sp>
            <p:sp>
              <p:nvSpPr>
                <p:cNvPr id="1772575" name="Line 45"/>
                <p:cNvSpPr>
                  <a:spLocks noChangeShapeType="1"/>
                </p:cNvSpPr>
                <p:nvPr/>
              </p:nvSpPr>
              <p:spPr bwMode="auto">
                <a:xfrm flipH="1">
                  <a:off x="6772458" y="3837601"/>
                  <a:ext cx="211924" cy="244537"/>
                </a:xfrm>
                <a:prstGeom prst="line">
                  <a:avLst/>
                </a:prstGeom>
                <a:noFill/>
                <a:ln w="19050">
                  <a:solidFill>
                    <a:srgbClr val="000000"/>
                  </a:solidFill>
                  <a:round/>
                  <a:headEnd/>
                  <a:tailEnd/>
                </a:ln>
                <a:effectLst/>
              </p:spPr>
              <p:txBody>
                <a:bodyPr/>
                <a:lstStyle/>
                <a:p>
                  <a:endParaRPr lang="zh-CN" altLang="en-US"/>
                </a:p>
              </p:txBody>
            </p:sp>
            <p:sp>
              <p:nvSpPr>
                <p:cNvPr id="1772576" name="Line 47"/>
                <p:cNvSpPr>
                  <a:spLocks noChangeShapeType="1"/>
                </p:cNvSpPr>
                <p:nvPr/>
              </p:nvSpPr>
              <p:spPr bwMode="auto">
                <a:xfrm>
                  <a:off x="7558983" y="4264731"/>
                  <a:ext cx="163858" cy="245197"/>
                </a:xfrm>
                <a:prstGeom prst="line">
                  <a:avLst/>
                </a:prstGeom>
                <a:noFill/>
                <a:ln w="19050">
                  <a:solidFill>
                    <a:srgbClr val="000000"/>
                  </a:solidFill>
                  <a:round/>
                  <a:headEnd/>
                  <a:tailEnd/>
                </a:ln>
                <a:effectLst/>
              </p:spPr>
              <p:txBody>
                <a:bodyPr/>
                <a:lstStyle/>
                <a:p>
                  <a:endParaRPr lang="zh-CN" altLang="en-US"/>
                </a:p>
              </p:txBody>
            </p:sp>
            <p:sp>
              <p:nvSpPr>
                <p:cNvPr id="1772577" name="Line 48"/>
                <p:cNvSpPr>
                  <a:spLocks noChangeShapeType="1"/>
                </p:cNvSpPr>
                <p:nvPr/>
              </p:nvSpPr>
              <p:spPr bwMode="auto">
                <a:xfrm flipH="1">
                  <a:off x="7944290" y="3849402"/>
                  <a:ext cx="163860" cy="236226"/>
                </a:xfrm>
                <a:prstGeom prst="line">
                  <a:avLst/>
                </a:prstGeom>
                <a:noFill/>
                <a:ln w="19050">
                  <a:solidFill>
                    <a:srgbClr val="000000"/>
                  </a:solidFill>
                  <a:round/>
                  <a:headEnd/>
                  <a:tailEnd/>
                </a:ln>
                <a:effectLst/>
              </p:spPr>
              <p:txBody>
                <a:bodyPr/>
                <a:lstStyle/>
                <a:p>
                  <a:endParaRPr lang="zh-CN" altLang="en-US"/>
                </a:p>
              </p:txBody>
            </p:sp>
            <p:sp>
              <p:nvSpPr>
                <p:cNvPr id="1772578" name="Line 49"/>
                <p:cNvSpPr>
                  <a:spLocks noChangeShapeType="1"/>
                </p:cNvSpPr>
                <p:nvPr/>
              </p:nvSpPr>
              <p:spPr bwMode="auto">
                <a:xfrm>
                  <a:off x="8294815" y="3858927"/>
                  <a:ext cx="198949" cy="213686"/>
                </a:xfrm>
                <a:prstGeom prst="line">
                  <a:avLst/>
                </a:prstGeom>
                <a:noFill/>
                <a:ln w="19050">
                  <a:solidFill>
                    <a:srgbClr val="000000"/>
                  </a:solidFill>
                  <a:round/>
                  <a:headEnd/>
                  <a:tailEnd/>
                </a:ln>
                <a:effectLst/>
              </p:spPr>
              <p:txBody>
                <a:bodyPr/>
                <a:lstStyle/>
                <a:p>
                  <a:endParaRPr lang="zh-CN" altLang="en-US"/>
                </a:p>
              </p:txBody>
            </p:sp>
          </p:grpSp>
          <p:sp>
            <p:nvSpPr>
              <p:cNvPr id="1772579" name="TextBox 8"/>
              <p:cNvSpPr txBox="1">
                <a:spLocks noChangeArrowheads="1"/>
              </p:cNvSpPr>
              <p:nvPr/>
            </p:nvSpPr>
            <p:spPr bwMode="auto">
              <a:xfrm>
                <a:off x="6332093" y="4876641"/>
                <a:ext cx="500626" cy="267023"/>
              </a:xfrm>
              <a:prstGeom prst="rect">
                <a:avLst/>
              </a:prstGeom>
              <a:noFill/>
              <a:ln w="9525">
                <a:noFill/>
                <a:miter lim="800000"/>
                <a:headEnd/>
                <a:tailEnd/>
              </a:ln>
            </p:spPr>
            <p:txBody>
              <a:bodyPr lIns="0" tIns="0" rIns="0" bIns="0">
                <a:spAutoFit/>
              </a:bodyPr>
              <a:lstStyle/>
              <a:p>
                <a:pPr algn="ctr" eaLnBrk="1" hangingPunct="1">
                  <a:lnSpc>
                    <a:spcPts val="2200"/>
                  </a:lnSpc>
                </a:pPr>
                <a:r>
                  <a:rPr lang="en-US" altLang="zh-CN" sz="2200" b="1">
                    <a:solidFill>
                      <a:srgbClr val="04440F"/>
                    </a:solidFill>
                    <a:latin typeface="Times New Roman" pitchFamily="18" charset="0"/>
                  </a:rPr>
                  <a:t>(b)</a:t>
                </a:r>
                <a:endParaRPr lang="en-US" altLang="zh-CN" sz="2200" b="1">
                  <a:solidFill>
                    <a:srgbClr val="FFFF00"/>
                  </a:solidFill>
                  <a:latin typeface="Times New Roman" pitchFamily="18" charset="0"/>
                </a:endParaRPr>
              </a:p>
            </p:txBody>
          </p:sp>
        </p:grpSp>
        <p:grpSp>
          <p:nvGrpSpPr>
            <p:cNvPr id="5" name="组合 54"/>
            <p:cNvGrpSpPr>
              <a:grpSpLocks/>
            </p:cNvGrpSpPr>
            <p:nvPr/>
          </p:nvGrpSpPr>
          <p:grpSpPr bwMode="auto">
            <a:xfrm>
              <a:off x="323528" y="3489905"/>
              <a:ext cx="2639057" cy="2215033"/>
              <a:chOff x="323528" y="2956505"/>
              <a:chExt cx="2639057" cy="2215033"/>
            </a:xfrm>
          </p:grpSpPr>
          <p:grpSp>
            <p:nvGrpSpPr>
              <p:cNvPr id="6" name="Group 6"/>
              <p:cNvGrpSpPr>
                <a:grpSpLocks/>
              </p:cNvGrpSpPr>
              <p:nvPr/>
            </p:nvGrpSpPr>
            <p:grpSpPr bwMode="auto">
              <a:xfrm>
                <a:off x="323528" y="2956505"/>
                <a:ext cx="2639057" cy="1808499"/>
                <a:chOff x="2894" y="10246"/>
                <a:chExt cx="2416" cy="1844"/>
              </a:xfrm>
            </p:grpSpPr>
            <p:sp>
              <p:nvSpPr>
                <p:cNvPr id="1772582" name="Oval 7"/>
                <p:cNvSpPr>
                  <a:spLocks noChangeArrowheads="1"/>
                </p:cNvSpPr>
                <p:nvPr/>
              </p:nvSpPr>
              <p:spPr bwMode="auto">
                <a:xfrm>
                  <a:off x="3916" y="10246"/>
                  <a:ext cx="314" cy="314"/>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83" name="Oval 8"/>
                <p:cNvSpPr>
                  <a:spLocks noChangeArrowheads="1"/>
                </p:cNvSpPr>
                <p:nvPr/>
              </p:nvSpPr>
              <p:spPr bwMode="auto">
                <a:xfrm>
                  <a:off x="3238" y="10754"/>
                  <a:ext cx="314" cy="314"/>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84" name="Oval 9"/>
                <p:cNvSpPr>
                  <a:spLocks noChangeArrowheads="1"/>
                </p:cNvSpPr>
                <p:nvPr/>
              </p:nvSpPr>
              <p:spPr bwMode="auto">
                <a:xfrm>
                  <a:off x="2894" y="11294"/>
                  <a:ext cx="314" cy="314"/>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85" name="Oval 10"/>
                <p:cNvSpPr>
                  <a:spLocks noChangeArrowheads="1"/>
                </p:cNvSpPr>
                <p:nvPr/>
              </p:nvSpPr>
              <p:spPr bwMode="auto">
                <a:xfrm>
                  <a:off x="4548" y="10712"/>
                  <a:ext cx="314" cy="314"/>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86" name="Oval 11"/>
                <p:cNvSpPr>
                  <a:spLocks noChangeArrowheads="1"/>
                </p:cNvSpPr>
                <p:nvPr/>
              </p:nvSpPr>
              <p:spPr bwMode="auto">
                <a:xfrm>
                  <a:off x="4080" y="11248"/>
                  <a:ext cx="314" cy="314"/>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87" name="Oval 12"/>
                <p:cNvSpPr>
                  <a:spLocks noChangeArrowheads="1"/>
                </p:cNvSpPr>
                <p:nvPr/>
              </p:nvSpPr>
              <p:spPr bwMode="auto">
                <a:xfrm>
                  <a:off x="4996" y="11250"/>
                  <a:ext cx="314" cy="314"/>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88" name="Oval 13"/>
                <p:cNvSpPr>
                  <a:spLocks noChangeArrowheads="1"/>
                </p:cNvSpPr>
                <p:nvPr/>
              </p:nvSpPr>
              <p:spPr bwMode="auto">
                <a:xfrm>
                  <a:off x="4424" y="11776"/>
                  <a:ext cx="314" cy="314"/>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772589" name="Line 14"/>
                <p:cNvSpPr>
                  <a:spLocks noChangeShapeType="1"/>
                </p:cNvSpPr>
                <p:nvPr/>
              </p:nvSpPr>
              <p:spPr bwMode="auto">
                <a:xfrm flipH="1">
                  <a:off x="3510" y="10514"/>
                  <a:ext cx="420" cy="286"/>
                </a:xfrm>
                <a:prstGeom prst="line">
                  <a:avLst/>
                </a:prstGeom>
                <a:noFill/>
                <a:ln w="9525">
                  <a:solidFill>
                    <a:srgbClr val="000000"/>
                  </a:solidFill>
                  <a:round/>
                  <a:headEnd/>
                  <a:tailEnd/>
                </a:ln>
                <a:effectLst/>
              </p:spPr>
              <p:txBody>
                <a:bodyPr/>
                <a:lstStyle/>
                <a:p>
                  <a:endParaRPr lang="zh-CN" altLang="en-US"/>
                </a:p>
              </p:txBody>
            </p:sp>
            <p:sp>
              <p:nvSpPr>
                <p:cNvPr id="1772590" name="Line 15"/>
                <p:cNvSpPr>
                  <a:spLocks noChangeShapeType="1"/>
                </p:cNvSpPr>
                <p:nvPr/>
              </p:nvSpPr>
              <p:spPr bwMode="auto">
                <a:xfrm flipH="1">
                  <a:off x="3104" y="11040"/>
                  <a:ext cx="196" cy="254"/>
                </a:xfrm>
                <a:prstGeom prst="line">
                  <a:avLst/>
                </a:prstGeom>
                <a:noFill/>
                <a:ln w="9525">
                  <a:solidFill>
                    <a:srgbClr val="000000"/>
                  </a:solidFill>
                  <a:round/>
                  <a:headEnd/>
                  <a:tailEnd/>
                </a:ln>
                <a:effectLst/>
              </p:spPr>
              <p:txBody>
                <a:bodyPr/>
                <a:lstStyle/>
                <a:p>
                  <a:endParaRPr lang="zh-CN" altLang="en-US"/>
                </a:p>
              </p:txBody>
            </p:sp>
            <p:sp>
              <p:nvSpPr>
                <p:cNvPr id="1772591" name="Line 16"/>
                <p:cNvSpPr>
                  <a:spLocks noChangeShapeType="1"/>
                </p:cNvSpPr>
                <p:nvPr/>
              </p:nvSpPr>
              <p:spPr bwMode="auto">
                <a:xfrm>
                  <a:off x="4214" y="10500"/>
                  <a:ext cx="360" cy="254"/>
                </a:xfrm>
                <a:prstGeom prst="line">
                  <a:avLst/>
                </a:prstGeom>
                <a:noFill/>
                <a:ln w="9525">
                  <a:solidFill>
                    <a:srgbClr val="000000"/>
                  </a:solidFill>
                  <a:round/>
                  <a:headEnd/>
                  <a:tailEnd/>
                </a:ln>
                <a:effectLst/>
              </p:spPr>
              <p:txBody>
                <a:bodyPr/>
                <a:lstStyle/>
                <a:p>
                  <a:endParaRPr lang="zh-CN" altLang="en-US"/>
                </a:p>
              </p:txBody>
            </p:sp>
            <p:sp>
              <p:nvSpPr>
                <p:cNvPr id="1772592" name="Line 17"/>
                <p:cNvSpPr>
                  <a:spLocks noChangeShapeType="1"/>
                </p:cNvSpPr>
                <p:nvPr/>
              </p:nvSpPr>
              <p:spPr bwMode="auto">
                <a:xfrm flipH="1">
                  <a:off x="4350" y="10980"/>
                  <a:ext cx="224" cy="300"/>
                </a:xfrm>
                <a:prstGeom prst="line">
                  <a:avLst/>
                </a:prstGeom>
                <a:noFill/>
                <a:ln w="9525">
                  <a:solidFill>
                    <a:srgbClr val="000000"/>
                  </a:solidFill>
                  <a:round/>
                  <a:headEnd/>
                  <a:tailEnd/>
                </a:ln>
                <a:effectLst/>
              </p:spPr>
              <p:txBody>
                <a:bodyPr/>
                <a:lstStyle/>
                <a:p>
                  <a:endParaRPr lang="zh-CN" altLang="en-US"/>
                </a:p>
              </p:txBody>
            </p:sp>
            <p:sp>
              <p:nvSpPr>
                <p:cNvPr id="1772593" name="Line 18"/>
                <p:cNvSpPr>
                  <a:spLocks noChangeShapeType="1"/>
                </p:cNvSpPr>
                <p:nvPr/>
              </p:nvSpPr>
              <p:spPr bwMode="auto">
                <a:xfrm>
                  <a:off x="4844" y="10964"/>
                  <a:ext cx="226" cy="286"/>
                </a:xfrm>
                <a:prstGeom prst="line">
                  <a:avLst/>
                </a:prstGeom>
                <a:noFill/>
                <a:ln w="9525">
                  <a:solidFill>
                    <a:srgbClr val="000000"/>
                  </a:solidFill>
                  <a:round/>
                  <a:headEnd/>
                  <a:tailEnd/>
                </a:ln>
                <a:effectLst/>
              </p:spPr>
              <p:txBody>
                <a:bodyPr/>
                <a:lstStyle/>
                <a:p>
                  <a:endParaRPr lang="zh-CN" altLang="en-US"/>
                </a:p>
              </p:txBody>
            </p:sp>
            <p:sp>
              <p:nvSpPr>
                <p:cNvPr id="1772594" name="Line 19"/>
                <p:cNvSpPr>
                  <a:spLocks noChangeShapeType="1"/>
                </p:cNvSpPr>
                <p:nvPr/>
              </p:nvSpPr>
              <p:spPr bwMode="auto">
                <a:xfrm>
                  <a:off x="4350" y="11534"/>
                  <a:ext cx="150" cy="256"/>
                </a:xfrm>
                <a:prstGeom prst="line">
                  <a:avLst/>
                </a:prstGeom>
                <a:noFill/>
                <a:ln w="9525">
                  <a:solidFill>
                    <a:srgbClr val="000000"/>
                  </a:solidFill>
                  <a:round/>
                  <a:headEnd/>
                  <a:tailEnd/>
                </a:ln>
                <a:effectLst/>
              </p:spPr>
              <p:txBody>
                <a:bodyPr/>
                <a:lstStyle/>
                <a:p>
                  <a:endParaRPr lang="zh-CN" altLang="en-US"/>
                </a:p>
              </p:txBody>
            </p:sp>
          </p:grpSp>
          <p:sp>
            <p:nvSpPr>
              <p:cNvPr id="1772595" name="TextBox 9"/>
              <p:cNvSpPr txBox="1">
                <a:spLocks noChangeArrowheads="1"/>
              </p:cNvSpPr>
              <p:nvPr/>
            </p:nvSpPr>
            <p:spPr bwMode="auto">
              <a:xfrm>
                <a:off x="1291487" y="4880246"/>
                <a:ext cx="687920" cy="291292"/>
              </a:xfrm>
              <a:prstGeom prst="rect">
                <a:avLst/>
              </a:prstGeom>
              <a:noFill/>
              <a:ln w="9525">
                <a:noFill/>
                <a:miter lim="800000"/>
                <a:headEnd/>
                <a:tailEnd/>
              </a:ln>
            </p:spPr>
            <p:txBody>
              <a:bodyPr lIns="0" tIns="0" rIns="0" bIns="0">
                <a:spAutoFit/>
              </a:bodyPr>
              <a:lstStyle/>
              <a:p>
                <a:pPr algn="ctr" eaLnBrk="1" hangingPunct="1">
                  <a:lnSpc>
                    <a:spcPts val="2400"/>
                  </a:lnSpc>
                </a:pPr>
                <a:r>
                  <a:rPr lang="en-US" altLang="zh-CN" sz="2200" b="1">
                    <a:solidFill>
                      <a:srgbClr val="04440F"/>
                    </a:solidFill>
                    <a:latin typeface="Times New Roman" pitchFamily="18" charset="0"/>
                  </a:rPr>
                  <a:t>(a)</a:t>
                </a:r>
                <a:endParaRPr lang="en-US" altLang="zh-CN" sz="2200" b="1">
                  <a:solidFill>
                    <a:srgbClr val="FFFF00"/>
                  </a:solidFill>
                  <a:latin typeface="Times New Roman" pitchFamily="18" charset="0"/>
                </a:endParaRPr>
              </a:p>
            </p:txBody>
          </p:sp>
        </p:grpSp>
        <p:sp>
          <p:nvSpPr>
            <p:cNvPr id="1772596" name="Text Box 5"/>
            <p:cNvSpPr txBox="1">
              <a:spLocks noChangeArrowheads="1"/>
            </p:cNvSpPr>
            <p:nvPr/>
          </p:nvSpPr>
          <p:spPr bwMode="auto">
            <a:xfrm>
              <a:off x="1359410" y="5961922"/>
              <a:ext cx="6135682" cy="261796"/>
            </a:xfrm>
            <a:prstGeom prst="rect">
              <a:avLst/>
            </a:prstGeom>
            <a:noFill/>
            <a:ln w="9525" algn="ctr">
              <a:noFill/>
              <a:miter lim="800000"/>
              <a:headEnd/>
              <a:tailEnd/>
            </a:ln>
            <a:effectLst/>
          </p:spPr>
          <p:txBody>
            <a:bodyPr lIns="0" tIns="0" rIns="0" bIns="0" anchor="ctr"/>
            <a:lstStyle/>
            <a:p>
              <a:pPr marL="342900" indent="-342900" algn="ctr" eaLnBrk="1" hangingPunct="1">
                <a:lnSpc>
                  <a:spcPts val="2400"/>
                </a:lnSpc>
                <a:buClr>
                  <a:schemeClr val="bg2"/>
                </a:buClr>
                <a:buSzPct val="75000"/>
                <a:buFont typeface="Wingdings" pitchFamily="2" charset="2"/>
                <a:buNone/>
              </a:pPr>
              <a:r>
                <a:rPr lang="zh-CN" altLang="en-US" sz="2400" b="1">
                  <a:solidFill>
                    <a:schemeClr val="tx2"/>
                  </a:solidFill>
                  <a:latin typeface="Times New Roman" pitchFamily="18" charset="0"/>
                </a:rPr>
                <a:t>二叉树和它的扩充二叉树</a:t>
              </a:r>
            </a:p>
          </p:txBody>
        </p:sp>
      </p:grpSp>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EB99D5-48BA-4DF9-9C2B-6D39C88B6E54}"/>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xmlns="" id="{855BC029-1F64-465C-A920-A6490CE53353}"/>
              </a:ext>
            </a:extLst>
          </p:cNvPr>
          <p:cNvSpPr>
            <a:spLocks noGrp="1"/>
          </p:cNvSpPr>
          <p:nvPr>
            <p:ph idx="1"/>
          </p:nvPr>
        </p:nvSpPr>
        <p:spPr/>
        <p:txBody>
          <a:bodyPr/>
          <a:lstStyle/>
          <a:p>
            <a:r>
              <a:rPr lang="zh-CN" altLang="en-US" dirty="0"/>
              <a:t>给出先、中、后根遍历序列</a:t>
            </a:r>
            <a:endParaRPr lang="en-US" altLang="zh-CN" dirty="0"/>
          </a:p>
          <a:p>
            <a:endParaRPr lang="zh-CN" altLang="en-US" dirty="0"/>
          </a:p>
        </p:txBody>
      </p:sp>
      <p:grpSp>
        <p:nvGrpSpPr>
          <p:cNvPr id="8" name="组合 7">
            <a:extLst>
              <a:ext uri="{FF2B5EF4-FFF2-40B4-BE49-F238E27FC236}">
                <a16:creationId xmlns:a16="http://schemas.microsoft.com/office/drawing/2014/main" xmlns="" id="{3FDB01A6-1EDF-4E44-885B-1E5C7FCA85C2}"/>
              </a:ext>
            </a:extLst>
          </p:cNvPr>
          <p:cNvGrpSpPr/>
          <p:nvPr/>
        </p:nvGrpSpPr>
        <p:grpSpPr>
          <a:xfrm>
            <a:off x="1979712" y="2348880"/>
            <a:ext cx="4194173" cy="3148962"/>
            <a:chOff x="0" y="0"/>
            <a:chExt cx="1115695" cy="837565"/>
          </a:xfrm>
        </p:grpSpPr>
        <p:cxnSp>
          <p:nvCxnSpPr>
            <p:cNvPr id="9" name="Line 54">
              <a:extLst>
                <a:ext uri="{FF2B5EF4-FFF2-40B4-BE49-F238E27FC236}">
                  <a16:creationId xmlns:a16="http://schemas.microsoft.com/office/drawing/2014/main" xmlns="" id="{D3820C13-373B-4300-998B-49731EBDF216}"/>
                </a:ext>
              </a:extLst>
            </p:cNvPr>
            <p:cNvCxnSpPr>
              <a:cxnSpLocks noChangeShapeType="1"/>
            </p:cNvCxnSpPr>
            <p:nvPr/>
          </p:nvCxnSpPr>
          <p:spPr bwMode="auto">
            <a:xfrm flipH="1">
              <a:off x="571500" y="444500"/>
              <a:ext cx="136525" cy="18859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10" name="Line 55">
              <a:extLst>
                <a:ext uri="{FF2B5EF4-FFF2-40B4-BE49-F238E27FC236}">
                  <a16:creationId xmlns:a16="http://schemas.microsoft.com/office/drawing/2014/main" xmlns="" id="{3EC1E9D3-F898-40F4-870B-1913D549F890}"/>
                </a:ext>
              </a:extLst>
            </p:cNvPr>
            <p:cNvCxnSpPr>
              <a:cxnSpLocks noChangeShapeType="1"/>
            </p:cNvCxnSpPr>
            <p:nvPr/>
          </p:nvCxnSpPr>
          <p:spPr bwMode="auto">
            <a:xfrm>
              <a:off x="850900" y="457200"/>
              <a:ext cx="145415" cy="17653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nvGrpSpPr>
            <p:cNvPr id="11" name="Group 56">
              <a:extLst>
                <a:ext uri="{FF2B5EF4-FFF2-40B4-BE49-F238E27FC236}">
                  <a16:creationId xmlns:a16="http://schemas.microsoft.com/office/drawing/2014/main" xmlns="" id="{E63A5D8E-AAE7-47AA-8F8E-1D1FF490FBEA}"/>
                </a:ext>
              </a:extLst>
            </p:cNvPr>
            <p:cNvGrpSpPr>
              <a:grpSpLocks/>
            </p:cNvGrpSpPr>
            <p:nvPr/>
          </p:nvGrpSpPr>
          <p:grpSpPr bwMode="auto">
            <a:xfrm>
              <a:off x="927100" y="635000"/>
              <a:ext cx="188595" cy="202565"/>
              <a:chOff x="8180" y="2320"/>
              <a:chExt cx="400" cy="360"/>
            </a:xfrm>
          </p:grpSpPr>
          <p:sp>
            <p:nvSpPr>
              <p:cNvPr id="26" name="Oval 57">
                <a:extLst>
                  <a:ext uri="{FF2B5EF4-FFF2-40B4-BE49-F238E27FC236}">
                    <a16:creationId xmlns:a16="http://schemas.microsoft.com/office/drawing/2014/main" xmlns="" id="{7391A958-6572-4CCC-9766-E44DFBAD8002}"/>
                  </a:ext>
                </a:extLst>
              </p:cNvPr>
              <p:cNvSpPr>
                <a:spLocks noChangeArrowheads="1"/>
              </p:cNvSpPr>
              <p:nvPr/>
            </p:nvSpPr>
            <p:spPr bwMode="auto">
              <a:xfrm>
                <a:off x="8180" y="2320"/>
                <a:ext cx="400" cy="3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7" name="Text Box 58">
                <a:extLst>
                  <a:ext uri="{FF2B5EF4-FFF2-40B4-BE49-F238E27FC236}">
                    <a16:creationId xmlns:a16="http://schemas.microsoft.com/office/drawing/2014/main" xmlns="" id="{F8C78273-8D2A-4093-A6AE-B685DB23BBFA}"/>
                  </a:ext>
                </a:extLst>
              </p:cNvPr>
              <p:cNvSpPr txBox="1">
                <a:spLocks noChangeArrowheads="1"/>
              </p:cNvSpPr>
              <p:nvPr/>
            </p:nvSpPr>
            <p:spPr bwMode="auto">
              <a:xfrm>
                <a:off x="8320" y="2400"/>
                <a:ext cx="180" cy="22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rPr>
                  <a:t>F</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12" name="Group 59">
              <a:extLst>
                <a:ext uri="{FF2B5EF4-FFF2-40B4-BE49-F238E27FC236}">
                  <a16:creationId xmlns:a16="http://schemas.microsoft.com/office/drawing/2014/main" xmlns="" id="{85F91E2E-53C7-4B1D-88C1-14503566000C}"/>
                </a:ext>
              </a:extLst>
            </p:cNvPr>
            <p:cNvGrpSpPr>
              <a:grpSpLocks/>
            </p:cNvGrpSpPr>
            <p:nvPr/>
          </p:nvGrpSpPr>
          <p:grpSpPr bwMode="auto">
            <a:xfrm>
              <a:off x="457200" y="635000"/>
              <a:ext cx="188595" cy="202565"/>
              <a:chOff x="2592" y="3840"/>
              <a:chExt cx="300" cy="309"/>
            </a:xfrm>
          </p:grpSpPr>
          <p:sp>
            <p:nvSpPr>
              <p:cNvPr id="24" name="Oval 60">
                <a:extLst>
                  <a:ext uri="{FF2B5EF4-FFF2-40B4-BE49-F238E27FC236}">
                    <a16:creationId xmlns:a16="http://schemas.microsoft.com/office/drawing/2014/main" xmlns="" id="{8DB90AD0-379F-4CC4-9CC5-9152728DBECA}"/>
                  </a:ext>
                </a:extLst>
              </p:cNvPr>
              <p:cNvSpPr>
                <a:spLocks noChangeArrowheads="1"/>
              </p:cNvSpPr>
              <p:nvPr/>
            </p:nvSpPr>
            <p:spPr bwMode="auto">
              <a:xfrm>
                <a:off x="2592" y="3840"/>
                <a:ext cx="300" cy="30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5" name="Text Box 61">
                <a:extLst>
                  <a:ext uri="{FF2B5EF4-FFF2-40B4-BE49-F238E27FC236}">
                    <a16:creationId xmlns:a16="http://schemas.microsoft.com/office/drawing/2014/main" xmlns="" id="{F23B1FD7-981E-4DB8-B44D-E673D947F193}"/>
                  </a:ext>
                </a:extLst>
              </p:cNvPr>
              <p:cNvSpPr txBox="1">
                <a:spLocks noChangeArrowheads="1"/>
              </p:cNvSpPr>
              <p:nvPr/>
            </p:nvSpPr>
            <p:spPr bwMode="auto">
              <a:xfrm>
                <a:off x="2675" y="3899"/>
                <a:ext cx="135" cy="18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rPr>
                  <a:t>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cxnSp>
          <p:nvCxnSpPr>
            <p:cNvPr id="13" name="Line 62">
              <a:extLst>
                <a:ext uri="{FF2B5EF4-FFF2-40B4-BE49-F238E27FC236}">
                  <a16:creationId xmlns:a16="http://schemas.microsoft.com/office/drawing/2014/main" xmlns="" id="{EAB6CB3D-103F-488D-B68E-B3CE781BBA02}"/>
                </a:ext>
              </a:extLst>
            </p:cNvPr>
            <p:cNvCxnSpPr>
              <a:cxnSpLocks noChangeShapeType="1"/>
            </p:cNvCxnSpPr>
            <p:nvPr/>
          </p:nvCxnSpPr>
          <p:spPr bwMode="auto">
            <a:xfrm>
              <a:off x="508000" y="127000"/>
              <a:ext cx="222885" cy="16764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cxnSp>
        <p:sp>
          <p:nvSpPr>
            <p:cNvPr id="14" name="Oval 64">
              <a:extLst>
                <a:ext uri="{FF2B5EF4-FFF2-40B4-BE49-F238E27FC236}">
                  <a16:creationId xmlns:a16="http://schemas.microsoft.com/office/drawing/2014/main" xmlns="" id="{2E9742EF-2373-473C-B2BB-F7AA18981457}"/>
                </a:ext>
              </a:extLst>
            </p:cNvPr>
            <p:cNvSpPr>
              <a:spLocks noChangeArrowheads="1"/>
            </p:cNvSpPr>
            <p:nvPr/>
          </p:nvSpPr>
          <p:spPr bwMode="auto">
            <a:xfrm>
              <a:off x="317500" y="0"/>
              <a:ext cx="188595" cy="2025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rPr>
                <a:t>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5" name="Group 66">
              <a:extLst>
                <a:ext uri="{FF2B5EF4-FFF2-40B4-BE49-F238E27FC236}">
                  <a16:creationId xmlns:a16="http://schemas.microsoft.com/office/drawing/2014/main" xmlns="" id="{ADF2C04A-4C8A-48A4-8715-DD3D1F755DEA}"/>
                </a:ext>
              </a:extLst>
            </p:cNvPr>
            <p:cNvGrpSpPr>
              <a:grpSpLocks/>
            </p:cNvGrpSpPr>
            <p:nvPr/>
          </p:nvGrpSpPr>
          <p:grpSpPr bwMode="auto">
            <a:xfrm>
              <a:off x="685800" y="292100"/>
              <a:ext cx="188595" cy="202565"/>
              <a:chOff x="2975" y="3322"/>
              <a:chExt cx="300" cy="309"/>
            </a:xfrm>
          </p:grpSpPr>
          <p:sp>
            <p:nvSpPr>
              <p:cNvPr id="22" name="Oval 67">
                <a:extLst>
                  <a:ext uri="{FF2B5EF4-FFF2-40B4-BE49-F238E27FC236}">
                    <a16:creationId xmlns:a16="http://schemas.microsoft.com/office/drawing/2014/main" xmlns="" id="{78038735-07C3-40E6-9247-FB66B3607ADE}"/>
                  </a:ext>
                </a:extLst>
              </p:cNvPr>
              <p:cNvSpPr>
                <a:spLocks noChangeArrowheads="1"/>
              </p:cNvSpPr>
              <p:nvPr/>
            </p:nvSpPr>
            <p:spPr bwMode="auto">
              <a:xfrm>
                <a:off x="2975" y="3322"/>
                <a:ext cx="300" cy="30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3" name="Text Box 68">
                <a:extLst>
                  <a:ext uri="{FF2B5EF4-FFF2-40B4-BE49-F238E27FC236}">
                    <a16:creationId xmlns:a16="http://schemas.microsoft.com/office/drawing/2014/main" xmlns="" id="{F64307C2-EC41-4404-8A3D-0295D902BB2B}"/>
                  </a:ext>
                </a:extLst>
              </p:cNvPr>
              <p:cNvSpPr txBox="1">
                <a:spLocks noChangeArrowheads="1"/>
              </p:cNvSpPr>
              <p:nvPr/>
            </p:nvSpPr>
            <p:spPr bwMode="auto">
              <a:xfrm>
                <a:off x="3060" y="3381"/>
                <a:ext cx="135" cy="18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rPr>
                  <a:t>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16" name="Oval 70">
              <a:extLst>
                <a:ext uri="{FF2B5EF4-FFF2-40B4-BE49-F238E27FC236}">
                  <a16:creationId xmlns:a16="http://schemas.microsoft.com/office/drawing/2014/main" xmlns="" id="{5A71B839-AC7E-4F67-A5AB-1BC79CD70CD3}"/>
                </a:ext>
              </a:extLst>
            </p:cNvPr>
            <p:cNvSpPr>
              <a:spLocks noChangeArrowheads="1"/>
            </p:cNvSpPr>
            <p:nvPr/>
          </p:nvSpPr>
          <p:spPr bwMode="auto">
            <a:xfrm>
              <a:off x="0" y="279400"/>
              <a:ext cx="189230" cy="2025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rPr>
                <a:t>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7" name="Line 72">
              <a:extLst>
                <a:ext uri="{FF2B5EF4-FFF2-40B4-BE49-F238E27FC236}">
                  <a16:creationId xmlns:a16="http://schemas.microsoft.com/office/drawing/2014/main" xmlns="" id="{F34D8336-4176-4934-A956-3D2E5B91F1EC}"/>
                </a:ext>
              </a:extLst>
            </p:cNvPr>
            <p:cNvCxnSpPr>
              <a:cxnSpLocks noChangeShapeType="1"/>
            </p:cNvCxnSpPr>
            <p:nvPr/>
          </p:nvCxnSpPr>
          <p:spPr bwMode="auto">
            <a:xfrm>
              <a:off x="127000" y="469900"/>
              <a:ext cx="120015" cy="16891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nvGrpSpPr>
            <p:cNvPr id="18" name="Group 73">
              <a:extLst>
                <a:ext uri="{FF2B5EF4-FFF2-40B4-BE49-F238E27FC236}">
                  <a16:creationId xmlns:a16="http://schemas.microsoft.com/office/drawing/2014/main" xmlns="" id="{2E7C52AB-ED15-4743-BFC7-3804606832B1}"/>
                </a:ext>
              </a:extLst>
            </p:cNvPr>
            <p:cNvGrpSpPr>
              <a:grpSpLocks/>
            </p:cNvGrpSpPr>
            <p:nvPr/>
          </p:nvGrpSpPr>
          <p:grpSpPr bwMode="auto">
            <a:xfrm>
              <a:off x="190500" y="635000"/>
              <a:ext cx="188595" cy="202565"/>
              <a:chOff x="2182" y="3837"/>
              <a:chExt cx="300" cy="309"/>
            </a:xfrm>
          </p:grpSpPr>
          <p:sp>
            <p:nvSpPr>
              <p:cNvPr id="20" name="Oval 74">
                <a:extLst>
                  <a:ext uri="{FF2B5EF4-FFF2-40B4-BE49-F238E27FC236}">
                    <a16:creationId xmlns:a16="http://schemas.microsoft.com/office/drawing/2014/main" xmlns="" id="{D8867B18-576D-4EAC-B297-A1C2A361F7C4}"/>
                  </a:ext>
                </a:extLst>
              </p:cNvPr>
              <p:cNvSpPr>
                <a:spLocks noChangeArrowheads="1"/>
              </p:cNvSpPr>
              <p:nvPr/>
            </p:nvSpPr>
            <p:spPr bwMode="auto">
              <a:xfrm>
                <a:off x="2182" y="3837"/>
                <a:ext cx="300" cy="30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1" name="Text Box 75">
                <a:extLst>
                  <a:ext uri="{FF2B5EF4-FFF2-40B4-BE49-F238E27FC236}">
                    <a16:creationId xmlns:a16="http://schemas.microsoft.com/office/drawing/2014/main" xmlns="" id="{64893C79-98B1-4336-A0BB-26BEC9867A0F}"/>
                  </a:ext>
                </a:extLst>
              </p:cNvPr>
              <p:cNvSpPr txBox="1">
                <a:spLocks noChangeArrowheads="1"/>
              </p:cNvSpPr>
              <p:nvPr/>
            </p:nvSpPr>
            <p:spPr bwMode="auto">
              <a:xfrm>
                <a:off x="2267" y="3896"/>
                <a:ext cx="135" cy="18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rPr>
                  <a:t>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cxnSp>
          <p:nvCxnSpPr>
            <p:cNvPr id="19" name="Line 76">
              <a:extLst>
                <a:ext uri="{FF2B5EF4-FFF2-40B4-BE49-F238E27FC236}">
                  <a16:creationId xmlns:a16="http://schemas.microsoft.com/office/drawing/2014/main" xmlns="" id="{7AF88AB5-4752-4ED3-87E9-7C7FB4E7CA89}"/>
                </a:ext>
              </a:extLst>
            </p:cNvPr>
            <p:cNvCxnSpPr>
              <a:cxnSpLocks noChangeShapeType="1"/>
            </p:cNvCxnSpPr>
            <p:nvPr/>
          </p:nvCxnSpPr>
          <p:spPr bwMode="auto">
            <a:xfrm flipH="1">
              <a:off x="127000" y="139700"/>
              <a:ext cx="196850" cy="1460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xmlns="" val="3015861278"/>
      </p:ext>
    </p:extLst>
  </p:cSld>
  <p:clrMapOvr>
    <a:masterClrMapping/>
  </p:clrMapOvr>
  <p:transition>
    <p:strips dir="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3570" name="Rectangle 2"/>
          <p:cNvSpPr>
            <a:spLocks noGrp="1" noChangeArrowheads="1"/>
          </p:cNvSpPr>
          <p:nvPr>
            <p:ph type="body" idx="1"/>
          </p:nvPr>
        </p:nvSpPr>
        <p:spPr>
          <a:xfrm>
            <a:off x="179388" y="188913"/>
            <a:ext cx="8424862" cy="3671887"/>
          </a:xfrm>
        </p:spPr>
        <p:txBody>
          <a:bodyPr/>
          <a:lstStyle/>
          <a:p>
            <a:pPr>
              <a:lnSpc>
                <a:spcPct val="110000"/>
              </a:lnSpc>
              <a:spcBef>
                <a:spcPct val="10000"/>
              </a:spcBef>
              <a:buFont typeface="Monotype Sorts" pitchFamily="2" charset="2"/>
              <a:buNone/>
            </a:pPr>
            <a:r>
              <a:rPr lang="en-US" altLang="zh-CN">
                <a:solidFill>
                  <a:schemeClr val="tx2"/>
                </a:solidFill>
              </a:rPr>
              <a:t>    </a:t>
            </a:r>
            <a:r>
              <a:rPr lang="zh-CN" altLang="en-US">
                <a:solidFill>
                  <a:schemeClr val="tx2"/>
                </a:solidFill>
              </a:rPr>
              <a:t>定义</a:t>
            </a:r>
            <a:r>
              <a:rPr lang="en-US" altLang="zh-CN">
                <a:solidFill>
                  <a:schemeClr val="tx2"/>
                </a:solidFill>
              </a:rPr>
              <a:t>5.6  </a:t>
            </a:r>
          </a:p>
          <a:p>
            <a:pPr>
              <a:lnSpc>
                <a:spcPct val="110000"/>
              </a:lnSpc>
              <a:spcBef>
                <a:spcPct val="10000"/>
              </a:spcBef>
              <a:buFont typeface="Monotype Sorts" pitchFamily="2" charset="2"/>
              <a:buNone/>
            </a:pPr>
            <a:r>
              <a:rPr lang="en-US" altLang="zh-CN"/>
              <a:t>	</a:t>
            </a:r>
            <a:r>
              <a:rPr lang="zh-CN" altLang="en-US"/>
              <a:t>扩充二叉树的</a:t>
            </a:r>
            <a:r>
              <a:rPr lang="zh-CN" altLang="en-US" u="sng">
                <a:solidFill>
                  <a:srgbClr val="CC0000"/>
                </a:solidFill>
              </a:rPr>
              <a:t>外通路长度</a:t>
            </a:r>
            <a:r>
              <a:rPr lang="zh-CN" altLang="en-US"/>
              <a:t>定义为从根到每个外结点的路径长度之和，</a:t>
            </a:r>
            <a:r>
              <a:rPr lang="zh-CN" altLang="en-US" u="sng">
                <a:solidFill>
                  <a:srgbClr val="CC0000"/>
                </a:solidFill>
              </a:rPr>
              <a:t>内通路长度</a:t>
            </a:r>
            <a:r>
              <a:rPr lang="zh-CN" altLang="en-US"/>
              <a:t>定义为从根到每个内结点的路径长度之和。</a:t>
            </a:r>
          </a:p>
          <a:p>
            <a:pPr>
              <a:lnSpc>
                <a:spcPct val="110000"/>
              </a:lnSpc>
              <a:spcBef>
                <a:spcPct val="10000"/>
              </a:spcBef>
              <a:buFont typeface="Monotype Sorts" pitchFamily="2" charset="2"/>
              <a:buNone/>
            </a:pPr>
            <a:r>
              <a:rPr lang="zh-CN" altLang="en-US"/>
              <a:t>    下图中，外通路长度为</a:t>
            </a:r>
          </a:p>
          <a:p>
            <a:pPr>
              <a:lnSpc>
                <a:spcPct val="110000"/>
              </a:lnSpc>
              <a:spcBef>
                <a:spcPct val="10000"/>
              </a:spcBef>
              <a:buFont typeface="Monotype Sorts" pitchFamily="2" charset="2"/>
              <a:buNone/>
            </a:pPr>
            <a:r>
              <a:rPr lang="zh-CN" altLang="en-US"/>
              <a:t>                      </a:t>
            </a:r>
            <a:r>
              <a:rPr lang="en-US" altLang="zh-CN"/>
              <a:t>3 </a:t>
            </a:r>
            <a:r>
              <a:rPr lang="en-US" altLang="zh-CN">
                <a:sym typeface="Symbol" pitchFamily="18" charset="2"/>
              </a:rPr>
              <a:t></a:t>
            </a:r>
            <a:r>
              <a:rPr lang="en-US" altLang="zh-CN"/>
              <a:t>3 </a:t>
            </a:r>
            <a:r>
              <a:rPr lang="en-US" altLang="zh-CN">
                <a:sym typeface="Symbol" pitchFamily="18" charset="2"/>
              </a:rPr>
              <a:t></a:t>
            </a:r>
            <a:r>
              <a:rPr lang="en-US" altLang="zh-CN"/>
              <a:t>2 </a:t>
            </a:r>
            <a:r>
              <a:rPr lang="en-US" altLang="zh-CN">
                <a:sym typeface="Symbol" pitchFamily="18" charset="2"/>
              </a:rPr>
              <a:t></a:t>
            </a:r>
            <a:r>
              <a:rPr lang="en-US" altLang="zh-CN"/>
              <a:t>3 </a:t>
            </a:r>
            <a:r>
              <a:rPr lang="en-US" altLang="zh-CN">
                <a:sym typeface="Symbol" pitchFamily="18" charset="2"/>
              </a:rPr>
              <a:t></a:t>
            </a:r>
            <a:r>
              <a:rPr lang="en-US" altLang="zh-CN"/>
              <a:t> 4 </a:t>
            </a:r>
            <a:r>
              <a:rPr lang="en-US" altLang="zh-CN">
                <a:sym typeface="Symbol" pitchFamily="18" charset="2"/>
              </a:rPr>
              <a:t></a:t>
            </a:r>
            <a:r>
              <a:rPr lang="en-US" altLang="zh-CN"/>
              <a:t> 4 </a:t>
            </a:r>
            <a:r>
              <a:rPr lang="en-US" altLang="zh-CN">
                <a:sym typeface="Symbol" pitchFamily="18" charset="2"/>
              </a:rPr>
              <a:t></a:t>
            </a:r>
            <a:r>
              <a:rPr lang="en-US" altLang="zh-CN"/>
              <a:t>3 </a:t>
            </a:r>
            <a:r>
              <a:rPr lang="en-US" altLang="zh-CN">
                <a:sym typeface="Symbol" pitchFamily="18" charset="2"/>
              </a:rPr>
              <a:t></a:t>
            </a:r>
            <a:r>
              <a:rPr lang="en-US" altLang="zh-CN"/>
              <a:t>3=25</a:t>
            </a:r>
          </a:p>
          <a:p>
            <a:pPr>
              <a:lnSpc>
                <a:spcPct val="110000"/>
              </a:lnSpc>
              <a:spcBef>
                <a:spcPct val="10000"/>
              </a:spcBef>
              <a:buFont typeface="Monotype Sorts" pitchFamily="2" charset="2"/>
              <a:buNone/>
            </a:pPr>
            <a:r>
              <a:rPr lang="en-US" altLang="zh-CN"/>
              <a:t>    </a:t>
            </a:r>
            <a:r>
              <a:rPr lang="zh-CN" altLang="en-US"/>
              <a:t>内通路长度为 </a:t>
            </a:r>
            <a:r>
              <a:rPr lang="en-US" altLang="zh-CN"/>
              <a:t>2 </a:t>
            </a:r>
            <a:r>
              <a:rPr lang="en-US" altLang="zh-CN">
                <a:sym typeface="Symbol" pitchFamily="18" charset="2"/>
              </a:rPr>
              <a:t></a:t>
            </a:r>
            <a:r>
              <a:rPr lang="en-US" altLang="zh-CN"/>
              <a:t>1 </a:t>
            </a:r>
            <a:r>
              <a:rPr lang="en-US" altLang="zh-CN">
                <a:sym typeface="Symbol" pitchFamily="18" charset="2"/>
              </a:rPr>
              <a:t></a:t>
            </a:r>
            <a:r>
              <a:rPr lang="en-US" altLang="zh-CN"/>
              <a:t> 0 </a:t>
            </a:r>
            <a:r>
              <a:rPr lang="en-US" altLang="zh-CN">
                <a:sym typeface="Symbol" pitchFamily="18" charset="2"/>
              </a:rPr>
              <a:t></a:t>
            </a:r>
            <a:r>
              <a:rPr lang="en-US" altLang="zh-CN"/>
              <a:t>2 </a:t>
            </a:r>
            <a:r>
              <a:rPr lang="en-US" altLang="zh-CN">
                <a:sym typeface="Symbol" pitchFamily="18" charset="2"/>
              </a:rPr>
              <a:t></a:t>
            </a:r>
            <a:r>
              <a:rPr lang="en-US" altLang="zh-CN"/>
              <a:t>3 </a:t>
            </a:r>
            <a:r>
              <a:rPr lang="en-US" altLang="zh-CN">
                <a:sym typeface="Symbol" pitchFamily="18" charset="2"/>
              </a:rPr>
              <a:t></a:t>
            </a:r>
            <a:r>
              <a:rPr lang="en-US" altLang="zh-CN"/>
              <a:t>1</a:t>
            </a:r>
            <a:r>
              <a:rPr lang="en-US" altLang="zh-CN">
                <a:sym typeface="Symbol" pitchFamily="18" charset="2"/>
              </a:rPr>
              <a:t></a:t>
            </a:r>
            <a:r>
              <a:rPr lang="en-US" altLang="zh-CN"/>
              <a:t>2=11</a:t>
            </a:r>
          </a:p>
        </p:txBody>
      </p:sp>
      <p:grpSp>
        <p:nvGrpSpPr>
          <p:cNvPr id="2" name="组合 7"/>
          <p:cNvGrpSpPr>
            <a:grpSpLocks/>
          </p:cNvGrpSpPr>
          <p:nvPr/>
        </p:nvGrpSpPr>
        <p:grpSpPr bwMode="auto">
          <a:xfrm>
            <a:off x="3419475" y="3824288"/>
            <a:ext cx="4937125" cy="2836862"/>
            <a:chOff x="4531969" y="2663081"/>
            <a:chExt cx="4108483" cy="2044658"/>
          </a:xfrm>
        </p:grpSpPr>
        <p:sp>
          <p:nvSpPr>
            <p:cNvPr id="1773572" name="Line 30"/>
            <p:cNvSpPr>
              <a:spLocks noChangeShapeType="1"/>
            </p:cNvSpPr>
            <p:nvPr/>
          </p:nvSpPr>
          <p:spPr bwMode="auto">
            <a:xfrm>
              <a:off x="6368323" y="2859993"/>
              <a:ext cx="1190659" cy="359352"/>
            </a:xfrm>
            <a:prstGeom prst="line">
              <a:avLst/>
            </a:prstGeom>
            <a:noFill/>
            <a:ln w="19050">
              <a:solidFill>
                <a:srgbClr val="000000"/>
              </a:solidFill>
              <a:round/>
              <a:headEnd/>
              <a:tailEnd/>
            </a:ln>
            <a:effectLst/>
          </p:spPr>
          <p:txBody>
            <a:bodyPr/>
            <a:lstStyle/>
            <a:p>
              <a:endParaRPr lang="zh-CN" altLang="en-US"/>
            </a:p>
          </p:txBody>
        </p:sp>
        <p:sp>
          <p:nvSpPr>
            <p:cNvPr id="1773573" name="Line 46"/>
            <p:cNvSpPr>
              <a:spLocks noChangeShapeType="1"/>
            </p:cNvSpPr>
            <p:nvPr/>
          </p:nvSpPr>
          <p:spPr bwMode="auto">
            <a:xfrm flipH="1">
              <a:off x="7190843" y="4264732"/>
              <a:ext cx="161981" cy="292822"/>
            </a:xfrm>
            <a:prstGeom prst="line">
              <a:avLst/>
            </a:prstGeom>
            <a:noFill/>
            <a:ln w="19050">
              <a:solidFill>
                <a:srgbClr val="000000"/>
              </a:solidFill>
              <a:round/>
              <a:headEnd/>
              <a:tailEnd/>
            </a:ln>
            <a:effectLst/>
          </p:spPr>
          <p:txBody>
            <a:bodyPr/>
            <a:lstStyle/>
            <a:p>
              <a:endParaRPr lang="zh-CN" altLang="en-US"/>
            </a:p>
          </p:txBody>
        </p:sp>
        <p:sp>
          <p:nvSpPr>
            <p:cNvPr id="1773574" name="Line 33"/>
            <p:cNvSpPr>
              <a:spLocks noChangeShapeType="1"/>
            </p:cNvSpPr>
            <p:nvPr/>
          </p:nvSpPr>
          <p:spPr bwMode="auto">
            <a:xfrm>
              <a:off x="7213785" y="3837601"/>
              <a:ext cx="281307" cy="235012"/>
            </a:xfrm>
            <a:prstGeom prst="line">
              <a:avLst/>
            </a:prstGeom>
            <a:noFill/>
            <a:ln w="19050">
              <a:solidFill>
                <a:srgbClr val="000000"/>
              </a:solidFill>
              <a:round/>
              <a:headEnd/>
              <a:tailEnd/>
            </a:ln>
            <a:effectLst/>
          </p:spPr>
          <p:txBody>
            <a:bodyPr/>
            <a:lstStyle/>
            <a:p>
              <a:endParaRPr lang="zh-CN" altLang="en-US"/>
            </a:p>
          </p:txBody>
        </p:sp>
        <p:sp>
          <p:nvSpPr>
            <p:cNvPr id="1773575" name="Line 44"/>
            <p:cNvSpPr>
              <a:spLocks noChangeShapeType="1"/>
            </p:cNvSpPr>
            <p:nvPr/>
          </p:nvSpPr>
          <p:spPr bwMode="auto">
            <a:xfrm>
              <a:off x="5488624" y="3434238"/>
              <a:ext cx="255903" cy="242135"/>
            </a:xfrm>
            <a:prstGeom prst="line">
              <a:avLst/>
            </a:prstGeom>
            <a:noFill/>
            <a:ln w="19050">
              <a:solidFill>
                <a:srgbClr val="000000"/>
              </a:solidFill>
              <a:round/>
              <a:headEnd/>
              <a:tailEnd/>
            </a:ln>
            <a:effectLst/>
          </p:spPr>
          <p:txBody>
            <a:bodyPr/>
            <a:lstStyle/>
            <a:p>
              <a:endParaRPr lang="zh-CN" altLang="en-US"/>
            </a:p>
          </p:txBody>
        </p:sp>
        <p:sp>
          <p:nvSpPr>
            <p:cNvPr id="1773576" name="Oval 21"/>
            <p:cNvSpPr>
              <a:spLocks noChangeArrowheads="1"/>
            </p:cNvSpPr>
            <p:nvPr/>
          </p:nvSpPr>
          <p:spPr bwMode="auto">
            <a:xfrm>
              <a:off x="6034836" y="2663081"/>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77" name="Oval 22"/>
            <p:cNvSpPr>
              <a:spLocks noChangeArrowheads="1"/>
            </p:cNvSpPr>
            <p:nvPr/>
          </p:nvSpPr>
          <p:spPr bwMode="auto">
            <a:xfrm>
              <a:off x="5217993" y="3201577"/>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78" name="Oval 23"/>
            <p:cNvSpPr>
              <a:spLocks noChangeArrowheads="1"/>
            </p:cNvSpPr>
            <p:nvPr/>
          </p:nvSpPr>
          <p:spPr bwMode="auto">
            <a:xfrm>
              <a:off x="4842209" y="3622118"/>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79" name="Oval 24"/>
            <p:cNvSpPr>
              <a:spLocks noChangeArrowheads="1"/>
            </p:cNvSpPr>
            <p:nvPr/>
          </p:nvSpPr>
          <p:spPr bwMode="auto">
            <a:xfrm>
              <a:off x="7430079" y="3168868"/>
              <a:ext cx="343012" cy="244537"/>
            </a:xfrm>
            <a:prstGeom prst="ellipse">
              <a:avLst/>
            </a:prstGeom>
            <a:solidFill>
              <a:srgbClr val="FFFFFF"/>
            </a:solidFill>
            <a:ln w="12700">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80" name="Oval 25"/>
            <p:cNvSpPr>
              <a:spLocks noChangeArrowheads="1"/>
            </p:cNvSpPr>
            <p:nvPr/>
          </p:nvSpPr>
          <p:spPr bwMode="auto">
            <a:xfrm>
              <a:off x="6918839" y="3621919"/>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81" name="Oval 26"/>
            <p:cNvSpPr>
              <a:spLocks noChangeArrowheads="1"/>
            </p:cNvSpPr>
            <p:nvPr/>
          </p:nvSpPr>
          <p:spPr bwMode="auto">
            <a:xfrm rot="219004">
              <a:off x="8033772" y="3623477"/>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82" name="Oval 27"/>
            <p:cNvSpPr>
              <a:spLocks noChangeArrowheads="1"/>
            </p:cNvSpPr>
            <p:nvPr/>
          </p:nvSpPr>
          <p:spPr bwMode="auto">
            <a:xfrm>
              <a:off x="7275572" y="4045116"/>
              <a:ext cx="343012" cy="244537"/>
            </a:xfrm>
            <a:prstGeom prst="ellipse">
              <a:avLst/>
            </a:prstGeom>
            <a:solidFill>
              <a:srgbClr val="FFFFFF"/>
            </a:solidFill>
            <a:ln w="9525">
              <a:solidFill>
                <a:srgbClr val="000000"/>
              </a:solidFill>
              <a:round/>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83" name="Line 28"/>
            <p:cNvSpPr>
              <a:spLocks noChangeShapeType="1"/>
            </p:cNvSpPr>
            <p:nvPr/>
          </p:nvSpPr>
          <p:spPr bwMode="auto">
            <a:xfrm flipH="1">
              <a:off x="5435859" y="2869518"/>
              <a:ext cx="653060" cy="340302"/>
            </a:xfrm>
            <a:prstGeom prst="line">
              <a:avLst/>
            </a:prstGeom>
            <a:noFill/>
            <a:ln w="19050">
              <a:solidFill>
                <a:srgbClr val="000000"/>
              </a:solidFill>
              <a:round/>
              <a:headEnd/>
              <a:tailEnd/>
            </a:ln>
            <a:effectLst/>
          </p:spPr>
          <p:txBody>
            <a:bodyPr/>
            <a:lstStyle/>
            <a:p>
              <a:endParaRPr lang="zh-CN" altLang="en-US"/>
            </a:p>
          </p:txBody>
        </p:sp>
        <p:sp>
          <p:nvSpPr>
            <p:cNvPr id="1773584" name="Line 29"/>
            <p:cNvSpPr>
              <a:spLocks noChangeShapeType="1"/>
            </p:cNvSpPr>
            <p:nvPr/>
          </p:nvSpPr>
          <p:spPr bwMode="auto">
            <a:xfrm flipH="1">
              <a:off x="5071612" y="3424308"/>
              <a:ext cx="214109" cy="197810"/>
            </a:xfrm>
            <a:prstGeom prst="line">
              <a:avLst/>
            </a:prstGeom>
            <a:noFill/>
            <a:ln w="19050">
              <a:solidFill>
                <a:srgbClr val="000000"/>
              </a:solidFill>
              <a:round/>
              <a:headEnd/>
              <a:tailEnd/>
            </a:ln>
            <a:effectLst/>
          </p:spPr>
          <p:txBody>
            <a:bodyPr/>
            <a:lstStyle/>
            <a:p>
              <a:endParaRPr lang="zh-CN" altLang="en-US"/>
            </a:p>
          </p:txBody>
        </p:sp>
        <p:sp>
          <p:nvSpPr>
            <p:cNvPr id="1773585" name="Line 31"/>
            <p:cNvSpPr>
              <a:spLocks noChangeShapeType="1"/>
            </p:cNvSpPr>
            <p:nvPr/>
          </p:nvSpPr>
          <p:spPr bwMode="auto">
            <a:xfrm flipH="1">
              <a:off x="7090344" y="3368055"/>
              <a:ext cx="377661" cy="255421"/>
            </a:xfrm>
            <a:prstGeom prst="line">
              <a:avLst/>
            </a:prstGeom>
            <a:noFill/>
            <a:ln w="19050">
              <a:solidFill>
                <a:srgbClr val="000000"/>
              </a:solidFill>
              <a:round/>
              <a:headEnd/>
              <a:tailEnd/>
            </a:ln>
            <a:effectLst/>
          </p:spPr>
          <p:txBody>
            <a:bodyPr/>
            <a:lstStyle/>
            <a:p>
              <a:endParaRPr lang="zh-CN" altLang="en-US"/>
            </a:p>
          </p:txBody>
        </p:sp>
        <p:sp>
          <p:nvSpPr>
            <p:cNvPr id="1773586" name="Line 32"/>
            <p:cNvSpPr>
              <a:spLocks noChangeShapeType="1"/>
            </p:cNvSpPr>
            <p:nvPr/>
          </p:nvSpPr>
          <p:spPr bwMode="auto">
            <a:xfrm>
              <a:off x="7753428" y="3365121"/>
              <a:ext cx="451850" cy="258356"/>
            </a:xfrm>
            <a:prstGeom prst="line">
              <a:avLst/>
            </a:prstGeom>
            <a:noFill/>
            <a:ln w="19050">
              <a:solidFill>
                <a:srgbClr val="000000"/>
              </a:solidFill>
              <a:round/>
              <a:headEnd/>
              <a:tailEnd/>
            </a:ln>
            <a:effectLst/>
          </p:spPr>
          <p:txBody>
            <a:bodyPr/>
            <a:lstStyle/>
            <a:p>
              <a:endParaRPr lang="zh-CN" altLang="en-US"/>
            </a:p>
          </p:txBody>
        </p:sp>
        <p:sp>
          <p:nvSpPr>
            <p:cNvPr id="1773587" name="Rectangle 34"/>
            <p:cNvSpPr>
              <a:spLocks noChangeArrowheads="1"/>
            </p:cNvSpPr>
            <p:nvPr/>
          </p:nvSpPr>
          <p:spPr bwMode="auto">
            <a:xfrm>
              <a:off x="4531969" y="4089387"/>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88" name="Rectangle 35"/>
            <p:cNvSpPr>
              <a:spLocks noChangeArrowheads="1"/>
            </p:cNvSpPr>
            <p:nvPr/>
          </p:nvSpPr>
          <p:spPr bwMode="auto">
            <a:xfrm>
              <a:off x="5104384" y="4089387"/>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89" name="Rectangle 36"/>
            <p:cNvSpPr>
              <a:spLocks noChangeArrowheads="1"/>
            </p:cNvSpPr>
            <p:nvPr/>
          </p:nvSpPr>
          <p:spPr bwMode="auto">
            <a:xfrm>
              <a:off x="7034632" y="4509929"/>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90" name="Rectangle 37"/>
            <p:cNvSpPr>
              <a:spLocks noChangeArrowheads="1"/>
            </p:cNvSpPr>
            <p:nvPr/>
          </p:nvSpPr>
          <p:spPr bwMode="auto">
            <a:xfrm>
              <a:off x="7558982" y="4509929"/>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91" name="Rectangle 38"/>
            <p:cNvSpPr>
              <a:spLocks noChangeArrowheads="1"/>
            </p:cNvSpPr>
            <p:nvPr/>
          </p:nvSpPr>
          <p:spPr bwMode="auto">
            <a:xfrm>
              <a:off x="6623892" y="4083696"/>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92" name="Rectangle 39"/>
            <p:cNvSpPr>
              <a:spLocks noChangeArrowheads="1"/>
            </p:cNvSpPr>
            <p:nvPr/>
          </p:nvSpPr>
          <p:spPr bwMode="auto">
            <a:xfrm>
              <a:off x="8328027" y="4088907"/>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93" name="Rectangle 40"/>
            <p:cNvSpPr>
              <a:spLocks noChangeArrowheads="1"/>
            </p:cNvSpPr>
            <p:nvPr/>
          </p:nvSpPr>
          <p:spPr bwMode="auto">
            <a:xfrm>
              <a:off x="7786200" y="4088907"/>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94" name="Rectangle 41"/>
            <p:cNvSpPr>
              <a:spLocks noChangeArrowheads="1"/>
            </p:cNvSpPr>
            <p:nvPr/>
          </p:nvSpPr>
          <p:spPr bwMode="auto">
            <a:xfrm>
              <a:off x="5524249" y="3657942"/>
              <a:ext cx="312425" cy="197810"/>
            </a:xfrm>
            <a:prstGeom prst="rect">
              <a:avLst/>
            </a:prstGeom>
            <a:solidFill>
              <a:srgbClr val="FFFFFF"/>
            </a:solidFill>
            <a:ln w="9525">
              <a:solidFill>
                <a:srgbClr val="000000"/>
              </a:solidFill>
              <a:miter lim="800000"/>
              <a:headEnd/>
              <a:tailEnd/>
            </a:ln>
            <a:effectLst/>
          </p:spPr>
          <p:txBody>
            <a:bodyPr/>
            <a:lstStyle/>
            <a:p>
              <a:pPr eaLnBrk="1" hangingPunct="1">
                <a:spcBef>
                  <a:spcPct val="20000"/>
                </a:spcBef>
                <a:buClr>
                  <a:schemeClr val="bg2"/>
                </a:buClr>
                <a:buSzPct val="75000"/>
                <a:buFont typeface="Wingdings" pitchFamily="2" charset="2"/>
                <a:buNone/>
              </a:pPr>
              <a:endParaRPr lang="zh-CN" altLang="zh-CN" sz="2000" b="1">
                <a:solidFill>
                  <a:srgbClr val="FFFF00"/>
                </a:solidFill>
                <a:latin typeface="Times New Roman" pitchFamily="18" charset="0"/>
              </a:endParaRPr>
            </a:p>
          </p:txBody>
        </p:sp>
        <p:sp>
          <p:nvSpPr>
            <p:cNvPr id="1773595" name="Line 42"/>
            <p:cNvSpPr>
              <a:spLocks noChangeShapeType="1"/>
            </p:cNvSpPr>
            <p:nvPr/>
          </p:nvSpPr>
          <p:spPr bwMode="auto">
            <a:xfrm flipH="1">
              <a:off x="4695828" y="3843292"/>
              <a:ext cx="181337" cy="246095"/>
            </a:xfrm>
            <a:prstGeom prst="line">
              <a:avLst/>
            </a:prstGeom>
            <a:noFill/>
            <a:ln w="19050">
              <a:solidFill>
                <a:srgbClr val="000000"/>
              </a:solidFill>
              <a:round/>
              <a:headEnd/>
              <a:tailEnd/>
            </a:ln>
            <a:effectLst/>
          </p:spPr>
          <p:txBody>
            <a:bodyPr/>
            <a:lstStyle/>
            <a:p>
              <a:endParaRPr lang="zh-CN" altLang="en-US"/>
            </a:p>
          </p:txBody>
        </p:sp>
        <p:sp>
          <p:nvSpPr>
            <p:cNvPr id="1773596" name="Line 43"/>
            <p:cNvSpPr>
              <a:spLocks noChangeShapeType="1"/>
            </p:cNvSpPr>
            <p:nvPr/>
          </p:nvSpPr>
          <p:spPr bwMode="auto">
            <a:xfrm>
              <a:off x="5139340" y="3843292"/>
              <a:ext cx="146381" cy="246095"/>
            </a:xfrm>
            <a:prstGeom prst="line">
              <a:avLst/>
            </a:prstGeom>
            <a:noFill/>
            <a:ln w="19050">
              <a:solidFill>
                <a:srgbClr val="000000"/>
              </a:solidFill>
              <a:round/>
              <a:headEnd/>
              <a:tailEnd/>
            </a:ln>
            <a:effectLst/>
          </p:spPr>
          <p:txBody>
            <a:bodyPr/>
            <a:lstStyle/>
            <a:p>
              <a:endParaRPr lang="zh-CN" altLang="en-US"/>
            </a:p>
          </p:txBody>
        </p:sp>
        <p:sp>
          <p:nvSpPr>
            <p:cNvPr id="1773597" name="Line 45"/>
            <p:cNvSpPr>
              <a:spLocks noChangeShapeType="1"/>
            </p:cNvSpPr>
            <p:nvPr/>
          </p:nvSpPr>
          <p:spPr bwMode="auto">
            <a:xfrm flipH="1">
              <a:off x="6772458" y="3837601"/>
              <a:ext cx="211924" cy="244537"/>
            </a:xfrm>
            <a:prstGeom prst="line">
              <a:avLst/>
            </a:prstGeom>
            <a:noFill/>
            <a:ln w="19050">
              <a:solidFill>
                <a:srgbClr val="000000"/>
              </a:solidFill>
              <a:round/>
              <a:headEnd/>
              <a:tailEnd/>
            </a:ln>
            <a:effectLst/>
          </p:spPr>
          <p:txBody>
            <a:bodyPr/>
            <a:lstStyle/>
            <a:p>
              <a:endParaRPr lang="zh-CN" altLang="en-US"/>
            </a:p>
          </p:txBody>
        </p:sp>
        <p:sp>
          <p:nvSpPr>
            <p:cNvPr id="1773598" name="Line 47"/>
            <p:cNvSpPr>
              <a:spLocks noChangeShapeType="1"/>
            </p:cNvSpPr>
            <p:nvPr/>
          </p:nvSpPr>
          <p:spPr bwMode="auto">
            <a:xfrm>
              <a:off x="7558983" y="4264731"/>
              <a:ext cx="163858" cy="245197"/>
            </a:xfrm>
            <a:prstGeom prst="line">
              <a:avLst/>
            </a:prstGeom>
            <a:noFill/>
            <a:ln w="19050">
              <a:solidFill>
                <a:srgbClr val="000000"/>
              </a:solidFill>
              <a:round/>
              <a:headEnd/>
              <a:tailEnd/>
            </a:ln>
            <a:effectLst/>
          </p:spPr>
          <p:txBody>
            <a:bodyPr/>
            <a:lstStyle/>
            <a:p>
              <a:endParaRPr lang="zh-CN" altLang="en-US"/>
            </a:p>
          </p:txBody>
        </p:sp>
        <p:sp>
          <p:nvSpPr>
            <p:cNvPr id="1773599" name="Line 48"/>
            <p:cNvSpPr>
              <a:spLocks noChangeShapeType="1"/>
            </p:cNvSpPr>
            <p:nvPr/>
          </p:nvSpPr>
          <p:spPr bwMode="auto">
            <a:xfrm flipH="1">
              <a:off x="7944290" y="3849402"/>
              <a:ext cx="163860" cy="236226"/>
            </a:xfrm>
            <a:prstGeom prst="line">
              <a:avLst/>
            </a:prstGeom>
            <a:noFill/>
            <a:ln w="19050">
              <a:solidFill>
                <a:srgbClr val="000000"/>
              </a:solidFill>
              <a:round/>
              <a:headEnd/>
              <a:tailEnd/>
            </a:ln>
            <a:effectLst/>
          </p:spPr>
          <p:txBody>
            <a:bodyPr/>
            <a:lstStyle/>
            <a:p>
              <a:endParaRPr lang="zh-CN" altLang="en-US"/>
            </a:p>
          </p:txBody>
        </p:sp>
        <p:sp>
          <p:nvSpPr>
            <p:cNvPr id="1773600" name="Line 49"/>
            <p:cNvSpPr>
              <a:spLocks noChangeShapeType="1"/>
            </p:cNvSpPr>
            <p:nvPr/>
          </p:nvSpPr>
          <p:spPr bwMode="auto">
            <a:xfrm>
              <a:off x="8294815" y="3858927"/>
              <a:ext cx="198949" cy="213686"/>
            </a:xfrm>
            <a:prstGeom prst="line">
              <a:avLst/>
            </a:prstGeom>
            <a:noFill/>
            <a:ln w="19050">
              <a:solidFill>
                <a:srgbClr val="000000"/>
              </a:solidFill>
              <a:round/>
              <a:headEnd/>
              <a:tailEnd/>
            </a:ln>
            <a:effectLst/>
          </p:spPr>
          <p:txBody>
            <a:bodyPr/>
            <a:lstStyle/>
            <a:p>
              <a:endParaRPr lang="zh-CN" altLang="en-US"/>
            </a:p>
          </p:txBody>
        </p:sp>
      </p:grpSp>
    </p:spTree>
  </p:cSld>
  <p:clrMapOvr>
    <a:masterClrMapping/>
  </p:clrMapOvr>
  <p:transition>
    <p:strips dir="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4594" name="Rectangle 2"/>
          <p:cNvSpPr txBox="1">
            <a:spLocks noChangeArrowheads="1"/>
          </p:cNvSpPr>
          <p:nvPr/>
        </p:nvSpPr>
        <p:spPr bwMode="auto">
          <a:xfrm>
            <a:off x="503238" y="800100"/>
            <a:ext cx="8424862" cy="5149850"/>
          </a:xfrm>
          <a:prstGeom prst="rect">
            <a:avLst/>
          </a:prstGeom>
          <a:noFill/>
          <a:ln w="9525">
            <a:noFill/>
            <a:miter lim="800000"/>
            <a:headEnd/>
            <a:tailEnd/>
          </a:ln>
          <a:effectLst/>
        </p:spPr>
        <p:txBody>
          <a:bodyPr/>
          <a:lstStyle/>
          <a:p>
            <a:pPr>
              <a:lnSpc>
                <a:spcPct val="120000"/>
              </a:lnSpc>
              <a:spcBef>
                <a:spcPct val="20000"/>
              </a:spcBef>
              <a:buClr>
                <a:schemeClr val="bg2"/>
              </a:buClr>
              <a:buSzPct val="75000"/>
              <a:buFont typeface="Wingdings" pitchFamily="2" charset="2"/>
              <a:buNone/>
            </a:pPr>
            <a:r>
              <a:rPr lang="zh-CN" altLang="en-US" sz="3200" b="1">
                <a:solidFill>
                  <a:srgbClr val="FF0000"/>
                </a:solidFill>
                <a:latin typeface="Times New Roman" pitchFamily="18" charset="0"/>
                <a:cs typeface="Times New Roman" pitchFamily="18" charset="0"/>
              </a:rPr>
              <a:t>定义</a:t>
            </a:r>
            <a:r>
              <a:rPr lang="en-US" altLang="zh-CN" sz="3200" b="1">
                <a:solidFill>
                  <a:srgbClr val="FF0000"/>
                </a:solidFill>
                <a:latin typeface="Times New Roman" pitchFamily="18" charset="0"/>
                <a:cs typeface="Times New Roman" pitchFamily="18" charset="0"/>
              </a:rPr>
              <a:t>5.7  </a:t>
            </a:r>
          </a:p>
          <a:p>
            <a:pPr>
              <a:lnSpc>
                <a:spcPct val="120000"/>
              </a:lnSpc>
              <a:spcBef>
                <a:spcPct val="20000"/>
              </a:spcBef>
              <a:buClr>
                <a:schemeClr val="bg2"/>
              </a:buClr>
              <a:buSzPct val="75000"/>
              <a:buFont typeface="Wingdings" pitchFamily="2" charset="2"/>
              <a:buNone/>
            </a:pPr>
            <a:r>
              <a:rPr lang="zh-CN" altLang="en-US" sz="3200" b="1">
                <a:latin typeface="Times New Roman" pitchFamily="18" charset="0"/>
                <a:cs typeface="Times New Roman" pitchFamily="18" charset="0"/>
              </a:rPr>
              <a:t>给扩充二叉树的 </a:t>
            </a:r>
            <a:r>
              <a:rPr lang="en-US" altLang="zh-CN" sz="3200" b="1" i="1">
                <a:latin typeface="Times New Roman" pitchFamily="18" charset="0"/>
                <a:cs typeface="Times New Roman" pitchFamily="18" charset="0"/>
              </a:rPr>
              <a:t>n </a:t>
            </a:r>
            <a:r>
              <a:rPr lang="zh-CN" altLang="en-US" sz="3200" b="1">
                <a:latin typeface="Times New Roman" pitchFamily="18" charset="0"/>
                <a:cs typeface="Times New Roman" pitchFamily="18" charset="0"/>
              </a:rPr>
              <a:t>个外结点分别赋上一个实数权。扩充二叉树的</a:t>
            </a:r>
            <a:r>
              <a:rPr lang="zh-CN" altLang="en-US" sz="3200" b="1" u="sng">
                <a:solidFill>
                  <a:srgbClr val="000099"/>
                </a:solidFill>
                <a:latin typeface="Times New Roman" pitchFamily="18" charset="0"/>
                <a:cs typeface="Times New Roman" pitchFamily="18" charset="0"/>
              </a:rPr>
              <a:t>加权外通路长度</a:t>
            </a:r>
            <a:r>
              <a:rPr lang="zh-CN" altLang="en-US" sz="3200" b="1">
                <a:latin typeface="Times New Roman" pitchFamily="18" charset="0"/>
                <a:cs typeface="Times New Roman" pitchFamily="18" charset="0"/>
              </a:rPr>
              <a:t>定义为： </a:t>
            </a:r>
          </a:p>
          <a:p>
            <a:pPr>
              <a:lnSpc>
                <a:spcPct val="120000"/>
              </a:lnSpc>
              <a:spcBef>
                <a:spcPct val="20000"/>
              </a:spcBef>
              <a:buClr>
                <a:schemeClr val="bg2"/>
              </a:buClr>
              <a:buSzPct val="75000"/>
              <a:buFont typeface="Wingdings" pitchFamily="2" charset="2"/>
              <a:buNone/>
            </a:pPr>
            <a:r>
              <a:rPr lang="en-US" altLang="zh-CN" sz="3200" b="1" i="1">
                <a:latin typeface="Times New Roman" pitchFamily="18" charset="0"/>
                <a:cs typeface="Times New Roman" pitchFamily="18" charset="0"/>
              </a:rPr>
              <a:t>WPL</a:t>
            </a:r>
            <a:r>
              <a:rPr lang="en-US" altLang="zh-CN" sz="3200" b="1">
                <a:latin typeface="Times New Roman" pitchFamily="18" charset="0"/>
                <a:cs typeface="Times New Roman" pitchFamily="18" charset="0"/>
                <a:sym typeface="Symbol" pitchFamily="18" charset="2"/>
              </a:rPr>
              <a:t> </a:t>
            </a:r>
            <a:r>
              <a:rPr lang="en-US" altLang="zh-CN" sz="3200" b="1" i="1" baseline="-25000">
                <a:latin typeface="Times New Roman" pitchFamily="18" charset="0"/>
                <a:cs typeface="Times New Roman" pitchFamily="18" charset="0"/>
                <a:sym typeface="Symbol" pitchFamily="18" charset="2"/>
              </a:rPr>
              <a:t>i </a:t>
            </a:r>
            <a:r>
              <a:rPr lang="en-US" altLang="zh-CN" sz="3200" b="1" baseline="-25000">
                <a:latin typeface="Times New Roman" pitchFamily="18" charset="0"/>
                <a:cs typeface="Times New Roman" pitchFamily="18" charset="0"/>
                <a:sym typeface="Symbol" pitchFamily="18" charset="2"/>
              </a:rPr>
              <a:t> 1</a:t>
            </a:r>
            <a:r>
              <a:rPr lang="en-US" altLang="zh-CN" sz="3200" b="1" i="1" baseline="-25000">
                <a:latin typeface="Times New Roman" pitchFamily="18" charset="0"/>
                <a:cs typeface="Times New Roman" pitchFamily="18" charset="0"/>
                <a:sym typeface="Symbol" pitchFamily="18" charset="2"/>
              </a:rPr>
              <a:t>n</a:t>
            </a:r>
            <a:r>
              <a:rPr lang="en-US" altLang="zh-CN" sz="3200" b="1" baseline="-25000">
                <a:latin typeface="Times New Roman" pitchFamily="18" charset="0"/>
                <a:cs typeface="Times New Roman" pitchFamily="18" charset="0"/>
                <a:sym typeface="Symbol" pitchFamily="18" charset="2"/>
              </a:rPr>
              <a:t> </a:t>
            </a:r>
            <a:r>
              <a:rPr lang="en-US" altLang="zh-CN" sz="3200" b="1" i="1">
                <a:latin typeface="Times New Roman" pitchFamily="18" charset="0"/>
                <a:cs typeface="Times New Roman" pitchFamily="18" charset="0"/>
                <a:sym typeface="Symbol" pitchFamily="18" charset="2"/>
              </a:rPr>
              <a:t>w</a:t>
            </a:r>
            <a:r>
              <a:rPr lang="en-US" altLang="zh-CN" sz="3200" b="1" i="1" baseline="-25000">
                <a:latin typeface="Times New Roman" pitchFamily="18" charset="0"/>
                <a:cs typeface="Times New Roman" pitchFamily="18" charset="0"/>
                <a:sym typeface="Symbol" pitchFamily="18" charset="2"/>
              </a:rPr>
              <a:t>i </a:t>
            </a:r>
            <a:r>
              <a:rPr lang="en-US" altLang="zh-CN" sz="3200" b="1">
                <a:latin typeface="Times New Roman" pitchFamily="18" charset="0"/>
                <a:cs typeface="Times New Roman" pitchFamily="18" charset="0"/>
                <a:sym typeface="Symbol" pitchFamily="18" charset="2"/>
              </a:rPr>
              <a:t></a:t>
            </a:r>
            <a:r>
              <a:rPr lang="en-US" altLang="zh-CN" sz="3200" b="1" i="1">
                <a:latin typeface="Times New Roman" pitchFamily="18" charset="0"/>
                <a:cs typeface="Times New Roman" pitchFamily="18" charset="0"/>
                <a:sym typeface="Symbol" pitchFamily="18" charset="2"/>
              </a:rPr>
              <a:t>L</a:t>
            </a:r>
            <a:r>
              <a:rPr lang="en-US" altLang="zh-CN" sz="3200" b="1" i="1" baseline="-25000">
                <a:latin typeface="Times New Roman" pitchFamily="18" charset="0"/>
                <a:cs typeface="Times New Roman" pitchFamily="18" charset="0"/>
                <a:sym typeface="Symbol" pitchFamily="18" charset="2"/>
              </a:rPr>
              <a:t>i</a:t>
            </a:r>
            <a:r>
              <a:rPr lang="en-US" altLang="zh-CN" sz="3200" b="1">
                <a:latin typeface="Times New Roman" pitchFamily="18" charset="0"/>
                <a:cs typeface="Times New Roman" pitchFamily="18" charset="0"/>
              </a:rPr>
              <a:t> </a:t>
            </a:r>
            <a:r>
              <a:rPr lang="zh-CN" altLang="en-US" sz="3200" b="1">
                <a:latin typeface="Times New Roman" pitchFamily="18" charset="0"/>
                <a:cs typeface="Times New Roman" pitchFamily="18" charset="0"/>
              </a:rPr>
              <a:t>，</a:t>
            </a:r>
            <a:r>
              <a:rPr kumimoji="1" lang="zh-CN" altLang="en-US" sz="3200" b="1">
                <a:latin typeface="Times New Roman" pitchFamily="18" charset="0"/>
                <a:ea typeface="仿宋_GB2312" pitchFamily="49" charset="-122"/>
              </a:rPr>
              <a:t>其中 </a:t>
            </a:r>
            <a:r>
              <a:rPr kumimoji="1" lang="en-US" altLang="zh-CN" sz="3200" b="1" i="1">
                <a:latin typeface="Times New Roman" pitchFamily="18" charset="0"/>
                <a:ea typeface="仿宋_GB2312" pitchFamily="49" charset="-122"/>
              </a:rPr>
              <a:t>n </a:t>
            </a:r>
            <a:r>
              <a:rPr kumimoji="1" lang="zh-CN" altLang="en-US" sz="3200" b="1">
                <a:latin typeface="Times New Roman" pitchFamily="18" charset="0"/>
                <a:ea typeface="仿宋_GB2312" pitchFamily="49" charset="-122"/>
              </a:rPr>
              <a:t>表示外结点的个数，</a:t>
            </a:r>
            <a:r>
              <a:rPr kumimoji="1" lang="en-US" altLang="zh-CN" sz="3200" b="1" i="1">
                <a:latin typeface="Times New Roman" pitchFamily="18" charset="0"/>
                <a:ea typeface="仿宋_GB2312" pitchFamily="49" charset="-122"/>
              </a:rPr>
              <a:t>w</a:t>
            </a:r>
            <a:r>
              <a:rPr kumimoji="1" lang="en-US" altLang="zh-CN" sz="3200" b="1" i="1" baseline="-25000">
                <a:latin typeface="Times New Roman" pitchFamily="18" charset="0"/>
                <a:ea typeface="仿宋_GB2312" pitchFamily="49" charset="-122"/>
              </a:rPr>
              <a:t>i </a:t>
            </a:r>
            <a:r>
              <a:rPr kumimoji="1" lang="zh-CN" altLang="en-US" sz="3200" b="1">
                <a:latin typeface="Times New Roman" pitchFamily="18" charset="0"/>
                <a:ea typeface="仿宋_GB2312" pitchFamily="49" charset="-122"/>
              </a:rPr>
              <a:t>和 </a:t>
            </a:r>
            <a:r>
              <a:rPr kumimoji="1" lang="en-US" altLang="zh-CN" sz="3200" b="1" i="1">
                <a:latin typeface="Times New Roman" pitchFamily="18" charset="0"/>
                <a:ea typeface="仿宋_GB2312" pitchFamily="49" charset="-122"/>
              </a:rPr>
              <a:t>L</a:t>
            </a:r>
            <a:r>
              <a:rPr kumimoji="1" lang="en-US" altLang="zh-CN" sz="3200" b="1" i="1" baseline="-25000">
                <a:latin typeface="Times New Roman" pitchFamily="18" charset="0"/>
                <a:ea typeface="仿宋_GB2312" pitchFamily="49" charset="-122"/>
              </a:rPr>
              <a:t>i </a:t>
            </a:r>
            <a:r>
              <a:rPr kumimoji="1" lang="zh-CN" altLang="en-US" sz="3200" b="1">
                <a:latin typeface="Times New Roman" pitchFamily="18" charset="0"/>
                <a:ea typeface="仿宋_GB2312" pitchFamily="49" charset="-122"/>
              </a:rPr>
              <a:t>分别表示外结点 </a:t>
            </a:r>
            <a:r>
              <a:rPr kumimoji="1" lang="en-US" altLang="zh-CN" sz="3200" b="1" i="1">
                <a:latin typeface="Times New Roman" pitchFamily="18" charset="0"/>
                <a:ea typeface="仿宋_GB2312" pitchFamily="49" charset="-122"/>
              </a:rPr>
              <a:t>k</a:t>
            </a:r>
            <a:r>
              <a:rPr kumimoji="1" lang="en-US" altLang="zh-CN" sz="3200" b="1" i="1" baseline="-25000">
                <a:latin typeface="Times New Roman" pitchFamily="18" charset="0"/>
                <a:ea typeface="仿宋_GB2312" pitchFamily="49" charset="-122"/>
              </a:rPr>
              <a:t>i </a:t>
            </a:r>
            <a:r>
              <a:rPr kumimoji="1" lang="zh-CN" altLang="en-US" sz="3200" b="1">
                <a:latin typeface="Times New Roman" pitchFamily="18" charset="0"/>
                <a:ea typeface="仿宋_GB2312" pitchFamily="49" charset="-122"/>
              </a:rPr>
              <a:t>的权值和根到 </a:t>
            </a:r>
            <a:r>
              <a:rPr kumimoji="1" lang="en-US" altLang="zh-CN" sz="3200" b="1" i="1">
                <a:latin typeface="Times New Roman" pitchFamily="18" charset="0"/>
                <a:ea typeface="仿宋_GB2312" pitchFamily="49" charset="-122"/>
              </a:rPr>
              <a:t>k</a:t>
            </a:r>
            <a:r>
              <a:rPr kumimoji="1" lang="en-US" altLang="zh-CN" sz="3200" b="1" i="1" baseline="-25000">
                <a:latin typeface="Times New Roman" pitchFamily="18" charset="0"/>
                <a:ea typeface="仿宋_GB2312" pitchFamily="49" charset="-122"/>
              </a:rPr>
              <a:t>i</a:t>
            </a:r>
            <a:r>
              <a:rPr kumimoji="1" lang="zh-CN" altLang="en-US" sz="3200" b="1">
                <a:latin typeface="Times New Roman" pitchFamily="18" charset="0"/>
                <a:ea typeface="仿宋_GB2312" pitchFamily="49" charset="-122"/>
              </a:rPr>
              <a:t>的路径长度。 </a:t>
            </a:r>
            <a:endParaRPr lang="zh-CN" altLang="en-US" sz="3200" b="1">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Rectangle 3"/>
          <p:cNvSpPr>
            <a:spLocks noGrp="1" noChangeArrowheads="1"/>
          </p:cNvSpPr>
          <p:nvPr>
            <p:ph type="body" idx="4294967295"/>
          </p:nvPr>
        </p:nvSpPr>
        <p:spPr>
          <a:xfrm>
            <a:off x="431800" y="3897313"/>
            <a:ext cx="8194675" cy="2413000"/>
          </a:xfrm>
        </p:spPr>
        <p:txBody>
          <a:bodyPr lIns="91440" tIns="45720" rIns="91440" bIns="45720"/>
          <a:lstStyle/>
          <a:p>
            <a:pPr marL="0" indent="0">
              <a:lnSpc>
                <a:spcPct val="120000"/>
              </a:lnSpc>
              <a:buFont typeface="Monotype Sorts" pitchFamily="2" charset="2"/>
              <a:buNone/>
            </a:pPr>
            <a:r>
              <a:rPr lang="zh-CN" altLang="en-US">
                <a:cs typeface="Times New Roman" pitchFamily="18" charset="0"/>
              </a:rPr>
              <a:t>上述三棵扩充二叉树的加权外通路长度分别是：</a:t>
            </a:r>
          </a:p>
          <a:p>
            <a:pPr marL="0" indent="0">
              <a:lnSpc>
                <a:spcPct val="120000"/>
              </a:lnSpc>
              <a:buFont typeface="Monotype Sorts" pitchFamily="2" charset="2"/>
              <a:buNone/>
            </a:pPr>
            <a:r>
              <a:rPr lang="en-US" altLang="zh-CN">
                <a:cs typeface="Times New Roman" pitchFamily="18" charset="0"/>
              </a:rPr>
              <a:t>4</a:t>
            </a:r>
            <a:r>
              <a:rPr lang="en-US" altLang="zh-CN">
                <a:cs typeface="Times New Roman" pitchFamily="18" charset="0"/>
                <a:sym typeface="Symbol" pitchFamily="18" charset="2"/>
              </a:rPr>
              <a:t></a:t>
            </a:r>
            <a:r>
              <a:rPr lang="en-US" altLang="zh-CN">
                <a:cs typeface="Times New Roman" pitchFamily="18" charset="0"/>
              </a:rPr>
              <a:t>2</a:t>
            </a:r>
            <a:r>
              <a:rPr lang="en-US" altLang="zh-CN">
                <a:cs typeface="Times New Roman" pitchFamily="18" charset="0"/>
                <a:sym typeface="Symbol" pitchFamily="18" charset="2"/>
              </a:rPr>
              <a:t></a:t>
            </a:r>
            <a:r>
              <a:rPr lang="en-US" altLang="zh-CN">
                <a:cs typeface="Times New Roman" pitchFamily="18" charset="0"/>
              </a:rPr>
              <a:t>2</a:t>
            </a:r>
            <a:r>
              <a:rPr lang="en-US" altLang="zh-CN">
                <a:cs typeface="Times New Roman" pitchFamily="18" charset="0"/>
                <a:sym typeface="Symbol" pitchFamily="18" charset="2"/>
              </a:rPr>
              <a:t></a:t>
            </a:r>
            <a:r>
              <a:rPr lang="en-US" altLang="zh-CN">
                <a:cs typeface="Times New Roman" pitchFamily="18" charset="0"/>
              </a:rPr>
              <a:t>3</a:t>
            </a:r>
            <a:r>
              <a:rPr lang="en-US" altLang="zh-CN">
                <a:cs typeface="Times New Roman" pitchFamily="18" charset="0"/>
                <a:sym typeface="Symbol" pitchFamily="18" charset="2"/>
              </a:rPr>
              <a:t></a:t>
            </a:r>
            <a:r>
              <a:rPr lang="en-US" altLang="zh-CN">
                <a:cs typeface="Times New Roman" pitchFamily="18" charset="0"/>
              </a:rPr>
              <a:t>3</a:t>
            </a:r>
            <a:r>
              <a:rPr lang="en-US" altLang="zh-CN">
                <a:cs typeface="Times New Roman" pitchFamily="18" charset="0"/>
                <a:sym typeface="Symbol" pitchFamily="18" charset="2"/>
              </a:rPr>
              <a:t></a:t>
            </a:r>
            <a:r>
              <a:rPr lang="en-US" altLang="zh-CN">
                <a:cs typeface="Times New Roman" pitchFamily="18" charset="0"/>
              </a:rPr>
              <a:t>3</a:t>
            </a:r>
            <a:r>
              <a:rPr lang="en-US" altLang="zh-CN">
                <a:cs typeface="Times New Roman" pitchFamily="18" charset="0"/>
                <a:sym typeface="Symbol" pitchFamily="18" charset="2"/>
              </a:rPr>
              <a:t></a:t>
            </a:r>
            <a:r>
              <a:rPr lang="en-US" altLang="zh-CN">
                <a:cs typeface="Times New Roman" pitchFamily="18" charset="0"/>
              </a:rPr>
              <a:t>11</a:t>
            </a:r>
            <a:r>
              <a:rPr lang="en-US" altLang="zh-CN">
                <a:cs typeface="Times New Roman" pitchFamily="18" charset="0"/>
                <a:sym typeface="Symbol" pitchFamily="18" charset="2"/>
              </a:rPr>
              <a:t></a:t>
            </a:r>
            <a:r>
              <a:rPr lang="en-US" altLang="zh-CN">
                <a:cs typeface="Times New Roman" pitchFamily="18" charset="0"/>
              </a:rPr>
              <a:t>1 </a:t>
            </a:r>
            <a:r>
              <a:rPr lang="en-US" altLang="zh-CN">
                <a:cs typeface="Times New Roman" pitchFamily="18" charset="0"/>
                <a:sym typeface="Symbol" pitchFamily="18" charset="2"/>
              </a:rPr>
              <a:t> </a:t>
            </a:r>
            <a:r>
              <a:rPr lang="en-US" altLang="zh-CN">
                <a:cs typeface="Times New Roman" pitchFamily="18" charset="0"/>
              </a:rPr>
              <a:t>34</a:t>
            </a:r>
            <a:br>
              <a:rPr lang="en-US" altLang="zh-CN">
                <a:cs typeface="Times New Roman" pitchFamily="18" charset="0"/>
              </a:rPr>
            </a:br>
            <a:r>
              <a:rPr lang="en-US" altLang="zh-CN">
                <a:cs typeface="Times New Roman" pitchFamily="18" charset="0"/>
              </a:rPr>
              <a:t>3</a:t>
            </a:r>
            <a:r>
              <a:rPr lang="en-US" altLang="zh-CN">
                <a:cs typeface="Times New Roman" pitchFamily="18" charset="0"/>
                <a:sym typeface="Symbol" pitchFamily="18" charset="2"/>
              </a:rPr>
              <a:t></a:t>
            </a:r>
            <a:r>
              <a:rPr lang="en-US" altLang="zh-CN">
                <a:cs typeface="Times New Roman" pitchFamily="18" charset="0"/>
              </a:rPr>
              <a:t>2</a:t>
            </a:r>
            <a:r>
              <a:rPr lang="en-US" altLang="zh-CN">
                <a:cs typeface="Times New Roman" pitchFamily="18" charset="0"/>
                <a:sym typeface="Symbol" pitchFamily="18" charset="2"/>
              </a:rPr>
              <a:t></a:t>
            </a:r>
            <a:r>
              <a:rPr lang="en-US" altLang="zh-CN">
                <a:cs typeface="Times New Roman" pitchFamily="18" charset="0"/>
              </a:rPr>
              <a:t>4</a:t>
            </a:r>
            <a:r>
              <a:rPr lang="en-US" altLang="zh-CN">
                <a:cs typeface="Times New Roman" pitchFamily="18" charset="0"/>
                <a:sym typeface="Symbol" pitchFamily="18" charset="2"/>
              </a:rPr>
              <a:t></a:t>
            </a:r>
            <a:r>
              <a:rPr lang="en-US" altLang="zh-CN">
                <a:cs typeface="Times New Roman" pitchFamily="18" charset="0"/>
              </a:rPr>
              <a:t>3</a:t>
            </a:r>
            <a:r>
              <a:rPr lang="en-US" altLang="zh-CN">
                <a:cs typeface="Times New Roman" pitchFamily="18" charset="0"/>
                <a:sym typeface="Symbol" pitchFamily="18" charset="2"/>
              </a:rPr>
              <a:t></a:t>
            </a:r>
            <a:r>
              <a:rPr lang="en-US" altLang="zh-CN">
                <a:cs typeface="Times New Roman" pitchFamily="18" charset="0"/>
              </a:rPr>
              <a:t>11</a:t>
            </a:r>
            <a:r>
              <a:rPr lang="en-US" altLang="zh-CN">
                <a:cs typeface="Times New Roman" pitchFamily="18" charset="0"/>
                <a:sym typeface="Symbol" pitchFamily="18" charset="2"/>
              </a:rPr>
              <a:t></a:t>
            </a:r>
            <a:r>
              <a:rPr lang="en-US" altLang="zh-CN">
                <a:cs typeface="Times New Roman" pitchFamily="18" charset="0"/>
              </a:rPr>
              <a:t>3</a:t>
            </a:r>
            <a:r>
              <a:rPr lang="en-US" altLang="zh-CN">
                <a:cs typeface="Times New Roman" pitchFamily="18" charset="0"/>
                <a:sym typeface="Symbol" pitchFamily="18" charset="2"/>
              </a:rPr>
              <a:t></a:t>
            </a:r>
            <a:r>
              <a:rPr lang="en-US" altLang="zh-CN">
                <a:cs typeface="Times New Roman" pitchFamily="18" charset="0"/>
              </a:rPr>
              <a:t>2</a:t>
            </a:r>
            <a:r>
              <a:rPr lang="en-US" altLang="zh-CN">
                <a:cs typeface="Times New Roman" pitchFamily="18" charset="0"/>
                <a:sym typeface="Symbol" pitchFamily="18" charset="2"/>
              </a:rPr>
              <a:t></a:t>
            </a:r>
            <a:r>
              <a:rPr lang="en-US" altLang="zh-CN">
                <a:cs typeface="Times New Roman" pitchFamily="18" charset="0"/>
              </a:rPr>
              <a:t>1 </a:t>
            </a:r>
            <a:r>
              <a:rPr lang="en-US" altLang="zh-CN">
                <a:cs typeface="Times New Roman" pitchFamily="18" charset="0"/>
                <a:sym typeface="Symbol" pitchFamily="18" charset="2"/>
              </a:rPr>
              <a:t> </a:t>
            </a:r>
            <a:r>
              <a:rPr lang="en-US" altLang="zh-CN">
                <a:cs typeface="Times New Roman" pitchFamily="18" charset="0"/>
              </a:rPr>
              <a:t>53</a:t>
            </a:r>
          </a:p>
          <a:p>
            <a:pPr marL="0" indent="0">
              <a:lnSpc>
                <a:spcPct val="120000"/>
              </a:lnSpc>
              <a:buFont typeface="Monotype Sorts" pitchFamily="2" charset="2"/>
              <a:buNone/>
            </a:pPr>
            <a:r>
              <a:rPr lang="en-US" altLang="zh-CN">
                <a:cs typeface="Times New Roman" pitchFamily="18" charset="0"/>
              </a:rPr>
              <a:t>2</a:t>
            </a:r>
            <a:r>
              <a:rPr lang="en-US" altLang="zh-CN">
                <a:cs typeface="Times New Roman" pitchFamily="18" charset="0"/>
                <a:sym typeface="Symbol" pitchFamily="18" charset="2"/>
              </a:rPr>
              <a:t></a:t>
            </a:r>
            <a:r>
              <a:rPr lang="en-US" altLang="zh-CN">
                <a:cs typeface="Times New Roman" pitchFamily="18" charset="0"/>
              </a:rPr>
              <a:t>2</a:t>
            </a:r>
            <a:r>
              <a:rPr lang="en-US" altLang="zh-CN">
                <a:cs typeface="Times New Roman" pitchFamily="18" charset="0"/>
                <a:sym typeface="Symbol" pitchFamily="18" charset="2"/>
              </a:rPr>
              <a:t></a:t>
            </a:r>
            <a:r>
              <a:rPr lang="en-US" altLang="zh-CN">
                <a:cs typeface="Times New Roman" pitchFamily="18" charset="0"/>
              </a:rPr>
              <a:t>11</a:t>
            </a:r>
            <a:r>
              <a:rPr lang="en-US" altLang="zh-CN">
                <a:cs typeface="Times New Roman" pitchFamily="18" charset="0"/>
                <a:sym typeface="Symbol" pitchFamily="18" charset="2"/>
              </a:rPr>
              <a:t></a:t>
            </a:r>
            <a:r>
              <a:rPr lang="en-US" altLang="zh-CN">
                <a:cs typeface="Times New Roman" pitchFamily="18" charset="0"/>
              </a:rPr>
              <a:t>2</a:t>
            </a:r>
            <a:r>
              <a:rPr lang="en-US" altLang="zh-CN">
                <a:cs typeface="Times New Roman" pitchFamily="18" charset="0"/>
                <a:sym typeface="Symbol" pitchFamily="18" charset="2"/>
              </a:rPr>
              <a:t></a:t>
            </a:r>
            <a:r>
              <a:rPr lang="en-US" altLang="zh-CN">
                <a:cs typeface="Times New Roman" pitchFamily="18" charset="0"/>
              </a:rPr>
              <a:t>3</a:t>
            </a:r>
            <a:r>
              <a:rPr lang="en-US" altLang="zh-CN">
                <a:cs typeface="Times New Roman" pitchFamily="18" charset="0"/>
                <a:sym typeface="Symbol" pitchFamily="18" charset="2"/>
              </a:rPr>
              <a:t></a:t>
            </a:r>
            <a:r>
              <a:rPr lang="en-US" altLang="zh-CN">
                <a:cs typeface="Times New Roman" pitchFamily="18" charset="0"/>
              </a:rPr>
              <a:t>2</a:t>
            </a:r>
            <a:r>
              <a:rPr lang="en-US" altLang="zh-CN">
                <a:cs typeface="Times New Roman" pitchFamily="18" charset="0"/>
                <a:sym typeface="Symbol" pitchFamily="18" charset="2"/>
              </a:rPr>
              <a:t></a:t>
            </a:r>
            <a:r>
              <a:rPr lang="en-US" altLang="zh-CN">
                <a:cs typeface="Times New Roman" pitchFamily="18" charset="0"/>
              </a:rPr>
              <a:t>4</a:t>
            </a:r>
            <a:r>
              <a:rPr lang="en-US" altLang="zh-CN">
                <a:cs typeface="Times New Roman" pitchFamily="18" charset="0"/>
                <a:sym typeface="Symbol" pitchFamily="18" charset="2"/>
              </a:rPr>
              <a:t></a:t>
            </a:r>
            <a:r>
              <a:rPr lang="en-US" altLang="zh-CN">
                <a:cs typeface="Times New Roman" pitchFamily="18" charset="0"/>
              </a:rPr>
              <a:t>2 </a:t>
            </a:r>
            <a:r>
              <a:rPr lang="en-US" altLang="zh-CN">
                <a:cs typeface="Times New Roman" pitchFamily="18" charset="0"/>
                <a:sym typeface="Symbol" pitchFamily="18" charset="2"/>
              </a:rPr>
              <a:t> </a:t>
            </a:r>
            <a:r>
              <a:rPr lang="en-US" altLang="zh-CN">
                <a:cs typeface="Times New Roman" pitchFamily="18" charset="0"/>
              </a:rPr>
              <a:t>40</a:t>
            </a:r>
          </a:p>
        </p:txBody>
      </p:sp>
      <p:pic>
        <p:nvPicPr>
          <p:cNvPr id="1775619" name="Picture 6"/>
          <p:cNvPicPr>
            <a:picLocks noChangeAspect="1" noChangeArrowheads="1"/>
          </p:cNvPicPr>
          <p:nvPr/>
        </p:nvPicPr>
        <p:blipFill>
          <a:blip r:embed="rId2"/>
          <a:srcRect/>
          <a:stretch>
            <a:fillRect/>
          </a:stretch>
        </p:blipFill>
        <p:spPr bwMode="auto">
          <a:xfrm>
            <a:off x="0" y="728663"/>
            <a:ext cx="8604250" cy="3011487"/>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642" name="矩形 2"/>
          <p:cNvSpPr>
            <a:spLocks noChangeArrowheads="1"/>
          </p:cNvSpPr>
          <p:nvPr/>
        </p:nvSpPr>
        <p:spPr bwMode="auto">
          <a:xfrm>
            <a:off x="576263" y="1089025"/>
            <a:ext cx="8029575" cy="2525713"/>
          </a:xfrm>
          <a:prstGeom prst="rect">
            <a:avLst/>
          </a:prstGeom>
          <a:noFill/>
          <a:ln w="9525">
            <a:noFill/>
            <a:miter lim="800000"/>
            <a:headEnd/>
            <a:tailEnd/>
          </a:ln>
        </p:spPr>
        <p:txBody>
          <a:bodyPr>
            <a:spAutoFit/>
          </a:bodyPr>
          <a:lstStyle/>
          <a:p>
            <a:pPr algn="just" eaLnBrk="1" hangingPunct="1">
              <a:lnSpc>
                <a:spcPct val="120000"/>
              </a:lnSpc>
              <a:spcBef>
                <a:spcPct val="20000"/>
              </a:spcBef>
            </a:pPr>
            <a:r>
              <a:rPr lang="zh-CN" altLang="en-US" sz="3200" b="1">
                <a:solidFill>
                  <a:srgbClr val="FF0000"/>
                </a:solidFill>
                <a:latin typeface="Times New Roman" pitchFamily="18" charset="0"/>
              </a:rPr>
              <a:t>定义</a:t>
            </a:r>
            <a:r>
              <a:rPr lang="en-US" altLang="zh-CN" sz="3200" b="1">
                <a:solidFill>
                  <a:srgbClr val="FF0000"/>
                </a:solidFill>
                <a:latin typeface="Times New Roman" pitchFamily="18" charset="0"/>
              </a:rPr>
              <a:t>5.8  </a:t>
            </a:r>
          </a:p>
          <a:p>
            <a:pPr algn="just" eaLnBrk="1" hangingPunct="1">
              <a:lnSpc>
                <a:spcPct val="120000"/>
              </a:lnSpc>
              <a:spcBef>
                <a:spcPct val="20000"/>
              </a:spcBef>
              <a:buFont typeface="Monotype Sorts" pitchFamily="2" charset="2"/>
              <a:buNone/>
            </a:pPr>
            <a:r>
              <a:rPr lang="zh-CN" altLang="en-US" sz="3200" b="1">
                <a:latin typeface="Times New Roman" pitchFamily="18" charset="0"/>
              </a:rPr>
              <a:t>在外结点权值分别为 </a:t>
            </a:r>
            <a:r>
              <a:rPr lang="en-US" altLang="zh-CN" sz="3200" b="1" i="1">
                <a:latin typeface="Times New Roman" pitchFamily="18" charset="0"/>
              </a:rPr>
              <a:t>w</a:t>
            </a:r>
            <a:r>
              <a:rPr lang="en-US" altLang="zh-CN" sz="3200" b="1" baseline="-25000">
                <a:latin typeface="Times New Roman" pitchFamily="18" charset="0"/>
              </a:rPr>
              <a:t>1 </a:t>
            </a:r>
            <a:r>
              <a:rPr lang="en-US" altLang="zh-CN" sz="3200" b="1">
                <a:latin typeface="Times New Roman" pitchFamily="18" charset="0"/>
              </a:rPr>
              <a:t>, </a:t>
            </a:r>
            <a:r>
              <a:rPr lang="en-US" altLang="zh-CN" sz="3200" b="1" i="1">
                <a:latin typeface="Times New Roman" pitchFamily="18" charset="0"/>
              </a:rPr>
              <a:t>w</a:t>
            </a:r>
            <a:r>
              <a:rPr lang="en-US" altLang="zh-CN" sz="3200" b="1" baseline="-25000">
                <a:latin typeface="Times New Roman" pitchFamily="18" charset="0"/>
              </a:rPr>
              <a:t>2 </a:t>
            </a:r>
            <a:r>
              <a:rPr lang="en-US" altLang="zh-CN" sz="3200" b="1">
                <a:latin typeface="Times New Roman" pitchFamily="18" charset="0"/>
              </a:rPr>
              <a:t>, … , </a:t>
            </a:r>
            <a:r>
              <a:rPr lang="en-US" altLang="zh-CN" sz="3200" b="1" i="1">
                <a:latin typeface="Times New Roman" pitchFamily="18" charset="0"/>
              </a:rPr>
              <a:t>w</a:t>
            </a:r>
            <a:r>
              <a:rPr lang="en-US" altLang="zh-CN" sz="3200" b="1" i="1" baseline="-25000">
                <a:latin typeface="Times New Roman" pitchFamily="18" charset="0"/>
              </a:rPr>
              <a:t>n</a:t>
            </a:r>
            <a:r>
              <a:rPr lang="zh-CN" altLang="en-US" sz="3200" b="1">
                <a:latin typeface="Times New Roman" pitchFamily="18" charset="0"/>
              </a:rPr>
              <a:t>的所有扩充二叉树中，加权外通路长度最小的扩充二叉树称为</a:t>
            </a:r>
            <a:r>
              <a:rPr lang="zh-CN" altLang="en-US" sz="3200" b="1" u="sng">
                <a:solidFill>
                  <a:schemeClr val="tx2"/>
                </a:solidFill>
                <a:latin typeface="Times New Roman" pitchFamily="18" charset="0"/>
              </a:rPr>
              <a:t>最优二叉树</a:t>
            </a:r>
            <a:r>
              <a:rPr lang="zh-CN" altLang="en-US" sz="3200" b="1">
                <a:latin typeface="Times New Roman" pitchFamily="18" charset="0"/>
              </a:rPr>
              <a:t> 。</a:t>
            </a:r>
          </a:p>
        </p:txBody>
      </p:sp>
    </p:spTree>
  </p:cSld>
  <p:clrMapOvr>
    <a:masterClrMapping/>
  </p:clrMapOvr>
  <p:transition>
    <p:strips dir="ru"/>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txBox="1">
            <a:spLocks noChangeArrowheads="1"/>
          </p:cNvSpPr>
          <p:nvPr/>
        </p:nvSpPr>
        <p:spPr bwMode="auto">
          <a:xfrm>
            <a:off x="358775" y="908050"/>
            <a:ext cx="8281988" cy="5581650"/>
          </a:xfrm>
          <a:prstGeom prst="rect">
            <a:avLst/>
          </a:prstGeom>
          <a:noFill/>
          <a:ln w="9525">
            <a:noFill/>
            <a:miter lim="800000"/>
            <a:headEnd/>
            <a:tailEnd/>
          </a:ln>
        </p:spPr>
        <p:txBody>
          <a:bodyPr/>
          <a:lstStyle/>
          <a:p>
            <a:pPr>
              <a:lnSpc>
                <a:spcPts val="4000"/>
              </a:lnSpc>
              <a:spcBef>
                <a:spcPct val="20000"/>
              </a:spcBef>
              <a:buClr>
                <a:schemeClr val="bg2"/>
              </a:buClr>
              <a:buSzPct val="75000"/>
              <a:buFont typeface="Monotype Sorts" pitchFamily="2" charset="2"/>
              <a:buNone/>
            </a:pPr>
            <a:r>
              <a:rPr lang="zh-CN" altLang="en-US" sz="2800" b="1">
                <a:solidFill>
                  <a:srgbClr val="990000"/>
                </a:solidFill>
              </a:rPr>
              <a:t>文件编码问题</a:t>
            </a:r>
            <a:r>
              <a:rPr lang="zh-CN" altLang="en-US" sz="2800" b="1">
                <a:solidFill>
                  <a:schemeClr val="tx2"/>
                </a:solidFill>
              </a:rPr>
              <a:t>就变成</a:t>
            </a:r>
            <a:r>
              <a:rPr lang="zh-CN" altLang="en-US" sz="2800" b="1">
                <a:solidFill>
                  <a:srgbClr val="990000"/>
                </a:solidFill>
              </a:rPr>
              <a:t>构造最优二叉树问题</a:t>
            </a:r>
            <a:r>
              <a:rPr lang="zh-CN" altLang="en-US" sz="2800" b="1">
                <a:solidFill>
                  <a:schemeClr val="tx2"/>
                </a:solidFill>
              </a:rPr>
              <a:t>，每个外结点代表一个字符，其权值代表该字符的频率，从根到外结点的路径长度就是该字符的编码长度。</a:t>
            </a:r>
          </a:p>
          <a:p>
            <a:pPr algn="just">
              <a:lnSpc>
                <a:spcPts val="4000"/>
              </a:lnSpc>
              <a:spcBef>
                <a:spcPct val="20000"/>
              </a:spcBef>
              <a:buClr>
                <a:schemeClr val="bg2"/>
              </a:buClr>
              <a:buSzPct val="75000"/>
              <a:buFont typeface="Monotype Sorts" pitchFamily="2" charset="2"/>
              <a:buNone/>
            </a:pPr>
            <a:r>
              <a:rPr lang="zh-CN" altLang="en-US" sz="2800" b="1"/>
              <a:t>为求得最优二叉树，哈夫曼巧妙的设计了</a:t>
            </a:r>
            <a:r>
              <a:rPr lang="zh-CN" altLang="en-US" sz="2800" b="1" u="sng">
                <a:solidFill>
                  <a:schemeClr val="tx2"/>
                </a:solidFill>
              </a:rPr>
              <a:t>哈夫曼算法</a:t>
            </a:r>
            <a:r>
              <a:rPr lang="zh-CN" altLang="en-US" sz="2800" b="1"/>
              <a:t>，通过哈夫曼算法可以建立一棵</a:t>
            </a:r>
            <a:r>
              <a:rPr lang="zh-CN" altLang="en-US" sz="2800" b="1" u="sng">
                <a:solidFill>
                  <a:schemeClr val="tx2"/>
                </a:solidFill>
              </a:rPr>
              <a:t>哈夫曼树</a:t>
            </a:r>
            <a:r>
              <a:rPr lang="zh-CN" altLang="en-US" sz="2800" b="1"/>
              <a:t>，从而为压缩文本文件建立了</a:t>
            </a:r>
            <a:r>
              <a:rPr lang="zh-CN" altLang="en-US" sz="2800" b="1" u="sng">
                <a:solidFill>
                  <a:schemeClr val="tx2"/>
                </a:solidFill>
              </a:rPr>
              <a:t>哈夫曼编码</a:t>
            </a:r>
            <a:r>
              <a:rPr lang="zh-CN" altLang="en-US" sz="2800" b="1"/>
              <a:t>。</a:t>
            </a:r>
          </a:p>
          <a:p>
            <a:pPr algn="just">
              <a:lnSpc>
                <a:spcPts val="4000"/>
              </a:lnSpc>
              <a:spcBef>
                <a:spcPct val="20000"/>
              </a:spcBef>
              <a:buClr>
                <a:schemeClr val="bg2"/>
              </a:buClr>
              <a:buSzPct val="75000"/>
              <a:buFont typeface="Monotype Sorts" pitchFamily="2" charset="2"/>
              <a:buNone/>
            </a:pPr>
            <a:r>
              <a:rPr lang="en-US" altLang="zh-CN" sz="2800" b="1">
                <a:latin typeface="Times New Roman" pitchFamily="18" charset="0"/>
              </a:rPr>
              <a:t>1951</a:t>
            </a:r>
            <a:r>
              <a:rPr lang="zh-CN" altLang="en-US" sz="2800" b="1">
                <a:latin typeface="Times New Roman" pitchFamily="18" charset="0"/>
              </a:rPr>
              <a:t>年哈夫曼在</a:t>
            </a:r>
            <a:r>
              <a:rPr lang="en-US" altLang="zh-CN" sz="2800" b="1">
                <a:latin typeface="Times New Roman" pitchFamily="18" charset="0"/>
              </a:rPr>
              <a:t>MIT</a:t>
            </a:r>
            <a:r>
              <a:rPr lang="zh-CN" altLang="en-US" sz="2800" b="1">
                <a:latin typeface="Times New Roman" pitchFamily="18" charset="0"/>
              </a:rPr>
              <a:t>的学期报告题目为查找最有效的二进制编码。由于无法证明哪个已有编码是最有效的，他转向新的探索，最终发现了基于有序频率二叉树编码的想法，并证明其是最有效的。</a:t>
            </a:r>
          </a:p>
        </p:txBody>
      </p:sp>
      <p:sp>
        <p:nvSpPr>
          <p:cNvPr id="175107" name="Rectangle 2"/>
          <p:cNvSpPr txBox="1">
            <a:spLocks noChangeArrowheads="1"/>
          </p:cNvSpPr>
          <p:nvPr/>
        </p:nvSpPr>
        <p:spPr bwMode="auto">
          <a:xfrm>
            <a:off x="358775" y="188913"/>
            <a:ext cx="5545138" cy="720725"/>
          </a:xfrm>
          <a:prstGeom prst="rect">
            <a:avLst/>
          </a:prstGeom>
          <a:noFill/>
          <a:ln w="9525">
            <a:noFill/>
            <a:miter lim="800000"/>
            <a:headEnd/>
            <a:tailEnd/>
          </a:ln>
        </p:spPr>
        <p:txBody>
          <a:bodyPr/>
          <a:lstStyle/>
          <a:p>
            <a:pPr marL="342900" indent="-342900">
              <a:lnSpc>
                <a:spcPct val="110000"/>
              </a:lnSpc>
              <a:spcBef>
                <a:spcPct val="20000"/>
              </a:spcBef>
              <a:buClr>
                <a:schemeClr val="bg2"/>
              </a:buClr>
              <a:buSzPct val="75000"/>
              <a:buFont typeface="Monotype Sorts" pitchFamily="2" charset="2"/>
              <a:buNone/>
            </a:pPr>
            <a:r>
              <a:rPr lang="en-US" altLang="zh-CN" sz="3200" b="1">
                <a:solidFill>
                  <a:srgbClr val="0000CC"/>
                </a:solidFill>
                <a:latin typeface="Times New Roman" pitchFamily="18" charset="0"/>
                <a:cs typeface="Times New Roman" pitchFamily="18" charset="0"/>
              </a:rPr>
              <a:t>5.4.3 </a:t>
            </a:r>
            <a:r>
              <a:rPr lang="zh-CN" altLang="en-US" sz="3200" b="1">
                <a:solidFill>
                  <a:srgbClr val="0000CC"/>
                </a:solidFill>
                <a:latin typeface="Times New Roman" pitchFamily="18" charset="0"/>
                <a:cs typeface="Times New Roman" pitchFamily="18" charset="0"/>
              </a:rPr>
              <a:t>哈夫曼树与哈夫曼编码</a:t>
            </a:r>
          </a:p>
        </p:txBody>
      </p:sp>
    </p:spTree>
  </p:cSld>
  <p:clrMapOvr>
    <a:masterClrMapping/>
  </p:clrMapOvr>
  <p:transition>
    <p:strips dir="ru"/>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xfrm>
            <a:off x="179388" y="188913"/>
            <a:ext cx="8748712" cy="6264275"/>
          </a:xfrm>
        </p:spPr>
        <p:txBody>
          <a:bodyPr/>
          <a:lstStyle/>
          <a:p>
            <a:pPr marL="723900" indent="-723900" algn="just">
              <a:lnSpc>
                <a:spcPct val="110000"/>
              </a:lnSpc>
              <a:buFont typeface="Monotype Sorts" pitchFamily="2" charset="2"/>
              <a:buNone/>
            </a:pPr>
            <a:r>
              <a:rPr lang="en-US" altLang="zh-CN" sz="3200" smtClean="0">
                <a:solidFill>
                  <a:schemeClr val="tx2"/>
                </a:solidFill>
              </a:rPr>
              <a:t>5.4.3 </a:t>
            </a:r>
            <a:r>
              <a:rPr lang="zh-CN" altLang="en-US" sz="3200" smtClean="0">
                <a:solidFill>
                  <a:schemeClr val="tx2"/>
                </a:solidFill>
              </a:rPr>
              <a:t>构造哈夫曼树</a:t>
            </a:r>
          </a:p>
          <a:p>
            <a:pPr marL="723900" indent="-723900" algn="just">
              <a:lnSpc>
                <a:spcPct val="110000"/>
              </a:lnSpc>
              <a:buFont typeface="Monotype Sorts" pitchFamily="2" charset="2"/>
              <a:buNone/>
            </a:pPr>
            <a:r>
              <a:rPr lang="zh-CN" altLang="en-US" smtClean="0"/>
              <a:t> </a:t>
            </a:r>
            <a:r>
              <a:rPr lang="zh-CN" altLang="en-US" smtClean="0">
                <a:solidFill>
                  <a:srgbClr val="FFCC00"/>
                </a:solidFill>
                <a:sym typeface="Wingdings" pitchFamily="2" charset="2"/>
              </a:rPr>
              <a:t>　</a:t>
            </a:r>
            <a:r>
              <a:rPr lang="zh-CN" altLang="en-US" smtClean="0">
                <a:solidFill>
                  <a:srgbClr val="FFFF00"/>
                </a:solidFill>
              </a:rPr>
              <a:t> </a:t>
            </a:r>
            <a:r>
              <a:rPr lang="zh-CN" altLang="en-US" smtClean="0">
                <a:solidFill>
                  <a:srgbClr val="CC0000"/>
                </a:solidFill>
              </a:rPr>
              <a:t>哈夫曼算法基本思想：</a:t>
            </a:r>
          </a:p>
          <a:p>
            <a:pPr marL="723900" indent="-723900" algn="just">
              <a:lnSpc>
                <a:spcPct val="110000"/>
              </a:lnSpc>
              <a:buFont typeface="Monotype Sorts" pitchFamily="2" charset="2"/>
              <a:buNone/>
            </a:pPr>
            <a:r>
              <a:rPr lang="zh-CN" altLang="en-US" smtClean="0"/>
              <a:t>  ① 根据给定的</a:t>
            </a:r>
            <a:r>
              <a:rPr lang="en-US" altLang="zh-CN" smtClean="0"/>
              <a:t>n</a:t>
            </a:r>
            <a:r>
              <a:rPr lang="zh-CN" altLang="en-US" smtClean="0"/>
              <a:t>个权值</a:t>
            </a:r>
            <a:r>
              <a:rPr lang="en-US" altLang="zh-CN" smtClean="0"/>
              <a:t>w</a:t>
            </a:r>
            <a:r>
              <a:rPr lang="en-US" altLang="zh-CN" baseline="-25000" smtClean="0"/>
              <a:t>1 </a:t>
            </a:r>
            <a:r>
              <a:rPr lang="en-US" altLang="zh-CN" smtClean="0"/>
              <a:t>,</a:t>
            </a:r>
            <a:r>
              <a:rPr lang="en-US" altLang="zh-CN" baseline="-25000" smtClean="0"/>
              <a:t> </a:t>
            </a:r>
            <a:r>
              <a:rPr lang="en-US" altLang="zh-CN" smtClean="0"/>
              <a:t>w</a:t>
            </a:r>
            <a:r>
              <a:rPr lang="en-US" altLang="zh-CN" baseline="-25000" smtClean="0"/>
              <a:t>2 </a:t>
            </a:r>
            <a:r>
              <a:rPr lang="en-US" altLang="zh-CN" smtClean="0"/>
              <a:t>,</a:t>
            </a:r>
            <a:r>
              <a:rPr lang="en-US" altLang="zh-CN" baseline="-25000" smtClean="0"/>
              <a:t> </a:t>
            </a:r>
            <a:r>
              <a:rPr lang="en-US" altLang="zh-CN" smtClean="0"/>
              <a:t>…</a:t>
            </a:r>
            <a:r>
              <a:rPr lang="en-US" altLang="zh-CN" baseline="-25000" smtClean="0"/>
              <a:t> </a:t>
            </a:r>
            <a:r>
              <a:rPr lang="en-US" altLang="zh-CN" smtClean="0"/>
              <a:t>,w</a:t>
            </a:r>
            <a:r>
              <a:rPr lang="en-US" altLang="zh-CN" baseline="-25000" smtClean="0"/>
              <a:t>n</a:t>
            </a:r>
            <a:r>
              <a:rPr lang="zh-CN" altLang="en-US" smtClean="0"/>
              <a:t>构成</a:t>
            </a:r>
            <a:r>
              <a:rPr lang="en-US" altLang="zh-CN" smtClean="0"/>
              <a:t>n</a:t>
            </a:r>
            <a:r>
              <a:rPr lang="zh-CN" altLang="en-US" smtClean="0"/>
              <a:t>棵二叉树的森林</a:t>
            </a:r>
            <a:r>
              <a:rPr lang="en-US" altLang="zh-CN" smtClean="0"/>
              <a:t>F={T</a:t>
            </a:r>
            <a:r>
              <a:rPr lang="en-US" altLang="zh-CN" baseline="-25000" smtClean="0"/>
              <a:t>1 </a:t>
            </a:r>
            <a:r>
              <a:rPr lang="en-US" altLang="zh-CN" smtClean="0"/>
              <a:t>,T</a:t>
            </a:r>
            <a:r>
              <a:rPr lang="en-US" altLang="zh-CN" baseline="-25000" smtClean="0"/>
              <a:t>2 </a:t>
            </a:r>
            <a:r>
              <a:rPr lang="en-US" altLang="zh-CN" smtClean="0"/>
              <a:t>,</a:t>
            </a:r>
            <a:r>
              <a:rPr lang="en-US" altLang="zh-CN" baseline="-25000" smtClean="0"/>
              <a:t> </a:t>
            </a:r>
            <a:r>
              <a:rPr lang="en-US" altLang="zh-CN" smtClean="0"/>
              <a:t>…</a:t>
            </a:r>
            <a:r>
              <a:rPr lang="en-US" altLang="zh-CN" baseline="-25000" smtClean="0"/>
              <a:t> </a:t>
            </a:r>
            <a:r>
              <a:rPr lang="en-US" altLang="zh-CN" smtClean="0"/>
              <a:t>,T</a:t>
            </a:r>
            <a:r>
              <a:rPr lang="en-US" altLang="zh-CN" baseline="-25000" smtClean="0"/>
              <a:t>n </a:t>
            </a:r>
            <a:r>
              <a:rPr lang="en-US" altLang="zh-CN" smtClean="0"/>
              <a:t>}</a:t>
            </a:r>
            <a:r>
              <a:rPr lang="zh-CN" altLang="en-US" smtClean="0"/>
              <a:t>，其中每棵二叉树</a:t>
            </a:r>
            <a:r>
              <a:rPr lang="en-US" altLang="zh-CN" smtClean="0"/>
              <a:t>T</a:t>
            </a:r>
            <a:r>
              <a:rPr lang="en-US" altLang="zh-CN" baseline="-25000" smtClean="0"/>
              <a:t>i</a:t>
            </a:r>
            <a:r>
              <a:rPr lang="zh-CN" altLang="en-US" smtClean="0"/>
              <a:t>中都只有一个权值为</a:t>
            </a:r>
            <a:r>
              <a:rPr lang="en-US" altLang="zh-CN" smtClean="0"/>
              <a:t>w</a:t>
            </a:r>
            <a:r>
              <a:rPr lang="en-US" altLang="zh-CN" baseline="-25000" smtClean="0"/>
              <a:t>i</a:t>
            </a:r>
            <a:r>
              <a:rPr lang="zh-CN" altLang="en-US" smtClean="0"/>
              <a:t>的根结点，其左、右子树均为空；</a:t>
            </a:r>
          </a:p>
          <a:p>
            <a:pPr marL="723900" indent="-723900" algn="just">
              <a:lnSpc>
                <a:spcPct val="110000"/>
              </a:lnSpc>
              <a:buFont typeface="Monotype Sorts" pitchFamily="2" charset="2"/>
              <a:buNone/>
            </a:pPr>
            <a:r>
              <a:rPr lang="zh-CN" altLang="en-US" smtClean="0"/>
              <a:t>  ② 在森林</a:t>
            </a:r>
            <a:r>
              <a:rPr lang="en-US" altLang="zh-CN" smtClean="0"/>
              <a:t>F</a:t>
            </a:r>
            <a:r>
              <a:rPr lang="zh-CN" altLang="en-US" smtClean="0"/>
              <a:t>中选出两棵根结点权值最小的树作为一棵新树的左、右子树，且置新树的根结点的权值为其左、右子树上根结点的权值之和；</a:t>
            </a:r>
          </a:p>
          <a:p>
            <a:pPr marL="723900" indent="-723900" algn="just">
              <a:lnSpc>
                <a:spcPct val="110000"/>
              </a:lnSpc>
              <a:buFont typeface="Monotype Sorts" pitchFamily="2" charset="2"/>
              <a:buNone/>
            </a:pPr>
            <a:r>
              <a:rPr lang="zh-CN" altLang="en-US" smtClean="0"/>
              <a:t>  ③ 从</a:t>
            </a:r>
            <a:r>
              <a:rPr lang="en-US" altLang="zh-CN" smtClean="0"/>
              <a:t>F</a:t>
            </a:r>
            <a:r>
              <a:rPr lang="zh-CN" altLang="en-US" smtClean="0"/>
              <a:t>中删除构成新树的那两棵树，同时把新树加入</a:t>
            </a:r>
            <a:r>
              <a:rPr lang="en-US" altLang="zh-CN" smtClean="0"/>
              <a:t>F</a:t>
            </a:r>
            <a:r>
              <a:rPr lang="zh-CN" altLang="en-US" smtClean="0"/>
              <a:t>中；</a:t>
            </a:r>
          </a:p>
          <a:p>
            <a:pPr marL="723900" indent="-723900" algn="just">
              <a:lnSpc>
                <a:spcPct val="110000"/>
              </a:lnSpc>
              <a:buFont typeface="Monotype Sorts" pitchFamily="2" charset="2"/>
              <a:buNone/>
            </a:pPr>
            <a:r>
              <a:rPr lang="zh-CN" altLang="en-US" smtClean="0"/>
              <a:t>  ④ 重复第②和第③步，直到</a:t>
            </a:r>
            <a:r>
              <a:rPr lang="en-US" altLang="zh-CN" smtClean="0"/>
              <a:t>F</a:t>
            </a:r>
            <a:r>
              <a:rPr lang="zh-CN" altLang="en-US" smtClean="0"/>
              <a:t>中只含有一棵树为止，此树便是哈夫曼树。</a:t>
            </a:r>
          </a:p>
        </p:txBody>
      </p:sp>
    </p:spTree>
  </p:cSld>
  <p:clrMapOvr>
    <a:masterClrMapping/>
  </p:clrMapOvr>
  <p:transition>
    <p:blinds dir="ver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503238" y="296863"/>
            <a:ext cx="3494087" cy="579437"/>
          </a:xfrm>
          <a:prstGeom prst="rect">
            <a:avLst/>
          </a:prstGeom>
          <a:noFill/>
          <a:ln w="9525" algn="ctr">
            <a:noFill/>
            <a:miter lim="800000"/>
            <a:headEnd/>
            <a:tailEnd/>
          </a:ln>
        </p:spPr>
        <p:txBody>
          <a:bodyPr wrap="none">
            <a:spAutoFit/>
          </a:bodyPr>
          <a:lstStyle/>
          <a:p>
            <a:pPr algn="ctr" eaLnBrk="1" hangingPunct="1"/>
            <a:r>
              <a:rPr lang="en-US" altLang="zh-CN" sz="3200" b="1">
                <a:latin typeface="Times New Roman" pitchFamily="18" charset="0"/>
              </a:rPr>
              <a:t> [</a:t>
            </a:r>
            <a:r>
              <a:rPr lang="zh-CN" altLang="en-US" sz="3200" b="1">
                <a:latin typeface="Times New Roman" pitchFamily="18" charset="0"/>
              </a:rPr>
              <a:t>例</a:t>
            </a:r>
            <a:r>
              <a:rPr lang="en-US" altLang="zh-CN" sz="3200" b="1">
                <a:latin typeface="Times New Roman" pitchFamily="18" charset="0"/>
              </a:rPr>
              <a:t>]: F={7, 5, 2, 4}</a:t>
            </a:r>
            <a:r>
              <a:rPr lang="en-US" altLang="zh-CN">
                <a:latin typeface="Tahoma" pitchFamily="34" charset="0"/>
              </a:rPr>
              <a:t> </a:t>
            </a:r>
          </a:p>
        </p:txBody>
      </p:sp>
      <p:grpSp>
        <p:nvGrpSpPr>
          <p:cNvPr id="2" name="Group 3"/>
          <p:cNvGrpSpPr>
            <a:grpSpLocks/>
          </p:cNvGrpSpPr>
          <p:nvPr/>
        </p:nvGrpSpPr>
        <p:grpSpPr bwMode="auto">
          <a:xfrm>
            <a:off x="539750" y="1193800"/>
            <a:ext cx="7542213" cy="4979988"/>
            <a:chOff x="340" y="752"/>
            <a:chExt cx="4751" cy="3137"/>
          </a:xfrm>
        </p:grpSpPr>
        <p:grpSp>
          <p:nvGrpSpPr>
            <p:cNvPr id="3" name="Group 4"/>
            <p:cNvGrpSpPr>
              <a:grpSpLocks/>
            </p:cNvGrpSpPr>
            <p:nvPr/>
          </p:nvGrpSpPr>
          <p:grpSpPr bwMode="auto">
            <a:xfrm>
              <a:off x="952" y="1712"/>
              <a:ext cx="1483" cy="2177"/>
              <a:chOff x="952" y="1712"/>
              <a:chExt cx="1483" cy="2177"/>
            </a:xfrm>
          </p:grpSpPr>
          <p:sp>
            <p:nvSpPr>
              <p:cNvPr id="177199" name="Oval 5"/>
              <p:cNvSpPr>
                <a:spLocks noChangeArrowheads="1"/>
              </p:cNvSpPr>
              <p:nvPr/>
            </p:nvSpPr>
            <p:spPr bwMode="auto">
              <a:xfrm>
                <a:off x="1811" y="2929"/>
                <a:ext cx="336" cy="336"/>
              </a:xfrm>
              <a:prstGeom prst="ellipse">
                <a:avLst/>
              </a:prstGeom>
              <a:noFill/>
              <a:ln w="31750">
                <a:solidFill>
                  <a:schemeClr val="tx1"/>
                </a:solidFill>
                <a:round/>
                <a:headEnd/>
                <a:tailEnd/>
              </a:ln>
            </p:spPr>
            <p:txBody>
              <a:bodyPr wrap="none" anchor="ctr"/>
              <a:lstStyle/>
              <a:p>
                <a:endParaRPr lang="zh-CN" altLang="en-US"/>
              </a:p>
            </p:txBody>
          </p:sp>
          <p:sp>
            <p:nvSpPr>
              <p:cNvPr id="177200" name="Oval 6"/>
              <p:cNvSpPr>
                <a:spLocks noChangeArrowheads="1"/>
              </p:cNvSpPr>
              <p:nvPr/>
            </p:nvSpPr>
            <p:spPr bwMode="auto">
              <a:xfrm>
                <a:off x="952" y="2306"/>
                <a:ext cx="336" cy="336"/>
              </a:xfrm>
              <a:prstGeom prst="ellipse">
                <a:avLst/>
              </a:prstGeom>
              <a:noFill/>
              <a:ln w="31750">
                <a:solidFill>
                  <a:schemeClr val="tx1"/>
                </a:solidFill>
                <a:round/>
                <a:headEnd/>
                <a:tailEnd/>
              </a:ln>
            </p:spPr>
            <p:txBody>
              <a:bodyPr wrap="none" anchor="ctr"/>
              <a:lstStyle/>
              <a:p>
                <a:endParaRPr lang="zh-CN" altLang="en-US"/>
              </a:p>
            </p:txBody>
          </p:sp>
          <p:sp>
            <p:nvSpPr>
              <p:cNvPr id="177201" name="Oval 7"/>
              <p:cNvSpPr>
                <a:spLocks noChangeArrowheads="1"/>
              </p:cNvSpPr>
              <p:nvPr/>
            </p:nvSpPr>
            <p:spPr bwMode="auto">
              <a:xfrm>
                <a:off x="2099" y="3553"/>
                <a:ext cx="336" cy="336"/>
              </a:xfrm>
              <a:prstGeom prst="ellipse">
                <a:avLst/>
              </a:prstGeom>
              <a:noFill/>
              <a:ln w="31750">
                <a:solidFill>
                  <a:schemeClr val="tx1"/>
                </a:solidFill>
                <a:round/>
                <a:headEnd/>
                <a:tailEnd/>
              </a:ln>
            </p:spPr>
            <p:txBody>
              <a:bodyPr wrap="none" anchor="ctr"/>
              <a:lstStyle/>
              <a:p>
                <a:endParaRPr lang="zh-CN" altLang="en-US"/>
              </a:p>
            </p:txBody>
          </p:sp>
          <p:sp>
            <p:nvSpPr>
              <p:cNvPr id="177202" name="Oval 8"/>
              <p:cNvSpPr>
                <a:spLocks noChangeArrowheads="1"/>
              </p:cNvSpPr>
              <p:nvPr/>
            </p:nvSpPr>
            <p:spPr bwMode="auto">
              <a:xfrm>
                <a:off x="1475" y="3553"/>
                <a:ext cx="336" cy="336"/>
              </a:xfrm>
              <a:prstGeom prst="ellipse">
                <a:avLst/>
              </a:prstGeom>
              <a:noFill/>
              <a:ln w="31750">
                <a:solidFill>
                  <a:schemeClr val="tx1"/>
                </a:solidFill>
                <a:round/>
                <a:headEnd/>
                <a:tailEnd/>
              </a:ln>
            </p:spPr>
            <p:txBody>
              <a:bodyPr wrap="none" anchor="ctr"/>
              <a:lstStyle/>
              <a:p>
                <a:endParaRPr lang="zh-CN" altLang="en-US"/>
              </a:p>
            </p:txBody>
          </p:sp>
          <p:sp>
            <p:nvSpPr>
              <p:cNvPr id="177203" name="Oval 9"/>
              <p:cNvSpPr>
                <a:spLocks noChangeArrowheads="1"/>
              </p:cNvSpPr>
              <p:nvPr/>
            </p:nvSpPr>
            <p:spPr bwMode="auto">
              <a:xfrm>
                <a:off x="1523" y="2305"/>
                <a:ext cx="336" cy="336"/>
              </a:xfrm>
              <a:prstGeom prst="ellipse">
                <a:avLst/>
              </a:prstGeom>
              <a:noFill/>
              <a:ln w="31750">
                <a:solidFill>
                  <a:schemeClr val="tx1"/>
                </a:solidFill>
                <a:round/>
                <a:headEnd/>
                <a:tailEnd/>
              </a:ln>
            </p:spPr>
            <p:txBody>
              <a:bodyPr wrap="none" anchor="ctr"/>
              <a:lstStyle/>
              <a:p>
                <a:endParaRPr lang="zh-CN" altLang="en-US"/>
              </a:p>
            </p:txBody>
          </p:sp>
          <p:sp>
            <p:nvSpPr>
              <p:cNvPr id="177204" name="Oval 10"/>
              <p:cNvSpPr>
                <a:spLocks noChangeArrowheads="1"/>
              </p:cNvSpPr>
              <p:nvPr/>
            </p:nvSpPr>
            <p:spPr bwMode="auto">
              <a:xfrm>
                <a:off x="1192" y="2929"/>
                <a:ext cx="336" cy="336"/>
              </a:xfrm>
              <a:prstGeom prst="ellipse">
                <a:avLst/>
              </a:prstGeom>
              <a:noFill/>
              <a:ln w="31750">
                <a:solidFill>
                  <a:schemeClr val="tx1"/>
                </a:solidFill>
                <a:round/>
                <a:headEnd/>
                <a:tailEnd/>
              </a:ln>
            </p:spPr>
            <p:txBody>
              <a:bodyPr wrap="none" anchor="ctr"/>
              <a:lstStyle/>
              <a:p>
                <a:endParaRPr lang="zh-CN" altLang="en-US"/>
              </a:p>
            </p:txBody>
          </p:sp>
          <p:cxnSp>
            <p:nvCxnSpPr>
              <p:cNvPr id="177205" name="AutoShape 11"/>
              <p:cNvCxnSpPr>
                <a:cxnSpLocks noChangeShapeType="1"/>
                <a:stCxn id="177203" idx="5"/>
                <a:endCxn id="177199" idx="0"/>
              </p:cNvCxnSpPr>
              <p:nvPr/>
            </p:nvCxnSpPr>
            <p:spPr bwMode="auto">
              <a:xfrm>
                <a:off x="1810" y="2602"/>
                <a:ext cx="169" cy="317"/>
              </a:xfrm>
              <a:prstGeom prst="straightConnector1">
                <a:avLst/>
              </a:prstGeom>
              <a:noFill/>
              <a:ln w="31750">
                <a:solidFill>
                  <a:schemeClr val="tx1"/>
                </a:solidFill>
                <a:round/>
                <a:headEnd/>
                <a:tailEnd type="triangle" w="med" len="med"/>
              </a:ln>
            </p:spPr>
          </p:cxnSp>
          <p:cxnSp>
            <p:nvCxnSpPr>
              <p:cNvPr id="177206" name="AutoShape 12"/>
              <p:cNvCxnSpPr>
                <a:cxnSpLocks noChangeShapeType="1"/>
                <a:stCxn id="177199" idx="3"/>
                <a:endCxn id="177202" idx="0"/>
              </p:cNvCxnSpPr>
              <p:nvPr/>
            </p:nvCxnSpPr>
            <p:spPr bwMode="auto">
              <a:xfrm flipH="1">
                <a:off x="1643" y="3226"/>
                <a:ext cx="217" cy="317"/>
              </a:xfrm>
              <a:prstGeom prst="straightConnector1">
                <a:avLst/>
              </a:prstGeom>
              <a:noFill/>
              <a:ln w="31750">
                <a:solidFill>
                  <a:schemeClr val="tx1"/>
                </a:solidFill>
                <a:round/>
                <a:headEnd/>
                <a:tailEnd type="triangle" w="med" len="med"/>
              </a:ln>
            </p:spPr>
          </p:cxnSp>
          <p:cxnSp>
            <p:nvCxnSpPr>
              <p:cNvPr id="177207" name="AutoShape 13"/>
              <p:cNvCxnSpPr>
                <a:cxnSpLocks noChangeShapeType="1"/>
                <a:stCxn id="177199" idx="5"/>
                <a:endCxn id="177201" idx="0"/>
              </p:cNvCxnSpPr>
              <p:nvPr/>
            </p:nvCxnSpPr>
            <p:spPr bwMode="auto">
              <a:xfrm>
                <a:off x="2098" y="3226"/>
                <a:ext cx="169" cy="317"/>
              </a:xfrm>
              <a:prstGeom prst="straightConnector1">
                <a:avLst/>
              </a:prstGeom>
              <a:noFill/>
              <a:ln w="31750">
                <a:solidFill>
                  <a:schemeClr val="tx1"/>
                </a:solidFill>
                <a:round/>
                <a:headEnd/>
                <a:tailEnd type="triangle" w="med" len="med"/>
              </a:ln>
            </p:spPr>
          </p:cxnSp>
          <p:cxnSp>
            <p:nvCxnSpPr>
              <p:cNvPr id="177208" name="AutoShape 14"/>
              <p:cNvCxnSpPr>
                <a:cxnSpLocks noChangeShapeType="1"/>
                <a:stCxn id="177211" idx="3"/>
                <a:endCxn id="177214" idx="0"/>
              </p:cNvCxnSpPr>
              <p:nvPr/>
            </p:nvCxnSpPr>
            <p:spPr bwMode="auto">
              <a:xfrm flipH="1">
                <a:off x="1117" y="2026"/>
                <a:ext cx="119" cy="268"/>
              </a:xfrm>
              <a:prstGeom prst="straightConnector1">
                <a:avLst/>
              </a:prstGeom>
              <a:noFill/>
              <a:ln w="31750">
                <a:solidFill>
                  <a:schemeClr val="tx1"/>
                </a:solidFill>
                <a:round/>
                <a:headEnd/>
                <a:tailEnd type="triangle" w="med" len="med"/>
              </a:ln>
            </p:spPr>
          </p:cxnSp>
          <p:cxnSp>
            <p:nvCxnSpPr>
              <p:cNvPr id="177209" name="AutoShape 15"/>
              <p:cNvCxnSpPr>
                <a:cxnSpLocks noChangeShapeType="1"/>
                <a:stCxn id="177203" idx="3"/>
                <a:endCxn id="177204" idx="0"/>
              </p:cNvCxnSpPr>
              <p:nvPr/>
            </p:nvCxnSpPr>
            <p:spPr bwMode="auto">
              <a:xfrm flipH="1">
                <a:off x="1360" y="2602"/>
                <a:ext cx="212" cy="317"/>
              </a:xfrm>
              <a:prstGeom prst="straightConnector1">
                <a:avLst/>
              </a:prstGeom>
              <a:noFill/>
              <a:ln w="31750">
                <a:solidFill>
                  <a:schemeClr val="tx1"/>
                </a:solidFill>
                <a:round/>
                <a:headEnd/>
                <a:tailEnd type="triangle" w="med" len="med"/>
              </a:ln>
            </p:spPr>
          </p:cxnSp>
          <p:cxnSp>
            <p:nvCxnSpPr>
              <p:cNvPr id="177210" name="AutoShape 16"/>
              <p:cNvCxnSpPr>
                <a:cxnSpLocks noChangeShapeType="1"/>
                <a:stCxn id="177211" idx="5"/>
                <a:endCxn id="177203" idx="0"/>
              </p:cNvCxnSpPr>
              <p:nvPr/>
            </p:nvCxnSpPr>
            <p:spPr bwMode="auto">
              <a:xfrm>
                <a:off x="1474" y="2026"/>
                <a:ext cx="217" cy="269"/>
              </a:xfrm>
              <a:prstGeom prst="straightConnector1">
                <a:avLst/>
              </a:prstGeom>
              <a:noFill/>
              <a:ln w="31750">
                <a:solidFill>
                  <a:schemeClr val="tx1"/>
                </a:solidFill>
                <a:round/>
                <a:headEnd/>
                <a:tailEnd type="triangle" w="med" len="med"/>
              </a:ln>
            </p:spPr>
          </p:cxnSp>
          <p:sp>
            <p:nvSpPr>
              <p:cNvPr id="177211" name="Oval 17"/>
              <p:cNvSpPr>
                <a:spLocks noChangeArrowheads="1"/>
              </p:cNvSpPr>
              <p:nvPr/>
            </p:nvSpPr>
            <p:spPr bwMode="auto">
              <a:xfrm>
                <a:off x="1187" y="1729"/>
                <a:ext cx="336" cy="336"/>
              </a:xfrm>
              <a:prstGeom prst="ellipse">
                <a:avLst/>
              </a:prstGeom>
              <a:noFill/>
              <a:ln w="31750">
                <a:solidFill>
                  <a:schemeClr val="tx1"/>
                </a:solidFill>
                <a:round/>
                <a:headEnd/>
                <a:tailEnd/>
              </a:ln>
            </p:spPr>
            <p:txBody>
              <a:bodyPr wrap="none" anchor="ctr"/>
              <a:lstStyle/>
              <a:p>
                <a:endParaRPr lang="zh-CN" altLang="en-US"/>
              </a:p>
            </p:txBody>
          </p:sp>
          <p:sp>
            <p:nvSpPr>
              <p:cNvPr id="177212" name="Text Box 18"/>
              <p:cNvSpPr txBox="1">
                <a:spLocks noChangeArrowheads="1"/>
              </p:cNvSpPr>
              <p:nvPr/>
            </p:nvSpPr>
            <p:spPr bwMode="auto">
              <a:xfrm>
                <a:off x="1523" y="3519"/>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2</a:t>
                </a:r>
              </a:p>
            </p:txBody>
          </p:sp>
          <p:sp>
            <p:nvSpPr>
              <p:cNvPr id="177213" name="Text Box 19"/>
              <p:cNvSpPr txBox="1">
                <a:spLocks noChangeArrowheads="1"/>
              </p:cNvSpPr>
              <p:nvPr/>
            </p:nvSpPr>
            <p:spPr bwMode="auto">
              <a:xfrm>
                <a:off x="2147" y="3519"/>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4</a:t>
                </a:r>
              </a:p>
            </p:txBody>
          </p:sp>
          <p:sp>
            <p:nvSpPr>
              <p:cNvPr id="177214" name="Text Box 20"/>
              <p:cNvSpPr txBox="1">
                <a:spLocks noChangeArrowheads="1"/>
              </p:cNvSpPr>
              <p:nvPr/>
            </p:nvSpPr>
            <p:spPr bwMode="auto">
              <a:xfrm>
                <a:off x="995" y="2294"/>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7</a:t>
                </a:r>
              </a:p>
            </p:txBody>
          </p:sp>
          <p:sp>
            <p:nvSpPr>
              <p:cNvPr id="177215" name="Text Box 21"/>
              <p:cNvSpPr txBox="1">
                <a:spLocks noChangeArrowheads="1"/>
              </p:cNvSpPr>
              <p:nvPr/>
            </p:nvSpPr>
            <p:spPr bwMode="auto">
              <a:xfrm>
                <a:off x="1240" y="2884"/>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5</a:t>
                </a:r>
              </a:p>
            </p:txBody>
          </p:sp>
          <p:sp>
            <p:nvSpPr>
              <p:cNvPr id="177216" name="Text Box 22"/>
              <p:cNvSpPr txBox="1">
                <a:spLocks noChangeArrowheads="1"/>
              </p:cNvSpPr>
              <p:nvPr/>
            </p:nvSpPr>
            <p:spPr bwMode="auto">
              <a:xfrm>
                <a:off x="1510" y="2271"/>
                <a:ext cx="372"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11</a:t>
                </a:r>
              </a:p>
            </p:txBody>
          </p:sp>
          <p:sp>
            <p:nvSpPr>
              <p:cNvPr id="177217" name="Text Box 23"/>
              <p:cNvSpPr txBox="1">
                <a:spLocks noChangeArrowheads="1"/>
              </p:cNvSpPr>
              <p:nvPr/>
            </p:nvSpPr>
            <p:spPr bwMode="auto">
              <a:xfrm>
                <a:off x="1859" y="2891"/>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6</a:t>
                </a:r>
              </a:p>
            </p:txBody>
          </p:sp>
          <p:sp>
            <p:nvSpPr>
              <p:cNvPr id="177218" name="Text Box 24"/>
              <p:cNvSpPr txBox="1">
                <a:spLocks noChangeArrowheads="1"/>
              </p:cNvSpPr>
              <p:nvPr/>
            </p:nvSpPr>
            <p:spPr bwMode="auto">
              <a:xfrm>
                <a:off x="1156" y="1712"/>
                <a:ext cx="372"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18</a:t>
                </a:r>
              </a:p>
            </p:txBody>
          </p:sp>
        </p:grpSp>
        <p:grpSp>
          <p:nvGrpSpPr>
            <p:cNvPr id="4" name="Group 25"/>
            <p:cNvGrpSpPr>
              <a:grpSpLocks/>
            </p:cNvGrpSpPr>
            <p:nvPr/>
          </p:nvGrpSpPr>
          <p:grpSpPr bwMode="auto">
            <a:xfrm>
              <a:off x="340" y="820"/>
              <a:ext cx="1723" cy="387"/>
              <a:chOff x="340" y="820"/>
              <a:chExt cx="1723" cy="387"/>
            </a:xfrm>
          </p:grpSpPr>
          <p:sp>
            <p:nvSpPr>
              <p:cNvPr id="177191" name="Oval 26"/>
              <p:cNvSpPr>
                <a:spLocks noChangeArrowheads="1"/>
              </p:cNvSpPr>
              <p:nvPr/>
            </p:nvSpPr>
            <p:spPr bwMode="auto">
              <a:xfrm>
                <a:off x="340" y="868"/>
                <a:ext cx="336" cy="336"/>
              </a:xfrm>
              <a:prstGeom prst="ellipse">
                <a:avLst/>
              </a:prstGeom>
              <a:noFill/>
              <a:ln w="28575">
                <a:solidFill>
                  <a:schemeClr val="tx1"/>
                </a:solidFill>
                <a:round/>
                <a:headEnd/>
                <a:tailEnd/>
              </a:ln>
            </p:spPr>
            <p:txBody>
              <a:bodyPr wrap="none" anchor="ctr"/>
              <a:lstStyle/>
              <a:p>
                <a:endParaRPr lang="zh-CN" altLang="en-US"/>
              </a:p>
            </p:txBody>
          </p:sp>
          <p:sp>
            <p:nvSpPr>
              <p:cNvPr id="177192" name="Text Box 27"/>
              <p:cNvSpPr txBox="1">
                <a:spLocks noChangeArrowheads="1"/>
              </p:cNvSpPr>
              <p:nvPr/>
            </p:nvSpPr>
            <p:spPr bwMode="auto">
              <a:xfrm>
                <a:off x="383" y="842"/>
                <a:ext cx="244" cy="365"/>
              </a:xfrm>
              <a:prstGeom prst="rect">
                <a:avLst/>
              </a:prstGeom>
              <a:noFill/>
              <a:ln w="28575">
                <a:noFill/>
                <a:miter lim="800000"/>
                <a:headEnd/>
                <a:tailEnd/>
              </a:ln>
            </p:spPr>
            <p:txBody>
              <a:bodyPr wrap="none">
                <a:spAutoFit/>
              </a:bodyPr>
              <a:lstStyle/>
              <a:p>
                <a:pPr eaLnBrk="1" hangingPunct="1"/>
                <a:r>
                  <a:rPr kumimoji="1" lang="en-US" altLang="zh-CN" sz="3200" b="1">
                    <a:latin typeface="Times New Roman" pitchFamily="18" charset="0"/>
                  </a:rPr>
                  <a:t>7</a:t>
                </a:r>
              </a:p>
            </p:txBody>
          </p:sp>
          <p:sp>
            <p:nvSpPr>
              <p:cNvPr id="177193" name="Oval 28"/>
              <p:cNvSpPr>
                <a:spLocks noChangeArrowheads="1"/>
              </p:cNvSpPr>
              <p:nvPr/>
            </p:nvSpPr>
            <p:spPr bwMode="auto">
              <a:xfrm>
                <a:off x="815" y="867"/>
                <a:ext cx="336" cy="336"/>
              </a:xfrm>
              <a:prstGeom prst="ellipse">
                <a:avLst/>
              </a:prstGeom>
              <a:noFill/>
              <a:ln w="28575">
                <a:solidFill>
                  <a:schemeClr val="tx1"/>
                </a:solidFill>
                <a:round/>
                <a:headEnd/>
                <a:tailEnd/>
              </a:ln>
            </p:spPr>
            <p:txBody>
              <a:bodyPr wrap="none" anchor="ctr"/>
              <a:lstStyle/>
              <a:p>
                <a:endParaRPr lang="zh-CN" altLang="en-US"/>
              </a:p>
            </p:txBody>
          </p:sp>
          <p:sp>
            <p:nvSpPr>
              <p:cNvPr id="177194" name="Text Box 29"/>
              <p:cNvSpPr txBox="1">
                <a:spLocks noChangeArrowheads="1"/>
              </p:cNvSpPr>
              <p:nvPr/>
            </p:nvSpPr>
            <p:spPr bwMode="auto">
              <a:xfrm>
                <a:off x="863" y="820"/>
                <a:ext cx="244" cy="365"/>
              </a:xfrm>
              <a:prstGeom prst="rect">
                <a:avLst/>
              </a:prstGeom>
              <a:noFill/>
              <a:ln w="28575">
                <a:noFill/>
                <a:miter lim="800000"/>
                <a:headEnd/>
                <a:tailEnd/>
              </a:ln>
            </p:spPr>
            <p:txBody>
              <a:bodyPr wrap="none">
                <a:spAutoFit/>
              </a:bodyPr>
              <a:lstStyle/>
              <a:p>
                <a:pPr eaLnBrk="1" hangingPunct="1"/>
                <a:r>
                  <a:rPr kumimoji="1" lang="en-US" altLang="zh-CN" sz="3200" b="1">
                    <a:latin typeface="Times New Roman" pitchFamily="18" charset="0"/>
                  </a:rPr>
                  <a:t>5</a:t>
                </a:r>
              </a:p>
            </p:txBody>
          </p:sp>
          <p:sp>
            <p:nvSpPr>
              <p:cNvPr id="177195" name="Oval 30"/>
              <p:cNvSpPr>
                <a:spLocks noChangeArrowheads="1"/>
              </p:cNvSpPr>
              <p:nvPr/>
            </p:nvSpPr>
            <p:spPr bwMode="auto">
              <a:xfrm>
                <a:off x="1247" y="867"/>
                <a:ext cx="336" cy="336"/>
              </a:xfrm>
              <a:prstGeom prst="ellipse">
                <a:avLst/>
              </a:prstGeom>
              <a:noFill/>
              <a:ln w="28575">
                <a:solidFill>
                  <a:schemeClr val="tx1"/>
                </a:solidFill>
                <a:round/>
                <a:headEnd/>
                <a:tailEnd/>
              </a:ln>
            </p:spPr>
            <p:txBody>
              <a:bodyPr wrap="none" anchor="ctr"/>
              <a:lstStyle/>
              <a:p>
                <a:endParaRPr lang="zh-CN" altLang="en-US"/>
              </a:p>
            </p:txBody>
          </p:sp>
          <p:sp>
            <p:nvSpPr>
              <p:cNvPr id="177196" name="Text Box 31"/>
              <p:cNvSpPr txBox="1">
                <a:spLocks noChangeArrowheads="1"/>
              </p:cNvSpPr>
              <p:nvPr/>
            </p:nvSpPr>
            <p:spPr bwMode="auto">
              <a:xfrm>
                <a:off x="1295" y="820"/>
                <a:ext cx="244" cy="365"/>
              </a:xfrm>
              <a:prstGeom prst="rect">
                <a:avLst/>
              </a:prstGeom>
              <a:noFill/>
              <a:ln w="28575">
                <a:noFill/>
                <a:miter lim="800000"/>
                <a:headEnd/>
                <a:tailEnd/>
              </a:ln>
            </p:spPr>
            <p:txBody>
              <a:bodyPr wrap="none">
                <a:spAutoFit/>
              </a:bodyPr>
              <a:lstStyle/>
              <a:p>
                <a:pPr eaLnBrk="1" hangingPunct="1"/>
                <a:r>
                  <a:rPr kumimoji="1" lang="en-US" altLang="zh-CN" sz="3200" b="1">
                    <a:latin typeface="Times New Roman" pitchFamily="18" charset="0"/>
                  </a:rPr>
                  <a:t>2</a:t>
                </a:r>
              </a:p>
            </p:txBody>
          </p:sp>
          <p:sp>
            <p:nvSpPr>
              <p:cNvPr id="177197" name="Oval 32"/>
              <p:cNvSpPr>
                <a:spLocks noChangeArrowheads="1"/>
              </p:cNvSpPr>
              <p:nvPr/>
            </p:nvSpPr>
            <p:spPr bwMode="auto">
              <a:xfrm>
                <a:off x="1727" y="867"/>
                <a:ext cx="336" cy="336"/>
              </a:xfrm>
              <a:prstGeom prst="ellipse">
                <a:avLst/>
              </a:prstGeom>
              <a:noFill/>
              <a:ln w="28575">
                <a:solidFill>
                  <a:schemeClr val="tx1"/>
                </a:solidFill>
                <a:round/>
                <a:headEnd/>
                <a:tailEnd/>
              </a:ln>
            </p:spPr>
            <p:txBody>
              <a:bodyPr wrap="none" anchor="ctr"/>
              <a:lstStyle/>
              <a:p>
                <a:endParaRPr lang="zh-CN" altLang="en-US"/>
              </a:p>
            </p:txBody>
          </p:sp>
          <p:sp>
            <p:nvSpPr>
              <p:cNvPr id="177198" name="Text Box 33"/>
              <p:cNvSpPr txBox="1">
                <a:spLocks noChangeArrowheads="1"/>
              </p:cNvSpPr>
              <p:nvPr/>
            </p:nvSpPr>
            <p:spPr bwMode="auto">
              <a:xfrm>
                <a:off x="1775" y="820"/>
                <a:ext cx="244" cy="365"/>
              </a:xfrm>
              <a:prstGeom prst="rect">
                <a:avLst/>
              </a:prstGeom>
              <a:noFill/>
              <a:ln w="28575">
                <a:noFill/>
                <a:miter lim="800000"/>
                <a:headEnd/>
                <a:tailEnd/>
              </a:ln>
            </p:spPr>
            <p:txBody>
              <a:bodyPr wrap="none">
                <a:spAutoFit/>
              </a:bodyPr>
              <a:lstStyle/>
              <a:p>
                <a:pPr eaLnBrk="1" hangingPunct="1"/>
                <a:r>
                  <a:rPr kumimoji="1" lang="en-US" altLang="zh-CN" sz="3200" b="1">
                    <a:latin typeface="Times New Roman" pitchFamily="18" charset="0"/>
                  </a:rPr>
                  <a:t>4</a:t>
                </a:r>
              </a:p>
            </p:txBody>
          </p:sp>
        </p:grpSp>
        <p:grpSp>
          <p:nvGrpSpPr>
            <p:cNvPr id="5" name="Group 34"/>
            <p:cNvGrpSpPr>
              <a:grpSpLocks/>
            </p:cNvGrpSpPr>
            <p:nvPr/>
          </p:nvGrpSpPr>
          <p:grpSpPr bwMode="auto">
            <a:xfrm>
              <a:off x="3107" y="752"/>
              <a:ext cx="1723" cy="889"/>
              <a:chOff x="3107" y="752"/>
              <a:chExt cx="1723" cy="889"/>
            </a:xfrm>
          </p:grpSpPr>
          <p:sp>
            <p:nvSpPr>
              <p:cNvPr id="177179" name="Oval 35"/>
              <p:cNvSpPr>
                <a:spLocks noChangeArrowheads="1"/>
              </p:cNvSpPr>
              <p:nvPr/>
            </p:nvSpPr>
            <p:spPr bwMode="auto">
              <a:xfrm>
                <a:off x="3107" y="778"/>
                <a:ext cx="336" cy="336"/>
              </a:xfrm>
              <a:prstGeom prst="ellipse">
                <a:avLst/>
              </a:prstGeom>
              <a:noFill/>
              <a:ln w="31750">
                <a:solidFill>
                  <a:schemeClr val="tx1"/>
                </a:solidFill>
                <a:round/>
                <a:headEnd/>
                <a:tailEnd/>
              </a:ln>
            </p:spPr>
            <p:txBody>
              <a:bodyPr wrap="none" anchor="ctr"/>
              <a:lstStyle/>
              <a:p>
                <a:endParaRPr lang="zh-CN" altLang="en-US"/>
              </a:p>
            </p:txBody>
          </p:sp>
          <p:sp>
            <p:nvSpPr>
              <p:cNvPr id="177180" name="Text Box 36"/>
              <p:cNvSpPr txBox="1">
                <a:spLocks noChangeArrowheads="1"/>
              </p:cNvSpPr>
              <p:nvPr/>
            </p:nvSpPr>
            <p:spPr bwMode="auto">
              <a:xfrm>
                <a:off x="3150" y="752"/>
                <a:ext cx="244" cy="365"/>
              </a:xfrm>
              <a:prstGeom prst="rect">
                <a:avLst/>
              </a:prstGeom>
              <a:noFill/>
              <a:ln w="9525">
                <a:noFill/>
                <a:miter lim="800000"/>
                <a:headEnd/>
                <a:tailEnd/>
              </a:ln>
            </p:spPr>
            <p:txBody>
              <a:bodyPr wrap="none">
                <a:spAutoFit/>
              </a:bodyPr>
              <a:lstStyle/>
              <a:p>
                <a:pPr eaLnBrk="1" hangingPunct="1"/>
                <a:r>
                  <a:rPr kumimoji="1" lang="en-US" altLang="zh-CN" sz="3200" b="1">
                    <a:latin typeface="Times New Roman" pitchFamily="18" charset="0"/>
                  </a:rPr>
                  <a:t>7</a:t>
                </a:r>
              </a:p>
            </p:txBody>
          </p:sp>
          <p:sp>
            <p:nvSpPr>
              <p:cNvPr id="177181" name="Oval 37"/>
              <p:cNvSpPr>
                <a:spLocks noChangeArrowheads="1"/>
              </p:cNvSpPr>
              <p:nvPr/>
            </p:nvSpPr>
            <p:spPr bwMode="auto">
              <a:xfrm>
                <a:off x="3582" y="777"/>
                <a:ext cx="336" cy="336"/>
              </a:xfrm>
              <a:prstGeom prst="ellipse">
                <a:avLst/>
              </a:prstGeom>
              <a:noFill/>
              <a:ln w="31750">
                <a:solidFill>
                  <a:schemeClr val="tx1"/>
                </a:solidFill>
                <a:round/>
                <a:headEnd/>
                <a:tailEnd/>
              </a:ln>
            </p:spPr>
            <p:txBody>
              <a:bodyPr wrap="none" anchor="ctr"/>
              <a:lstStyle/>
              <a:p>
                <a:endParaRPr lang="zh-CN" altLang="en-US"/>
              </a:p>
            </p:txBody>
          </p:sp>
          <p:sp>
            <p:nvSpPr>
              <p:cNvPr id="177182" name="Text Box 38"/>
              <p:cNvSpPr txBox="1">
                <a:spLocks noChangeArrowheads="1"/>
              </p:cNvSpPr>
              <p:nvPr/>
            </p:nvSpPr>
            <p:spPr bwMode="auto">
              <a:xfrm>
                <a:off x="3630" y="752"/>
                <a:ext cx="244" cy="365"/>
              </a:xfrm>
              <a:prstGeom prst="rect">
                <a:avLst/>
              </a:prstGeom>
              <a:noFill/>
              <a:ln w="9525">
                <a:noFill/>
                <a:miter lim="800000"/>
                <a:headEnd/>
                <a:tailEnd/>
              </a:ln>
            </p:spPr>
            <p:txBody>
              <a:bodyPr wrap="none">
                <a:spAutoFit/>
              </a:bodyPr>
              <a:lstStyle/>
              <a:p>
                <a:pPr eaLnBrk="1" hangingPunct="1"/>
                <a:r>
                  <a:rPr kumimoji="1" lang="en-US" altLang="zh-CN" sz="3200" b="1">
                    <a:latin typeface="Times New Roman" pitchFamily="18" charset="0"/>
                  </a:rPr>
                  <a:t>5</a:t>
                </a:r>
              </a:p>
            </p:txBody>
          </p:sp>
          <p:sp>
            <p:nvSpPr>
              <p:cNvPr id="177183" name="Oval 39"/>
              <p:cNvSpPr>
                <a:spLocks noChangeArrowheads="1"/>
              </p:cNvSpPr>
              <p:nvPr/>
            </p:nvSpPr>
            <p:spPr bwMode="auto">
              <a:xfrm>
                <a:off x="4014" y="1305"/>
                <a:ext cx="336" cy="336"/>
              </a:xfrm>
              <a:prstGeom prst="ellipse">
                <a:avLst/>
              </a:prstGeom>
              <a:noFill/>
              <a:ln w="31750">
                <a:solidFill>
                  <a:schemeClr val="tx1"/>
                </a:solidFill>
                <a:round/>
                <a:headEnd/>
                <a:tailEnd/>
              </a:ln>
            </p:spPr>
            <p:txBody>
              <a:bodyPr wrap="none" anchor="ctr"/>
              <a:lstStyle/>
              <a:p>
                <a:endParaRPr lang="zh-CN" altLang="en-US"/>
              </a:p>
            </p:txBody>
          </p:sp>
          <p:sp>
            <p:nvSpPr>
              <p:cNvPr id="177184" name="Text Box 40"/>
              <p:cNvSpPr txBox="1">
                <a:spLocks noChangeArrowheads="1"/>
              </p:cNvSpPr>
              <p:nvPr/>
            </p:nvSpPr>
            <p:spPr bwMode="auto">
              <a:xfrm>
                <a:off x="4059" y="1273"/>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2</a:t>
                </a:r>
              </a:p>
            </p:txBody>
          </p:sp>
          <p:sp>
            <p:nvSpPr>
              <p:cNvPr id="177185" name="Text Box 41"/>
              <p:cNvSpPr txBox="1">
                <a:spLocks noChangeArrowheads="1"/>
              </p:cNvSpPr>
              <p:nvPr/>
            </p:nvSpPr>
            <p:spPr bwMode="auto">
              <a:xfrm>
                <a:off x="4292" y="752"/>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6</a:t>
                </a:r>
              </a:p>
            </p:txBody>
          </p:sp>
          <p:sp>
            <p:nvSpPr>
              <p:cNvPr id="177186" name="Oval 42"/>
              <p:cNvSpPr>
                <a:spLocks noChangeArrowheads="1"/>
              </p:cNvSpPr>
              <p:nvPr/>
            </p:nvSpPr>
            <p:spPr bwMode="auto">
              <a:xfrm>
                <a:off x="4494" y="1305"/>
                <a:ext cx="336" cy="336"/>
              </a:xfrm>
              <a:prstGeom prst="ellipse">
                <a:avLst/>
              </a:prstGeom>
              <a:noFill/>
              <a:ln w="31750">
                <a:solidFill>
                  <a:schemeClr val="tx1"/>
                </a:solidFill>
                <a:round/>
                <a:headEnd/>
                <a:tailEnd/>
              </a:ln>
            </p:spPr>
            <p:txBody>
              <a:bodyPr wrap="none" anchor="ctr"/>
              <a:lstStyle/>
              <a:p>
                <a:endParaRPr lang="zh-CN" altLang="en-US"/>
              </a:p>
            </p:txBody>
          </p:sp>
          <p:sp>
            <p:nvSpPr>
              <p:cNvPr id="177187" name="Text Box 43"/>
              <p:cNvSpPr txBox="1">
                <a:spLocks noChangeArrowheads="1"/>
              </p:cNvSpPr>
              <p:nvPr/>
            </p:nvSpPr>
            <p:spPr bwMode="auto">
              <a:xfrm>
                <a:off x="4536" y="1273"/>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4</a:t>
                </a:r>
              </a:p>
            </p:txBody>
          </p:sp>
          <p:sp>
            <p:nvSpPr>
              <p:cNvPr id="177188" name="Oval 44"/>
              <p:cNvSpPr>
                <a:spLocks noChangeArrowheads="1"/>
              </p:cNvSpPr>
              <p:nvPr/>
            </p:nvSpPr>
            <p:spPr bwMode="auto">
              <a:xfrm>
                <a:off x="4254" y="777"/>
                <a:ext cx="336" cy="336"/>
              </a:xfrm>
              <a:prstGeom prst="ellipse">
                <a:avLst/>
              </a:prstGeom>
              <a:noFill/>
              <a:ln w="31750">
                <a:solidFill>
                  <a:schemeClr val="tx1"/>
                </a:solidFill>
                <a:round/>
                <a:headEnd/>
                <a:tailEnd/>
              </a:ln>
            </p:spPr>
            <p:txBody>
              <a:bodyPr wrap="none" anchor="ctr"/>
              <a:lstStyle/>
              <a:p>
                <a:endParaRPr lang="zh-CN" altLang="en-US"/>
              </a:p>
            </p:txBody>
          </p:sp>
          <p:cxnSp>
            <p:nvCxnSpPr>
              <p:cNvPr id="177189" name="AutoShape 45"/>
              <p:cNvCxnSpPr>
                <a:cxnSpLocks noChangeShapeType="1"/>
                <a:stCxn id="177188" idx="5"/>
                <a:endCxn id="177187" idx="0"/>
              </p:cNvCxnSpPr>
              <p:nvPr/>
            </p:nvCxnSpPr>
            <p:spPr bwMode="auto">
              <a:xfrm>
                <a:off x="4541" y="1074"/>
                <a:ext cx="117" cy="199"/>
              </a:xfrm>
              <a:prstGeom prst="straightConnector1">
                <a:avLst/>
              </a:prstGeom>
              <a:noFill/>
              <a:ln w="31750">
                <a:solidFill>
                  <a:schemeClr val="tx1"/>
                </a:solidFill>
                <a:round/>
                <a:headEnd/>
                <a:tailEnd type="triangle" w="med" len="med"/>
              </a:ln>
            </p:spPr>
          </p:cxnSp>
          <p:cxnSp>
            <p:nvCxnSpPr>
              <p:cNvPr id="177190" name="AutoShape 46"/>
              <p:cNvCxnSpPr>
                <a:cxnSpLocks noChangeShapeType="1"/>
                <a:stCxn id="177188" idx="3"/>
                <a:endCxn id="177184" idx="0"/>
              </p:cNvCxnSpPr>
              <p:nvPr/>
            </p:nvCxnSpPr>
            <p:spPr bwMode="auto">
              <a:xfrm flipH="1">
                <a:off x="4181" y="1074"/>
                <a:ext cx="122" cy="199"/>
              </a:xfrm>
              <a:prstGeom prst="straightConnector1">
                <a:avLst/>
              </a:prstGeom>
              <a:noFill/>
              <a:ln w="31750">
                <a:solidFill>
                  <a:schemeClr val="tx1"/>
                </a:solidFill>
                <a:round/>
                <a:headEnd/>
                <a:tailEnd type="triangle" w="med" len="med"/>
              </a:ln>
            </p:spPr>
          </p:cxnSp>
        </p:grpSp>
        <p:sp>
          <p:nvSpPr>
            <p:cNvPr id="177159" name="AutoShape 47"/>
            <p:cNvSpPr>
              <a:spLocks noChangeArrowheads="1"/>
            </p:cNvSpPr>
            <p:nvPr/>
          </p:nvSpPr>
          <p:spPr bwMode="auto">
            <a:xfrm>
              <a:off x="2381" y="958"/>
              <a:ext cx="336" cy="144"/>
            </a:xfrm>
            <a:prstGeom prst="rightArrow">
              <a:avLst>
                <a:gd name="adj1" fmla="val 50000"/>
                <a:gd name="adj2" fmla="val 58333"/>
              </a:avLst>
            </a:prstGeom>
            <a:solidFill>
              <a:srgbClr val="FFFF00"/>
            </a:solidFill>
            <a:ln w="9525">
              <a:solidFill>
                <a:schemeClr val="tx1"/>
              </a:solidFill>
              <a:miter lim="800000"/>
              <a:headEnd/>
              <a:tailEnd/>
            </a:ln>
          </p:spPr>
          <p:txBody>
            <a:bodyPr wrap="none" anchor="ctr"/>
            <a:lstStyle/>
            <a:p>
              <a:endParaRPr lang="zh-CN" altLang="en-US"/>
            </a:p>
          </p:txBody>
        </p:sp>
        <p:sp>
          <p:nvSpPr>
            <p:cNvPr id="177160" name="AutoShape 48"/>
            <p:cNvSpPr>
              <a:spLocks noChangeArrowheads="1"/>
            </p:cNvSpPr>
            <p:nvPr/>
          </p:nvSpPr>
          <p:spPr bwMode="auto">
            <a:xfrm>
              <a:off x="4354" y="1752"/>
              <a:ext cx="144" cy="288"/>
            </a:xfrm>
            <a:prstGeom prst="downArrow">
              <a:avLst>
                <a:gd name="adj1" fmla="val 50000"/>
                <a:gd name="adj2" fmla="val 50000"/>
              </a:avLst>
            </a:prstGeom>
            <a:solidFill>
              <a:srgbClr val="FFFF00"/>
            </a:solidFill>
            <a:ln w="9525">
              <a:solidFill>
                <a:schemeClr val="tx1"/>
              </a:solidFill>
              <a:miter lim="800000"/>
              <a:headEnd/>
              <a:tailEnd/>
            </a:ln>
          </p:spPr>
          <p:txBody>
            <a:bodyPr vert="eaVert" wrap="none" anchor="ctr"/>
            <a:lstStyle/>
            <a:p>
              <a:endParaRPr lang="zh-CN" altLang="en-US"/>
            </a:p>
          </p:txBody>
        </p:sp>
        <p:sp>
          <p:nvSpPr>
            <p:cNvPr id="177161" name="AutoShape 49"/>
            <p:cNvSpPr>
              <a:spLocks noChangeArrowheads="1"/>
            </p:cNvSpPr>
            <p:nvPr/>
          </p:nvSpPr>
          <p:spPr bwMode="auto">
            <a:xfrm>
              <a:off x="2925" y="2908"/>
              <a:ext cx="336" cy="192"/>
            </a:xfrm>
            <a:prstGeom prst="leftArrow">
              <a:avLst>
                <a:gd name="adj1" fmla="val 50000"/>
                <a:gd name="adj2" fmla="val 43750"/>
              </a:avLst>
            </a:prstGeom>
            <a:solidFill>
              <a:srgbClr val="FFFF00"/>
            </a:solidFill>
            <a:ln w="9525">
              <a:solidFill>
                <a:schemeClr val="tx1"/>
              </a:solidFill>
              <a:miter lim="800000"/>
              <a:headEnd/>
              <a:tailEnd/>
            </a:ln>
          </p:spPr>
          <p:txBody>
            <a:bodyPr wrap="none" anchor="ctr"/>
            <a:lstStyle/>
            <a:p>
              <a:endParaRPr lang="zh-CN" altLang="en-US"/>
            </a:p>
          </p:txBody>
        </p:sp>
        <p:grpSp>
          <p:nvGrpSpPr>
            <p:cNvPr id="6" name="Group 50"/>
            <p:cNvGrpSpPr>
              <a:grpSpLocks/>
            </p:cNvGrpSpPr>
            <p:nvPr/>
          </p:nvGrpSpPr>
          <p:grpSpPr bwMode="auto">
            <a:xfrm>
              <a:off x="3651" y="2222"/>
              <a:ext cx="1440" cy="1443"/>
              <a:chOff x="3651" y="2222"/>
              <a:chExt cx="1440" cy="1443"/>
            </a:xfrm>
          </p:grpSpPr>
          <p:sp>
            <p:nvSpPr>
              <p:cNvPr id="177163" name="Oval 51"/>
              <p:cNvSpPr>
                <a:spLocks noChangeArrowheads="1"/>
              </p:cNvSpPr>
              <p:nvPr/>
            </p:nvSpPr>
            <p:spPr bwMode="auto">
              <a:xfrm>
                <a:off x="3651" y="2274"/>
                <a:ext cx="336" cy="336"/>
              </a:xfrm>
              <a:prstGeom prst="ellipse">
                <a:avLst/>
              </a:prstGeom>
              <a:noFill/>
              <a:ln w="31750">
                <a:solidFill>
                  <a:schemeClr val="tx1"/>
                </a:solidFill>
                <a:round/>
                <a:headEnd/>
                <a:tailEnd/>
              </a:ln>
            </p:spPr>
            <p:txBody>
              <a:bodyPr wrap="none" anchor="ctr"/>
              <a:lstStyle/>
              <a:p>
                <a:endParaRPr lang="zh-CN" altLang="en-US"/>
              </a:p>
            </p:txBody>
          </p:sp>
          <p:sp>
            <p:nvSpPr>
              <p:cNvPr id="177164" name="Text Box 52"/>
              <p:cNvSpPr txBox="1">
                <a:spLocks noChangeArrowheads="1"/>
              </p:cNvSpPr>
              <p:nvPr/>
            </p:nvSpPr>
            <p:spPr bwMode="auto">
              <a:xfrm>
                <a:off x="3694" y="2249"/>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7</a:t>
                </a:r>
              </a:p>
            </p:txBody>
          </p:sp>
          <p:sp>
            <p:nvSpPr>
              <p:cNvPr id="177165" name="Oval 53"/>
              <p:cNvSpPr>
                <a:spLocks noChangeArrowheads="1"/>
              </p:cNvSpPr>
              <p:nvPr/>
            </p:nvSpPr>
            <p:spPr bwMode="auto">
              <a:xfrm>
                <a:off x="3987" y="2801"/>
                <a:ext cx="336" cy="336"/>
              </a:xfrm>
              <a:prstGeom prst="ellipse">
                <a:avLst/>
              </a:prstGeom>
              <a:noFill/>
              <a:ln w="31750">
                <a:solidFill>
                  <a:schemeClr val="tx1"/>
                </a:solidFill>
                <a:round/>
                <a:headEnd/>
                <a:tailEnd/>
              </a:ln>
            </p:spPr>
            <p:txBody>
              <a:bodyPr wrap="none" anchor="ctr"/>
              <a:lstStyle/>
              <a:p>
                <a:endParaRPr lang="zh-CN" altLang="en-US"/>
              </a:p>
            </p:txBody>
          </p:sp>
          <p:sp>
            <p:nvSpPr>
              <p:cNvPr id="177166" name="Text Box 54"/>
              <p:cNvSpPr txBox="1">
                <a:spLocks noChangeArrowheads="1"/>
              </p:cNvSpPr>
              <p:nvPr/>
            </p:nvSpPr>
            <p:spPr bwMode="auto">
              <a:xfrm>
                <a:off x="4035" y="2770"/>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5</a:t>
                </a:r>
              </a:p>
            </p:txBody>
          </p:sp>
          <p:sp>
            <p:nvSpPr>
              <p:cNvPr id="177167" name="Oval 55"/>
              <p:cNvSpPr>
                <a:spLocks noChangeArrowheads="1"/>
              </p:cNvSpPr>
              <p:nvPr/>
            </p:nvSpPr>
            <p:spPr bwMode="auto">
              <a:xfrm>
                <a:off x="4275" y="3329"/>
                <a:ext cx="336" cy="336"/>
              </a:xfrm>
              <a:prstGeom prst="ellipse">
                <a:avLst/>
              </a:prstGeom>
              <a:noFill/>
              <a:ln w="31750">
                <a:solidFill>
                  <a:schemeClr val="tx1"/>
                </a:solidFill>
                <a:round/>
                <a:headEnd/>
                <a:tailEnd/>
              </a:ln>
            </p:spPr>
            <p:txBody>
              <a:bodyPr wrap="none" anchor="ctr"/>
              <a:lstStyle/>
              <a:p>
                <a:endParaRPr lang="zh-CN" altLang="en-US"/>
              </a:p>
            </p:txBody>
          </p:sp>
          <p:sp>
            <p:nvSpPr>
              <p:cNvPr id="177168" name="Text Box 56"/>
              <p:cNvSpPr txBox="1">
                <a:spLocks noChangeArrowheads="1"/>
              </p:cNvSpPr>
              <p:nvPr/>
            </p:nvSpPr>
            <p:spPr bwMode="auto">
              <a:xfrm>
                <a:off x="4323" y="3292"/>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2</a:t>
                </a:r>
              </a:p>
            </p:txBody>
          </p:sp>
          <p:sp>
            <p:nvSpPr>
              <p:cNvPr id="177169" name="Oval 57"/>
              <p:cNvSpPr>
                <a:spLocks noChangeArrowheads="1"/>
              </p:cNvSpPr>
              <p:nvPr/>
            </p:nvSpPr>
            <p:spPr bwMode="auto">
              <a:xfrm>
                <a:off x="4755" y="3329"/>
                <a:ext cx="336" cy="336"/>
              </a:xfrm>
              <a:prstGeom prst="ellipse">
                <a:avLst/>
              </a:prstGeom>
              <a:noFill/>
              <a:ln w="31750">
                <a:solidFill>
                  <a:schemeClr val="tx1"/>
                </a:solidFill>
                <a:round/>
                <a:headEnd/>
                <a:tailEnd/>
              </a:ln>
            </p:spPr>
            <p:txBody>
              <a:bodyPr wrap="none" anchor="ctr"/>
              <a:lstStyle/>
              <a:p>
                <a:endParaRPr lang="zh-CN" altLang="en-US"/>
              </a:p>
            </p:txBody>
          </p:sp>
          <p:sp>
            <p:nvSpPr>
              <p:cNvPr id="177170" name="Text Box 58"/>
              <p:cNvSpPr txBox="1">
                <a:spLocks noChangeArrowheads="1"/>
              </p:cNvSpPr>
              <p:nvPr/>
            </p:nvSpPr>
            <p:spPr bwMode="auto">
              <a:xfrm>
                <a:off x="4803" y="3292"/>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4</a:t>
                </a:r>
              </a:p>
            </p:txBody>
          </p:sp>
          <p:sp>
            <p:nvSpPr>
              <p:cNvPr id="177171" name="Text Box 59"/>
              <p:cNvSpPr txBox="1">
                <a:spLocks noChangeArrowheads="1"/>
              </p:cNvSpPr>
              <p:nvPr/>
            </p:nvSpPr>
            <p:spPr bwMode="auto">
              <a:xfrm>
                <a:off x="4273" y="2222"/>
                <a:ext cx="372"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11</a:t>
                </a:r>
              </a:p>
            </p:txBody>
          </p:sp>
          <p:sp>
            <p:nvSpPr>
              <p:cNvPr id="177172" name="Oval 60"/>
              <p:cNvSpPr>
                <a:spLocks noChangeArrowheads="1"/>
              </p:cNvSpPr>
              <p:nvPr/>
            </p:nvSpPr>
            <p:spPr bwMode="auto">
              <a:xfrm>
                <a:off x="4515" y="2801"/>
                <a:ext cx="336" cy="336"/>
              </a:xfrm>
              <a:prstGeom prst="ellipse">
                <a:avLst/>
              </a:prstGeom>
              <a:noFill/>
              <a:ln w="31750">
                <a:solidFill>
                  <a:schemeClr val="tx1"/>
                </a:solidFill>
                <a:round/>
                <a:headEnd/>
                <a:tailEnd/>
              </a:ln>
            </p:spPr>
            <p:txBody>
              <a:bodyPr wrap="none" anchor="ctr"/>
              <a:lstStyle/>
              <a:p>
                <a:endParaRPr lang="zh-CN" altLang="en-US"/>
              </a:p>
            </p:txBody>
          </p:sp>
          <p:cxnSp>
            <p:nvCxnSpPr>
              <p:cNvPr id="177173" name="AutoShape 61"/>
              <p:cNvCxnSpPr>
                <a:cxnSpLocks noChangeShapeType="1"/>
                <a:stCxn id="177172" idx="5"/>
                <a:endCxn id="177170" idx="0"/>
              </p:cNvCxnSpPr>
              <p:nvPr/>
            </p:nvCxnSpPr>
            <p:spPr bwMode="auto">
              <a:xfrm>
                <a:off x="4802" y="3098"/>
                <a:ext cx="123" cy="194"/>
              </a:xfrm>
              <a:prstGeom prst="straightConnector1">
                <a:avLst/>
              </a:prstGeom>
              <a:noFill/>
              <a:ln w="31750">
                <a:solidFill>
                  <a:schemeClr val="tx1"/>
                </a:solidFill>
                <a:round/>
                <a:headEnd/>
                <a:tailEnd type="triangle" w="med" len="med"/>
              </a:ln>
            </p:spPr>
          </p:cxnSp>
          <p:cxnSp>
            <p:nvCxnSpPr>
              <p:cNvPr id="177174" name="AutoShape 62"/>
              <p:cNvCxnSpPr>
                <a:cxnSpLocks noChangeShapeType="1"/>
                <a:stCxn id="177172" idx="3"/>
                <a:endCxn id="177168" idx="0"/>
              </p:cNvCxnSpPr>
              <p:nvPr/>
            </p:nvCxnSpPr>
            <p:spPr bwMode="auto">
              <a:xfrm flipH="1">
                <a:off x="4445" y="3098"/>
                <a:ext cx="119" cy="194"/>
              </a:xfrm>
              <a:prstGeom prst="straightConnector1">
                <a:avLst/>
              </a:prstGeom>
              <a:noFill/>
              <a:ln w="31750">
                <a:solidFill>
                  <a:schemeClr val="tx1"/>
                </a:solidFill>
                <a:round/>
                <a:headEnd/>
                <a:tailEnd type="triangle" w="med" len="med"/>
              </a:ln>
            </p:spPr>
          </p:cxnSp>
          <p:sp>
            <p:nvSpPr>
              <p:cNvPr id="177175" name="Oval 63"/>
              <p:cNvSpPr>
                <a:spLocks noChangeArrowheads="1"/>
              </p:cNvSpPr>
              <p:nvPr/>
            </p:nvSpPr>
            <p:spPr bwMode="auto">
              <a:xfrm>
                <a:off x="4275" y="2273"/>
                <a:ext cx="336" cy="336"/>
              </a:xfrm>
              <a:prstGeom prst="ellipse">
                <a:avLst/>
              </a:prstGeom>
              <a:noFill/>
              <a:ln w="31750">
                <a:solidFill>
                  <a:schemeClr val="tx1"/>
                </a:solidFill>
                <a:round/>
                <a:headEnd/>
                <a:tailEnd/>
              </a:ln>
            </p:spPr>
            <p:txBody>
              <a:bodyPr wrap="none" anchor="ctr"/>
              <a:lstStyle/>
              <a:p>
                <a:endParaRPr lang="zh-CN" altLang="en-US"/>
              </a:p>
            </p:txBody>
          </p:sp>
          <p:cxnSp>
            <p:nvCxnSpPr>
              <p:cNvPr id="177176" name="AutoShape 64"/>
              <p:cNvCxnSpPr>
                <a:cxnSpLocks noChangeShapeType="1"/>
                <a:stCxn id="177175" idx="5"/>
              </p:cNvCxnSpPr>
              <p:nvPr/>
            </p:nvCxnSpPr>
            <p:spPr bwMode="auto">
              <a:xfrm>
                <a:off x="4562" y="2570"/>
                <a:ext cx="107" cy="241"/>
              </a:xfrm>
              <a:prstGeom prst="straightConnector1">
                <a:avLst/>
              </a:prstGeom>
              <a:noFill/>
              <a:ln w="31750">
                <a:solidFill>
                  <a:schemeClr val="tx1"/>
                </a:solidFill>
                <a:round/>
                <a:headEnd/>
                <a:tailEnd type="triangle" w="med" len="med"/>
              </a:ln>
            </p:spPr>
          </p:cxnSp>
          <p:cxnSp>
            <p:nvCxnSpPr>
              <p:cNvPr id="177177" name="AutoShape 65"/>
              <p:cNvCxnSpPr>
                <a:cxnSpLocks noChangeShapeType="1"/>
                <a:stCxn id="177175" idx="3"/>
              </p:cNvCxnSpPr>
              <p:nvPr/>
            </p:nvCxnSpPr>
            <p:spPr bwMode="auto">
              <a:xfrm flipH="1">
                <a:off x="4184" y="2570"/>
                <a:ext cx="140" cy="241"/>
              </a:xfrm>
              <a:prstGeom prst="straightConnector1">
                <a:avLst/>
              </a:prstGeom>
              <a:noFill/>
              <a:ln w="31750">
                <a:solidFill>
                  <a:schemeClr val="tx1"/>
                </a:solidFill>
                <a:round/>
                <a:headEnd/>
                <a:tailEnd type="triangle" w="med" len="med"/>
              </a:ln>
            </p:spPr>
          </p:cxnSp>
          <p:sp>
            <p:nvSpPr>
              <p:cNvPr id="177178" name="Text Box 66"/>
              <p:cNvSpPr txBox="1">
                <a:spLocks noChangeArrowheads="1"/>
              </p:cNvSpPr>
              <p:nvPr/>
            </p:nvSpPr>
            <p:spPr bwMode="auto">
              <a:xfrm>
                <a:off x="4558" y="2766"/>
                <a:ext cx="244" cy="365"/>
              </a:xfrm>
              <a:prstGeom prst="rect">
                <a:avLst/>
              </a:prstGeom>
              <a:noFill/>
              <a:ln w="31750">
                <a:noFill/>
                <a:miter lim="800000"/>
                <a:headEnd/>
                <a:tailEnd/>
              </a:ln>
            </p:spPr>
            <p:txBody>
              <a:bodyPr wrap="none">
                <a:spAutoFit/>
              </a:bodyPr>
              <a:lstStyle/>
              <a:p>
                <a:pPr eaLnBrk="1" hangingPunct="1"/>
                <a:r>
                  <a:rPr kumimoji="1" lang="en-US" altLang="zh-CN" sz="3200" b="1">
                    <a:latin typeface="Times New Roman" pitchFamily="18" charset="0"/>
                  </a:rPr>
                  <a:t>6</a:t>
                </a:r>
              </a:p>
            </p:txBody>
          </p:sp>
        </p:grpSp>
      </p:grpSp>
    </p:spTree>
  </p:cSld>
  <p:clrMapOvr>
    <a:masterClrMapping/>
  </p:clrMapOvr>
  <p:transition>
    <p:cover di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719138" y="1449388"/>
            <a:ext cx="7848600" cy="3024187"/>
          </a:xfrm>
          <a:noFill/>
        </p:spPr>
        <p:txBody>
          <a:bodyPr/>
          <a:lstStyle/>
          <a:p>
            <a:pPr algn="l">
              <a:lnSpc>
                <a:spcPct val="120000"/>
              </a:lnSpc>
            </a:pPr>
            <a:r>
              <a:rPr lang="zh-CN" altLang="en-US" sz="2800" b="1" smtClean="0">
                <a:solidFill>
                  <a:schemeClr val="tx1"/>
                </a:solidFill>
                <a:ea typeface="宋体" pitchFamily="2" charset="-122"/>
              </a:rPr>
              <a:t>文件包含</a:t>
            </a:r>
            <a:r>
              <a:rPr lang="en-US" altLang="zh-CN" sz="2800" b="1" smtClean="0">
                <a:solidFill>
                  <a:schemeClr val="tx1"/>
                </a:solidFill>
                <a:ea typeface="宋体" pitchFamily="2" charset="-122"/>
              </a:rPr>
              <a:t>7</a:t>
            </a:r>
            <a:r>
              <a:rPr lang="zh-CN" altLang="en-US" sz="2800" b="1" smtClean="0">
                <a:solidFill>
                  <a:schemeClr val="tx1"/>
                </a:solidFill>
                <a:ea typeface="宋体" pitchFamily="2" charset="-122"/>
              </a:rPr>
              <a:t>种字符：</a:t>
            </a:r>
            <a:r>
              <a:rPr lang="en-US" altLang="zh-CN" sz="2800" b="1" i="1" smtClean="0">
                <a:solidFill>
                  <a:schemeClr val="tx1"/>
                </a:solidFill>
                <a:ea typeface="宋体" pitchFamily="2" charset="-122"/>
              </a:rPr>
              <a:t>a</a:t>
            </a:r>
            <a:r>
              <a:rPr lang="zh-CN" altLang="en-US" sz="2800" b="1" smtClean="0">
                <a:solidFill>
                  <a:schemeClr val="tx1"/>
                </a:solidFill>
                <a:ea typeface="宋体" pitchFamily="2" charset="-122"/>
              </a:rPr>
              <a:t>、</a:t>
            </a:r>
            <a:r>
              <a:rPr lang="en-US" altLang="zh-CN" sz="2800" b="1" i="1" smtClean="0">
                <a:solidFill>
                  <a:schemeClr val="tx1"/>
                </a:solidFill>
                <a:ea typeface="宋体" pitchFamily="2" charset="-122"/>
              </a:rPr>
              <a:t>e</a:t>
            </a:r>
            <a:r>
              <a:rPr lang="zh-CN" altLang="en-US" sz="2800" b="1" smtClean="0">
                <a:solidFill>
                  <a:schemeClr val="tx1"/>
                </a:solidFill>
                <a:ea typeface="宋体" pitchFamily="2" charset="-122"/>
              </a:rPr>
              <a:t>、</a:t>
            </a:r>
            <a:r>
              <a:rPr lang="en-US" altLang="zh-CN" sz="2800" b="1" i="1" smtClean="0">
                <a:solidFill>
                  <a:schemeClr val="tx1"/>
                </a:solidFill>
                <a:ea typeface="宋体" pitchFamily="2" charset="-122"/>
              </a:rPr>
              <a:t>i</a:t>
            </a:r>
            <a:r>
              <a:rPr lang="zh-CN" altLang="en-US" sz="2800" b="1" smtClean="0">
                <a:solidFill>
                  <a:schemeClr val="tx1"/>
                </a:solidFill>
                <a:ea typeface="宋体" pitchFamily="2" charset="-122"/>
              </a:rPr>
              <a:t>、</a:t>
            </a:r>
            <a:r>
              <a:rPr lang="en-US" altLang="zh-CN" sz="2800" b="1" i="1" smtClean="0">
                <a:solidFill>
                  <a:schemeClr val="tx1"/>
                </a:solidFill>
                <a:ea typeface="宋体" pitchFamily="2" charset="-122"/>
              </a:rPr>
              <a:t>s</a:t>
            </a:r>
            <a:r>
              <a:rPr lang="zh-CN" altLang="en-US" sz="2800" b="1" smtClean="0">
                <a:solidFill>
                  <a:schemeClr val="tx1"/>
                </a:solidFill>
                <a:ea typeface="宋体" pitchFamily="2" charset="-122"/>
              </a:rPr>
              <a:t>、</a:t>
            </a:r>
            <a:r>
              <a:rPr lang="en-US" altLang="zh-CN" sz="2800" b="1" i="1" smtClean="0">
                <a:solidFill>
                  <a:schemeClr val="tx1"/>
                </a:solidFill>
                <a:ea typeface="宋体" pitchFamily="2" charset="-122"/>
              </a:rPr>
              <a:t>t</a:t>
            </a:r>
            <a:r>
              <a:rPr lang="zh-CN" altLang="en-US" sz="2800" b="1" smtClean="0">
                <a:solidFill>
                  <a:schemeClr val="tx1"/>
                </a:solidFill>
                <a:ea typeface="宋体" pitchFamily="2" charset="-122"/>
              </a:rPr>
              <a:t>、</a:t>
            </a:r>
            <a:r>
              <a:rPr lang="en-US" altLang="zh-CN" sz="2800" b="1" i="1" smtClean="0">
                <a:solidFill>
                  <a:schemeClr val="tx1"/>
                </a:solidFill>
                <a:ea typeface="宋体" pitchFamily="2" charset="-122"/>
              </a:rPr>
              <a:t>sp</a:t>
            </a:r>
            <a:r>
              <a:rPr lang="zh-CN" altLang="en-US" sz="2800" b="1" smtClean="0">
                <a:solidFill>
                  <a:schemeClr val="tx1"/>
                </a:solidFill>
                <a:ea typeface="宋体" pitchFamily="2" charset="-122"/>
              </a:rPr>
              <a:t>（空格）和</a:t>
            </a:r>
            <a:r>
              <a:rPr lang="en-US" altLang="zh-CN" sz="2800" b="1" i="1" smtClean="0">
                <a:solidFill>
                  <a:schemeClr val="tx1"/>
                </a:solidFill>
                <a:ea typeface="宋体" pitchFamily="2" charset="-122"/>
              </a:rPr>
              <a:t>nl</a:t>
            </a:r>
            <a:r>
              <a:rPr lang="zh-CN" altLang="en-US" sz="2800" b="1" smtClean="0">
                <a:solidFill>
                  <a:schemeClr val="tx1"/>
                </a:solidFill>
                <a:ea typeface="宋体" pitchFamily="2" charset="-122"/>
              </a:rPr>
              <a:t>（换行），且文件中有</a:t>
            </a:r>
            <a:r>
              <a:rPr lang="en-US" altLang="zh-CN" sz="2800" b="1" smtClean="0">
                <a:solidFill>
                  <a:schemeClr val="tx1"/>
                </a:solidFill>
                <a:ea typeface="宋体" pitchFamily="2" charset="-122"/>
              </a:rPr>
              <a:t>10</a:t>
            </a:r>
            <a:r>
              <a:rPr lang="zh-CN" altLang="en-US" sz="2800" b="1" smtClean="0">
                <a:solidFill>
                  <a:schemeClr val="tx1"/>
                </a:solidFill>
                <a:ea typeface="宋体" pitchFamily="2" charset="-122"/>
              </a:rPr>
              <a:t>个</a:t>
            </a:r>
            <a:r>
              <a:rPr lang="en-US" altLang="zh-CN" sz="2800" b="1" i="1" smtClean="0">
                <a:solidFill>
                  <a:schemeClr val="tx1"/>
                </a:solidFill>
                <a:ea typeface="宋体" pitchFamily="2" charset="-122"/>
              </a:rPr>
              <a:t>a</a:t>
            </a:r>
            <a:r>
              <a:rPr lang="zh-CN" altLang="en-US" sz="2800" b="1" smtClean="0">
                <a:solidFill>
                  <a:schemeClr val="tx1"/>
                </a:solidFill>
                <a:ea typeface="宋体" pitchFamily="2" charset="-122"/>
              </a:rPr>
              <a:t>，</a:t>
            </a:r>
            <a:r>
              <a:rPr lang="en-US" altLang="zh-CN" sz="2800" b="1" smtClean="0">
                <a:solidFill>
                  <a:schemeClr val="tx1"/>
                </a:solidFill>
                <a:ea typeface="宋体" pitchFamily="2" charset="-122"/>
              </a:rPr>
              <a:t>15</a:t>
            </a:r>
            <a:r>
              <a:rPr lang="zh-CN" altLang="en-US" sz="2800" b="1" smtClean="0">
                <a:solidFill>
                  <a:schemeClr val="tx1"/>
                </a:solidFill>
                <a:ea typeface="宋体" pitchFamily="2" charset="-122"/>
              </a:rPr>
              <a:t>个</a:t>
            </a:r>
            <a:r>
              <a:rPr lang="en-US" altLang="zh-CN" sz="2800" b="1" i="1" smtClean="0">
                <a:solidFill>
                  <a:schemeClr val="tx1"/>
                </a:solidFill>
                <a:ea typeface="宋体" pitchFamily="2" charset="-122"/>
              </a:rPr>
              <a:t>e</a:t>
            </a:r>
            <a:r>
              <a:rPr lang="zh-CN" altLang="en-US" sz="2800" b="1" smtClean="0">
                <a:solidFill>
                  <a:schemeClr val="tx1"/>
                </a:solidFill>
                <a:ea typeface="宋体" pitchFamily="2" charset="-122"/>
              </a:rPr>
              <a:t>，</a:t>
            </a:r>
            <a:r>
              <a:rPr lang="en-US" altLang="zh-CN" sz="2800" b="1" smtClean="0">
                <a:solidFill>
                  <a:schemeClr val="tx1"/>
                </a:solidFill>
                <a:ea typeface="宋体" pitchFamily="2" charset="-122"/>
              </a:rPr>
              <a:t>12</a:t>
            </a:r>
            <a:r>
              <a:rPr lang="zh-CN" altLang="en-US" sz="2800" b="1" smtClean="0">
                <a:solidFill>
                  <a:schemeClr val="tx1"/>
                </a:solidFill>
                <a:ea typeface="宋体" pitchFamily="2" charset="-122"/>
              </a:rPr>
              <a:t>个</a:t>
            </a:r>
            <a:r>
              <a:rPr lang="en-US" altLang="zh-CN" sz="2800" b="1" i="1" smtClean="0">
                <a:solidFill>
                  <a:schemeClr val="tx1"/>
                </a:solidFill>
                <a:ea typeface="宋体" pitchFamily="2" charset="-122"/>
              </a:rPr>
              <a:t>i</a:t>
            </a:r>
            <a:r>
              <a:rPr lang="zh-CN" altLang="en-US" sz="2800" b="1" smtClean="0">
                <a:solidFill>
                  <a:schemeClr val="tx1"/>
                </a:solidFill>
                <a:ea typeface="宋体" pitchFamily="2" charset="-122"/>
              </a:rPr>
              <a:t>，</a:t>
            </a:r>
            <a:r>
              <a:rPr lang="en-US" altLang="zh-CN" sz="2800" b="1" smtClean="0">
                <a:solidFill>
                  <a:schemeClr val="tx1"/>
                </a:solidFill>
                <a:ea typeface="宋体" pitchFamily="2" charset="-122"/>
              </a:rPr>
              <a:t>3</a:t>
            </a:r>
            <a:r>
              <a:rPr lang="zh-CN" altLang="en-US" sz="2800" b="1" smtClean="0">
                <a:solidFill>
                  <a:schemeClr val="tx1"/>
                </a:solidFill>
                <a:ea typeface="宋体" pitchFamily="2" charset="-122"/>
              </a:rPr>
              <a:t>个</a:t>
            </a:r>
            <a:r>
              <a:rPr lang="en-US" altLang="zh-CN" sz="2800" b="1" i="1" smtClean="0">
                <a:solidFill>
                  <a:schemeClr val="tx1"/>
                </a:solidFill>
                <a:ea typeface="宋体" pitchFamily="2" charset="-122"/>
              </a:rPr>
              <a:t>s</a:t>
            </a:r>
            <a:r>
              <a:rPr lang="zh-CN" altLang="en-US" sz="2800" b="1" smtClean="0">
                <a:solidFill>
                  <a:schemeClr val="tx1"/>
                </a:solidFill>
                <a:ea typeface="宋体" pitchFamily="2" charset="-122"/>
              </a:rPr>
              <a:t>，</a:t>
            </a:r>
            <a:r>
              <a:rPr lang="en-US" altLang="zh-CN" sz="2800" b="1" smtClean="0">
                <a:solidFill>
                  <a:schemeClr val="tx1"/>
                </a:solidFill>
                <a:ea typeface="宋体" pitchFamily="2" charset="-122"/>
              </a:rPr>
              <a:t>4</a:t>
            </a:r>
            <a:r>
              <a:rPr lang="zh-CN" altLang="en-US" sz="2800" b="1" smtClean="0">
                <a:solidFill>
                  <a:schemeClr val="tx1"/>
                </a:solidFill>
                <a:ea typeface="宋体" pitchFamily="2" charset="-122"/>
              </a:rPr>
              <a:t>个</a:t>
            </a:r>
            <a:r>
              <a:rPr lang="en-US" altLang="zh-CN" sz="2800" b="1" i="1" smtClean="0">
                <a:solidFill>
                  <a:schemeClr val="tx1"/>
                </a:solidFill>
                <a:ea typeface="宋体" pitchFamily="2" charset="-122"/>
              </a:rPr>
              <a:t>t</a:t>
            </a:r>
            <a:r>
              <a:rPr lang="zh-CN" altLang="en-US" sz="2800" b="1" smtClean="0">
                <a:solidFill>
                  <a:schemeClr val="tx1"/>
                </a:solidFill>
                <a:ea typeface="宋体" pitchFamily="2" charset="-122"/>
              </a:rPr>
              <a:t>，</a:t>
            </a:r>
            <a:r>
              <a:rPr lang="en-US" altLang="zh-CN" sz="2800" b="1" smtClean="0">
                <a:solidFill>
                  <a:schemeClr val="tx1"/>
                </a:solidFill>
                <a:ea typeface="宋体" pitchFamily="2" charset="-122"/>
              </a:rPr>
              <a:t>13</a:t>
            </a:r>
            <a:r>
              <a:rPr lang="zh-CN" altLang="en-US" sz="2800" b="1" smtClean="0">
                <a:solidFill>
                  <a:schemeClr val="tx1"/>
                </a:solidFill>
                <a:ea typeface="宋体" pitchFamily="2" charset="-122"/>
              </a:rPr>
              <a:t>个</a:t>
            </a:r>
            <a:r>
              <a:rPr lang="en-US" altLang="zh-CN" sz="2800" b="1" i="1" smtClean="0">
                <a:solidFill>
                  <a:schemeClr val="tx1"/>
                </a:solidFill>
                <a:ea typeface="宋体" pitchFamily="2" charset="-122"/>
              </a:rPr>
              <a:t>sp</a:t>
            </a:r>
            <a:r>
              <a:rPr lang="zh-CN" altLang="en-US" sz="2800" b="1" smtClean="0">
                <a:solidFill>
                  <a:schemeClr val="tx1"/>
                </a:solidFill>
                <a:ea typeface="宋体" pitchFamily="2" charset="-122"/>
              </a:rPr>
              <a:t>，</a:t>
            </a:r>
            <a:r>
              <a:rPr lang="en-US" altLang="zh-CN" sz="2800" b="1" smtClean="0">
                <a:solidFill>
                  <a:schemeClr val="tx1"/>
                </a:solidFill>
                <a:ea typeface="宋体" pitchFamily="2" charset="-122"/>
              </a:rPr>
              <a:t>1</a:t>
            </a:r>
            <a:r>
              <a:rPr lang="zh-CN" altLang="en-US" sz="2800" b="1" smtClean="0">
                <a:solidFill>
                  <a:schemeClr val="tx1"/>
                </a:solidFill>
                <a:ea typeface="宋体" pitchFamily="2" charset="-122"/>
              </a:rPr>
              <a:t>个</a:t>
            </a:r>
            <a:r>
              <a:rPr lang="en-US" altLang="zh-CN" sz="2800" b="1" i="1" smtClean="0">
                <a:solidFill>
                  <a:schemeClr val="tx1"/>
                </a:solidFill>
                <a:ea typeface="宋体" pitchFamily="2" charset="-122"/>
              </a:rPr>
              <a:t>nl</a:t>
            </a:r>
            <a:r>
              <a:rPr lang="zh-CN" altLang="en-US" sz="2800" b="1" smtClean="0">
                <a:solidFill>
                  <a:schemeClr val="tx1"/>
                </a:solidFill>
                <a:ea typeface="宋体" pitchFamily="2" charset="-122"/>
              </a:rPr>
              <a:t>。</a:t>
            </a:r>
            <a:r>
              <a:rPr lang="zh-CN" altLang="en-US" sz="3200" b="1" smtClean="0">
                <a:solidFill>
                  <a:schemeClr val="tx1"/>
                </a:solidFill>
                <a:ea typeface="宋体" pitchFamily="2" charset="-122"/>
              </a:rPr>
              <a:t> </a:t>
            </a:r>
            <a:br>
              <a:rPr lang="zh-CN" altLang="en-US" sz="3200" b="1" smtClean="0">
                <a:solidFill>
                  <a:schemeClr val="tx1"/>
                </a:solidFill>
                <a:ea typeface="宋体" pitchFamily="2" charset="-122"/>
              </a:rPr>
            </a:br>
            <a:r>
              <a:rPr lang="zh-CN" altLang="en-US" sz="3200" b="1" smtClean="0">
                <a:solidFill>
                  <a:schemeClr val="tx1"/>
                </a:solidFill>
                <a:ea typeface="宋体" pitchFamily="2" charset="-122"/>
              </a:rPr>
              <a:t/>
            </a:r>
            <a:br>
              <a:rPr lang="zh-CN" altLang="en-US" sz="3200" b="1" smtClean="0">
                <a:solidFill>
                  <a:schemeClr val="tx1"/>
                </a:solidFill>
                <a:ea typeface="宋体" pitchFamily="2" charset="-122"/>
              </a:rPr>
            </a:br>
            <a:r>
              <a:rPr lang="en-US" altLang="zh-CN" sz="3200" b="1" smtClean="0">
                <a:solidFill>
                  <a:schemeClr val="tx1"/>
                </a:solidFill>
                <a:ea typeface="宋体" pitchFamily="2" charset="-122"/>
              </a:rPr>
              <a:t>F={3, 4, 15, 12, 13, 1, 10}</a:t>
            </a:r>
          </a:p>
        </p:txBody>
      </p:sp>
    </p:spTree>
  </p:cSld>
  <p:clrMapOvr>
    <a:masterClrMapping/>
  </p:clrMapOvr>
  <p:transition>
    <p:strips dir="ru"/>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idx="4294967295"/>
          </p:nvPr>
        </p:nvSpPr>
        <p:spPr>
          <a:xfrm>
            <a:off x="179388" y="188913"/>
            <a:ext cx="1944687" cy="503237"/>
          </a:xfrm>
        </p:spPr>
        <p:txBody>
          <a:bodyPr lIns="0" tIns="0" rIns="0" bIns="0"/>
          <a:lstStyle/>
          <a:p>
            <a:r>
              <a:rPr lang="zh-CN" altLang="en-US" sz="3200" b="1" smtClean="0">
                <a:ea typeface="宋体" pitchFamily="2" charset="-122"/>
              </a:rPr>
              <a:t>文件编码</a:t>
            </a:r>
          </a:p>
        </p:txBody>
      </p:sp>
      <p:sp>
        <p:nvSpPr>
          <p:cNvPr id="179203" name="Rectangle 3"/>
          <p:cNvSpPr txBox="1">
            <a:spLocks noChangeArrowheads="1"/>
          </p:cNvSpPr>
          <p:nvPr/>
        </p:nvSpPr>
        <p:spPr bwMode="auto">
          <a:xfrm>
            <a:off x="287338" y="873125"/>
            <a:ext cx="8605837" cy="2051050"/>
          </a:xfrm>
          <a:prstGeom prst="rect">
            <a:avLst/>
          </a:prstGeom>
          <a:noFill/>
          <a:ln w="9525">
            <a:noFill/>
            <a:miter lim="800000"/>
            <a:headEnd/>
            <a:tailEnd/>
          </a:ln>
        </p:spPr>
        <p:txBody>
          <a:bodyPr/>
          <a:lstStyle/>
          <a:p>
            <a:pPr algn="just">
              <a:lnSpc>
                <a:spcPts val="3600"/>
              </a:lnSpc>
              <a:buClr>
                <a:schemeClr val="bg2"/>
              </a:buClr>
              <a:buSzPct val="75000"/>
              <a:buFont typeface="Monotype Sorts" pitchFamily="2" charset="2"/>
              <a:buNone/>
            </a:pPr>
            <a:r>
              <a:rPr lang="zh-CN" altLang="en-US" sz="2800" b="1">
                <a:solidFill>
                  <a:srgbClr val="04440F"/>
                </a:solidFill>
                <a:latin typeface="Times New Roman" pitchFamily="18" charset="0"/>
                <a:cs typeface="Times New Roman" pitchFamily="18" charset="0"/>
              </a:rPr>
              <a:t>文件包含</a:t>
            </a:r>
            <a:r>
              <a:rPr lang="en-US" altLang="zh-CN" sz="2800" b="1">
                <a:solidFill>
                  <a:srgbClr val="04440F"/>
                </a:solidFill>
                <a:latin typeface="Times New Roman" pitchFamily="18" charset="0"/>
                <a:cs typeface="Times New Roman" pitchFamily="18" charset="0"/>
              </a:rPr>
              <a:t>7</a:t>
            </a:r>
            <a:r>
              <a:rPr lang="zh-CN" altLang="en-US" sz="2800" b="1">
                <a:solidFill>
                  <a:srgbClr val="04440F"/>
                </a:solidFill>
                <a:latin typeface="Times New Roman" pitchFamily="18" charset="0"/>
                <a:cs typeface="Times New Roman" pitchFamily="18" charset="0"/>
              </a:rPr>
              <a:t>种字符</a:t>
            </a:r>
            <a:r>
              <a:rPr lang="en-US" altLang="zh-CN" sz="2800" b="1">
                <a:solidFill>
                  <a:srgbClr val="04440F"/>
                </a:solidFill>
                <a:latin typeface="Times New Roman" pitchFamily="18" charset="0"/>
                <a:cs typeface="Times New Roman" pitchFamily="18" charset="0"/>
              </a:rPr>
              <a:t>: </a:t>
            </a:r>
          </a:p>
          <a:p>
            <a:pPr algn="just">
              <a:lnSpc>
                <a:spcPts val="3600"/>
              </a:lnSpc>
              <a:buClr>
                <a:schemeClr val="bg2"/>
              </a:buClr>
              <a:buSzPct val="75000"/>
              <a:buFont typeface="Monotype Sorts" pitchFamily="2" charset="2"/>
              <a:buNone/>
            </a:pPr>
            <a:r>
              <a:rPr lang="en-US" altLang="zh-CN" sz="2800" b="1" i="1">
                <a:solidFill>
                  <a:srgbClr val="04440F"/>
                </a:solidFill>
                <a:latin typeface="Times New Roman" pitchFamily="18" charset="0"/>
                <a:cs typeface="Times New Roman" pitchFamily="18" charset="0"/>
              </a:rPr>
              <a:t>a</a:t>
            </a:r>
            <a:r>
              <a:rPr lang="zh-CN" altLang="en-US" sz="2800" b="1">
                <a:solidFill>
                  <a:srgbClr val="04440F"/>
                </a:solidFill>
                <a:latin typeface="Times New Roman" pitchFamily="18" charset="0"/>
                <a:cs typeface="Times New Roman" pitchFamily="18" charset="0"/>
              </a:rPr>
              <a:t>、</a:t>
            </a:r>
            <a:r>
              <a:rPr lang="en-US" altLang="zh-CN" sz="2800" b="1" i="1">
                <a:solidFill>
                  <a:srgbClr val="04440F"/>
                </a:solidFill>
                <a:latin typeface="Times New Roman" pitchFamily="18" charset="0"/>
                <a:cs typeface="Times New Roman" pitchFamily="18" charset="0"/>
              </a:rPr>
              <a:t>e</a:t>
            </a:r>
            <a:r>
              <a:rPr lang="zh-CN" altLang="en-US" sz="2800" b="1">
                <a:solidFill>
                  <a:srgbClr val="04440F"/>
                </a:solidFill>
                <a:latin typeface="Times New Roman" pitchFamily="18" charset="0"/>
                <a:cs typeface="Times New Roman" pitchFamily="18" charset="0"/>
              </a:rPr>
              <a:t>、</a:t>
            </a:r>
            <a:r>
              <a:rPr lang="en-US" altLang="zh-CN" sz="2800" b="1" i="1">
                <a:solidFill>
                  <a:srgbClr val="04440F"/>
                </a:solidFill>
                <a:latin typeface="Times New Roman" pitchFamily="18" charset="0"/>
                <a:cs typeface="Times New Roman" pitchFamily="18" charset="0"/>
              </a:rPr>
              <a:t>i</a:t>
            </a:r>
            <a:r>
              <a:rPr lang="zh-CN" altLang="en-US" sz="2800" b="1">
                <a:solidFill>
                  <a:srgbClr val="04440F"/>
                </a:solidFill>
                <a:latin typeface="Times New Roman" pitchFamily="18" charset="0"/>
                <a:cs typeface="Times New Roman" pitchFamily="18" charset="0"/>
              </a:rPr>
              <a:t>、</a:t>
            </a:r>
            <a:r>
              <a:rPr lang="en-US" altLang="zh-CN" sz="2800" b="1" i="1">
                <a:solidFill>
                  <a:srgbClr val="04440F"/>
                </a:solidFill>
                <a:latin typeface="Times New Roman" pitchFamily="18" charset="0"/>
                <a:cs typeface="Times New Roman" pitchFamily="18" charset="0"/>
              </a:rPr>
              <a:t>s</a:t>
            </a:r>
            <a:r>
              <a:rPr lang="zh-CN" altLang="en-US" sz="2800" b="1">
                <a:solidFill>
                  <a:srgbClr val="04440F"/>
                </a:solidFill>
                <a:latin typeface="Times New Roman" pitchFamily="18" charset="0"/>
                <a:cs typeface="Times New Roman" pitchFamily="18" charset="0"/>
              </a:rPr>
              <a:t>、</a:t>
            </a:r>
            <a:r>
              <a:rPr lang="en-US" altLang="zh-CN" sz="2800" b="1" i="1">
                <a:solidFill>
                  <a:srgbClr val="04440F"/>
                </a:solidFill>
                <a:latin typeface="Times New Roman" pitchFamily="18" charset="0"/>
                <a:cs typeface="Times New Roman" pitchFamily="18" charset="0"/>
              </a:rPr>
              <a:t>t</a:t>
            </a:r>
            <a:r>
              <a:rPr lang="zh-CN" altLang="en-US" sz="2800" b="1">
                <a:solidFill>
                  <a:srgbClr val="04440F"/>
                </a:solidFill>
                <a:latin typeface="Times New Roman" pitchFamily="18" charset="0"/>
                <a:cs typeface="Times New Roman" pitchFamily="18" charset="0"/>
              </a:rPr>
              <a:t>、</a:t>
            </a:r>
            <a:r>
              <a:rPr lang="en-US" altLang="zh-CN" sz="2800" b="1" i="1">
                <a:solidFill>
                  <a:srgbClr val="04440F"/>
                </a:solidFill>
                <a:latin typeface="Times New Roman" pitchFamily="18" charset="0"/>
                <a:cs typeface="Times New Roman" pitchFamily="18" charset="0"/>
              </a:rPr>
              <a:t>sp </a:t>
            </a:r>
            <a:r>
              <a:rPr lang="en-US" altLang="zh-CN" sz="2800" b="1">
                <a:solidFill>
                  <a:srgbClr val="04440F"/>
                </a:solidFill>
                <a:latin typeface="Times New Roman" pitchFamily="18" charset="0"/>
                <a:cs typeface="Times New Roman" pitchFamily="18" charset="0"/>
              </a:rPr>
              <a:t>(</a:t>
            </a:r>
            <a:r>
              <a:rPr lang="zh-CN" altLang="en-US" sz="2800" b="1">
                <a:solidFill>
                  <a:srgbClr val="04440F"/>
                </a:solidFill>
                <a:latin typeface="Times New Roman" pitchFamily="18" charset="0"/>
                <a:cs typeface="Times New Roman" pitchFamily="18" charset="0"/>
              </a:rPr>
              <a:t>空格</a:t>
            </a:r>
            <a:r>
              <a:rPr lang="en-US" altLang="zh-CN" sz="2800" b="1">
                <a:solidFill>
                  <a:srgbClr val="04440F"/>
                </a:solidFill>
                <a:latin typeface="Times New Roman" pitchFamily="18" charset="0"/>
                <a:cs typeface="Times New Roman" pitchFamily="18" charset="0"/>
              </a:rPr>
              <a:t>)</a:t>
            </a:r>
            <a:r>
              <a:rPr lang="zh-CN" altLang="en-US" sz="2800" b="1">
                <a:solidFill>
                  <a:srgbClr val="04440F"/>
                </a:solidFill>
                <a:latin typeface="Times New Roman" pitchFamily="18" charset="0"/>
                <a:cs typeface="Times New Roman" pitchFamily="18" charset="0"/>
              </a:rPr>
              <a:t>、</a:t>
            </a:r>
            <a:r>
              <a:rPr lang="en-US" altLang="zh-CN" sz="2800" b="1" i="1">
                <a:solidFill>
                  <a:srgbClr val="04440F"/>
                </a:solidFill>
                <a:latin typeface="Times New Roman" pitchFamily="18" charset="0"/>
                <a:cs typeface="Times New Roman" pitchFamily="18" charset="0"/>
              </a:rPr>
              <a:t>nl </a:t>
            </a:r>
            <a:r>
              <a:rPr lang="en-US" altLang="zh-CN" sz="2800" b="1">
                <a:solidFill>
                  <a:srgbClr val="04440F"/>
                </a:solidFill>
                <a:latin typeface="Times New Roman" pitchFamily="18" charset="0"/>
                <a:cs typeface="Times New Roman" pitchFamily="18" charset="0"/>
              </a:rPr>
              <a:t>(</a:t>
            </a:r>
            <a:r>
              <a:rPr lang="zh-CN" altLang="en-US" sz="2800" b="1">
                <a:solidFill>
                  <a:srgbClr val="04440F"/>
                </a:solidFill>
                <a:latin typeface="Times New Roman" pitchFamily="18" charset="0"/>
                <a:cs typeface="Times New Roman" pitchFamily="18" charset="0"/>
              </a:rPr>
              <a:t>换行</a:t>
            </a:r>
            <a:r>
              <a:rPr lang="en-US" altLang="zh-CN" sz="2800" b="1">
                <a:solidFill>
                  <a:srgbClr val="04440F"/>
                </a:solidFill>
                <a:latin typeface="Times New Roman" pitchFamily="18" charset="0"/>
                <a:cs typeface="Times New Roman" pitchFamily="18" charset="0"/>
              </a:rPr>
              <a:t>), </a:t>
            </a:r>
            <a:r>
              <a:rPr lang="zh-CN" altLang="en-US" sz="2800" b="1">
                <a:solidFill>
                  <a:srgbClr val="04440F"/>
                </a:solidFill>
                <a:latin typeface="Times New Roman" pitchFamily="18" charset="0"/>
                <a:cs typeface="Times New Roman" pitchFamily="18" charset="0"/>
              </a:rPr>
              <a:t>且文件中有</a:t>
            </a:r>
            <a:r>
              <a:rPr lang="en-US" altLang="zh-CN" sz="2800" b="1">
                <a:solidFill>
                  <a:srgbClr val="04440F"/>
                </a:solidFill>
                <a:latin typeface="Times New Roman" pitchFamily="18" charset="0"/>
                <a:cs typeface="Times New Roman" pitchFamily="18" charset="0"/>
              </a:rPr>
              <a:t>10</a:t>
            </a:r>
            <a:r>
              <a:rPr lang="zh-CN" altLang="en-US" sz="2800" b="1">
                <a:solidFill>
                  <a:srgbClr val="04440F"/>
                </a:solidFill>
                <a:latin typeface="Times New Roman" pitchFamily="18" charset="0"/>
                <a:cs typeface="Times New Roman" pitchFamily="18" charset="0"/>
              </a:rPr>
              <a:t>个</a:t>
            </a:r>
            <a:r>
              <a:rPr lang="en-US" altLang="zh-CN" sz="2800" b="1" i="1">
                <a:solidFill>
                  <a:srgbClr val="04440F"/>
                </a:solidFill>
                <a:latin typeface="Times New Roman" pitchFamily="18" charset="0"/>
                <a:cs typeface="Times New Roman" pitchFamily="18" charset="0"/>
              </a:rPr>
              <a:t>a</a:t>
            </a:r>
            <a:r>
              <a:rPr lang="en-US" altLang="zh-CN" sz="2800" b="1">
                <a:solidFill>
                  <a:srgbClr val="04440F"/>
                </a:solidFill>
                <a:latin typeface="Times New Roman" pitchFamily="18" charset="0"/>
                <a:cs typeface="Times New Roman" pitchFamily="18" charset="0"/>
              </a:rPr>
              <a:t>, 15</a:t>
            </a:r>
            <a:r>
              <a:rPr lang="zh-CN" altLang="en-US" sz="2800" b="1">
                <a:solidFill>
                  <a:srgbClr val="04440F"/>
                </a:solidFill>
                <a:latin typeface="Times New Roman" pitchFamily="18" charset="0"/>
                <a:cs typeface="Times New Roman" pitchFamily="18" charset="0"/>
              </a:rPr>
              <a:t>个</a:t>
            </a:r>
            <a:r>
              <a:rPr lang="en-US" altLang="zh-CN" sz="2800" b="1" i="1">
                <a:solidFill>
                  <a:srgbClr val="04440F"/>
                </a:solidFill>
                <a:latin typeface="Times New Roman" pitchFamily="18" charset="0"/>
                <a:cs typeface="Times New Roman" pitchFamily="18" charset="0"/>
              </a:rPr>
              <a:t>e</a:t>
            </a:r>
            <a:r>
              <a:rPr lang="en-US" altLang="zh-CN" sz="2800" b="1">
                <a:solidFill>
                  <a:srgbClr val="04440F"/>
                </a:solidFill>
                <a:latin typeface="Times New Roman" pitchFamily="18" charset="0"/>
                <a:cs typeface="Times New Roman" pitchFamily="18" charset="0"/>
              </a:rPr>
              <a:t>, 12</a:t>
            </a:r>
            <a:r>
              <a:rPr lang="zh-CN" altLang="en-US" sz="2800" b="1">
                <a:solidFill>
                  <a:srgbClr val="04440F"/>
                </a:solidFill>
                <a:latin typeface="Times New Roman" pitchFamily="18" charset="0"/>
                <a:cs typeface="Times New Roman" pitchFamily="18" charset="0"/>
              </a:rPr>
              <a:t>个</a:t>
            </a:r>
            <a:r>
              <a:rPr lang="en-US" altLang="zh-CN" sz="2800" b="1" i="1">
                <a:solidFill>
                  <a:srgbClr val="04440F"/>
                </a:solidFill>
                <a:latin typeface="Times New Roman" pitchFamily="18" charset="0"/>
                <a:cs typeface="Times New Roman" pitchFamily="18" charset="0"/>
              </a:rPr>
              <a:t>i</a:t>
            </a:r>
            <a:r>
              <a:rPr lang="en-US" altLang="zh-CN" sz="2800" b="1">
                <a:solidFill>
                  <a:srgbClr val="04440F"/>
                </a:solidFill>
                <a:latin typeface="Times New Roman" pitchFamily="18" charset="0"/>
                <a:cs typeface="Times New Roman" pitchFamily="18" charset="0"/>
              </a:rPr>
              <a:t>, 3</a:t>
            </a:r>
            <a:r>
              <a:rPr lang="zh-CN" altLang="en-US" sz="2800" b="1">
                <a:solidFill>
                  <a:srgbClr val="04440F"/>
                </a:solidFill>
                <a:latin typeface="Times New Roman" pitchFamily="18" charset="0"/>
                <a:cs typeface="Times New Roman" pitchFamily="18" charset="0"/>
              </a:rPr>
              <a:t>个</a:t>
            </a:r>
            <a:r>
              <a:rPr lang="en-US" altLang="zh-CN" sz="2800" b="1" i="1">
                <a:solidFill>
                  <a:srgbClr val="04440F"/>
                </a:solidFill>
                <a:latin typeface="Times New Roman" pitchFamily="18" charset="0"/>
                <a:cs typeface="Times New Roman" pitchFamily="18" charset="0"/>
              </a:rPr>
              <a:t>s</a:t>
            </a:r>
            <a:r>
              <a:rPr lang="en-US" altLang="zh-CN" sz="2800" b="1">
                <a:solidFill>
                  <a:srgbClr val="04440F"/>
                </a:solidFill>
                <a:latin typeface="Times New Roman" pitchFamily="18" charset="0"/>
                <a:cs typeface="Times New Roman" pitchFamily="18" charset="0"/>
              </a:rPr>
              <a:t>, 4</a:t>
            </a:r>
            <a:r>
              <a:rPr lang="zh-CN" altLang="en-US" sz="2800" b="1">
                <a:solidFill>
                  <a:srgbClr val="04440F"/>
                </a:solidFill>
                <a:latin typeface="Times New Roman" pitchFamily="18" charset="0"/>
                <a:cs typeface="Times New Roman" pitchFamily="18" charset="0"/>
              </a:rPr>
              <a:t>个</a:t>
            </a:r>
            <a:r>
              <a:rPr lang="en-US" altLang="zh-CN" sz="2800" b="1" i="1">
                <a:solidFill>
                  <a:srgbClr val="04440F"/>
                </a:solidFill>
                <a:latin typeface="Times New Roman" pitchFamily="18" charset="0"/>
                <a:cs typeface="Times New Roman" pitchFamily="18" charset="0"/>
              </a:rPr>
              <a:t>t</a:t>
            </a:r>
            <a:r>
              <a:rPr lang="en-US" altLang="zh-CN" sz="2800" b="1">
                <a:solidFill>
                  <a:srgbClr val="04440F"/>
                </a:solidFill>
                <a:latin typeface="Times New Roman" pitchFamily="18" charset="0"/>
                <a:cs typeface="Times New Roman" pitchFamily="18" charset="0"/>
              </a:rPr>
              <a:t>, 13</a:t>
            </a:r>
            <a:r>
              <a:rPr lang="zh-CN" altLang="en-US" sz="2800" b="1">
                <a:solidFill>
                  <a:srgbClr val="04440F"/>
                </a:solidFill>
                <a:latin typeface="Times New Roman" pitchFamily="18" charset="0"/>
                <a:cs typeface="Times New Roman" pitchFamily="18" charset="0"/>
              </a:rPr>
              <a:t>个</a:t>
            </a:r>
            <a:r>
              <a:rPr lang="en-US" altLang="zh-CN" sz="2800" b="1" i="1">
                <a:solidFill>
                  <a:srgbClr val="04440F"/>
                </a:solidFill>
                <a:latin typeface="Times New Roman" pitchFamily="18" charset="0"/>
                <a:cs typeface="Times New Roman" pitchFamily="18" charset="0"/>
              </a:rPr>
              <a:t>sp</a:t>
            </a:r>
            <a:r>
              <a:rPr lang="en-US" altLang="zh-CN" sz="2800" b="1">
                <a:solidFill>
                  <a:srgbClr val="04440F"/>
                </a:solidFill>
                <a:latin typeface="Times New Roman" pitchFamily="18" charset="0"/>
                <a:cs typeface="Times New Roman" pitchFamily="18" charset="0"/>
              </a:rPr>
              <a:t>, 1</a:t>
            </a:r>
            <a:r>
              <a:rPr lang="zh-CN" altLang="en-US" sz="2800" b="1">
                <a:solidFill>
                  <a:srgbClr val="04440F"/>
                </a:solidFill>
                <a:latin typeface="Times New Roman" pitchFamily="18" charset="0"/>
                <a:cs typeface="Times New Roman" pitchFamily="18" charset="0"/>
              </a:rPr>
              <a:t>个</a:t>
            </a:r>
            <a:r>
              <a:rPr lang="en-US" altLang="zh-CN" sz="2800" b="1" i="1">
                <a:solidFill>
                  <a:srgbClr val="04440F"/>
                </a:solidFill>
                <a:latin typeface="Times New Roman" pitchFamily="18" charset="0"/>
                <a:cs typeface="Times New Roman" pitchFamily="18" charset="0"/>
              </a:rPr>
              <a:t>nl </a:t>
            </a:r>
            <a:r>
              <a:rPr lang="en-US" altLang="zh-CN" sz="2800" b="1">
                <a:solidFill>
                  <a:srgbClr val="04440F"/>
                </a:solidFill>
                <a:latin typeface="Times New Roman" pitchFamily="18" charset="0"/>
                <a:cs typeface="Times New Roman" pitchFamily="18" charset="0"/>
              </a:rPr>
              <a:t>.</a:t>
            </a:r>
          </a:p>
          <a:p>
            <a:pPr algn="just">
              <a:lnSpc>
                <a:spcPts val="3600"/>
              </a:lnSpc>
              <a:spcBef>
                <a:spcPct val="20000"/>
              </a:spcBef>
              <a:buClr>
                <a:schemeClr val="bg2"/>
              </a:buClr>
              <a:buSzPct val="75000"/>
              <a:buFont typeface="Monotype Sorts" pitchFamily="2" charset="2"/>
              <a:buNone/>
            </a:pPr>
            <a:r>
              <a:rPr kumimoji="1" lang="en-US" altLang="zh-CN" sz="2800" b="1">
                <a:latin typeface="Times New Roman" pitchFamily="18" charset="0"/>
              </a:rPr>
              <a:t>F={3, 4, 15, 12, 13, 1, 10}</a:t>
            </a:r>
            <a:r>
              <a:rPr lang="en-US" altLang="zh-CN" sz="2800" b="1">
                <a:solidFill>
                  <a:srgbClr val="04440F"/>
                </a:solidFill>
                <a:latin typeface="Times New Roman" pitchFamily="18" charset="0"/>
                <a:cs typeface="Times New Roman" pitchFamily="18" charset="0"/>
              </a:rPr>
              <a:t> </a:t>
            </a:r>
          </a:p>
        </p:txBody>
      </p:sp>
      <p:grpSp>
        <p:nvGrpSpPr>
          <p:cNvPr id="2" name="Group 12"/>
          <p:cNvGrpSpPr>
            <a:grpSpLocks/>
          </p:cNvGrpSpPr>
          <p:nvPr/>
        </p:nvGrpSpPr>
        <p:grpSpPr bwMode="auto">
          <a:xfrm>
            <a:off x="431800" y="2889250"/>
            <a:ext cx="7775575" cy="3595688"/>
            <a:chOff x="295" y="1865"/>
            <a:chExt cx="4898" cy="2265"/>
          </a:xfrm>
        </p:grpSpPr>
        <p:grpSp>
          <p:nvGrpSpPr>
            <p:cNvPr id="3" name="Group 8"/>
            <p:cNvGrpSpPr>
              <a:grpSpLocks noChangeAspect="1"/>
            </p:cNvGrpSpPr>
            <p:nvPr/>
          </p:nvGrpSpPr>
          <p:grpSpPr bwMode="auto">
            <a:xfrm>
              <a:off x="295" y="1865"/>
              <a:ext cx="4898" cy="2265"/>
              <a:chOff x="2362" y="2688"/>
              <a:chExt cx="11191" cy="5185"/>
            </a:xfrm>
          </p:grpSpPr>
          <p:sp>
            <p:nvSpPr>
              <p:cNvPr id="179207" name="AutoShape 9"/>
              <p:cNvSpPr>
                <a:spLocks noChangeAspect="1" noChangeArrowheads="1"/>
              </p:cNvSpPr>
              <p:nvPr/>
            </p:nvSpPr>
            <p:spPr bwMode="auto">
              <a:xfrm>
                <a:off x="2362" y="2688"/>
                <a:ext cx="11191" cy="5185"/>
              </a:xfrm>
              <a:prstGeom prst="rect">
                <a:avLst/>
              </a:prstGeom>
              <a:noFill/>
              <a:ln w="9525">
                <a:noFill/>
                <a:miter lim="800000"/>
                <a:headEnd/>
                <a:tailEnd/>
              </a:ln>
            </p:spPr>
            <p:txBody>
              <a:bodyPr/>
              <a:lstStyle/>
              <a:p>
                <a:endParaRPr lang="zh-CN" altLang="en-US"/>
              </a:p>
            </p:txBody>
          </p:sp>
          <p:pic>
            <p:nvPicPr>
              <p:cNvPr id="179208" name="Picture 4"/>
              <p:cNvPicPr>
                <a:picLocks noChangeAspect="1" noChangeArrowheads="1"/>
              </p:cNvPicPr>
              <p:nvPr/>
            </p:nvPicPr>
            <p:blipFill>
              <a:blip r:embed="rId2"/>
              <a:srcRect b="10672"/>
              <a:stretch>
                <a:fillRect/>
              </a:stretch>
            </p:blipFill>
            <p:spPr bwMode="auto">
              <a:xfrm>
                <a:off x="2362" y="2688"/>
                <a:ext cx="11191" cy="4632"/>
              </a:xfrm>
              <a:prstGeom prst="rect">
                <a:avLst/>
              </a:prstGeom>
              <a:noFill/>
              <a:ln w="9525">
                <a:noFill/>
                <a:miter lim="800000"/>
                <a:headEnd/>
                <a:tailEnd/>
              </a:ln>
            </p:spPr>
          </p:pic>
        </p:grpSp>
        <p:sp>
          <p:nvSpPr>
            <p:cNvPr id="179206" name="TextBox 2"/>
            <p:cNvSpPr txBox="1">
              <a:spLocks noChangeArrowheads="1"/>
            </p:cNvSpPr>
            <p:nvPr/>
          </p:nvSpPr>
          <p:spPr bwMode="auto">
            <a:xfrm>
              <a:off x="2562" y="2224"/>
              <a:ext cx="189" cy="208"/>
            </a:xfrm>
            <a:prstGeom prst="rect">
              <a:avLst/>
            </a:prstGeom>
            <a:solidFill>
              <a:srgbClr val="FFFFFF"/>
            </a:solidFill>
            <a:ln w="9525">
              <a:noFill/>
              <a:miter lim="800000"/>
              <a:headEnd/>
              <a:tailEnd/>
            </a:ln>
          </p:spPr>
          <p:txBody>
            <a:bodyPr lIns="0" tIns="0" rIns="0" bIns="0"/>
            <a:lstStyle/>
            <a:p>
              <a:pPr algn="r"/>
              <a:r>
                <a:rPr lang="en-US" altLang="zh-CN" b="1">
                  <a:solidFill>
                    <a:srgbClr val="000000"/>
                  </a:solidFill>
                  <a:latin typeface="Times New Roman" pitchFamily="18" charset="0"/>
                </a:rPr>
                <a:t>33</a:t>
              </a:r>
              <a:endParaRPr lang="en-US" altLang="zh-CN"/>
            </a:p>
          </p:txBody>
        </p:sp>
      </p:grpSp>
    </p:spTree>
  </p:cSld>
  <p:clrMapOvr>
    <a:masterClrMapping/>
  </p:clrMapOvr>
  <p:transition>
    <p:strips dir="ru"/>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xfrm>
            <a:off x="395288" y="873125"/>
            <a:ext cx="8424862" cy="4248150"/>
          </a:xfrm>
        </p:spPr>
        <p:txBody>
          <a:bodyPr/>
          <a:lstStyle/>
          <a:p>
            <a:pPr algn="just">
              <a:buFont typeface="Monotype Sorts" pitchFamily="2" charset="2"/>
              <a:buNone/>
            </a:pPr>
            <a:endParaRPr lang="en-US" altLang="zh-CN" sz="3200" b="0" smtClean="0">
              <a:latin typeface="楷体_GB2312" pitchFamily="49" charset="-122"/>
              <a:ea typeface="楷体_GB2312" pitchFamily="49" charset="-122"/>
            </a:endParaRPr>
          </a:p>
          <a:p>
            <a:pPr algn="just">
              <a:lnSpc>
                <a:spcPct val="130000"/>
              </a:lnSpc>
              <a:buFont typeface="Wingdings" pitchFamily="2" charset="2"/>
              <a:buChar char="v"/>
            </a:pPr>
            <a:r>
              <a:rPr lang="zh-CN" altLang="en-US" sz="3200" smtClean="0"/>
              <a:t>哈夫曼编码：将哈夫曼树每个分支结点的左分支标上</a:t>
            </a:r>
            <a:r>
              <a:rPr lang="en-US" altLang="zh-CN" sz="3200" smtClean="0"/>
              <a:t>0</a:t>
            </a:r>
            <a:r>
              <a:rPr lang="zh-CN" altLang="en-US" sz="3200" smtClean="0"/>
              <a:t>，右分支标上</a:t>
            </a:r>
            <a:r>
              <a:rPr lang="en-US" altLang="zh-CN" sz="3200" smtClean="0"/>
              <a:t>1</a:t>
            </a:r>
            <a:r>
              <a:rPr lang="zh-CN" altLang="en-US" sz="3200" smtClean="0"/>
              <a:t>，把从根结点到每个叶结点的路径上的标号连接起来，作为该叶结点所代表字符的编码，这样得到的编码称为</a:t>
            </a:r>
            <a:r>
              <a:rPr lang="zh-CN" altLang="en-US" sz="3200" u="sng" smtClean="0">
                <a:solidFill>
                  <a:srgbClr val="CC0000"/>
                </a:solidFill>
              </a:rPr>
              <a:t>哈夫曼编码</a:t>
            </a:r>
            <a:r>
              <a:rPr lang="zh-CN" altLang="en-US" sz="3200" smtClean="0"/>
              <a:t>。</a:t>
            </a:r>
          </a:p>
        </p:txBody>
      </p:sp>
    </p:spTree>
  </p:cSld>
  <p:clrMapOvr>
    <a:masterClrMapping/>
  </p:clrMapOvr>
  <p:transition>
    <p:strip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1602FA96-9AD3-467E-A730-3CA4C11161D2}" type="slidenum">
              <a:rPr lang="zh-CN" altLang="en-US" smtClean="0">
                <a:ea typeface="宋体" charset="-122"/>
              </a:rPr>
              <a:pPr/>
              <a:t>13</a:t>
            </a:fld>
            <a:r>
              <a:rPr lang="en-US" altLang="zh-CN" smtClean="0">
                <a:ea typeface="宋体" charset="-122"/>
              </a:rPr>
              <a:t>  </a:t>
            </a:r>
            <a:r>
              <a:rPr lang="zh-CN" altLang="en-US" smtClean="0">
                <a:ea typeface="宋体" charset="-122"/>
              </a:rPr>
              <a:t>页</a:t>
            </a:r>
          </a:p>
        </p:txBody>
      </p:sp>
      <p:sp>
        <p:nvSpPr>
          <p:cNvPr id="78850" name="Rectangle 3"/>
          <p:cNvSpPr>
            <a:spLocks noGrp="1" noChangeArrowheads="1"/>
          </p:cNvSpPr>
          <p:nvPr>
            <p:ph type="body" idx="1"/>
          </p:nvPr>
        </p:nvSpPr>
        <p:spPr>
          <a:xfrm>
            <a:off x="312738" y="1096963"/>
            <a:ext cx="8621712" cy="5168900"/>
          </a:xfrm>
        </p:spPr>
        <p:txBody>
          <a:bodyPr/>
          <a:lstStyle/>
          <a:p>
            <a:pPr marL="0" indent="0" eaLnBrk="1" hangingPunct="1">
              <a:lnSpc>
                <a:spcPct val="85000"/>
              </a:lnSpc>
              <a:spcBef>
                <a:spcPct val="0"/>
              </a:spcBef>
              <a:spcAft>
                <a:spcPct val="20000"/>
              </a:spcAft>
              <a:buFont typeface="Wingdings" pitchFamily="2" charset="2"/>
              <a:buNone/>
            </a:pPr>
            <a:r>
              <a:rPr lang="zh-CN" altLang="en-US" sz="2400" dirty="0" smtClean="0">
                <a:latin typeface="Times New Roman" pitchFamily="18" charset="0"/>
              </a:rPr>
              <a:t>算法</a:t>
            </a:r>
            <a:r>
              <a:rPr lang="en-US" altLang="zh-CN" sz="2400" dirty="0" smtClean="0">
                <a:latin typeface="Times New Roman" pitchFamily="18" charset="0"/>
              </a:rPr>
              <a:t>NIO(</a:t>
            </a:r>
            <a:r>
              <a:rPr lang="en-US" altLang="zh-CN" sz="2400" i="1" dirty="0" smtClean="0">
                <a:latin typeface="Times New Roman" pitchFamily="18" charset="0"/>
              </a:rPr>
              <a:t> t</a:t>
            </a:r>
            <a:r>
              <a:rPr lang="en-US" altLang="zh-CN" sz="2400" dirty="0" smtClean="0">
                <a:latin typeface="Times New Roman" pitchFamily="18" charset="0"/>
              </a:rPr>
              <a:t> ) /* </a:t>
            </a:r>
            <a:r>
              <a:rPr lang="zh-CN" altLang="en-US" sz="2400" dirty="0" smtClean="0">
                <a:latin typeface="Times New Roman" pitchFamily="18" charset="0"/>
              </a:rPr>
              <a:t>设 </a:t>
            </a:r>
            <a:r>
              <a:rPr lang="en-US" altLang="zh-CN" sz="2400" i="1" dirty="0" smtClean="0">
                <a:latin typeface="Times New Roman" pitchFamily="18" charset="0"/>
              </a:rPr>
              <a:t>t </a:t>
            </a:r>
            <a:r>
              <a:rPr lang="zh-CN" altLang="en-US" sz="2400" dirty="0" smtClean="0">
                <a:latin typeface="Times New Roman" pitchFamily="18" charset="0"/>
              </a:rPr>
              <a:t>是指向一棵链接表示的二叉树 </a:t>
            </a:r>
            <a:r>
              <a:rPr lang="en-US" altLang="zh-CN" sz="2400" i="1" dirty="0" smtClean="0">
                <a:latin typeface="Times New Roman" pitchFamily="18" charset="0"/>
              </a:rPr>
              <a:t>T</a:t>
            </a:r>
            <a:r>
              <a:rPr lang="en-US" altLang="zh-CN" sz="2400" dirty="0" smtClean="0">
                <a:latin typeface="Times New Roman" pitchFamily="18" charset="0"/>
              </a:rPr>
              <a:t> </a:t>
            </a:r>
            <a:r>
              <a:rPr lang="zh-CN" altLang="en-US" sz="2400" dirty="0" smtClean="0">
                <a:latin typeface="Times New Roman" pitchFamily="18" charset="0"/>
              </a:rPr>
              <a:t>之根的指针</a:t>
            </a:r>
            <a:r>
              <a:rPr lang="en-US" altLang="zh-CN" sz="2400" dirty="0" smtClean="0">
                <a:latin typeface="Times New Roman" pitchFamily="18" charset="0"/>
              </a:rPr>
              <a:t>, NIO </a:t>
            </a:r>
            <a:r>
              <a:rPr lang="zh-CN" altLang="en-US" sz="2400" dirty="0" smtClean="0">
                <a:latin typeface="Times New Roman" pitchFamily="18" charset="0"/>
              </a:rPr>
              <a:t>利用一个辅助堆栈 </a:t>
            </a:r>
            <a:r>
              <a:rPr lang="en-US" altLang="zh-CN" sz="2400" i="1" dirty="0" smtClean="0">
                <a:latin typeface="Times New Roman" pitchFamily="18" charset="0"/>
              </a:rPr>
              <a:t>S </a:t>
            </a:r>
            <a:r>
              <a:rPr lang="zh-CN" altLang="en-US" sz="2400" dirty="0" smtClean="0">
                <a:latin typeface="Times New Roman" pitchFamily="18" charset="0"/>
              </a:rPr>
              <a:t>以中根序访问 </a:t>
            </a:r>
            <a:r>
              <a:rPr lang="en-US" altLang="zh-CN" sz="2400" i="1" dirty="0" smtClean="0">
                <a:latin typeface="Times New Roman" pitchFamily="18" charset="0"/>
              </a:rPr>
              <a:t>T </a:t>
            </a:r>
            <a:r>
              <a:rPr lang="en-US" altLang="zh-CN" sz="2400" dirty="0" smtClean="0">
                <a:latin typeface="Times New Roman" pitchFamily="18" charset="0"/>
              </a:rPr>
              <a:t> </a:t>
            </a:r>
            <a:r>
              <a:rPr lang="zh-CN" altLang="en-US" sz="2400" dirty="0" smtClean="0">
                <a:latin typeface="Times New Roman" pitchFamily="18" charset="0"/>
              </a:rPr>
              <a:t>的所有结点 *</a:t>
            </a:r>
            <a:r>
              <a:rPr lang="en-US" altLang="zh-CN" sz="2400" dirty="0" smtClean="0">
                <a:latin typeface="Times New Roman" pitchFamily="18" charset="0"/>
              </a:rPr>
              <a:t>/</a:t>
            </a:r>
          </a:p>
          <a:p>
            <a:pPr marL="0" indent="0" eaLnBrk="1" hangingPunct="1">
              <a:spcBef>
                <a:spcPct val="0"/>
              </a:spcBef>
              <a:buFont typeface="Wingdings" pitchFamily="2" charset="2"/>
              <a:buNone/>
            </a:pPr>
            <a:r>
              <a:rPr lang="en-US" altLang="zh-CN" sz="2400" dirty="0" smtClean="0">
                <a:solidFill>
                  <a:srgbClr val="0000CC"/>
                </a:solidFill>
                <a:latin typeface="Times New Roman" pitchFamily="18" charset="0"/>
              </a:rPr>
              <a:t>NIO1. [</a:t>
            </a:r>
            <a:r>
              <a:rPr lang="zh-CN" altLang="en-US" sz="2400" dirty="0" smtClean="0">
                <a:solidFill>
                  <a:srgbClr val="0000CC"/>
                </a:solidFill>
                <a:latin typeface="Times New Roman" pitchFamily="18" charset="0"/>
              </a:rPr>
              <a:t>初始化</a:t>
            </a:r>
            <a:r>
              <a:rPr lang="en-US" altLang="zh-CN" sz="2400" dirty="0" smtClean="0">
                <a:solidFill>
                  <a:srgbClr val="0000CC"/>
                </a:solidFill>
                <a:latin typeface="Times New Roman" pitchFamily="18" charset="0"/>
              </a:rPr>
              <a:t>]</a:t>
            </a:r>
          </a:p>
          <a:p>
            <a:pPr marL="0" indent="0" eaLnBrk="1" hangingPunct="1">
              <a:spcBef>
                <a:spcPct val="0"/>
              </a:spcBef>
              <a:buFont typeface="Wingdings" pitchFamily="2" charset="2"/>
              <a:buNone/>
            </a:pPr>
            <a:r>
              <a:rPr lang="en-US" altLang="zh-CN" sz="2400" dirty="0" smtClean="0">
                <a:latin typeface="Times New Roman" pitchFamily="18" charset="0"/>
              </a:rPr>
              <a:t>    CREATE ( </a:t>
            </a:r>
            <a:r>
              <a:rPr lang="en-US" altLang="zh-CN" sz="2400" i="1" dirty="0" smtClean="0">
                <a:latin typeface="Times New Roman" pitchFamily="18" charset="0"/>
              </a:rPr>
              <a:t>S</a:t>
            </a:r>
            <a:r>
              <a:rPr lang="en-US" altLang="zh-CN" sz="2400" dirty="0" smtClean="0">
                <a:latin typeface="Times New Roman" pitchFamily="18" charset="0"/>
              </a:rPr>
              <a:t> ).  </a:t>
            </a:r>
            <a:r>
              <a:rPr lang="en-US" altLang="zh-CN" sz="2400" i="1" dirty="0" smtClean="0">
                <a:latin typeface="Times New Roman" pitchFamily="18" charset="0"/>
              </a:rPr>
              <a:t>p</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i="1" dirty="0" smtClean="0">
                <a:latin typeface="Times New Roman" pitchFamily="18" charset="0"/>
              </a:rPr>
              <a:t>t</a:t>
            </a:r>
            <a:r>
              <a:rPr lang="en-US" altLang="zh-CN" sz="2400" dirty="0" smtClean="0">
                <a:latin typeface="Times New Roman" pitchFamily="18" charset="0"/>
              </a:rPr>
              <a:t> .  </a:t>
            </a:r>
            <a:r>
              <a:rPr lang="en-US" altLang="zh-CN" sz="2400" dirty="0" smtClean="0">
                <a:solidFill>
                  <a:srgbClr val="FF0000"/>
                </a:solidFill>
                <a:latin typeface="Times New Roman" pitchFamily="18" charset="0"/>
              </a:rPr>
              <a:t>// </a:t>
            </a:r>
            <a:r>
              <a:rPr lang="zh-CN" altLang="en-US" sz="2400" dirty="0" smtClean="0">
                <a:solidFill>
                  <a:srgbClr val="FF0000"/>
                </a:solidFill>
                <a:latin typeface="Times New Roman" pitchFamily="18" charset="0"/>
              </a:rPr>
              <a:t>创建一个空堆栈 </a:t>
            </a:r>
            <a:r>
              <a:rPr lang="en-US" altLang="zh-CN" sz="2400" i="1" dirty="0" smtClean="0">
                <a:solidFill>
                  <a:srgbClr val="FF0000"/>
                </a:solidFill>
                <a:latin typeface="Times New Roman" pitchFamily="18" charset="0"/>
              </a:rPr>
              <a:t>S</a:t>
            </a:r>
            <a:r>
              <a:rPr lang="en-US" altLang="zh-CN" sz="2400" dirty="0" smtClean="0">
                <a:latin typeface="Times New Roman" pitchFamily="18" charset="0"/>
              </a:rPr>
              <a:t> </a:t>
            </a:r>
          </a:p>
          <a:p>
            <a:pPr marL="0" indent="0" eaLnBrk="1" hangingPunct="1">
              <a:spcBef>
                <a:spcPct val="0"/>
              </a:spcBef>
              <a:buFont typeface="Wingdings" pitchFamily="2" charset="2"/>
              <a:buNone/>
            </a:pPr>
            <a:r>
              <a:rPr lang="en-US" altLang="zh-CN" sz="2400" dirty="0" smtClean="0">
                <a:solidFill>
                  <a:srgbClr val="0000CC"/>
                </a:solidFill>
                <a:latin typeface="Times New Roman" pitchFamily="18" charset="0"/>
              </a:rPr>
              <a:t>NIO2. [</a:t>
            </a:r>
            <a:r>
              <a:rPr lang="zh-CN" altLang="en-US" sz="2400" dirty="0" smtClean="0">
                <a:solidFill>
                  <a:srgbClr val="0000CC"/>
                </a:solidFill>
                <a:latin typeface="Times New Roman" pitchFamily="18" charset="0"/>
              </a:rPr>
              <a:t>入栈</a:t>
            </a:r>
            <a:r>
              <a:rPr lang="en-US" altLang="zh-CN" sz="2400" dirty="0" smtClean="0">
                <a:solidFill>
                  <a:srgbClr val="0000CC"/>
                </a:solidFill>
                <a:latin typeface="Times New Roman" pitchFamily="18" charset="0"/>
              </a:rPr>
              <a:t>]</a:t>
            </a:r>
          </a:p>
          <a:p>
            <a:pPr marL="0" indent="0" eaLnBrk="1" hangingPunct="1">
              <a:spcBef>
                <a:spcPct val="0"/>
              </a:spcBef>
              <a:buFont typeface="Wingdings" pitchFamily="2" charset="2"/>
              <a:buNone/>
            </a:pPr>
            <a:r>
              <a:rPr lang="en-US" altLang="zh-CN" sz="2400" dirty="0" smtClean="0">
                <a:latin typeface="Times New Roman" pitchFamily="18" charset="0"/>
              </a:rPr>
              <a:t>    WHILE </a:t>
            </a:r>
            <a:r>
              <a:rPr lang="en-US" altLang="zh-CN" sz="2400" i="1" dirty="0" smtClean="0">
                <a:latin typeface="Times New Roman" pitchFamily="18" charset="0"/>
              </a:rPr>
              <a:t>p</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DO</a:t>
            </a:r>
          </a:p>
          <a:p>
            <a:pPr marL="0" indent="0" eaLnBrk="1" hangingPunct="1">
              <a:spcBef>
                <a:spcPct val="0"/>
              </a:spcBef>
              <a:buFont typeface="Wingdings" pitchFamily="2" charset="2"/>
              <a:buNone/>
            </a:pPr>
            <a:r>
              <a:rPr lang="en-US" altLang="zh-CN" sz="2400" dirty="0" smtClean="0">
                <a:latin typeface="Times New Roman" pitchFamily="18" charset="0"/>
              </a:rPr>
              <a:t>     ( </a:t>
            </a:r>
            <a:r>
              <a:rPr lang="en-US" altLang="zh-CN" sz="2400" i="1" dirty="0" smtClean="0">
                <a:latin typeface="Times New Roman" pitchFamily="18" charset="0"/>
              </a:rPr>
              <a:t>S</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i="1" dirty="0" smtClean="0">
                <a:latin typeface="Times New Roman" pitchFamily="18" charset="0"/>
              </a:rPr>
              <a:t>p</a:t>
            </a:r>
            <a:r>
              <a:rPr lang="en-US" altLang="zh-CN" sz="2400" dirty="0" smtClean="0">
                <a:latin typeface="Times New Roman" pitchFamily="18" charset="0"/>
              </a:rPr>
              <a:t> .  </a:t>
            </a:r>
            <a:r>
              <a:rPr lang="en-US" altLang="zh-CN" sz="2400" i="1" dirty="0" smtClean="0">
                <a:latin typeface="Times New Roman" pitchFamily="18" charset="0"/>
              </a:rPr>
              <a:t>p</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i="1" dirty="0" smtClean="0">
                <a:latin typeface="Times New Roman" pitchFamily="18" charset="0"/>
              </a:rPr>
              <a:t>Left</a:t>
            </a:r>
            <a:r>
              <a:rPr lang="en-US" altLang="zh-CN" sz="2400" dirty="0" smtClean="0">
                <a:latin typeface="Times New Roman" pitchFamily="18" charset="0"/>
              </a:rPr>
              <a:t> ( </a:t>
            </a:r>
            <a:r>
              <a:rPr lang="en-US" altLang="zh-CN" sz="2400" i="1" dirty="0" smtClean="0">
                <a:latin typeface="Times New Roman" pitchFamily="18" charset="0"/>
              </a:rPr>
              <a:t>p</a:t>
            </a:r>
            <a:r>
              <a:rPr lang="en-US" altLang="zh-CN" sz="2400" dirty="0" smtClean="0">
                <a:latin typeface="Times New Roman" pitchFamily="18" charset="0"/>
              </a:rPr>
              <a:t>) . )   </a:t>
            </a:r>
            <a:r>
              <a:rPr lang="en-US" altLang="zh-CN" sz="2400" dirty="0" smtClean="0">
                <a:solidFill>
                  <a:srgbClr val="FF0000"/>
                </a:solidFill>
                <a:latin typeface="Times New Roman" pitchFamily="18" charset="0"/>
              </a:rPr>
              <a:t>//* </a:t>
            </a:r>
            <a:r>
              <a:rPr lang="zh-CN" altLang="en-US" sz="2400" dirty="0" smtClean="0">
                <a:solidFill>
                  <a:srgbClr val="FF0000"/>
                </a:solidFill>
                <a:latin typeface="Times New Roman" pitchFamily="18" charset="0"/>
              </a:rPr>
              <a:t>一直往左下方</a:t>
            </a:r>
          </a:p>
          <a:p>
            <a:pPr marL="0" indent="0" eaLnBrk="1" hangingPunct="1">
              <a:spcBef>
                <a:spcPct val="0"/>
              </a:spcBef>
              <a:buFont typeface="Wingdings" pitchFamily="2" charset="2"/>
              <a:buNone/>
            </a:pPr>
            <a:r>
              <a:rPr lang="en-US" altLang="zh-CN" sz="2400" dirty="0" smtClean="0">
                <a:solidFill>
                  <a:srgbClr val="0000CC"/>
                </a:solidFill>
                <a:latin typeface="Times New Roman" pitchFamily="18" charset="0"/>
              </a:rPr>
              <a:t>NIO3. [</a:t>
            </a:r>
            <a:r>
              <a:rPr lang="zh-CN" altLang="en-US" sz="2400" dirty="0" smtClean="0">
                <a:solidFill>
                  <a:srgbClr val="0000CC"/>
                </a:solidFill>
                <a:latin typeface="Times New Roman" pitchFamily="18" charset="0"/>
              </a:rPr>
              <a:t>栈为空</a:t>
            </a:r>
            <a:r>
              <a:rPr lang="en-US" altLang="zh-CN" sz="2400" dirty="0" smtClean="0">
                <a:solidFill>
                  <a:srgbClr val="0000CC"/>
                </a:solidFill>
                <a:latin typeface="Times New Roman" pitchFamily="18" charset="0"/>
              </a:rPr>
              <a:t>? ]</a:t>
            </a:r>
          </a:p>
          <a:p>
            <a:pPr marL="0" indent="0" eaLnBrk="1" hangingPunct="1">
              <a:spcBef>
                <a:spcPct val="0"/>
              </a:spcBef>
              <a:buFont typeface="Wingdings" pitchFamily="2" charset="2"/>
              <a:buNone/>
            </a:pPr>
            <a:r>
              <a:rPr lang="en-US" altLang="zh-CN" sz="2400" dirty="0" smtClean="0">
                <a:latin typeface="Times New Roman" pitchFamily="18" charset="0"/>
              </a:rPr>
              <a:t>    IF  </a:t>
            </a:r>
            <a:r>
              <a:rPr lang="en-US" altLang="zh-CN" sz="2400" i="1" dirty="0" smtClean="0">
                <a:latin typeface="Times New Roman" pitchFamily="18" charset="0"/>
              </a:rPr>
              <a:t>S</a:t>
            </a:r>
            <a:r>
              <a:rPr lang="zh-CN" altLang="en-US" sz="2400" dirty="0" smtClean="0">
                <a:latin typeface="Times New Roman" pitchFamily="18" charset="0"/>
              </a:rPr>
              <a:t>为空  </a:t>
            </a:r>
            <a:r>
              <a:rPr lang="en-US" altLang="zh-CN" sz="2400" dirty="0" smtClean="0">
                <a:latin typeface="Times New Roman" pitchFamily="18" charset="0"/>
              </a:rPr>
              <a:t>THEN  RETURN. </a:t>
            </a:r>
          </a:p>
          <a:p>
            <a:pPr marL="0" indent="0" eaLnBrk="1" hangingPunct="1">
              <a:spcBef>
                <a:spcPct val="0"/>
              </a:spcBef>
              <a:buFont typeface="Wingdings" pitchFamily="2" charset="2"/>
              <a:buNone/>
            </a:pPr>
            <a:r>
              <a:rPr lang="en-US" altLang="zh-CN" sz="2400" dirty="0" smtClean="0">
                <a:latin typeface="Times New Roman" pitchFamily="18" charset="0"/>
              </a:rPr>
              <a:t>    ELSE  </a:t>
            </a:r>
            <a:r>
              <a:rPr lang="en-US" altLang="zh-CN" sz="2400" i="1" dirty="0" smtClean="0">
                <a:latin typeface="Times New Roman" pitchFamily="18" charset="0"/>
              </a:rPr>
              <a:t>p</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i="1" dirty="0" smtClean="0">
                <a:latin typeface="Times New Roman" pitchFamily="18" charset="0"/>
              </a:rPr>
              <a:t>S</a:t>
            </a:r>
            <a:r>
              <a:rPr lang="en-US" altLang="zh-CN" sz="2400" dirty="0" smtClean="0">
                <a:latin typeface="Times New Roman" pitchFamily="18" charset="0"/>
              </a:rPr>
              <a:t> .</a:t>
            </a:r>
          </a:p>
          <a:p>
            <a:pPr marL="0" indent="0" eaLnBrk="1" hangingPunct="1">
              <a:spcBef>
                <a:spcPct val="0"/>
              </a:spcBef>
              <a:buFont typeface="Wingdings" pitchFamily="2" charset="2"/>
              <a:buNone/>
            </a:pPr>
            <a:r>
              <a:rPr lang="en-US" altLang="zh-CN" sz="2400" dirty="0" smtClean="0">
                <a:solidFill>
                  <a:srgbClr val="0000CC"/>
                </a:solidFill>
                <a:latin typeface="Times New Roman" pitchFamily="18" charset="0"/>
              </a:rPr>
              <a:t>NIO4. [</a:t>
            </a:r>
            <a:r>
              <a:rPr lang="zh-CN" altLang="en-US" sz="2400" dirty="0" smtClean="0">
                <a:solidFill>
                  <a:srgbClr val="0000CC"/>
                </a:solidFill>
                <a:latin typeface="Times New Roman" pitchFamily="18" charset="0"/>
              </a:rPr>
              <a:t>访问</a:t>
            </a:r>
            <a:r>
              <a:rPr lang="en-US" altLang="zh-CN" sz="2400" i="1" dirty="0" smtClean="0">
                <a:solidFill>
                  <a:srgbClr val="0000CC"/>
                </a:solidFill>
                <a:latin typeface="Times New Roman" pitchFamily="18" charset="0"/>
              </a:rPr>
              <a:t>p</a:t>
            </a:r>
            <a:r>
              <a:rPr lang="zh-CN" altLang="en-US" sz="2400" dirty="0" smtClean="0">
                <a:solidFill>
                  <a:srgbClr val="0000CC"/>
                </a:solidFill>
                <a:latin typeface="Times New Roman" pitchFamily="18" charset="0"/>
              </a:rPr>
              <a:t>，更新</a:t>
            </a:r>
            <a:r>
              <a:rPr lang="en-US" altLang="zh-CN" sz="2400" i="1" dirty="0" smtClean="0">
                <a:solidFill>
                  <a:srgbClr val="0000CC"/>
                </a:solidFill>
                <a:latin typeface="Times New Roman" pitchFamily="18" charset="0"/>
              </a:rPr>
              <a:t>p</a:t>
            </a:r>
            <a:r>
              <a:rPr lang="en-US" altLang="zh-CN" sz="2400" dirty="0" smtClean="0">
                <a:solidFill>
                  <a:srgbClr val="0000CC"/>
                </a:solidFill>
                <a:latin typeface="Times New Roman" pitchFamily="18" charset="0"/>
              </a:rPr>
              <a:t>]</a:t>
            </a:r>
          </a:p>
          <a:p>
            <a:pPr marL="0" indent="0" eaLnBrk="1" hangingPunct="1">
              <a:spcBef>
                <a:spcPct val="0"/>
              </a:spcBef>
              <a:buFont typeface="Wingdings" pitchFamily="2" charset="2"/>
              <a:buNone/>
            </a:pPr>
            <a:r>
              <a:rPr lang="en-US" altLang="zh-CN" sz="2400" dirty="0" smtClean="0">
                <a:latin typeface="Times New Roman" pitchFamily="18" charset="0"/>
              </a:rPr>
              <a:t>    PRINT (</a:t>
            </a:r>
            <a:r>
              <a:rPr lang="en-US" altLang="zh-CN" sz="2400" i="1" dirty="0" smtClean="0">
                <a:latin typeface="Times New Roman" pitchFamily="18" charset="0"/>
              </a:rPr>
              <a:t>Data</a:t>
            </a:r>
            <a:r>
              <a:rPr lang="en-US" altLang="zh-CN" sz="2400" dirty="0" smtClean="0">
                <a:latin typeface="Times New Roman" pitchFamily="18" charset="0"/>
              </a:rPr>
              <a:t> ( </a:t>
            </a:r>
            <a:r>
              <a:rPr lang="en-US" altLang="zh-CN" sz="2400" i="1" dirty="0" smtClean="0">
                <a:latin typeface="Times New Roman" pitchFamily="18" charset="0"/>
              </a:rPr>
              <a:t>p</a:t>
            </a:r>
            <a:r>
              <a:rPr lang="en-US" altLang="zh-CN" sz="2400" dirty="0" smtClean="0">
                <a:latin typeface="Times New Roman" pitchFamily="18" charset="0"/>
              </a:rPr>
              <a:t> ) ).     </a:t>
            </a:r>
            <a:r>
              <a:rPr lang="en-US" altLang="zh-CN" sz="2400" i="1" dirty="0" smtClean="0">
                <a:latin typeface="Times New Roman" pitchFamily="18" charset="0"/>
              </a:rPr>
              <a:t>p</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i="1" dirty="0" smtClean="0">
                <a:latin typeface="Times New Roman" pitchFamily="18" charset="0"/>
              </a:rPr>
              <a:t>Right</a:t>
            </a:r>
            <a:r>
              <a:rPr lang="en-US" altLang="zh-CN" sz="2400" dirty="0" smtClean="0">
                <a:latin typeface="Times New Roman" pitchFamily="18" charset="0"/>
              </a:rPr>
              <a:t> ( </a:t>
            </a:r>
            <a:r>
              <a:rPr lang="en-US" altLang="zh-CN" sz="2400" i="1" dirty="0" smtClean="0">
                <a:latin typeface="Times New Roman" pitchFamily="18" charset="0"/>
              </a:rPr>
              <a:t>p</a:t>
            </a:r>
            <a:r>
              <a:rPr lang="en-US" altLang="zh-CN" sz="2400" dirty="0" smtClean="0">
                <a:latin typeface="Times New Roman" pitchFamily="18" charset="0"/>
              </a:rPr>
              <a:t> ). </a:t>
            </a:r>
          </a:p>
          <a:p>
            <a:pPr marL="0" indent="0" eaLnBrk="1" hangingPunct="1">
              <a:spcBef>
                <a:spcPct val="0"/>
              </a:spcBef>
              <a:buFont typeface="Wingdings" pitchFamily="2" charset="2"/>
              <a:buNone/>
            </a:pPr>
            <a:r>
              <a:rPr lang="en-US" altLang="zh-CN" sz="2400" dirty="0" smtClean="0">
                <a:solidFill>
                  <a:srgbClr val="0000CC"/>
                </a:solidFill>
                <a:latin typeface="Times New Roman" pitchFamily="18" charset="0"/>
              </a:rPr>
              <a:t>NIO5. [</a:t>
            </a:r>
            <a:r>
              <a:rPr lang="zh-CN" altLang="en-US" sz="2400" dirty="0" smtClean="0">
                <a:solidFill>
                  <a:srgbClr val="0000CC"/>
                </a:solidFill>
                <a:latin typeface="Times New Roman" pitchFamily="18" charset="0"/>
              </a:rPr>
              <a:t>返回</a:t>
            </a:r>
            <a:r>
              <a:rPr lang="en-US" altLang="zh-CN" sz="2400" dirty="0" smtClean="0">
                <a:solidFill>
                  <a:srgbClr val="0000CC"/>
                </a:solidFill>
                <a:latin typeface="Times New Roman" pitchFamily="18" charset="0"/>
              </a:rPr>
              <a:t>]</a:t>
            </a:r>
          </a:p>
          <a:p>
            <a:pPr marL="0" indent="0" eaLnBrk="1" hangingPunct="1">
              <a:spcBef>
                <a:spcPct val="0"/>
              </a:spcBef>
              <a:buFont typeface="Wingdings" pitchFamily="2" charset="2"/>
              <a:buNone/>
            </a:pPr>
            <a:r>
              <a:rPr lang="en-US" altLang="zh-CN" sz="2400" dirty="0" smtClean="0">
                <a:latin typeface="Times New Roman" pitchFamily="18" charset="0"/>
              </a:rPr>
              <a:t>    GOTO</a:t>
            </a:r>
            <a:r>
              <a:rPr lang="en-US" altLang="zh-CN" sz="2400" dirty="0" smtClean="0">
                <a:solidFill>
                  <a:srgbClr val="0000CC"/>
                </a:solidFill>
                <a:latin typeface="Times New Roman" pitchFamily="18" charset="0"/>
              </a:rPr>
              <a:t> NIO2</a:t>
            </a:r>
            <a:r>
              <a:rPr lang="en-US" altLang="zh-CN" sz="2400" dirty="0" smtClean="0">
                <a:latin typeface="Times New Roman" pitchFamily="18" charset="0"/>
              </a:rPr>
              <a:t> .▐</a:t>
            </a:r>
          </a:p>
        </p:txBody>
      </p:sp>
      <p:sp>
        <p:nvSpPr>
          <p:cNvPr id="78851" name="Text Box 4"/>
          <p:cNvSpPr txBox="1">
            <a:spLocks noChangeArrowheads="1"/>
          </p:cNvSpPr>
          <p:nvPr/>
        </p:nvSpPr>
        <p:spPr bwMode="auto">
          <a:xfrm>
            <a:off x="600075" y="260350"/>
            <a:ext cx="4932363" cy="579438"/>
          </a:xfrm>
          <a:prstGeom prst="rect">
            <a:avLst/>
          </a:prstGeom>
          <a:noFill/>
          <a:ln w="9525">
            <a:noFill/>
            <a:miter lim="800000"/>
            <a:headEnd/>
            <a:tailEnd/>
          </a:ln>
        </p:spPr>
        <p:txBody>
          <a:bodyPr>
            <a:spAutoFit/>
          </a:bodyPr>
          <a:lstStyle/>
          <a:p>
            <a:pPr marL="342900" indent="-342900">
              <a:spcBef>
                <a:spcPct val="50000"/>
              </a:spcBef>
              <a:buClr>
                <a:schemeClr val="bg2"/>
              </a:buClr>
              <a:buSzPct val="75000"/>
              <a:buFont typeface="Wingdings" pitchFamily="2" charset="2"/>
              <a:buNone/>
            </a:pPr>
            <a:r>
              <a:rPr lang="zh-CN" altLang="en-US" sz="3200">
                <a:solidFill>
                  <a:srgbClr val="04440F"/>
                </a:solidFill>
              </a:rPr>
              <a:t>非递归中根遍历算法</a:t>
            </a:r>
          </a:p>
        </p:txBody>
      </p:sp>
    </p:spTree>
  </p:cSld>
  <p:clrMapOvr>
    <a:masterClrMapping/>
  </p:clrMapOvr>
  <p:transition>
    <p:strips dir="ru"/>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3810" name="Rectangle 2"/>
          <p:cNvSpPr>
            <a:spLocks noGrp="1" noChangeArrowheads="1"/>
          </p:cNvSpPr>
          <p:nvPr>
            <p:ph type="body" idx="1"/>
          </p:nvPr>
        </p:nvSpPr>
        <p:spPr>
          <a:xfrm>
            <a:off x="250825" y="549275"/>
            <a:ext cx="8388350" cy="5795963"/>
          </a:xfrm>
        </p:spPr>
        <p:txBody>
          <a:bodyPr/>
          <a:lstStyle/>
          <a:p>
            <a:pPr algn="just">
              <a:lnSpc>
                <a:spcPct val="120000"/>
              </a:lnSpc>
              <a:buClr>
                <a:srgbClr val="FF0000"/>
              </a:buClr>
              <a:buSzPct val="85000"/>
              <a:buFont typeface="Wingdings" pitchFamily="2" charset="2"/>
              <a:buChar char="n"/>
            </a:pPr>
            <a:r>
              <a:rPr lang="zh-CN" altLang="en-US" sz="3000" smtClean="0">
                <a:solidFill>
                  <a:srgbClr val="CC0000"/>
                </a:solidFill>
              </a:rPr>
              <a:t>定理</a:t>
            </a:r>
            <a:r>
              <a:rPr lang="en-US" altLang="zh-CN" sz="3000" smtClean="0">
                <a:solidFill>
                  <a:srgbClr val="CC0000"/>
                </a:solidFill>
              </a:rPr>
              <a:t>5.2</a:t>
            </a:r>
            <a:r>
              <a:rPr lang="en-US" altLang="zh-CN" sz="3000" smtClean="0"/>
              <a:t> </a:t>
            </a:r>
            <a:r>
              <a:rPr lang="zh-CN" altLang="en-US" sz="3000" smtClean="0"/>
              <a:t>在外结点权值分别为</a:t>
            </a:r>
            <a:r>
              <a:rPr lang="en-US" altLang="zh-CN" sz="3000" i="1" smtClean="0"/>
              <a:t>w</a:t>
            </a:r>
            <a:r>
              <a:rPr lang="en-US" altLang="zh-CN" sz="3000" baseline="-25000" smtClean="0"/>
              <a:t>0</a:t>
            </a:r>
            <a:r>
              <a:rPr lang="en-US" altLang="zh-CN" sz="3000" smtClean="0"/>
              <a:t>,</a:t>
            </a:r>
            <a:r>
              <a:rPr lang="en-US" altLang="zh-CN" sz="3000" i="1" smtClean="0"/>
              <a:t>w</a:t>
            </a:r>
            <a:r>
              <a:rPr lang="en-US" altLang="zh-CN" sz="3000" baseline="-25000" smtClean="0"/>
              <a:t>1</a:t>
            </a:r>
            <a:r>
              <a:rPr lang="en-US" altLang="zh-CN" sz="3000" smtClean="0"/>
              <a:t>,…,</a:t>
            </a:r>
            <a:r>
              <a:rPr lang="en-US" altLang="zh-CN" sz="3000" i="1" smtClean="0"/>
              <a:t>w</a:t>
            </a:r>
            <a:r>
              <a:rPr lang="en-US" altLang="zh-CN" sz="3000" i="1" baseline="-25000" smtClean="0"/>
              <a:t>n-</a:t>
            </a:r>
            <a:r>
              <a:rPr lang="en-US" altLang="zh-CN" sz="3000" baseline="-25000" smtClean="0"/>
              <a:t>1</a:t>
            </a:r>
            <a:r>
              <a:rPr lang="zh-CN" altLang="en-US" sz="3000" smtClean="0"/>
              <a:t>的扩充二叉树中，由哈夫曼算法构造出的哈夫曼树的带权路径长度最小，因此哈夫曼树为最优二叉树。</a:t>
            </a:r>
          </a:p>
          <a:p>
            <a:pPr algn="just">
              <a:lnSpc>
                <a:spcPct val="120000"/>
              </a:lnSpc>
              <a:buClr>
                <a:srgbClr val="FF0000"/>
              </a:buClr>
              <a:buSzPct val="85000"/>
              <a:buFont typeface="Wingdings" pitchFamily="2" charset="2"/>
              <a:buChar char="n"/>
            </a:pPr>
            <a:r>
              <a:rPr lang="zh-CN" altLang="en-US" sz="3000" smtClean="0"/>
              <a:t>根据该定理可知，对于所有的编码，哈夫曼编码使文件的总编码长度最短。实际上，哈夫曼算法的应用很广，这里只是以哈夫曼编码为例来说明哈夫曼算法。由观察可知，字符集中的字符所在的结点均是哈夫曼树中的外结点。</a:t>
            </a:r>
          </a:p>
          <a:p>
            <a:pPr algn="just">
              <a:lnSpc>
                <a:spcPct val="120000"/>
              </a:lnSpc>
              <a:buClr>
                <a:srgbClr val="FF0000"/>
              </a:buClr>
              <a:buSzPct val="85000"/>
              <a:buFont typeface="Wingdings" pitchFamily="2" charset="2"/>
              <a:buChar char="n"/>
            </a:pPr>
            <a:r>
              <a:rPr lang="zh-CN" altLang="en-US" sz="3000" smtClean="0"/>
              <a:t>哈夫曼树中</a:t>
            </a:r>
            <a:r>
              <a:rPr lang="zh-CN" altLang="en-US" sz="3000" smtClean="0">
                <a:solidFill>
                  <a:srgbClr val="CC0000"/>
                </a:solidFill>
              </a:rPr>
              <a:t>没有度为 </a:t>
            </a:r>
            <a:r>
              <a:rPr lang="en-US" altLang="zh-CN" sz="3000" smtClean="0">
                <a:solidFill>
                  <a:srgbClr val="CC0000"/>
                </a:solidFill>
              </a:rPr>
              <a:t>1 </a:t>
            </a:r>
            <a:r>
              <a:rPr lang="zh-CN" altLang="en-US" sz="3000" smtClean="0">
                <a:solidFill>
                  <a:srgbClr val="CC0000"/>
                </a:solidFill>
              </a:rPr>
              <a:t>的结点</a:t>
            </a:r>
            <a:r>
              <a:rPr lang="zh-CN" altLang="en-US" sz="3000" smtClean="0"/>
              <a:t>。</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3810">
                                            <p:txEl>
                                              <p:pRg st="2" end="2"/>
                                            </p:txEl>
                                          </p:spTgt>
                                        </p:tgtEl>
                                        <p:attrNameLst>
                                          <p:attrName>style.visibility</p:attrName>
                                        </p:attrNameLst>
                                      </p:cBhvr>
                                      <p:to>
                                        <p:strVal val="visible"/>
                                      </p:to>
                                    </p:set>
                                    <p:anim calcmode="lin" valueType="num">
                                      <p:cBhvr additive="base">
                                        <p:cTn id="7" dur="500" fill="hold"/>
                                        <p:tgtEl>
                                          <p:spTgt spid="17838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38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395288" y="512763"/>
            <a:ext cx="4105275" cy="641350"/>
          </a:xfrm>
          <a:prstGeom prst="rect">
            <a:avLst/>
          </a:prstGeom>
          <a:noFill/>
          <a:ln w="9525">
            <a:noFill/>
            <a:miter lim="800000"/>
            <a:headEnd/>
            <a:tailEnd/>
          </a:ln>
        </p:spPr>
        <p:txBody>
          <a:bodyPr>
            <a:spAutoFit/>
          </a:bodyPr>
          <a:lstStyle/>
          <a:p>
            <a:pPr eaLnBrk="1" hangingPunct="1">
              <a:spcBef>
                <a:spcPct val="50000"/>
              </a:spcBef>
            </a:pPr>
            <a:r>
              <a:rPr kumimoji="1" lang="zh-CN" altLang="en-US" sz="3600" b="1">
                <a:solidFill>
                  <a:schemeClr val="tx2"/>
                </a:solidFill>
                <a:latin typeface="Times New Roman" pitchFamily="18" charset="0"/>
              </a:rPr>
              <a:t>哈夫曼编码</a:t>
            </a:r>
          </a:p>
        </p:txBody>
      </p:sp>
      <p:sp>
        <p:nvSpPr>
          <p:cNvPr id="1784835" name="Text Box 3"/>
          <p:cNvSpPr txBox="1">
            <a:spLocks noChangeArrowheads="1"/>
          </p:cNvSpPr>
          <p:nvPr/>
        </p:nvSpPr>
        <p:spPr bwMode="auto">
          <a:xfrm>
            <a:off x="395288" y="1365250"/>
            <a:ext cx="8245475" cy="4859338"/>
          </a:xfrm>
          <a:prstGeom prst="rect">
            <a:avLst/>
          </a:prstGeom>
          <a:noFill/>
          <a:ln w="9525">
            <a:noFill/>
            <a:miter lim="800000"/>
            <a:headEnd/>
            <a:tailEnd/>
          </a:ln>
          <a:effectLst/>
        </p:spPr>
        <p:txBody>
          <a:bodyPr>
            <a:spAutoFit/>
          </a:bodyPr>
          <a:lstStyle/>
          <a:p>
            <a:pPr eaLnBrk="1" hangingPunct="1">
              <a:lnSpc>
                <a:spcPct val="105000"/>
              </a:lnSpc>
              <a:spcBef>
                <a:spcPct val="20000"/>
              </a:spcBef>
              <a:defRPr/>
            </a:pPr>
            <a:r>
              <a:rPr kumimoji="1" lang="en-US" altLang="zh-CN" sz="2800" b="1">
                <a:effectLst>
                  <a:outerShdw blurRad="38100" dist="38100" dir="2700000" algn="tl">
                    <a:srgbClr val="C0C0C0"/>
                  </a:outerShdw>
                </a:effectLst>
                <a:latin typeface="Times New Roman" pitchFamily="18" charset="0"/>
              </a:rPr>
              <a:t>    </a:t>
            </a:r>
            <a:r>
              <a:rPr kumimoji="1" lang="zh-CN" altLang="en-US" sz="3200" b="1">
                <a:latin typeface="Times New Roman" pitchFamily="18" charset="0"/>
              </a:rPr>
              <a:t>哈夫曼编码的主要用途是实现数据压缩。</a:t>
            </a:r>
            <a:endParaRPr kumimoji="1" lang="zh-CN" altLang="en-US" sz="2800" b="1">
              <a:latin typeface="Times New Roman" pitchFamily="18" charset="0"/>
            </a:endParaRPr>
          </a:p>
          <a:p>
            <a:pPr eaLnBrk="1" hangingPunct="1">
              <a:lnSpc>
                <a:spcPct val="105000"/>
              </a:lnSpc>
              <a:spcBef>
                <a:spcPct val="20000"/>
              </a:spcBef>
              <a:defRPr/>
            </a:pPr>
            <a:r>
              <a:rPr kumimoji="1" lang="zh-CN" altLang="en-US" sz="2800" b="1">
                <a:latin typeface="Times New Roman" pitchFamily="18" charset="0"/>
              </a:rPr>
              <a:t>    </a:t>
            </a:r>
            <a:r>
              <a:rPr kumimoji="1" lang="zh-CN" altLang="en-US" sz="3200" b="1">
                <a:latin typeface="Times New Roman" pitchFamily="18" charset="0"/>
              </a:rPr>
              <a:t>设给出一段报文： </a:t>
            </a:r>
          </a:p>
          <a:p>
            <a:pPr eaLnBrk="1" hangingPunct="1">
              <a:lnSpc>
                <a:spcPct val="105000"/>
              </a:lnSpc>
              <a:spcBef>
                <a:spcPct val="20000"/>
              </a:spcBef>
              <a:defRPr/>
            </a:pPr>
            <a:r>
              <a:rPr kumimoji="1" lang="zh-CN" altLang="en-US" sz="2800" b="1">
                <a:latin typeface="Times New Roman" pitchFamily="18" charset="0"/>
              </a:rPr>
              <a:t>              </a:t>
            </a:r>
            <a:r>
              <a:rPr kumimoji="1" lang="en-US" altLang="zh-CN" sz="3200" b="1">
                <a:latin typeface="Times New Roman" pitchFamily="18" charset="0"/>
              </a:rPr>
              <a:t>CAST  CAST  SAT  AT  A  TASA</a:t>
            </a:r>
            <a:endParaRPr kumimoji="1" lang="en-US" altLang="zh-CN" sz="2800" b="1">
              <a:latin typeface="Times New Roman" pitchFamily="18" charset="0"/>
            </a:endParaRPr>
          </a:p>
          <a:p>
            <a:pPr eaLnBrk="1" hangingPunct="1">
              <a:lnSpc>
                <a:spcPct val="105000"/>
              </a:lnSpc>
              <a:spcBef>
                <a:spcPct val="20000"/>
              </a:spcBef>
              <a:defRPr/>
            </a:pPr>
            <a:r>
              <a:rPr kumimoji="1" lang="en-US" altLang="zh-CN" sz="3200" b="1">
                <a:latin typeface="Times New Roman" pitchFamily="18" charset="0"/>
              </a:rPr>
              <a:t>     </a:t>
            </a:r>
            <a:r>
              <a:rPr kumimoji="1" lang="zh-CN" altLang="en-US" sz="3200" b="1">
                <a:latin typeface="Times New Roman" pitchFamily="18" charset="0"/>
              </a:rPr>
              <a:t>字符集合是 </a:t>
            </a:r>
            <a:r>
              <a:rPr kumimoji="1" lang="en-US" altLang="zh-CN" sz="3200" b="1">
                <a:latin typeface="Times New Roman" pitchFamily="18" charset="0"/>
              </a:rPr>
              <a:t>{ C, A, S, T }</a:t>
            </a:r>
          </a:p>
          <a:p>
            <a:pPr eaLnBrk="1" hangingPunct="1">
              <a:lnSpc>
                <a:spcPct val="105000"/>
              </a:lnSpc>
              <a:spcBef>
                <a:spcPct val="20000"/>
              </a:spcBef>
              <a:defRPr/>
            </a:pPr>
            <a:r>
              <a:rPr kumimoji="1" lang="en-US" altLang="zh-CN" sz="2800" b="1">
                <a:latin typeface="Times New Roman" pitchFamily="18" charset="0"/>
              </a:rPr>
              <a:t>      </a:t>
            </a:r>
            <a:r>
              <a:rPr kumimoji="1" lang="zh-CN" altLang="en-US" sz="3200" b="1">
                <a:latin typeface="Times New Roman" pitchFamily="18" charset="0"/>
              </a:rPr>
              <a:t>若给每个字符以等长编码</a:t>
            </a:r>
          </a:p>
          <a:p>
            <a:pPr eaLnBrk="1" hangingPunct="1">
              <a:lnSpc>
                <a:spcPct val="105000"/>
              </a:lnSpc>
              <a:spcBef>
                <a:spcPct val="20000"/>
              </a:spcBef>
              <a:defRPr/>
            </a:pPr>
            <a:r>
              <a:rPr kumimoji="1" lang="zh-CN" altLang="en-US" sz="3200" b="1">
                <a:latin typeface="Times New Roman" pitchFamily="18" charset="0"/>
              </a:rPr>
              <a:t>             </a:t>
            </a:r>
            <a:r>
              <a:rPr kumimoji="1" lang="en-US" altLang="zh-CN" sz="3200" b="1">
                <a:latin typeface="Times New Roman" pitchFamily="18" charset="0"/>
              </a:rPr>
              <a:t>A</a:t>
            </a:r>
            <a:r>
              <a:rPr kumimoji="1" lang="en-GB" altLang="zh-CN" sz="3200" b="1">
                <a:latin typeface="Times New Roman" pitchFamily="18" charset="0"/>
              </a:rPr>
              <a:t> : 00   T : 10    C : 01    S : 11</a:t>
            </a:r>
          </a:p>
          <a:p>
            <a:pPr eaLnBrk="1" hangingPunct="1">
              <a:lnSpc>
                <a:spcPct val="105000"/>
              </a:lnSpc>
              <a:spcBef>
                <a:spcPct val="20000"/>
              </a:spcBef>
              <a:defRPr/>
            </a:pPr>
            <a:r>
              <a:rPr kumimoji="1" lang="en-GB" altLang="zh-CN" sz="3200" b="1">
                <a:latin typeface="Times New Roman" pitchFamily="18" charset="0"/>
              </a:rPr>
              <a:t>  01001110 01001110 110010 0010 00 10001100</a:t>
            </a:r>
            <a:endParaRPr kumimoji="1" lang="en-US" altLang="zh-CN" sz="3200" b="1">
              <a:latin typeface="Times New Roman" pitchFamily="18" charset="0"/>
            </a:endParaRPr>
          </a:p>
          <a:p>
            <a:pPr eaLnBrk="1" hangingPunct="1">
              <a:lnSpc>
                <a:spcPct val="105000"/>
              </a:lnSpc>
              <a:spcBef>
                <a:spcPct val="20000"/>
              </a:spcBef>
              <a:defRPr/>
            </a:pPr>
            <a:r>
              <a:rPr kumimoji="1" lang="en-US" altLang="zh-CN" sz="3200" b="1">
                <a:latin typeface="Times New Roman" pitchFamily="18" charset="0"/>
              </a:rPr>
              <a:t>  </a:t>
            </a:r>
            <a:r>
              <a:rPr kumimoji="1" lang="zh-CN" altLang="en-US" sz="3200" b="1">
                <a:latin typeface="Times New Roman" pitchFamily="18" charset="0"/>
              </a:rPr>
              <a:t>则总编码长度为 </a:t>
            </a:r>
            <a:r>
              <a:rPr kumimoji="1" lang="en-US" altLang="zh-CN" sz="3200" b="1">
                <a:latin typeface="Times New Roman" pitchFamily="18" charset="0"/>
              </a:rPr>
              <a:t>18 * 2 = 36.</a:t>
            </a:r>
            <a:endParaRPr kumimoji="1" lang="en-US" altLang="zh-CN" sz="3200" b="1">
              <a:latin typeface="Times New Roman" pitchFamily="18" charset="0"/>
              <a:ea typeface="楷体_GB2312" pitchFamily="49" charset="-122"/>
            </a:endParaRPr>
          </a:p>
        </p:txBody>
      </p:sp>
    </p:spTree>
  </p:cSld>
  <p:clrMapOvr>
    <a:masterClrMapping/>
  </p:clrMapOvr>
  <p:transition>
    <p:pull dir="lu"/>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idx="1"/>
          </p:nvPr>
        </p:nvSpPr>
        <p:spPr>
          <a:xfrm>
            <a:off x="287338" y="188913"/>
            <a:ext cx="8497887" cy="2049462"/>
          </a:xfrm>
        </p:spPr>
        <p:txBody>
          <a:bodyPr/>
          <a:lstStyle/>
          <a:p>
            <a:pPr>
              <a:lnSpc>
                <a:spcPct val="90000"/>
              </a:lnSpc>
              <a:buFont typeface="Monotype Sorts" pitchFamily="2" charset="2"/>
              <a:buNone/>
            </a:pPr>
            <a:r>
              <a:rPr lang="en-US" altLang="zh-CN" sz="3200" smtClean="0"/>
              <a:t>[</a:t>
            </a:r>
            <a:r>
              <a:rPr lang="zh-CN" altLang="en-US" sz="3200" smtClean="0"/>
              <a:t>例</a:t>
            </a:r>
            <a:r>
              <a:rPr lang="en-US" altLang="zh-CN" sz="3200" smtClean="0"/>
              <a:t>] </a:t>
            </a:r>
            <a:r>
              <a:rPr lang="zh-CN" altLang="en-US" sz="3200" smtClean="0"/>
              <a:t>哈夫曼编码</a:t>
            </a:r>
          </a:p>
          <a:p>
            <a:pPr>
              <a:lnSpc>
                <a:spcPct val="90000"/>
              </a:lnSpc>
              <a:buFont typeface="Monotype Sorts" pitchFamily="2" charset="2"/>
              <a:buNone/>
            </a:pPr>
            <a:r>
              <a:rPr lang="zh-CN" altLang="en-US" sz="3200" smtClean="0">
                <a:solidFill>
                  <a:schemeClr val="tx2"/>
                </a:solidFill>
              </a:rPr>
              <a:t>报文：</a:t>
            </a:r>
            <a:r>
              <a:rPr lang="en-US" altLang="zh-CN" sz="3200" smtClean="0">
                <a:solidFill>
                  <a:srgbClr val="CC0000"/>
                </a:solidFill>
              </a:rPr>
              <a:t>CAST  CAST  SAT  AT  A  TASA</a:t>
            </a:r>
          </a:p>
          <a:p>
            <a:pPr>
              <a:lnSpc>
                <a:spcPct val="90000"/>
              </a:lnSpc>
              <a:buFont typeface="Monotype Sorts" pitchFamily="2" charset="2"/>
              <a:buNone/>
            </a:pPr>
            <a:r>
              <a:rPr lang="zh-CN" altLang="en-US" sz="3200" smtClean="0"/>
              <a:t>字符集合是 </a:t>
            </a:r>
            <a:r>
              <a:rPr lang="en-US" altLang="zh-CN" sz="3200" smtClean="0"/>
              <a:t>{ C, A, S, T }</a:t>
            </a:r>
            <a:r>
              <a:rPr lang="zh-CN" altLang="en-US" sz="3200" smtClean="0"/>
              <a:t>，</a:t>
            </a:r>
          </a:p>
          <a:p>
            <a:pPr>
              <a:lnSpc>
                <a:spcPct val="90000"/>
              </a:lnSpc>
              <a:buFont typeface="Monotype Sorts" pitchFamily="2" charset="2"/>
              <a:buNone/>
            </a:pPr>
            <a:r>
              <a:rPr lang="zh-CN" altLang="en-US" sz="3200" smtClean="0"/>
              <a:t>各个字符出现的频度</a:t>
            </a:r>
            <a:r>
              <a:rPr lang="en-US" altLang="zh-CN" sz="3200" smtClean="0"/>
              <a:t>(</a:t>
            </a:r>
            <a:r>
              <a:rPr lang="zh-CN" altLang="en-US" sz="3200" smtClean="0"/>
              <a:t>次数</a:t>
            </a:r>
            <a:r>
              <a:rPr lang="en-US" altLang="zh-CN" sz="3200" smtClean="0"/>
              <a:t>)</a:t>
            </a:r>
            <a:r>
              <a:rPr lang="zh-CN" altLang="en-US" sz="3200" smtClean="0"/>
              <a:t>是 </a:t>
            </a:r>
            <a:r>
              <a:rPr lang="en-US" altLang="zh-CN" sz="3200" smtClean="0"/>
              <a:t>W</a:t>
            </a:r>
            <a:r>
              <a:rPr lang="zh-CN" altLang="en-US" sz="3200" smtClean="0"/>
              <a:t>＝</a:t>
            </a:r>
            <a:r>
              <a:rPr lang="en-US" altLang="zh-CN" sz="3200" smtClean="0"/>
              <a:t>{ 2, 7, 4, 5 }</a:t>
            </a:r>
            <a:r>
              <a:rPr lang="en-US" altLang="zh-CN" sz="3200" b="0" smtClean="0">
                <a:latin typeface="幼圆" pitchFamily="49" charset="-122"/>
                <a:ea typeface="幼圆" pitchFamily="49" charset="-122"/>
              </a:rPr>
              <a:t>                                              </a:t>
            </a:r>
            <a:r>
              <a:rPr lang="en-US" altLang="zh-CN" sz="3200" smtClean="0"/>
              <a:t>         </a:t>
            </a:r>
          </a:p>
        </p:txBody>
      </p:sp>
      <p:grpSp>
        <p:nvGrpSpPr>
          <p:cNvPr id="2" name="Group 3"/>
          <p:cNvGrpSpPr>
            <a:grpSpLocks/>
          </p:cNvGrpSpPr>
          <p:nvPr/>
        </p:nvGrpSpPr>
        <p:grpSpPr bwMode="auto">
          <a:xfrm>
            <a:off x="792163" y="2492375"/>
            <a:ext cx="3771900" cy="3856038"/>
            <a:chOff x="499" y="1570"/>
            <a:chExt cx="2376" cy="2429"/>
          </a:xfrm>
        </p:grpSpPr>
        <p:sp>
          <p:nvSpPr>
            <p:cNvPr id="183304" name="Oval 4"/>
            <p:cNvSpPr>
              <a:spLocks noChangeArrowheads="1"/>
            </p:cNvSpPr>
            <p:nvPr/>
          </p:nvSpPr>
          <p:spPr bwMode="auto">
            <a:xfrm>
              <a:off x="739" y="2242"/>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183305" name="Text Box 5"/>
            <p:cNvSpPr txBox="1">
              <a:spLocks noChangeArrowheads="1"/>
            </p:cNvSpPr>
            <p:nvPr/>
          </p:nvSpPr>
          <p:spPr bwMode="auto">
            <a:xfrm>
              <a:off x="763" y="2194"/>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7</a:t>
              </a:r>
            </a:p>
          </p:txBody>
        </p:sp>
        <p:sp>
          <p:nvSpPr>
            <p:cNvPr id="183306" name="Oval 6"/>
            <p:cNvSpPr>
              <a:spLocks noChangeArrowheads="1"/>
            </p:cNvSpPr>
            <p:nvPr/>
          </p:nvSpPr>
          <p:spPr bwMode="auto">
            <a:xfrm>
              <a:off x="1171" y="277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183307" name="Text Box 7"/>
            <p:cNvSpPr txBox="1">
              <a:spLocks noChangeArrowheads="1"/>
            </p:cNvSpPr>
            <p:nvPr/>
          </p:nvSpPr>
          <p:spPr bwMode="auto">
            <a:xfrm>
              <a:off x="1195" y="272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5</a:t>
              </a:r>
            </a:p>
          </p:txBody>
        </p:sp>
        <p:sp>
          <p:nvSpPr>
            <p:cNvPr id="183308" name="Oval 8"/>
            <p:cNvSpPr>
              <a:spLocks noChangeArrowheads="1"/>
            </p:cNvSpPr>
            <p:nvPr/>
          </p:nvSpPr>
          <p:spPr bwMode="auto">
            <a:xfrm>
              <a:off x="2515" y="3346"/>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183309" name="Text Box 9"/>
            <p:cNvSpPr txBox="1">
              <a:spLocks noChangeArrowheads="1"/>
            </p:cNvSpPr>
            <p:nvPr/>
          </p:nvSpPr>
          <p:spPr bwMode="auto">
            <a:xfrm>
              <a:off x="2539" y="3298"/>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4</a:t>
              </a:r>
            </a:p>
          </p:txBody>
        </p:sp>
        <p:sp>
          <p:nvSpPr>
            <p:cNvPr id="183310" name="Oval 10"/>
            <p:cNvSpPr>
              <a:spLocks noChangeArrowheads="1"/>
            </p:cNvSpPr>
            <p:nvPr/>
          </p:nvSpPr>
          <p:spPr bwMode="auto">
            <a:xfrm>
              <a:off x="1699" y="3346"/>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183311" name="Text Box 11"/>
            <p:cNvSpPr txBox="1">
              <a:spLocks noChangeArrowheads="1"/>
            </p:cNvSpPr>
            <p:nvPr/>
          </p:nvSpPr>
          <p:spPr bwMode="auto">
            <a:xfrm>
              <a:off x="1723" y="3298"/>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2</a:t>
              </a:r>
            </a:p>
          </p:txBody>
        </p:sp>
        <p:grpSp>
          <p:nvGrpSpPr>
            <p:cNvPr id="3" name="Group 12"/>
            <p:cNvGrpSpPr>
              <a:grpSpLocks/>
            </p:cNvGrpSpPr>
            <p:nvPr/>
          </p:nvGrpSpPr>
          <p:grpSpPr bwMode="auto">
            <a:xfrm>
              <a:off x="1075" y="1570"/>
              <a:ext cx="360" cy="384"/>
              <a:chOff x="1075" y="1570"/>
              <a:chExt cx="360" cy="384"/>
            </a:xfrm>
          </p:grpSpPr>
          <p:sp>
            <p:nvSpPr>
              <p:cNvPr id="183336" name="Oval 13"/>
              <p:cNvSpPr>
                <a:spLocks noChangeArrowheads="1"/>
              </p:cNvSpPr>
              <p:nvPr/>
            </p:nvSpPr>
            <p:spPr bwMode="auto">
              <a:xfrm>
                <a:off x="1075" y="1618"/>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183337" name="Text Box 14"/>
              <p:cNvSpPr txBox="1">
                <a:spLocks noChangeArrowheads="1"/>
              </p:cNvSpPr>
              <p:nvPr/>
            </p:nvSpPr>
            <p:spPr bwMode="auto">
              <a:xfrm>
                <a:off x="1099" y="1570"/>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endParaRPr kumimoji="1" lang="zh-CN" altLang="zh-CN" sz="3200" b="1">
                  <a:latin typeface="Times New Roman" pitchFamily="18" charset="0"/>
                  <a:ea typeface="幼圆" pitchFamily="49" charset="-122"/>
                </a:endParaRPr>
              </a:p>
            </p:txBody>
          </p:sp>
        </p:grpSp>
        <p:grpSp>
          <p:nvGrpSpPr>
            <p:cNvPr id="4" name="Group 15"/>
            <p:cNvGrpSpPr>
              <a:grpSpLocks/>
            </p:cNvGrpSpPr>
            <p:nvPr/>
          </p:nvGrpSpPr>
          <p:grpSpPr bwMode="auto">
            <a:xfrm>
              <a:off x="1603" y="2098"/>
              <a:ext cx="360" cy="384"/>
              <a:chOff x="1603" y="2098"/>
              <a:chExt cx="360" cy="384"/>
            </a:xfrm>
          </p:grpSpPr>
          <p:sp>
            <p:nvSpPr>
              <p:cNvPr id="183334" name="Oval 16"/>
              <p:cNvSpPr>
                <a:spLocks noChangeArrowheads="1"/>
              </p:cNvSpPr>
              <p:nvPr/>
            </p:nvSpPr>
            <p:spPr bwMode="auto">
              <a:xfrm>
                <a:off x="1603" y="2146"/>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183335" name="Text Box 17"/>
              <p:cNvSpPr txBox="1">
                <a:spLocks noChangeArrowheads="1"/>
              </p:cNvSpPr>
              <p:nvPr/>
            </p:nvSpPr>
            <p:spPr bwMode="auto">
              <a:xfrm>
                <a:off x="1627" y="2098"/>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endParaRPr kumimoji="1" lang="zh-CN" altLang="zh-CN" sz="3200" b="1">
                  <a:latin typeface="Times New Roman" pitchFamily="18" charset="0"/>
                  <a:ea typeface="幼圆" pitchFamily="49" charset="-122"/>
                </a:endParaRPr>
              </a:p>
            </p:txBody>
          </p:sp>
        </p:grpSp>
        <p:grpSp>
          <p:nvGrpSpPr>
            <p:cNvPr id="5" name="Group 18"/>
            <p:cNvGrpSpPr>
              <a:grpSpLocks/>
            </p:cNvGrpSpPr>
            <p:nvPr/>
          </p:nvGrpSpPr>
          <p:grpSpPr bwMode="auto">
            <a:xfrm>
              <a:off x="2083" y="2674"/>
              <a:ext cx="360" cy="384"/>
              <a:chOff x="2083" y="2674"/>
              <a:chExt cx="360" cy="384"/>
            </a:xfrm>
          </p:grpSpPr>
          <p:sp>
            <p:nvSpPr>
              <p:cNvPr id="183332" name="Oval 19"/>
              <p:cNvSpPr>
                <a:spLocks noChangeArrowheads="1"/>
              </p:cNvSpPr>
              <p:nvPr/>
            </p:nvSpPr>
            <p:spPr bwMode="auto">
              <a:xfrm>
                <a:off x="2083" y="2722"/>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183333" name="Text Box 20"/>
              <p:cNvSpPr txBox="1">
                <a:spLocks noChangeArrowheads="1"/>
              </p:cNvSpPr>
              <p:nvPr/>
            </p:nvSpPr>
            <p:spPr bwMode="auto">
              <a:xfrm>
                <a:off x="2107" y="2674"/>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endParaRPr kumimoji="1" lang="zh-CN" altLang="zh-CN" sz="3200" b="1">
                  <a:latin typeface="Times New Roman" pitchFamily="18" charset="0"/>
                  <a:ea typeface="幼圆" pitchFamily="49" charset="-122"/>
                </a:endParaRPr>
              </a:p>
            </p:txBody>
          </p:sp>
        </p:grpSp>
        <p:sp>
          <p:nvSpPr>
            <p:cNvPr id="1785877" name="Text Box 21"/>
            <p:cNvSpPr txBox="1">
              <a:spLocks noChangeArrowheads="1"/>
            </p:cNvSpPr>
            <p:nvPr/>
          </p:nvSpPr>
          <p:spPr bwMode="auto">
            <a:xfrm>
              <a:off x="739" y="1858"/>
              <a:ext cx="432"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defRPr/>
              </a:pPr>
              <a:r>
                <a:rPr kumimoji="1" lang="en-US" altLang="zh-CN" sz="3200" b="1">
                  <a:effectLst>
                    <a:outerShdw blurRad="38100" dist="38100" dir="2700000" algn="tl">
                      <a:srgbClr val="C0C0C0"/>
                    </a:outerShdw>
                  </a:effectLst>
                  <a:latin typeface="Times New Roman" pitchFamily="18" charset="0"/>
                  <a:ea typeface="幼圆" pitchFamily="49" charset="-122"/>
                </a:rPr>
                <a:t>0</a:t>
              </a:r>
            </a:p>
          </p:txBody>
        </p:sp>
        <p:sp>
          <p:nvSpPr>
            <p:cNvPr id="1785878" name="Text Box 22"/>
            <p:cNvSpPr txBox="1">
              <a:spLocks noChangeArrowheads="1"/>
            </p:cNvSpPr>
            <p:nvPr/>
          </p:nvSpPr>
          <p:spPr bwMode="auto">
            <a:xfrm>
              <a:off x="1315" y="3490"/>
              <a:ext cx="384"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defRPr/>
              </a:pPr>
              <a:endParaRPr kumimoji="1" lang="zh-CN" altLang="zh-CN" sz="3200" b="1">
                <a:effectLst>
                  <a:outerShdw blurRad="38100" dist="38100" dir="2700000" algn="tl">
                    <a:srgbClr val="C0C0C0"/>
                  </a:outerShdw>
                </a:effectLst>
                <a:latin typeface="Times New Roman" pitchFamily="18" charset="0"/>
                <a:ea typeface="幼圆" pitchFamily="49" charset="-122"/>
              </a:endParaRPr>
            </a:p>
          </p:txBody>
        </p:sp>
        <p:sp>
          <p:nvSpPr>
            <p:cNvPr id="183317" name="Line 23"/>
            <p:cNvSpPr>
              <a:spLocks noChangeShapeType="1"/>
            </p:cNvSpPr>
            <p:nvPr/>
          </p:nvSpPr>
          <p:spPr bwMode="auto">
            <a:xfrm flipH="1">
              <a:off x="998" y="1954"/>
              <a:ext cx="173" cy="297"/>
            </a:xfrm>
            <a:prstGeom prst="line">
              <a:avLst/>
            </a:prstGeom>
            <a:noFill/>
            <a:ln w="31750" cap="sq">
              <a:solidFill>
                <a:srgbClr val="993366"/>
              </a:solidFill>
              <a:round/>
              <a:headEnd type="none" w="sm" len="sm"/>
              <a:tailEnd type="none" w="med" len="lg"/>
            </a:ln>
          </p:spPr>
          <p:txBody>
            <a:bodyPr wrap="none"/>
            <a:lstStyle/>
            <a:p>
              <a:endParaRPr lang="zh-CN" altLang="en-US"/>
            </a:p>
          </p:txBody>
        </p:sp>
        <p:sp>
          <p:nvSpPr>
            <p:cNvPr id="183318" name="Line 24"/>
            <p:cNvSpPr>
              <a:spLocks noChangeShapeType="1"/>
            </p:cNvSpPr>
            <p:nvPr/>
          </p:nvSpPr>
          <p:spPr bwMode="auto">
            <a:xfrm>
              <a:off x="2371" y="3010"/>
              <a:ext cx="240" cy="336"/>
            </a:xfrm>
            <a:prstGeom prst="line">
              <a:avLst/>
            </a:prstGeom>
            <a:noFill/>
            <a:ln w="31750" cap="sq">
              <a:solidFill>
                <a:srgbClr val="993366"/>
              </a:solidFill>
              <a:round/>
              <a:headEnd type="none" w="sm" len="sm"/>
              <a:tailEnd type="none" w="med" len="lg"/>
            </a:ln>
          </p:spPr>
          <p:txBody>
            <a:bodyPr wrap="none"/>
            <a:lstStyle/>
            <a:p>
              <a:endParaRPr lang="zh-CN" altLang="en-US"/>
            </a:p>
          </p:txBody>
        </p:sp>
        <p:sp>
          <p:nvSpPr>
            <p:cNvPr id="183319" name="Line 25"/>
            <p:cNvSpPr>
              <a:spLocks noChangeShapeType="1"/>
            </p:cNvSpPr>
            <p:nvPr/>
          </p:nvSpPr>
          <p:spPr bwMode="auto">
            <a:xfrm>
              <a:off x="1363" y="1906"/>
              <a:ext cx="270" cy="277"/>
            </a:xfrm>
            <a:prstGeom prst="line">
              <a:avLst/>
            </a:prstGeom>
            <a:noFill/>
            <a:ln w="31750" cap="sq">
              <a:solidFill>
                <a:srgbClr val="993366"/>
              </a:solidFill>
              <a:round/>
              <a:headEnd type="none" w="sm" len="sm"/>
              <a:tailEnd type="none" w="med" len="lg"/>
            </a:ln>
          </p:spPr>
          <p:txBody>
            <a:bodyPr wrap="none"/>
            <a:lstStyle/>
            <a:p>
              <a:endParaRPr lang="zh-CN" altLang="en-US"/>
            </a:p>
          </p:txBody>
        </p:sp>
        <p:sp>
          <p:nvSpPr>
            <p:cNvPr id="183320" name="Line 26"/>
            <p:cNvSpPr>
              <a:spLocks noChangeShapeType="1"/>
            </p:cNvSpPr>
            <p:nvPr/>
          </p:nvSpPr>
          <p:spPr bwMode="auto">
            <a:xfrm>
              <a:off x="1882" y="2432"/>
              <a:ext cx="272" cy="318"/>
            </a:xfrm>
            <a:prstGeom prst="line">
              <a:avLst/>
            </a:prstGeom>
            <a:noFill/>
            <a:ln w="31750" cap="sq">
              <a:solidFill>
                <a:srgbClr val="993366"/>
              </a:solidFill>
              <a:round/>
              <a:headEnd type="none" w="sm" len="sm"/>
              <a:tailEnd type="none" w="med" len="lg"/>
            </a:ln>
          </p:spPr>
          <p:txBody>
            <a:bodyPr wrap="none"/>
            <a:lstStyle/>
            <a:p>
              <a:endParaRPr lang="zh-CN" altLang="en-US"/>
            </a:p>
          </p:txBody>
        </p:sp>
        <p:sp>
          <p:nvSpPr>
            <p:cNvPr id="183321" name="Line 27"/>
            <p:cNvSpPr>
              <a:spLocks noChangeShapeType="1"/>
            </p:cNvSpPr>
            <p:nvPr/>
          </p:nvSpPr>
          <p:spPr bwMode="auto">
            <a:xfrm flipH="1">
              <a:off x="1459" y="2455"/>
              <a:ext cx="196" cy="363"/>
            </a:xfrm>
            <a:prstGeom prst="line">
              <a:avLst/>
            </a:prstGeom>
            <a:noFill/>
            <a:ln w="31750" cap="sq">
              <a:solidFill>
                <a:srgbClr val="993366"/>
              </a:solidFill>
              <a:round/>
              <a:headEnd type="none" w="sm" len="sm"/>
              <a:tailEnd type="none" w="med" len="lg"/>
            </a:ln>
          </p:spPr>
          <p:txBody>
            <a:bodyPr wrap="none"/>
            <a:lstStyle/>
            <a:p>
              <a:endParaRPr lang="zh-CN" altLang="en-US"/>
            </a:p>
          </p:txBody>
        </p:sp>
        <p:sp>
          <p:nvSpPr>
            <p:cNvPr id="183322" name="Line 28"/>
            <p:cNvSpPr>
              <a:spLocks noChangeShapeType="1"/>
            </p:cNvSpPr>
            <p:nvPr/>
          </p:nvSpPr>
          <p:spPr bwMode="auto">
            <a:xfrm flipH="1">
              <a:off x="1987" y="3058"/>
              <a:ext cx="192" cy="336"/>
            </a:xfrm>
            <a:prstGeom prst="line">
              <a:avLst/>
            </a:prstGeom>
            <a:noFill/>
            <a:ln w="31750" cap="sq">
              <a:solidFill>
                <a:srgbClr val="993366"/>
              </a:solidFill>
              <a:round/>
              <a:headEnd type="none" w="sm" len="sm"/>
              <a:tailEnd type="none" w="med" len="lg"/>
            </a:ln>
          </p:spPr>
          <p:txBody>
            <a:bodyPr wrap="none"/>
            <a:lstStyle/>
            <a:p>
              <a:endParaRPr lang="zh-CN" altLang="en-US"/>
            </a:p>
          </p:txBody>
        </p:sp>
        <p:sp>
          <p:nvSpPr>
            <p:cNvPr id="1785885" name="Text Box 29"/>
            <p:cNvSpPr txBox="1">
              <a:spLocks noChangeArrowheads="1"/>
            </p:cNvSpPr>
            <p:nvPr/>
          </p:nvSpPr>
          <p:spPr bwMode="auto">
            <a:xfrm>
              <a:off x="2419" y="2914"/>
              <a:ext cx="432"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defRPr/>
              </a:pPr>
              <a:r>
                <a:rPr kumimoji="1" lang="en-US" altLang="zh-CN" sz="3200" b="1">
                  <a:effectLst>
                    <a:outerShdw blurRad="38100" dist="38100" dir="2700000" algn="tl">
                      <a:srgbClr val="C0C0C0"/>
                    </a:outerShdw>
                  </a:effectLst>
                  <a:latin typeface="Times New Roman" pitchFamily="18" charset="0"/>
                  <a:ea typeface="幼圆" pitchFamily="49" charset="-122"/>
                </a:rPr>
                <a:t>1</a:t>
              </a:r>
            </a:p>
          </p:txBody>
        </p:sp>
        <p:sp>
          <p:nvSpPr>
            <p:cNvPr id="1785886" name="Text Box 30"/>
            <p:cNvSpPr txBox="1">
              <a:spLocks noChangeArrowheads="1"/>
            </p:cNvSpPr>
            <p:nvPr/>
          </p:nvSpPr>
          <p:spPr bwMode="auto">
            <a:xfrm>
              <a:off x="1411" y="1762"/>
              <a:ext cx="432"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defRPr/>
              </a:pPr>
              <a:r>
                <a:rPr kumimoji="1" lang="en-US" altLang="zh-CN" sz="3200" b="1">
                  <a:effectLst>
                    <a:outerShdw blurRad="38100" dist="38100" dir="2700000" algn="tl">
                      <a:srgbClr val="C0C0C0"/>
                    </a:outerShdw>
                  </a:effectLst>
                  <a:latin typeface="Times New Roman" pitchFamily="18" charset="0"/>
                  <a:ea typeface="幼圆" pitchFamily="49" charset="-122"/>
                </a:rPr>
                <a:t>1</a:t>
              </a:r>
            </a:p>
          </p:txBody>
        </p:sp>
        <p:sp>
          <p:nvSpPr>
            <p:cNvPr id="1785887" name="Text Box 31"/>
            <p:cNvSpPr txBox="1">
              <a:spLocks noChangeArrowheads="1"/>
            </p:cNvSpPr>
            <p:nvPr/>
          </p:nvSpPr>
          <p:spPr bwMode="auto">
            <a:xfrm>
              <a:off x="1939" y="2338"/>
              <a:ext cx="432"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defRPr/>
              </a:pPr>
              <a:r>
                <a:rPr kumimoji="1" lang="en-US" altLang="zh-CN" sz="3200" b="1">
                  <a:effectLst>
                    <a:outerShdw blurRad="38100" dist="38100" dir="2700000" algn="tl">
                      <a:srgbClr val="C0C0C0"/>
                    </a:outerShdw>
                  </a:effectLst>
                  <a:latin typeface="Times New Roman" pitchFamily="18" charset="0"/>
                  <a:ea typeface="幼圆" pitchFamily="49" charset="-122"/>
                </a:rPr>
                <a:t>1</a:t>
              </a:r>
            </a:p>
          </p:txBody>
        </p:sp>
        <p:sp>
          <p:nvSpPr>
            <p:cNvPr id="1785888" name="Text Box 32"/>
            <p:cNvSpPr txBox="1">
              <a:spLocks noChangeArrowheads="1"/>
            </p:cNvSpPr>
            <p:nvPr/>
          </p:nvSpPr>
          <p:spPr bwMode="auto">
            <a:xfrm>
              <a:off x="1219" y="2386"/>
              <a:ext cx="432"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defRPr/>
              </a:pPr>
              <a:r>
                <a:rPr kumimoji="1" lang="en-US" altLang="zh-CN" sz="3200" b="1">
                  <a:effectLst>
                    <a:outerShdw blurRad="38100" dist="38100" dir="2700000" algn="tl">
                      <a:srgbClr val="C0C0C0"/>
                    </a:outerShdw>
                  </a:effectLst>
                  <a:latin typeface="Times New Roman" pitchFamily="18" charset="0"/>
                  <a:ea typeface="幼圆" pitchFamily="49" charset="-122"/>
                </a:rPr>
                <a:t>0</a:t>
              </a:r>
            </a:p>
          </p:txBody>
        </p:sp>
        <p:sp>
          <p:nvSpPr>
            <p:cNvPr id="1785889" name="Text Box 33"/>
            <p:cNvSpPr txBox="1">
              <a:spLocks noChangeArrowheads="1"/>
            </p:cNvSpPr>
            <p:nvPr/>
          </p:nvSpPr>
          <p:spPr bwMode="auto">
            <a:xfrm>
              <a:off x="1747" y="2962"/>
              <a:ext cx="432"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defRPr/>
              </a:pPr>
              <a:r>
                <a:rPr kumimoji="1" lang="en-US" altLang="zh-CN" sz="3200" b="1">
                  <a:effectLst>
                    <a:outerShdw blurRad="38100" dist="38100" dir="2700000" algn="tl">
                      <a:srgbClr val="C0C0C0"/>
                    </a:outerShdw>
                  </a:effectLst>
                  <a:latin typeface="Times New Roman" pitchFamily="18" charset="0"/>
                  <a:ea typeface="幼圆" pitchFamily="49" charset="-122"/>
                </a:rPr>
                <a:t>0</a:t>
              </a:r>
            </a:p>
          </p:txBody>
        </p:sp>
        <p:sp>
          <p:nvSpPr>
            <p:cNvPr id="1785890" name="Text Box 34"/>
            <p:cNvSpPr txBox="1">
              <a:spLocks noChangeArrowheads="1"/>
            </p:cNvSpPr>
            <p:nvPr/>
          </p:nvSpPr>
          <p:spPr bwMode="auto">
            <a:xfrm>
              <a:off x="979" y="3010"/>
              <a:ext cx="384"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defRPr/>
              </a:pPr>
              <a:r>
                <a:rPr kumimoji="1" lang="en-US" altLang="zh-CN" sz="3200" b="1">
                  <a:effectLst>
                    <a:outerShdw blurRad="38100" dist="38100" dir="2700000" algn="tl">
                      <a:srgbClr val="C0C0C0"/>
                    </a:outerShdw>
                  </a:effectLst>
                  <a:latin typeface="Times New Roman" pitchFamily="18" charset="0"/>
                  <a:ea typeface="幼圆" pitchFamily="49" charset="-122"/>
                </a:rPr>
                <a:t>T</a:t>
              </a:r>
            </a:p>
          </p:txBody>
        </p:sp>
        <p:sp>
          <p:nvSpPr>
            <p:cNvPr id="1785891" name="Text Box 35"/>
            <p:cNvSpPr txBox="1">
              <a:spLocks noChangeArrowheads="1"/>
            </p:cNvSpPr>
            <p:nvPr/>
          </p:nvSpPr>
          <p:spPr bwMode="auto">
            <a:xfrm>
              <a:off x="499" y="2434"/>
              <a:ext cx="384"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defRPr/>
              </a:pPr>
              <a:r>
                <a:rPr kumimoji="1" lang="en-US" altLang="zh-CN" sz="3200" b="1">
                  <a:effectLst>
                    <a:outerShdw blurRad="38100" dist="38100" dir="2700000" algn="tl">
                      <a:srgbClr val="C0C0C0"/>
                    </a:outerShdw>
                  </a:effectLst>
                  <a:latin typeface="Times New Roman" pitchFamily="18" charset="0"/>
                  <a:ea typeface="幼圆" pitchFamily="49" charset="-122"/>
                </a:rPr>
                <a:t>A</a:t>
              </a:r>
            </a:p>
          </p:txBody>
        </p:sp>
        <p:sp>
          <p:nvSpPr>
            <p:cNvPr id="1785892" name="Text Box 36"/>
            <p:cNvSpPr txBox="1">
              <a:spLocks noChangeArrowheads="1"/>
            </p:cNvSpPr>
            <p:nvPr/>
          </p:nvSpPr>
          <p:spPr bwMode="auto">
            <a:xfrm>
              <a:off x="1507" y="3586"/>
              <a:ext cx="384"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defRPr/>
              </a:pPr>
              <a:r>
                <a:rPr kumimoji="1" lang="en-US" altLang="zh-CN" sz="3200" b="1">
                  <a:effectLst>
                    <a:outerShdw blurRad="38100" dist="38100" dir="2700000" algn="tl">
                      <a:srgbClr val="C0C0C0"/>
                    </a:outerShdw>
                  </a:effectLst>
                  <a:latin typeface="Times New Roman" pitchFamily="18" charset="0"/>
                  <a:ea typeface="幼圆" pitchFamily="49" charset="-122"/>
                </a:rPr>
                <a:t>C</a:t>
              </a:r>
            </a:p>
          </p:txBody>
        </p:sp>
        <p:sp>
          <p:nvSpPr>
            <p:cNvPr id="1785893" name="Text Box 37"/>
            <p:cNvSpPr txBox="1">
              <a:spLocks noChangeArrowheads="1"/>
            </p:cNvSpPr>
            <p:nvPr/>
          </p:nvSpPr>
          <p:spPr bwMode="auto">
            <a:xfrm>
              <a:off x="2371" y="3634"/>
              <a:ext cx="384"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defRPr/>
              </a:pPr>
              <a:r>
                <a:rPr kumimoji="1" lang="en-US" altLang="zh-CN" sz="3200" b="1">
                  <a:effectLst>
                    <a:outerShdw blurRad="38100" dist="38100" dir="2700000" algn="tl">
                      <a:srgbClr val="C0C0C0"/>
                    </a:outerShdw>
                  </a:effectLst>
                  <a:latin typeface="Times New Roman" pitchFamily="18" charset="0"/>
                  <a:ea typeface="幼圆" pitchFamily="49" charset="-122"/>
                </a:rPr>
                <a:t>S</a:t>
              </a:r>
            </a:p>
          </p:txBody>
        </p:sp>
      </p:grpSp>
      <p:sp>
        <p:nvSpPr>
          <p:cNvPr id="183300" name="Text Box 38"/>
          <p:cNvSpPr txBox="1">
            <a:spLocks noChangeArrowheads="1"/>
          </p:cNvSpPr>
          <p:nvPr/>
        </p:nvSpPr>
        <p:spPr bwMode="auto">
          <a:xfrm>
            <a:off x="5003800" y="2384425"/>
            <a:ext cx="3816350" cy="3725863"/>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2800" b="1">
                <a:solidFill>
                  <a:srgbClr val="04440F"/>
                </a:solidFill>
                <a:latin typeface="Times New Roman" pitchFamily="18" charset="0"/>
              </a:rPr>
              <a:t>编码</a:t>
            </a:r>
          </a:p>
          <a:p>
            <a:pPr eaLnBrk="1" hangingPunct="1">
              <a:spcBef>
                <a:spcPct val="50000"/>
              </a:spcBef>
            </a:pPr>
            <a:r>
              <a:rPr kumimoji="1" lang="zh-CN" altLang="en-US" sz="2800" b="1">
                <a:solidFill>
                  <a:srgbClr val="04440F"/>
                </a:solidFill>
                <a:latin typeface="Times New Roman" pitchFamily="18" charset="0"/>
              </a:rPr>
              <a:t>   </a:t>
            </a:r>
            <a:r>
              <a:rPr kumimoji="1" lang="en-US" altLang="zh-CN" sz="2800" b="1">
                <a:solidFill>
                  <a:srgbClr val="04440F"/>
                </a:solidFill>
                <a:latin typeface="Times New Roman" pitchFamily="18" charset="0"/>
              </a:rPr>
              <a:t>A (0)</a:t>
            </a:r>
          </a:p>
          <a:p>
            <a:pPr eaLnBrk="1" hangingPunct="1">
              <a:spcBef>
                <a:spcPct val="50000"/>
              </a:spcBef>
            </a:pPr>
            <a:r>
              <a:rPr kumimoji="1" lang="en-US" altLang="zh-CN" sz="2800" b="1">
                <a:solidFill>
                  <a:srgbClr val="04440F"/>
                </a:solidFill>
                <a:latin typeface="Times New Roman" pitchFamily="18" charset="0"/>
              </a:rPr>
              <a:t>   T (10)</a:t>
            </a:r>
          </a:p>
          <a:p>
            <a:pPr eaLnBrk="1" hangingPunct="1">
              <a:spcBef>
                <a:spcPct val="50000"/>
              </a:spcBef>
            </a:pPr>
            <a:r>
              <a:rPr kumimoji="1" lang="en-US" altLang="zh-CN" sz="2800" b="1">
                <a:solidFill>
                  <a:srgbClr val="04440F"/>
                </a:solidFill>
                <a:latin typeface="Times New Roman" pitchFamily="18" charset="0"/>
              </a:rPr>
              <a:t>   C (110)</a:t>
            </a:r>
          </a:p>
          <a:p>
            <a:pPr eaLnBrk="1" hangingPunct="1">
              <a:spcBef>
                <a:spcPct val="50000"/>
              </a:spcBef>
            </a:pPr>
            <a:r>
              <a:rPr kumimoji="1" lang="en-US" altLang="zh-CN" sz="2800" b="1">
                <a:solidFill>
                  <a:srgbClr val="04440F"/>
                </a:solidFill>
                <a:latin typeface="Times New Roman" pitchFamily="18" charset="0"/>
              </a:rPr>
              <a:t>   S (111)</a:t>
            </a:r>
          </a:p>
          <a:p>
            <a:pPr eaLnBrk="1" hangingPunct="1">
              <a:spcBef>
                <a:spcPct val="50000"/>
              </a:spcBef>
            </a:pPr>
            <a:r>
              <a:rPr kumimoji="1" lang="zh-CN" altLang="en-US" sz="2800" b="1">
                <a:latin typeface="Times New Roman" pitchFamily="18" charset="0"/>
              </a:rPr>
              <a:t>总编码长度为</a:t>
            </a:r>
            <a:r>
              <a:rPr kumimoji="1" lang="en-US" altLang="zh-CN" sz="2800" b="1">
                <a:latin typeface="Times New Roman" pitchFamily="18" charset="0"/>
              </a:rPr>
              <a:t>35</a:t>
            </a:r>
          </a:p>
        </p:txBody>
      </p:sp>
      <p:sp>
        <p:nvSpPr>
          <p:cNvPr id="183301" name="Text Box 39"/>
          <p:cNvSpPr txBox="1">
            <a:spLocks noChangeArrowheads="1"/>
          </p:cNvSpPr>
          <p:nvPr/>
        </p:nvSpPr>
        <p:spPr bwMode="auto">
          <a:xfrm>
            <a:off x="3419475" y="4797425"/>
            <a:ext cx="360363" cy="579438"/>
          </a:xfrm>
          <a:prstGeom prst="rect">
            <a:avLst/>
          </a:prstGeom>
          <a:noFill/>
          <a:ln w="9525" algn="ctr">
            <a:noFill/>
            <a:miter lim="800000"/>
            <a:headEnd/>
            <a:tailEnd/>
          </a:ln>
        </p:spPr>
        <p:txBody>
          <a:bodyPr>
            <a:spAutoFit/>
          </a:bodyPr>
          <a:lstStyle/>
          <a:p>
            <a:pPr eaLnBrk="1" hangingPunct="1">
              <a:spcBef>
                <a:spcPct val="50000"/>
              </a:spcBef>
            </a:pPr>
            <a:r>
              <a:rPr kumimoji="1" lang="en-US" altLang="zh-CN" sz="3200" b="1">
                <a:latin typeface="Times New Roman" pitchFamily="18" charset="0"/>
              </a:rPr>
              <a:t>6</a:t>
            </a:r>
          </a:p>
        </p:txBody>
      </p:sp>
      <p:sp>
        <p:nvSpPr>
          <p:cNvPr id="183302" name="Text Box 40"/>
          <p:cNvSpPr txBox="1">
            <a:spLocks noChangeArrowheads="1"/>
          </p:cNvSpPr>
          <p:nvPr/>
        </p:nvSpPr>
        <p:spPr bwMode="auto">
          <a:xfrm>
            <a:off x="2627313" y="3933825"/>
            <a:ext cx="431800" cy="487363"/>
          </a:xfrm>
          <a:prstGeom prst="rect">
            <a:avLst/>
          </a:prstGeom>
          <a:noFill/>
          <a:ln w="9525" algn="ctr">
            <a:noFill/>
            <a:miter lim="800000"/>
            <a:headEnd/>
            <a:tailEnd/>
          </a:ln>
        </p:spPr>
        <p:txBody>
          <a:bodyPr lIns="0" tIns="0" rIns="0" bIns="0">
            <a:spAutoFit/>
          </a:bodyPr>
          <a:lstStyle/>
          <a:p>
            <a:pPr eaLnBrk="1" hangingPunct="1">
              <a:spcBef>
                <a:spcPct val="50000"/>
              </a:spcBef>
            </a:pPr>
            <a:r>
              <a:rPr kumimoji="1" lang="en-US" altLang="zh-CN" sz="3200" b="1">
                <a:latin typeface="Times New Roman" pitchFamily="18" charset="0"/>
              </a:rPr>
              <a:t>11</a:t>
            </a:r>
          </a:p>
        </p:txBody>
      </p:sp>
      <p:sp>
        <p:nvSpPr>
          <p:cNvPr id="183303" name="Text Box 41"/>
          <p:cNvSpPr txBox="1">
            <a:spLocks noChangeArrowheads="1"/>
          </p:cNvSpPr>
          <p:nvPr/>
        </p:nvSpPr>
        <p:spPr bwMode="auto">
          <a:xfrm>
            <a:off x="1835150" y="3068638"/>
            <a:ext cx="431800" cy="487362"/>
          </a:xfrm>
          <a:prstGeom prst="rect">
            <a:avLst/>
          </a:prstGeom>
          <a:noFill/>
          <a:ln w="9525" algn="ctr">
            <a:noFill/>
            <a:miter lim="800000"/>
            <a:headEnd/>
            <a:tailEnd/>
          </a:ln>
        </p:spPr>
        <p:txBody>
          <a:bodyPr lIns="0" tIns="0" rIns="0" bIns="0">
            <a:spAutoFit/>
          </a:bodyPr>
          <a:lstStyle/>
          <a:p>
            <a:pPr eaLnBrk="1" hangingPunct="1">
              <a:spcBef>
                <a:spcPct val="50000"/>
              </a:spcBef>
            </a:pPr>
            <a:r>
              <a:rPr kumimoji="1" lang="en-US" altLang="zh-CN" sz="3200" b="1">
                <a:latin typeface="Times New Roman" pitchFamily="18" charset="0"/>
              </a:rPr>
              <a:t>18</a:t>
            </a:r>
          </a:p>
        </p:txBody>
      </p:sp>
    </p:spTree>
  </p:cSld>
  <p:clrMapOvr>
    <a:masterClrMapping/>
  </p:clrMapOvr>
  <p:transition>
    <p:zoom/>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xfrm>
            <a:off x="539750" y="1196975"/>
            <a:ext cx="8208963" cy="4362450"/>
          </a:xfrm>
        </p:spPr>
        <p:txBody>
          <a:bodyPr/>
          <a:lstStyle/>
          <a:p>
            <a:pPr>
              <a:lnSpc>
                <a:spcPct val="120000"/>
              </a:lnSpc>
              <a:buClr>
                <a:srgbClr val="000099"/>
              </a:buClr>
              <a:buSzPct val="85000"/>
              <a:buFont typeface="Wingdings" pitchFamily="2" charset="2"/>
              <a:buChar char="u"/>
            </a:pPr>
            <a:r>
              <a:rPr lang="zh-CN" altLang="en-US" sz="3200" smtClean="0"/>
              <a:t>在构造哈夫曼树的过程中，没有一片树叶是其他树叶的祖先，所以每个叶结点对应的编码不可能是其他叶结点对应的编码的前缀，由此可知</a:t>
            </a:r>
            <a:r>
              <a:rPr lang="zh-CN" altLang="en-US" sz="3200" smtClean="0">
                <a:solidFill>
                  <a:srgbClr val="CC0000"/>
                </a:solidFill>
              </a:rPr>
              <a:t>哈夫曼编码是二进制的前缀码</a:t>
            </a:r>
            <a:r>
              <a:rPr lang="zh-CN" altLang="en-US" sz="3200" smtClean="0"/>
              <a:t>。</a:t>
            </a:r>
          </a:p>
          <a:p>
            <a:pPr>
              <a:lnSpc>
                <a:spcPct val="120000"/>
              </a:lnSpc>
              <a:buClr>
                <a:srgbClr val="000099"/>
              </a:buClr>
              <a:buSzPct val="85000"/>
              <a:buFont typeface="Wingdings" pitchFamily="2" charset="2"/>
              <a:buChar char="u"/>
            </a:pPr>
            <a:r>
              <a:rPr lang="zh-CN" altLang="en-US" sz="3200" smtClean="0">
                <a:solidFill>
                  <a:schemeClr val="tx2"/>
                </a:solidFill>
              </a:rPr>
              <a:t>思考：哈夫曼编码是否唯一？</a:t>
            </a:r>
          </a:p>
        </p:txBody>
      </p:sp>
    </p:spTree>
  </p:cSld>
  <p:clrMapOvr>
    <a:masterClrMapping/>
  </p:clrMapOvr>
  <p:transition>
    <p:strips dir="ru"/>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sz="half" idx="1"/>
          </p:nvPr>
        </p:nvSpPr>
        <p:spPr>
          <a:xfrm>
            <a:off x="539750" y="1371600"/>
            <a:ext cx="8388350" cy="4289425"/>
          </a:xfrm>
        </p:spPr>
        <p:txBody>
          <a:bodyPr/>
          <a:lstStyle/>
          <a:p>
            <a:pPr marL="0" indent="0" algn="just">
              <a:lnSpc>
                <a:spcPct val="120000"/>
              </a:lnSpc>
              <a:buFont typeface="Monotype Sorts" pitchFamily="2" charset="2"/>
              <a:buNone/>
            </a:pPr>
            <a:r>
              <a:rPr lang="en-US" altLang="zh-CN" sz="3200" smtClean="0"/>
              <a:t> </a:t>
            </a:r>
            <a:r>
              <a:rPr lang="zh-CN" altLang="en-US" sz="3200" smtClean="0"/>
              <a:t>哈夫曼树中每个结点的结构为：</a:t>
            </a:r>
            <a:endParaRPr lang="zh-CN" altLang="en-US" sz="3200" i="1" smtClean="0"/>
          </a:p>
          <a:p>
            <a:pPr marL="0" indent="0" algn="just">
              <a:lnSpc>
                <a:spcPct val="120000"/>
              </a:lnSpc>
            </a:pPr>
            <a:endParaRPr lang="zh-CN" altLang="en-US" sz="3200" i="1" smtClean="0"/>
          </a:p>
          <a:p>
            <a:pPr marL="0" indent="0" algn="just">
              <a:lnSpc>
                <a:spcPct val="120000"/>
              </a:lnSpc>
            </a:pPr>
            <a:endParaRPr lang="zh-CN" altLang="en-US" sz="3200" i="1" smtClean="0"/>
          </a:p>
          <a:p>
            <a:pPr marL="0" indent="0" algn="just">
              <a:lnSpc>
                <a:spcPct val="120000"/>
              </a:lnSpc>
              <a:buFont typeface="Monotype Sorts" pitchFamily="2" charset="2"/>
              <a:buNone/>
            </a:pPr>
            <a:r>
              <a:rPr lang="zh-CN" altLang="en-US" sz="3200" smtClean="0"/>
              <a:t>其中，</a:t>
            </a:r>
            <a:r>
              <a:rPr lang="en-US" altLang="zh-CN" sz="3200" i="1" smtClean="0"/>
              <a:t>LLINK</a:t>
            </a:r>
            <a:r>
              <a:rPr lang="zh-CN" altLang="en-US" sz="3200" smtClean="0"/>
              <a:t>和</a:t>
            </a:r>
            <a:r>
              <a:rPr lang="en-US" altLang="zh-CN" sz="3200" i="1" smtClean="0"/>
              <a:t>RLINK</a:t>
            </a:r>
            <a:r>
              <a:rPr lang="zh-CN" altLang="en-US" sz="3200" smtClean="0"/>
              <a:t>为链接域，</a:t>
            </a:r>
            <a:r>
              <a:rPr lang="en-US" altLang="zh-CN" sz="3200" i="1" smtClean="0"/>
              <a:t>INFO</a:t>
            </a:r>
            <a:r>
              <a:rPr lang="zh-CN" altLang="en-US" sz="3200" smtClean="0"/>
              <a:t>为信息域，</a:t>
            </a:r>
            <a:r>
              <a:rPr lang="en-US" altLang="zh-CN" sz="3200" i="1" smtClean="0"/>
              <a:t>Weight</a:t>
            </a:r>
            <a:r>
              <a:rPr lang="zh-CN" altLang="en-US" sz="3200" smtClean="0"/>
              <a:t>为该结点的权值。</a:t>
            </a:r>
          </a:p>
        </p:txBody>
      </p:sp>
      <p:graphicFrame>
        <p:nvGraphicFramePr>
          <p:cNvPr id="1787907" name="Group 3"/>
          <p:cNvGraphicFramePr>
            <a:graphicFrameLocks noGrp="1"/>
          </p:cNvGraphicFramePr>
          <p:nvPr>
            <p:ph sz="half" idx="2"/>
          </p:nvPr>
        </p:nvGraphicFramePr>
        <p:xfrm>
          <a:off x="539750" y="2257425"/>
          <a:ext cx="8208963" cy="649288"/>
        </p:xfrm>
        <a:graphic>
          <a:graphicData uri="http://schemas.openxmlformats.org/drawingml/2006/table">
            <a:tbl>
              <a:tblPr/>
              <a:tblGrid>
                <a:gridCol w="2052638"/>
                <a:gridCol w="2054225"/>
                <a:gridCol w="2012950"/>
                <a:gridCol w="2089150"/>
              </a:tblGrid>
              <a:tr h="649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800" b="1" i="1" u="none" strike="noStrike" cap="none" normalizeH="0" baseline="0" smtClean="0">
                          <a:ln>
                            <a:noFill/>
                          </a:ln>
                          <a:solidFill>
                            <a:schemeClr val="tx1"/>
                          </a:solidFill>
                          <a:effectLst/>
                          <a:latin typeface="Times New Roman" pitchFamily="18" charset="0"/>
                          <a:ea typeface="仿宋_GB2312" pitchFamily="49" charset="-122"/>
                        </a:rPr>
                        <a:t>LLINK</a:t>
                      </a:r>
                      <a:endParaRPr kumimoji="1" lang="en-US" altLang="zh-CN" sz="2800" b="1" i="0" u="none" strike="noStrike" cap="none" normalizeH="0" baseline="0" smtClean="0">
                        <a:ln>
                          <a:noFill/>
                        </a:ln>
                        <a:solidFill>
                          <a:schemeClr val="tx1"/>
                        </a:solidFill>
                        <a:effectLst/>
                        <a:latin typeface="Times New Roman"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800" b="1" i="1" u="none" strike="noStrike" cap="none" normalizeH="0" baseline="0" smtClean="0">
                          <a:ln>
                            <a:noFill/>
                          </a:ln>
                          <a:solidFill>
                            <a:schemeClr val="tx1"/>
                          </a:solidFill>
                          <a:effectLst/>
                          <a:latin typeface="Times New Roman" pitchFamily="18" charset="0"/>
                          <a:ea typeface="仿宋_GB2312" pitchFamily="49" charset="-122"/>
                        </a:rPr>
                        <a:t>INFO</a:t>
                      </a:r>
                      <a:endParaRPr kumimoji="1" lang="en-US" altLang="zh-CN" sz="2800" b="1" i="0" u="none" strike="noStrike" cap="none" normalizeH="0" baseline="0" smtClean="0">
                        <a:ln>
                          <a:noFill/>
                        </a:ln>
                        <a:solidFill>
                          <a:schemeClr val="tx1"/>
                        </a:solidFill>
                        <a:effectLst/>
                        <a:latin typeface="Times New Roman"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800" b="1" i="1" u="none" strike="noStrike" cap="none" normalizeH="0" baseline="0" smtClean="0">
                          <a:ln>
                            <a:noFill/>
                          </a:ln>
                          <a:solidFill>
                            <a:schemeClr val="tx1"/>
                          </a:solidFill>
                          <a:effectLst/>
                          <a:latin typeface="Times New Roman" pitchFamily="18" charset="0"/>
                          <a:ea typeface="仿宋_GB2312" pitchFamily="49" charset="-122"/>
                        </a:rPr>
                        <a:t>Weight</a:t>
                      </a:r>
                      <a:endParaRPr kumimoji="1" lang="en-US" altLang="zh-CN" sz="2800" b="1" i="0" u="none" strike="noStrike" cap="none" normalizeH="0" baseline="0" smtClean="0">
                        <a:ln>
                          <a:noFill/>
                        </a:ln>
                        <a:solidFill>
                          <a:schemeClr val="tx1"/>
                        </a:solidFill>
                        <a:effectLst/>
                        <a:latin typeface="Times New Roman"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800" b="1" i="1" u="none" strike="noStrike" cap="none" normalizeH="0" baseline="0" smtClean="0">
                          <a:ln>
                            <a:noFill/>
                          </a:ln>
                          <a:solidFill>
                            <a:schemeClr val="tx1"/>
                          </a:solidFill>
                          <a:effectLst/>
                          <a:latin typeface="Times New Roman" pitchFamily="18" charset="0"/>
                          <a:ea typeface="仿宋_GB2312" pitchFamily="49" charset="-122"/>
                        </a:rPr>
                        <a:t>RLINK</a:t>
                      </a:r>
                      <a:endParaRPr kumimoji="1" lang="en-US" altLang="zh-CN" sz="2800" b="1" i="0" u="none" strike="noStrike" cap="none" normalizeH="0" baseline="0" smtClean="0">
                        <a:ln>
                          <a:noFill/>
                        </a:ln>
                        <a:solidFill>
                          <a:schemeClr val="tx1"/>
                        </a:solidFill>
                        <a:effectLst/>
                        <a:latin typeface="Times New Roman"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trips dir="ru"/>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03238" y="635000"/>
            <a:ext cx="3717925" cy="598488"/>
          </a:xfrm>
          <a:noFill/>
        </p:spPr>
        <p:txBody>
          <a:bodyPr/>
          <a:lstStyle/>
          <a:p>
            <a:pPr algn="l"/>
            <a:r>
              <a:rPr lang="en-US" altLang="zh-CN" sz="3200" b="1" smtClean="0">
                <a:ea typeface="宋体" pitchFamily="2" charset="-122"/>
              </a:rPr>
              <a:t>Huffman</a:t>
            </a:r>
            <a:r>
              <a:rPr lang="zh-CN" altLang="en-US" sz="3200" b="1" smtClean="0">
                <a:ea typeface="宋体" pitchFamily="2" charset="-122"/>
              </a:rPr>
              <a:t>算法</a:t>
            </a:r>
          </a:p>
        </p:txBody>
      </p:sp>
      <p:sp>
        <p:nvSpPr>
          <p:cNvPr id="186371" name="Rectangle 3"/>
          <p:cNvSpPr>
            <a:spLocks noGrp="1" noChangeArrowheads="1"/>
          </p:cNvSpPr>
          <p:nvPr>
            <p:ph type="body" idx="1"/>
          </p:nvPr>
        </p:nvSpPr>
        <p:spPr>
          <a:xfrm>
            <a:off x="539750" y="1371600"/>
            <a:ext cx="8208963" cy="2886075"/>
          </a:xfrm>
        </p:spPr>
        <p:txBody>
          <a:bodyPr/>
          <a:lstStyle/>
          <a:p>
            <a:pPr marL="0" indent="0" algn="just">
              <a:lnSpc>
                <a:spcPct val="130000"/>
              </a:lnSpc>
              <a:buFont typeface="Monotype Sorts" pitchFamily="2" charset="2"/>
              <a:buNone/>
            </a:pPr>
            <a:r>
              <a:rPr lang="zh-CN" altLang="en-US" sz="3200" smtClean="0"/>
              <a:t>假设给定</a:t>
            </a:r>
            <a:r>
              <a:rPr lang="en-US" altLang="zh-CN" sz="3200" i="1" smtClean="0"/>
              <a:t>m</a:t>
            </a:r>
            <a:r>
              <a:rPr lang="zh-CN" altLang="en-US" sz="3200" smtClean="0"/>
              <a:t>个实数（权值）所在结点的地址存于一维数组</a:t>
            </a:r>
            <a:r>
              <a:rPr lang="en-US" altLang="zh-CN" sz="3200" i="1" smtClean="0"/>
              <a:t>H</a:t>
            </a:r>
            <a:r>
              <a:rPr lang="en-US" altLang="zh-CN" sz="3200" smtClean="0"/>
              <a:t>[1:</a:t>
            </a:r>
            <a:r>
              <a:rPr lang="en-US" altLang="zh-CN" sz="3200" i="1" smtClean="0"/>
              <a:t>m</a:t>
            </a:r>
            <a:r>
              <a:rPr lang="en-US" altLang="zh-CN" sz="3200" smtClean="0"/>
              <a:t>+1]</a:t>
            </a:r>
            <a:r>
              <a:rPr lang="zh-CN" altLang="en-US" sz="3200" smtClean="0"/>
              <a:t>中，该数组按每个结点的</a:t>
            </a:r>
            <a:r>
              <a:rPr lang="en-US" altLang="zh-CN" sz="3200" smtClean="0"/>
              <a:t>Weight</a:t>
            </a:r>
            <a:r>
              <a:rPr lang="zh-CN" altLang="en-US" sz="3200" smtClean="0"/>
              <a:t>域已经排序，即</a:t>
            </a:r>
            <a:r>
              <a:rPr lang="en-US" altLang="zh-CN" sz="3200" i="1" smtClean="0"/>
              <a:t>Weight</a:t>
            </a:r>
            <a:r>
              <a:rPr lang="en-US" altLang="zh-CN" sz="3200" smtClean="0"/>
              <a:t>(</a:t>
            </a:r>
            <a:r>
              <a:rPr lang="en-US" altLang="zh-CN" sz="3200" i="1" smtClean="0"/>
              <a:t>H</a:t>
            </a:r>
            <a:r>
              <a:rPr lang="en-US" altLang="zh-CN" sz="3200" smtClean="0"/>
              <a:t>[1])</a:t>
            </a:r>
            <a:r>
              <a:rPr lang="en-US" altLang="zh-CN" sz="3200" smtClean="0">
                <a:sym typeface="Symbol" pitchFamily="18" charset="2"/>
              </a:rPr>
              <a:t> </a:t>
            </a:r>
            <a:r>
              <a:rPr lang="en-US" altLang="zh-CN" sz="3200" smtClean="0"/>
              <a:t>… </a:t>
            </a:r>
            <a:r>
              <a:rPr lang="en-US" altLang="zh-CN" sz="3200" smtClean="0">
                <a:sym typeface="Symbol" pitchFamily="18" charset="2"/>
              </a:rPr>
              <a:t></a:t>
            </a:r>
            <a:r>
              <a:rPr lang="en-US" altLang="zh-CN" sz="3200" i="1" smtClean="0"/>
              <a:t>Weight</a:t>
            </a:r>
            <a:r>
              <a:rPr lang="en-US" altLang="zh-CN" sz="3200" smtClean="0"/>
              <a:t>(</a:t>
            </a:r>
            <a:r>
              <a:rPr lang="en-US" altLang="zh-CN" sz="3200" i="1" smtClean="0"/>
              <a:t>H</a:t>
            </a:r>
            <a:r>
              <a:rPr lang="en-US" altLang="zh-CN" sz="3200" smtClean="0"/>
              <a:t>[</a:t>
            </a:r>
            <a:r>
              <a:rPr lang="en-US" altLang="zh-CN" sz="3200" i="1" smtClean="0"/>
              <a:t>m</a:t>
            </a:r>
            <a:r>
              <a:rPr lang="en-US" altLang="zh-CN" sz="3200" smtClean="0"/>
              <a:t>]) </a:t>
            </a:r>
            <a:r>
              <a:rPr lang="en-US" altLang="zh-CN" sz="3200" smtClean="0">
                <a:sym typeface="Symbol" pitchFamily="18" charset="2"/>
              </a:rPr>
              <a:t></a:t>
            </a:r>
            <a:r>
              <a:rPr lang="en-US" altLang="zh-CN" sz="3200" smtClean="0"/>
              <a:t> </a:t>
            </a:r>
            <a:r>
              <a:rPr lang="en-US" altLang="zh-CN" sz="3200" i="1" smtClean="0"/>
              <a:t>Weight</a:t>
            </a:r>
            <a:r>
              <a:rPr lang="en-US" altLang="zh-CN" sz="3200" smtClean="0"/>
              <a:t>(</a:t>
            </a:r>
            <a:r>
              <a:rPr lang="en-US" altLang="zh-CN" sz="3200" i="1" smtClean="0"/>
              <a:t>H</a:t>
            </a:r>
            <a:r>
              <a:rPr lang="en-US" altLang="zh-CN" sz="3200" smtClean="0"/>
              <a:t>[</a:t>
            </a:r>
            <a:r>
              <a:rPr lang="en-US" altLang="zh-CN" sz="3200" i="1" smtClean="0"/>
              <a:t>m</a:t>
            </a:r>
            <a:r>
              <a:rPr lang="en-US" altLang="zh-CN" sz="3200" smtClean="0"/>
              <a:t>+1])=+</a:t>
            </a:r>
            <a:r>
              <a:rPr lang="en-US" altLang="zh-CN" sz="3200" smtClean="0">
                <a:sym typeface="Symbol" pitchFamily="18" charset="2"/>
              </a:rPr>
              <a:t></a:t>
            </a:r>
          </a:p>
        </p:txBody>
      </p:sp>
    </p:spTree>
  </p:cSld>
  <p:clrMapOvr>
    <a:masterClrMapping/>
  </p:clrMapOvr>
  <p:transition>
    <p:strips dir="ru"/>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954" name="Rectangle 2"/>
          <p:cNvSpPr>
            <a:spLocks noGrp="1" noChangeArrowheads="1"/>
          </p:cNvSpPr>
          <p:nvPr>
            <p:ph type="body" idx="1"/>
          </p:nvPr>
        </p:nvSpPr>
        <p:spPr>
          <a:xfrm>
            <a:off x="431800" y="476250"/>
            <a:ext cx="8316913" cy="6084888"/>
          </a:xfrm>
        </p:spPr>
        <p:txBody>
          <a:bodyPr/>
          <a:lstStyle/>
          <a:p>
            <a:pPr>
              <a:lnSpc>
                <a:spcPct val="110000"/>
              </a:lnSpc>
              <a:buFont typeface="Monotype Sorts" pitchFamily="2" charset="2"/>
              <a:buNone/>
              <a:defRPr/>
            </a:pPr>
            <a:r>
              <a:rPr lang="zh-CN" altLang="en-US" smtClean="0"/>
              <a:t>算法</a:t>
            </a:r>
            <a:r>
              <a:rPr lang="en-US" altLang="zh-CN" smtClean="0"/>
              <a:t>Huffman(</a:t>
            </a:r>
            <a:r>
              <a:rPr lang="en-US" altLang="zh-CN" i="1" smtClean="0"/>
              <a:t>H</a:t>
            </a:r>
            <a:r>
              <a:rPr lang="en-US" altLang="zh-CN" smtClean="0"/>
              <a:t>, </a:t>
            </a:r>
            <a:r>
              <a:rPr lang="en-US" altLang="zh-CN" i="1" smtClean="0"/>
              <a:t>m . t</a:t>
            </a:r>
            <a:r>
              <a:rPr lang="en-US" altLang="zh-CN" smtClean="0"/>
              <a:t>)</a:t>
            </a:r>
          </a:p>
          <a:p>
            <a:pPr>
              <a:lnSpc>
                <a:spcPct val="110000"/>
              </a:lnSpc>
              <a:buFont typeface="Monotype Sorts" pitchFamily="2" charset="2"/>
              <a:buNone/>
              <a:defRPr/>
            </a:pPr>
            <a:r>
              <a:rPr lang="en-US" altLang="zh-CN" smtClean="0"/>
              <a:t>Huffman1. [</a:t>
            </a:r>
            <a:r>
              <a:rPr lang="zh-CN" altLang="en-US" smtClean="0"/>
              <a:t>初始化</a:t>
            </a:r>
            <a:r>
              <a:rPr lang="en-US" altLang="zh-CN" smtClean="0"/>
              <a:t>]</a:t>
            </a:r>
          </a:p>
          <a:p>
            <a:pPr>
              <a:lnSpc>
                <a:spcPct val="110000"/>
              </a:lnSpc>
              <a:buFont typeface="Monotype Sorts" pitchFamily="2" charset="2"/>
              <a:buNone/>
              <a:defRPr/>
            </a:pPr>
            <a:r>
              <a:rPr lang="en-US" altLang="zh-CN" smtClean="0"/>
              <a:t>    FOR</a:t>
            </a:r>
            <a:r>
              <a:rPr lang="en-US" altLang="zh-CN" i="1" smtClean="0"/>
              <a:t> i</a:t>
            </a:r>
            <a:r>
              <a:rPr lang="en-US" altLang="zh-CN" smtClean="0">
                <a:sym typeface="Symbol" pitchFamily="18" charset="2"/>
              </a:rPr>
              <a:t></a:t>
            </a:r>
            <a:r>
              <a:rPr lang="en-US" altLang="zh-CN" smtClean="0"/>
              <a:t>1 TO </a:t>
            </a:r>
            <a:r>
              <a:rPr lang="en-US" altLang="zh-CN" i="1" smtClean="0"/>
              <a:t>m</a:t>
            </a:r>
            <a:r>
              <a:rPr lang="en-US" altLang="zh-CN" smtClean="0"/>
              <a:t> DO</a:t>
            </a:r>
          </a:p>
          <a:p>
            <a:pPr>
              <a:lnSpc>
                <a:spcPct val="110000"/>
              </a:lnSpc>
              <a:buFont typeface="Monotype Sorts" pitchFamily="2" charset="2"/>
              <a:buNone/>
              <a:defRPr/>
            </a:pPr>
            <a:r>
              <a:rPr lang="en-US" altLang="zh-CN" smtClean="0"/>
              <a:t>         </a:t>
            </a:r>
            <a:r>
              <a:rPr lang="pt-BR" altLang="zh-CN" i="1" smtClean="0"/>
              <a:t>LLINK</a:t>
            </a:r>
            <a:r>
              <a:rPr lang="pt-BR" altLang="zh-CN" smtClean="0"/>
              <a:t>(</a:t>
            </a:r>
            <a:r>
              <a:rPr lang="pt-BR" altLang="zh-CN" i="1" smtClean="0"/>
              <a:t>H</a:t>
            </a:r>
            <a:r>
              <a:rPr lang="pt-BR" altLang="zh-CN" smtClean="0"/>
              <a:t>[</a:t>
            </a:r>
            <a:r>
              <a:rPr lang="pt-BR" altLang="zh-CN" i="1" smtClean="0"/>
              <a:t>i</a:t>
            </a:r>
            <a:r>
              <a:rPr lang="pt-BR" altLang="zh-CN" smtClean="0"/>
              <a:t>]) </a:t>
            </a:r>
            <a:r>
              <a:rPr lang="en-US" altLang="zh-CN" smtClean="0">
                <a:sym typeface="Symbol" pitchFamily="18" charset="2"/>
              </a:rPr>
              <a:t></a:t>
            </a:r>
            <a:r>
              <a:rPr lang="en-US" altLang="zh-CN" smtClean="0"/>
              <a:t> </a:t>
            </a:r>
            <a:r>
              <a:rPr lang="pt-BR" altLang="zh-CN" i="1" smtClean="0"/>
              <a:t>RLINK</a:t>
            </a:r>
            <a:r>
              <a:rPr lang="pt-BR" altLang="zh-CN" smtClean="0"/>
              <a:t>(</a:t>
            </a:r>
            <a:r>
              <a:rPr lang="pt-BR" altLang="zh-CN" i="1" smtClean="0"/>
              <a:t>H</a:t>
            </a:r>
            <a:r>
              <a:rPr lang="pt-BR" altLang="zh-CN" smtClean="0"/>
              <a:t>[</a:t>
            </a:r>
            <a:r>
              <a:rPr lang="pt-BR" altLang="zh-CN" i="1" smtClean="0"/>
              <a:t>i</a:t>
            </a:r>
            <a:r>
              <a:rPr lang="pt-BR" altLang="zh-CN" smtClean="0"/>
              <a:t>]) </a:t>
            </a:r>
            <a:r>
              <a:rPr lang="en-US" altLang="zh-CN" smtClean="0">
                <a:sym typeface="Symbol" pitchFamily="18" charset="2"/>
              </a:rPr>
              <a:t></a:t>
            </a:r>
            <a:r>
              <a:rPr lang="en-US" altLang="zh-CN" smtClean="0"/>
              <a:t> Λ</a:t>
            </a:r>
            <a:r>
              <a:rPr lang="pt-BR" altLang="zh-CN" smtClean="0"/>
              <a:t>.</a:t>
            </a:r>
          </a:p>
          <a:p>
            <a:pPr>
              <a:lnSpc>
                <a:spcPct val="110000"/>
              </a:lnSpc>
              <a:buFont typeface="Monotype Sorts" pitchFamily="2" charset="2"/>
              <a:buNone/>
              <a:defRPr/>
            </a:pPr>
            <a:r>
              <a:rPr lang="pt-BR" altLang="zh-CN" smtClean="0"/>
              <a:t>Huffman2. [</a:t>
            </a:r>
            <a:r>
              <a:rPr lang="zh-CN" altLang="pt-BR" smtClean="0"/>
              <a:t>组合过程</a:t>
            </a:r>
            <a:r>
              <a:rPr lang="pt-BR" altLang="zh-CN" smtClean="0"/>
              <a:t>]</a:t>
            </a:r>
          </a:p>
          <a:p>
            <a:pPr>
              <a:lnSpc>
                <a:spcPct val="110000"/>
              </a:lnSpc>
              <a:buFont typeface="Monotype Sorts" pitchFamily="2" charset="2"/>
              <a:buNone/>
              <a:defRPr/>
            </a:pPr>
            <a:r>
              <a:rPr lang="pt-BR" altLang="zh-CN" smtClean="0"/>
              <a:t>    FOR </a:t>
            </a:r>
            <a:r>
              <a:rPr lang="pt-BR" altLang="zh-CN" i="1" smtClean="0"/>
              <a:t>i</a:t>
            </a:r>
            <a:r>
              <a:rPr lang="en-US" altLang="zh-CN" smtClean="0">
                <a:sym typeface="Symbol" pitchFamily="18" charset="2"/>
              </a:rPr>
              <a:t></a:t>
            </a:r>
            <a:r>
              <a:rPr lang="pt-BR" altLang="zh-CN" smtClean="0"/>
              <a:t>1 TO </a:t>
            </a:r>
            <a:r>
              <a:rPr lang="pt-BR" altLang="zh-CN" i="1" smtClean="0"/>
              <a:t>m</a:t>
            </a:r>
            <a:r>
              <a:rPr lang="pt-BR" altLang="zh-CN" smtClean="0"/>
              <a:t>-1 DO</a:t>
            </a:r>
          </a:p>
          <a:p>
            <a:pPr>
              <a:lnSpc>
                <a:spcPct val="110000"/>
              </a:lnSpc>
              <a:buFont typeface="Monotype Sorts" pitchFamily="2" charset="2"/>
              <a:buNone/>
              <a:defRPr/>
            </a:pPr>
            <a:r>
              <a:rPr lang="pt-BR" altLang="zh-CN" smtClean="0"/>
              <a:t>         ( </a:t>
            </a:r>
            <a:r>
              <a:rPr lang="pt-BR" altLang="zh-CN" i="1" smtClean="0"/>
              <a:t>t </a:t>
            </a:r>
            <a:r>
              <a:rPr kumimoji="0" lang="en-US" altLang="zh-CN" smtClean="0">
                <a:effectLst>
                  <a:outerShdw blurRad="38100" dist="38100" dir="2700000" algn="tl">
                    <a:srgbClr val="C0C0C0"/>
                  </a:outerShdw>
                </a:effectLst>
                <a:sym typeface="Symbol" pitchFamily="18" charset="2"/>
              </a:rPr>
              <a:t></a:t>
            </a:r>
            <a:r>
              <a:rPr lang="pt-BR" altLang="zh-CN" i="1" smtClean="0"/>
              <a:t> </a:t>
            </a:r>
            <a:r>
              <a:rPr lang="pt-BR" altLang="zh-CN" smtClean="0"/>
              <a:t>AVAIL.</a:t>
            </a:r>
          </a:p>
          <a:p>
            <a:pPr>
              <a:lnSpc>
                <a:spcPct val="110000"/>
              </a:lnSpc>
              <a:buFont typeface="Monotype Sorts" pitchFamily="2" charset="2"/>
              <a:buNone/>
              <a:defRPr/>
            </a:pPr>
            <a:r>
              <a:rPr lang="pt-BR" altLang="zh-CN" i="1" smtClean="0"/>
              <a:t>           Weight</a:t>
            </a:r>
            <a:r>
              <a:rPr lang="pt-BR" altLang="zh-CN" smtClean="0"/>
              <a:t>(</a:t>
            </a:r>
            <a:r>
              <a:rPr lang="pt-BR" altLang="zh-CN" i="1" smtClean="0"/>
              <a:t>t</a:t>
            </a:r>
            <a:r>
              <a:rPr lang="pt-BR" altLang="zh-CN" smtClean="0"/>
              <a:t>) </a:t>
            </a:r>
            <a:r>
              <a:rPr lang="en-US" altLang="zh-CN" smtClean="0">
                <a:sym typeface="Symbol" pitchFamily="18" charset="2"/>
              </a:rPr>
              <a:t></a:t>
            </a:r>
            <a:r>
              <a:rPr lang="en-US" altLang="zh-CN" smtClean="0"/>
              <a:t> </a:t>
            </a:r>
            <a:r>
              <a:rPr lang="pt-BR" altLang="zh-CN" i="1" smtClean="0"/>
              <a:t>Weight</a:t>
            </a:r>
            <a:r>
              <a:rPr lang="pt-BR" altLang="zh-CN" smtClean="0"/>
              <a:t>(</a:t>
            </a:r>
            <a:r>
              <a:rPr lang="pt-BR" altLang="zh-CN" i="1" smtClean="0"/>
              <a:t>H</a:t>
            </a:r>
            <a:r>
              <a:rPr lang="pt-BR" altLang="zh-CN" smtClean="0"/>
              <a:t>[</a:t>
            </a:r>
            <a:r>
              <a:rPr lang="pt-BR" altLang="zh-CN" i="1" smtClean="0"/>
              <a:t>i</a:t>
            </a:r>
            <a:r>
              <a:rPr lang="pt-BR" altLang="zh-CN" smtClean="0"/>
              <a:t>] ) </a:t>
            </a:r>
            <a:r>
              <a:rPr lang="en-US" altLang="zh-CN" smtClean="0">
                <a:sym typeface="Symbol" pitchFamily="18" charset="2"/>
              </a:rPr>
              <a:t></a:t>
            </a:r>
            <a:r>
              <a:rPr lang="en-US" altLang="zh-CN" smtClean="0"/>
              <a:t> </a:t>
            </a:r>
            <a:r>
              <a:rPr lang="pt-BR" altLang="zh-CN" i="1" smtClean="0"/>
              <a:t>Weight</a:t>
            </a:r>
            <a:r>
              <a:rPr lang="pt-BR" altLang="zh-CN" smtClean="0"/>
              <a:t>(</a:t>
            </a:r>
            <a:r>
              <a:rPr lang="pt-BR" altLang="zh-CN" i="1" smtClean="0"/>
              <a:t>H</a:t>
            </a:r>
            <a:r>
              <a:rPr lang="pt-BR" altLang="zh-CN" smtClean="0"/>
              <a:t>[</a:t>
            </a:r>
            <a:r>
              <a:rPr lang="pt-BR" altLang="zh-CN" i="1" smtClean="0"/>
              <a:t>i</a:t>
            </a:r>
            <a:r>
              <a:rPr lang="pt-BR" altLang="zh-CN" smtClean="0"/>
              <a:t>+1] ).</a:t>
            </a:r>
          </a:p>
          <a:p>
            <a:pPr>
              <a:lnSpc>
                <a:spcPct val="110000"/>
              </a:lnSpc>
              <a:buFont typeface="Monotype Sorts" pitchFamily="2" charset="2"/>
              <a:buNone/>
              <a:defRPr/>
            </a:pPr>
            <a:r>
              <a:rPr lang="pt-BR" altLang="zh-CN" smtClean="0"/>
              <a:t>           </a:t>
            </a:r>
            <a:r>
              <a:rPr lang="de-DE" altLang="zh-CN" i="1" smtClean="0"/>
              <a:t>LLINK</a:t>
            </a:r>
            <a:r>
              <a:rPr lang="de-DE" altLang="zh-CN" smtClean="0"/>
              <a:t>(</a:t>
            </a:r>
            <a:r>
              <a:rPr lang="de-DE" altLang="zh-CN" i="1" smtClean="0"/>
              <a:t>t</a:t>
            </a:r>
            <a:r>
              <a:rPr lang="de-DE" altLang="zh-CN" smtClean="0"/>
              <a:t>) </a:t>
            </a:r>
            <a:r>
              <a:rPr lang="en-US" altLang="zh-CN" smtClean="0">
                <a:sym typeface="Symbol" pitchFamily="18" charset="2"/>
              </a:rPr>
              <a:t></a:t>
            </a:r>
            <a:r>
              <a:rPr lang="en-US" altLang="zh-CN" smtClean="0"/>
              <a:t> </a:t>
            </a:r>
            <a:r>
              <a:rPr lang="pt-BR" altLang="zh-CN" i="1" smtClean="0"/>
              <a:t>H</a:t>
            </a:r>
            <a:r>
              <a:rPr lang="pt-BR" altLang="zh-CN" smtClean="0"/>
              <a:t>[</a:t>
            </a:r>
            <a:r>
              <a:rPr lang="pt-BR" altLang="zh-CN" i="1" smtClean="0"/>
              <a:t>i</a:t>
            </a:r>
            <a:r>
              <a:rPr lang="pt-BR" altLang="zh-CN" smtClean="0"/>
              <a:t>]</a:t>
            </a:r>
            <a:r>
              <a:rPr lang="de-DE" altLang="zh-CN" smtClean="0"/>
              <a:t>.</a:t>
            </a:r>
            <a:endParaRPr lang="de-DE" altLang="zh-CN" i="1" smtClean="0"/>
          </a:p>
          <a:p>
            <a:pPr>
              <a:lnSpc>
                <a:spcPct val="110000"/>
              </a:lnSpc>
              <a:buFont typeface="Monotype Sorts" pitchFamily="2" charset="2"/>
              <a:buNone/>
              <a:defRPr/>
            </a:pPr>
            <a:r>
              <a:rPr lang="de-DE" altLang="zh-CN" i="1" smtClean="0"/>
              <a:t>           RLINK</a:t>
            </a:r>
            <a:r>
              <a:rPr lang="de-DE" altLang="zh-CN" smtClean="0"/>
              <a:t>(</a:t>
            </a:r>
            <a:r>
              <a:rPr lang="de-DE" altLang="zh-CN" i="1" smtClean="0"/>
              <a:t>t</a:t>
            </a:r>
            <a:r>
              <a:rPr lang="de-DE" altLang="zh-CN" smtClean="0"/>
              <a:t>) </a:t>
            </a:r>
            <a:r>
              <a:rPr lang="en-US" altLang="zh-CN" smtClean="0">
                <a:sym typeface="Symbol" pitchFamily="18" charset="2"/>
              </a:rPr>
              <a:t></a:t>
            </a:r>
            <a:r>
              <a:rPr lang="en-US" altLang="zh-CN" smtClean="0"/>
              <a:t> </a:t>
            </a:r>
            <a:r>
              <a:rPr lang="pt-BR" altLang="zh-CN" i="1" smtClean="0"/>
              <a:t>H</a:t>
            </a:r>
            <a:r>
              <a:rPr lang="pt-BR" altLang="zh-CN" smtClean="0"/>
              <a:t>[</a:t>
            </a:r>
            <a:r>
              <a:rPr lang="pt-BR" altLang="zh-CN" i="1" smtClean="0"/>
              <a:t>i</a:t>
            </a:r>
            <a:r>
              <a:rPr lang="pt-BR" altLang="zh-CN" smtClean="0"/>
              <a:t>+1].</a:t>
            </a:r>
            <a:r>
              <a:rPr lang="en-US" altLang="zh-CN" smtClean="0"/>
              <a:t> </a:t>
            </a:r>
            <a:endParaRPr lang="de-DE" altLang="zh-CN" smtClean="0"/>
          </a:p>
        </p:txBody>
      </p:sp>
    </p:spTree>
  </p:cSld>
  <p:clrMapOvr>
    <a:masterClrMapping/>
  </p:clrMapOvr>
  <p:transition>
    <p:strips dir="ru"/>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539750" y="1196975"/>
            <a:ext cx="8208963" cy="4289425"/>
          </a:xfrm>
        </p:spPr>
        <p:txBody>
          <a:bodyPr/>
          <a:lstStyle/>
          <a:p>
            <a:pPr>
              <a:lnSpc>
                <a:spcPct val="110000"/>
              </a:lnSpc>
              <a:buFont typeface="Monotype Sorts" pitchFamily="2" charset="2"/>
              <a:buNone/>
            </a:pPr>
            <a:r>
              <a:rPr lang="de-DE" altLang="zh-CN" smtClean="0"/>
              <a:t>/*</a:t>
            </a:r>
            <a:r>
              <a:rPr lang="zh-CN" altLang="de-DE" smtClean="0"/>
              <a:t>把新组合的结点</a:t>
            </a:r>
            <a:r>
              <a:rPr lang="de-DE" altLang="zh-CN" i="1" smtClean="0"/>
              <a:t>t</a:t>
            </a:r>
            <a:r>
              <a:rPr lang="zh-CN" altLang="de-DE" smtClean="0"/>
              <a:t>插入到数组</a:t>
            </a:r>
            <a:r>
              <a:rPr lang="de-DE" altLang="zh-CN" i="1" smtClean="0"/>
              <a:t>H</a:t>
            </a:r>
            <a:r>
              <a:rPr lang="zh-CN" altLang="de-DE" smtClean="0"/>
              <a:t>中，</a:t>
            </a:r>
            <a:r>
              <a:rPr lang="zh-CN" altLang="en-US" smtClean="0"/>
              <a:t>使得</a:t>
            </a:r>
            <a:r>
              <a:rPr lang="de-DE" altLang="zh-CN" i="1" smtClean="0">
                <a:solidFill>
                  <a:srgbClr val="FF0000"/>
                </a:solidFill>
              </a:rPr>
              <a:t>Weight</a:t>
            </a:r>
            <a:r>
              <a:rPr lang="de-DE" altLang="zh-CN" smtClean="0">
                <a:solidFill>
                  <a:srgbClr val="FF0000"/>
                </a:solidFill>
              </a:rPr>
              <a:t>(</a:t>
            </a:r>
            <a:r>
              <a:rPr lang="de-DE" altLang="zh-CN" i="1" smtClean="0">
                <a:solidFill>
                  <a:srgbClr val="FF0000"/>
                </a:solidFill>
              </a:rPr>
              <a:t>H</a:t>
            </a:r>
            <a:r>
              <a:rPr lang="de-DE" altLang="zh-CN" smtClean="0">
                <a:solidFill>
                  <a:srgbClr val="FF0000"/>
                </a:solidFill>
              </a:rPr>
              <a:t>[i+1]) </a:t>
            </a:r>
            <a:r>
              <a:rPr lang="en-US" altLang="zh-CN" smtClean="0">
                <a:solidFill>
                  <a:srgbClr val="FF0000"/>
                </a:solidFill>
                <a:sym typeface="Symbol" pitchFamily="18" charset="2"/>
              </a:rPr>
              <a:t></a:t>
            </a:r>
            <a:r>
              <a:rPr lang="de-DE" altLang="zh-CN" smtClean="0">
                <a:solidFill>
                  <a:srgbClr val="FF0000"/>
                </a:solidFill>
              </a:rPr>
              <a:t> </a:t>
            </a:r>
            <a:r>
              <a:rPr lang="en-US" altLang="zh-CN" smtClean="0">
                <a:solidFill>
                  <a:srgbClr val="FF0000"/>
                </a:solidFill>
              </a:rPr>
              <a:t>… </a:t>
            </a:r>
            <a:r>
              <a:rPr lang="en-US" altLang="zh-CN" smtClean="0">
                <a:solidFill>
                  <a:srgbClr val="FF0000"/>
                </a:solidFill>
                <a:sym typeface="Symbol" pitchFamily="18" charset="2"/>
              </a:rPr>
              <a:t></a:t>
            </a:r>
            <a:r>
              <a:rPr lang="en-US" altLang="zh-CN" smtClean="0">
                <a:solidFill>
                  <a:srgbClr val="FF0000"/>
                </a:solidFill>
              </a:rPr>
              <a:t> </a:t>
            </a:r>
            <a:r>
              <a:rPr lang="de-DE" altLang="zh-CN" i="1" smtClean="0">
                <a:solidFill>
                  <a:srgbClr val="FF0000"/>
                </a:solidFill>
              </a:rPr>
              <a:t>Weight</a:t>
            </a:r>
            <a:r>
              <a:rPr lang="de-DE" altLang="zh-CN" smtClean="0">
                <a:solidFill>
                  <a:srgbClr val="FF0000"/>
                </a:solidFill>
              </a:rPr>
              <a:t>(</a:t>
            </a:r>
            <a:r>
              <a:rPr lang="de-DE" altLang="zh-CN" i="1" smtClean="0">
                <a:solidFill>
                  <a:srgbClr val="FF0000"/>
                </a:solidFill>
              </a:rPr>
              <a:t>H</a:t>
            </a:r>
            <a:r>
              <a:rPr lang="de-DE" altLang="zh-CN" smtClean="0">
                <a:solidFill>
                  <a:srgbClr val="FF0000"/>
                </a:solidFill>
              </a:rPr>
              <a:t>[</a:t>
            </a:r>
            <a:r>
              <a:rPr lang="de-DE" altLang="zh-CN" i="1" smtClean="0">
                <a:solidFill>
                  <a:srgbClr val="FF0000"/>
                </a:solidFill>
              </a:rPr>
              <a:t>m</a:t>
            </a:r>
            <a:r>
              <a:rPr lang="de-DE" altLang="zh-CN" smtClean="0">
                <a:solidFill>
                  <a:srgbClr val="FF0000"/>
                </a:solidFill>
              </a:rPr>
              <a:t>])</a:t>
            </a:r>
            <a:r>
              <a:rPr lang="de-DE" altLang="zh-CN" smtClean="0"/>
              <a:t> */</a:t>
            </a:r>
            <a:endParaRPr lang="en-US" altLang="zh-CN" i="1" smtClean="0"/>
          </a:p>
          <a:p>
            <a:pPr>
              <a:lnSpc>
                <a:spcPct val="110000"/>
              </a:lnSpc>
              <a:buFont typeface="Monotype Sorts" pitchFamily="2" charset="2"/>
              <a:buNone/>
            </a:pPr>
            <a:r>
              <a:rPr lang="en-US" altLang="zh-CN" sz="3200" i="1" smtClean="0"/>
              <a:t>j</a:t>
            </a:r>
            <a:r>
              <a:rPr lang="en-US" altLang="zh-CN" sz="3200" smtClean="0"/>
              <a:t> </a:t>
            </a:r>
            <a:r>
              <a:rPr lang="en-US" altLang="zh-CN" sz="3200" smtClean="0">
                <a:sym typeface="Symbol" pitchFamily="18" charset="2"/>
              </a:rPr>
              <a:t></a:t>
            </a:r>
            <a:r>
              <a:rPr lang="en-US" altLang="zh-CN" sz="3200" smtClean="0"/>
              <a:t> </a:t>
            </a:r>
            <a:r>
              <a:rPr lang="en-US" altLang="zh-CN" sz="3200" i="1" smtClean="0"/>
              <a:t>i </a:t>
            </a:r>
            <a:r>
              <a:rPr lang="en-US" altLang="zh-CN" sz="3200" smtClean="0">
                <a:sym typeface="Symbol" pitchFamily="18" charset="2"/>
              </a:rPr>
              <a:t></a:t>
            </a:r>
            <a:r>
              <a:rPr lang="en-US" altLang="zh-CN" sz="3200" smtClean="0"/>
              <a:t> 2 .</a:t>
            </a:r>
          </a:p>
          <a:p>
            <a:pPr>
              <a:lnSpc>
                <a:spcPct val="110000"/>
              </a:lnSpc>
              <a:buFont typeface="Monotype Sorts" pitchFamily="2" charset="2"/>
              <a:buNone/>
            </a:pPr>
            <a:r>
              <a:rPr lang="en-US" altLang="zh-CN" sz="3200" smtClean="0"/>
              <a:t>WHILE </a:t>
            </a:r>
            <a:r>
              <a:rPr lang="en-US" altLang="zh-CN" sz="3200" i="1" smtClean="0"/>
              <a:t>Weight</a:t>
            </a:r>
            <a:r>
              <a:rPr lang="en-US" altLang="zh-CN" sz="3200" smtClean="0"/>
              <a:t>(</a:t>
            </a:r>
            <a:r>
              <a:rPr lang="en-US" altLang="zh-CN" sz="3200" i="1" smtClean="0"/>
              <a:t>t</a:t>
            </a:r>
            <a:r>
              <a:rPr lang="en-US" altLang="zh-CN" sz="3200" smtClean="0"/>
              <a:t>)&gt;</a:t>
            </a:r>
            <a:r>
              <a:rPr lang="en-US" altLang="zh-CN" sz="3200" i="1" smtClean="0"/>
              <a:t>Weight</a:t>
            </a:r>
            <a:r>
              <a:rPr lang="en-US" altLang="zh-CN" sz="3200" smtClean="0"/>
              <a:t>(</a:t>
            </a:r>
            <a:r>
              <a:rPr lang="en-US" altLang="zh-CN" sz="3200" i="1" smtClean="0"/>
              <a:t>H</a:t>
            </a:r>
            <a:r>
              <a:rPr lang="en-US" altLang="zh-CN" sz="3200" smtClean="0"/>
              <a:t>[j]) DO</a:t>
            </a:r>
          </a:p>
          <a:p>
            <a:pPr>
              <a:lnSpc>
                <a:spcPct val="110000"/>
              </a:lnSpc>
              <a:buFont typeface="Monotype Sorts" pitchFamily="2" charset="2"/>
              <a:buNone/>
            </a:pPr>
            <a:r>
              <a:rPr lang="en-US" altLang="zh-CN" sz="3200" smtClean="0"/>
              <a:t>    ( </a:t>
            </a:r>
            <a:r>
              <a:rPr lang="en-US" altLang="zh-CN" sz="3200" i="1" smtClean="0"/>
              <a:t>H</a:t>
            </a:r>
            <a:r>
              <a:rPr lang="en-US" altLang="zh-CN" sz="3200" smtClean="0"/>
              <a:t>[</a:t>
            </a:r>
            <a:r>
              <a:rPr lang="en-US" altLang="zh-CN" sz="3200" i="1" smtClean="0"/>
              <a:t>j</a:t>
            </a:r>
            <a:r>
              <a:rPr lang="en-US" altLang="zh-CN" sz="3200" smtClean="0"/>
              <a:t>-1] </a:t>
            </a:r>
            <a:r>
              <a:rPr lang="en-US" altLang="zh-CN" sz="3200" smtClean="0">
                <a:sym typeface="Symbol" pitchFamily="18" charset="2"/>
              </a:rPr>
              <a:t></a:t>
            </a:r>
            <a:r>
              <a:rPr lang="en-US" altLang="zh-CN" sz="3200" smtClean="0"/>
              <a:t> </a:t>
            </a:r>
            <a:r>
              <a:rPr lang="en-US" altLang="zh-CN" sz="3200" i="1" smtClean="0"/>
              <a:t>H</a:t>
            </a:r>
            <a:r>
              <a:rPr lang="en-US" altLang="zh-CN" sz="3200" smtClean="0"/>
              <a:t>[</a:t>
            </a:r>
            <a:r>
              <a:rPr lang="en-US" altLang="zh-CN" sz="3200" i="1" smtClean="0"/>
              <a:t>j</a:t>
            </a:r>
            <a:r>
              <a:rPr lang="en-US" altLang="zh-CN" sz="3200" smtClean="0"/>
              <a:t>] .  </a:t>
            </a:r>
          </a:p>
          <a:p>
            <a:pPr>
              <a:lnSpc>
                <a:spcPct val="110000"/>
              </a:lnSpc>
              <a:buFont typeface="Monotype Sorts" pitchFamily="2" charset="2"/>
              <a:buNone/>
            </a:pPr>
            <a:r>
              <a:rPr lang="en-US" altLang="zh-CN" sz="3200" smtClean="0"/>
              <a:t>       </a:t>
            </a:r>
            <a:r>
              <a:rPr lang="en-US" altLang="zh-CN" sz="3200" i="1" smtClean="0"/>
              <a:t>j</a:t>
            </a:r>
            <a:r>
              <a:rPr lang="en-US" altLang="zh-CN" sz="3200" smtClean="0"/>
              <a:t> </a:t>
            </a:r>
            <a:r>
              <a:rPr lang="en-US" altLang="zh-CN" sz="3200" smtClean="0">
                <a:sym typeface="Symbol" pitchFamily="18" charset="2"/>
              </a:rPr>
              <a:t></a:t>
            </a:r>
            <a:r>
              <a:rPr lang="en-US" altLang="zh-CN" sz="3200" i="1" smtClean="0"/>
              <a:t> j</a:t>
            </a:r>
            <a:r>
              <a:rPr lang="en-US" altLang="zh-CN" sz="3200" smtClean="0"/>
              <a:t> </a:t>
            </a:r>
            <a:r>
              <a:rPr lang="en-US" altLang="zh-CN" sz="3200" smtClean="0">
                <a:sym typeface="Symbol" pitchFamily="18" charset="2"/>
              </a:rPr>
              <a:t></a:t>
            </a:r>
            <a:r>
              <a:rPr lang="en-US" altLang="zh-CN" sz="3200" smtClean="0"/>
              <a:t> 1. )</a:t>
            </a:r>
            <a:endParaRPr lang="en-US" altLang="zh-CN" sz="3200" i="1" smtClean="0"/>
          </a:p>
          <a:p>
            <a:pPr>
              <a:lnSpc>
                <a:spcPct val="110000"/>
              </a:lnSpc>
              <a:buFont typeface="Monotype Sorts" pitchFamily="2" charset="2"/>
              <a:buNone/>
            </a:pPr>
            <a:r>
              <a:rPr lang="en-US" altLang="zh-CN" sz="3200" i="1" smtClean="0"/>
              <a:t>H</a:t>
            </a:r>
            <a:r>
              <a:rPr lang="en-US" altLang="zh-CN" sz="3200" smtClean="0"/>
              <a:t>[</a:t>
            </a:r>
            <a:r>
              <a:rPr lang="en-US" altLang="zh-CN" sz="3200" i="1" smtClean="0"/>
              <a:t>j</a:t>
            </a:r>
            <a:r>
              <a:rPr lang="en-US" altLang="zh-CN" sz="3200" smtClean="0"/>
              <a:t>-1] </a:t>
            </a:r>
            <a:r>
              <a:rPr lang="en-US" altLang="zh-CN" sz="3200" smtClean="0">
                <a:sym typeface="Symbol" pitchFamily="18" charset="2"/>
              </a:rPr>
              <a:t></a:t>
            </a:r>
            <a:r>
              <a:rPr lang="en-US" altLang="zh-CN" sz="3200" smtClean="0"/>
              <a:t> </a:t>
            </a:r>
            <a:r>
              <a:rPr lang="en-US" altLang="zh-CN" sz="3200" i="1" smtClean="0"/>
              <a:t>t</a:t>
            </a:r>
            <a:r>
              <a:rPr lang="en-US" altLang="zh-CN" sz="3200" smtClean="0"/>
              <a:t>. )▐</a:t>
            </a:r>
          </a:p>
        </p:txBody>
      </p:sp>
    </p:spTree>
  </p:cSld>
  <p:clrMapOvr>
    <a:masterClrMapping/>
  </p:clrMapOvr>
  <p:transition>
    <p:strips dir="ru"/>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body" idx="1"/>
          </p:nvPr>
        </p:nvSpPr>
        <p:spPr>
          <a:xfrm>
            <a:off x="287338" y="476250"/>
            <a:ext cx="8208962" cy="6227763"/>
          </a:xfrm>
        </p:spPr>
        <p:txBody>
          <a:bodyPr/>
          <a:lstStyle/>
          <a:p>
            <a:pPr algn="just">
              <a:lnSpc>
                <a:spcPct val="120000"/>
              </a:lnSpc>
              <a:buClr>
                <a:srgbClr val="000099"/>
              </a:buClr>
              <a:buSzPct val="85000"/>
              <a:buFont typeface="Wingdings" pitchFamily="2" charset="2"/>
              <a:buChar char="Ø"/>
            </a:pPr>
            <a:r>
              <a:rPr lang="zh-CN" altLang="en-US" dirty="0" smtClean="0">
                <a:solidFill>
                  <a:srgbClr val="CC0000"/>
                </a:solidFill>
                <a:ea typeface="宋体" pitchFamily="2" charset="-122"/>
              </a:rPr>
              <a:t>编码：</a:t>
            </a:r>
            <a:r>
              <a:rPr lang="zh-CN" altLang="en-US" dirty="0" smtClean="0">
                <a:ea typeface="宋体" pitchFamily="2" charset="-122"/>
              </a:rPr>
              <a:t>依次将数据文件中的字符按哈夫曼树转换成哈夫曼编码。</a:t>
            </a:r>
          </a:p>
          <a:p>
            <a:pPr algn="just">
              <a:lnSpc>
                <a:spcPct val="120000"/>
              </a:lnSpc>
              <a:buClr>
                <a:srgbClr val="000099"/>
              </a:buClr>
              <a:buSzPct val="85000"/>
              <a:buFont typeface="Wingdings" pitchFamily="2" charset="2"/>
              <a:buChar char="Ø"/>
            </a:pPr>
            <a:r>
              <a:rPr lang="zh-CN" altLang="en-US" dirty="0" smtClean="0">
                <a:solidFill>
                  <a:srgbClr val="CC0000"/>
                </a:solidFill>
                <a:ea typeface="宋体" pitchFamily="2" charset="-122"/>
              </a:rPr>
              <a:t>解码：</a:t>
            </a:r>
            <a:r>
              <a:rPr lang="zh-CN" altLang="en-US" dirty="0" smtClean="0">
                <a:ea typeface="宋体" pitchFamily="2" charset="-122"/>
              </a:rPr>
              <a:t>依次读入文件的二进制码，从哈夫曼树的根结点出发，若当前读入</a:t>
            </a:r>
            <a:r>
              <a:rPr lang="en-US" altLang="zh-CN" dirty="0" smtClean="0">
                <a:ea typeface="宋体" pitchFamily="2" charset="-122"/>
              </a:rPr>
              <a:t>0</a:t>
            </a:r>
            <a:r>
              <a:rPr lang="zh-CN" altLang="en-US" dirty="0" smtClean="0">
                <a:ea typeface="宋体" pitchFamily="2" charset="-122"/>
              </a:rPr>
              <a:t>，则走向其左孩子，否则走向其右孩子，到达某个叶结点时，便可以译出相应的字符。 </a:t>
            </a:r>
          </a:p>
          <a:p>
            <a:pPr>
              <a:lnSpc>
                <a:spcPct val="120000"/>
              </a:lnSpc>
              <a:buClr>
                <a:srgbClr val="000099"/>
              </a:buClr>
              <a:buSzPct val="85000"/>
              <a:buFont typeface="Wingdings" pitchFamily="2" charset="2"/>
              <a:buChar char="Ø"/>
            </a:pPr>
            <a:r>
              <a:rPr lang="zh-CN" altLang="en-US" dirty="0" smtClean="0">
                <a:solidFill>
                  <a:srgbClr val="000099"/>
                </a:solidFill>
                <a:ea typeface="宋体" pitchFamily="2" charset="-122"/>
              </a:rPr>
              <a:t>思考：非二进制哈夫曼算法（编码）</a:t>
            </a:r>
            <a:r>
              <a:rPr lang="en-US" altLang="zh-CN" dirty="0" smtClean="0">
                <a:solidFill>
                  <a:srgbClr val="000099"/>
                </a:solidFill>
                <a:ea typeface="宋体" pitchFamily="2" charset="-122"/>
              </a:rPr>
              <a:t>--k</a:t>
            </a:r>
            <a:r>
              <a:rPr lang="zh-CN" altLang="en-US" dirty="0" smtClean="0">
                <a:solidFill>
                  <a:srgbClr val="000099"/>
                </a:solidFill>
                <a:ea typeface="宋体" pitchFamily="2" charset="-122"/>
              </a:rPr>
              <a:t>元树</a:t>
            </a:r>
          </a:p>
          <a:p>
            <a:pPr>
              <a:lnSpc>
                <a:spcPct val="120000"/>
              </a:lnSpc>
              <a:buClr>
                <a:srgbClr val="000099"/>
              </a:buClr>
              <a:buSzPct val="85000"/>
              <a:buFont typeface="Wingdings" pitchFamily="2" charset="2"/>
              <a:buChar char="Ø"/>
            </a:pPr>
            <a:r>
              <a:rPr lang="zh-CN" altLang="en-US" dirty="0" smtClean="0">
                <a:solidFill>
                  <a:srgbClr val="000099"/>
                </a:solidFill>
                <a:ea typeface="宋体" pitchFamily="2" charset="-122"/>
              </a:rPr>
              <a:t>从贪心算法的角度，哈夫曼算法每次合并选取权重最小的两棵树，这是合并阶段的最好选择。这一系列局部最优的选择，产生了一个全局最优的前缀编码。</a:t>
            </a:r>
          </a:p>
        </p:txBody>
      </p:sp>
    </p:spTree>
  </p:cSld>
  <p:clrMapOvr>
    <a:masterClrMapping/>
  </p:clrMapOvr>
  <p:transition>
    <p:strips dir="ru"/>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358775" y="441325"/>
            <a:ext cx="8496300" cy="5940425"/>
          </a:xfrm>
        </p:spPr>
        <p:txBody>
          <a:bodyPr/>
          <a:lstStyle/>
          <a:p>
            <a:pPr algn="just">
              <a:lnSpc>
                <a:spcPct val="120000"/>
              </a:lnSpc>
              <a:buClr>
                <a:srgbClr val="000099"/>
              </a:buClr>
              <a:buSzPct val="85000"/>
              <a:buFont typeface="Wingdings" pitchFamily="2" charset="2"/>
              <a:buChar char="Ø"/>
            </a:pPr>
            <a:r>
              <a:rPr lang="zh-CN" altLang="en-US" dirty="0" smtClean="0">
                <a:ea typeface="宋体" pitchFamily="2" charset="-122"/>
              </a:rPr>
              <a:t>哈夫曼编码使用变长前缀编码来压缩数据，出现次数较多的符号使用较短的编码，出现次数较少的符号使用较长的编码，能获得很不错的压缩率。</a:t>
            </a:r>
          </a:p>
          <a:p>
            <a:pPr algn="just">
              <a:lnSpc>
                <a:spcPct val="120000"/>
              </a:lnSpc>
              <a:buClr>
                <a:srgbClr val="000099"/>
              </a:buClr>
              <a:buSzPct val="85000"/>
              <a:buFont typeface="Wingdings" pitchFamily="2" charset="2"/>
              <a:buChar char="Ø"/>
            </a:pPr>
            <a:r>
              <a:rPr lang="zh-CN" altLang="en-US" dirty="0" smtClean="0">
                <a:ea typeface="宋体" pitchFamily="2" charset="-122"/>
              </a:rPr>
              <a:t>哈夫曼编码也有一些缺点，如二叉树大量占用内存、码表过大、编解码速度慢等等。</a:t>
            </a:r>
          </a:p>
          <a:p>
            <a:pPr algn="just">
              <a:lnSpc>
                <a:spcPct val="120000"/>
              </a:lnSpc>
              <a:buClr>
                <a:srgbClr val="000099"/>
              </a:buClr>
              <a:buSzPct val="85000"/>
              <a:buFont typeface="Wingdings" pitchFamily="2" charset="2"/>
              <a:buChar char="Ø"/>
            </a:pPr>
            <a:r>
              <a:rPr lang="en-US" altLang="zh-CN" dirty="0" smtClean="0">
                <a:ea typeface="宋体" pitchFamily="2" charset="-122"/>
              </a:rPr>
              <a:t>1964</a:t>
            </a:r>
            <a:r>
              <a:rPr lang="zh-CN" altLang="en-US" dirty="0" smtClean="0">
                <a:ea typeface="宋体" pitchFamily="2" charset="-122"/>
              </a:rPr>
              <a:t>年</a:t>
            </a:r>
            <a:r>
              <a:rPr lang="en-US" altLang="zh-CN" dirty="0" smtClean="0">
                <a:ea typeface="宋体" pitchFamily="2" charset="-122"/>
              </a:rPr>
              <a:t>Schwartz</a:t>
            </a:r>
            <a:r>
              <a:rPr lang="zh-CN" altLang="en-US" dirty="0" smtClean="0">
                <a:ea typeface="宋体" pitchFamily="2" charset="-122"/>
              </a:rPr>
              <a:t>提出了范式哈夫曼编码</a:t>
            </a:r>
            <a:r>
              <a:rPr lang="en-US" altLang="zh-CN" dirty="0" smtClean="0">
                <a:ea typeface="宋体" pitchFamily="2" charset="-122"/>
              </a:rPr>
              <a:t>(Canonical Huffman Code)</a:t>
            </a:r>
            <a:r>
              <a:rPr lang="zh-CN" altLang="en-US" dirty="0" smtClean="0">
                <a:ea typeface="宋体" pitchFamily="2" charset="-122"/>
              </a:rPr>
              <a:t>算法。</a:t>
            </a:r>
          </a:p>
          <a:p>
            <a:pPr algn="just">
              <a:lnSpc>
                <a:spcPct val="120000"/>
              </a:lnSpc>
              <a:buClr>
                <a:srgbClr val="000099"/>
              </a:buClr>
              <a:buSzPct val="85000"/>
              <a:buFont typeface="Wingdings" pitchFamily="2" charset="2"/>
              <a:buChar char="Ø"/>
            </a:pPr>
            <a:r>
              <a:rPr lang="zh-CN" altLang="en-US" dirty="0" smtClean="0">
                <a:ea typeface="宋体" pitchFamily="2" charset="-122"/>
              </a:rPr>
              <a:t>范式哈夫曼算法可以根据编码位长算出编码。这样输出的码表就大大的减少了，而且编解码过程不再需要二叉树结构。在提高编解码速度的同时，内存占用也大幅减少。 </a:t>
            </a:r>
          </a:p>
        </p:txBody>
      </p:sp>
    </p:spTree>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页脚占位符 1"/>
          <p:cNvSpPr>
            <a:spLocks noGrp="1"/>
          </p:cNvSpPr>
          <p:nvPr>
            <p:ph type="ftr" sz="quarter" idx="4294967295"/>
          </p:nvPr>
        </p:nvSpPr>
        <p:spPr>
          <a:xfrm>
            <a:off x="8093075" y="6577013"/>
            <a:ext cx="1011238" cy="252412"/>
          </a:xfrm>
          <a:prstGeom prst="rect">
            <a:avLst/>
          </a:prstGeom>
          <a:noFill/>
          <a:ln>
            <a:miter lim="800000"/>
            <a:headEnd/>
            <a:tailEnd/>
          </a:ln>
        </p:spPr>
        <p:txBody>
          <a:bodyPr lIns="0" tIns="0" rIns="0" bIns="0"/>
          <a:lstStyle/>
          <a:p>
            <a:pPr>
              <a:lnSpc>
                <a:spcPts val="2000"/>
              </a:lnSpc>
            </a:pPr>
            <a:r>
              <a:rPr lang="zh-CN" altLang="en-US" smtClean="0">
                <a:ea typeface="宋体" charset="-122"/>
              </a:rPr>
              <a:t>第  </a:t>
            </a:r>
            <a:fld id="{00239FCC-8E83-4934-B45D-109C52D5E5F1}" type="slidenum">
              <a:rPr lang="zh-CN" altLang="en-US" smtClean="0">
                <a:ea typeface="宋体" charset="-122"/>
              </a:rPr>
              <a:pPr>
                <a:lnSpc>
                  <a:spcPts val="2000"/>
                </a:lnSpc>
              </a:pPr>
              <a:t>14</a:t>
            </a:fld>
            <a:r>
              <a:rPr lang="en-US" altLang="zh-CN" smtClean="0">
                <a:ea typeface="宋体" charset="-122"/>
              </a:rPr>
              <a:t>  </a:t>
            </a:r>
            <a:r>
              <a:rPr lang="zh-CN" altLang="en-US" smtClean="0">
                <a:ea typeface="宋体" charset="-122"/>
              </a:rPr>
              <a:t>页</a:t>
            </a:r>
          </a:p>
        </p:txBody>
      </p:sp>
      <p:sp>
        <p:nvSpPr>
          <p:cNvPr id="79874" name="Text Box 5"/>
          <p:cNvSpPr txBox="1">
            <a:spLocks noChangeArrowheads="1"/>
          </p:cNvSpPr>
          <p:nvPr/>
        </p:nvSpPr>
        <p:spPr bwMode="auto">
          <a:xfrm>
            <a:off x="465138" y="255588"/>
            <a:ext cx="5761037" cy="503237"/>
          </a:xfrm>
          <a:prstGeom prst="rect">
            <a:avLst/>
          </a:prstGeom>
          <a:solidFill>
            <a:srgbClr val="FFFFFF"/>
          </a:solidFill>
          <a:ln w="9525">
            <a:noFill/>
            <a:miter lim="800000"/>
            <a:headEnd/>
            <a:tailEnd/>
          </a:ln>
        </p:spPr>
        <p:txBody>
          <a:bodyPr lIns="0" tIns="0" rIns="0" bIns="0"/>
          <a:lstStyle/>
          <a:p>
            <a:pPr marL="342900" indent="-342900" algn="ctr">
              <a:buClr>
                <a:schemeClr val="bg2"/>
              </a:buClr>
              <a:buSzPct val="75000"/>
              <a:buFont typeface="Wingdings" pitchFamily="2" charset="2"/>
              <a:buNone/>
            </a:pPr>
            <a:r>
              <a:rPr lang="zh-CN" altLang="en-US" sz="3000" dirty="0" smtClean="0">
                <a:solidFill>
                  <a:schemeClr val="tx1"/>
                </a:solidFill>
              </a:rPr>
              <a:t>非</a:t>
            </a:r>
            <a:r>
              <a:rPr lang="zh-CN" altLang="en-US" sz="3000" dirty="0">
                <a:solidFill>
                  <a:schemeClr val="tx1"/>
                </a:solidFill>
              </a:rPr>
              <a:t>递归中根遍历二叉树</a:t>
            </a:r>
          </a:p>
        </p:txBody>
      </p:sp>
      <p:sp>
        <p:nvSpPr>
          <p:cNvPr id="79875" name="Text Box 6"/>
          <p:cNvSpPr txBox="1">
            <a:spLocks noChangeArrowheads="1"/>
          </p:cNvSpPr>
          <p:nvPr/>
        </p:nvSpPr>
        <p:spPr bwMode="auto">
          <a:xfrm>
            <a:off x="171450" y="3922713"/>
            <a:ext cx="1200150" cy="322262"/>
          </a:xfrm>
          <a:prstGeom prst="rect">
            <a:avLst/>
          </a:prstGeom>
          <a:solidFill>
            <a:srgbClr val="FFFFFF"/>
          </a:solidFill>
          <a:ln w="9525">
            <a:noFill/>
            <a:miter lim="800000"/>
            <a:headEnd/>
            <a:tailEnd/>
          </a:ln>
        </p:spPr>
        <p:txBody>
          <a:bodyPr lIns="0" tIns="0" rIns="0" bIns="0"/>
          <a:lstStyle/>
          <a:p>
            <a:pPr marL="342900" indent="-342900">
              <a:lnSpc>
                <a:spcPct val="90000"/>
              </a:lnSpc>
              <a:buClr>
                <a:schemeClr val="bg2"/>
              </a:buClr>
              <a:buSzPct val="75000"/>
              <a:buFont typeface="Wingdings" pitchFamily="2" charset="2"/>
              <a:buNone/>
            </a:pPr>
            <a:r>
              <a:rPr lang="en-US" altLang="zh-CN" sz="900" b="0"/>
              <a:t> </a:t>
            </a:r>
            <a:r>
              <a:rPr lang="en-US" altLang="zh-CN" sz="2000">
                <a:solidFill>
                  <a:schemeClr val="tx1"/>
                </a:solidFill>
              </a:rPr>
              <a:t>(</a:t>
            </a:r>
            <a:r>
              <a:rPr lang="en-US" altLang="zh-CN" sz="2000" i="1">
                <a:solidFill>
                  <a:schemeClr val="tx1"/>
                </a:solidFill>
              </a:rPr>
              <a:t>a</a:t>
            </a:r>
            <a:r>
              <a:rPr lang="en-US" altLang="zh-CN" sz="2000">
                <a:solidFill>
                  <a:schemeClr val="tx1"/>
                </a:solidFill>
              </a:rPr>
              <a:t>) </a:t>
            </a:r>
            <a:r>
              <a:rPr lang="zh-CN" altLang="en-US" sz="2000">
                <a:solidFill>
                  <a:schemeClr val="tx1"/>
                </a:solidFill>
              </a:rPr>
              <a:t>二叉树</a:t>
            </a:r>
            <a:endParaRPr lang="zh-CN" altLang="en-US" sz="2000"/>
          </a:p>
        </p:txBody>
      </p:sp>
      <p:sp>
        <p:nvSpPr>
          <p:cNvPr id="79876" name="Text Box 30"/>
          <p:cNvSpPr txBox="1">
            <a:spLocks noChangeArrowheads="1"/>
          </p:cNvSpPr>
          <p:nvPr/>
        </p:nvSpPr>
        <p:spPr bwMode="auto">
          <a:xfrm>
            <a:off x="3146425" y="4424363"/>
            <a:ext cx="5400675" cy="722312"/>
          </a:xfrm>
          <a:prstGeom prst="rect">
            <a:avLst/>
          </a:prstGeom>
          <a:solidFill>
            <a:srgbClr val="FFFFFF"/>
          </a:solidFill>
          <a:ln w="9525">
            <a:noFill/>
            <a:miter lim="800000"/>
            <a:headEnd/>
            <a:tailEnd/>
          </a:ln>
        </p:spPr>
        <p:txBody>
          <a:bodyPr lIns="0" tIns="0" rIns="0" bIns="0"/>
          <a:lstStyle/>
          <a:p>
            <a:pPr marL="342900" indent="-342900" algn="ctr">
              <a:buClr>
                <a:schemeClr val="bg2"/>
              </a:buClr>
              <a:buSzPct val="75000"/>
              <a:buFont typeface="Wingdings" pitchFamily="2" charset="2"/>
              <a:buNone/>
            </a:pPr>
            <a:r>
              <a:rPr lang="en-US" altLang="zh-CN" sz="2200">
                <a:solidFill>
                  <a:schemeClr val="tx1"/>
                </a:solidFill>
              </a:rPr>
              <a:t>(</a:t>
            </a:r>
            <a:r>
              <a:rPr lang="en-US" altLang="zh-CN" sz="2200" i="1">
                <a:solidFill>
                  <a:schemeClr val="tx1"/>
                </a:solidFill>
              </a:rPr>
              <a:t>b</a:t>
            </a:r>
            <a:r>
              <a:rPr lang="en-US" altLang="zh-CN" sz="2200">
                <a:solidFill>
                  <a:schemeClr val="tx1"/>
                </a:solidFill>
              </a:rPr>
              <a:t>) </a:t>
            </a:r>
            <a:r>
              <a:rPr lang="zh-CN" altLang="en-US" sz="2200">
                <a:solidFill>
                  <a:schemeClr val="tx1"/>
                </a:solidFill>
              </a:rPr>
              <a:t>中根遍历</a:t>
            </a:r>
            <a:r>
              <a:rPr lang="en-US" altLang="zh-CN" sz="2200">
                <a:solidFill>
                  <a:schemeClr val="tx1"/>
                </a:solidFill>
              </a:rPr>
              <a:t>(</a:t>
            </a:r>
            <a:r>
              <a:rPr lang="en-US" altLang="zh-CN" sz="2200" i="1">
                <a:solidFill>
                  <a:schemeClr val="tx1"/>
                </a:solidFill>
              </a:rPr>
              <a:t>a</a:t>
            </a:r>
            <a:r>
              <a:rPr lang="en-US" altLang="zh-CN" sz="2200">
                <a:solidFill>
                  <a:schemeClr val="tx1"/>
                </a:solidFill>
              </a:rPr>
              <a:t>)</a:t>
            </a:r>
            <a:r>
              <a:rPr lang="zh-CN" altLang="en-US" sz="2200">
                <a:solidFill>
                  <a:schemeClr val="tx1"/>
                </a:solidFill>
              </a:rPr>
              <a:t>中二叉树</a:t>
            </a:r>
            <a:r>
              <a:rPr lang="en-US" altLang="zh-CN" sz="2200">
                <a:solidFill>
                  <a:schemeClr val="tx1"/>
                </a:solidFill>
              </a:rPr>
              <a:t>, </a:t>
            </a:r>
            <a:r>
              <a:rPr lang="zh-CN" altLang="en-US" sz="2200">
                <a:solidFill>
                  <a:schemeClr val="tx1"/>
                </a:solidFill>
              </a:rPr>
              <a:t>堆栈内容变化过程</a:t>
            </a:r>
          </a:p>
          <a:p>
            <a:pPr marL="342900" indent="-342900" algn="ctr">
              <a:buClr>
                <a:schemeClr val="bg2"/>
              </a:buClr>
              <a:buSzPct val="75000"/>
              <a:buFont typeface="Wingdings" pitchFamily="2" charset="2"/>
              <a:buNone/>
            </a:pPr>
            <a:r>
              <a:rPr lang="zh-CN" altLang="en-US" sz="2200">
                <a:solidFill>
                  <a:srgbClr val="0000CC"/>
                </a:solidFill>
              </a:rPr>
              <a:t>图</a:t>
            </a:r>
            <a:r>
              <a:rPr lang="en-US" altLang="zh-CN" sz="2200">
                <a:solidFill>
                  <a:srgbClr val="0000CC"/>
                </a:solidFill>
              </a:rPr>
              <a:t>(b)</a:t>
            </a:r>
            <a:r>
              <a:rPr lang="zh-CN" altLang="en-US" sz="2200">
                <a:solidFill>
                  <a:srgbClr val="0000CC"/>
                </a:solidFill>
              </a:rPr>
              <a:t>中略去了进栈过程的描述</a:t>
            </a:r>
          </a:p>
        </p:txBody>
      </p:sp>
      <p:grpSp>
        <p:nvGrpSpPr>
          <p:cNvPr id="2" name="Group 111"/>
          <p:cNvGrpSpPr>
            <a:grpSpLocks/>
          </p:cNvGrpSpPr>
          <p:nvPr/>
        </p:nvGrpSpPr>
        <p:grpSpPr bwMode="auto">
          <a:xfrm>
            <a:off x="77788" y="1268413"/>
            <a:ext cx="1470025" cy="2268537"/>
            <a:chOff x="181" y="785"/>
            <a:chExt cx="1248" cy="2202"/>
          </a:xfrm>
        </p:grpSpPr>
        <p:sp>
          <p:nvSpPr>
            <p:cNvPr id="79965" name="Line 7"/>
            <p:cNvSpPr>
              <a:spLocks noChangeShapeType="1"/>
            </p:cNvSpPr>
            <p:nvPr/>
          </p:nvSpPr>
          <p:spPr bwMode="auto">
            <a:xfrm flipH="1">
              <a:off x="839" y="1986"/>
              <a:ext cx="119" cy="465"/>
            </a:xfrm>
            <a:prstGeom prst="line">
              <a:avLst/>
            </a:prstGeom>
            <a:noFill/>
            <a:ln w="19050">
              <a:solidFill>
                <a:srgbClr val="000000"/>
              </a:solidFill>
              <a:round/>
              <a:headEnd/>
              <a:tailEnd/>
            </a:ln>
          </p:spPr>
          <p:txBody>
            <a:bodyPr/>
            <a:lstStyle/>
            <a:p>
              <a:endParaRPr lang="zh-CN" altLang="en-US"/>
            </a:p>
          </p:txBody>
        </p:sp>
        <p:sp>
          <p:nvSpPr>
            <p:cNvPr id="79966" name="Line 8"/>
            <p:cNvSpPr>
              <a:spLocks noChangeShapeType="1"/>
            </p:cNvSpPr>
            <p:nvPr/>
          </p:nvSpPr>
          <p:spPr bwMode="auto">
            <a:xfrm>
              <a:off x="1126" y="1981"/>
              <a:ext cx="150" cy="464"/>
            </a:xfrm>
            <a:prstGeom prst="line">
              <a:avLst/>
            </a:prstGeom>
            <a:noFill/>
            <a:ln w="19050">
              <a:solidFill>
                <a:srgbClr val="000000"/>
              </a:solidFill>
              <a:round/>
              <a:headEnd/>
              <a:tailEnd/>
            </a:ln>
          </p:spPr>
          <p:txBody>
            <a:bodyPr/>
            <a:lstStyle/>
            <a:p>
              <a:endParaRPr lang="zh-CN" altLang="en-US"/>
            </a:p>
          </p:txBody>
        </p:sp>
        <p:sp>
          <p:nvSpPr>
            <p:cNvPr id="79967" name="Line 15"/>
            <p:cNvSpPr>
              <a:spLocks noChangeShapeType="1"/>
            </p:cNvSpPr>
            <p:nvPr/>
          </p:nvSpPr>
          <p:spPr bwMode="auto">
            <a:xfrm>
              <a:off x="851" y="1113"/>
              <a:ext cx="159" cy="386"/>
            </a:xfrm>
            <a:prstGeom prst="line">
              <a:avLst/>
            </a:prstGeom>
            <a:noFill/>
            <a:ln w="19050">
              <a:solidFill>
                <a:srgbClr val="000000"/>
              </a:solidFill>
              <a:round/>
              <a:headEnd/>
              <a:tailEnd/>
            </a:ln>
          </p:spPr>
          <p:txBody>
            <a:bodyPr/>
            <a:lstStyle/>
            <a:p>
              <a:endParaRPr lang="zh-CN" altLang="en-US"/>
            </a:p>
          </p:txBody>
        </p:sp>
        <p:grpSp>
          <p:nvGrpSpPr>
            <p:cNvPr id="3" name="Group 44"/>
            <p:cNvGrpSpPr>
              <a:grpSpLocks/>
            </p:cNvGrpSpPr>
            <p:nvPr/>
          </p:nvGrpSpPr>
          <p:grpSpPr bwMode="auto">
            <a:xfrm>
              <a:off x="545" y="785"/>
              <a:ext cx="318" cy="530"/>
              <a:chOff x="454" y="267"/>
              <a:chExt cx="318" cy="530"/>
            </a:xfrm>
          </p:grpSpPr>
          <p:sp>
            <p:nvSpPr>
              <p:cNvPr id="79986" name="Oval 17"/>
              <p:cNvSpPr>
                <a:spLocks noChangeArrowheads="1"/>
              </p:cNvSpPr>
              <p:nvPr/>
            </p:nvSpPr>
            <p:spPr bwMode="auto">
              <a:xfrm>
                <a:off x="454" y="267"/>
                <a:ext cx="318" cy="530"/>
              </a:xfrm>
              <a:prstGeom prst="ellipse">
                <a:avLst/>
              </a:prstGeom>
              <a:solidFill>
                <a:srgbClr val="FFFFFF"/>
              </a:solidFill>
              <a:ln w="9525">
                <a:solidFill>
                  <a:srgbClr val="000000"/>
                </a:solidFill>
                <a:round/>
                <a:headEnd/>
                <a:tailEnd/>
              </a:ln>
            </p:spPr>
            <p:txBody>
              <a:bodyPr/>
              <a:lstStyle/>
              <a:p>
                <a:pPr>
                  <a:spcBef>
                    <a:spcPct val="20000"/>
                  </a:spcBef>
                  <a:buClr>
                    <a:schemeClr val="bg2"/>
                  </a:buClr>
                  <a:buSzPct val="75000"/>
                  <a:buFont typeface="Wingdings" pitchFamily="2" charset="2"/>
                  <a:buNone/>
                </a:pPr>
                <a:endParaRPr lang="zh-CN" altLang="en-US"/>
              </a:p>
            </p:txBody>
          </p:sp>
          <p:sp>
            <p:nvSpPr>
              <p:cNvPr id="79987" name="Text Box 18"/>
              <p:cNvSpPr txBox="1">
                <a:spLocks noChangeArrowheads="1"/>
              </p:cNvSpPr>
              <p:nvPr/>
            </p:nvSpPr>
            <p:spPr bwMode="auto">
              <a:xfrm>
                <a:off x="517" y="398"/>
                <a:ext cx="181" cy="227"/>
              </a:xfrm>
              <a:prstGeom prst="rect">
                <a:avLst/>
              </a:prstGeom>
              <a:solidFill>
                <a:srgbClr val="FFFFFF"/>
              </a:solidFill>
              <a:ln w="9525">
                <a:noFill/>
                <a:miter lim="800000"/>
                <a:headEnd/>
                <a:tailEnd/>
              </a:ln>
            </p:spPr>
            <p:txBody>
              <a:bodyPr lIns="0" tIns="0" rIns="0" bIns="0"/>
              <a:lstStyle/>
              <a:p>
                <a:pPr marL="342900" indent="-342900" algn="ctr">
                  <a:lnSpc>
                    <a:spcPct val="85000"/>
                  </a:lnSpc>
                  <a:buClr>
                    <a:schemeClr val="bg2"/>
                  </a:buClr>
                  <a:buSzPct val="75000"/>
                  <a:buFont typeface="Wingdings" pitchFamily="2" charset="2"/>
                  <a:buNone/>
                </a:pPr>
                <a:r>
                  <a:rPr lang="en-US" altLang="zh-CN" sz="2400" i="1">
                    <a:solidFill>
                      <a:srgbClr val="FF0000"/>
                    </a:solidFill>
                  </a:rPr>
                  <a:t>A</a:t>
                </a:r>
                <a:endParaRPr lang="en-US" altLang="zh-CN" sz="2400">
                  <a:solidFill>
                    <a:srgbClr val="FF0000"/>
                  </a:solidFill>
                </a:endParaRPr>
              </a:p>
            </p:txBody>
          </p:sp>
        </p:grpSp>
        <p:sp>
          <p:nvSpPr>
            <p:cNvPr id="79969" name="Line 25"/>
            <p:cNvSpPr>
              <a:spLocks noChangeShapeType="1"/>
            </p:cNvSpPr>
            <p:nvPr/>
          </p:nvSpPr>
          <p:spPr bwMode="auto">
            <a:xfrm>
              <a:off x="384" y="2016"/>
              <a:ext cx="124" cy="443"/>
            </a:xfrm>
            <a:prstGeom prst="line">
              <a:avLst/>
            </a:prstGeom>
            <a:noFill/>
            <a:ln w="19050">
              <a:solidFill>
                <a:srgbClr val="000000"/>
              </a:solidFill>
              <a:round/>
              <a:headEnd/>
              <a:tailEnd/>
            </a:ln>
          </p:spPr>
          <p:txBody>
            <a:bodyPr/>
            <a:lstStyle/>
            <a:p>
              <a:endParaRPr lang="zh-CN" altLang="en-US"/>
            </a:p>
          </p:txBody>
        </p:sp>
        <p:sp>
          <p:nvSpPr>
            <p:cNvPr id="79970" name="Line 29"/>
            <p:cNvSpPr>
              <a:spLocks noChangeShapeType="1"/>
            </p:cNvSpPr>
            <p:nvPr/>
          </p:nvSpPr>
          <p:spPr bwMode="auto">
            <a:xfrm flipH="1">
              <a:off x="344" y="1112"/>
              <a:ext cx="203" cy="382"/>
            </a:xfrm>
            <a:prstGeom prst="line">
              <a:avLst/>
            </a:prstGeom>
            <a:noFill/>
            <a:ln w="19050">
              <a:solidFill>
                <a:srgbClr val="000000"/>
              </a:solidFill>
              <a:round/>
              <a:headEnd/>
              <a:tailEnd/>
            </a:ln>
          </p:spPr>
          <p:txBody>
            <a:bodyPr/>
            <a:lstStyle/>
            <a:p>
              <a:endParaRPr lang="zh-CN" altLang="en-US"/>
            </a:p>
          </p:txBody>
        </p:sp>
        <p:grpSp>
          <p:nvGrpSpPr>
            <p:cNvPr id="4" name="Group 45"/>
            <p:cNvGrpSpPr>
              <a:grpSpLocks/>
            </p:cNvGrpSpPr>
            <p:nvPr/>
          </p:nvGrpSpPr>
          <p:grpSpPr bwMode="auto">
            <a:xfrm>
              <a:off x="181" y="1499"/>
              <a:ext cx="318" cy="530"/>
              <a:chOff x="454" y="267"/>
              <a:chExt cx="318" cy="530"/>
            </a:xfrm>
          </p:grpSpPr>
          <p:sp>
            <p:nvSpPr>
              <p:cNvPr id="79984" name="Oval 46"/>
              <p:cNvSpPr>
                <a:spLocks noChangeArrowheads="1"/>
              </p:cNvSpPr>
              <p:nvPr/>
            </p:nvSpPr>
            <p:spPr bwMode="auto">
              <a:xfrm>
                <a:off x="454" y="267"/>
                <a:ext cx="318" cy="530"/>
              </a:xfrm>
              <a:prstGeom prst="ellipse">
                <a:avLst/>
              </a:prstGeom>
              <a:solidFill>
                <a:srgbClr val="FFFFFF"/>
              </a:solidFill>
              <a:ln w="9525">
                <a:solidFill>
                  <a:srgbClr val="000000"/>
                </a:solidFill>
                <a:round/>
                <a:headEnd/>
                <a:tailEnd/>
              </a:ln>
            </p:spPr>
            <p:txBody>
              <a:bodyPr/>
              <a:lstStyle/>
              <a:p>
                <a:pPr>
                  <a:spcBef>
                    <a:spcPct val="20000"/>
                  </a:spcBef>
                  <a:buClr>
                    <a:schemeClr val="bg2"/>
                  </a:buClr>
                  <a:buSzPct val="75000"/>
                  <a:buFont typeface="Wingdings" pitchFamily="2" charset="2"/>
                  <a:buNone/>
                </a:pPr>
                <a:endParaRPr lang="zh-CN" altLang="en-US"/>
              </a:p>
            </p:txBody>
          </p:sp>
          <p:sp>
            <p:nvSpPr>
              <p:cNvPr id="79985" name="Text Box 47"/>
              <p:cNvSpPr txBox="1">
                <a:spLocks noChangeArrowheads="1"/>
              </p:cNvSpPr>
              <p:nvPr/>
            </p:nvSpPr>
            <p:spPr bwMode="auto">
              <a:xfrm>
                <a:off x="517" y="398"/>
                <a:ext cx="181" cy="227"/>
              </a:xfrm>
              <a:prstGeom prst="rect">
                <a:avLst/>
              </a:prstGeom>
              <a:solidFill>
                <a:srgbClr val="FFFFFF"/>
              </a:solidFill>
              <a:ln w="9525">
                <a:noFill/>
                <a:miter lim="800000"/>
                <a:headEnd/>
                <a:tailEnd/>
              </a:ln>
            </p:spPr>
            <p:txBody>
              <a:bodyPr lIns="0" tIns="0" rIns="0" bIns="0"/>
              <a:lstStyle/>
              <a:p>
                <a:pPr marL="342900" indent="-342900" algn="ctr">
                  <a:lnSpc>
                    <a:spcPct val="85000"/>
                  </a:lnSpc>
                  <a:buClr>
                    <a:schemeClr val="bg2"/>
                  </a:buClr>
                  <a:buSzPct val="75000"/>
                  <a:buFont typeface="Wingdings" pitchFamily="2" charset="2"/>
                  <a:buNone/>
                </a:pPr>
                <a:r>
                  <a:rPr lang="en-US" altLang="zh-CN" sz="2400" i="1">
                    <a:solidFill>
                      <a:srgbClr val="FF0000"/>
                    </a:solidFill>
                  </a:rPr>
                  <a:t>B</a:t>
                </a:r>
              </a:p>
            </p:txBody>
          </p:sp>
        </p:grpSp>
        <p:grpSp>
          <p:nvGrpSpPr>
            <p:cNvPr id="5" name="Group 48"/>
            <p:cNvGrpSpPr>
              <a:grpSpLocks/>
            </p:cNvGrpSpPr>
            <p:nvPr/>
          </p:nvGrpSpPr>
          <p:grpSpPr bwMode="auto">
            <a:xfrm>
              <a:off x="886" y="1499"/>
              <a:ext cx="318" cy="530"/>
              <a:chOff x="454" y="267"/>
              <a:chExt cx="318" cy="530"/>
            </a:xfrm>
          </p:grpSpPr>
          <p:sp>
            <p:nvSpPr>
              <p:cNvPr id="79982" name="Oval 49"/>
              <p:cNvSpPr>
                <a:spLocks noChangeArrowheads="1"/>
              </p:cNvSpPr>
              <p:nvPr/>
            </p:nvSpPr>
            <p:spPr bwMode="auto">
              <a:xfrm>
                <a:off x="454" y="267"/>
                <a:ext cx="318" cy="530"/>
              </a:xfrm>
              <a:prstGeom prst="ellipse">
                <a:avLst/>
              </a:prstGeom>
              <a:solidFill>
                <a:srgbClr val="FFFFFF"/>
              </a:solidFill>
              <a:ln w="9525">
                <a:solidFill>
                  <a:srgbClr val="000000"/>
                </a:solidFill>
                <a:round/>
                <a:headEnd/>
                <a:tailEnd/>
              </a:ln>
            </p:spPr>
            <p:txBody>
              <a:bodyPr/>
              <a:lstStyle/>
              <a:p>
                <a:pPr>
                  <a:spcBef>
                    <a:spcPct val="20000"/>
                  </a:spcBef>
                  <a:buClr>
                    <a:schemeClr val="bg2"/>
                  </a:buClr>
                  <a:buSzPct val="75000"/>
                  <a:buFont typeface="Wingdings" pitchFamily="2" charset="2"/>
                  <a:buNone/>
                </a:pPr>
                <a:endParaRPr lang="zh-CN" altLang="en-US"/>
              </a:p>
            </p:txBody>
          </p:sp>
          <p:sp>
            <p:nvSpPr>
              <p:cNvPr id="79983" name="Text Box 50"/>
              <p:cNvSpPr txBox="1">
                <a:spLocks noChangeArrowheads="1"/>
              </p:cNvSpPr>
              <p:nvPr/>
            </p:nvSpPr>
            <p:spPr bwMode="auto">
              <a:xfrm>
                <a:off x="517" y="398"/>
                <a:ext cx="181" cy="227"/>
              </a:xfrm>
              <a:prstGeom prst="rect">
                <a:avLst/>
              </a:prstGeom>
              <a:solidFill>
                <a:srgbClr val="FFFFFF"/>
              </a:solidFill>
              <a:ln w="9525">
                <a:noFill/>
                <a:miter lim="800000"/>
                <a:headEnd/>
                <a:tailEnd/>
              </a:ln>
            </p:spPr>
            <p:txBody>
              <a:bodyPr lIns="0" tIns="0" rIns="0" bIns="0"/>
              <a:lstStyle/>
              <a:p>
                <a:pPr marL="342900" indent="-342900" algn="ctr">
                  <a:lnSpc>
                    <a:spcPct val="85000"/>
                  </a:lnSpc>
                  <a:buClr>
                    <a:schemeClr val="bg2"/>
                  </a:buClr>
                  <a:buSzPct val="75000"/>
                  <a:buFont typeface="Wingdings" pitchFamily="2" charset="2"/>
                  <a:buNone/>
                </a:pPr>
                <a:r>
                  <a:rPr lang="en-US" altLang="zh-CN" sz="2400" i="1">
                    <a:solidFill>
                      <a:srgbClr val="FF0000"/>
                    </a:solidFill>
                  </a:rPr>
                  <a:t>C</a:t>
                </a:r>
              </a:p>
            </p:txBody>
          </p:sp>
        </p:grpSp>
        <p:grpSp>
          <p:nvGrpSpPr>
            <p:cNvPr id="6" name="Group 52"/>
            <p:cNvGrpSpPr>
              <a:grpSpLocks/>
            </p:cNvGrpSpPr>
            <p:nvPr/>
          </p:nvGrpSpPr>
          <p:grpSpPr bwMode="auto">
            <a:xfrm>
              <a:off x="340" y="2451"/>
              <a:ext cx="318" cy="530"/>
              <a:chOff x="454" y="267"/>
              <a:chExt cx="318" cy="530"/>
            </a:xfrm>
          </p:grpSpPr>
          <p:sp>
            <p:nvSpPr>
              <p:cNvPr id="79980" name="Oval 53"/>
              <p:cNvSpPr>
                <a:spLocks noChangeArrowheads="1"/>
              </p:cNvSpPr>
              <p:nvPr/>
            </p:nvSpPr>
            <p:spPr bwMode="auto">
              <a:xfrm>
                <a:off x="454" y="267"/>
                <a:ext cx="318" cy="530"/>
              </a:xfrm>
              <a:prstGeom prst="ellipse">
                <a:avLst/>
              </a:prstGeom>
              <a:solidFill>
                <a:srgbClr val="FFFFFF"/>
              </a:solidFill>
              <a:ln w="9525">
                <a:solidFill>
                  <a:srgbClr val="000000"/>
                </a:solidFill>
                <a:round/>
                <a:headEnd/>
                <a:tailEnd/>
              </a:ln>
            </p:spPr>
            <p:txBody>
              <a:bodyPr/>
              <a:lstStyle/>
              <a:p>
                <a:pPr>
                  <a:spcBef>
                    <a:spcPct val="20000"/>
                  </a:spcBef>
                  <a:buClr>
                    <a:schemeClr val="bg2"/>
                  </a:buClr>
                  <a:buSzPct val="75000"/>
                  <a:buFont typeface="Wingdings" pitchFamily="2" charset="2"/>
                  <a:buNone/>
                </a:pPr>
                <a:endParaRPr lang="zh-CN" altLang="en-US"/>
              </a:p>
            </p:txBody>
          </p:sp>
          <p:sp>
            <p:nvSpPr>
              <p:cNvPr id="79981" name="Text Box 54"/>
              <p:cNvSpPr txBox="1">
                <a:spLocks noChangeArrowheads="1"/>
              </p:cNvSpPr>
              <p:nvPr/>
            </p:nvSpPr>
            <p:spPr bwMode="auto">
              <a:xfrm>
                <a:off x="517" y="398"/>
                <a:ext cx="181" cy="227"/>
              </a:xfrm>
              <a:prstGeom prst="rect">
                <a:avLst/>
              </a:prstGeom>
              <a:solidFill>
                <a:srgbClr val="FFFFFF"/>
              </a:solidFill>
              <a:ln w="9525">
                <a:noFill/>
                <a:miter lim="800000"/>
                <a:headEnd/>
                <a:tailEnd/>
              </a:ln>
            </p:spPr>
            <p:txBody>
              <a:bodyPr lIns="0" tIns="0" rIns="0" bIns="0"/>
              <a:lstStyle/>
              <a:p>
                <a:pPr marL="342900" indent="-342900" algn="ctr">
                  <a:lnSpc>
                    <a:spcPct val="85000"/>
                  </a:lnSpc>
                  <a:buClr>
                    <a:schemeClr val="bg2"/>
                  </a:buClr>
                  <a:buSzPct val="75000"/>
                  <a:buFont typeface="Wingdings" pitchFamily="2" charset="2"/>
                  <a:buNone/>
                </a:pPr>
                <a:r>
                  <a:rPr lang="en-US" altLang="zh-CN" sz="2400" i="1">
                    <a:solidFill>
                      <a:srgbClr val="FF0000"/>
                    </a:solidFill>
                  </a:rPr>
                  <a:t>D</a:t>
                </a:r>
              </a:p>
            </p:txBody>
          </p:sp>
        </p:grpSp>
        <p:grpSp>
          <p:nvGrpSpPr>
            <p:cNvPr id="7" name="Group 55"/>
            <p:cNvGrpSpPr>
              <a:grpSpLocks/>
            </p:cNvGrpSpPr>
            <p:nvPr/>
          </p:nvGrpSpPr>
          <p:grpSpPr bwMode="auto">
            <a:xfrm>
              <a:off x="686" y="2457"/>
              <a:ext cx="318" cy="530"/>
              <a:chOff x="454" y="267"/>
              <a:chExt cx="318" cy="530"/>
            </a:xfrm>
          </p:grpSpPr>
          <p:sp>
            <p:nvSpPr>
              <p:cNvPr id="79978" name="Oval 56"/>
              <p:cNvSpPr>
                <a:spLocks noChangeArrowheads="1"/>
              </p:cNvSpPr>
              <p:nvPr/>
            </p:nvSpPr>
            <p:spPr bwMode="auto">
              <a:xfrm>
                <a:off x="454" y="267"/>
                <a:ext cx="318" cy="530"/>
              </a:xfrm>
              <a:prstGeom prst="ellipse">
                <a:avLst/>
              </a:prstGeom>
              <a:solidFill>
                <a:srgbClr val="FFFFFF"/>
              </a:solidFill>
              <a:ln w="9525">
                <a:solidFill>
                  <a:srgbClr val="000000"/>
                </a:solidFill>
                <a:round/>
                <a:headEnd/>
                <a:tailEnd/>
              </a:ln>
            </p:spPr>
            <p:txBody>
              <a:bodyPr/>
              <a:lstStyle/>
              <a:p>
                <a:pPr>
                  <a:spcBef>
                    <a:spcPct val="20000"/>
                  </a:spcBef>
                  <a:buClr>
                    <a:schemeClr val="bg2"/>
                  </a:buClr>
                  <a:buSzPct val="75000"/>
                  <a:buFont typeface="Wingdings" pitchFamily="2" charset="2"/>
                  <a:buNone/>
                </a:pPr>
                <a:endParaRPr lang="zh-CN" altLang="en-US"/>
              </a:p>
            </p:txBody>
          </p:sp>
          <p:sp>
            <p:nvSpPr>
              <p:cNvPr id="79979" name="Text Box 57"/>
              <p:cNvSpPr txBox="1">
                <a:spLocks noChangeArrowheads="1"/>
              </p:cNvSpPr>
              <p:nvPr/>
            </p:nvSpPr>
            <p:spPr bwMode="auto">
              <a:xfrm>
                <a:off x="517" y="398"/>
                <a:ext cx="181" cy="227"/>
              </a:xfrm>
              <a:prstGeom prst="rect">
                <a:avLst/>
              </a:prstGeom>
              <a:solidFill>
                <a:srgbClr val="FFFFFF"/>
              </a:solidFill>
              <a:ln w="9525">
                <a:noFill/>
                <a:miter lim="800000"/>
                <a:headEnd/>
                <a:tailEnd/>
              </a:ln>
            </p:spPr>
            <p:txBody>
              <a:bodyPr lIns="0" tIns="0" rIns="0" bIns="0"/>
              <a:lstStyle/>
              <a:p>
                <a:pPr marL="342900" indent="-342900" algn="ctr">
                  <a:lnSpc>
                    <a:spcPct val="85000"/>
                  </a:lnSpc>
                  <a:buClr>
                    <a:schemeClr val="bg2"/>
                  </a:buClr>
                  <a:buSzPct val="75000"/>
                  <a:buFont typeface="Wingdings" pitchFamily="2" charset="2"/>
                  <a:buNone/>
                </a:pPr>
                <a:r>
                  <a:rPr lang="en-US" altLang="zh-CN" sz="2400" i="1">
                    <a:solidFill>
                      <a:srgbClr val="FF0000"/>
                    </a:solidFill>
                  </a:rPr>
                  <a:t>E</a:t>
                </a:r>
              </a:p>
            </p:txBody>
          </p:sp>
        </p:grpSp>
        <p:grpSp>
          <p:nvGrpSpPr>
            <p:cNvPr id="8" name="Group 58"/>
            <p:cNvGrpSpPr>
              <a:grpSpLocks/>
            </p:cNvGrpSpPr>
            <p:nvPr/>
          </p:nvGrpSpPr>
          <p:grpSpPr bwMode="auto">
            <a:xfrm>
              <a:off x="1111" y="2453"/>
              <a:ext cx="318" cy="530"/>
              <a:chOff x="454" y="267"/>
              <a:chExt cx="318" cy="530"/>
            </a:xfrm>
          </p:grpSpPr>
          <p:sp>
            <p:nvSpPr>
              <p:cNvPr id="79976" name="Oval 59"/>
              <p:cNvSpPr>
                <a:spLocks noChangeArrowheads="1"/>
              </p:cNvSpPr>
              <p:nvPr/>
            </p:nvSpPr>
            <p:spPr bwMode="auto">
              <a:xfrm>
                <a:off x="454" y="267"/>
                <a:ext cx="318" cy="530"/>
              </a:xfrm>
              <a:prstGeom prst="ellipse">
                <a:avLst/>
              </a:prstGeom>
              <a:solidFill>
                <a:srgbClr val="FFFFFF"/>
              </a:solidFill>
              <a:ln w="9525">
                <a:solidFill>
                  <a:srgbClr val="000000"/>
                </a:solidFill>
                <a:round/>
                <a:headEnd/>
                <a:tailEnd/>
              </a:ln>
            </p:spPr>
            <p:txBody>
              <a:bodyPr/>
              <a:lstStyle/>
              <a:p>
                <a:pPr>
                  <a:spcBef>
                    <a:spcPct val="20000"/>
                  </a:spcBef>
                  <a:buClr>
                    <a:schemeClr val="bg2"/>
                  </a:buClr>
                  <a:buSzPct val="75000"/>
                  <a:buFont typeface="Wingdings" pitchFamily="2" charset="2"/>
                  <a:buNone/>
                </a:pPr>
                <a:endParaRPr lang="zh-CN" altLang="en-US"/>
              </a:p>
            </p:txBody>
          </p:sp>
          <p:sp>
            <p:nvSpPr>
              <p:cNvPr id="79977" name="Text Box 60"/>
              <p:cNvSpPr txBox="1">
                <a:spLocks noChangeArrowheads="1"/>
              </p:cNvSpPr>
              <p:nvPr/>
            </p:nvSpPr>
            <p:spPr bwMode="auto">
              <a:xfrm>
                <a:off x="517" y="398"/>
                <a:ext cx="181" cy="227"/>
              </a:xfrm>
              <a:prstGeom prst="rect">
                <a:avLst/>
              </a:prstGeom>
              <a:solidFill>
                <a:srgbClr val="FFFFFF"/>
              </a:solidFill>
              <a:ln w="9525">
                <a:noFill/>
                <a:miter lim="800000"/>
                <a:headEnd/>
                <a:tailEnd/>
              </a:ln>
            </p:spPr>
            <p:txBody>
              <a:bodyPr lIns="0" tIns="0" rIns="0" bIns="0"/>
              <a:lstStyle/>
              <a:p>
                <a:pPr marL="342900" indent="-342900" algn="ctr">
                  <a:lnSpc>
                    <a:spcPct val="85000"/>
                  </a:lnSpc>
                  <a:buClr>
                    <a:schemeClr val="bg2"/>
                  </a:buClr>
                  <a:buSzPct val="75000"/>
                  <a:buFont typeface="Wingdings" pitchFamily="2" charset="2"/>
                  <a:buNone/>
                </a:pPr>
                <a:r>
                  <a:rPr lang="en-US" altLang="zh-CN" sz="2400" i="1">
                    <a:solidFill>
                      <a:srgbClr val="FF0000"/>
                    </a:solidFill>
                  </a:rPr>
                  <a:t>F</a:t>
                </a:r>
              </a:p>
            </p:txBody>
          </p:sp>
        </p:grpSp>
      </p:grpSp>
      <p:grpSp>
        <p:nvGrpSpPr>
          <p:cNvPr id="9" name="组合 1"/>
          <p:cNvGrpSpPr>
            <a:grpSpLocks/>
          </p:cNvGrpSpPr>
          <p:nvPr/>
        </p:nvGrpSpPr>
        <p:grpSpPr bwMode="auto">
          <a:xfrm>
            <a:off x="1709738" y="973138"/>
            <a:ext cx="7415212" cy="3371850"/>
            <a:chOff x="1709738" y="1196975"/>
            <a:chExt cx="7415212" cy="3371850"/>
          </a:xfrm>
        </p:grpSpPr>
        <p:grpSp>
          <p:nvGrpSpPr>
            <p:cNvPr id="10" name="Group 61"/>
            <p:cNvGrpSpPr>
              <a:grpSpLocks/>
            </p:cNvGrpSpPr>
            <p:nvPr/>
          </p:nvGrpSpPr>
          <p:grpSpPr bwMode="auto">
            <a:xfrm>
              <a:off x="2763838" y="1196975"/>
              <a:ext cx="458787" cy="2314575"/>
              <a:chOff x="1593" y="607"/>
              <a:chExt cx="289" cy="1458"/>
            </a:xfrm>
          </p:grpSpPr>
          <p:sp>
            <p:nvSpPr>
              <p:cNvPr id="79960" name="Text Box 31"/>
              <p:cNvSpPr txBox="1">
                <a:spLocks noChangeArrowheads="1"/>
              </p:cNvSpPr>
              <p:nvPr/>
            </p:nvSpPr>
            <p:spPr bwMode="auto">
              <a:xfrm>
                <a:off x="1600" y="607"/>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61" name="Line 40"/>
              <p:cNvSpPr>
                <a:spLocks noChangeShapeType="1"/>
              </p:cNvSpPr>
              <p:nvPr/>
            </p:nvSpPr>
            <p:spPr bwMode="auto">
              <a:xfrm>
                <a:off x="1593" y="1071"/>
                <a:ext cx="289" cy="0"/>
              </a:xfrm>
              <a:prstGeom prst="line">
                <a:avLst/>
              </a:prstGeom>
              <a:noFill/>
              <a:ln w="19050">
                <a:solidFill>
                  <a:srgbClr val="0000CC"/>
                </a:solidFill>
                <a:round/>
                <a:headEnd/>
                <a:tailEnd/>
              </a:ln>
            </p:spPr>
            <p:txBody>
              <a:bodyPr wrap="none" anchor="ctr"/>
              <a:lstStyle/>
              <a:p>
                <a:endParaRPr lang="zh-CN" altLang="en-US"/>
              </a:p>
            </p:txBody>
          </p:sp>
          <p:sp>
            <p:nvSpPr>
              <p:cNvPr id="79962" name="Line 41"/>
              <p:cNvSpPr>
                <a:spLocks noChangeShapeType="1"/>
              </p:cNvSpPr>
              <p:nvPr/>
            </p:nvSpPr>
            <p:spPr bwMode="auto">
              <a:xfrm>
                <a:off x="1610" y="1570"/>
                <a:ext cx="266" cy="0"/>
              </a:xfrm>
              <a:prstGeom prst="line">
                <a:avLst/>
              </a:prstGeom>
              <a:noFill/>
              <a:ln w="19050">
                <a:solidFill>
                  <a:srgbClr val="0000CC"/>
                </a:solidFill>
                <a:round/>
                <a:headEnd/>
                <a:tailEnd/>
              </a:ln>
            </p:spPr>
            <p:txBody>
              <a:bodyPr wrap="none" anchor="ctr"/>
              <a:lstStyle/>
              <a:p>
                <a:endParaRPr lang="zh-CN" altLang="en-US"/>
              </a:p>
            </p:txBody>
          </p:sp>
          <p:sp>
            <p:nvSpPr>
              <p:cNvPr id="79963" name="Rectangle 42"/>
              <p:cNvSpPr>
                <a:spLocks noChangeArrowheads="1"/>
              </p:cNvSpPr>
              <p:nvPr/>
            </p:nvSpPr>
            <p:spPr bwMode="auto">
              <a:xfrm>
                <a:off x="1639" y="1684"/>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A</a:t>
                </a:r>
              </a:p>
            </p:txBody>
          </p:sp>
          <p:sp>
            <p:nvSpPr>
              <p:cNvPr id="79964" name="Rectangle 43"/>
              <p:cNvSpPr>
                <a:spLocks noChangeArrowheads="1"/>
              </p:cNvSpPr>
              <p:nvPr/>
            </p:nvSpPr>
            <p:spPr bwMode="auto">
              <a:xfrm>
                <a:off x="1655" y="1185"/>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B</a:t>
                </a:r>
              </a:p>
            </p:txBody>
          </p:sp>
        </p:grpSp>
        <p:grpSp>
          <p:nvGrpSpPr>
            <p:cNvPr id="11" name="Group 68"/>
            <p:cNvGrpSpPr>
              <a:grpSpLocks/>
            </p:cNvGrpSpPr>
            <p:nvPr/>
          </p:nvGrpSpPr>
          <p:grpSpPr bwMode="auto">
            <a:xfrm>
              <a:off x="3298825" y="1204913"/>
              <a:ext cx="458788" cy="2314575"/>
              <a:chOff x="2086" y="612"/>
              <a:chExt cx="289" cy="1458"/>
            </a:xfrm>
          </p:grpSpPr>
          <p:sp>
            <p:nvSpPr>
              <p:cNvPr id="79956" name="Text Box 63"/>
              <p:cNvSpPr txBox="1">
                <a:spLocks noChangeArrowheads="1"/>
              </p:cNvSpPr>
              <p:nvPr/>
            </p:nvSpPr>
            <p:spPr bwMode="auto">
              <a:xfrm>
                <a:off x="2093" y="612"/>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57" name="Line 64"/>
              <p:cNvSpPr>
                <a:spLocks noChangeShapeType="1"/>
              </p:cNvSpPr>
              <p:nvPr/>
            </p:nvSpPr>
            <p:spPr bwMode="auto">
              <a:xfrm>
                <a:off x="2086" y="1076"/>
                <a:ext cx="289" cy="0"/>
              </a:xfrm>
              <a:prstGeom prst="line">
                <a:avLst/>
              </a:prstGeom>
              <a:noFill/>
              <a:ln w="19050">
                <a:solidFill>
                  <a:srgbClr val="0000CC"/>
                </a:solidFill>
                <a:round/>
                <a:headEnd/>
                <a:tailEnd/>
              </a:ln>
            </p:spPr>
            <p:txBody>
              <a:bodyPr wrap="none" anchor="ctr"/>
              <a:lstStyle/>
              <a:p>
                <a:endParaRPr lang="zh-CN" altLang="en-US"/>
              </a:p>
            </p:txBody>
          </p:sp>
          <p:sp>
            <p:nvSpPr>
              <p:cNvPr id="79958" name="Line 65"/>
              <p:cNvSpPr>
                <a:spLocks noChangeShapeType="1"/>
              </p:cNvSpPr>
              <p:nvPr/>
            </p:nvSpPr>
            <p:spPr bwMode="auto">
              <a:xfrm>
                <a:off x="2103" y="1575"/>
                <a:ext cx="266" cy="0"/>
              </a:xfrm>
              <a:prstGeom prst="line">
                <a:avLst/>
              </a:prstGeom>
              <a:noFill/>
              <a:ln w="19050">
                <a:solidFill>
                  <a:srgbClr val="0000CC"/>
                </a:solidFill>
                <a:round/>
                <a:headEnd/>
                <a:tailEnd/>
              </a:ln>
            </p:spPr>
            <p:txBody>
              <a:bodyPr wrap="none" anchor="ctr"/>
              <a:lstStyle/>
              <a:p>
                <a:endParaRPr lang="zh-CN" altLang="en-US"/>
              </a:p>
            </p:txBody>
          </p:sp>
          <p:sp>
            <p:nvSpPr>
              <p:cNvPr id="79959" name="Rectangle 66"/>
              <p:cNvSpPr>
                <a:spLocks noChangeArrowheads="1"/>
              </p:cNvSpPr>
              <p:nvPr/>
            </p:nvSpPr>
            <p:spPr bwMode="auto">
              <a:xfrm>
                <a:off x="2132" y="1689"/>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A</a:t>
                </a:r>
              </a:p>
            </p:txBody>
          </p:sp>
        </p:grpSp>
        <p:grpSp>
          <p:nvGrpSpPr>
            <p:cNvPr id="12" name="Group 69"/>
            <p:cNvGrpSpPr>
              <a:grpSpLocks/>
            </p:cNvGrpSpPr>
            <p:nvPr/>
          </p:nvGrpSpPr>
          <p:grpSpPr bwMode="auto">
            <a:xfrm>
              <a:off x="4367213" y="1196975"/>
              <a:ext cx="458787" cy="2314575"/>
              <a:chOff x="1593" y="607"/>
              <a:chExt cx="289" cy="1458"/>
            </a:xfrm>
          </p:grpSpPr>
          <p:sp>
            <p:nvSpPr>
              <p:cNvPr id="79951" name="Text Box 70"/>
              <p:cNvSpPr txBox="1">
                <a:spLocks noChangeArrowheads="1"/>
              </p:cNvSpPr>
              <p:nvPr/>
            </p:nvSpPr>
            <p:spPr bwMode="auto">
              <a:xfrm>
                <a:off x="1600" y="607"/>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52" name="Line 71"/>
              <p:cNvSpPr>
                <a:spLocks noChangeShapeType="1"/>
              </p:cNvSpPr>
              <p:nvPr/>
            </p:nvSpPr>
            <p:spPr bwMode="auto">
              <a:xfrm>
                <a:off x="1593" y="1071"/>
                <a:ext cx="289" cy="0"/>
              </a:xfrm>
              <a:prstGeom prst="line">
                <a:avLst/>
              </a:prstGeom>
              <a:noFill/>
              <a:ln w="19050">
                <a:solidFill>
                  <a:srgbClr val="0000CC"/>
                </a:solidFill>
                <a:round/>
                <a:headEnd/>
                <a:tailEnd/>
              </a:ln>
            </p:spPr>
            <p:txBody>
              <a:bodyPr wrap="none" anchor="ctr"/>
              <a:lstStyle/>
              <a:p>
                <a:endParaRPr lang="zh-CN" altLang="en-US"/>
              </a:p>
            </p:txBody>
          </p:sp>
          <p:sp>
            <p:nvSpPr>
              <p:cNvPr id="79953" name="Line 72"/>
              <p:cNvSpPr>
                <a:spLocks noChangeShapeType="1"/>
              </p:cNvSpPr>
              <p:nvPr/>
            </p:nvSpPr>
            <p:spPr bwMode="auto">
              <a:xfrm>
                <a:off x="1610" y="1570"/>
                <a:ext cx="266" cy="0"/>
              </a:xfrm>
              <a:prstGeom prst="line">
                <a:avLst/>
              </a:prstGeom>
              <a:noFill/>
              <a:ln w="19050">
                <a:solidFill>
                  <a:srgbClr val="0000CC"/>
                </a:solidFill>
                <a:round/>
                <a:headEnd/>
                <a:tailEnd/>
              </a:ln>
            </p:spPr>
            <p:txBody>
              <a:bodyPr wrap="none" anchor="ctr"/>
              <a:lstStyle/>
              <a:p>
                <a:endParaRPr lang="zh-CN" altLang="en-US"/>
              </a:p>
            </p:txBody>
          </p:sp>
          <p:sp>
            <p:nvSpPr>
              <p:cNvPr id="79954" name="Rectangle 73"/>
              <p:cNvSpPr>
                <a:spLocks noChangeArrowheads="1"/>
              </p:cNvSpPr>
              <p:nvPr/>
            </p:nvSpPr>
            <p:spPr bwMode="auto">
              <a:xfrm>
                <a:off x="1639" y="1684"/>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A</a:t>
                </a:r>
              </a:p>
            </p:txBody>
          </p:sp>
          <p:sp>
            <p:nvSpPr>
              <p:cNvPr id="79955" name="Rectangle 74"/>
              <p:cNvSpPr>
                <a:spLocks noChangeArrowheads="1"/>
              </p:cNvSpPr>
              <p:nvPr/>
            </p:nvSpPr>
            <p:spPr bwMode="auto">
              <a:xfrm>
                <a:off x="1655" y="1185"/>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D</a:t>
                </a:r>
              </a:p>
            </p:txBody>
          </p:sp>
        </p:grpSp>
        <p:grpSp>
          <p:nvGrpSpPr>
            <p:cNvPr id="13" name="Group 75"/>
            <p:cNvGrpSpPr>
              <a:grpSpLocks/>
            </p:cNvGrpSpPr>
            <p:nvPr/>
          </p:nvGrpSpPr>
          <p:grpSpPr bwMode="auto">
            <a:xfrm>
              <a:off x="7081838" y="1196975"/>
              <a:ext cx="458787" cy="2314575"/>
              <a:chOff x="2086" y="612"/>
              <a:chExt cx="289" cy="1458"/>
            </a:xfrm>
          </p:grpSpPr>
          <p:sp>
            <p:nvSpPr>
              <p:cNvPr id="79947" name="Text Box 76"/>
              <p:cNvSpPr txBox="1">
                <a:spLocks noChangeArrowheads="1"/>
              </p:cNvSpPr>
              <p:nvPr/>
            </p:nvSpPr>
            <p:spPr bwMode="auto">
              <a:xfrm>
                <a:off x="2093" y="612"/>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48" name="Line 77"/>
              <p:cNvSpPr>
                <a:spLocks noChangeShapeType="1"/>
              </p:cNvSpPr>
              <p:nvPr/>
            </p:nvSpPr>
            <p:spPr bwMode="auto">
              <a:xfrm>
                <a:off x="2086" y="1076"/>
                <a:ext cx="289" cy="0"/>
              </a:xfrm>
              <a:prstGeom prst="line">
                <a:avLst/>
              </a:prstGeom>
              <a:noFill/>
              <a:ln w="19050">
                <a:solidFill>
                  <a:srgbClr val="0000CC"/>
                </a:solidFill>
                <a:round/>
                <a:headEnd/>
                <a:tailEnd/>
              </a:ln>
            </p:spPr>
            <p:txBody>
              <a:bodyPr wrap="none" anchor="ctr"/>
              <a:lstStyle/>
              <a:p>
                <a:endParaRPr lang="zh-CN" altLang="en-US"/>
              </a:p>
            </p:txBody>
          </p:sp>
          <p:sp>
            <p:nvSpPr>
              <p:cNvPr id="79949" name="Line 78"/>
              <p:cNvSpPr>
                <a:spLocks noChangeShapeType="1"/>
              </p:cNvSpPr>
              <p:nvPr/>
            </p:nvSpPr>
            <p:spPr bwMode="auto">
              <a:xfrm>
                <a:off x="2103" y="1575"/>
                <a:ext cx="266" cy="0"/>
              </a:xfrm>
              <a:prstGeom prst="line">
                <a:avLst/>
              </a:prstGeom>
              <a:noFill/>
              <a:ln w="19050">
                <a:solidFill>
                  <a:srgbClr val="0000CC"/>
                </a:solidFill>
                <a:round/>
                <a:headEnd/>
                <a:tailEnd/>
              </a:ln>
            </p:spPr>
            <p:txBody>
              <a:bodyPr wrap="none" anchor="ctr"/>
              <a:lstStyle/>
              <a:p>
                <a:endParaRPr lang="zh-CN" altLang="en-US"/>
              </a:p>
            </p:txBody>
          </p:sp>
          <p:sp>
            <p:nvSpPr>
              <p:cNvPr id="79950" name="Rectangle 79"/>
              <p:cNvSpPr>
                <a:spLocks noChangeArrowheads="1"/>
              </p:cNvSpPr>
              <p:nvPr/>
            </p:nvSpPr>
            <p:spPr bwMode="auto">
              <a:xfrm>
                <a:off x="2132" y="1689"/>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C</a:t>
                </a:r>
              </a:p>
            </p:txBody>
          </p:sp>
        </p:grpSp>
        <p:grpSp>
          <p:nvGrpSpPr>
            <p:cNvPr id="14" name="Group 80"/>
            <p:cNvGrpSpPr>
              <a:grpSpLocks/>
            </p:cNvGrpSpPr>
            <p:nvPr/>
          </p:nvGrpSpPr>
          <p:grpSpPr bwMode="auto">
            <a:xfrm>
              <a:off x="5995988" y="1196975"/>
              <a:ext cx="458787" cy="2314575"/>
              <a:chOff x="1593" y="607"/>
              <a:chExt cx="289" cy="1458"/>
            </a:xfrm>
          </p:grpSpPr>
          <p:sp>
            <p:nvSpPr>
              <p:cNvPr id="79942" name="Text Box 81"/>
              <p:cNvSpPr txBox="1">
                <a:spLocks noChangeArrowheads="1"/>
              </p:cNvSpPr>
              <p:nvPr/>
            </p:nvSpPr>
            <p:spPr bwMode="auto">
              <a:xfrm>
                <a:off x="1600" y="607"/>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43" name="Line 82"/>
              <p:cNvSpPr>
                <a:spLocks noChangeShapeType="1"/>
              </p:cNvSpPr>
              <p:nvPr/>
            </p:nvSpPr>
            <p:spPr bwMode="auto">
              <a:xfrm>
                <a:off x="1593" y="1071"/>
                <a:ext cx="289" cy="0"/>
              </a:xfrm>
              <a:prstGeom prst="line">
                <a:avLst/>
              </a:prstGeom>
              <a:noFill/>
              <a:ln w="19050">
                <a:solidFill>
                  <a:srgbClr val="0000CC"/>
                </a:solidFill>
                <a:round/>
                <a:headEnd/>
                <a:tailEnd/>
              </a:ln>
            </p:spPr>
            <p:txBody>
              <a:bodyPr wrap="none" anchor="ctr"/>
              <a:lstStyle/>
              <a:p>
                <a:endParaRPr lang="zh-CN" altLang="en-US"/>
              </a:p>
            </p:txBody>
          </p:sp>
          <p:sp>
            <p:nvSpPr>
              <p:cNvPr id="79944" name="Line 83"/>
              <p:cNvSpPr>
                <a:spLocks noChangeShapeType="1"/>
              </p:cNvSpPr>
              <p:nvPr/>
            </p:nvSpPr>
            <p:spPr bwMode="auto">
              <a:xfrm>
                <a:off x="1610" y="1570"/>
                <a:ext cx="266" cy="0"/>
              </a:xfrm>
              <a:prstGeom prst="line">
                <a:avLst/>
              </a:prstGeom>
              <a:noFill/>
              <a:ln w="19050">
                <a:solidFill>
                  <a:srgbClr val="0000CC"/>
                </a:solidFill>
                <a:round/>
                <a:headEnd/>
                <a:tailEnd/>
              </a:ln>
            </p:spPr>
            <p:txBody>
              <a:bodyPr wrap="none" anchor="ctr"/>
              <a:lstStyle/>
              <a:p>
                <a:endParaRPr lang="zh-CN" altLang="en-US"/>
              </a:p>
            </p:txBody>
          </p:sp>
          <p:sp>
            <p:nvSpPr>
              <p:cNvPr id="79945" name="Rectangle 84"/>
              <p:cNvSpPr>
                <a:spLocks noChangeArrowheads="1"/>
              </p:cNvSpPr>
              <p:nvPr/>
            </p:nvSpPr>
            <p:spPr bwMode="auto">
              <a:xfrm>
                <a:off x="1639" y="1684"/>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C</a:t>
                </a:r>
              </a:p>
            </p:txBody>
          </p:sp>
          <p:sp>
            <p:nvSpPr>
              <p:cNvPr id="79946" name="Rectangle 85"/>
              <p:cNvSpPr>
                <a:spLocks noChangeArrowheads="1"/>
              </p:cNvSpPr>
              <p:nvPr/>
            </p:nvSpPr>
            <p:spPr bwMode="auto">
              <a:xfrm>
                <a:off x="1655" y="1185"/>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E</a:t>
                </a:r>
              </a:p>
            </p:txBody>
          </p:sp>
        </p:grpSp>
        <p:grpSp>
          <p:nvGrpSpPr>
            <p:cNvPr id="15" name="Group 86"/>
            <p:cNvGrpSpPr>
              <a:grpSpLocks/>
            </p:cNvGrpSpPr>
            <p:nvPr/>
          </p:nvGrpSpPr>
          <p:grpSpPr bwMode="auto">
            <a:xfrm>
              <a:off x="4905375" y="1204913"/>
              <a:ext cx="458788" cy="2314575"/>
              <a:chOff x="2086" y="612"/>
              <a:chExt cx="289" cy="1458"/>
            </a:xfrm>
          </p:grpSpPr>
          <p:sp>
            <p:nvSpPr>
              <p:cNvPr id="79938" name="Text Box 87"/>
              <p:cNvSpPr txBox="1">
                <a:spLocks noChangeArrowheads="1"/>
              </p:cNvSpPr>
              <p:nvPr/>
            </p:nvSpPr>
            <p:spPr bwMode="auto">
              <a:xfrm>
                <a:off x="2093" y="612"/>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39" name="Line 88"/>
              <p:cNvSpPr>
                <a:spLocks noChangeShapeType="1"/>
              </p:cNvSpPr>
              <p:nvPr/>
            </p:nvSpPr>
            <p:spPr bwMode="auto">
              <a:xfrm>
                <a:off x="2086" y="1076"/>
                <a:ext cx="289" cy="0"/>
              </a:xfrm>
              <a:prstGeom prst="line">
                <a:avLst/>
              </a:prstGeom>
              <a:noFill/>
              <a:ln w="19050">
                <a:solidFill>
                  <a:srgbClr val="0000CC"/>
                </a:solidFill>
                <a:round/>
                <a:headEnd/>
                <a:tailEnd/>
              </a:ln>
            </p:spPr>
            <p:txBody>
              <a:bodyPr wrap="none" anchor="ctr"/>
              <a:lstStyle/>
              <a:p>
                <a:endParaRPr lang="zh-CN" altLang="en-US"/>
              </a:p>
            </p:txBody>
          </p:sp>
          <p:sp>
            <p:nvSpPr>
              <p:cNvPr id="79940" name="Line 89"/>
              <p:cNvSpPr>
                <a:spLocks noChangeShapeType="1"/>
              </p:cNvSpPr>
              <p:nvPr/>
            </p:nvSpPr>
            <p:spPr bwMode="auto">
              <a:xfrm>
                <a:off x="2103" y="1575"/>
                <a:ext cx="266" cy="0"/>
              </a:xfrm>
              <a:prstGeom prst="line">
                <a:avLst/>
              </a:prstGeom>
              <a:noFill/>
              <a:ln w="19050">
                <a:solidFill>
                  <a:srgbClr val="0000CC"/>
                </a:solidFill>
                <a:round/>
                <a:headEnd/>
                <a:tailEnd/>
              </a:ln>
            </p:spPr>
            <p:txBody>
              <a:bodyPr wrap="none" anchor="ctr"/>
              <a:lstStyle/>
              <a:p>
                <a:endParaRPr lang="zh-CN" altLang="en-US"/>
              </a:p>
            </p:txBody>
          </p:sp>
          <p:sp>
            <p:nvSpPr>
              <p:cNvPr id="79941" name="Rectangle 90"/>
              <p:cNvSpPr>
                <a:spLocks noChangeArrowheads="1"/>
              </p:cNvSpPr>
              <p:nvPr/>
            </p:nvSpPr>
            <p:spPr bwMode="auto">
              <a:xfrm>
                <a:off x="2132" y="1689"/>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A</a:t>
                </a:r>
              </a:p>
            </p:txBody>
          </p:sp>
        </p:grpSp>
        <p:grpSp>
          <p:nvGrpSpPr>
            <p:cNvPr id="16" name="Group 91"/>
            <p:cNvGrpSpPr>
              <a:grpSpLocks/>
            </p:cNvGrpSpPr>
            <p:nvPr/>
          </p:nvGrpSpPr>
          <p:grpSpPr bwMode="auto">
            <a:xfrm>
              <a:off x="7621588" y="1196975"/>
              <a:ext cx="458787" cy="2314575"/>
              <a:chOff x="2086" y="612"/>
              <a:chExt cx="289" cy="1458"/>
            </a:xfrm>
          </p:grpSpPr>
          <p:sp>
            <p:nvSpPr>
              <p:cNvPr id="79934" name="Text Box 92"/>
              <p:cNvSpPr txBox="1">
                <a:spLocks noChangeArrowheads="1"/>
              </p:cNvSpPr>
              <p:nvPr/>
            </p:nvSpPr>
            <p:spPr bwMode="auto">
              <a:xfrm>
                <a:off x="2093" y="612"/>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35" name="Line 93"/>
              <p:cNvSpPr>
                <a:spLocks noChangeShapeType="1"/>
              </p:cNvSpPr>
              <p:nvPr/>
            </p:nvSpPr>
            <p:spPr bwMode="auto">
              <a:xfrm>
                <a:off x="2086" y="1076"/>
                <a:ext cx="289" cy="0"/>
              </a:xfrm>
              <a:prstGeom prst="line">
                <a:avLst/>
              </a:prstGeom>
              <a:noFill/>
              <a:ln w="19050">
                <a:solidFill>
                  <a:srgbClr val="0000CC"/>
                </a:solidFill>
                <a:round/>
                <a:headEnd/>
                <a:tailEnd/>
              </a:ln>
            </p:spPr>
            <p:txBody>
              <a:bodyPr wrap="none" anchor="ctr"/>
              <a:lstStyle/>
              <a:p>
                <a:endParaRPr lang="zh-CN" altLang="en-US"/>
              </a:p>
            </p:txBody>
          </p:sp>
          <p:sp>
            <p:nvSpPr>
              <p:cNvPr id="79936" name="Line 94"/>
              <p:cNvSpPr>
                <a:spLocks noChangeShapeType="1"/>
              </p:cNvSpPr>
              <p:nvPr/>
            </p:nvSpPr>
            <p:spPr bwMode="auto">
              <a:xfrm>
                <a:off x="2103" y="1575"/>
                <a:ext cx="266" cy="0"/>
              </a:xfrm>
              <a:prstGeom prst="line">
                <a:avLst/>
              </a:prstGeom>
              <a:noFill/>
              <a:ln w="19050">
                <a:solidFill>
                  <a:srgbClr val="0000CC"/>
                </a:solidFill>
                <a:round/>
                <a:headEnd/>
                <a:tailEnd/>
              </a:ln>
            </p:spPr>
            <p:txBody>
              <a:bodyPr wrap="none" anchor="ctr"/>
              <a:lstStyle/>
              <a:p>
                <a:endParaRPr lang="zh-CN" altLang="en-US"/>
              </a:p>
            </p:txBody>
          </p:sp>
          <p:sp>
            <p:nvSpPr>
              <p:cNvPr id="79937" name="Rectangle 95"/>
              <p:cNvSpPr>
                <a:spLocks noChangeArrowheads="1"/>
              </p:cNvSpPr>
              <p:nvPr/>
            </p:nvSpPr>
            <p:spPr bwMode="auto">
              <a:xfrm>
                <a:off x="2132" y="1689"/>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F</a:t>
                </a:r>
              </a:p>
            </p:txBody>
          </p:sp>
        </p:grpSp>
        <p:grpSp>
          <p:nvGrpSpPr>
            <p:cNvPr id="17" name="Group 101"/>
            <p:cNvGrpSpPr>
              <a:grpSpLocks/>
            </p:cNvGrpSpPr>
            <p:nvPr/>
          </p:nvGrpSpPr>
          <p:grpSpPr bwMode="auto">
            <a:xfrm>
              <a:off x="8666163" y="1196975"/>
              <a:ext cx="458787" cy="2314575"/>
              <a:chOff x="5057" y="618"/>
              <a:chExt cx="289" cy="1458"/>
            </a:xfrm>
          </p:grpSpPr>
          <p:sp>
            <p:nvSpPr>
              <p:cNvPr id="79931" name="Text Box 97"/>
              <p:cNvSpPr txBox="1">
                <a:spLocks noChangeArrowheads="1"/>
              </p:cNvSpPr>
              <p:nvPr/>
            </p:nvSpPr>
            <p:spPr bwMode="auto">
              <a:xfrm>
                <a:off x="5064" y="618"/>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32" name="Line 98"/>
              <p:cNvSpPr>
                <a:spLocks noChangeShapeType="1"/>
              </p:cNvSpPr>
              <p:nvPr/>
            </p:nvSpPr>
            <p:spPr bwMode="auto">
              <a:xfrm>
                <a:off x="5057" y="1082"/>
                <a:ext cx="289" cy="0"/>
              </a:xfrm>
              <a:prstGeom prst="line">
                <a:avLst/>
              </a:prstGeom>
              <a:noFill/>
              <a:ln w="19050">
                <a:solidFill>
                  <a:srgbClr val="0000CC"/>
                </a:solidFill>
                <a:round/>
                <a:headEnd/>
                <a:tailEnd/>
              </a:ln>
            </p:spPr>
            <p:txBody>
              <a:bodyPr wrap="none" anchor="ctr"/>
              <a:lstStyle/>
              <a:p>
                <a:endParaRPr lang="zh-CN" altLang="en-US"/>
              </a:p>
            </p:txBody>
          </p:sp>
          <p:sp>
            <p:nvSpPr>
              <p:cNvPr id="79933" name="Line 99"/>
              <p:cNvSpPr>
                <a:spLocks noChangeShapeType="1"/>
              </p:cNvSpPr>
              <p:nvPr/>
            </p:nvSpPr>
            <p:spPr bwMode="auto">
              <a:xfrm>
                <a:off x="5062" y="1581"/>
                <a:ext cx="266" cy="0"/>
              </a:xfrm>
              <a:prstGeom prst="line">
                <a:avLst/>
              </a:prstGeom>
              <a:noFill/>
              <a:ln w="19050">
                <a:solidFill>
                  <a:srgbClr val="0000CC"/>
                </a:solidFill>
                <a:round/>
                <a:headEnd/>
                <a:tailEnd/>
              </a:ln>
            </p:spPr>
            <p:txBody>
              <a:bodyPr wrap="none" anchor="ctr"/>
              <a:lstStyle/>
              <a:p>
                <a:endParaRPr lang="zh-CN" altLang="en-US"/>
              </a:p>
            </p:txBody>
          </p:sp>
        </p:grpSp>
        <p:sp>
          <p:nvSpPr>
            <p:cNvPr id="79888" name="Text Box 106"/>
            <p:cNvSpPr txBox="1">
              <a:spLocks noChangeArrowheads="1"/>
            </p:cNvSpPr>
            <p:nvPr/>
          </p:nvSpPr>
          <p:spPr bwMode="auto">
            <a:xfrm>
              <a:off x="4438650" y="3687763"/>
              <a:ext cx="323850" cy="876300"/>
            </a:xfrm>
            <a:prstGeom prst="rect">
              <a:avLst/>
            </a:prstGeom>
            <a:noFill/>
            <a:ln w="9525">
              <a:noFill/>
              <a:miter lim="800000"/>
              <a:headEnd/>
              <a:tailEnd/>
            </a:ln>
          </p:spPr>
          <p:txBody>
            <a:bodyPr lIns="0" tIns="0" rIns="0" bIns="0">
              <a:spAutoFit/>
            </a:bodyPr>
            <a:lstStyle/>
            <a:p>
              <a:pPr marL="342900" indent="-342900" algn="ctr">
                <a:lnSpc>
                  <a:spcPct val="80000"/>
                </a:lnSpc>
                <a:buClr>
                  <a:schemeClr val="bg2"/>
                </a:buClr>
                <a:buSzPct val="75000"/>
                <a:buFont typeface="Wingdings" pitchFamily="2" charset="2"/>
                <a:buNone/>
              </a:pPr>
              <a:r>
                <a:rPr lang="zh-CN" altLang="en-US" sz="2400">
                  <a:solidFill>
                    <a:srgbClr val="FF0000"/>
                  </a:solidFill>
                </a:rPr>
                <a:t>访</a:t>
              </a:r>
            </a:p>
            <a:p>
              <a:pPr marL="342900" indent="-342900" algn="ctr">
                <a:lnSpc>
                  <a:spcPct val="80000"/>
                </a:lnSpc>
                <a:buClr>
                  <a:schemeClr val="bg2"/>
                </a:buClr>
                <a:buSzPct val="75000"/>
                <a:buFont typeface="Wingdings" pitchFamily="2" charset="2"/>
                <a:buNone/>
              </a:pPr>
              <a:r>
                <a:rPr lang="zh-CN" altLang="en-US" sz="2400">
                  <a:solidFill>
                    <a:srgbClr val="FF0000"/>
                  </a:solidFill>
                </a:rPr>
                <a:t>问</a:t>
              </a:r>
            </a:p>
            <a:p>
              <a:pPr marL="342900" indent="-342900" algn="ctr">
                <a:lnSpc>
                  <a:spcPct val="80000"/>
                </a:lnSpc>
                <a:buClr>
                  <a:schemeClr val="bg2"/>
                </a:buClr>
                <a:buSzPct val="75000"/>
                <a:buFont typeface="Wingdings" pitchFamily="2" charset="2"/>
                <a:buNone/>
              </a:pPr>
              <a:r>
                <a:rPr lang="en-US" altLang="zh-CN" sz="2400" i="1">
                  <a:solidFill>
                    <a:srgbClr val="FF0000"/>
                  </a:solidFill>
                </a:rPr>
                <a:t>D</a:t>
              </a:r>
            </a:p>
          </p:txBody>
        </p:sp>
        <p:sp>
          <p:nvSpPr>
            <p:cNvPr id="79889" name="Text Box 107"/>
            <p:cNvSpPr txBox="1">
              <a:spLocks noChangeArrowheads="1"/>
            </p:cNvSpPr>
            <p:nvPr/>
          </p:nvSpPr>
          <p:spPr bwMode="auto">
            <a:xfrm>
              <a:off x="4979988" y="3670300"/>
              <a:ext cx="323850" cy="876300"/>
            </a:xfrm>
            <a:prstGeom prst="rect">
              <a:avLst/>
            </a:prstGeom>
            <a:noFill/>
            <a:ln w="9525">
              <a:noFill/>
              <a:miter lim="800000"/>
              <a:headEnd/>
              <a:tailEnd/>
            </a:ln>
          </p:spPr>
          <p:txBody>
            <a:bodyPr lIns="0" tIns="0" rIns="0" bIns="0">
              <a:spAutoFit/>
            </a:bodyPr>
            <a:lstStyle/>
            <a:p>
              <a:pPr marL="342900" indent="-342900" algn="ctr">
                <a:lnSpc>
                  <a:spcPct val="80000"/>
                </a:lnSpc>
                <a:buClr>
                  <a:schemeClr val="bg2"/>
                </a:buClr>
                <a:buSzPct val="75000"/>
                <a:buFont typeface="Wingdings" pitchFamily="2" charset="2"/>
                <a:buNone/>
              </a:pPr>
              <a:r>
                <a:rPr lang="zh-CN" altLang="en-US" sz="2400">
                  <a:solidFill>
                    <a:srgbClr val="FF0000"/>
                  </a:solidFill>
                </a:rPr>
                <a:t>访</a:t>
              </a:r>
            </a:p>
            <a:p>
              <a:pPr marL="342900" indent="-342900" algn="ctr">
                <a:lnSpc>
                  <a:spcPct val="80000"/>
                </a:lnSpc>
                <a:buClr>
                  <a:schemeClr val="bg2"/>
                </a:buClr>
                <a:buSzPct val="75000"/>
                <a:buFont typeface="Wingdings" pitchFamily="2" charset="2"/>
                <a:buNone/>
              </a:pPr>
              <a:r>
                <a:rPr lang="zh-CN" altLang="en-US" sz="2400">
                  <a:solidFill>
                    <a:srgbClr val="FF0000"/>
                  </a:solidFill>
                </a:rPr>
                <a:t>问</a:t>
              </a:r>
            </a:p>
            <a:p>
              <a:pPr marL="342900" indent="-342900" algn="ctr">
                <a:lnSpc>
                  <a:spcPct val="80000"/>
                </a:lnSpc>
                <a:buClr>
                  <a:schemeClr val="bg2"/>
                </a:buClr>
                <a:buSzPct val="75000"/>
                <a:buFont typeface="Wingdings" pitchFamily="2" charset="2"/>
                <a:buNone/>
              </a:pPr>
              <a:r>
                <a:rPr lang="en-US" altLang="zh-CN" sz="2400" i="1">
                  <a:solidFill>
                    <a:srgbClr val="FF0000"/>
                  </a:solidFill>
                </a:rPr>
                <a:t>A</a:t>
              </a:r>
            </a:p>
          </p:txBody>
        </p:sp>
        <p:sp>
          <p:nvSpPr>
            <p:cNvPr id="79890" name="Text Box 109"/>
            <p:cNvSpPr txBox="1">
              <a:spLocks noChangeArrowheads="1"/>
            </p:cNvSpPr>
            <p:nvPr/>
          </p:nvSpPr>
          <p:spPr bwMode="auto">
            <a:xfrm>
              <a:off x="7164388" y="3692525"/>
              <a:ext cx="323850" cy="876300"/>
            </a:xfrm>
            <a:prstGeom prst="rect">
              <a:avLst/>
            </a:prstGeom>
            <a:noFill/>
            <a:ln w="9525">
              <a:noFill/>
              <a:miter lim="800000"/>
              <a:headEnd/>
              <a:tailEnd/>
            </a:ln>
          </p:spPr>
          <p:txBody>
            <a:bodyPr lIns="0" tIns="0" rIns="0" bIns="0">
              <a:spAutoFit/>
            </a:bodyPr>
            <a:lstStyle/>
            <a:p>
              <a:pPr marL="342900" indent="-342900" algn="ctr">
                <a:lnSpc>
                  <a:spcPct val="80000"/>
                </a:lnSpc>
                <a:buClr>
                  <a:schemeClr val="bg2"/>
                </a:buClr>
                <a:buSzPct val="75000"/>
                <a:buFont typeface="Wingdings" pitchFamily="2" charset="2"/>
                <a:buNone/>
              </a:pPr>
              <a:r>
                <a:rPr lang="zh-CN" altLang="en-US" sz="2400">
                  <a:solidFill>
                    <a:srgbClr val="FF0000"/>
                  </a:solidFill>
                </a:rPr>
                <a:t>访</a:t>
              </a:r>
            </a:p>
            <a:p>
              <a:pPr marL="342900" indent="-342900" algn="ctr">
                <a:lnSpc>
                  <a:spcPct val="80000"/>
                </a:lnSpc>
                <a:buClr>
                  <a:schemeClr val="bg2"/>
                </a:buClr>
                <a:buSzPct val="75000"/>
                <a:buFont typeface="Wingdings" pitchFamily="2" charset="2"/>
                <a:buNone/>
              </a:pPr>
              <a:r>
                <a:rPr lang="zh-CN" altLang="en-US" sz="2400">
                  <a:solidFill>
                    <a:srgbClr val="FF0000"/>
                  </a:solidFill>
                </a:rPr>
                <a:t>问</a:t>
              </a:r>
            </a:p>
            <a:p>
              <a:pPr marL="342900" indent="-342900" algn="ctr">
                <a:lnSpc>
                  <a:spcPct val="80000"/>
                </a:lnSpc>
                <a:buClr>
                  <a:schemeClr val="bg2"/>
                </a:buClr>
                <a:buSzPct val="75000"/>
                <a:buFont typeface="Wingdings" pitchFamily="2" charset="2"/>
                <a:buNone/>
              </a:pPr>
              <a:r>
                <a:rPr lang="en-US" altLang="zh-CN" sz="2400" i="1">
                  <a:solidFill>
                    <a:srgbClr val="FF0000"/>
                  </a:solidFill>
                </a:rPr>
                <a:t>C</a:t>
              </a:r>
            </a:p>
          </p:txBody>
        </p:sp>
        <p:sp>
          <p:nvSpPr>
            <p:cNvPr id="79891" name="Text Box 110"/>
            <p:cNvSpPr txBox="1">
              <a:spLocks noChangeArrowheads="1"/>
            </p:cNvSpPr>
            <p:nvPr/>
          </p:nvSpPr>
          <p:spPr bwMode="auto">
            <a:xfrm>
              <a:off x="8215313" y="3684588"/>
              <a:ext cx="323850" cy="876300"/>
            </a:xfrm>
            <a:prstGeom prst="rect">
              <a:avLst/>
            </a:prstGeom>
            <a:noFill/>
            <a:ln w="9525">
              <a:noFill/>
              <a:miter lim="800000"/>
              <a:headEnd/>
              <a:tailEnd/>
            </a:ln>
          </p:spPr>
          <p:txBody>
            <a:bodyPr lIns="0" tIns="0" rIns="0" bIns="0">
              <a:spAutoFit/>
            </a:bodyPr>
            <a:lstStyle/>
            <a:p>
              <a:pPr marL="342900" indent="-342900" algn="ctr">
                <a:lnSpc>
                  <a:spcPct val="80000"/>
                </a:lnSpc>
                <a:buClr>
                  <a:schemeClr val="bg2"/>
                </a:buClr>
                <a:buSzPct val="75000"/>
                <a:buFont typeface="Wingdings" pitchFamily="2" charset="2"/>
                <a:buNone/>
              </a:pPr>
              <a:r>
                <a:rPr lang="zh-CN" altLang="en-US" sz="2400">
                  <a:solidFill>
                    <a:srgbClr val="FF0000"/>
                  </a:solidFill>
                </a:rPr>
                <a:t>访</a:t>
              </a:r>
            </a:p>
            <a:p>
              <a:pPr marL="342900" indent="-342900" algn="ctr">
                <a:lnSpc>
                  <a:spcPct val="80000"/>
                </a:lnSpc>
                <a:buClr>
                  <a:schemeClr val="bg2"/>
                </a:buClr>
                <a:buSzPct val="75000"/>
                <a:buFont typeface="Wingdings" pitchFamily="2" charset="2"/>
                <a:buNone/>
              </a:pPr>
              <a:r>
                <a:rPr lang="zh-CN" altLang="en-US" sz="2400">
                  <a:solidFill>
                    <a:srgbClr val="FF0000"/>
                  </a:solidFill>
                </a:rPr>
                <a:t>问</a:t>
              </a:r>
            </a:p>
            <a:p>
              <a:pPr marL="342900" indent="-342900" algn="ctr">
                <a:lnSpc>
                  <a:spcPct val="80000"/>
                </a:lnSpc>
                <a:buClr>
                  <a:schemeClr val="bg2"/>
                </a:buClr>
                <a:buSzPct val="75000"/>
                <a:buFont typeface="Wingdings" pitchFamily="2" charset="2"/>
                <a:buNone/>
              </a:pPr>
              <a:r>
                <a:rPr lang="en-US" altLang="zh-CN" sz="2400" i="1">
                  <a:solidFill>
                    <a:srgbClr val="FF0000"/>
                  </a:solidFill>
                </a:rPr>
                <a:t>F</a:t>
              </a:r>
            </a:p>
          </p:txBody>
        </p:sp>
        <p:sp>
          <p:nvSpPr>
            <p:cNvPr id="79892" name="Text Box 117"/>
            <p:cNvSpPr txBox="1">
              <a:spLocks noChangeArrowheads="1"/>
            </p:cNvSpPr>
            <p:nvPr/>
          </p:nvSpPr>
          <p:spPr bwMode="auto">
            <a:xfrm>
              <a:off x="1720850" y="1196975"/>
              <a:ext cx="439738" cy="2314575"/>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893" name="Line 118"/>
            <p:cNvSpPr>
              <a:spLocks noChangeShapeType="1"/>
            </p:cNvSpPr>
            <p:nvPr/>
          </p:nvSpPr>
          <p:spPr bwMode="auto">
            <a:xfrm>
              <a:off x="1709738" y="1933575"/>
              <a:ext cx="458787" cy="0"/>
            </a:xfrm>
            <a:prstGeom prst="line">
              <a:avLst/>
            </a:prstGeom>
            <a:noFill/>
            <a:ln w="19050">
              <a:solidFill>
                <a:srgbClr val="0000CC"/>
              </a:solidFill>
              <a:round/>
              <a:headEnd/>
              <a:tailEnd/>
            </a:ln>
          </p:spPr>
          <p:txBody>
            <a:bodyPr wrap="none" anchor="ctr"/>
            <a:lstStyle/>
            <a:p>
              <a:endParaRPr lang="zh-CN" altLang="en-US"/>
            </a:p>
          </p:txBody>
        </p:sp>
        <p:sp>
          <p:nvSpPr>
            <p:cNvPr id="79894" name="Line 119"/>
            <p:cNvSpPr>
              <a:spLocks noChangeShapeType="1"/>
            </p:cNvSpPr>
            <p:nvPr/>
          </p:nvSpPr>
          <p:spPr bwMode="auto">
            <a:xfrm>
              <a:off x="1736725" y="2725738"/>
              <a:ext cx="422275" cy="0"/>
            </a:xfrm>
            <a:prstGeom prst="line">
              <a:avLst/>
            </a:prstGeom>
            <a:noFill/>
            <a:ln w="19050">
              <a:solidFill>
                <a:srgbClr val="0000CC"/>
              </a:solidFill>
              <a:round/>
              <a:headEnd/>
              <a:tailEnd/>
            </a:ln>
          </p:spPr>
          <p:txBody>
            <a:bodyPr wrap="none" anchor="ctr"/>
            <a:lstStyle/>
            <a:p>
              <a:endParaRPr lang="zh-CN" altLang="en-US"/>
            </a:p>
          </p:txBody>
        </p:sp>
        <p:sp>
          <p:nvSpPr>
            <p:cNvPr id="79895" name="Rectangle 120"/>
            <p:cNvSpPr>
              <a:spLocks noChangeArrowheads="1"/>
            </p:cNvSpPr>
            <p:nvPr/>
          </p:nvSpPr>
          <p:spPr bwMode="auto">
            <a:xfrm>
              <a:off x="1782763" y="2906713"/>
              <a:ext cx="279400" cy="384175"/>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A</a:t>
              </a:r>
            </a:p>
          </p:txBody>
        </p:sp>
        <p:grpSp>
          <p:nvGrpSpPr>
            <p:cNvPr id="18" name="Group 122"/>
            <p:cNvGrpSpPr>
              <a:grpSpLocks/>
            </p:cNvGrpSpPr>
            <p:nvPr/>
          </p:nvGrpSpPr>
          <p:grpSpPr bwMode="auto">
            <a:xfrm>
              <a:off x="2236788" y="1196975"/>
              <a:ext cx="458787" cy="2314575"/>
              <a:chOff x="1593" y="607"/>
              <a:chExt cx="289" cy="1458"/>
            </a:xfrm>
          </p:grpSpPr>
          <p:sp>
            <p:nvSpPr>
              <p:cNvPr id="79926" name="Text Box 123"/>
              <p:cNvSpPr txBox="1">
                <a:spLocks noChangeArrowheads="1"/>
              </p:cNvSpPr>
              <p:nvPr/>
            </p:nvSpPr>
            <p:spPr bwMode="auto">
              <a:xfrm>
                <a:off x="1600" y="607"/>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27" name="Line 124"/>
              <p:cNvSpPr>
                <a:spLocks noChangeShapeType="1"/>
              </p:cNvSpPr>
              <p:nvPr/>
            </p:nvSpPr>
            <p:spPr bwMode="auto">
              <a:xfrm>
                <a:off x="1593" y="1071"/>
                <a:ext cx="289" cy="0"/>
              </a:xfrm>
              <a:prstGeom prst="line">
                <a:avLst/>
              </a:prstGeom>
              <a:noFill/>
              <a:ln w="19050">
                <a:solidFill>
                  <a:srgbClr val="0000CC"/>
                </a:solidFill>
                <a:round/>
                <a:headEnd/>
                <a:tailEnd/>
              </a:ln>
            </p:spPr>
            <p:txBody>
              <a:bodyPr wrap="none" anchor="ctr"/>
              <a:lstStyle/>
              <a:p>
                <a:endParaRPr lang="zh-CN" altLang="en-US"/>
              </a:p>
            </p:txBody>
          </p:sp>
          <p:sp>
            <p:nvSpPr>
              <p:cNvPr id="79928" name="Line 125"/>
              <p:cNvSpPr>
                <a:spLocks noChangeShapeType="1"/>
              </p:cNvSpPr>
              <p:nvPr/>
            </p:nvSpPr>
            <p:spPr bwMode="auto">
              <a:xfrm>
                <a:off x="1610" y="1570"/>
                <a:ext cx="266" cy="0"/>
              </a:xfrm>
              <a:prstGeom prst="line">
                <a:avLst/>
              </a:prstGeom>
              <a:noFill/>
              <a:ln w="19050">
                <a:solidFill>
                  <a:srgbClr val="0000CC"/>
                </a:solidFill>
                <a:round/>
                <a:headEnd/>
                <a:tailEnd/>
              </a:ln>
            </p:spPr>
            <p:txBody>
              <a:bodyPr wrap="none" anchor="ctr"/>
              <a:lstStyle/>
              <a:p>
                <a:endParaRPr lang="zh-CN" altLang="en-US"/>
              </a:p>
            </p:txBody>
          </p:sp>
          <p:sp>
            <p:nvSpPr>
              <p:cNvPr id="79929" name="Rectangle 126"/>
              <p:cNvSpPr>
                <a:spLocks noChangeArrowheads="1"/>
              </p:cNvSpPr>
              <p:nvPr/>
            </p:nvSpPr>
            <p:spPr bwMode="auto">
              <a:xfrm>
                <a:off x="1639" y="1684"/>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A</a:t>
                </a:r>
              </a:p>
            </p:txBody>
          </p:sp>
          <p:sp>
            <p:nvSpPr>
              <p:cNvPr id="79930" name="Rectangle 127"/>
              <p:cNvSpPr>
                <a:spLocks noChangeArrowheads="1"/>
              </p:cNvSpPr>
              <p:nvPr/>
            </p:nvSpPr>
            <p:spPr bwMode="auto">
              <a:xfrm>
                <a:off x="1655" y="1185"/>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B</a:t>
                </a:r>
              </a:p>
            </p:txBody>
          </p:sp>
        </p:grpSp>
        <p:sp>
          <p:nvSpPr>
            <p:cNvPr id="79897" name="Text Box 128"/>
            <p:cNvSpPr txBox="1">
              <a:spLocks noChangeArrowheads="1"/>
            </p:cNvSpPr>
            <p:nvPr/>
          </p:nvSpPr>
          <p:spPr bwMode="auto">
            <a:xfrm>
              <a:off x="1784350" y="3644900"/>
              <a:ext cx="323850" cy="876300"/>
            </a:xfrm>
            <a:prstGeom prst="rect">
              <a:avLst/>
            </a:prstGeom>
            <a:noFill/>
            <a:ln w="9525">
              <a:noFill/>
              <a:miter lim="800000"/>
              <a:headEnd/>
              <a:tailEnd/>
            </a:ln>
          </p:spPr>
          <p:txBody>
            <a:bodyPr lIns="0" tIns="0" rIns="0" bIns="0">
              <a:spAutoFit/>
            </a:bodyPr>
            <a:lstStyle/>
            <a:p>
              <a:pPr marL="342900" indent="-342900" algn="ctr">
                <a:lnSpc>
                  <a:spcPct val="80000"/>
                </a:lnSpc>
                <a:buClr>
                  <a:schemeClr val="bg2"/>
                </a:buClr>
                <a:buSzPct val="75000"/>
                <a:buFont typeface="Wingdings" pitchFamily="2" charset="2"/>
                <a:buNone/>
              </a:pPr>
              <a:r>
                <a:rPr lang="en-US" altLang="zh-CN" sz="2400" i="1">
                  <a:solidFill>
                    <a:srgbClr val="0000CC"/>
                  </a:solidFill>
                </a:rPr>
                <a:t>A</a:t>
              </a:r>
            </a:p>
            <a:p>
              <a:pPr marL="342900" indent="-342900" algn="ctr">
                <a:lnSpc>
                  <a:spcPct val="80000"/>
                </a:lnSpc>
                <a:buClr>
                  <a:schemeClr val="bg2"/>
                </a:buClr>
                <a:buSzPct val="75000"/>
                <a:buFont typeface="Wingdings" pitchFamily="2" charset="2"/>
                <a:buNone/>
              </a:pPr>
              <a:r>
                <a:rPr lang="zh-CN" altLang="en-US" sz="2400">
                  <a:solidFill>
                    <a:srgbClr val="0000CC"/>
                  </a:solidFill>
                </a:rPr>
                <a:t>进</a:t>
              </a:r>
            </a:p>
            <a:p>
              <a:pPr marL="342900" indent="-342900" algn="ctr">
                <a:lnSpc>
                  <a:spcPct val="80000"/>
                </a:lnSpc>
                <a:buClr>
                  <a:schemeClr val="bg2"/>
                </a:buClr>
                <a:buSzPct val="75000"/>
                <a:buFont typeface="Wingdings" pitchFamily="2" charset="2"/>
                <a:buNone/>
              </a:pPr>
              <a:r>
                <a:rPr lang="zh-CN" altLang="en-US" sz="2400">
                  <a:solidFill>
                    <a:srgbClr val="0000CC"/>
                  </a:solidFill>
                </a:rPr>
                <a:t>栈</a:t>
              </a:r>
              <a:endParaRPr lang="zh-CN" altLang="en-US" sz="2400" i="1">
                <a:solidFill>
                  <a:srgbClr val="0000CC"/>
                </a:solidFill>
              </a:endParaRPr>
            </a:p>
          </p:txBody>
        </p:sp>
        <p:sp>
          <p:nvSpPr>
            <p:cNvPr id="79898" name="Text Box 129"/>
            <p:cNvSpPr txBox="1">
              <a:spLocks noChangeArrowheads="1"/>
            </p:cNvSpPr>
            <p:nvPr/>
          </p:nvSpPr>
          <p:spPr bwMode="auto">
            <a:xfrm>
              <a:off x="2312988" y="3644900"/>
              <a:ext cx="323850" cy="876300"/>
            </a:xfrm>
            <a:prstGeom prst="rect">
              <a:avLst/>
            </a:prstGeom>
            <a:noFill/>
            <a:ln w="9525">
              <a:noFill/>
              <a:miter lim="800000"/>
              <a:headEnd/>
              <a:tailEnd/>
            </a:ln>
          </p:spPr>
          <p:txBody>
            <a:bodyPr lIns="0" tIns="0" rIns="0" bIns="0">
              <a:spAutoFit/>
            </a:bodyPr>
            <a:lstStyle/>
            <a:p>
              <a:pPr marL="342900" indent="-342900" algn="ctr">
                <a:lnSpc>
                  <a:spcPct val="80000"/>
                </a:lnSpc>
                <a:buClr>
                  <a:schemeClr val="bg2"/>
                </a:buClr>
                <a:buSzPct val="75000"/>
                <a:buFont typeface="Wingdings" pitchFamily="2" charset="2"/>
                <a:buNone/>
              </a:pPr>
              <a:r>
                <a:rPr lang="en-US" altLang="zh-CN" sz="2400" i="1">
                  <a:solidFill>
                    <a:srgbClr val="0000CC"/>
                  </a:solidFill>
                </a:rPr>
                <a:t>B</a:t>
              </a:r>
            </a:p>
            <a:p>
              <a:pPr marL="342900" indent="-342900" algn="ctr">
                <a:lnSpc>
                  <a:spcPct val="80000"/>
                </a:lnSpc>
                <a:buClr>
                  <a:schemeClr val="bg2"/>
                </a:buClr>
                <a:buSzPct val="75000"/>
                <a:buFont typeface="Wingdings" pitchFamily="2" charset="2"/>
                <a:buNone/>
              </a:pPr>
              <a:r>
                <a:rPr lang="zh-CN" altLang="en-US" sz="2400">
                  <a:solidFill>
                    <a:srgbClr val="0000CC"/>
                  </a:solidFill>
                </a:rPr>
                <a:t>进</a:t>
              </a:r>
            </a:p>
            <a:p>
              <a:pPr marL="342900" indent="-342900" algn="ctr">
                <a:lnSpc>
                  <a:spcPct val="80000"/>
                </a:lnSpc>
                <a:buClr>
                  <a:schemeClr val="bg2"/>
                </a:buClr>
                <a:buSzPct val="75000"/>
                <a:buFont typeface="Wingdings" pitchFamily="2" charset="2"/>
                <a:buNone/>
              </a:pPr>
              <a:r>
                <a:rPr lang="zh-CN" altLang="en-US" sz="2400">
                  <a:solidFill>
                    <a:srgbClr val="0000CC"/>
                  </a:solidFill>
                </a:rPr>
                <a:t>栈</a:t>
              </a:r>
              <a:endParaRPr lang="zh-CN" altLang="en-US" sz="2400" i="1">
                <a:solidFill>
                  <a:srgbClr val="0000CC"/>
                </a:solidFill>
              </a:endParaRPr>
            </a:p>
          </p:txBody>
        </p:sp>
        <p:sp>
          <p:nvSpPr>
            <p:cNvPr id="79899" name="Text Box 130"/>
            <p:cNvSpPr txBox="1">
              <a:spLocks noChangeArrowheads="1"/>
            </p:cNvSpPr>
            <p:nvPr/>
          </p:nvSpPr>
          <p:spPr bwMode="auto">
            <a:xfrm>
              <a:off x="2844800" y="3681413"/>
              <a:ext cx="323850" cy="876300"/>
            </a:xfrm>
            <a:prstGeom prst="rect">
              <a:avLst/>
            </a:prstGeom>
            <a:noFill/>
            <a:ln w="9525">
              <a:noFill/>
              <a:miter lim="800000"/>
              <a:headEnd/>
              <a:tailEnd/>
            </a:ln>
          </p:spPr>
          <p:txBody>
            <a:bodyPr lIns="0" tIns="0" rIns="0" bIns="0">
              <a:spAutoFit/>
            </a:bodyPr>
            <a:lstStyle/>
            <a:p>
              <a:pPr marL="342900" indent="-342900" algn="ctr">
                <a:lnSpc>
                  <a:spcPct val="80000"/>
                </a:lnSpc>
                <a:buClr>
                  <a:schemeClr val="bg2"/>
                </a:buClr>
                <a:buSzPct val="75000"/>
                <a:buFont typeface="Wingdings" pitchFamily="2" charset="2"/>
                <a:buNone/>
              </a:pPr>
              <a:r>
                <a:rPr lang="zh-CN" altLang="en-US" sz="2400">
                  <a:solidFill>
                    <a:srgbClr val="0000CC"/>
                  </a:solidFill>
                </a:rPr>
                <a:t>访</a:t>
              </a:r>
            </a:p>
            <a:p>
              <a:pPr marL="342900" indent="-342900" algn="ctr">
                <a:lnSpc>
                  <a:spcPct val="80000"/>
                </a:lnSpc>
                <a:buClr>
                  <a:schemeClr val="bg2"/>
                </a:buClr>
                <a:buSzPct val="75000"/>
                <a:buFont typeface="Wingdings" pitchFamily="2" charset="2"/>
                <a:buNone/>
              </a:pPr>
              <a:r>
                <a:rPr lang="zh-CN" altLang="en-US" sz="2400">
                  <a:solidFill>
                    <a:srgbClr val="0000CC"/>
                  </a:solidFill>
                </a:rPr>
                <a:t>问</a:t>
              </a:r>
            </a:p>
            <a:p>
              <a:pPr marL="342900" indent="-342900" algn="ctr">
                <a:lnSpc>
                  <a:spcPct val="80000"/>
                </a:lnSpc>
                <a:buClr>
                  <a:schemeClr val="bg2"/>
                </a:buClr>
                <a:buSzPct val="75000"/>
                <a:buFont typeface="Wingdings" pitchFamily="2" charset="2"/>
                <a:buNone/>
              </a:pPr>
              <a:r>
                <a:rPr lang="en-US" altLang="zh-CN" sz="2400" i="1">
                  <a:solidFill>
                    <a:srgbClr val="0000CC"/>
                  </a:solidFill>
                </a:rPr>
                <a:t>B</a:t>
              </a:r>
            </a:p>
          </p:txBody>
        </p:sp>
        <p:grpSp>
          <p:nvGrpSpPr>
            <p:cNvPr id="19" name="Group 131"/>
            <p:cNvGrpSpPr>
              <a:grpSpLocks/>
            </p:cNvGrpSpPr>
            <p:nvPr/>
          </p:nvGrpSpPr>
          <p:grpSpPr bwMode="auto">
            <a:xfrm>
              <a:off x="3833813" y="1196975"/>
              <a:ext cx="458787" cy="2314575"/>
              <a:chOff x="1593" y="607"/>
              <a:chExt cx="289" cy="1458"/>
            </a:xfrm>
          </p:grpSpPr>
          <p:sp>
            <p:nvSpPr>
              <p:cNvPr id="79921" name="Text Box 132"/>
              <p:cNvSpPr txBox="1">
                <a:spLocks noChangeArrowheads="1"/>
              </p:cNvSpPr>
              <p:nvPr/>
            </p:nvSpPr>
            <p:spPr bwMode="auto">
              <a:xfrm>
                <a:off x="1600" y="607"/>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22" name="Line 133"/>
              <p:cNvSpPr>
                <a:spLocks noChangeShapeType="1"/>
              </p:cNvSpPr>
              <p:nvPr/>
            </p:nvSpPr>
            <p:spPr bwMode="auto">
              <a:xfrm>
                <a:off x="1593" y="1071"/>
                <a:ext cx="289" cy="0"/>
              </a:xfrm>
              <a:prstGeom prst="line">
                <a:avLst/>
              </a:prstGeom>
              <a:noFill/>
              <a:ln w="19050">
                <a:solidFill>
                  <a:srgbClr val="0000CC"/>
                </a:solidFill>
                <a:round/>
                <a:headEnd/>
                <a:tailEnd/>
              </a:ln>
            </p:spPr>
            <p:txBody>
              <a:bodyPr wrap="none" anchor="ctr"/>
              <a:lstStyle/>
              <a:p>
                <a:endParaRPr lang="zh-CN" altLang="en-US"/>
              </a:p>
            </p:txBody>
          </p:sp>
          <p:sp>
            <p:nvSpPr>
              <p:cNvPr id="79923" name="Line 134"/>
              <p:cNvSpPr>
                <a:spLocks noChangeShapeType="1"/>
              </p:cNvSpPr>
              <p:nvPr/>
            </p:nvSpPr>
            <p:spPr bwMode="auto">
              <a:xfrm>
                <a:off x="1610" y="1570"/>
                <a:ext cx="266" cy="0"/>
              </a:xfrm>
              <a:prstGeom prst="line">
                <a:avLst/>
              </a:prstGeom>
              <a:noFill/>
              <a:ln w="19050">
                <a:solidFill>
                  <a:srgbClr val="0000CC"/>
                </a:solidFill>
                <a:round/>
                <a:headEnd/>
                <a:tailEnd/>
              </a:ln>
            </p:spPr>
            <p:txBody>
              <a:bodyPr wrap="none" anchor="ctr"/>
              <a:lstStyle/>
              <a:p>
                <a:endParaRPr lang="zh-CN" altLang="en-US"/>
              </a:p>
            </p:txBody>
          </p:sp>
          <p:sp>
            <p:nvSpPr>
              <p:cNvPr id="79924" name="Rectangle 135"/>
              <p:cNvSpPr>
                <a:spLocks noChangeArrowheads="1"/>
              </p:cNvSpPr>
              <p:nvPr/>
            </p:nvSpPr>
            <p:spPr bwMode="auto">
              <a:xfrm>
                <a:off x="1639" y="1684"/>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A</a:t>
                </a:r>
              </a:p>
            </p:txBody>
          </p:sp>
          <p:sp>
            <p:nvSpPr>
              <p:cNvPr id="79925" name="Rectangle 136"/>
              <p:cNvSpPr>
                <a:spLocks noChangeArrowheads="1"/>
              </p:cNvSpPr>
              <p:nvPr/>
            </p:nvSpPr>
            <p:spPr bwMode="auto">
              <a:xfrm>
                <a:off x="1655" y="1185"/>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D</a:t>
                </a:r>
              </a:p>
            </p:txBody>
          </p:sp>
        </p:grpSp>
        <p:sp>
          <p:nvSpPr>
            <p:cNvPr id="79901" name="Text Box 137"/>
            <p:cNvSpPr txBox="1">
              <a:spLocks noChangeArrowheads="1"/>
            </p:cNvSpPr>
            <p:nvPr/>
          </p:nvSpPr>
          <p:spPr bwMode="auto">
            <a:xfrm>
              <a:off x="3924300" y="3608388"/>
              <a:ext cx="323850" cy="876300"/>
            </a:xfrm>
            <a:prstGeom prst="rect">
              <a:avLst/>
            </a:prstGeom>
            <a:noFill/>
            <a:ln w="9525">
              <a:noFill/>
              <a:miter lim="800000"/>
              <a:headEnd/>
              <a:tailEnd/>
            </a:ln>
          </p:spPr>
          <p:txBody>
            <a:bodyPr lIns="0" tIns="0" rIns="0" bIns="0">
              <a:spAutoFit/>
            </a:bodyPr>
            <a:lstStyle/>
            <a:p>
              <a:pPr marL="342900" indent="-342900" algn="ctr">
                <a:lnSpc>
                  <a:spcPct val="80000"/>
                </a:lnSpc>
                <a:buClr>
                  <a:schemeClr val="bg2"/>
                </a:buClr>
                <a:buSzPct val="75000"/>
                <a:buFont typeface="Wingdings" pitchFamily="2" charset="2"/>
                <a:buNone/>
              </a:pPr>
              <a:r>
                <a:rPr lang="en-US" altLang="zh-CN" sz="2400" i="1">
                  <a:solidFill>
                    <a:srgbClr val="0000CC"/>
                  </a:solidFill>
                </a:rPr>
                <a:t>D</a:t>
              </a:r>
            </a:p>
            <a:p>
              <a:pPr marL="342900" indent="-342900" algn="ctr">
                <a:lnSpc>
                  <a:spcPct val="80000"/>
                </a:lnSpc>
                <a:buClr>
                  <a:schemeClr val="bg2"/>
                </a:buClr>
                <a:buSzPct val="75000"/>
                <a:buFont typeface="Wingdings" pitchFamily="2" charset="2"/>
                <a:buNone/>
              </a:pPr>
              <a:r>
                <a:rPr lang="zh-CN" altLang="en-US" sz="2400">
                  <a:solidFill>
                    <a:srgbClr val="0000CC"/>
                  </a:solidFill>
                </a:rPr>
                <a:t>进</a:t>
              </a:r>
            </a:p>
            <a:p>
              <a:pPr marL="342900" indent="-342900" algn="ctr">
                <a:lnSpc>
                  <a:spcPct val="80000"/>
                </a:lnSpc>
                <a:buClr>
                  <a:schemeClr val="bg2"/>
                </a:buClr>
                <a:buSzPct val="75000"/>
                <a:buFont typeface="Wingdings" pitchFamily="2" charset="2"/>
                <a:buNone/>
              </a:pPr>
              <a:r>
                <a:rPr lang="zh-CN" altLang="en-US" sz="2400">
                  <a:solidFill>
                    <a:srgbClr val="0000CC"/>
                  </a:solidFill>
                </a:rPr>
                <a:t>栈</a:t>
              </a:r>
              <a:endParaRPr lang="zh-CN" altLang="en-US" sz="2400" i="1">
                <a:solidFill>
                  <a:srgbClr val="0000CC"/>
                </a:solidFill>
              </a:endParaRPr>
            </a:p>
          </p:txBody>
        </p:sp>
        <p:sp>
          <p:nvSpPr>
            <p:cNvPr id="79902" name="Text Box 139"/>
            <p:cNvSpPr txBox="1">
              <a:spLocks noChangeArrowheads="1"/>
            </p:cNvSpPr>
            <p:nvPr/>
          </p:nvSpPr>
          <p:spPr bwMode="auto">
            <a:xfrm>
              <a:off x="5456238" y="1196975"/>
              <a:ext cx="439737" cy="2314575"/>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03" name="Line 140"/>
            <p:cNvSpPr>
              <a:spLocks noChangeShapeType="1"/>
            </p:cNvSpPr>
            <p:nvPr/>
          </p:nvSpPr>
          <p:spPr bwMode="auto">
            <a:xfrm>
              <a:off x="5454650" y="1933575"/>
              <a:ext cx="458788" cy="0"/>
            </a:xfrm>
            <a:prstGeom prst="line">
              <a:avLst/>
            </a:prstGeom>
            <a:noFill/>
            <a:ln w="19050">
              <a:solidFill>
                <a:srgbClr val="0000CC"/>
              </a:solidFill>
              <a:round/>
              <a:headEnd/>
              <a:tailEnd/>
            </a:ln>
          </p:spPr>
          <p:txBody>
            <a:bodyPr wrap="none" anchor="ctr"/>
            <a:lstStyle/>
            <a:p>
              <a:endParaRPr lang="zh-CN" altLang="en-US"/>
            </a:p>
          </p:txBody>
        </p:sp>
        <p:sp>
          <p:nvSpPr>
            <p:cNvPr id="79904" name="Line 141"/>
            <p:cNvSpPr>
              <a:spLocks noChangeShapeType="1"/>
            </p:cNvSpPr>
            <p:nvPr/>
          </p:nvSpPr>
          <p:spPr bwMode="auto">
            <a:xfrm>
              <a:off x="5481638" y="2725738"/>
              <a:ext cx="422275" cy="0"/>
            </a:xfrm>
            <a:prstGeom prst="line">
              <a:avLst/>
            </a:prstGeom>
            <a:noFill/>
            <a:ln w="19050">
              <a:solidFill>
                <a:srgbClr val="0000CC"/>
              </a:solidFill>
              <a:round/>
              <a:headEnd/>
              <a:tailEnd/>
            </a:ln>
          </p:spPr>
          <p:txBody>
            <a:bodyPr wrap="none" anchor="ctr"/>
            <a:lstStyle/>
            <a:p>
              <a:endParaRPr lang="zh-CN" altLang="en-US"/>
            </a:p>
          </p:txBody>
        </p:sp>
        <p:sp>
          <p:nvSpPr>
            <p:cNvPr id="79905" name="Rectangle 142"/>
            <p:cNvSpPr>
              <a:spLocks noChangeArrowheads="1"/>
            </p:cNvSpPr>
            <p:nvPr/>
          </p:nvSpPr>
          <p:spPr bwMode="auto">
            <a:xfrm>
              <a:off x="5527675" y="2906713"/>
              <a:ext cx="279400" cy="384175"/>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C</a:t>
              </a:r>
            </a:p>
          </p:txBody>
        </p:sp>
        <p:sp>
          <p:nvSpPr>
            <p:cNvPr id="79906" name="Text Box 144"/>
            <p:cNvSpPr txBox="1">
              <a:spLocks noChangeArrowheads="1"/>
            </p:cNvSpPr>
            <p:nvPr/>
          </p:nvSpPr>
          <p:spPr bwMode="auto">
            <a:xfrm>
              <a:off x="5508625" y="3687763"/>
              <a:ext cx="323850" cy="823912"/>
            </a:xfrm>
            <a:prstGeom prst="rect">
              <a:avLst/>
            </a:prstGeom>
            <a:noFill/>
            <a:ln w="9525">
              <a:noFill/>
              <a:miter lim="800000"/>
              <a:headEnd/>
              <a:tailEnd/>
            </a:ln>
          </p:spPr>
          <p:txBody>
            <a:bodyPr lIns="0" tIns="0" rIns="0" bIns="0">
              <a:spAutoFit/>
            </a:bodyPr>
            <a:lstStyle/>
            <a:p>
              <a:pPr marL="342900" indent="-342900" algn="ctr">
                <a:lnSpc>
                  <a:spcPct val="75000"/>
                </a:lnSpc>
                <a:buClr>
                  <a:schemeClr val="bg2"/>
                </a:buClr>
                <a:buSzPct val="75000"/>
                <a:buFont typeface="Wingdings" pitchFamily="2" charset="2"/>
                <a:buNone/>
              </a:pPr>
              <a:r>
                <a:rPr lang="en-US" altLang="zh-CN" sz="2400" i="1">
                  <a:solidFill>
                    <a:srgbClr val="0000CC"/>
                  </a:solidFill>
                </a:rPr>
                <a:t>C</a:t>
              </a:r>
            </a:p>
            <a:p>
              <a:pPr marL="342900" indent="-342900" algn="ctr">
                <a:lnSpc>
                  <a:spcPct val="75000"/>
                </a:lnSpc>
                <a:buClr>
                  <a:schemeClr val="bg2"/>
                </a:buClr>
                <a:buSzPct val="75000"/>
                <a:buFont typeface="Wingdings" pitchFamily="2" charset="2"/>
                <a:buNone/>
              </a:pPr>
              <a:r>
                <a:rPr lang="zh-CN" altLang="en-US" sz="2400">
                  <a:solidFill>
                    <a:srgbClr val="0000CC"/>
                  </a:solidFill>
                </a:rPr>
                <a:t>进</a:t>
              </a:r>
            </a:p>
            <a:p>
              <a:pPr marL="342900" indent="-342900" algn="ctr">
                <a:lnSpc>
                  <a:spcPct val="75000"/>
                </a:lnSpc>
                <a:buClr>
                  <a:schemeClr val="bg2"/>
                </a:buClr>
                <a:buSzPct val="75000"/>
                <a:buFont typeface="Wingdings" pitchFamily="2" charset="2"/>
                <a:buNone/>
              </a:pPr>
              <a:r>
                <a:rPr lang="zh-CN" altLang="en-US" sz="2400">
                  <a:solidFill>
                    <a:srgbClr val="0000CC"/>
                  </a:solidFill>
                </a:rPr>
                <a:t>栈</a:t>
              </a:r>
              <a:endParaRPr lang="zh-CN" altLang="en-US" sz="2400" i="1">
                <a:solidFill>
                  <a:srgbClr val="0000CC"/>
                </a:solidFill>
              </a:endParaRPr>
            </a:p>
          </p:txBody>
        </p:sp>
        <p:sp>
          <p:nvSpPr>
            <p:cNvPr id="79907" name="Text Box 145"/>
            <p:cNvSpPr txBox="1">
              <a:spLocks noChangeArrowheads="1"/>
            </p:cNvSpPr>
            <p:nvPr/>
          </p:nvSpPr>
          <p:spPr bwMode="auto">
            <a:xfrm>
              <a:off x="6065838" y="3678238"/>
              <a:ext cx="323850" cy="823912"/>
            </a:xfrm>
            <a:prstGeom prst="rect">
              <a:avLst/>
            </a:prstGeom>
            <a:noFill/>
            <a:ln w="9525">
              <a:noFill/>
              <a:miter lim="800000"/>
              <a:headEnd/>
              <a:tailEnd/>
            </a:ln>
          </p:spPr>
          <p:txBody>
            <a:bodyPr lIns="0" tIns="0" rIns="0" bIns="0">
              <a:spAutoFit/>
            </a:bodyPr>
            <a:lstStyle/>
            <a:p>
              <a:pPr marL="342900" indent="-342900" algn="ctr">
                <a:lnSpc>
                  <a:spcPct val="75000"/>
                </a:lnSpc>
                <a:buClr>
                  <a:schemeClr val="bg2"/>
                </a:buClr>
                <a:buSzPct val="75000"/>
                <a:buFont typeface="Wingdings" pitchFamily="2" charset="2"/>
                <a:buNone/>
              </a:pPr>
              <a:r>
                <a:rPr lang="en-US" altLang="zh-CN" sz="2400" i="1">
                  <a:solidFill>
                    <a:srgbClr val="0000CC"/>
                  </a:solidFill>
                </a:rPr>
                <a:t>E</a:t>
              </a:r>
            </a:p>
            <a:p>
              <a:pPr marL="342900" indent="-342900" algn="ctr">
                <a:lnSpc>
                  <a:spcPct val="75000"/>
                </a:lnSpc>
                <a:buClr>
                  <a:schemeClr val="bg2"/>
                </a:buClr>
                <a:buSzPct val="75000"/>
                <a:buFont typeface="Wingdings" pitchFamily="2" charset="2"/>
                <a:buNone/>
              </a:pPr>
              <a:r>
                <a:rPr lang="zh-CN" altLang="en-US" sz="2400">
                  <a:solidFill>
                    <a:srgbClr val="0000CC"/>
                  </a:solidFill>
                </a:rPr>
                <a:t>进</a:t>
              </a:r>
            </a:p>
            <a:p>
              <a:pPr marL="342900" indent="-342900" algn="ctr">
                <a:lnSpc>
                  <a:spcPct val="75000"/>
                </a:lnSpc>
                <a:buClr>
                  <a:schemeClr val="bg2"/>
                </a:buClr>
                <a:buSzPct val="75000"/>
                <a:buFont typeface="Wingdings" pitchFamily="2" charset="2"/>
                <a:buNone/>
              </a:pPr>
              <a:r>
                <a:rPr lang="zh-CN" altLang="en-US" sz="2400">
                  <a:solidFill>
                    <a:srgbClr val="0000CC"/>
                  </a:solidFill>
                </a:rPr>
                <a:t>栈</a:t>
              </a:r>
              <a:endParaRPr lang="zh-CN" altLang="en-US" sz="2400" i="1">
                <a:solidFill>
                  <a:srgbClr val="0000CC"/>
                </a:solidFill>
              </a:endParaRPr>
            </a:p>
          </p:txBody>
        </p:sp>
        <p:grpSp>
          <p:nvGrpSpPr>
            <p:cNvPr id="20" name="Group 146"/>
            <p:cNvGrpSpPr>
              <a:grpSpLocks/>
            </p:cNvGrpSpPr>
            <p:nvPr/>
          </p:nvGrpSpPr>
          <p:grpSpPr bwMode="auto">
            <a:xfrm>
              <a:off x="6535738" y="1196975"/>
              <a:ext cx="458787" cy="2314575"/>
              <a:chOff x="1593" y="607"/>
              <a:chExt cx="289" cy="1458"/>
            </a:xfrm>
          </p:grpSpPr>
          <p:sp>
            <p:nvSpPr>
              <p:cNvPr id="79916" name="Text Box 147"/>
              <p:cNvSpPr txBox="1">
                <a:spLocks noChangeArrowheads="1"/>
              </p:cNvSpPr>
              <p:nvPr/>
            </p:nvSpPr>
            <p:spPr bwMode="auto">
              <a:xfrm>
                <a:off x="1600" y="607"/>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17" name="Line 148"/>
              <p:cNvSpPr>
                <a:spLocks noChangeShapeType="1"/>
              </p:cNvSpPr>
              <p:nvPr/>
            </p:nvSpPr>
            <p:spPr bwMode="auto">
              <a:xfrm>
                <a:off x="1593" y="1071"/>
                <a:ext cx="289" cy="0"/>
              </a:xfrm>
              <a:prstGeom prst="line">
                <a:avLst/>
              </a:prstGeom>
              <a:noFill/>
              <a:ln w="19050">
                <a:solidFill>
                  <a:srgbClr val="0000CC"/>
                </a:solidFill>
                <a:round/>
                <a:headEnd/>
                <a:tailEnd/>
              </a:ln>
            </p:spPr>
            <p:txBody>
              <a:bodyPr wrap="none" anchor="ctr"/>
              <a:lstStyle/>
              <a:p>
                <a:endParaRPr lang="zh-CN" altLang="en-US"/>
              </a:p>
            </p:txBody>
          </p:sp>
          <p:sp>
            <p:nvSpPr>
              <p:cNvPr id="79918" name="Line 149"/>
              <p:cNvSpPr>
                <a:spLocks noChangeShapeType="1"/>
              </p:cNvSpPr>
              <p:nvPr/>
            </p:nvSpPr>
            <p:spPr bwMode="auto">
              <a:xfrm>
                <a:off x="1610" y="1570"/>
                <a:ext cx="266" cy="0"/>
              </a:xfrm>
              <a:prstGeom prst="line">
                <a:avLst/>
              </a:prstGeom>
              <a:noFill/>
              <a:ln w="19050">
                <a:solidFill>
                  <a:srgbClr val="0000CC"/>
                </a:solidFill>
                <a:round/>
                <a:headEnd/>
                <a:tailEnd/>
              </a:ln>
            </p:spPr>
            <p:txBody>
              <a:bodyPr wrap="none" anchor="ctr"/>
              <a:lstStyle/>
              <a:p>
                <a:endParaRPr lang="zh-CN" altLang="en-US"/>
              </a:p>
            </p:txBody>
          </p:sp>
          <p:sp>
            <p:nvSpPr>
              <p:cNvPr id="79919" name="Rectangle 150"/>
              <p:cNvSpPr>
                <a:spLocks noChangeArrowheads="1"/>
              </p:cNvSpPr>
              <p:nvPr/>
            </p:nvSpPr>
            <p:spPr bwMode="auto">
              <a:xfrm>
                <a:off x="1639" y="1684"/>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C</a:t>
                </a:r>
              </a:p>
            </p:txBody>
          </p:sp>
          <p:sp>
            <p:nvSpPr>
              <p:cNvPr id="79920" name="Rectangle 151"/>
              <p:cNvSpPr>
                <a:spLocks noChangeArrowheads="1"/>
              </p:cNvSpPr>
              <p:nvPr/>
            </p:nvSpPr>
            <p:spPr bwMode="auto">
              <a:xfrm>
                <a:off x="1655" y="1185"/>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E</a:t>
                </a:r>
              </a:p>
            </p:txBody>
          </p:sp>
        </p:grpSp>
        <p:sp>
          <p:nvSpPr>
            <p:cNvPr id="79909" name="Text Box 152"/>
            <p:cNvSpPr txBox="1">
              <a:spLocks noChangeArrowheads="1"/>
            </p:cNvSpPr>
            <p:nvPr/>
          </p:nvSpPr>
          <p:spPr bwMode="auto">
            <a:xfrm>
              <a:off x="6604000" y="3667125"/>
              <a:ext cx="323850" cy="876300"/>
            </a:xfrm>
            <a:prstGeom prst="rect">
              <a:avLst/>
            </a:prstGeom>
            <a:noFill/>
            <a:ln w="9525">
              <a:noFill/>
              <a:miter lim="800000"/>
              <a:headEnd/>
              <a:tailEnd/>
            </a:ln>
          </p:spPr>
          <p:txBody>
            <a:bodyPr lIns="0" tIns="0" rIns="0" bIns="0">
              <a:spAutoFit/>
            </a:bodyPr>
            <a:lstStyle/>
            <a:p>
              <a:pPr marL="342900" indent="-342900" algn="ctr">
                <a:lnSpc>
                  <a:spcPct val="80000"/>
                </a:lnSpc>
                <a:buClr>
                  <a:schemeClr val="bg2"/>
                </a:buClr>
                <a:buSzPct val="75000"/>
                <a:buFont typeface="Wingdings" pitchFamily="2" charset="2"/>
                <a:buNone/>
              </a:pPr>
              <a:r>
                <a:rPr lang="zh-CN" altLang="en-US" sz="2400">
                  <a:solidFill>
                    <a:srgbClr val="FF0000"/>
                  </a:solidFill>
                </a:rPr>
                <a:t>访</a:t>
              </a:r>
            </a:p>
            <a:p>
              <a:pPr marL="342900" indent="-342900" algn="ctr">
                <a:lnSpc>
                  <a:spcPct val="80000"/>
                </a:lnSpc>
                <a:buClr>
                  <a:schemeClr val="bg2"/>
                </a:buClr>
                <a:buSzPct val="75000"/>
                <a:buFont typeface="Wingdings" pitchFamily="2" charset="2"/>
                <a:buNone/>
              </a:pPr>
              <a:r>
                <a:rPr lang="zh-CN" altLang="en-US" sz="2400">
                  <a:solidFill>
                    <a:srgbClr val="FF0000"/>
                  </a:solidFill>
                </a:rPr>
                <a:t>问</a:t>
              </a:r>
            </a:p>
            <a:p>
              <a:pPr marL="342900" indent="-342900" algn="ctr">
                <a:lnSpc>
                  <a:spcPct val="80000"/>
                </a:lnSpc>
                <a:buClr>
                  <a:schemeClr val="bg2"/>
                </a:buClr>
                <a:buSzPct val="75000"/>
                <a:buFont typeface="Wingdings" pitchFamily="2" charset="2"/>
                <a:buNone/>
              </a:pPr>
              <a:r>
                <a:rPr lang="en-US" altLang="zh-CN" sz="2400" i="1">
                  <a:solidFill>
                    <a:srgbClr val="FF0000"/>
                  </a:solidFill>
                </a:rPr>
                <a:t>E</a:t>
              </a:r>
            </a:p>
          </p:txBody>
        </p:sp>
        <p:sp>
          <p:nvSpPr>
            <p:cNvPr id="79910" name="Text Box 153"/>
            <p:cNvSpPr txBox="1">
              <a:spLocks noChangeArrowheads="1"/>
            </p:cNvSpPr>
            <p:nvPr/>
          </p:nvSpPr>
          <p:spPr bwMode="auto">
            <a:xfrm>
              <a:off x="7686675" y="3675063"/>
              <a:ext cx="323850" cy="823912"/>
            </a:xfrm>
            <a:prstGeom prst="rect">
              <a:avLst/>
            </a:prstGeom>
            <a:noFill/>
            <a:ln w="9525">
              <a:noFill/>
              <a:miter lim="800000"/>
              <a:headEnd/>
              <a:tailEnd/>
            </a:ln>
          </p:spPr>
          <p:txBody>
            <a:bodyPr lIns="0" tIns="0" rIns="0" bIns="0">
              <a:spAutoFit/>
            </a:bodyPr>
            <a:lstStyle/>
            <a:p>
              <a:pPr marL="342900" indent="-342900" algn="ctr">
                <a:lnSpc>
                  <a:spcPct val="75000"/>
                </a:lnSpc>
                <a:buClr>
                  <a:schemeClr val="bg2"/>
                </a:buClr>
                <a:buSzPct val="75000"/>
                <a:buFont typeface="Wingdings" pitchFamily="2" charset="2"/>
                <a:buNone/>
              </a:pPr>
              <a:r>
                <a:rPr lang="en-US" altLang="zh-CN" sz="2400" i="1">
                  <a:solidFill>
                    <a:srgbClr val="0000CC"/>
                  </a:solidFill>
                </a:rPr>
                <a:t>F</a:t>
              </a:r>
            </a:p>
            <a:p>
              <a:pPr marL="342900" indent="-342900" algn="ctr">
                <a:lnSpc>
                  <a:spcPct val="75000"/>
                </a:lnSpc>
                <a:buClr>
                  <a:schemeClr val="bg2"/>
                </a:buClr>
                <a:buSzPct val="75000"/>
                <a:buFont typeface="Wingdings" pitchFamily="2" charset="2"/>
                <a:buNone/>
              </a:pPr>
              <a:r>
                <a:rPr lang="zh-CN" altLang="en-US" sz="2400">
                  <a:solidFill>
                    <a:srgbClr val="0000CC"/>
                  </a:solidFill>
                </a:rPr>
                <a:t>进</a:t>
              </a:r>
            </a:p>
            <a:p>
              <a:pPr marL="342900" indent="-342900" algn="ctr">
                <a:lnSpc>
                  <a:spcPct val="75000"/>
                </a:lnSpc>
                <a:buClr>
                  <a:schemeClr val="bg2"/>
                </a:buClr>
                <a:buSzPct val="75000"/>
                <a:buFont typeface="Wingdings" pitchFamily="2" charset="2"/>
                <a:buNone/>
              </a:pPr>
              <a:r>
                <a:rPr lang="zh-CN" altLang="en-US" sz="2400">
                  <a:solidFill>
                    <a:srgbClr val="0000CC"/>
                  </a:solidFill>
                </a:rPr>
                <a:t>栈</a:t>
              </a:r>
              <a:endParaRPr lang="zh-CN" altLang="en-US" sz="2400" i="1">
                <a:solidFill>
                  <a:srgbClr val="0000CC"/>
                </a:solidFill>
              </a:endParaRPr>
            </a:p>
          </p:txBody>
        </p:sp>
        <p:grpSp>
          <p:nvGrpSpPr>
            <p:cNvPr id="21" name="Group 155"/>
            <p:cNvGrpSpPr>
              <a:grpSpLocks/>
            </p:cNvGrpSpPr>
            <p:nvPr/>
          </p:nvGrpSpPr>
          <p:grpSpPr bwMode="auto">
            <a:xfrm>
              <a:off x="8135938" y="1196975"/>
              <a:ext cx="458787" cy="2314575"/>
              <a:chOff x="2086" y="612"/>
              <a:chExt cx="289" cy="1458"/>
            </a:xfrm>
          </p:grpSpPr>
          <p:sp>
            <p:nvSpPr>
              <p:cNvPr id="79912" name="Text Box 156"/>
              <p:cNvSpPr txBox="1">
                <a:spLocks noChangeArrowheads="1"/>
              </p:cNvSpPr>
              <p:nvPr/>
            </p:nvSpPr>
            <p:spPr bwMode="auto">
              <a:xfrm>
                <a:off x="2093" y="612"/>
                <a:ext cx="277" cy="1458"/>
              </a:xfrm>
              <a:prstGeom prst="rect">
                <a:avLst/>
              </a:prstGeom>
              <a:solidFill>
                <a:srgbClr val="FFFFFF"/>
              </a:solidFill>
              <a:ln w="19050">
                <a:solidFill>
                  <a:srgbClr val="0000CC"/>
                </a:solidFill>
                <a:miter lim="800000"/>
                <a:headEnd/>
                <a:tailEnd/>
              </a:ln>
            </p:spPr>
            <p:txBody>
              <a:bodyPr lIns="0" tIns="0" rIns="0" bIns="0"/>
              <a:lstStyle/>
              <a:p>
                <a:pPr marL="342900" indent="-342900">
                  <a:spcBef>
                    <a:spcPct val="20000"/>
                  </a:spcBef>
                  <a:buClr>
                    <a:schemeClr val="bg2"/>
                  </a:buClr>
                  <a:buSzPct val="75000"/>
                  <a:buFont typeface="Wingdings" pitchFamily="2" charset="2"/>
                  <a:buNone/>
                </a:pPr>
                <a:r>
                  <a:rPr lang="en-US" altLang="zh-CN" sz="2400" b="0"/>
                  <a:t>	</a:t>
                </a: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r>
                  <a:rPr lang="en-US" altLang="zh-CN" sz="2400" b="0" i="1">
                    <a:solidFill>
                      <a:srgbClr val="FF0000"/>
                    </a:solidFill>
                  </a:rPr>
                  <a:t>	</a:t>
                </a:r>
                <a:endParaRPr lang="en-US" altLang="zh-CN" sz="2400" b="0">
                  <a:solidFill>
                    <a:srgbClr val="FF0000"/>
                  </a:solidFill>
                </a:endParaRPr>
              </a:p>
              <a:p>
                <a:pPr marL="342900" indent="-342900">
                  <a:spcBef>
                    <a:spcPct val="20000"/>
                  </a:spcBef>
                  <a:buClr>
                    <a:schemeClr val="bg2"/>
                  </a:buClr>
                  <a:buSzPct val="75000"/>
                  <a:buFont typeface="Wingdings" pitchFamily="2" charset="2"/>
                  <a:buNone/>
                </a:pPr>
                <a:endParaRPr lang="en-US" altLang="zh-CN" sz="2400">
                  <a:solidFill>
                    <a:srgbClr val="FF0000"/>
                  </a:solidFill>
                </a:endParaRPr>
              </a:p>
            </p:txBody>
          </p:sp>
          <p:sp>
            <p:nvSpPr>
              <p:cNvPr id="79913" name="Line 157"/>
              <p:cNvSpPr>
                <a:spLocks noChangeShapeType="1"/>
              </p:cNvSpPr>
              <p:nvPr/>
            </p:nvSpPr>
            <p:spPr bwMode="auto">
              <a:xfrm>
                <a:off x="2086" y="1076"/>
                <a:ext cx="289" cy="0"/>
              </a:xfrm>
              <a:prstGeom prst="line">
                <a:avLst/>
              </a:prstGeom>
              <a:noFill/>
              <a:ln w="19050">
                <a:solidFill>
                  <a:srgbClr val="0000CC"/>
                </a:solidFill>
                <a:round/>
                <a:headEnd/>
                <a:tailEnd/>
              </a:ln>
            </p:spPr>
            <p:txBody>
              <a:bodyPr wrap="none" anchor="ctr"/>
              <a:lstStyle/>
              <a:p>
                <a:endParaRPr lang="zh-CN" altLang="en-US"/>
              </a:p>
            </p:txBody>
          </p:sp>
          <p:sp>
            <p:nvSpPr>
              <p:cNvPr id="79914" name="Line 158"/>
              <p:cNvSpPr>
                <a:spLocks noChangeShapeType="1"/>
              </p:cNvSpPr>
              <p:nvPr/>
            </p:nvSpPr>
            <p:spPr bwMode="auto">
              <a:xfrm>
                <a:off x="2103" y="1575"/>
                <a:ext cx="266" cy="0"/>
              </a:xfrm>
              <a:prstGeom prst="line">
                <a:avLst/>
              </a:prstGeom>
              <a:noFill/>
              <a:ln w="19050">
                <a:solidFill>
                  <a:srgbClr val="0000CC"/>
                </a:solidFill>
                <a:round/>
                <a:headEnd/>
                <a:tailEnd/>
              </a:ln>
            </p:spPr>
            <p:txBody>
              <a:bodyPr wrap="none" anchor="ctr"/>
              <a:lstStyle/>
              <a:p>
                <a:endParaRPr lang="zh-CN" altLang="en-US"/>
              </a:p>
            </p:txBody>
          </p:sp>
          <p:sp>
            <p:nvSpPr>
              <p:cNvPr id="79915" name="Rectangle 159"/>
              <p:cNvSpPr>
                <a:spLocks noChangeArrowheads="1"/>
              </p:cNvSpPr>
              <p:nvPr/>
            </p:nvSpPr>
            <p:spPr bwMode="auto">
              <a:xfrm>
                <a:off x="2132" y="1689"/>
                <a:ext cx="176" cy="242"/>
              </a:xfrm>
              <a:prstGeom prst="rect">
                <a:avLst/>
              </a:prstGeom>
              <a:noFill/>
              <a:ln w="9525">
                <a:noFill/>
                <a:miter lim="800000"/>
                <a:headEnd/>
                <a:tailEnd/>
              </a:ln>
            </p:spPr>
            <p:txBody>
              <a:bodyPr lIns="0" tIns="0" rIns="0" bIns="0">
                <a:spAutoFit/>
              </a:bodyPr>
              <a:lstStyle/>
              <a:p>
                <a:pPr marL="342900" indent="-342900" algn="ctr">
                  <a:lnSpc>
                    <a:spcPct val="90000"/>
                  </a:lnSpc>
                  <a:buClr>
                    <a:schemeClr val="bg2"/>
                  </a:buClr>
                  <a:buSzPct val="75000"/>
                  <a:buFont typeface="Wingdings" pitchFamily="2" charset="2"/>
                  <a:buNone/>
                </a:pPr>
                <a:r>
                  <a:rPr lang="en-US" altLang="zh-CN" sz="2800" i="1">
                    <a:solidFill>
                      <a:srgbClr val="FF0000"/>
                    </a:solidFill>
                  </a:rPr>
                  <a:t>F</a:t>
                </a:r>
              </a:p>
            </p:txBody>
          </p:sp>
        </p:grpSp>
      </p:grpSp>
      <p:sp>
        <p:nvSpPr>
          <p:cNvPr id="79879" name="TextBox 115"/>
          <p:cNvSpPr txBox="1">
            <a:spLocks noChangeArrowheads="1"/>
          </p:cNvSpPr>
          <p:nvPr/>
        </p:nvSpPr>
        <p:spPr bwMode="auto">
          <a:xfrm>
            <a:off x="0" y="5715000"/>
            <a:ext cx="8358214" cy="1123950"/>
          </a:xfrm>
          <a:prstGeom prst="rect">
            <a:avLst/>
          </a:prstGeom>
          <a:solidFill>
            <a:srgbClr val="FFFF99"/>
          </a:solidFill>
          <a:ln w="25400">
            <a:solidFill>
              <a:srgbClr val="FF0000"/>
            </a:solidFill>
            <a:miter lim="800000"/>
            <a:headEnd/>
            <a:tailEnd/>
          </a:ln>
        </p:spPr>
        <p:txBody>
          <a:bodyPr wrap="square" lIns="72000" rIns="72000" bIns="0">
            <a:spAutoFit/>
          </a:bodyPr>
          <a:lstStyle/>
          <a:p>
            <a:pPr>
              <a:lnSpc>
                <a:spcPts val="2800"/>
              </a:lnSpc>
              <a:buClr>
                <a:schemeClr val="bg2"/>
              </a:buClr>
              <a:buSzPct val="75000"/>
              <a:buFont typeface="Wingdings" pitchFamily="2" charset="2"/>
              <a:buNone/>
            </a:pPr>
            <a:r>
              <a:rPr lang="en-US" altLang="zh-CN" sz="2400" dirty="0">
                <a:solidFill>
                  <a:srgbClr val="0000CC"/>
                </a:solidFill>
              </a:rPr>
              <a:t>NIO2. [</a:t>
            </a:r>
            <a:r>
              <a:rPr lang="zh-CN" altLang="en-US" sz="2400" dirty="0">
                <a:solidFill>
                  <a:srgbClr val="0000CC"/>
                </a:solidFill>
              </a:rPr>
              <a:t>入栈</a:t>
            </a:r>
            <a:r>
              <a:rPr lang="en-US" altLang="zh-CN" sz="2400" dirty="0">
                <a:solidFill>
                  <a:srgbClr val="0000CC"/>
                </a:solidFill>
              </a:rPr>
              <a:t>] </a:t>
            </a:r>
            <a:r>
              <a:rPr lang="en-US" altLang="zh-CN" sz="2400" dirty="0">
                <a:solidFill>
                  <a:schemeClr val="tx1"/>
                </a:solidFill>
              </a:rPr>
              <a:t>WHILE </a:t>
            </a:r>
            <a:r>
              <a:rPr lang="en-US" altLang="zh-CN" sz="2400" i="1" dirty="0">
                <a:solidFill>
                  <a:schemeClr val="tx1"/>
                </a:solidFill>
              </a:rPr>
              <a:t>p</a:t>
            </a:r>
            <a:r>
              <a:rPr lang="en-US" altLang="zh-CN" sz="2400" dirty="0">
                <a:solidFill>
                  <a:schemeClr val="tx1"/>
                </a:solidFill>
              </a:rPr>
              <a:t> </a:t>
            </a:r>
            <a:r>
              <a:rPr lang="en-US" altLang="zh-CN" sz="2400" dirty="0">
                <a:solidFill>
                  <a:schemeClr val="tx1"/>
                </a:solidFill>
                <a:sym typeface="Symbol" pitchFamily="18" charset="2"/>
              </a:rPr>
              <a:t></a:t>
            </a:r>
            <a:r>
              <a:rPr lang="en-US" altLang="zh-CN" sz="2400" dirty="0">
                <a:solidFill>
                  <a:schemeClr val="tx1"/>
                </a:solidFill>
              </a:rPr>
              <a:t> DO  ( </a:t>
            </a:r>
            <a:r>
              <a:rPr lang="en-US" altLang="zh-CN" sz="2400" i="1" dirty="0">
                <a:solidFill>
                  <a:schemeClr val="tx1"/>
                </a:solidFill>
              </a:rPr>
              <a:t>S</a:t>
            </a:r>
            <a:r>
              <a:rPr lang="en-US" altLang="zh-CN" sz="2400" dirty="0">
                <a:solidFill>
                  <a:schemeClr val="tx1"/>
                </a:solidFill>
                <a:sym typeface="Symbol" pitchFamily="18" charset="2"/>
              </a:rPr>
              <a:t></a:t>
            </a:r>
            <a:r>
              <a:rPr lang="en-US" altLang="zh-CN" sz="2400" dirty="0">
                <a:solidFill>
                  <a:schemeClr val="tx1"/>
                </a:solidFill>
              </a:rPr>
              <a:t> </a:t>
            </a:r>
            <a:r>
              <a:rPr lang="en-US" altLang="zh-CN" sz="2400" i="1" dirty="0">
                <a:solidFill>
                  <a:schemeClr val="tx1"/>
                </a:solidFill>
              </a:rPr>
              <a:t>p</a:t>
            </a:r>
            <a:r>
              <a:rPr lang="en-US" altLang="zh-CN" sz="2400" dirty="0">
                <a:solidFill>
                  <a:schemeClr val="tx1"/>
                </a:solidFill>
              </a:rPr>
              <a:t>.  </a:t>
            </a:r>
            <a:r>
              <a:rPr lang="en-US" altLang="zh-CN" sz="2400" i="1" dirty="0">
                <a:solidFill>
                  <a:schemeClr val="tx1"/>
                </a:solidFill>
              </a:rPr>
              <a:t>p</a:t>
            </a:r>
            <a:r>
              <a:rPr lang="en-US" altLang="zh-CN" sz="2400" dirty="0">
                <a:solidFill>
                  <a:schemeClr val="tx1"/>
                </a:solidFill>
                <a:sym typeface="Symbol" pitchFamily="18" charset="2"/>
              </a:rPr>
              <a:t></a:t>
            </a:r>
            <a:r>
              <a:rPr lang="en-US" altLang="zh-CN" sz="2400" dirty="0">
                <a:solidFill>
                  <a:schemeClr val="tx1"/>
                </a:solidFill>
              </a:rPr>
              <a:t> </a:t>
            </a:r>
            <a:r>
              <a:rPr lang="en-US" altLang="zh-CN" sz="2400" i="1" dirty="0">
                <a:solidFill>
                  <a:schemeClr val="tx1"/>
                </a:solidFill>
              </a:rPr>
              <a:t>Left</a:t>
            </a:r>
            <a:r>
              <a:rPr lang="en-US" altLang="zh-CN" sz="2400" dirty="0">
                <a:solidFill>
                  <a:schemeClr val="tx1"/>
                </a:solidFill>
              </a:rPr>
              <a:t> ( </a:t>
            </a:r>
            <a:r>
              <a:rPr lang="en-US" altLang="zh-CN" sz="2400" i="1" dirty="0">
                <a:solidFill>
                  <a:schemeClr val="tx1"/>
                </a:solidFill>
              </a:rPr>
              <a:t>p</a:t>
            </a:r>
            <a:r>
              <a:rPr lang="en-US" altLang="zh-CN" sz="2400" dirty="0">
                <a:solidFill>
                  <a:schemeClr val="tx1"/>
                </a:solidFill>
              </a:rPr>
              <a:t>).)</a:t>
            </a:r>
            <a:endParaRPr lang="zh-CN" altLang="en-US" sz="2400" dirty="0">
              <a:solidFill>
                <a:schemeClr val="tx1"/>
              </a:solidFill>
            </a:endParaRPr>
          </a:p>
          <a:p>
            <a:pPr>
              <a:lnSpc>
                <a:spcPts val="2800"/>
              </a:lnSpc>
              <a:buClr>
                <a:schemeClr val="bg2"/>
              </a:buClr>
              <a:buSzPct val="75000"/>
              <a:buFont typeface="Wingdings" pitchFamily="2" charset="2"/>
              <a:buNone/>
            </a:pPr>
            <a:r>
              <a:rPr lang="en-US" altLang="zh-CN" sz="2400" dirty="0">
                <a:solidFill>
                  <a:srgbClr val="0000CC"/>
                </a:solidFill>
              </a:rPr>
              <a:t>NIO3. [</a:t>
            </a:r>
            <a:r>
              <a:rPr lang="zh-CN" altLang="en-US" sz="2400" dirty="0">
                <a:solidFill>
                  <a:srgbClr val="0000CC"/>
                </a:solidFill>
              </a:rPr>
              <a:t>栈为空</a:t>
            </a:r>
            <a:r>
              <a:rPr lang="en-US" altLang="zh-CN" sz="2400" dirty="0">
                <a:solidFill>
                  <a:srgbClr val="0000CC"/>
                </a:solidFill>
              </a:rPr>
              <a:t>? ]</a:t>
            </a:r>
            <a:r>
              <a:rPr lang="zh-CN" altLang="en-US" sz="2400" dirty="0">
                <a:solidFill>
                  <a:srgbClr val="0000CC"/>
                </a:solidFill>
              </a:rPr>
              <a:t>若</a:t>
            </a:r>
            <a:r>
              <a:rPr lang="en-US" altLang="zh-CN" sz="2400" i="1" dirty="0">
                <a:solidFill>
                  <a:schemeClr val="tx1"/>
                </a:solidFill>
              </a:rPr>
              <a:t>S</a:t>
            </a:r>
            <a:r>
              <a:rPr lang="zh-CN" altLang="en-US" sz="2400" dirty="0">
                <a:solidFill>
                  <a:schemeClr val="tx1"/>
                </a:solidFill>
              </a:rPr>
              <a:t>为空，则</a:t>
            </a:r>
            <a:r>
              <a:rPr lang="en-US" altLang="zh-CN" sz="2400" dirty="0">
                <a:solidFill>
                  <a:schemeClr val="tx1"/>
                </a:solidFill>
              </a:rPr>
              <a:t> RETURN.  </a:t>
            </a:r>
            <a:r>
              <a:rPr lang="zh-CN" altLang="en-US" sz="2400" dirty="0">
                <a:solidFill>
                  <a:schemeClr val="tx1"/>
                </a:solidFill>
              </a:rPr>
              <a:t>否则</a:t>
            </a:r>
            <a:r>
              <a:rPr lang="en-US" altLang="zh-CN" sz="2400" dirty="0">
                <a:solidFill>
                  <a:schemeClr val="tx1"/>
                </a:solidFill>
              </a:rPr>
              <a:t>  </a:t>
            </a:r>
            <a:r>
              <a:rPr lang="en-US" altLang="zh-CN" sz="2400" i="1" dirty="0">
                <a:solidFill>
                  <a:schemeClr val="tx1"/>
                </a:solidFill>
              </a:rPr>
              <a:t>p</a:t>
            </a:r>
            <a:r>
              <a:rPr lang="en-US" altLang="zh-CN" sz="2400" dirty="0">
                <a:solidFill>
                  <a:schemeClr val="tx1"/>
                </a:solidFill>
              </a:rPr>
              <a:t> </a:t>
            </a:r>
            <a:r>
              <a:rPr lang="en-US" altLang="zh-CN" sz="2400" dirty="0">
                <a:solidFill>
                  <a:schemeClr val="tx1"/>
                </a:solidFill>
                <a:sym typeface="Symbol" pitchFamily="18" charset="2"/>
              </a:rPr>
              <a:t></a:t>
            </a:r>
            <a:r>
              <a:rPr lang="en-US" altLang="zh-CN" sz="2400" dirty="0">
                <a:solidFill>
                  <a:schemeClr val="tx1"/>
                </a:solidFill>
              </a:rPr>
              <a:t> </a:t>
            </a:r>
            <a:r>
              <a:rPr lang="en-US" altLang="zh-CN" sz="2400" i="1" dirty="0">
                <a:solidFill>
                  <a:schemeClr val="tx1"/>
                </a:solidFill>
              </a:rPr>
              <a:t>S</a:t>
            </a:r>
            <a:r>
              <a:rPr lang="en-US" altLang="zh-CN" sz="2400" dirty="0">
                <a:solidFill>
                  <a:schemeClr val="tx1"/>
                </a:solidFill>
              </a:rPr>
              <a:t> .</a:t>
            </a:r>
          </a:p>
          <a:p>
            <a:pPr>
              <a:lnSpc>
                <a:spcPts val="2800"/>
              </a:lnSpc>
              <a:buClr>
                <a:schemeClr val="bg2"/>
              </a:buClr>
              <a:buSzPct val="75000"/>
              <a:buFont typeface="Wingdings" pitchFamily="2" charset="2"/>
              <a:buNone/>
            </a:pPr>
            <a:r>
              <a:rPr lang="en-US" altLang="zh-CN" sz="2400" dirty="0">
                <a:solidFill>
                  <a:srgbClr val="0000CC"/>
                </a:solidFill>
              </a:rPr>
              <a:t>NIO4. [</a:t>
            </a:r>
            <a:r>
              <a:rPr lang="zh-CN" altLang="en-US" sz="2400" dirty="0">
                <a:solidFill>
                  <a:srgbClr val="0000CC"/>
                </a:solidFill>
              </a:rPr>
              <a:t>访问</a:t>
            </a:r>
            <a:r>
              <a:rPr lang="en-US" altLang="zh-CN" sz="2400" dirty="0">
                <a:solidFill>
                  <a:srgbClr val="0000CC"/>
                </a:solidFill>
              </a:rPr>
              <a:t>,</a:t>
            </a:r>
            <a:r>
              <a:rPr lang="zh-CN" altLang="en-US" sz="2400" dirty="0">
                <a:solidFill>
                  <a:srgbClr val="0000CC"/>
                </a:solidFill>
              </a:rPr>
              <a:t>更新</a:t>
            </a:r>
            <a:r>
              <a:rPr lang="en-US" altLang="zh-CN" sz="2400" i="1" dirty="0">
                <a:solidFill>
                  <a:srgbClr val="0000CC"/>
                </a:solidFill>
              </a:rPr>
              <a:t>p</a:t>
            </a:r>
            <a:r>
              <a:rPr lang="en-US" altLang="zh-CN" sz="2400" dirty="0">
                <a:solidFill>
                  <a:srgbClr val="0000CC"/>
                </a:solidFill>
              </a:rPr>
              <a:t>]</a:t>
            </a:r>
            <a:r>
              <a:rPr lang="en-US" altLang="zh-CN" sz="2400" dirty="0">
                <a:solidFill>
                  <a:schemeClr val="tx1"/>
                </a:solidFill>
              </a:rPr>
              <a:t> </a:t>
            </a:r>
            <a:r>
              <a:rPr lang="zh-CN" altLang="en-US" sz="2400" dirty="0">
                <a:solidFill>
                  <a:schemeClr val="tx1"/>
                </a:solidFill>
              </a:rPr>
              <a:t>打印</a:t>
            </a:r>
            <a:r>
              <a:rPr lang="en-US" altLang="zh-CN" sz="2400" dirty="0">
                <a:solidFill>
                  <a:schemeClr val="tx1"/>
                </a:solidFill>
              </a:rPr>
              <a:t> </a:t>
            </a:r>
            <a:r>
              <a:rPr lang="en-US" altLang="zh-CN" sz="2400" i="1" dirty="0">
                <a:solidFill>
                  <a:schemeClr val="tx1"/>
                </a:solidFill>
              </a:rPr>
              <a:t>Data</a:t>
            </a:r>
            <a:r>
              <a:rPr lang="en-US" altLang="zh-CN" sz="2400" dirty="0">
                <a:solidFill>
                  <a:schemeClr val="tx1"/>
                </a:solidFill>
              </a:rPr>
              <a:t>(</a:t>
            </a:r>
            <a:r>
              <a:rPr lang="en-US" altLang="zh-CN" sz="2400" i="1" dirty="0">
                <a:solidFill>
                  <a:schemeClr val="tx1"/>
                </a:solidFill>
              </a:rPr>
              <a:t>p</a:t>
            </a:r>
            <a:r>
              <a:rPr lang="en-US" altLang="zh-CN" sz="2400" dirty="0">
                <a:solidFill>
                  <a:schemeClr val="tx1"/>
                </a:solidFill>
              </a:rPr>
              <a:t>).  </a:t>
            </a:r>
            <a:r>
              <a:rPr lang="en-US" altLang="zh-CN" sz="2400" i="1" dirty="0" err="1">
                <a:solidFill>
                  <a:schemeClr val="tx1"/>
                </a:solidFill>
              </a:rPr>
              <a:t>p</a:t>
            </a:r>
            <a:r>
              <a:rPr lang="en-US" altLang="zh-CN" sz="2400" dirty="0" err="1">
                <a:solidFill>
                  <a:schemeClr val="tx1"/>
                </a:solidFill>
                <a:sym typeface="Symbol" pitchFamily="18" charset="2"/>
              </a:rPr>
              <a:t></a:t>
            </a:r>
            <a:r>
              <a:rPr lang="en-US" altLang="zh-CN" sz="2400" i="1" dirty="0" err="1">
                <a:solidFill>
                  <a:schemeClr val="tx1"/>
                </a:solidFill>
              </a:rPr>
              <a:t>Right</a:t>
            </a:r>
            <a:r>
              <a:rPr lang="en-US" altLang="zh-CN" sz="2400" dirty="0">
                <a:solidFill>
                  <a:schemeClr val="tx1"/>
                </a:solidFill>
              </a:rPr>
              <a:t>(</a:t>
            </a:r>
            <a:r>
              <a:rPr lang="en-US" altLang="zh-CN" sz="2400" i="1" dirty="0">
                <a:solidFill>
                  <a:schemeClr val="tx1"/>
                </a:solidFill>
              </a:rPr>
              <a:t>p</a:t>
            </a:r>
            <a:r>
              <a:rPr lang="en-US" altLang="zh-CN" sz="2400" dirty="0">
                <a:solidFill>
                  <a:schemeClr val="tx1"/>
                </a:solidFill>
              </a:rPr>
              <a:t>). </a:t>
            </a:r>
            <a:r>
              <a:rPr lang="zh-CN" altLang="en-US" sz="2400" dirty="0">
                <a:solidFill>
                  <a:schemeClr val="tx1"/>
                </a:solidFill>
              </a:rPr>
              <a:t>返回</a:t>
            </a:r>
            <a:r>
              <a:rPr lang="en-US" altLang="zh-CN" sz="2400" dirty="0">
                <a:solidFill>
                  <a:schemeClr val="tx1"/>
                </a:solidFill>
              </a:rPr>
              <a:t>NIO2</a:t>
            </a:r>
            <a:endParaRPr lang="zh-CN" altLang="en-US" sz="2400" dirty="0">
              <a:solidFill>
                <a:schemeClr val="tx1"/>
              </a:solidFill>
            </a:endParaRPr>
          </a:p>
        </p:txBody>
      </p:sp>
    </p:spTree>
  </p:cSld>
  <p:clrMapOvr>
    <a:masterClrMapping/>
  </p:clrMapOvr>
  <p:transition>
    <p:strips dir="ru"/>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body" idx="1"/>
          </p:nvPr>
        </p:nvSpPr>
        <p:spPr>
          <a:xfrm>
            <a:off x="358775" y="1449388"/>
            <a:ext cx="8496300" cy="2771775"/>
          </a:xfrm>
        </p:spPr>
        <p:txBody>
          <a:bodyPr/>
          <a:lstStyle/>
          <a:p>
            <a:pPr algn="just">
              <a:lnSpc>
                <a:spcPct val="120000"/>
              </a:lnSpc>
              <a:buClr>
                <a:srgbClr val="000099"/>
              </a:buClr>
              <a:buSzPct val="85000"/>
              <a:buFont typeface="Wingdings" pitchFamily="2" charset="2"/>
              <a:buChar char="Ø"/>
            </a:pPr>
            <a:r>
              <a:rPr lang="zh-CN" altLang="en-US" smtClean="0">
                <a:ea typeface="宋体" pitchFamily="2" charset="-122"/>
              </a:rPr>
              <a:t>静态哈夫曼编码：两遍扫描，延迟大，影响实时性</a:t>
            </a:r>
          </a:p>
          <a:p>
            <a:pPr algn="just">
              <a:lnSpc>
                <a:spcPct val="120000"/>
              </a:lnSpc>
              <a:buClr>
                <a:srgbClr val="000099"/>
              </a:buClr>
              <a:buSzPct val="85000"/>
              <a:buFont typeface="Wingdings" pitchFamily="2" charset="2"/>
              <a:buChar char="Ø"/>
            </a:pPr>
            <a:r>
              <a:rPr lang="zh-CN" altLang="en-US" smtClean="0">
                <a:ea typeface="宋体" pitchFamily="2" charset="-122"/>
              </a:rPr>
              <a:t>动态哈夫曼编码：第</a:t>
            </a:r>
            <a:r>
              <a:rPr lang="en-US" altLang="zh-CN" smtClean="0">
                <a:ea typeface="宋体" pitchFamily="2" charset="-122"/>
              </a:rPr>
              <a:t>t+1</a:t>
            </a:r>
            <a:r>
              <a:rPr lang="zh-CN" altLang="en-US" smtClean="0">
                <a:ea typeface="宋体" pitchFamily="2" charset="-122"/>
              </a:rPr>
              <a:t>个字符的编码是根据前</a:t>
            </a:r>
            <a:r>
              <a:rPr lang="en-US" altLang="zh-CN" smtClean="0">
                <a:ea typeface="宋体" pitchFamily="2" charset="-122"/>
              </a:rPr>
              <a:t>t</a:t>
            </a:r>
            <a:r>
              <a:rPr lang="zh-CN" altLang="en-US" smtClean="0">
                <a:ea typeface="宋体" pitchFamily="2" charset="-122"/>
              </a:rPr>
              <a:t>个字符得到的哈夫曼树确定的，压缩和解压采用相同的算法来更新哈夫曼树。</a:t>
            </a:r>
          </a:p>
        </p:txBody>
      </p:sp>
    </p:spTree>
  </p:cSld>
  <p:clrMapOvr>
    <a:masterClrMapping/>
  </p:clrMapOvr>
  <p:transition>
    <p:strips dir="ru"/>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xfrm>
            <a:off x="900113" y="1989138"/>
            <a:ext cx="6985000" cy="2882900"/>
          </a:xfrm>
        </p:spPr>
        <p:txBody>
          <a:bodyPr/>
          <a:lstStyle/>
          <a:p>
            <a:pPr>
              <a:lnSpc>
                <a:spcPct val="110000"/>
              </a:lnSpc>
              <a:buFont typeface="Monotype Sorts" pitchFamily="2" charset="2"/>
              <a:buNone/>
            </a:pPr>
            <a:r>
              <a:rPr lang="en-US" altLang="zh-CN" sz="3200" smtClean="0">
                <a:solidFill>
                  <a:schemeClr val="tx2"/>
                </a:solidFill>
              </a:rPr>
              <a:t>5.5.1</a:t>
            </a:r>
            <a:r>
              <a:rPr lang="zh-CN" altLang="en-US" sz="3200" smtClean="0">
                <a:solidFill>
                  <a:schemeClr val="tx2"/>
                </a:solidFill>
              </a:rPr>
              <a:t>　树与二叉树的转换</a:t>
            </a:r>
          </a:p>
          <a:p>
            <a:pPr>
              <a:lnSpc>
                <a:spcPct val="110000"/>
              </a:lnSpc>
              <a:buFont typeface="Monotype Sorts" pitchFamily="2" charset="2"/>
              <a:buNone/>
            </a:pPr>
            <a:r>
              <a:rPr lang="en-US" altLang="zh-CN" sz="3200" smtClean="0"/>
              <a:t>5.5.2</a:t>
            </a:r>
            <a:r>
              <a:rPr lang="zh-CN" altLang="en-US" sz="3200" smtClean="0"/>
              <a:t>　树的链接存储</a:t>
            </a:r>
          </a:p>
          <a:p>
            <a:pPr>
              <a:lnSpc>
                <a:spcPct val="110000"/>
              </a:lnSpc>
              <a:buFont typeface="Monotype Sorts" pitchFamily="2" charset="2"/>
              <a:buNone/>
            </a:pPr>
            <a:r>
              <a:rPr lang="en-US" altLang="zh-CN" sz="3200" smtClean="0"/>
              <a:t>5.5.3</a:t>
            </a:r>
            <a:r>
              <a:rPr lang="zh-CN" altLang="en-US" sz="3200" smtClean="0"/>
              <a:t>　树和森林的遍历</a:t>
            </a:r>
          </a:p>
          <a:p>
            <a:pPr>
              <a:lnSpc>
                <a:spcPct val="110000"/>
              </a:lnSpc>
              <a:buFont typeface="Monotype Sorts" pitchFamily="2" charset="2"/>
              <a:buNone/>
            </a:pPr>
            <a:r>
              <a:rPr lang="en-US" altLang="zh-CN" sz="3200" smtClean="0"/>
              <a:t>5.5.4</a:t>
            </a:r>
            <a:r>
              <a:rPr lang="zh-CN" altLang="en-US" sz="3200" smtClean="0"/>
              <a:t>　树的顺序存储</a:t>
            </a:r>
          </a:p>
        </p:txBody>
      </p:sp>
      <p:sp>
        <p:nvSpPr>
          <p:cNvPr id="192515" name="Text Box 3"/>
          <p:cNvSpPr txBox="1">
            <a:spLocks noChangeArrowheads="1"/>
          </p:cNvSpPr>
          <p:nvPr/>
        </p:nvSpPr>
        <p:spPr bwMode="auto">
          <a:xfrm>
            <a:off x="900113" y="908050"/>
            <a:ext cx="6191250" cy="701675"/>
          </a:xfrm>
          <a:prstGeom prst="rect">
            <a:avLst/>
          </a:prstGeom>
          <a:noFill/>
          <a:ln w="9525">
            <a:noFill/>
            <a:miter lim="800000"/>
            <a:headEnd/>
            <a:tailEnd/>
          </a:ln>
        </p:spPr>
        <p:txBody>
          <a:bodyPr>
            <a:spAutoFit/>
          </a:bodyPr>
          <a:lstStyle/>
          <a:p>
            <a:pPr eaLnBrk="1" hangingPunct="1">
              <a:spcBef>
                <a:spcPct val="50000"/>
              </a:spcBef>
            </a:pPr>
            <a:r>
              <a:rPr lang="en-US" altLang="zh-CN" sz="4000" b="1">
                <a:latin typeface="Times New Roman" pitchFamily="18" charset="0"/>
                <a:ea typeface="黑体" pitchFamily="49" charset="-122"/>
              </a:rPr>
              <a:t>5.5  </a:t>
            </a:r>
            <a:r>
              <a:rPr kumimoji="1" lang="zh-CN" altLang="en-US" sz="4000" b="1">
                <a:latin typeface="Times New Roman" pitchFamily="18" charset="0"/>
              </a:rPr>
              <a:t>树的存储和操作</a:t>
            </a:r>
          </a:p>
        </p:txBody>
      </p:sp>
    </p:spTree>
  </p:cSld>
  <p:clrMapOvr>
    <a:masterClrMapping/>
  </p:clrMapOvr>
  <p:transition>
    <p:strips dir="ru"/>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647700" y="1089025"/>
            <a:ext cx="6985000" cy="3708400"/>
          </a:xfrm>
        </p:spPr>
        <p:txBody>
          <a:bodyPr/>
          <a:lstStyle/>
          <a:p>
            <a:pPr>
              <a:lnSpc>
                <a:spcPct val="110000"/>
              </a:lnSpc>
              <a:buFont typeface="Monotype Sorts" pitchFamily="2" charset="2"/>
              <a:buNone/>
            </a:pPr>
            <a:r>
              <a:rPr lang="en-US" altLang="zh-CN" sz="3200" smtClean="0">
                <a:solidFill>
                  <a:schemeClr val="tx2"/>
                </a:solidFill>
              </a:rPr>
              <a:t>5.5.1</a:t>
            </a:r>
            <a:r>
              <a:rPr lang="zh-CN" altLang="en-US" sz="3200" smtClean="0">
                <a:solidFill>
                  <a:schemeClr val="tx2"/>
                </a:solidFill>
              </a:rPr>
              <a:t>　树与二叉树的转换</a:t>
            </a:r>
          </a:p>
          <a:p>
            <a:pPr>
              <a:lnSpc>
                <a:spcPct val="110000"/>
              </a:lnSpc>
              <a:buFont typeface="Monotype Sorts" pitchFamily="2" charset="2"/>
              <a:buNone/>
            </a:pPr>
            <a:r>
              <a:rPr lang="zh-CN" altLang="en-US" sz="3200" smtClean="0"/>
              <a:t>    </a:t>
            </a:r>
            <a:r>
              <a:rPr lang="en-US" altLang="zh-CN" sz="3200" smtClean="0"/>
              <a:t>1)  </a:t>
            </a:r>
            <a:r>
              <a:rPr lang="zh-CN" altLang="en-US" sz="3200" smtClean="0"/>
              <a:t>树转换成二叉树</a:t>
            </a:r>
          </a:p>
          <a:p>
            <a:pPr>
              <a:lnSpc>
                <a:spcPct val="110000"/>
              </a:lnSpc>
              <a:buFont typeface="Monotype Sorts" pitchFamily="2" charset="2"/>
              <a:buNone/>
            </a:pPr>
            <a:r>
              <a:rPr lang="zh-CN" altLang="en-US" sz="3200" smtClean="0"/>
              <a:t>    </a:t>
            </a:r>
            <a:r>
              <a:rPr lang="en-US" altLang="zh-CN" sz="3200" smtClean="0"/>
              <a:t>2)  </a:t>
            </a:r>
            <a:r>
              <a:rPr lang="zh-CN" altLang="en-US" sz="3200" smtClean="0"/>
              <a:t>森林转换成二叉树</a:t>
            </a:r>
          </a:p>
          <a:p>
            <a:pPr>
              <a:lnSpc>
                <a:spcPct val="110000"/>
              </a:lnSpc>
              <a:buFont typeface="Monotype Sorts" pitchFamily="2" charset="2"/>
              <a:buNone/>
            </a:pPr>
            <a:r>
              <a:rPr lang="zh-CN" altLang="en-US" sz="3200" smtClean="0"/>
              <a:t>    </a:t>
            </a:r>
            <a:r>
              <a:rPr lang="en-US" altLang="zh-CN" sz="3200" smtClean="0"/>
              <a:t>3) </a:t>
            </a:r>
            <a:r>
              <a:rPr lang="zh-CN" altLang="en-US" sz="3200" smtClean="0"/>
              <a:t>二叉树转换成树</a:t>
            </a:r>
          </a:p>
          <a:p>
            <a:pPr>
              <a:lnSpc>
                <a:spcPct val="110000"/>
              </a:lnSpc>
              <a:buFont typeface="Monotype Sorts" pitchFamily="2" charset="2"/>
              <a:buNone/>
            </a:pPr>
            <a:r>
              <a:rPr lang="zh-CN" altLang="en-US" sz="3200" smtClean="0"/>
              <a:t>    </a:t>
            </a:r>
            <a:r>
              <a:rPr lang="en-US" altLang="zh-CN" sz="3200" smtClean="0"/>
              <a:t>4) </a:t>
            </a:r>
            <a:r>
              <a:rPr lang="zh-CN" altLang="en-US" sz="3200" smtClean="0"/>
              <a:t>二叉树转换成森林</a:t>
            </a:r>
          </a:p>
        </p:txBody>
      </p:sp>
    </p:spTree>
  </p:cSld>
  <p:clrMapOvr>
    <a:masterClrMapping/>
  </p:clrMapOvr>
  <p:transition>
    <p:strips dir="ru"/>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3"/>
          <p:cNvSpPr txBox="1">
            <a:spLocks noChangeArrowheads="1"/>
          </p:cNvSpPr>
          <p:nvPr/>
        </p:nvSpPr>
        <p:spPr bwMode="auto">
          <a:xfrm>
            <a:off x="576263" y="1520825"/>
            <a:ext cx="8181975" cy="2428875"/>
          </a:xfrm>
          <a:prstGeom prst="rect">
            <a:avLst/>
          </a:prstGeom>
          <a:noFill/>
          <a:ln w="9525">
            <a:noFill/>
            <a:miter lim="800000"/>
            <a:headEnd/>
            <a:tailEnd/>
          </a:ln>
        </p:spPr>
        <p:txBody>
          <a:bodyPr>
            <a:spAutoFit/>
          </a:bodyPr>
          <a:lstStyle/>
          <a:p>
            <a:pPr eaLnBrk="1" hangingPunct="1">
              <a:lnSpc>
                <a:spcPct val="120000"/>
              </a:lnSpc>
            </a:pPr>
            <a:r>
              <a:rPr kumimoji="1" lang="zh-CN" altLang="en-US" sz="3200">
                <a:latin typeface="Times New Roman" pitchFamily="18" charset="0"/>
                <a:ea typeface="黑体" pitchFamily="49" charset="-122"/>
              </a:rPr>
              <a:t>树或森林与二叉树之间有一种自然的对应关系。任一个森林或一棵树都可对应到一棵二叉树；反之，任一棵二叉树也能</a:t>
            </a:r>
            <a:r>
              <a:rPr kumimoji="1" lang="zh-CN" altLang="en-US" sz="3200">
                <a:solidFill>
                  <a:srgbClr val="FF0000"/>
                </a:solidFill>
                <a:latin typeface="Times New Roman" pitchFamily="18" charset="0"/>
                <a:ea typeface="黑体" pitchFamily="49" charset="-122"/>
              </a:rPr>
              <a:t>唯一</a:t>
            </a:r>
            <a:r>
              <a:rPr kumimoji="1" lang="zh-CN" altLang="en-US" sz="3200">
                <a:latin typeface="Times New Roman" pitchFamily="18" charset="0"/>
                <a:ea typeface="黑体" pitchFamily="49" charset="-122"/>
              </a:rPr>
              <a:t>对应一个森林或一棵树。</a:t>
            </a:r>
          </a:p>
        </p:txBody>
      </p:sp>
    </p:spTree>
  </p:cSld>
  <p:clrMapOvr>
    <a:masterClrMapping/>
  </p:clrMapOvr>
  <p:transition>
    <p:blinds/>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body" idx="4294967295"/>
          </p:nvPr>
        </p:nvSpPr>
        <p:spPr>
          <a:xfrm>
            <a:off x="688975" y="1371600"/>
            <a:ext cx="7970838" cy="4649788"/>
          </a:xfrm>
        </p:spPr>
        <p:txBody>
          <a:bodyPr lIns="91440" tIns="45720" rIns="54000" bIns="45720"/>
          <a:lstStyle/>
          <a:p>
            <a:pPr marL="0" indent="0" algn="just" eaLnBrk="1" hangingPunct="1">
              <a:lnSpc>
                <a:spcPct val="110000"/>
              </a:lnSpc>
              <a:spcBef>
                <a:spcPct val="0"/>
              </a:spcBef>
              <a:buFont typeface="Monotype Sorts" pitchFamily="2" charset="2"/>
              <a:buNone/>
            </a:pPr>
            <a:r>
              <a:rPr lang="zh-CN" altLang="en-US" sz="3200" dirty="0" smtClean="0"/>
              <a:t>按如下步骤可将任一棵树 </a:t>
            </a:r>
            <a:r>
              <a:rPr lang="en-US" altLang="zh-CN" sz="3200" i="1" dirty="0" smtClean="0"/>
              <a:t>T</a:t>
            </a:r>
            <a:r>
              <a:rPr lang="en-US" altLang="zh-CN" sz="3200" dirty="0" smtClean="0"/>
              <a:t> </a:t>
            </a:r>
            <a:r>
              <a:rPr lang="zh-CN" altLang="en-US" sz="3200" dirty="0" smtClean="0"/>
              <a:t>自然地转换成相应的二叉树：</a:t>
            </a:r>
          </a:p>
          <a:p>
            <a:pPr marL="0" indent="0" algn="just" eaLnBrk="1" hangingPunct="1">
              <a:lnSpc>
                <a:spcPct val="110000"/>
              </a:lnSpc>
              <a:spcBef>
                <a:spcPct val="0"/>
              </a:spcBef>
              <a:buClr>
                <a:srgbClr val="FF0000"/>
              </a:buClr>
              <a:buSzPct val="100000"/>
              <a:buFont typeface="华文行楷" pitchFamily="2" charset="-122"/>
              <a:buAutoNum type="circleNumDbPlain"/>
            </a:pPr>
            <a:r>
              <a:rPr lang="zh-CN" altLang="en-US" sz="3200" dirty="0" smtClean="0"/>
              <a:t> 在所有兄弟结点间加一条连线；</a:t>
            </a:r>
          </a:p>
          <a:p>
            <a:pPr marL="0" indent="0" algn="just" eaLnBrk="1" hangingPunct="1">
              <a:lnSpc>
                <a:spcPct val="110000"/>
              </a:lnSpc>
              <a:spcBef>
                <a:spcPct val="0"/>
              </a:spcBef>
              <a:buClr>
                <a:srgbClr val="FF0000"/>
              </a:buClr>
              <a:buSzPct val="100000"/>
              <a:buFont typeface="华文行楷" pitchFamily="2" charset="-122"/>
              <a:buAutoNum type="circleNumDbPlain"/>
            </a:pPr>
            <a:r>
              <a:rPr lang="zh-CN" altLang="en-US" sz="3200" dirty="0" smtClean="0"/>
              <a:t> 对 </a:t>
            </a:r>
            <a:r>
              <a:rPr lang="en-US" altLang="zh-CN" sz="3200" i="1" dirty="0" smtClean="0"/>
              <a:t>T </a:t>
            </a:r>
            <a:r>
              <a:rPr lang="zh-CN" altLang="en-US" sz="3200" dirty="0" smtClean="0"/>
              <a:t>中每个结点 </a:t>
            </a:r>
            <a:r>
              <a:rPr lang="en-US" altLang="zh-CN" sz="3200" i="1" dirty="0" smtClean="0"/>
              <a:t>p</a:t>
            </a:r>
            <a:r>
              <a:rPr lang="zh-CN" altLang="en-US" sz="3200" dirty="0" smtClean="0"/>
              <a:t>，除保留与其大孩子和右兄弟结点的连线之外，去掉 </a:t>
            </a:r>
            <a:r>
              <a:rPr lang="en-US" altLang="zh-CN" sz="3200" i="1" dirty="0" smtClean="0"/>
              <a:t>p </a:t>
            </a:r>
            <a:r>
              <a:rPr lang="zh-CN" altLang="en-US" sz="3200" dirty="0" smtClean="0"/>
              <a:t>与其它孩子结点间的连线；</a:t>
            </a:r>
          </a:p>
          <a:p>
            <a:pPr marL="0" indent="0" algn="just" eaLnBrk="1" hangingPunct="1">
              <a:lnSpc>
                <a:spcPct val="110000"/>
              </a:lnSpc>
              <a:spcBef>
                <a:spcPct val="0"/>
              </a:spcBef>
              <a:buClr>
                <a:srgbClr val="FF0000"/>
              </a:buClr>
              <a:buSzPct val="100000"/>
              <a:buFont typeface="华文行楷" pitchFamily="2" charset="-122"/>
              <a:buAutoNum type="circleNumDbPlain"/>
            </a:pPr>
            <a:r>
              <a:rPr lang="zh-CN" altLang="en-US" sz="3200" dirty="0" smtClean="0"/>
              <a:t> 调整部分连线方向、长短使之成为符合二叉树规范的图形。</a:t>
            </a:r>
          </a:p>
        </p:txBody>
      </p:sp>
      <p:sp>
        <p:nvSpPr>
          <p:cNvPr id="195587" name="Text Box 3"/>
          <p:cNvSpPr txBox="1">
            <a:spLocks noChangeArrowheads="1"/>
          </p:cNvSpPr>
          <p:nvPr/>
        </p:nvSpPr>
        <p:spPr bwMode="auto">
          <a:xfrm>
            <a:off x="576263" y="512763"/>
            <a:ext cx="3925887" cy="579437"/>
          </a:xfrm>
          <a:prstGeom prst="rect">
            <a:avLst/>
          </a:prstGeom>
          <a:noFill/>
          <a:ln w="9525" algn="ctr">
            <a:noFill/>
            <a:miter lim="800000"/>
            <a:headEnd/>
            <a:tailEnd/>
          </a:ln>
        </p:spPr>
        <p:txBody>
          <a:bodyPr>
            <a:spAutoFit/>
          </a:bodyPr>
          <a:lstStyle/>
          <a:p>
            <a:pPr marL="342900" indent="-342900" eaLnBrk="1" hangingPunct="1">
              <a:buClr>
                <a:schemeClr val="bg2"/>
              </a:buClr>
              <a:buSzPct val="75000"/>
              <a:buFont typeface="Wingdings" pitchFamily="2" charset="2"/>
              <a:buNone/>
            </a:pPr>
            <a:r>
              <a:rPr lang="en-US" altLang="zh-CN" sz="3200" b="1">
                <a:solidFill>
                  <a:schemeClr val="tx2"/>
                </a:solidFill>
                <a:latin typeface="Times New Roman" pitchFamily="18" charset="0"/>
              </a:rPr>
              <a:t>1. </a:t>
            </a:r>
            <a:r>
              <a:rPr lang="zh-CN" altLang="en-US" sz="3200" b="1">
                <a:solidFill>
                  <a:schemeClr val="tx2"/>
                </a:solidFill>
                <a:latin typeface="Times New Roman" pitchFamily="18" charset="0"/>
              </a:rPr>
              <a:t>树转换成二叉树</a:t>
            </a:r>
          </a:p>
        </p:txBody>
      </p:sp>
    </p:spTree>
  </p:cSld>
  <p:clrMapOvr>
    <a:masterClrMapping/>
  </p:clrMapOvr>
  <p:transition>
    <p:wipe dir="d"/>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4294967295"/>
          </p:nvPr>
        </p:nvSpPr>
        <p:spPr>
          <a:xfrm>
            <a:off x="576263" y="836613"/>
            <a:ext cx="4965700" cy="419100"/>
          </a:xfrm>
        </p:spPr>
        <p:txBody>
          <a:bodyPr lIns="0" tIns="0" rIns="0" bIns="0"/>
          <a:lstStyle/>
          <a:p>
            <a:pPr marL="0" indent="0" eaLnBrk="1" hangingPunct="1">
              <a:lnSpc>
                <a:spcPct val="90000"/>
              </a:lnSpc>
              <a:spcBef>
                <a:spcPct val="0"/>
              </a:spcBef>
              <a:buFont typeface="Monotype Sorts" pitchFamily="2" charset="2"/>
              <a:buNone/>
            </a:pPr>
            <a:r>
              <a:rPr lang="zh-CN" altLang="en-US" sz="3200" b="0" smtClean="0">
                <a:solidFill>
                  <a:schemeClr val="tx2"/>
                </a:solidFill>
                <a:latin typeface="黑体" pitchFamily="49" charset="-122"/>
                <a:ea typeface="黑体" pitchFamily="49" charset="-122"/>
              </a:rPr>
              <a:t>树转换成二叉树的过程</a:t>
            </a:r>
            <a:r>
              <a:rPr lang="zh-CN" altLang="en-US" sz="3200" smtClean="0">
                <a:solidFill>
                  <a:schemeClr val="tx2"/>
                </a:solidFill>
              </a:rPr>
              <a:t>  </a:t>
            </a:r>
          </a:p>
        </p:txBody>
      </p:sp>
      <p:grpSp>
        <p:nvGrpSpPr>
          <p:cNvPr id="2" name="Group 147"/>
          <p:cNvGrpSpPr>
            <a:grpSpLocks/>
          </p:cNvGrpSpPr>
          <p:nvPr/>
        </p:nvGrpSpPr>
        <p:grpSpPr bwMode="auto">
          <a:xfrm>
            <a:off x="647700" y="1895475"/>
            <a:ext cx="7993063" cy="2587625"/>
            <a:chOff x="43" y="825"/>
            <a:chExt cx="5590" cy="1630"/>
          </a:xfrm>
        </p:grpSpPr>
        <p:grpSp>
          <p:nvGrpSpPr>
            <p:cNvPr id="3" name="Group 72"/>
            <p:cNvGrpSpPr>
              <a:grpSpLocks/>
            </p:cNvGrpSpPr>
            <p:nvPr/>
          </p:nvGrpSpPr>
          <p:grpSpPr bwMode="auto">
            <a:xfrm>
              <a:off x="43" y="1003"/>
              <a:ext cx="1113" cy="1305"/>
              <a:chOff x="862" y="1003"/>
              <a:chExt cx="1265" cy="1305"/>
            </a:xfrm>
          </p:grpSpPr>
          <p:sp>
            <p:nvSpPr>
              <p:cNvPr id="196688" name="Line 26"/>
              <p:cNvSpPr>
                <a:spLocks noChangeShapeType="1"/>
              </p:cNvSpPr>
              <p:nvPr/>
            </p:nvSpPr>
            <p:spPr bwMode="auto">
              <a:xfrm flipH="1">
                <a:off x="1292" y="1806"/>
                <a:ext cx="119" cy="173"/>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4" name="Group 56"/>
              <p:cNvGrpSpPr>
                <a:grpSpLocks/>
              </p:cNvGrpSpPr>
              <p:nvPr/>
            </p:nvGrpSpPr>
            <p:grpSpPr bwMode="auto">
              <a:xfrm>
                <a:off x="1315" y="1003"/>
                <a:ext cx="340" cy="329"/>
                <a:chOff x="1315" y="1003"/>
                <a:chExt cx="340" cy="329"/>
              </a:xfrm>
            </p:grpSpPr>
            <p:sp>
              <p:nvSpPr>
                <p:cNvPr id="196709" name="Oval 6"/>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710" name="Text Box 7"/>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A</a:t>
                  </a:r>
                </a:p>
              </p:txBody>
            </p:sp>
          </p:grpSp>
          <p:sp>
            <p:nvSpPr>
              <p:cNvPr id="196690" name="Line 23"/>
              <p:cNvSpPr>
                <a:spLocks noChangeShapeType="1"/>
              </p:cNvSpPr>
              <p:nvPr/>
            </p:nvSpPr>
            <p:spPr bwMode="auto">
              <a:xfrm>
                <a:off x="1492" y="1326"/>
                <a:ext cx="0" cy="17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6691" name="Line 24"/>
              <p:cNvSpPr>
                <a:spLocks noChangeShapeType="1"/>
              </p:cNvSpPr>
              <p:nvPr/>
            </p:nvSpPr>
            <p:spPr bwMode="auto">
              <a:xfrm flipH="1">
                <a:off x="1134" y="1298"/>
                <a:ext cx="246" cy="227"/>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6692" name="Line 25"/>
              <p:cNvSpPr>
                <a:spLocks noChangeShapeType="1"/>
              </p:cNvSpPr>
              <p:nvPr/>
            </p:nvSpPr>
            <p:spPr bwMode="auto">
              <a:xfrm>
                <a:off x="1619" y="1266"/>
                <a:ext cx="263" cy="254"/>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6693" name="Line 27"/>
              <p:cNvSpPr>
                <a:spLocks noChangeShapeType="1"/>
              </p:cNvSpPr>
              <p:nvPr/>
            </p:nvSpPr>
            <p:spPr bwMode="auto">
              <a:xfrm>
                <a:off x="1610" y="1797"/>
                <a:ext cx="100" cy="168"/>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5" name="Group 57"/>
              <p:cNvGrpSpPr>
                <a:grpSpLocks/>
              </p:cNvGrpSpPr>
              <p:nvPr/>
            </p:nvGrpSpPr>
            <p:grpSpPr bwMode="auto">
              <a:xfrm>
                <a:off x="862" y="1502"/>
                <a:ext cx="340" cy="329"/>
                <a:chOff x="1315" y="1003"/>
                <a:chExt cx="340" cy="329"/>
              </a:xfrm>
            </p:grpSpPr>
            <p:sp>
              <p:nvSpPr>
                <p:cNvPr id="196707" name="Oval 58"/>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708" name="Text Box 59"/>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B</a:t>
                  </a:r>
                </a:p>
              </p:txBody>
            </p:sp>
          </p:grpSp>
          <p:grpSp>
            <p:nvGrpSpPr>
              <p:cNvPr id="6" name="Group 60"/>
              <p:cNvGrpSpPr>
                <a:grpSpLocks/>
              </p:cNvGrpSpPr>
              <p:nvPr/>
            </p:nvGrpSpPr>
            <p:grpSpPr bwMode="auto">
              <a:xfrm>
                <a:off x="1329" y="1502"/>
                <a:ext cx="340" cy="329"/>
                <a:chOff x="1315" y="1003"/>
                <a:chExt cx="340" cy="329"/>
              </a:xfrm>
            </p:grpSpPr>
            <p:sp>
              <p:nvSpPr>
                <p:cNvPr id="196705" name="Oval 61"/>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706" name="Text Box 62"/>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C</a:t>
                  </a:r>
                </a:p>
              </p:txBody>
            </p:sp>
          </p:grpSp>
          <p:grpSp>
            <p:nvGrpSpPr>
              <p:cNvPr id="7" name="Group 63"/>
              <p:cNvGrpSpPr>
                <a:grpSpLocks/>
              </p:cNvGrpSpPr>
              <p:nvPr/>
            </p:nvGrpSpPr>
            <p:grpSpPr bwMode="auto">
              <a:xfrm>
                <a:off x="1787" y="1498"/>
                <a:ext cx="340" cy="329"/>
                <a:chOff x="1315" y="1003"/>
                <a:chExt cx="340" cy="329"/>
              </a:xfrm>
            </p:grpSpPr>
            <p:sp>
              <p:nvSpPr>
                <p:cNvPr id="196703" name="Oval 64"/>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704" name="Text Box 65"/>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D</a:t>
                  </a:r>
                </a:p>
              </p:txBody>
            </p:sp>
          </p:grpSp>
          <p:grpSp>
            <p:nvGrpSpPr>
              <p:cNvPr id="8" name="Group 66"/>
              <p:cNvGrpSpPr>
                <a:grpSpLocks/>
              </p:cNvGrpSpPr>
              <p:nvPr/>
            </p:nvGrpSpPr>
            <p:grpSpPr bwMode="auto">
              <a:xfrm>
                <a:off x="1088" y="1979"/>
                <a:ext cx="340" cy="329"/>
                <a:chOff x="1315" y="1003"/>
                <a:chExt cx="340" cy="329"/>
              </a:xfrm>
            </p:grpSpPr>
            <p:sp>
              <p:nvSpPr>
                <p:cNvPr id="196701" name="Oval 67"/>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702" name="Text Box 68"/>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E</a:t>
                  </a:r>
                </a:p>
              </p:txBody>
            </p:sp>
          </p:grpSp>
          <p:grpSp>
            <p:nvGrpSpPr>
              <p:cNvPr id="9" name="Group 69"/>
              <p:cNvGrpSpPr>
                <a:grpSpLocks/>
              </p:cNvGrpSpPr>
              <p:nvPr/>
            </p:nvGrpSpPr>
            <p:grpSpPr bwMode="auto">
              <a:xfrm>
                <a:off x="1565" y="1979"/>
                <a:ext cx="340" cy="329"/>
                <a:chOff x="1315" y="1003"/>
                <a:chExt cx="340" cy="329"/>
              </a:xfrm>
            </p:grpSpPr>
            <p:sp>
              <p:nvSpPr>
                <p:cNvPr id="196699" name="Oval 70"/>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700" name="Text Box 71"/>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F</a:t>
                  </a:r>
                </a:p>
              </p:txBody>
            </p:sp>
          </p:grpSp>
        </p:grpSp>
        <p:grpSp>
          <p:nvGrpSpPr>
            <p:cNvPr id="10" name="Group 146"/>
            <p:cNvGrpSpPr>
              <a:grpSpLocks/>
            </p:cNvGrpSpPr>
            <p:nvPr/>
          </p:nvGrpSpPr>
          <p:grpSpPr bwMode="auto">
            <a:xfrm>
              <a:off x="1315" y="1003"/>
              <a:ext cx="1361" cy="1305"/>
              <a:chOff x="1315" y="1003"/>
              <a:chExt cx="1361" cy="1305"/>
            </a:xfrm>
          </p:grpSpPr>
          <p:sp>
            <p:nvSpPr>
              <p:cNvPr id="196662" name="Line 97"/>
              <p:cNvSpPr>
                <a:spLocks noChangeShapeType="1"/>
              </p:cNvSpPr>
              <p:nvPr/>
            </p:nvSpPr>
            <p:spPr bwMode="auto">
              <a:xfrm>
                <a:off x="1678" y="1661"/>
                <a:ext cx="138" cy="1"/>
              </a:xfrm>
              <a:prstGeom prst="line">
                <a:avLst/>
              </a:prstGeom>
              <a:noFill/>
              <a:ln w="38100">
                <a:solidFill>
                  <a:srgbClr val="FF0000"/>
                </a:solidFill>
                <a:round/>
                <a:headEnd/>
                <a:tailEnd/>
              </a:ln>
            </p:spPr>
            <p:txBody>
              <a:bodyPr wrap="none" anchor="ctr"/>
              <a:lstStyle/>
              <a:p>
                <a:endParaRPr lang="zh-CN" altLang="en-US"/>
              </a:p>
            </p:txBody>
          </p:sp>
          <p:sp>
            <p:nvSpPr>
              <p:cNvPr id="196663" name="Line 74"/>
              <p:cNvSpPr>
                <a:spLocks noChangeShapeType="1"/>
              </p:cNvSpPr>
              <p:nvPr/>
            </p:nvSpPr>
            <p:spPr bwMode="auto">
              <a:xfrm flipH="1">
                <a:off x="1776" y="1806"/>
                <a:ext cx="128" cy="173"/>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11" name="Group 75"/>
              <p:cNvGrpSpPr>
                <a:grpSpLocks/>
              </p:cNvGrpSpPr>
              <p:nvPr/>
            </p:nvGrpSpPr>
            <p:grpSpPr bwMode="auto">
              <a:xfrm>
                <a:off x="1802" y="1003"/>
                <a:ext cx="364" cy="329"/>
                <a:chOff x="1315" y="1003"/>
                <a:chExt cx="340" cy="329"/>
              </a:xfrm>
            </p:grpSpPr>
            <p:sp>
              <p:nvSpPr>
                <p:cNvPr id="196686" name="Oval 76"/>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87" name="Text Box 77"/>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A</a:t>
                  </a:r>
                </a:p>
              </p:txBody>
            </p:sp>
          </p:grpSp>
          <p:sp>
            <p:nvSpPr>
              <p:cNvPr id="196665" name="Line 78"/>
              <p:cNvSpPr>
                <a:spLocks noChangeShapeType="1"/>
              </p:cNvSpPr>
              <p:nvPr/>
            </p:nvSpPr>
            <p:spPr bwMode="auto">
              <a:xfrm>
                <a:off x="1991" y="1326"/>
                <a:ext cx="1" cy="17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6666" name="Line 79"/>
              <p:cNvSpPr>
                <a:spLocks noChangeShapeType="1"/>
              </p:cNvSpPr>
              <p:nvPr/>
            </p:nvSpPr>
            <p:spPr bwMode="auto">
              <a:xfrm flipH="1">
                <a:off x="1606" y="1298"/>
                <a:ext cx="265" cy="227"/>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6667" name="Line 80"/>
              <p:cNvSpPr>
                <a:spLocks noChangeShapeType="1"/>
              </p:cNvSpPr>
              <p:nvPr/>
            </p:nvSpPr>
            <p:spPr bwMode="auto">
              <a:xfrm>
                <a:off x="2127" y="1266"/>
                <a:ext cx="282" cy="254"/>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6668" name="Line 81"/>
              <p:cNvSpPr>
                <a:spLocks noChangeShapeType="1"/>
              </p:cNvSpPr>
              <p:nvPr/>
            </p:nvSpPr>
            <p:spPr bwMode="auto">
              <a:xfrm>
                <a:off x="2117" y="1797"/>
                <a:ext cx="108" cy="168"/>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12" name="Group 82"/>
              <p:cNvGrpSpPr>
                <a:grpSpLocks/>
              </p:cNvGrpSpPr>
              <p:nvPr/>
            </p:nvGrpSpPr>
            <p:grpSpPr bwMode="auto">
              <a:xfrm>
                <a:off x="1315" y="1502"/>
                <a:ext cx="365" cy="329"/>
                <a:chOff x="1315" y="1003"/>
                <a:chExt cx="340" cy="329"/>
              </a:xfrm>
            </p:grpSpPr>
            <p:sp>
              <p:nvSpPr>
                <p:cNvPr id="196684" name="Oval 83"/>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85" name="Text Box 84"/>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B</a:t>
                  </a:r>
                </a:p>
              </p:txBody>
            </p:sp>
          </p:grpSp>
          <p:grpSp>
            <p:nvGrpSpPr>
              <p:cNvPr id="13" name="Group 85"/>
              <p:cNvGrpSpPr>
                <a:grpSpLocks/>
              </p:cNvGrpSpPr>
              <p:nvPr/>
            </p:nvGrpSpPr>
            <p:grpSpPr bwMode="auto">
              <a:xfrm>
                <a:off x="1816" y="1502"/>
                <a:ext cx="365" cy="329"/>
                <a:chOff x="1315" y="1003"/>
                <a:chExt cx="340" cy="329"/>
              </a:xfrm>
            </p:grpSpPr>
            <p:sp>
              <p:nvSpPr>
                <p:cNvPr id="196682" name="Oval 86"/>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83" name="Text Box 87"/>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C</a:t>
                  </a:r>
                </a:p>
              </p:txBody>
            </p:sp>
          </p:grpSp>
          <p:grpSp>
            <p:nvGrpSpPr>
              <p:cNvPr id="14" name="Group 88"/>
              <p:cNvGrpSpPr>
                <a:grpSpLocks/>
              </p:cNvGrpSpPr>
              <p:nvPr/>
            </p:nvGrpSpPr>
            <p:grpSpPr bwMode="auto">
              <a:xfrm>
                <a:off x="2311" y="1502"/>
                <a:ext cx="365" cy="329"/>
                <a:chOff x="1315" y="1003"/>
                <a:chExt cx="340" cy="329"/>
              </a:xfrm>
            </p:grpSpPr>
            <p:sp>
              <p:nvSpPr>
                <p:cNvPr id="196680" name="Oval 89"/>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81" name="Text Box 90"/>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D</a:t>
                  </a:r>
                </a:p>
              </p:txBody>
            </p:sp>
          </p:grpSp>
          <p:grpSp>
            <p:nvGrpSpPr>
              <p:cNvPr id="15" name="Group 91"/>
              <p:cNvGrpSpPr>
                <a:grpSpLocks/>
              </p:cNvGrpSpPr>
              <p:nvPr/>
            </p:nvGrpSpPr>
            <p:grpSpPr bwMode="auto">
              <a:xfrm>
                <a:off x="1558" y="1979"/>
                <a:ext cx="364" cy="329"/>
                <a:chOff x="1315" y="1003"/>
                <a:chExt cx="340" cy="329"/>
              </a:xfrm>
            </p:grpSpPr>
            <p:sp>
              <p:nvSpPr>
                <p:cNvPr id="196678" name="Oval 92"/>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79" name="Text Box 93"/>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E</a:t>
                  </a:r>
                </a:p>
              </p:txBody>
            </p:sp>
          </p:grpSp>
          <p:grpSp>
            <p:nvGrpSpPr>
              <p:cNvPr id="16" name="Group 94"/>
              <p:cNvGrpSpPr>
                <a:grpSpLocks/>
              </p:cNvGrpSpPr>
              <p:nvPr/>
            </p:nvGrpSpPr>
            <p:grpSpPr bwMode="auto">
              <a:xfrm>
                <a:off x="2064" y="1979"/>
                <a:ext cx="365" cy="329"/>
                <a:chOff x="1315" y="1003"/>
                <a:chExt cx="340" cy="329"/>
              </a:xfrm>
            </p:grpSpPr>
            <p:sp>
              <p:nvSpPr>
                <p:cNvPr id="196676" name="Oval 95"/>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77" name="Text Box 96"/>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F</a:t>
                  </a:r>
                </a:p>
              </p:txBody>
            </p:sp>
          </p:grpSp>
          <p:sp>
            <p:nvSpPr>
              <p:cNvPr id="196674" name="Line 99"/>
              <p:cNvSpPr>
                <a:spLocks noChangeShapeType="1"/>
              </p:cNvSpPr>
              <p:nvPr/>
            </p:nvSpPr>
            <p:spPr bwMode="auto">
              <a:xfrm>
                <a:off x="2177" y="1661"/>
                <a:ext cx="138" cy="1"/>
              </a:xfrm>
              <a:prstGeom prst="line">
                <a:avLst/>
              </a:prstGeom>
              <a:noFill/>
              <a:ln w="38100">
                <a:solidFill>
                  <a:srgbClr val="FF0000"/>
                </a:solidFill>
                <a:round/>
                <a:headEnd/>
                <a:tailEnd/>
              </a:ln>
            </p:spPr>
            <p:txBody>
              <a:bodyPr wrap="none" anchor="ctr"/>
              <a:lstStyle/>
              <a:p>
                <a:endParaRPr lang="zh-CN" altLang="en-US"/>
              </a:p>
            </p:txBody>
          </p:sp>
          <p:sp>
            <p:nvSpPr>
              <p:cNvPr id="196675" name="Line 100"/>
              <p:cNvSpPr>
                <a:spLocks noChangeShapeType="1"/>
              </p:cNvSpPr>
              <p:nvPr/>
            </p:nvSpPr>
            <p:spPr bwMode="auto">
              <a:xfrm>
                <a:off x="1927" y="2137"/>
                <a:ext cx="159" cy="0"/>
              </a:xfrm>
              <a:prstGeom prst="line">
                <a:avLst/>
              </a:prstGeom>
              <a:noFill/>
              <a:ln w="38100">
                <a:solidFill>
                  <a:srgbClr val="FF0000"/>
                </a:solidFill>
                <a:round/>
                <a:headEnd/>
                <a:tailEnd/>
              </a:ln>
            </p:spPr>
            <p:txBody>
              <a:bodyPr wrap="none" anchor="ctr"/>
              <a:lstStyle/>
              <a:p>
                <a:endParaRPr lang="zh-CN" altLang="en-US"/>
              </a:p>
            </p:txBody>
          </p:sp>
        </p:grpSp>
        <p:grpSp>
          <p:nvGrpSpPr>
            <p:cNvPr id="17" name="Group 127"/>
            <p:cNvGrpSpPr>
              <a:grpSpLocks/>
            </p:cNvGrpSpPr>
            <p:nvPr/>
          </p:nvGrpSpPr>
          <p:grpSpPr bwMode="auto">
            <a:xfrm>
              <a:off x="2857" y="1026"/>
              <a:ext cx="1477" cy="1304"/>
              <a:chOff x="503" y="2478"/>
              <a:chExt cx="1477" cy="1304"/>
            </a:xfrm>
          </p:grpSpPr>
          <p:sp>
            <p:nvSpPr>
              <p:cNvPr id="196639" name="Line 101"/>
              <p:cNvSpPr>
                <a:spLocks noChangeShapeType="1"/>
              </p:cNvSpPr>
              <p:nvPr/>
            </p:nvSpPr>
            <p:spPr bwMode="auto">
              <a:xfrm>
                <a:off x="857" y="3135"/>
                <a:ext cx="186" cy="2"/>
              </a:xfrm>
              <a:prstGeom prst="line">
                <a:avLst/>
              </a:prstGeom>
              <a:noFill/>
              <a:ln w="38100">
                <a:solidFill>
                  <a:srgbClr val="FF0000"/>
                </a:solidFill>
                <a:round/>
                <a:headEnd/>
                <a:tailEnd/>
              </a:ln>
            </p:spPr>
            <p:txBody>
              <a:bodyPr wrap="none" anchor="ctr"/>
              <a:lstStyle/>
              <a:p>
                <a:endParaRPr lang="zh-CN" altLang="en-US"/>
              </a:p>
            </p:txBody>
          </p:sp>
          <p:sp>
            <p:nvSpPr>
              <p:cNvPr id="196640" name="Line 102"/>
              <p:cNvSpPr>
                <a:spLocks noChangeShapeType="1"/>
              </p:cNvSpPr>
              <p:nvPr/>
            </p:nvSpPr>
            <p:spPr bwMode="auto">
              <a:xfrm flipH="1">
                <a:off x="952" y="3280"/>
                <a:ext cx="187" cy="173"/>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18" name="Group 103"/>
              <p:cNvGrpSpPr>
                <a:grpSpLocks/>
              </p:cNvGrpSpPr>
              <p:nvPr/>
            </p:nvGrpSpPr>
            <p:grpSpPr bwMode="auto">
              <a:xfrm>
                <a:off x="1043" y="2478"/>
                <a:ext cx="364" cy="329"/>
                <a:chOff x="1315" y="1003"/>
                <a:chExt cx="340" cy="329"/>
              </a:xfrm>
            </p:grpSpPr>
            <p:sp>
              <p:nvSpPr>
                <p:cNvPr id="196660" name="Oval 104"/>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61" name="Text Box 105"/>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A</a:t>
                  </a:r>
                </a:p>
              </p:txBody>
            </p:sp>
          </p:grpSp>
          <p:sp>
            <p:nvSpPr>
              <p:cNvPr id="196642" name="Line 107"/>
              <p:cNvSpPr>
                <a:spLocks noChangeShapeType="1"/>
              </p:cNvSpPr>
              <p:nvPr/>
            </p:nvSpPr>
            <p:spPr bwMode="auto">
              <a:xfrm flipH="1">
                <a:off x="793" y="2754"/>
                <a:ext cx="293" cy="245"/>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19" name="Group 110"/>
              <p:cNvGrpSpPr>
                <a:grpSpLocks/>
              </p:cNvGrpSpPr>
              <p:nvPr/>
            </p:nvGrpSpPr>
            <p:grpSpPr bwMode="auto">
              <a:xfrm>
                <a:off x="503" y="2976"/>
                <a:ext cx="365" cy="329"/>
                <a:chOff x="1315" y="1003"/>
                <a:chExt cx="340" cy="329"/>
              </a:xfrm>
            </p:grpSpPr>
            <p:sp>
              <p:nvSpPr>
                <p:cNvPr id="196658" name="Oval 111"/>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59" name="Text Box 112"/>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B</a:t>
                  </a:r>
                </a:p>
              </p:txBody>
            </p:sp>
          </p:grpSp>
          <p:grpSp>
            <p:nvGrpSpPr>
              <p:cNvPr id="20" name="Group 113"/>
              <p:cNvGrpSpPr>
                <a:grpSpLocks/>
              </p:cNvGrpSpPr>
              <p:nvPr/>
            </p:nvGrpSpPr>
            <p:grpSpPr bwMode="auto">
              <a:xfrm>
                <a:off x="1057" y="2977"/>
                <a:ext cx="365" cy="329"/>
                <a:chOff x="1315" y="1003"/>
                <a:chExt cx="340" cy="329"/>
              </a:xfrm>
            </p:grpSpPr>
            <p:sp>
              <p:nvSpPr>
                <p:cNvPr id="196656" name="Oval 114"/>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57" name="Text Box 115"/>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C</a:t>
                  </a:r>
                </a:p>
              </p:txBody>
            </p:sp>
          </p:grpSp>
          <p:grpSp>
            <p:nvGrpSpPr>
              <p:cNvPr id="21" name="Group 116"/>
              <p:cNvGrpSpPr>
                <a:grpSpLocks/>
              </p:cNvGrpSpPr>
              <p:nvPr/>
            </p:nvGrpSpPr>
            <p:grpSpPr bwMode="auto">
              <a:xfrm>
                <a:off x="1615" y="2977"/>
                <a:ext cx="365" cy="329"/>
                <a:chOff x="1315" y="1003"/>
                <a:chExt cx="340" cy="329"/>
              </a:xfrm>
            </p:grpSpPr>
            <p:sp>
              <p:nvSpPr>
                <p:cNvPr id="196654" name="Oval 117"/>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55" name="Text Box 118"/>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D</a:t>
                  </a:r>
                </a:p>
              </p:txBody>
            </p:sp>
          </p:grpSp>
          <p:grpSp>
            <p:nvGrpSpPr>
              <p:cNvPr id="22" name="Group 119"/>
              <p:cNvGrpSpPr>
                <a:grpSpLocks/>
              </p:cNvGrpSpPr>
              <p:nvPr/>
            </p:nvGrpSpPr>
            <p:grpSpPr bwMode="auto">
              <a:xfrm>
                <a:off x="735" y="3453"/>
                <a:ext cx="364" cy="329"/>
                <a:chOff x="1315" y="1003"/>
                <a:chExt cx="340" cy="329"/>
              </a:xfrm>
            </p:grpSpPr>
            <p:sp>
              <p:nvSpPr>
                <p:cNvPr id="196652" name="Oval 120"/>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53" name="Text Box 121"/>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E</a:t>
                  </a:r>
                </a:p>
              </p:txBody>
            </p:sp>
          </p:grpSp>
          <p:grpSp>
            <p:nvGrpSpPr>
              <p:cNvPr id="23" name="Group 122"/>
              <p:cNvGrpSpPr>
                <a:grpSpLocks/>
              </p:cNvGrpSpPr>
              <p:nvPr/>
            </p:nvGrpSpPr>
            <p:grpSpPr bwMode="auto">
              <a:xfrm>
                <a:off x="1342" y="3453"/>
                <a:ext cx="365" cy="329"/>
                <a:chOff x="1315" y="1003"/>
                <a:chExt cx="340" cy="329"/>
              </a:xfrm>
            </p:grpSpPr>
            <p:sp>
              <p:nvSpPr>
                <p:cNvPr id="196650" name="Oval 123"/>
                <p:cNvSpPr>
                  <a:spLocks noChangeArrowheads="1"/>
                </p:cNvSpPr>
                <p:nvPr/>
              </p:nvSpPr>
              <p:spPr bwMode="auto">
                <a:xfrm>
                  <a:off x="1315" y="1003"/>
                  <a:ext cx="340" cy="329"/>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51" name="Text Box 124"/>
                <p:cNvSpPr txBox="1">
                  <a:spLocks noChangeArrowheads="1"/>
                </p:cNvSpPr>
                <p:nvPr/>
              </p:nvSpPr>
              <p:spPr bwMode="auto">
                <a:xfrm>
                  <a:off x="1397" y="1071"/>
                  <a:ext cx="168" cy="20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F</a:t>
                  </a:r>
                </a:p>
              </p:txBody>
            </p:sp>
          </p:grpSp>
          <p:sp>
            <p:nvSpPr>
              <p:cNvPr id="196648" name="Line 125"/>
              <p:cNvSpPr>
                <a:spLocks noChangeShapeType="1"/>
              </p:cNvSpPr>
              <p:nvPr/>
            </p:nvSpPr>
            <p:spPr bwMode="auto">
              <a:xfrm>
                <a:off x="1420" y="3135"/>
                <a:ext cx="190" cy="1"/>
              </a:xfrm>
              <a:prstGeom prst="line">
                <a:avLst/>
              </a:prstGeom>
              <a:noFill/>
              <a:ln w="38100">
                <a:solidFill>
                  <a:srgbClr val="FF0000"/>
                </a:solidFill>
                <a:round/>
                <a:headEnd/>
                <a:tailEnd/>
              </a:ln>
            </p:spPr>
            <p:txBody>
              <a:bodyPr wrap="none" anchor="ctr"/>
              <a:lstStyle/>
              <a:p>
                <a:endParaRPr lang="zh-CN" altLang="en-US"/>
              </a:p>
            </p:txBody>
          </p:sp>
          <p:sp>
            <p:nvSpPr>
              <p:cNvPr id="196649" name="Line 126"/>
              <p:cNvSpPr>
                <a:spLocks noChangeShapeType="1"/>
              </p:cNvSpPr>
              <p:nvPr/>
            </p:nvSpPr>
            <p:spPr bwMode="auto">
              <a:xfrm>
                <a:off x="1088" y="3612"/>
                <a:ext cx="250" cy="0"/>
              </a:xfrm>
              <a:prstGeom prst="line">
                <a:avLst/>
              </a:prstGeom>
              <a:noFill/>
              <a:ln w="38100">
                <a:solidFill>
                  <a:srgbClr val="FF0000"/>
                </a:solidFill>
                <a:round/>
                <a:headEnd/>
                <a:tailEnd/>
              </a:ln>
            </p:spPr>
            <p:txBody>
              <a:bodyPr wrap="none" anchor="ctr"/>
              <a:lstStyle/>
              <a:p>
                <a:endParaRPr lang="zh-CN" altLang="en-US"/>
              </a:p>
            </p:txBody>
          </p:sp>
        </p:grpSp>
        <p:grpSp>
          <p:nvGrpSpPr>
            <p:cNvPr id="24" name="Group 145"/>
            <p:cNvGrpSpPr>
              <a:grpSpLocks/>
            </p:cNvGrpSpPr>
            <p:nvPr/>
          </p:nvGrpSpPr>
          <p:grpSpPr bwMode="auto">
            <a:xfrm>
              <a:off x="4544" y="825"/>
              <a:ext cx="1089" cy="1630"/>
              <a:chOff x="3098" y="825"/>
              <a:chExt cx="1302" cy="1929"/>
            </a:xfrm>
          </p:grpSpPr>
          <p:grpSp>
            <p:nvGrpSpPr>
              <p:cNvPr id="25" name="Group 128"/>
              <p:cNvGrpSpPr>
                <a:grpSpLocks/>
              </p:cNvGrpSpPr>
              <p:nvPr/>
            </p:nvGrpSpPr>
            <p:grpSpPr bwMode="auto">
              <a:xfrm>
                <a:off x="3547" y="825"/>
                <a:ext cx="336" cy="336"/>
                <a:chOff x="3547" y="825"/>
                <a:chExt cx="336" cy="336"/>
              </a:xfrm>
            </p:grpSpPr>
            <p:sp>
              <p:nvSpPr>
                <p:cNvPr id="196637" name="Oval 30"/>
                <p:cNvSpPr>
                  <a:spLocks noChangeArrowheads="1"/>
                </p:cNvSpPr>
                <p:nvPr/>
              </p:nvSpPr>
              <p:spPr bwMode="auto">
                <a:xfrm>
                  <a:off x="3547" y="825"/>
                  <a:ext cx="336" cy="33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38" name="Text Box 31"/>
                <p:cNvSpPr txBox="1">
                  <a:spLocks noChangeArrowheads="1"/>
                </p:cNvSpPr>
                <p:nvPr/>
              </p:nvSpPr>
              <p:spPr bwMode="auto">
                <a:xfrm>
                  <a:off x="3610" y="890"/>
                  <a:ext cx="204" cy="23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A</a:t>
                  </a:r>
                </a:p>
              </p:txBody>
            </p:sp>
          </p:grpSp>
          <p:sp>
            <p:nvSpPr>
              <p:cNvPr id="196617" name="Line 47"/>
              <p:cNvSpPr>
                <a:spLocks noChangeShapeType="1"/>
              </p:cNvSpPr>
              <p:nvPr/>
            </p:nvSpPr>
            <p:spPr bwMode="auto">
              <a:xfrm flipH="1">
                <a:off x="3403" y="1113"/>
                <a:ext cx="192" cy="192"/>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6618" name="Line 48"/>
              <p:cNvSpPr>
                <a:spLocks noChangeShapeType="1"/>
              </p:cNvSpPr>
              <p:nvPr/>
            </p:nvSpPr>
            <p:spPr bwMode="auto">
              <a:xfrm>
                <a:off x="3403" y="1545"/>
                <a:ext cx="192" cy="144"/>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6619" name="Line 49"/>
              <p:cNvSpPr>
                <a:spLocks noChangeShapeType="1"/>
              </p:cNvSpPr>
              <p:nvPr/>
            </p:nvSpPr>
            <p:spPr bwMode="auto">
              <a:xfrm flipH="1">
                <a:off x="3403" y="1929"/>
                <a:ext cx="192" cy="192"/>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6620" name="Line 50"/>
              <p:cNvSpPr>
                <a:spLocks noChangeShapeType="1"/>
              </p:cNvSpPr>
              <p:nvPr/>
            </p:nvSpPr>
            <p:spPr bwMode="auto">
              <a:xfrm>
                <a:off x="3402" y="2319"/>
                <a:ext cx="204" cy="159"/>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6621" name="Line 51"/>
              <p:cNvSpPr>
                <a:spLocks noChangeShapeType="1"/>
              </p:cNvSpPr>
              <p:nvPr/>
            </p:nvSpPr>
            <p:spPr bwMode="auto">
              <a:xfrm>
                <a:off x="3883" y="1881"/>
                <a:ext cx="192" cy="144"/>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26" name="Group 129"/>
              <p:cNvGrpSpPr>
                <a:grpSpLocks/>
              </p:cNvGrpSpPr>
              <p:nvPr/>
            </p:nvGrpSpPr>
            <p:grpSpPr bwMode="auto">
              <a:xfrm>
                <a:off x="3107" y="1253"/>
                <a:ext cx="336" cy="336"/>
                <a:chOff x="3547" y="825"/>
                <a:chExt cx="336" cy="336"/>
              </a:xfrm>
            </p:grpSpPr>
            <p:sp>
              <p:nvSpPr>
                <p:cNvPr id="196635" name="Oval 130"/>
                <p:cNvSpPr>
                  <a:spLocks noChangeArrowheads="1"/>
                </p:cNvSpPr>
                <p:nvPr/>
              </p:nvSpPr>
              <p:spPr bwMode="auto">
                <a:xfrm>
                  <a:off x="3547" y="825"/>
                  <a:ext cx="336" cy="33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36" name="Text Box 131"/>
                <p:cNvSpPr txBox="1">
                  <a:spLocks noChangeArrowheads="1"/>
                </p:cNvSpPr>
                <p:nvPr/>
              </p:nvSpPr>
              <p:spPr bwMode="auto">
                <a:xfrm>
                  <a:off x="3610" y="890"/>
                  <a:ext cx="204" cy="23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B</a:t>
                  </a:r>
                </a:p>
              </p:txBody>
            </p:sp>
          </p:grpSp>
          <p:grpSp>
            <p:nvGrpSpPr>
              <p:cNvPr id="27" name="Group 132"/>
              <p:cNvGrpSpPr>
                <a:grpSpLocks/>
              </p:cNvGrpSpPr>
              <p:nvPr/>
            </p:nvGrpSpPr>
            <p:grpSpPr bwMode="auto">
              <a:xfrm>
                <a:off x="3547" y="1638"/>
                <a:ext cx="336" cy="336"/>
                <a:chOff x="3547" y="825"/>
                <a:chExt cx="336" cy="336"/>
              </a:xfrm>
            </p:grpSpPr>
            <p:sp>
              <p:nvSpPr>
                <p:cNvPr id="196633" name="Oval 133"/>
                <p:cNvSpPr>
                  <a:spLocks noChangeArrowheads="1"/>
                </p:cNvSpPr>
                <p:nvPr/>
              </p:nvSpPr>
              <p:spPr bwMode="auto">
                <a:xfrm>
                  <a:off x="3547" y="825"/>
                  <a:ext cx="336" cy="33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34" name="Text Box 134"/>
                <p:cNvSpPr txBox="1">
                  <a:spLocks noChangeArrowheads="1"/>
                </p:cNvSpPr>
                <p:nvPr/>
              </p:nvSpPr>
              <p:spPr bwMode="auto">
                <a:xfrm>
                  <a:off x="3610" y="890"/>
                  <a:ext cx="204" cy="23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C</a:t>
                  </a:r>
                </a:p>
              </p:txBody>
            </p:sp>
          </p:grpSp>
          <p:grpSp>
            <p:nvGrpSpPr>
              <p:cNvPr id="28" name="Group 135"/>
              <p:cNvGrpSpPr>
                <a:grpSpLocks/>
              </p:cNvGrpSpPr>
              <p:nvPr/>
            </p:nvGrpSpPr>
            <p:grpSpPr bwMode="auto">
              <a:xfrm>
                <a:off x="4064" y="1947"/>
                <a:ext cx="336" cy="336"/>
                <a:chOff x="3547" y="825"/>
                <a:chExt cx="336" cy="336"/>
              </a:xfrm>
            </p:grpSpPr>
            <p:sp>
              <p:nvSpPr>
                <p:cNvPr id="196631" name="Oval 136"/>
                <p:cNvSpPr>
                  <a:spLocks noChangeArrowheads="1"/>
                </p:cNvSpPr>
                <p:nvPr/>
              </p:nvSpPr>
              <p:spPr bwMode="auto">
                <a:xfrm>
                  <a:off x="3547" y="825"/>
                  <a:ext cx="336" cy="33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32" name="Text Box 137"/>
                <p:cNvSpPr txBox="1">
                  <a:spLocks noChangeArrowheads="1"/>
                </p:cNvSpPr>
                <p:nvPr/>
              </p:nvSpPr>
              <p:spPr bwMode="auto">
                <a:xfrm>
                  <a:off x="3610" y="890"/>
                  <a:ext cx="204" cy="23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D</a:t>
                  </a:r>
                </a:p>
              </p:txBody>
            </p:sp>
          </p:grpSp>
          <p:grpSp>
            <p:nvGrpSpPr>
              <p:cNvPr id="29" name="Group 138"/>
              <p:cNvGrpSpPr>
                <a:grpSpLocks/>
              </p:cNvGrpSpPr>
              <p:nvPr/>
            </p:nvGrpSpPr>
            <p:grpSpPr bwMode="auto">
              <a:xfrm>
                <a:off x="3098" y="2056"/>
                <a:ext cx="336" cy="336"/>
                <a:chOff x="3547" y="825"/>
                <a:chExt cx="336" cy="336"/>
              </a:xfrm>
            </p:grpSpPr>
            <p:sp>
              <p:nvSpPr>
                <p:cNvPr id="196629" name="Oval 139"/>
                <p:cNvSpPr>
                  <a:spLocks noChangeArrowheads="1"/>
                </p:cNvSpPr>
                <p:nvPr/>
              </p:nvSpPr>
              <p:spPr bwMode="auto">
                <a:xfrm>
                  <a:off x="3547" y="825"/>
                  <a:ext cx="336" cy="33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30" name="Text Box 140"/>
                <p:cNvSpPr txBox="1">
                  <a:spLocks noChangeArrowheads="1"/>
                </p:cNvSpPr>
                <p:nvPr/>
              </p:nvSpPr>
              <p:spPr bwMode="auto">
                <a:xfrm>
                  <a:off x="3610" y="890"/>
                  <a:ext cx="204" cy="23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E</a:t>
                  </a:r>
                </a:p>
              </p:txBody>
            </p:sp>
          </p:grpSp>
          <p:grpSp>
            <p:nvGrpSpPr>
              <p:cNvPr id="30" name="Group 142"/>
              <p:cNvGrpSpPr>
                <a:grpSpLocks/>
              </p:cNvGrpSpPr>
              <p:nvPr/>
            </p:nvGrpSpPr>
            <p:grpSpPr bwMode="auto">
              <a:xfrm>
                <a:off x="3578" y="2418"/>
                <a:ext cx="336" cy="336"/>
                <a:chOff x="3547" y="825"/>
                <a:chExt cx="336" cy="336"/>
              </a:xfrm>
            </p:grpSpPr>
            <p:sp>
              <p:nvSpPr>
                <p:cNvPr id="196627" name="Oval 143"/>
                <p:cNvSpPr>
                  <a:spLocks noChangeArrowheads="1"/>
                </p:cNvSpPr>
                <p:nvPr/>
              </p:nvSpPr>
              <p:spPr bwMode="auto">
                <a:xfrm>
                  <a:off x="3547" y="825"/>
                  <a:ext cx="336" cy="33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96628" name="Text Box 144"/>
                <p:cNvSpPr txBox="1">
                  <a:spLocks noChangeArrowheads="1"/>
                </p:cNvSpPr>
                <p:nvPr/>
              </p:nvSpPr>
              <p:spPr bwMode="auto">
                <a:xfrm>
                  <a:off x="3610" y="890"/>
                  <a:ext cx="204" cy="23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75000"/>
                    </a:lnSpc>
                  </a:pPr>
                  <a:r>
                    <a:rPr kumimoji="1" lang="en-US" altLang="zh-CN" sz="2800" b="1">
                      <a:latin typeface="Times New Roman" pitchFamily="18" charset="0"/>
                      <a:ea typeface="幼圆" pitchFamily="49" charset="-122"/>
                    </a:rPr>
                    <a:t>F</a:t>
                  </a:r>
                </a:p>
              </p:txBody>
            </p:sp>
          </p:grpSp>
        </p:grpSp>
      </p:grpSp>
    </p:spTree>
  </p:cSld>
  <p:clrMapOvr>
    <a:masterClrMapping/>
  </p:clrMapOvr>
  <p:transition>
    <p:zoom/>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4"/>
          <p:cNvSpPr txBox="1">
            <a:spLocks noChangeArrowheads="1"/>
          </p:cNvSpPr>
          <p:nvPr/>
        </p:nvSpPr>
        <p:spPr bwMode="auto">
          <a:xfrm>
            <a:off x="358775" y="1304925"/>
            <a:ext cx="8497888" cy="3992563"/>
          </a:xfrm>
          <a:prstGeom prst="rect">
            <a:avLst/>
          </a:prstGeom>
          <a:noFill/>
          <a:ln w="9525" algn="ctr">
            <a:noFill/>
            <a:miter lim="800000"/>
            <a:headEnd/>
            <a:tailEnd/>
          </a:ln>
        </p:spPr>
        <p:txBody>
          <a:bodyPr>
            <a:spAutoFit/>
          </a:bodyPr>
          <a:lstStyle/>
          <a:p>
            <a:pPr algn="just" eaLnBrk="1" hangingPunct="1">
              <a:spcBef>
                <a:spcPct val="50000"/>
              </a:spcBef>
              <a:buClr>
                <a:schemeClr val="bg2"/>
              </a:buClr>
              <a:buSzPct val="75000"/>
              <a:buFont typeface="Wingdings" pitchFamily="2" charset="2"/>
              <a:buNone/>
            </a:pPr>
            <a:r>
              <a:rPr lang="zh-CN" altLang="en-US" sz="3200" b="1">
                <a:latin typeface="Times New Roman" pitchFamily="18" charset="0"/>
              </a:rPr>
              <a:t>树可转换成二叉树，森林作为树的有限集合，也可转换成二叉树。</a:t>
            </a:r>
          </a:p>
          <a:p>
            <a:pPr algn="just" eaLnBrk="1" hangingPunct="1">
              <a:spcBef>
                <a:spcPct val="50000"/>
              </a:spcBef>
              <a:buClr>
                <a:schemeClr val="bg2"/>
              </a:buClr>
              <a:buSzPct val="75000"/>
              <a:buFont typeface="Wingdings" pitchFamily="2" charset="2"/>
              <a:buNone/>
            </a:pPr>
            <a:r>
              <a:rPr lang="zh-CN" altLang="en-US" sz="3200" b="1">
                <a:latin typeface="Times New Roman" pitchFamily="18" charset="0"/>
              </a:rPr>
              <a:t>把森林看成一棵树，森林中所有树的根结点彼此看成兄弟结点。</a:t>
            </a:r>
          </a:p>
          <a:p>
            <a:pPr algn="just" eaLnBrk="1" hangingPunct="1">
              <a:spcBef>
                <a:spcPct val="50000"/>
              </a:spcBef>
              <a:buClr>
                <a:schemeClr val="bg2"/>
              </a:buClr>
              <a:buSzPct val="75000"/>
              <a:buFont typeface="Wingdings" pitchFamily="2" charset="2"/>
              <a:buNone/>
            </a:pPr>
            <a:r>
              <a:rPr lang="zh-CN" altLang="en-US" sz="3200" b="1">
                <a:latin typeface="Times New Roman" pitchFamily="18" charset="0"/>
              </a:rPr>
              <a:t>为此在形式上引进一个虚拟总根 </a:t>
            </a:r>
            <a:r>
              <a:rPr lang="en-US" altLang="zh-CN" sz="3200" b="1" i="1">
                <a:latin typeface="Times New Roman" pitchFamily="18" charset="0"/>
              </a:rPr>
              <a:t>R</a:t>
            </a:r>
            <a:r>
              <a:rPr lang="zh-CN" altLang="en-US" sz="3200" b="1">
                <a:latin typeface="Times New Roman" pitchFamily="18" charset="0"/>
              </a:rPr>
              <a:t>，作为所有树根的父结点，当转换成二叉树时，虚拟总根 </a:t>
            </a:r>
            <a:r>
              <a:rPr lang="en-US" altLang="zh-CN" sz="3200" b="1" i="1">
                <a:latin typeface="Times New Roman" pitchFamily="18" charset="0"/>
              </a:rPr>
              <a:t>R </a:t>
            </a:r>
            <a:r>
              <a:rPr lang="zh-CN" altLang="en-US" sz="3200" b="1">
                <a:latin typeface="Times New Roman" pitchFamily="18" charset="0"/>
              </a:rPr>
              <a:t>不起任何作用。</a:t>
            </a:r>
          </a:p>
        </p:txBody>
      </p:sp>
      <p:sp>
        <p:nvSpPr>
          <p:cNvPr id="197635" name="Text Box 5"/>
          <p:cNvSpPr txBox="1">
            <a:spLocks noChangeArrowheads="1"/>
          </p:cNvSpPr>
          <p:nvPr/>
        </p:nvSpPr>
        <p:spPr bwMode="auto">
          <a:xfrm>
            <a:off x="395288" y="411163"/>
            <a:ext cx="6553200" cy="641350"/>
          </a:xfrm>
          <a:prstGeom prst="rect">
            <a:avLst/>
          </a:prstGeom>
          <a:noFill/>
          <a:ln w="9525" algn="ctr">
            <a:noFill/>
            <a:miter lim="800000"/>
            <a:headEnd/>
            <a:tailEnd/>
          </a:ln>
        </p:spPr>
        <p:txBody>
          <a:bodyPr>
            <a:spAutoFit/>
          </a:bodyPr>
          <a:lstStyle/>
          <a:p>
            <a:pPr marL="342900" indent="-342900" eaLnBrk="1" hangingPunct="1">
              <a:spcBef>
                <a:spcPct val="50000"/>
              </a:spcBef>
              <a:buClr>
                <a:schemeClr val="bg2"/>
              </a:buClr>
              <a:buSzPct val="75000"/>
              <a:buFont typeface="Wingdings" pitchFamily="2" charset="2"/>
              <a:buNone/>
            </a:pPr>
            <a:r>
              <a:rPr lang="en-US" altLang="zh-CN" sz="3600" b="1">
                <a:solidFill>
                  <a:schemeClr val="tx2"/>
                </a:solidFill>
                <a:latin typeface="Times New Roman" pitchFamily="18" charset="0"/>
              </a:rPr>
              <a:t>2. </a:t>
            </a:r>
            <a:r>
              <a:rPr lang="zh-CN" altLang="en-US" sz="3600" b="1">
                <a:solidFill>
                  <a:schemeClr val="tx2"/>
                </a:solidFill>
                <a:latin typeface="Times New Roman" pitchFamily="18" charset="0"/>
              </a:rPr>
              <a:t>森林转换成二叉树</a:t>
            </a:r>
            <a:r>
              <a:rPr lang="en-US" altLang="zh-CN" sz="3600" b="1">
                <a:solidFill>
                  <a:schemeClr val="tx2"/>
                </a:solidFill>
                <a:latin typeface="Times New Roman" pitchFamily="18" charset="0"/>
              </a:rPr>
              <a:t>(</a:t>
            </a:r>
            <a:r>
              <a:rPr lang="zh-CN" altLang="en-US" sz="3600" b="1">
                <a:solidFill>
                  <a:schemeClr val="tx2"/>
                </a:solidFill>
                <a:latin typeface="Times New Roman" pitchFamily="18" charset="0"/>
              </a:rPr>
              <a:t>方法</a:t>
            </a:r>
            <a:r>
              <a:rPr lang="en-US" altLang="zh-CN" sz="3600" b="1">
                <a:solidFill>
                  <a:schemeClr val="tx2"/>
                </a:solidFill>
                <a:latin typeface="Times New Roman" pitchFamily="18" charset="0"/>
              </a:rPr>
              <a:t>1)</a:t>
            </a:r>
          </a:p>
        </p:txBody>
      </p:sp>
    </p:spTree>
  </p:cSld>
  <p:clrMapOvr>
    <a:masterClrMapping/>
  </p:clrMapOvr>
  <p:transition>
    <p:strips dir="ru"/>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755650" y="2276475"/>
            <a:ext cx="7848600" cy="3097213"/>
            <a:chOff x="476" y="1434"/>
            <a:chExt cx="4944" cy="1951"/>
          </a:xfrm>
        </p:grpSpPr>
        <p:sp>
          <p:nvSpPr>
            <p:cNvPr id="198660" name="Oval 5"/>
            <p:cNvSpPr>
              <a:spLocks noChangeArrowheads="1"/>
            </p:cNvSpPr>
            <p:nvPr/>
          </p:nvSpPr>
          <p:spPr bwMode="auto">
            <a:xfrm>
              <a:off x="1162" y="1494"/>
              <a:ext cx="401"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8661" name="Text Box 6"/>
            <p:cNvSpPr txBox="1">
              <a:spLocks noChangeArrowheads="1"/>
            </p:cNvSpPr>
            <p:nvPr/>
          </p:nvSpPr>
          <p:spPr bwMode="auto">
            <a:xfrm>
              <a:off x="1215" y="1498"/>
              <a:ext cx="401"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sp>
          <p:nvSpPr>
            <p:cNvPr id="198662" name="Oval 8"/>
            <p:cNvSpPr>
              <a:spLocks noChangeArrowheads="1"/>
            </p:cNvSpPr>
            <p:nvPr/>
          </p:nvSpPr>
          <p:spPr bwMode="auto">
            <a:xfrm>
              <a:off x="1162" y="2213"/>
              <a:ext cx="401"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8663" name="Text Box 9"/>
            <p:cNvSpPr txBox="1">
              <a:spLocks noChangeArrowheads="1"/>
            </p:cNvSpPr>
            <p:nvPr/>
          </p:nvSpPr>
          <p:spPr bwMode="auto">
            <a:xfrm>
              <a:off x="1191" y="2201"/>
              <a:ext cx="401" cy="39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sp>
          <p:nvSpPr>
            <p:cNvPr id="198664" name="Oval 11"/>
            <p:cNvSpPr>
              <a:spLocks noChangeArrowheads="1"/>
            </p:cNvSpPr>
            <p:nvPr/>
          </p:nvSpPr>
          <p:spPr bwMode="auto">
            <a:xfrm>
              <a:off x="476" y="2213"/>
              <a:ext cx="400"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8665" name="Text Box 12"/>
            <p:cNvSpPr txBox="1">
              <a:spLocks noChangeArrowheads="1"/>
            </p:cNvSpPr>
            <p:nvPr/>
          </p:nvSpPr>
          <p:spPr bwMode="auto">
            <a:xfrm>
              <a:off x="529" y="2201"/>
              <a:ext cx="400" cy="39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sp>
          <p:nvSpPr>
            <p:cNvPr id="198666" name="Oval 14"/>
            <p:cNvSpPr>
              <a:spLocks noChangeArrowheads="1"/>
            </p:cNvSpPr>
            <p:nvPr/>
          </p:nvSpPr>
          <p:spPr bwMode="auto">
            <a:xfrm>
              <a:off x="1859" y="2205"/>
              <a:ext cx="400"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8667" name="Text Box 15"/>
            <p:cNvSpPr txBox="1">
              <a:spLocks noChangeArrowheads="1"/>
            </p:cNvSpPr>
            <p:nvPr/>
          </p:nvSpPr>
          <p:spPr bwMode="auto">
            <a:xfrm>
              <a:off x="1902" y="2201"/>
              <a:ext cx="400" cy="39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sp>
          <p:nvSpPr>
            <p:cNvPr id="198668" name="Line 16"/>
            <p:cNvSpPr>
              <a:spLocks noChangeShapeType="1"/>
            </p:cNvSpPr>
            <p:nvPr/>
          </p:nvSpPr>
          <p:spPr bwMode="auto">
            <a:xfrm>
              <a:off x="1362" y="1913"/>
              <a:ext cx="0" cy="30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8669" name="Line 17"/>
            <p:cNvSpPr>
              <a:spLocks noChangeShapeType="1"/>
            </p:cNvSpPr>
            <p:nvPr/>
          </p:nvSpPr>
          <p:spPr bwMode="auto">
            <a:xfrm flipH="1">
              <a:off x="819" y="1853"/>
              <a:ext cx="401" cy="42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8670" name="Line 18"/>
            <p:cNvSpPr>
              <a:spLocks noChangeShapeType="1"/>
            </p:cNvSpPr>
            <p:nvPr/>
          </p:nvSpPr>
          <p:spPr bwMode="auto">
            <a:xfrm>
              <a:off x="1506" y="1853"/>
              <a:ext cx="400" cy="420"/>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3" name="Group 41"/>
            <p:cNvGrpSpPr>
              <a:grpSpLocks/>
            </p:cNvGrpSpPr>
            <p:nvPr/>
          </p:nvGrpSpPr>
          <p:grpSpPr bwMode="auto">
            <a:xfrm>
              <a:off x="2879" y="2321"/>
              <a:ext cx="445" cy="431"/>
              <a:chOff x="2879" y="2321"/>
              <a:chExt cx="445" cy="431"/>
            </a:xfrm>
          </p:grpSpPr>
          <p:sp>
            <p:nvSpPr>
              <p:cNvPr id="198687" name="Oval 21"/>
              <p:cNvSpPr>
                <a:spLocks noChangeArrowheads="1"/>
              </p:cNvSpPr>
              <p:nvPr/>
            </p:nvSpPr>
            <p:spPr bwMode="auto">
              <a:xfrm>
                <a:off x="2879" y="2333"/>
                <a:ext cx="400"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8688" name="Text Box 22"/>
              <p:cNvSpPr txBox="1">
                <a:spLocks noChangeArrowheads="1"/>
              </p:cNvSpPr>
              <p:nvPr/>
            </p:nvSpPr>
            <p:spPr bwMode="auto">
              <a:xfrm>
                <a:off x="2924" y="2321"/>
                <a:ext cx="400" cy="39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4" name="Group 42"/>
            <p:cNvGrpSpPr>
              <a:grpSpLocks/>
            </p:cNvGrpSpPr>
            <p:nvPr/>
          </p:nvGrpSpPr>
          <p:grpSpPr bwMode="auto">
            <a:xfrm>
              <a:off x="2879" y="1434"/>
              <a:ext cx="429" cy="479"/>
              <a:chOff x="2879" y="1434"/>
              <a:chExt cx="429" cy="479"/>
            </a:xfrm>
          </p:grpSpPr>
          <p:sp>
            <p:nvSpPr>
              <p:cNvPr id="198685" name="Oval 24"/>
              <p:cNvSpPr>
                <a:spLocks noChangeArrowheads="1"/>
              </p:cNvSpPr>
              <p:nvPr/>
            </p:nvSpPr>
            <p:spPr bwMode="auto">
              <a:xfrm>
                <a:off x="2879" y="1494"/>
                <a:ext cx="400"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8686" name="Text Box 25"/>
              <p:cNvSpPr txBox="1">
                <a:spLocks noChangeArrowheads="1"/>
              </p:cNvSpPr>
              <p:nvPr/>
            </p:nvSpPr>
            <p:spPr bwMode="auto">
              <a:xfrm>
                <a:off x="2908" y="1434"/>
                <a:ext cx="400" cy="39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198673" name="Line 26"/>
            <p:cNvSpPr>
              <a:spLocks noChangeShapeType="1"/>
            </p:cNvSpPr>
            <p:nvPr/>
          </p:nvSpPr>
          <p:spPr bwMode="auto">
            <a:xfrm>
              <a:off x="3080" y="1913"/>
              <a:ext cx="0" cy="42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8674" name="Oval 28"/>
            <p:cNvSpPr>
              <a:spLocks noChangeArrowheads="1"/>
            </p:cNvSpPr>
            <p:nvPr/>
          </p:nvSpPr>
          <p:spPr bwMode="auto">
            <a:xfrm>
              <a:off x="4367" y="1468"/>
              <a:ext cx="400"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8675" name="Text Box 29"/>
            <p:cNvSpPr txBox="1">
              <a:spLocks noChangeArrowheads="1"/>
            </p:cNvSpPr>
            <p:nvPr/>
          </p:nvSpPr>
          <p:spPr bwMode="auto">
            <a:xfrm>
              <a:off x="4409" y="1498"/>
              <a:ext cx="400" cy="364"/>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G</a:t>
              </a:r>
            </a:p>
          </p:txBody>
        </p:sp>
        <p:sp>
          <p:nvSpPr>
            <p:cNvPr id="198676" name="Oval 31"/>
            <p:cNvSpPr>
              <a:spLocks noChangeArrowheads="1"/>
            </p:cNvSpPr>
            <p:nvPr/>
          </p:nvSpPr>
          <p:spPr bwMode="auto">
            <a:xfrm>
              <a:off x="4939" y="2966"/>
              <a:ext cx="400"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8677" name="Text Box 32"/>
            <p:cNvSpPr txBox="1">
              <a:spLocks noChangeArrowheads="1"/>
            </p:cNvSpPr>
            <p:nvPr/>
          </p:nvSpPr>
          <p:spPr bwMode="auto">
            <a:xfrm>
              <a:off x="5008" y="2962"/>
              <a:ext cx="400" cy="39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J</a:t>
              </a:r>
            </a:p>
          </p:txBody>
        </p:sp>
        <p:sp>
          <p:nvSpPr>
            <p:cNvPr id="198678" name="Oval 33"/>
            <p:cNvSpPr>
              <a:spLocks noChangeArrowheads="1"/>
            </p:cNvSpPr>
            <p:nvPr/>
          </p:nvSpPr>
          <p:spPr bwMode="auto">
            <a:xfrm>
              <a:off x="3909" y="2127"/>
              <a:ext cx="400"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8679" name="Text Box 34"/>
            <p:cNvSpPr txBox="1">
              <a:spLocks noChangeArrowheads="1"/>
            </p:cNvSpPr>
            <p:nvPr/>
          </p:nvSpPr>
          <p:spPr bwMode="auto">
            <a:xfrm>
              <a:off x="3949" y="2123"/>
              <a:ext cx="400"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H</a:t>
              </a:r>
            </a:p>
          </p:txBody>
        </p:sp>
        <p:sp>
          <p:nvSpPr>
            <p:cNvPr id="198680" name="Oval 35"/>
            <p:cNvSpPr>
              <a:spLocks noChangeArrowheads="1"/>
            </p:cNvSpPr>
            <p:nvPr/>
          </p:nvSpPr>
          <p:spPr bwMode="auto">
            <a:xfrm>
              <a:off x="4939" y="2159"/>
              <a:ext cx="400" cy="420"/>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8681" name="Text Box 36"/>
            <p:cNvSpPr txBox="1">
              <a:spLocks noChangeArrowheads="1"/>
            </p:cNvSpPr>
            <p:nvPr/>
          </p:nvSpPr>
          <p:spPr bwMode="auto">
            <a:xfrm>
              <a:off x="5020" y="2147"/>
              <a:ext cx="400"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I</a:t>
              </a:r>
            </a:p>
          </p:txBody>
        </p:sp>
        <p:sp>
          <p:nvSpPr>
            <p:cNvPr id="198682" name="Line 37"/>
            <p:cNvSpPr>
              <a:spLocks noChangeShapeType="1"/>
            </p:cNvSpPr>
            <p:nvPr/>
          </p:nvSpPr>
          <p:spPr bwMode="auto">
            <a:xfrm flipH="1">
              <a:off x="4252" y="1842"/>
              <a:ext cx="170" cy="345"/>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8683" name="Line 38"/>
            <p:cNvSpPr>
              <a:spLocks noChangeShapeType="1"/>
            </p:cNvSpPr>
            <p:nvPr/>
          </p:nvSpPr>
          <p:spPr bwMode="auto">
            <a:xfrm>
              <a:off x="4710" y="1827"/>
              <a:ext cx="286" cy="42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8684" name="Line 39"/>
            <p:cNvSpPr>
              <a:spLocks noChangeShapeType="1"/>
            </p:cNvSpPr>
            <p:nvPr/>
          </p:nvSpPr>
          <p:spPr bwMode="auto">
            <a:xfrm>
              <a:off x="5136" y="2606"/>
              <a:ext cx="0" cy="360"/>
            </a:xfrm>
            <a:prstGeom prst="line">
              <a:avLst/>
            </a:prstGeom>
            <a:noFill/>
            <a:ln w="31750" cap="sq">
              <a:solidFill>
                <a:schemeClr val="tx1"/>
              </a:solidFill>
              <a:round/>
              <a:headEnd type="none" w="sm" len="sm"/>
              <a:tailEnd type="none" w="med" len="lg"/>
            </a:ln>
          </p:spPr>
          <p:txBody>
            <a:bodyPr wrap="none"/>
            <a:lstStyle/>
            <a:p>
              <a:endParaRPr lang="zh-CN" altLang="en-US"/>
            </a:p>
          </p:txBody>
        </p:sp>
      </p:grpSp>
      <p:sp>
        <p:nvSpPr>
          <p:cNvPr id="198659" name="Rectangle 40"/>
          <p:cNvSpPr>
            <a:spLocks noChangeArrowheads="1"/>
          </p:cNvSpPr>
          <p:nvPr/>
        </p:nvSpPr>
        <p:spPr bwMode="auto">
          <a:xfrm>
            <a:off x="900113" y="765175"/>
            <a:ext cx="1000125" cy="579438"/>
          </a:xfrm>
          <a:prstGeom prst="rect">
            <a:avLst/>
          </a:prstGeom>
          <a:noFill/>
          <a:ln w="31750" cap="sq">
            <a:noFill/>
            <a:miter lim="800000"/>
            <a:headEnd type="none" w="sm" len="sm"/>
            <a:tailEnd type="none" w="med" len="lg"/>
          </a:ln>
        </p:spPr>
        <p:txBody>
          <a:bodyPr wrap="none">
            <a:spAutoFit/>
          </a:bodyPr>
          <a:lstStyle/>
          <a:p>
            <a:pPr eaLnBrk="1" hangingPunct="1">
              <a:spcBef>
                <a:spcPct val="20000"/>
              </a:spcBef>
              <a:buClr>
                <a:schemeClr val="tx2"/>
              </a:buClr>
              <a:buFont typeface="Wingdings" pitchFamily="2" charset="2"/>
              <a:buNone/>
            </a:pPr>
            <a:r>
              <a:rPr kumimoji="1" lang="en-US" altLang="zh-CN" sz="3200" b="1">
                <a:latin typeface="宋体" pitchFamily="2" charset="-122"/>
              </a:rPr>
              <a:t>[</a:t>
            </a:r>
            <a:r>
              <a:rPr kumimoji="1" lang="zh-CN" altLang="en-US" sz="3200" b="1">
                <a:latin typeface="宋体" pitchFamily="2" charset="-122"/>
              </a:rPr>
              <a:t>例</a:t>
            </a:r>
            <a:r>
              <a:rPr kumimoji="1" lang="en-US" altLang="zh-CN" sz="3200" b="1">
                <a:latin typeface="宋体" pitchFamily="2" charset="-122"/>
              </a:rPr>
              <a:t>]</a:t>
            </a:r>
          </a:p>
        </p:txBody>
      </p:sp>
    </p:spTree>
  </p:cSld>
  <p:clrMapOvr>
    <a:masterClrMapping/>
  </p:clrMapOvr>
  <p:transition>
    <p:zoom/>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719138" y="620713"/>
            <a:ext cx="1000125" cy="579437"/>
          </a:xfrm>
          <a:prstGeom prst="rect">
            <a:avLst/>
          </a:prstGeom>
          <a:noFill/>
          <a:ln w="31750" cap="sq">
            <a:noFill/>
            <a:miter lim="800000"/>
            <a:headEnd type="none" w="sm" len="sm"/>
            <a:tailEnd type="none" w="med" len="lg"/>
          </a:ln>
        </p:spPr>
        <p:txBody>
          <a:bodyPr wrap="none">
            <a:spAutoFit/>
          </a:bodyPr>
          <a:lstStyle/>
          <a:p>
            <a:pPr eaLnBrk="1" hangingPunct="1">
              <a:spcBef>
                <a:spcPct val="20000"/>
              </a:spcBef>
              <a:buClr>
                <a:schemeClr val="tx2"/>
              </a:buClr>
              <a:buFont typeface="Wingdings" pitchFamily="2" charset="2"/>
              <a:buNone/>
            </a:pPr>
            <a:r>
              <a:rPr kumimoji="1" lang="en-US" altLang="zh-CN" sz="3200" b="1">
                <a:latin typeface="宋体" pitchFamily="2" charset="-122"/>
              </a:rPr>
              <a:t>[</a:t>
            </a:r>
            <a:r>
              <a:rPr kumimoji="1" lang="zh-CN" altLang="en-US" sz="3200" b="1">
                <a:latin typeface="宋体" pitchFamily="2" charset="-122"/>
              </a:rPr>
              <a:t>例</a:t>
            </a:r>
            <a:r>
              <a:rPr kumimoji="1" lang="en-US" altLang="zh-CN" sz="3200" b="1">
                <a:latin typeface="宋体" pitchFamily="2" charset="-122"/>
              </a:rPr>
              <a:t>]</a:t>
            </a:r>
          </a:p>
        </p:txBody>
      </p:sp>
      <p:grpSp>
        <p:nvGrpSpPr>
          <p:cNvPr id="2" name="Group 50"/>
          <p:cNvGrpSpPr>
            <a:grpSpLocks/>
          </p:cNvGrpSpPr>
          <p:nvPr/>
        </p:nvGrpSpPr>
        <p:grpSpPr bwMode="auto">
          <a:xfrm>
            <a:off x="468313" y="1160463"/>
            <a:ext cx="7848600" cy="4613275"/>
            <a:chOff x="295" y="731"/>
            <a:chExt cx="4944" cy="2906"/>
          </a:xfrm>
        </p:grpSpPr>
        <p:grpSp>
          <p:nvGrpSpPr>
            <p:cNvPr id="3" name="Group 49"/>
            <p:cNvGrpSpPr>
              <a:grpSpLocks/>
            </p:cNvGrpSpPr>
            <p:nvPr/>
          </p:nvGrpSpPr>
          <p:grpSpPr bwMode="auto">
            <a:xfrm>
              <a:off x="295" y="1683"/>
              <a:ext cx="4944" cy="1954"/>
              <a:chOff x="295" y="1683"/>
              <a:chExt cx="4944" cy="1954"/>
            </a:xfrm>
          </p:grpSpPr>
          <p:grpSp>
            <p:nvGrpSpPr>
              <p:cNvPr id="4" name="Group 5"/>
              <p:cNvGrpSpPr>
                <a:grpSpLocks/>
              </p:cNvGrpSpPr>
              <p:nvPr/>
            </p:nvGrpSpPr>
            <p:grpSpPr bwMode="auto">
              <a:xfrm>
                <a:off x="295" y="1683"/>
                <a:ext cx="1802" cy="1198"/>
                <a:chOff x="3216" y="1248"/>
                <a:chExt cx="1512" cy="960"/>
              </a:xfrm>
            </p:grpSpPr>
            <p:grpSp>
              <p:nvGrpSpPr>
                <p:cNvPr id="5" name="Group 6"/>
                <p:cNvGrpSpPr>
                  <a:grpSpLocks/>
                </p:cNvGrpSpPr>
                <p:nvPr/>
              </p:nvGrpSpPr>
              <p:grpSpPr bwMode="auto">
                <a:xfrm>
                  <a:off x="3792" y="1248"/>
                  <a:ext cx="360" cy="384"/>
                  <a:chOff x="4224" y="1152"/>
                  <a:chExt cx="360" cy="384"/>
                </a:xfrm>
              </p:grpSpPr>
              <p:sp>
                <p:nvSpPr>
                  <p:cNvPr id="199726" name="Oval 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727" name="Text Box 8"/>
                  <p:cNvSpPr txBox="1">
                    <a:spLocks noChangeArrowheads="1"/>
                  </p:cNvSpPr>
                  <p:nvPr/>
                </p:nvSpPr>
                <p:spPr bwMode="auto">
                  <a:xfrm>
                    <a:off x="4248" y="1152"/>
                    <a:ext cx="336" cy="293"/>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6" name="Group 9"/>
                <p:cNvGrpSpPr>
                  <a:grpSpLocks/>
                </p:cNvGrpSpPr>
                <p:nvPr/>
              </p:nvGrpSpPr>
              <p:grpSpPr bwMode="auto">
                <a:xfrm>
                  <a:off x="3792" y="1824"/>
                  <a:ext cx="360" cy="384"/>
                  <a:chOff x="4224" y="1152"/>
                  <a:chExt cx="360" cy="384"/>
                </a:xfrm>
              </p:grpSpPr>
              <p:sp>
                <p:nvSpPr>
                  <p:cNvPr id="199724" name="Oval 10"/>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725" name="Text Box 11"/>
                  <p:cNvSpPr txBox="1">
                    <a:spLocks noChangeArrowheads="1"/>
                  </p:cNvSpPr>
                  <p:nvPr/>
                </p:nvSpPr>
                <p:spPr bwMode="auto">
                  <a:xfrm>
                    <a:off x="4248" y="1152"/>
                    <a:ext cx="336" cy="317"/>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grpSp>
            <p:grpSp>
              <p:nvGrpSpPr>
                <p:cNvPr id="7" name="Group 12"/>
                <p:cNvGrpSpPr>
                  <a:grpSpLocks/>
                </p:cNvGrpSpPr>
                <p:nvPr/>
              </p:nvGrpSpPr>
              <p:grpSpPr bwMode="auto">
                <a:xfrm>
                  <a:off x="3216" y="1824"/>
                  <a:ext cx="360" cy="384"/>
                  <a:chOff x="4224" y="1152"/>
                  <a:chExt cx="360" cy="384"/>
                </a:xfrm>
              </p:grpSpPr>
              <p:sp>
                <p:nvSpPr>
                  <p:cNvPr id="199722" name="Oval 13"/>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723" name="Text Box 14"/>
                  <p:cNvSpPr txBox="1">
                    <a:spLocks noChangeArrowheads="1"/>
                  </p:cNvSpPr>
                  <p:nvPr/>
                </p:nvSpPr>
                <p:spPr bwMode="auto">
                  <a:xfrm>
                    <a:off x="4248" y="1152"/>
                    <a:ext cx="336" cy="317"/>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8" name="Group 15"/>
                <p:cNvGrpSpPr>
                  <a:grpSpLocks/>
                </p:cNvGrpSpPr>
                <p:nvPr/>
              </p:nvGrpSpPr>
              <p:grpSpPr bwMode="auto">
                <a:xfrm>
                  <a:off x="4368" y="1824"/>
                  <a:ext cx="360" cy="384"/>
                  <a:chOff x="4224" y="1152"/>
                  <a:chExt cx="360" cy="384"/>
                </a:xfrm>
              </p:grpSpPr>
              <p:sp>
                <p:nvSpPr>
                  <p:cNvPr id="199720" name="Oval 16"/>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721" name="Text Box 17"/>
                  <p:cNvSpPr txBox="1">
                    <a:spLocks noChangeArrowheads="1"/>
                  </p:cNvSpPr>
                  <p:nvPr/>
                </p:nvSpPr>
                <p:spPr bwMode="auto">
                  <a:xfrm>
                    <a:off x="4248" y="1152"/>
                    <a:ext cx="336" cy="317"/>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sp>
              <p:nvSpPr>
                <p:cNvPr id="199717" name="Line 18"/>
                <p:cNvSpPr>
                  <a:spLocks noChangeShapeType="1"/>
                </p:cNvSpPr>
                <p:nvPr/>
              </p:nvSpPr>
              <p:spPr bwMode="auto">
                <a:xfrm>
                  <a:off x="3959" y="1632"/>
                  <a:ext cx="0" cy="24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9718" name="Line 19"/>
                <p:cNvSpPr>
                  <a:spLocks noChangeShapeType="1"/>
                </p:cNvSpPr>
                <p:nvPr/>
              </p:nvSpPr>
              <p:spPr bwMode="auto">
                <a:xfrm flipH="1">
                  <a:off x="3504" y="1584"/>
                  <a:ext cx="336" cy="33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9719" name="Line 20"/>
                <p:cNvSpPr>
                  <a:spLocks noChangeShapeType="1"/>
                </p:cNvSpPr>
                <p:nvPr/>
              </p:nvSpPr>
              <p:spPr bwMode="auto">
                <a:xfrm>
                  <a:off x="4080" y="1584"/>
                  <a:ext cx="336" cy="336"/>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nvGrpSpPr>
              <p:cNvPr id="9" name="Group 21"/>
              <p:cNvGrpSpPr>
                <a:grpSpLocks/>
              </p:cNvGrpSpPr>
              <p:nvPr/>
            </p:nvGrpSpPr>
            <p:grpSpPr bwMode="auto">
              <a:xfrm>
                <a:off x="2698" y="1683"/>
                <a:ext cx="430" cy="1318"/>
                <a:chOff x="2879" y="1661"/>
                <a:chExt cx="430" cy="1318"/>
              </a:xfrm>
            </p:grpSpPr>
            <p:grpSp>
              <p:nvGrpSpPr>
                <p:cNvPr id="10" name="Group 22"/>
                <p:cNvGrpSpPr>
                  <a:grpSpLocks/>
                </p:cNvGrpSpPr>
                <p:nvPr/>
              </p:nvGrpSpPr>
              <p:grpSpPr bwMode="auto">
                <a:xfrm>
                  <a:off x="2879" y="2500"/>
                  <a:ext cx="429" cy="479"/>
                  <a:chOff x="4224" y="1152"/>
                  <a:chExt cx="360" cy="384"/>
                </a:xfrm>
              </p:grpSpPr>
              <p:sp>
                <p:nvSpPr>
                  <p:cNvPr id="199711" name="Oval 23"/>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712" name="Text Box 24"/>
                  <p:cNvSpPr txBox="1">
                    <a:spLocks noChangeArrowheads="1"/>
                  </p:cNvSpPr>
                  <p:nvPr/>
                </p:nvSpPr>
                <p:spPr bwMode="auto">
                  <a:xfrm>
                    <a:off x="4248" y="1152"/>
                    <a:ext cx="336" cy="317"/>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11" name="Group 25"/>
                <p:cNvGrpSpPr>
                  <a:grpSpLocks/>
                </p:cNvGrpSpPr>
                <p:nvPr/>
              </p:nvGrpSpPr>
              <p:grpSpPr bwMode="auto">
                <a:xfrm>
                  <a:off x="2880" y="1661"/>
                  <a:ext cx="429" cy="479"/>
                  <a:chOff x="4224" y="1152"/>
                  <a:chExt cx="360" cy="384"/>
                </a:xfrm>
              </p:grpSpPr>
              <p:sp>
                <p:nvSpPr>
                  <p:cNvPr id="199709" name="Oval 26"/>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710" name="Text Box 27"/>
                  <p:cNvSpPr txBox="1">
                    <a:spLocks noChangeArrowheads="1"/>
                  </p:cNvSpPr>
                  <p:nvPr/>
                </p:nvSpPr>
                <p:spPr bwMode="auto">
                  <a:xfrm>
                    <a:off x="4248" y="1152"/>
                    <a:ext cx="336" cy="317"/>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199708" name="Line 28"/>
                <p:cNvSpPr>
                  <a:spLocks noChangeShapeType="1"/>
                </p:cNvSpPr>
                <p:nvPr/>
              </p:nvSpPr>
              <p:spPr bwMode="auto">
                <a:xfrm>
                  <a:off x="3080" y="2140"/>
                  <a:ext cx="0" cy="420"/>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nvGrpSpPr>
              <p:cNvPr id="12" name="Group 48"/>
              <p:cNvGrpSpPr>
                <a:grpSpLocks/>
              </p:cNvGrpSpPr>
              <p:nvPr/>
            </p:nvGrpSpPr>
            <p:grpSpPr bwMode="auto">
              <a:xfrm>
                <a:off x="3728" y="1717"/>
                <a:ext cx="1511" cy="1920"/>
                <a:chOff x="3728" y="1717"/>
                <a:chExt cx="1511" cy="1920"/>
              </a:xfrm>
            </p:grpSpPr>
            <p:sp>
              <p:nvSpPr>
                <p:cNvPr id="199694" name="Oval 30"/>
                <p:cNvSpPr>
                  <a:spLocks noChangeArrowheads="1"/>
                </p:cNvSpPr>
                <p:nvPr/>
              </p:nvSpPr>
              <p:spPr bwMode="auto">
                <a:xfrm>
                  <a:off x="4186" y="1717"/>
                  <a:ext cx="400"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695" name="Text Box 31"/>
                <p:cNvSpPr txBox="1">
                  <a:spLocks noChangeArrowheads="1"/>
                </p:cNvSpPr>
                <p:nvPr/>
              </p:nvSpPr>
              <p:spPr bwMode="auto">
                <a:xfrm>
                  <a:off x="4226" y="1728"/>
                  <a:ext cx="400" cy="364"/>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G</a:t>
                  </a:r>
                </a:p>
              </p:txBody>
            </p:sp>
            <p:grpSp>
              <p:nvGrpSpPr>
                <p:cNvPr id="13" name="Group 32"/>
                <p:cNvGrpSpPr>
                  <a:grpSpLocks/>
                </p:cNvGrpSpPr>
                <p:nvPr/>
              </p:nvGrpSpPr>
              <p:grpSpPr bwMode="auto">
                <a:xfrm>
                  <a:off x="4758" y="3158"/>
                  <a:ext cx="429" cy="479"/>
                  <a:chOff x="4224" y="1152"/>
                  <a:chExt cx="360" cy="384"/>
                </a:xfrm>
              </p:grpSpPr>
              <p:sp>
                <p:nvSpPr>
                  <p:cNvPr id="199704" name="Oval 33"/>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705" name="Text Box 34"/>
                  <p:cNvSpPr txBox="1">
                    <a:spLocks noChangeArrowheads="1"/>
                  </p:cNvSpPr>
                  <p:nvPr/>
                </p:nvSpPr>
                <p:spPr bwMode="auto">
                  <a:xfrm>
                    <a:off x="4248" y="1152"/>
                    <a:ext cx="336" cy="317"/>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J</a:t>
                    </a:r>
                  </a:p>
                </p:txBody>
              </p:sp>
            </p:grpSp>
            <p:sp>
              <p:nvSpPr>
                <p:cNvPr id="199697" name="Oval 35"/>
                <p:cNvSpPr>
                  <a:spLocks noChangeArrowheads="1"/>
                </p:cNvSpPr>
                <p:nvPr/>
              </p:nvSpPr>
              <p:spPr bwMode="auto">
                <a:xfrm>
                  <a:off x="3728" y="2376"/>
                  <a:ext cx="400" cy="419"/>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698" name="Text Box 36"/>
                <p:cNvSpPr txBox="1">
                  <a:spLocks noChangeArrowheads="1"/>
                </p:cNvSpPr>
                <p:nvPr/>
              </p:nvSpPr>
              <p:spPr bwMode="auto">
                <a:xfrm>
                  <a:off x="3728" y="2316"/>
                  <a:ext cx="400"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H</a:t>
                  </a:r>
                </a:p>
              </p:txBody>
            </p:sp>
            <p:sp>
              <p:nvSpPr>
                <p:cNvPr id="199699" name="Oval 37"/>
                <p:cNvSpPr>
                  <a:spLocks noChangeArrowheads="1"/>
                </p:cNvSpPr>
                <p:nvPr/>
              </p:nvSpPr>
              <p:spPr bwMode="auto">
                <a:xfrm>
                  <a:off x="4758" y="2408"/>
                  <a:ext cx="400" cy="420"/>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700" name="Text Box 38"/>
                <p:cNvSpPr txBox="1">
                  <a:spLocks noChangeArrowheads="1"/>
                </p:cNvSpPr>
                <p:nvPr/>
              </p:nvSpPr>
              <p:spPr bwMode="auto">
                <a:xfrm>
                  <a:off x="4839" y="2348"/>
                  <a:ext cx="400"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I</a:t>
                  </a:r>
                </a:p>
              </p:txBody>
            </p:sp>
            <p:sp>
              <p:nvSpPr>
                <p:cNvPr id="199701" name="Line 39"/>
                <p:cNvSpPr>
                  <a:spLocks noChangeShapeType="1"/>
                </p:cNvSpPr>
                <p:nvPr/>
              </p:nvSpPr>
              <p:spPr bwMode="auto">
                <a:xfrm flipH="1">
                  <a:off x="4014" y="2070"/>
                  <a:ext cx="227" cy="317"/>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9702" name="Line 40"/>
                <p:cNvSpPr>
                  <a:spLocks noChangeShapeType="1"/>
                </p:cNvSpPr>
                <p:nvPr/>
              </p:nvSpPr>
              <p:spPr bwMode="auto">
                <a:xfrm>
                  <a:off x="4529" y="2076"/>
                  <a:ext cx="438" cy="333"/>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199703" name="Line 41"/>
                <p:cNvSpPr>
                  <a:spLocks noChangeShapeType="1"/>
                </p:cNvSpPr>
                <p:nvPr/>
              </p:nvSpPr>
              <p:spPr bwMode="auto">
                <a:xfrm>
                  <a:off x="4955" y="2855"/>
                  <a:ext cx="0" cy="360"/>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grpSp>
          <p:nvGrpSpPr>
            <p:cNvPr id="14" name="Group 42"/>
            <p:cNvGrpSpPr>
              <a:grpSpLocks/>
            </p:cNvGrpSpPr>
            <p:nvPr/>
          </p:nvGrpSpPr>
          <p:grpSpPr bwMode="auto">
            <a:xfrm>
              <a:off x="2676" y="731"/>
              <a:ext cx="429" cy="479"/>
              <a:chOff x="4224" y="1152"/>
              <a:chExt cx="360" cy="384"/>
            </a:xfrm>
          </p:grpSpPr>
          <p:sp>
            <p:nvSpPr>
              <p:cNvPr id="199689" name="Oval 43"/>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199690" name="Text Box 44"/>
              <p:cNvSpPr txBox="1">
                <a:spLocks noChangeArrowheads="1"/>
              </p:cNvSpPr>
              <p:nvPr/>
            </p:nvSpPr>
            <p:spPr bwMode="auto">
              <a:xfrm>
                <a:off x="4248" y="1152"/>
                <a:ext cx="336" cy="317"/>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solidFill>
                      <a:srgbClr val="000099"/>
                    </a:solidFill>
                    <a:latin typeface="Times New Roman" pitchFamily="18" charset="0"/>
                    <a:ea typeface="幼圆" pitchFamily="49" charset="-122"/>
                  </a:rPr>
                  <a:t>R</a:t>
                </a:r>
              </a:p>
            </p:txBody>
          </p:sp>
        </p:grpSp>
        <p:sp>
          <p:nvSpPr>
            <p:cNvPr id="199686" name="Line 45"/>
            <p:cNvSpPr>
              <a:spLocks noChangeShapeType="1"/>
            </p:cNvSpPr>
            <p:nvPr/>
          </p:nvSpPr>
          <p:spPr bwMode="auto">
            <a:xfrm flipH="1">
              <a:off x="1225" y="1117"/>
              <a:ext cx="1474" cy="612"/>
            </a:xfrm>
            <a:prstGeom prst="line">
              <a:avLst/>
            </a:prstGeom>
            <a:noFill/>
            <a:ln w="31750">
              <a:solidFill>
                <a:srgbClr val="CC99FF"/>
              </a:solidFill>
              <a:round/>
              <a:headEnd/>
              <a:tailEnd/>
            </a:ln>
          </p:spPr>
          <p:txBody>
            <a:bodyPr/>
            <a:lstStyle/>
            <a:p>
              <a:endParaRPr lang="zh-CN" altLang="en-US"/>
            </a:p>
          </p:txBody>
        </p:sp>
        <p:sp>
          <p:nvSpPr>
            <p:cNvPr id="199687" name="Line 46"/>
            <p:cNvSpPr>
              <a:spLocks noChangeShapeType="1"/>
            </p:cNvSpPr>
            <p:nvPr/>
          </p:nvSpPr>
          <p:spPr bwMode="auto">
            <a:xfrm>
              <a:off x="2880" y="1207"/>
              <a:ext cx="0" cy="522"/>
            </a:xfrm>
            <a:prstGeom prst="line">
              <a:avLst/>
            </a:prstGeom>
            <a:noFill/>
            <a:ln w="31750">
              <a:solidFill>
                <a:srgbClr val="CC99FF"/>
              </a:solidFill>
              <a:round/>
              <a:headEnd/>
              <a:tailEnd/>
            </a:ln>
          </p:spPr>
          <p:txBody>
            <a:bodyPr/>
            <a:lstStyle/>
            <a:p>
              <a:endParaRPr lang="zh-CN" altLang="en-US"/>
            </a:p>
          </p:txBody>
        </p:sp>
        <p:sp>
          <p:nvSpPr>
            <p:cNvPr id="199688" name="Line 47"/>
            <p:cNvSpPr>
              <a:spLocks noChangeShapeType="1"/>
            </p:cNvSpPr>
            <p:nvPr/>
          </p:nvSpPr>
          <p:spPr bwMode="auto">
            <a:xfrm>
              <a:off x="3062" y="1117"/>
              <a:ext cx="1270" cy="589"/>
            </a:xfrm>
            <a:prstGeom prst="line">
              <a:avLst/>
            </a:prstGeom>
            <a:noFill/>
            <a:ln w="31750">
              <a:solidFill>
                <a:srgbClr val="CC99FF"/>
              </a:solidFill>
              <a:round/>
              <a:headEnd/>
              <a:tailEnd/>
            </a:ln>
          </p:spPr>
          <p:txBody>
            <a:bodyPr/>
            <a:lstStyle/>
            <a:p>
              <a:endParaRPr lang="zh-CN" altLang="en-US"/>
            </a:p>
          </p:txBody>
        </p:sp>
      </p:grpSp>
    </p:spTree>
  </p:cSld>
  <p:clrMapOvr>
    <a:masterClrMapping/>
  </p:clrMapOvr>
  <p:transition>
    <p:zoom/>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64163" y="1557338"/>
            <a:ext cx="3582987" cy="4373562"/>
            <a:chOff x="1315" y="1026"/>
            <a:chExt cx="2257" cy="2755"/>
          </a:xfrm>
        </p:grpSpPr>
        <p:grpSp>
          <p:nvGrpSpPr>
            <p:cNvPr id="3" name="Group 3"/>
            <p:cNvGrpSpPr>
              <a:grpSpLocks/>
            </p:cNvGrpSpPr>
            <p:nvPr/>
          </p:nvGrpSpPr>
          <p:grpSpPr bwMode="auto">
            <a:xfrm>
              <a:off x="1392" y="1321"/>
              <a:ext cx="2180" cy="2460"/>
              <a:chOff x="1392" y="1296"/>
              <a:chExt cx="2180" cy="2460"/>
            </a:xfrm>
          </p:grpSpPr>
          <p:grpSp>
            <p:nvGrpSpPr>
              <p:cNvPr id="4" name="Group 4"/>
              <p:cNvGrpSpPr>
                <a:grpSpLocks/>
              </p:cNvGrpSpPr>
              <p:nvPr/>
            </p:nvGrpSpPr>
            <p:grpSpPr bwMode="auto">
              <a:xfrm>
                <a:off x="1392" y="1776"/>
                <a:ext cx="2180" cy="1980"/>
                <a:chOff x="1344" y="1920"/>
                <a:chExt cx="2180" cy="1980"/>
              </a:xfrm>
            </p:grpSpPr>
            <p:sp>
              <p:nvSpPr>
                <p:cNvPr id="200778" name="Text Box 5"/>
                <p:cNvSpPr txBox="1">
                  <a:spLocks noChangeArrowheads="1"/>
                </p:cNvSpPr>
                <p:nvPr/>
              </p:nvSpPr>
              <p:spPr bwMode="auto">
                <a:xfrm>
                  <a:off x="1344" y="3216"/>
                  <a:ext cx="105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3200" b="1">
                      <a:latin typeface="Times New Roman" pitchFamily="18" charset="0"/>
                      <a:ea typeface="幼圆" pitchFamily="49" charset="-122"/>
                    </a:rPr>
                    <a:t>二叉树</a:t>
                  </a:r>
                </a:p>
              </p:txBody>
            </p:sp>
            <p:grpSp>
              <p:nvGrpSpPr>
                <p:cNvPr id="5" name="Group 6"/>
                <p:cNvGrpSpPr>
                  <a:grpSpLocks/>
                </p:cNvGrpSpPr>
                <p:nvPr/>
              </p:nvGrpSpPr>
              <p:grpSpPr bwMode="auto">
                <a:xfrm>
                  <a:off x="2688" y="1920"/>
                  <a:ext cx="836" cy="1980"/>
                  <a:chOff x="2688" y="1920"/>
                  <a:chExt cx="836" cy="1980"/>
                </a:xfrm>
              </p:grpSpPr>
              <p:grpSp>
                <p:nvGrpSpPr>
                  <p:cNvPr id="6" name="Group 7"/>
                  <p:cNvGrpSpPr>
                    <a:grpSpLocks/>
                  </p:cNvGrpSpPr>
                  <p:nvPr/>
                </p:nvGrpSpPr>
                <p:grpSpPr bwMode="auto">
                  <a:xfrm>
                    <a:off x="2688" y="2112"/>
                    <a:ext cx="836" cy="1788"/>
                    <a:chOff x="3936" y="576"/>
                    <a:chExt cx="836" cy="1788"/>
                  </a:xfrm>
                </p:grpSpPr>
                <p:grpSp>
                  <p:nvGrpSpPr>
                    <p:cNvPr id="7" name="Group 8"/>
                    <p:cNvGrpSpPr>
                      <a:grpSpLocks/>
                    </p:cNvGrpSpPr>
                    <p:nvPr/>
                  </p:nvGrpSpPr>
                  <p:grpSpPr bwMode="auto">
                    <a:xfrm>
                      <a:off x="4320" y="576"/>
                      <a:ext cx="338" cy="365"/>
                      <a:chOff x="4320" y="576"/>
                      <a:chExt cx="338" cy="365"/>
                    </a:xfrm>
                  </p:grpSpPr>
                  <p:sp>
                    <p:nvSpPr>
                      <p:cNvPr id="200795" name="Oval 9"/>
                      <p:cNvSpPr>
                        <a:spLocks noChangeArrowheads="1"/>
                      </p:cNvSpPr>
                      <p:nvPr/>
                    </p:nvSpPr>
                    <p:spPr bwMode="auto">
                      <a:xfrm>
                        <a:off x="4320" y="603"/>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96" name="Text Box 10"/>
                      <p:cNvSpPr txBox="1">
                        <a:spLocks noChangeArrowheads="1"/>
                      </p:cNvSpPr>
                      <p:nvPr/>
                    </p:nvSpPr>
                    <p:spPr bwMode="auto">
                      <a:xfrm>
                        <a:off x="4322" y="576"/>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G</a:t>
                        </a:r>
                      </a:p>
                    </p:txBody>
                  </p:sp>
                </p:grpSp>
                <p:grpSp>
                  <p:nvGrpSpPr>
                    <p:cNvPr id="8" name="Group 11"/>
                    <p:cNvGrpSpPr>
                      <a:grpSpLocks/>
                    </p:cNvGrpSpPr>
                    <p:nvPr/>
                  </p:nvGrpSpPr>
                  <p:grpSpPr bwMode="auto">
                    <a:xfrm>
                      <a:off x="4032" y="1968"/>
                      <a:ext cx="360" cy="396"/>
                      <a:chOff x="4224" y="1152"/>
                      <a:chExt cx="360" cy="396"/>
                    </a:xfrm>
                  </p:grpSpPr>
                  <p:sp>
                    <p:nvSpPr>
                      <p:cNvPr id="200793" name="Oval 1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94" name="Text Box 1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J</a:t>
                        </a:r>
                      </a:p>
                    </p:txBody>
                  </p:sp>
                </p:grpSp>
                <p:grpSp>
                  <p:nvGrpSpPr>
                    <p:cNvPr id="9" name="Group 14"/>
                    <p:cNvGrpSpPr>
                      <a:grpSpLocks/>
                    </p:cNvGrpSpPr>
                    <p:nvPr/>
                  </p:nvGrpSpPr>
                  <p:grpSpPr bwMode="auto">
                    <a:xfrm>
                      <a:off x="3936" y="1083"/>
                      <a:ext cx="336" cy="396"/>
                      <a:chOff x="3936" y="1083"/>
                      <a:chExt cx="336" cy="396"/>
                    </a:xfrm>
                  </p:grpSpPr>
                  <p:sp>
                    <p:nvSpPr>
                      <p:cNvPr id="200791" name="Oval 15"/>
                      <p:cNvSpPr>
                        <a:spLocks noChangeArrowheads="1"/>
                      </p:cNvSpPr>
                      <p:nvPr/>
                    </p:nvSpPr>
                    <p:spPr bwMode="auto">
                      <a:xfrm>
                        <a:off x="3936" y="11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92" name="Text Box 16"/>
                      <p:cNvSpPr txBox="1">
                        <a:spLocks noChangeArrowheads="1"/>
                      </p:cNvSpPr>
                      <p:nvPr/>
                    </p:nvSpPr>
                    <p:spPr bwMode="auto">
                      <a:xfrm>
                        <a:off x="3936" y="1083"/>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H</a:t>
                        </a:r>
                      </a:p>
                    </p:txBody>
                  </p:sp>
                </p:grpSp>
                <p:grpSp>
                  <p:nvGrpSpPr>
                    <p:cNvPr id="10" name="Group 17"/>
                    <p:cNvGrpSpPr>
                      <a:grpSpLocks/>
                    </p:cNvGrpSpPr>
                    <p:nvPr/>
                  </p:nvGrpSpPr>
                  <p:grpSpPr bwMode="auto">
                    <a:xfrm>
                      <a:off x="4368" y="1488"/>
                      <a:ext cx="404" cy="396"/>
                      <a:chOff x="4348" y="1584"/>
                      <a:chExt cx="404" cy="396"/>
                    </a:xfrm>
                  </p:grpSpPr>
                  <p:sp>
                    <p:nvSpPr>
                      <p:cNvPr id="200789" name="Oval 18"/>
                      <p:cNvSpPr>
                        <a:spLocks noChangeArrowheads="1"/>
                      </p:cNvSpPr>
                      <p:nvPr/>
                    </p:nvSpPr>
                    <p:spPr bwMode="auto">
                      <a:xfrm>
                        <a:off x="4348" y="1632"/>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90" name="Text Box 19"/>
                      <p:cNvSpPr txBox="1">
                        <a:spLocks noChangeArrowheads="1"/>
                      </p:cNvSpPr>
                      <p:nvPr/>
                    </p:nvSpPr>
                    <p:spPr bwMode="auto">
                      <a:xfrm>
                        <a:off x="4416" y="1584"/>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I</a:t>
                        </a:r>
                      </a:p>
                    </p:txBody>
                  </p:sp>
                </p:grpSp>
                <p:sp>
                  <p:nvSpPr>
                    <p:cNvPr id="200788" name="Line 20"/>
                    <p:cNvSpPr>
                      <a:spLocks noChangeShapeType="1"/>
                    </p:cNvSpPr>
                    <p:nvPr/>
                  </p:nvSpPr>
                  <p:spPr bwMode="auto">
                    <a:xfrm flipH="1">
                      <a:off x="4224" y="891"/>
                      <a:ext cx="192" cy="288"/>
                    </a:xfrm>
                    <a:prstGeom prst="line">
                      <a:avLst/>
                    </a:prstGeom>
                    <a:noFill/>
                    <a:ln w="31750" cap="sq">
                      <a:solidFill>
                        <a:srgbClr val="26665A"/>
                      </a:solidFill>
                      <a:round/>
                      <a:headEnd type="none" w="sm" len="sm"/>
                      <a:tailEnd type="none" w="med" len="lg"/>
                    </a:ln>
                  </p:spPr>
                  <p:txBody>
                    <a:bodyPr wrap="none"/>
                    <a:lstStyle/>
                    <a:p>
                      <a:endParaRPr lang="zh-CN" altLang="en-US"/>
                    </a:p>
                  </p:txBody>
                </p:sp>
              </p:grpSp>
              <p:sp>
                <p:nvSpPr>
                  <p:cNvPr id="200781" name="Line 21"/>
                  <p:cNvSpPr>
                    <a:spLocks noChangeShapeType="1"/>
                  </p:cNvSpPr>
                  <p:nvPr/>
                </p:nvSpPr>
                <p:spPr bwMode="auto">
                  <a:xfrm>
                    <a:off x="2832" y="1920"/>
                    <a:ext cx="288" cy="288"/>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0782" name="Line 22"/>
                  <p:cNvSpPr>
                    <a:spLocks noChangeShapeType="1"/>
                  </p:cNvSpPr>
                  <p:nvPr/>
                </p:nvSpPr>
                <p:spPr bwMode="auto">
                  <a:xfrm>
                    <a:off x="2976" y="2928"/>
                    <a:ext cx="192" cy="192"/>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0783" name="Line 23"/>
                  <p:cNvSpPr>
                    <a:spLocks noChangeShapeType="1"/>
                  </p:cNvSpPr>
                  <p:nvPr/>
                </p:nvSpPr>
                <p:spPr bwMode="auto">
                  <a:xfrm flipH="1">
                    <a:off x="3072" y="3408"/>
                    <a:ext cx="144" cy="192"/>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grpSp>
            <p:nvGrpSpPr>
              <p:cNvPr id="11" name="Group 24"/>
              <p:cNvGrpSpPr>
                <a:grpSpLocks/>
              </p:cNvGrpSpPr>
              <p:nvPr/>
            </p:nvGrpSpPr>
            <p:grpSpPr bwMode="auto">
              <a:xfrm>
                <a:off x="2256" y="1296"/>
                <a:ext cx="696" cy="1020"/>
                <a:chOff x="2208" y="1440"/>
                <a:chExt cx="696" cy="1020"/>
              </a:xfrm>
            </p:grpSpPr>
            <p:grpSp>
              <p:nvGrpSpPr>
                <p:cNvPr id="12" name="Group 25"/>
                <p:cNvGrpSpPr>
                  <a:grpSpLocks/>
                </p:cNvGrpSpPr>
                <p:nvPr/>
              </p:nvGrpSpPr>
              <p:grpSpPr bwMode="auto">
                <a:xfrm>
                  <a:off x="2256" y="2064"/>
                  <a:ext cx="360" cy="396"/>
                  <a:chOff x="4224" y="1152"/>
                  <a:chExt cx="360" cy="396"/>
                </a:xfrm>
              </p:grpSpPr>
              <p:sp>
                <p:nvSpPr>
                  <p:cNvPr id="200776" name="Oval 26"/>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77" name="Text Box 27"/>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13" name="Group 28"/>
                <p:cNvGrpSpPr>
                  <a:grpSpLocks/>
                </p:cNvGrpSpPr>
                <p:nvPr/>
              </p:nvGrpSpPr>
              <p:grpSpPr bwMode="auto">
                <a:xfrm>
                  <a:off x="2544" y="1584"/>
                  <a:ext cx="360" cy="396"/>
                  <a:chOff x="4224" y="1152"/>
                  <a:chExt cx="360" cy="396"/>
                </a:xfrm>
              </p:grpSpPr>
              <p:sp>
                <p:nvSpPr>
                  <p:cNvPr id="200774" name="Oval 29"/>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75" name="Text Box 30"/>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00772" name="Line 31"/>
                <p:cNvSpPr>
                  <a:spLocks noChangeShapeType="1"/>
                </p:cNvSpPr>
                <p:nvPr/>
              </p:nvSpPr>
              <p:spPr bwMode="auto">
                <a:xfrm flipH="1">
                  <a:off x="2496" y="1968"/>
                  <a:ext cx="144" cy="144"/>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0773" name="Line 32"/>
                <p:cNvSpPr>
                  <a:spLocks noChangeShapeType="1"/>
                </p:cNvSpPr>
                <p:nvPr/>
              </p:nvSpPr>
              <p:spPr bwMode="auto">
                <a:xfrm>
                  <a:off x="2208" y="1440"/>
                  <a:ext cx="336" cy="240"/>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grpSp>
          <p:nvGrpSpPr>
            <p:cNvPr id="14" name="Group 33"/>
            <p:cNvGrpSpPr>
              <a:grpSpLocks/>
            </p:cNvGrpSpPr>
            <p:nvPr/>
          </p:nvGrpSpPr>
          <p:grpSpPr bwMode="auto">
            <a:xfrm>
              <a:off x="1315" y="1026"/>
              <a:ext cx="1080" cy="1836"/>
              <a:chOff x="1296" y="1152"/>
              <a:chExt cx="1080" cy="1836"/>
            </a:xfrm>
          </p:grpSpPr>
          <p:sp>
            <p:nvSpPr>
              <p:cNvPr id="200754" name="Oval 34"/>
              <p:cNvSpPr>
                <a:spLocks noChangeArrowheads="1"/>
              </p:cNvSpPr>
              <p:nvPr/>
            </p:nvSpPr>
            <p:spPr bwMode="auto">
              <a:xfrm>
                <a:off x="1896"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55" name="Text Box 35"/>
              <p:cNvSpPr txBox="1">
                <a:spLocks noChangeArrowheads="1"/>
              </p:cNvSpPr>
              <p:nvPr/>
            </p:nvSpPr>
            <p:spPr bwMode="auto">
              <a:xfrm>
                <a:off x="1920" y="1152"/>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nvGrpSpPr>
              <p:cNvPr id="15" name="Group 36"/>
              <p:cNvGrpSpPr>
                <a:grpSpLocks/>
              </p:cNvGrpSpPr>
              <p:nvPr/>
            </p:nvGrpSpPr>
            <p:grpSpPr bwMode="auto">
              <a:xfrm>
                <a:off x="1632" y="2064"/>
                <a:ext cx="360" cy="396"/>
                <a:chOff x="4224" y="1152"/>
                <a:chExt cx="360" cy="396"/>
              </a:xfrm>
            </p:grpSpPr>
            <p:sp>
              <p:nvSpPr>
                <p:cNvPr id="200766" name="Oval 3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67" name="Text Box 38"/>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grpSp>
          <p:grpSp>
            <p:nvGrpSpPr>
              <p:cNvPr id="16" name="Group 39"/>
              <p:cNvGrpSpPr>
                <a:grpSpLocks/>
              </p:cNvGrpSpPr>
              <p:nvPr/>
            </p:nvGrpSpPr>
            <p:grpSpPr bwMode="auto">
              <a:xfrm>
                <a:off x="1296" y="1584"/>
                <a:ext cx="360" cy="396"/>
                <a:chOff x="4224" y="1152"/>
                <a:chExt cx="360" cy="396"/>
              </a:xfrm>
            </p:grpSpPr>
            <p:sp>
              <p:nvSpPr>
                <p:cNvPr id="200764" name="Oval 40"/>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65" name="Text Box 41"/>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17" name="Group 42"/>
              <p:cNvGrpSpPr>
                <a:grpSpLocks/>
              </p:cNvGrpSpPr>
              <p:nvPr/>
            </p:nvGrpSpPr>
            <p:grpSpPr bwMode="auto">
              <a:xfrm>
                <a:off x="2016" y="2592"/>
                <a:ext cx="360" cy="396"/>
                <a:chOff x="4224" y="1152"/>
                <a:chExt cx="360" cy="396"/>
              </a:xfrm>
            </p:grpSpPr>
            <p:sp>
              <p:nvSpPr>
                <p:cNvPr id="200762" name="Oval 43"/>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63" name="Text Box 44"/>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sp>
            <p:nvSpPr>
              <p:cNvPr id="200759" name="Line 45"/>
              <p:cNvSpPr>
                <a:spLocks noChangeShapeType="1"/>
              </p:cNvSpPr>
              <p:nvPr/>
            </p:nvSpPr>
            <p:spPr bwMode="auto">
              <a:xfrm flipH="1">
                <a:off x="1632" y="1488"/>
                <a:ext cx="288" cy="192"/>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0760" name="Line 46"/>
              <p:cNvSpPr>
                <a:spLocks noChangeShapeType="1"/>
              </p:cNvSpPr>
              <p:nvPr/>
            </p:nvSpPr>
            <p:spPr bwMode="auto">
              <a:xfrm>
                <a:off x="1920" y="2400"/>
                <a:ext cx="24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0761" name="Line 47"/>
              <p:cNvSpPr>
                <a:spLocks noChangeShapeType="1"/>
              </p:cNvSpPr>
              <p:nvPr/>
            </p:nvSpPr>
            <p:spPr bwMode="auto">
              <a:xfrm>
                <a:off x="1536" y="1968"/>
                <a:ext cx="144" cy="144"/>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grpSp>
        <p:nvGrpSpPr>
          <p:cNvPr id="18" name="Group 48"/>
          <p:cNvGrpSpPr>
            <a:grpSpLocks/>
          </p:cNvGrpSpPr>
          <p:nvPr/>
        </p:nvGrpSpPr>
        <p:grpSpPr bwMode="auto">
          <a:xfrm>
            <a:off x="179388" y="1160463"/>
            <a:ext cx="5219700" cy="3887787"/>
            <a:chOff x="476" y="731"/>
            <a:chExt cx="4944" cy="2903"/>
          </a:xfrm>
        </p:grpSpPr>
        <p:grpSp>
          <p:nvGrpSpPr>
            <p:cNvPr id="19" name="Group 49"/>
            <p:cNvGrpSpPr>
              <a:grpSpLocks/>
            </p:cNvGrpSpPr>
            <p:nvPr/>
          </p:nvGrpSpPr>
          <p:grpSpPr bwMode="auto">
            <a:xfrm>
              <a:off x="476" y="1683"/>
              <a:ext cx="4944" cy="1951"/>
              <a:chOff x="476" y="1661"/>
              <a:chExt cx="4944" cy="1951"/>
            </a:xfrm>
          </p:grpSpPr>
          <p:grpSp>
            <p:nvGrpSpPr>
              <p:cNvPr id="20" name="Group 50"/>
              <p:cNvGrpSpPr>
                <a:grpSpLocks/>
              </p:cNvGrpSpPr>
              <p:nvPr/>
            </p:nvGrpSpPr>
            <p:grpSpPr bwMode="auto">
              <a:xfrm>
                <a:off x="476" y="1661"/>
                <a:ext cx="1802" cy="1198"/>
                <a:chOff x="3216" y="1248"/>
                <a:chExt cx="1512" cy="960"/>
              </a:xfrm>
            </p:grpSpPr>
            <p:grpSp>
              <p:nvGrpSpPr>
                <p:cNvPr id="21" name="Group 51"/>
                <p:cNvGrpSpPr>
                  <a:grpSpLocks/>
                </p:cNvGrpSpPr>
                <p:nvPr/>
              </p:nvGrpSpPr>
              <p:grpSpPr bwMode="auto">
                <a:xfrm>
                  <a:off x="3792" y="1248"/>
                  <a:ext cx="360" cy="384"/>
                  <a:chOff x="4224" y="1152"/>
                  <a:chExt cx="360" cy="384"/>
                </a:xfrm>
              </p:grpSpPr>
              <p:sp>
                <p:nvSpPr>
                  <p:cNvPr id="200750" name="Oval 5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51" name="Text Box 53"/>
                  <p:cNvSpPr txBox="1">
                    <a:spLocks noChangeArrowheads="1"/>
                  </p:cNvSpPr>
                  <p:nvPr/>
                </p:nvSpPr>
                <p:spPr bwMode="auto">
                  <a:xfrm>
                    <a:off x="4248" y="1152"/>
                    <a:ext cx="336" cy="347"/>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22" name="Group 54"/>
                <p:cNvGrpSpPr>
                  <a:grpSpLocks/>
                </p:cNvGrpSpPr>
                <p:nvPr/>
              </p:nvGrpSpPr>
              <p:grpSpPr bwMode="auto">
                <a:xfrm>
                  <a:off x="3792" y="1824"/>
                  <a:ext cx="360" cy="384"/>
                  <a:chOff x="4224" y="1152"/>
                  <a:chExt cx="360" cy="384"/>
                </a:xfrm>
              </p:grpSpPr>
              <p:sp>
                <p:nvSpPr>
                  <p:cNvPr id="200748" name="Oval 5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49" name="Text Box 56"/>
                  <p:cNvSpPr txBox="1">
                    <a:spLocks noChangeArrowheads="1"/>
                  </p:cNvSpPr>
                  <p:nvPr/>
                </p:nvSpPr>
                <p:spPr bwMode="auto">
                  <a:xfrm>
                    <a:off x="4248" y="1152"/>
                    <a:ext cx="336" cy="37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grpSp>
            <p:grpSp>
              <p:nvGrpSpPr>
                <p:cNvPr id="23" name="Group 57"/>
                <p:cNvGrpSpPr>
                  <a:grpSpLocks/>
                </p:cNvGrpSpPr>
                <p:nvPr/>
              </p:nvGrpSpPr>
              <p:grpSpPr bwMode="auto">
                <a:xfrm>
                  <a:off x="3216" y="1824"/>
                  <a:ext cx="360" cy="384"/>
                  <a:chOff x="4224" y="1152"/>
                  <a:chExt cx="360" cy="384"/>
                </a:xfrm>
              </p:grpSpPr>
              <p:sp>
                <p:nvSpPr>
                  <p:cNvPr id="200746" name="Oval 5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47" name="Text Box 59"/>
                  <p:cNvSpPr txBox="1">
                    <a:spLocks noChangeArrowheads="1"/>
                  </p:cNvSpPr>
                  <p:nvPr/>
                </p:nvSpPr>
                <p:spPr bwMode="auto">
                  <a:xfrm>
                    <a:off x="4248" y="1152"/>
                    <a:ext cx="336" cy="37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24" name="Group 60"/>
                <p:cNvGrpSpPr>
                  <a:grpSpLocks/>
                </p:cNvGrpSpPr>
                <p:nvPr/>
              </p:nvGrpSpPr>
              <p:grpSpPr bwMode="auto">
                <a:xfrm>
                  <a:off x="4368" y="1824"/>
                  <a:ext cx="360" cy="384"/>
                  <a:chOff x="4224" y="1152"/>
                  <a:chExt cx="360" cy="384"/>
                </a:xfrm>
              </p:grpSpPr>
              <p:sp>
                <p:nvSpPr>
                  <p:cNvPr id="200744" name="Oval 6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45" name="Text Box 62"/>
                  <p:cNvSpPr txBox="1">
                    <a:spLocks noChangeArrowheads="1"/>
                  </p:cNvSpPr>
                  <p:nvPr/>
                </p:nvSpPr>
                <p:spPr bwMode="auto">
                  <a:xfrm>
                    <a:off x="4248" y="1152"/>
                    <a:ext cx="336" cy="37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sp>
              <p:nvSpPr>
                <p:cNvPr id="200741" name="Line 63"/>
                <p:cNvSpPr>
                  <a:spLocks noChangeShapeType="1"/>
                </p:cNvSpPr>
                <p:nvPr/>
              </p:nvSpPr>
              <p:spPr bwMode="auto">
                <a:xfrm>
                  <a:off x="3959" y="1632"/>
                  <a:ext cx="0" cy="24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0742" name="Line 64"/>
                <p:cNvSpPr>
                  <a:spLocks noChangeShapeType="1"/>
                </p:cNvSpPr>
                <p:nvPr/>
              </p:nvSpPr>
              <p:spPr bwMode="auto">
                <a:xfrm flipH="1">
                  <a:off x="3504" y="1584"/>
                  <a:ext cx="336" cy="33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0743" name="Line 65"/>
                <p:cNvSpPr>
                  <a:spLocks noChangeShapeType="1"/>
                </p:cNvSpPr>
                <p:nvPr/>
              </p:nvSpPr>
              <p:spPr bwMode="auto">
                <a:xfrm>
                  <a:off x="4080" y="1584"/>
                  <a:ext cx="336" cy="336"/>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nvGrpSpPr>
              <p:cNvPr id="25" name="Group 66"/>
              <p:cNvGrpSpPr>
                <a:grpSpLocks/>
              </p:cNvGrpSpPr>
              <p:nvPr/>
            </p:nvGrpSpPr>
            <p:grpSpPr bwMode="auto">
              <a:xfrm>
                <a:off x="2879" y="1661"/>
                <a:ext cx="430" cy="1318"/>
                <a:chOff x="2879" y="1661"/>
                <a:chExt cx="430" cy="1318"/>
              </a:xfrm>
            </p:grpSpPr>
            <p:grpSp>
              <p:nvGrpSpPr>
                <p:cNvPr id="26" name="Group 67"/>
                <p:cNvGrpSpPr>
                  <a:grpSpLocks/>
                </p:cNvGrpSpPr>
                <p:nvPr/>
              </p:nvGrpSpPr>
              <p:grpSpPr bwMode="auto">
                <a:xfrm>
                  <a:off x="2879" y="2500"/>
                  <a:ext cx="429" cy="479"/>
                  <a:chOff x="4224" y="1152"/>
                  <a:chExt cx="360" cy="384"/>
                </a:xfrm>
              </p:grpSpPr>
              <p:sp>
                <p:nvSpPr>
                  <p:cNvPr id="200735" name="Oval 6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36" name="Text Box 69"/>
                  <p:cNvSpPr txBox="1">
                    <a:spLocks noChangeArrowheads="1"/>
                  </p:cNvSpPr>
                  <p:nvPr/>
                </p:nvSpPr>
                <p:spPr bwMode="auto">
                  <a:xfrm>
                    <a:off x="4248" y="1152"/>
                    <a:ext cx="336" cy="37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27" name="Group 70"/>
                <p:cNvGrpSpPr>
                  <a:grpSpLocks/>
                </p:cNvGrpSpPr>
                <p:nvPr/>
              </p:nvGrpSpPr>
              <p:grpSpPr bwMode="auto">
                <a:xfrm>
                  <a:off x="2880" y="1661"/>
                  <a:ext cx="429" cy="479"/>
                  <a:chOff x="4224" y="1152"/>
                  <a:chExt cx="360" cy="384"/>
                </a:xfrm>
              </p:grpSpPr>
              <p:sp>
                <p:nvSpPr>
                  <p:cNvPr id="200733" name="Oval 7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34" name="Text Box 72"/>
                  <p:cNvSpPr txBox="1">
                    <a:spLocks noChangeArrowheads="1"/>
                  </p:cNvSpPr>
                  <p:nvPr/>
                </p:nvSpPr>
                <p:spPr bwMode="auto">
                  <a:xfrm>
                    <a:off x="4248" y="1152"/>
                    <a:ext cx="336" cy="37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00732" name="Line 73"/>
                <p:cNvSpPr>
                  <a:spLocks noChangeShapeType="1"/>
                </p:cNvSpPr>
                <p:nvPr/>
              </p:nvSpPr>
              <p:spPr bwMode="auto">
                <a:xfrm>
                  <a:off x="3080" y="2140"/>
                  <a:ext cx="0" cy="420"/>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nvGrpSpPr>
              <p:cNvPr id="28" name="Group 74"/>
              <p:cNvGrpSpPr>
                <a:grpSpLocks/>
              </p:cNvGrpSpPr>
              <p:nvPr/>
            </p:nvGrpSpPr>
            <p:grpSpPr bwMode="auto">
              <a:xfrm>
                <a:off x="3909" y="1661"/>
                <a:ext cx="1511" cy="1951"/>
                <a:chOff x="1824" y="981"/>
                <a:chExt cx="1268" cy="1563"/>
              </a:xfrm>
            </p:grpSpPr>
            <p:sp>
              <p:nvSpPr>
                <p:cNvPr id="200718" name="Oval 75"/>
                <p:cNvSpPr>
                  <a:spLocks noChangeArrowheads="1"/>
                </p:cNvSpPr>
                <p:nvPr/>
              </p:nvSpPr>
              <p:spPr bwMode="auto">
                <a:xfrm>
                  <a:off x="2208" y="1008"/>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19" name="Text Box 76"/>
                <p:cNvSpPr txBox="1">
                  <a:spLocks noChangeArrowheads="1"/>
                </p:cNvSpPr>
                <p:nvPr/>
              </p:nvSpPr>
              <p:spPr bwMode="auto">
                <a:xfrm>
                  <a:off x="2210" y="981"/>
                  <a:ext cx="337" cy="347"/>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G</a:t>
                  </a:r>
                </a:p>
              </p:txBody>
            </p:sp>
            <p:grpSp>
              <p:nvGrpSpPr>
                <p:cNvPr id="29" name="Group 77"/>
                <p:cNvGrpSpPr>
                  <a:grpSpLocks/>
                </p:cNvGrpSpPr>
                <p:nvPr/>
              </p:nvGrpSpPr>
              <p:grpSpPr bwMode="auto">
                <a:xfrm>
                  <a:off x="2688" y="2160"/>
                  <a:ext cx="360" cy="384"/>
                  <a:chOff x="4224" y="1152"/>
                  <a:chExt cx="360" cy="384"/>
                </a:xfrm>
              </p:grpSpPr>
              <p:sp>
                <p:nvSpPr>
                  <p:cNvPr id="200728" name="Oval 7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29" name="Text Box 79"/>
                  <p:cNvSpPr txBox="1">
                    <a:spLocks noChangeArrowheads="1"/>
                  </p:cNvSpPr>
                  <p:nvPr/>
                </p:nvSpPr>
                <p:spPr bwMode="auto">
                  <a:xfrm>
                    <a:off x="4248" y="1152"/>
                    <a:ext cx="336" cy="37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J</a:t>
                    </a:r>
                  </a:p>
                </p:txBody>
              </p:sp>
            </p:grpSp>
            <p:sp>
              <p:nvSpPr>
                <p:cNvPr id="200721" name="Oval 80"/>
                <p:cNvSpPr>
                  <a:spLocks noChangeArrowheads="1"/>
                </p:cNvSpPr>
                <p:nvPr/>
              </p:nvSpPr>
              <p:spPr bwMode="auto">
                <a:xfrm>
                  <a:off x="1824" y="1536"/>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22" name="Text Box 81"/>
                <p:cNvSpPr txBox="1">
                  <a:spLocks noChangeArrowheads="1"/>
                </p:cNvSpPr>
                <p:nvPr/>
              </p:nvSpPr>
              <p:spPr bwMode="auto">
                <a:xfrm>
                  <a:off x="1824" y="1488"/>
                  <a:ext cx="336" cy="37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H</a:t>
                  </a:r>
                </a:p>
              </p:txBody>
            </p:sp>
            <p:sp>
              <p:nvSpPr>
                <p:cNvPr id="200723" name="Oval 82"/>
                <p:cNvSpPr>
                  <a:spLocks noChangeArrowheads="1"/>
                </p:cNvSpPr>
                <p:nvPr/>
              </p:nvSpPr>
              <p:spPr bwMode="auto">
                <a:xfrm>
                  <a:off x="2688" y="1562"/>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24" name="Text Box 83"/>
                <p:cNvSpPr txBox="1">
                  <a:spLocks noChangeArrowheads="1"/>
                </p:cNvSpPr>
                <p:nvPr/>
              </p:nvSpPr>
              <p:spPr bwMode="auto">
                <a:xfrm>
                  <a:off x="2756" y="1514"/>
                  <a:ext cx="336" cy="37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I</a:t>
                  </a:r>
                </a:p>
              </p:txBody>
            </p:sp>
            <p:sp>
              <p:nvSpPr>
                <p:cNvPr id="200725" name="Line 84"/>
                <p:cNvSpPr>
                  <a:spLocks noChangeShapeType="1"/>
                </p:cNvSpPr>
                <p:nvPr/>
              </p:nvSpPr>
              <p:spPr bwMode="auto">
                <a:xfrm flipH="1">
                  <a:off x="2112" y="1296"/>
                  <a:ext cx="192" cy="288"/>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0726" name="Line 85"/>
                <p:cNvSpPr>
                  <a:spLocks noChangeShapeType="1"/>
                </p:cNvSpPr>
                <p:nvPr/>
              </p:nvSpPr>
              <p:spPr bwMode="auto">
                <a:xfrm>
                  <a:off x="2496" y="1296"/>
                  <a:ext cx="240" cy="33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0727" name="Line 86"/>
                <p:cNvSpPr>
                  <a:spLocks noChangeShapeType="1"/>
                </p:cNvSpPr>
                <p:nvPr/>
              </p:nvSpPr>
              <p:spPr bwMode="auto">
                <a:xfrm>
                  <a:off x="2854" y="1920"/>
                  <a:ext cx="0" cy="288"/>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grpSp>
          <p:nvGrpSpPr>
            <p:cNvPr id="30" name="Group 87"/>
            <p:cNvGrpSpPr>
              <a:grpSpLocks/>
            </p:cNvGrpSpPr>
            <p:nvPr/>
          </p:nvGrpSpPr>
          <p:grpSpPr bwMode="auto">
            <a:xfrm>
              <a:off x="2857" y="731"/>
              <a:ext cx="429" cy="479"/>
              <a:chOff x="4224" y="1152"/>
              <a:chExt cx="360" cy="384"/>
            </a:xfrm>
          </p:grpSpPr>
          <p:sp>
            <p:nvSpPr>
              <p:cNvPr id="200713" name="Oval 8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zh-CN"/>
              </a:p>
            </p:txBody>
          </p:sp>
          <p:sp>
            <p:nvSpPr>
              <p:cNvPr id="200714" name="Text Box 89"/>
              <p:cNvSpPr txBox="1">
                <a:spLocks noChangeArrowheads="1"/>
              </p:cNvSpPr>
              <p:nvPr/>
            </p:nvSpPr>
            <p:spPr bwMode="auto">
              <a:xfrm>
                <a:off x="4248" y="1152"/>
                <a:ext cx="336" cy="37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solidFill>
                      <a:schemeClr val="folHlink"/>
                    </a:solidFill>
                    <a:latin typeface="Times New Roman" pitchFamily="18" charset="0"/>
                    <a:ea typeface="幼圆" pitchFamily="49" charset="-122"/>
                  </a:rPr>
                  <a:t>R</a:t>
                </a:r>
              </a:p>
            </p:txBody>
          </p:sp>
        </p:grpSp>
        <p:sp>
          <p:nvSpPr>
            <p:cNvPr id="200710" name="Line 90"/>
            <p:cNvSpPr>
              <a:spLocks noChangeShapeType="1"/>
            </p:cNvSpPr>
            <p:nvPr/>
          </p:nvSpPr>
          <p:spPr bwMode="auto">
            <a:xfrm flipH="1">
              <a:off x="1406" y="1117"/>
              <a:ext cx="1474" cy="612"/>
            </a:xfrm>
            <a:prstGeom prst="line">
              <a:avLst/>
            </a:prstGeom>
            <a:noFill/>
            <a:ln w="31750">
              <a:solidFill>
                <a:srgbClr val="CC99FF"/>
              </a:solidFill>
              <a:round/>
              <a:headEnd/>
              <a:tailEnd/>
            </a:ln>
          </p:spPr>
          <p:txBody>
            <a:bodyPr/>
            <a:lstStyle/>
            <a:p>
              <a:endParaRPr lang="zh-CN" altLang="en-US"/>
            </a:p>
          </p:txBody>
        </p:sp>
        <p:sp>
          <p:nvSpPr>
            <p:cNvPr id="200711" name="Line 91"/>
            <p:cNvSpPr>
              <a:spLocks noChangeShapeType="1"/>
            </p:cNvSpPr>
            <p:nvPr/>
          </p:nvSpPr>
          <p:spPr bwMode="auto">
            <a:xfrm>
              <a:off x="3061" y="1207"/>
              <a:ext cx="0" cy="522"/>
            </a:xfrm>
            <a:prstGeom prst="line">
              <a:avLst/>
            </a:prstGeom>
            <a:noFill/>
            <a:ln w="31750">
              <a:solidFill>
                <a:srgbClr val="CC99FF"/>
              </a:solidFill>
              <a:round/>
              <a:headEnd/>
              <a:tailEnd/>
            </a:ln>
          </p:spPr>
          <p:txBody>
            <a:bodyPr/>
            <a:lstStyle/>
            <a:p>
              <a:endParaRPr lang="zh-CN" altLang="en-US"/>
            </a:p>
          </p:txBody>
        </p:sp>
        <p:sp>
          <p:nvSpPr>
            <p:cNvPr id="200712" name="Line 92"/>
            <p:cNvSpPr>
              <a:spLocks noChangeShapeType="1"/>
            </p:cNvSpPr>
            <p:nvPr/>
          </p:nvSpPr>
          <p:spPr bwMode="auto">
            <a:xfrm>
              <a:off x="3243" y="1117"/>
              <a:ext cx="1293" cy="567"/>
            </a:xfrm>
            <a:prstGeom prst="line">
              <a:avLst/>
            </a:prstGeom>
            <a:noFill/>
            <a:ln w="31750">
              <a:solidFill>
                <a:srgbClr val="CC99FF"/>
              </a:solidFill>
              <a:round/>
              <a:headEnd/>
              <a:tailEnd/>
            </a:ln>
          </p:spPr>
          <p:txBody>
            <a:bodyPr/>
            <a:lstStyle/>
            <a:p>
              <a:endParaRPr lang="zh-CN" altLang="en-US"/>
            </a:p>
          </p:txBody>
        </p:sp>
      </p:grpSp>
    </p:spTree>
  </p:cSld>
  <p:clrMapOvr>
    <a:masterClrMapping/>
  </p:clrMapOvr>
  <p:transition>
    <p:checke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618" name="Rectangle 2"/>
          <p:cNvSpPr>
            <a:spLocks noGrp="1" noChangeArrowheads="1"/>
          </p:cNvSpPr>
          <p:nvPr>
            <p:ph type="title" idx="4294967295"/>
          </p:nvPr>
        </p:nvSpPr>
        <p:spPr>
          <a:xfrm>
            <a:off x="215900" y="188913"/>
            <a:ext cx="5297488" cy="666750"/>
          </a:xfrm>
          <a:noFill/>
        </p:spPr>
        <p:txBody>
          <a:bodyPr/>
          <a:lstStyle/>
          <a:p>
            <a:pPr algn="l"/>
            <a:r>
              <a:rPr lang="zh-CN" altLang="en-US" sz="3200" b="1">
                <a:ea typeface="宋体" pitchFamily="2" charset="-122"/>
              </a:rPr>
              <a:t>中根遍历的非递归算法</a:t>
            </a:r>
          </a:p>
        </p:txBody>
      </p:sp>
      <p:sp>
        <p:nvSpPr>
          <p:cNvPr id="1480707" name="Rectangle 3"/>
          <p:cNvSpPr>
            <a:spLocks noGrp="1" noChangeArrowheads="1"/>
          </p:cNvSpPr>
          <p:nvPr>
            <p:ph type="body" idx="4294967295"/>
          </p:nvPr>
        </p:nvSpPr>
        <p:spPr>
          <a:xfrm>
            <a:off x="250825" y="908050"/>
            <a:ext cx="7993063" cy="5545138"/>
          </a:xfrm>
        </p:spPr>
        <p:txBody>
          <a:bodyPr/>
          <a:lstStyle/>
          <a:p>
            <a:pPr>
              <a:lnSpc>
                <a:spcPct val="90000"/>
              </a:lnSpc>
              <a:buFont typeface="Monotype Sorts" pitchFamily="2" charset="2"/>
              <a:buNone/>
            </a:pPr>
            <a:r>
              <a:rPr lang="zh-CN" altLang="en-US" sz="3200"/>
              <a:t>算法</a:t>
            </a:r>
            <a:r>
              <a:rPr lang="en-US" altLang="zh-CN" sz="3200"/>
              <a:t>NIO(</a:t>
            </a:r>
            <a:r>
              <a:rPr lang="en-US" altLang="zh-CN" sz="3200" i="1"/>
              <a:t> t</a:t>
            </a:r>
            <a:r>
              <a:rPr lang="en-US" altLang="zh-CN" sz="3200"/>
              <a:t> )   </a:t>
            </a:r>
            <a:r>
              <a:rPr lang="en-US" altLang="zh-CN" sz="3200">
                <a:solidFill>
                  <a:srgbClr val="FF0000"/>
                </a:solidFill>
              </a:rPr>
              <a:t>//</a:t>
            </a:r>
            <a:r>
              <a:rPr lang="zh-CN" altLang="en-US" sz="3200">
                <a:solidFill>
                  <a:srgbClr val="FF0000"/>
                </a:solidFill>
              </a:rPr>
              <a:t>消除</a:t>
            </a:r>
            <a:r>
              <a:rPr lang="en-US" altLang="zh-CN" sz="3200">
                <a:solidFill>
                  <a:srgbClr val="FF0000"/>
                </a:solidFill>
              </a:rPr>
              <a:t>GOTO</a:t>
            </a:r>
            <a:r>
              <a:rPr lang="zh-CN" altLang="en-US" sz="3200">
                <a:solidFill>
                  <a:srgbClr val="FF0000"/>
                </a:solidFill>
              </a:rPr>
              <a:t>语句</a:t>
            </a:r>
          </a:p>
          <a:p>
            <a:pPr>
              <a:lnSpc>
                <a:spcPct val="90000"/>
              </a:lnSpc>
              <a:buFont typeface="Monotype Sorts" pitchFamily="2" charset="2"/>
              <a:buNone/>
            </a:pPr>
            <a:r>
              <a:rPr lang="en-US" altLang="zh-CN" sz="3200"/>
              <a:t>NIO1. </a:t>
            </a:r>
          </a:p>
          <a:p>
            <a:pPr>
              <a:lnSpc>
                <a:spcPct val="90000"/>
              </a:lnSpc>
              <a:buFont typeface="Monotype Sorts" pitchFamily="2" charset="2"/>
              <a:buNone/>
            </a:pPr>
            <a:r>
              <a:rPr lang="en-US" altLang="zh-CN" sz="3200"/>
              <a:t>    </a:t>
            </a:r>
            <a:r>
              <a:rPr lang="en-US" altLang="zh-CN" sz="3200">
                <a:solidFill>
                  <a:schemeClr val="tx2"/>
                </a:solidFill>
              </a:rPr>
              <a:t>CREATE</a:t>
            </a:r>
            <a:r>
              <a:rPr lang="en-US" altLang="zh-CN" sz="3200"/>
              <a:t> ( </a:t>
            </a:r>
            <a:r>
              <a:rPr lang="en-US" altLang="zh-CN" sz="3200" i="1"/>
              <a:t>S</a:t>
            </a:r>
            <a:r>
              <a:rPr lang="en-US" altLang="zh-CN" sz="3200"/>
              <a:t> ).  </a:t>
            </a:r>
            <a:r>
              <a:rPr lang="en-US" altLang="zh-CN" sz="3200" i="1"/>
              <a:t>p</a:t>
            </a:r>
            <a:r>
              <a:rPr lang="en-US" altLang="zh-CN" sz="3200"/>
              <a:t> </a:t>
            </a:r>
            <a:r>
              <a:rPr lang="en-US" altLang="zh-CN" sz="3200">
                <a:sym typeface="Symbol" pitchFamily="18" charset="2"/>
              </a:rPr>
              <a:t></a:t>
            </a:r>
            <a:r>
              <a:rPr lang="en-US" altLang="zh-CN" sz="3200"/>
              <a:t> </a:t>
            </a:r>
            <a:r>
              <a:rPr lang="en-US" altLang="zh-CN" sz="3200" i="1"/>
              <a:t>t</a:t>
            </a:r>
            <a:r>
              <a:rPr lang="en-US" altLang="zh-CN" sz="3200"/>
              <a:t> . </a:t>
            </a:r>
          </a:p>
          <a:p>
            <a:pPr>
              <a:lnSpc>
                <a:spcPct val="90000"/>
              </a:lnSpc>
              <a:buFont typeface="Monotype Sorts" pitchFamily="2" charset="2"/>
              <a:buNone/>
            </a:pPr>
            <a:r>
              <a:rPr lang="en-US" altLang="zh-CN" sz="3200">
                <a:solidFill>
                  <a:schemeClr val="tx2"/>
                </a:solidFill>
              </a:rPr>
              <a:t>    WHILE</a:t>
            </a:r>
            <a:r>
              <a:rPr lang="en-US" altLang="zh-CN" sz="3200"/>
              <a:t> </a:t>
            </a:r>
            <a:r>
              <a:rPr lang="en-US" altLang="zh-CN" sz="3200" i="1"/>
              <a:t>p</a:t>
            </a:r>
            <a:r>
              <a:rPr lang="en-US" altLang="zh-CN" sz="3200"/>
              <a:t> </a:t>
            </a:r>
            <a:r>
              <a:rPr lang="en-US" altLang="zh-CN" sz="3200">
                <a:sym typeface="Symbol" pitchFamily="18" charset="2"/>
              </a:rPr>
              <a:t></a:t>
            </a:r>
            <a:r>
              <a:rPr lang="en-US" altLang="zh-CN" sz="3200"/>
              <a:t> </a:t>
            </a:r>
            <a:r>
              <a:rPr lang="en-US" altLang="zh-CN" sz="3200">
                <a:sym typeface="Symbol" pitchFamily="18" charset="2"/>
              </a:rPr>
              <a:t> </a:t>
            </a:r>
            <a:r>
              <a:rPr lang="en-US" altLang="zh-CN" sz="3200">
                <a:solidFill>
                  <a:schemeClr val="tx2"/>
                </a:solidFill>
                <a:sym typeface="Symbol" pitchFamily="18" charset="2"/>
              </a:rPr>
              <a:t>OR</a:t>
            </a:r>
            <a:r>
              <a:rPr lang="en-US" altLang="zh-CN" sz="3200">
                <a:sym typeface="Symbol" pitchFamily="18" charset="2"/>
              </a:rPr>
              <a:t> </a:t>
            </a:r>
            <a:r>
              <a:rPr lang="en-US" altLang="zh-CN" sz="3200" i="1"/>
              <a:t>S</a:t>
            </a:r>
            <a:r>
              <a:rPr lang="zh-CN" altLang="en-US" sz="3200"/>
              <a:t>非空 </a:t>
            </a:r>
            <a:r>
              <a:rPr lang="en-US" altLang="zh-CN" sz="3200">
                <a:solidFill>
                  <a:schemeClr val="tx2"/>
                </a:solidFill>
              </a:rPr>
              <a:t>DO</a:t>
            </a:r>
            <a:endParaRPr lang="en-US" altLang="zh-CN" sz="3200"/>
          </a:p>
          <a:p>
            <a:pPr>
              <a:lnSpc>
                <a:spcPct val="90000"/>
              </a:lnSpc>
              <a:buFont typeface="Monotype Sorts" pitchFamily="2" charset="2"/>
              <a:buNone/>
            </a:pPr>
            <a:r>
              <a:rPr lang="en-US" altLang="zh-CN" sz="3200"/>
              <a:t>     (    </a:t>
            </a:r>
            <a:r>
              <a:rPr lang="en-US" altLang="zh-CN" sz="3200">
                <a:solidFill>
                  <a:schemeClr val="tx2"/>
                </a:solidFill>
              </a:rPr>
              <a:t>WHILE</a:t>
            </a:r>
            <a:r>
              <a:rPr lang="en-US" altLang="zh-CN" sz="3200"/>
              <a:t> </a:t>
            </a:r>
            <a:r>
              <a:rPr lang="en-US" altLang="zh-CN" sz="3200" i="1"/>
              <a:t>p</a:t>
            </a:r>
            <a:r>
              <a:rPr lang="en-US" altLang="zh-CN" sz="3200"/>
              <a:t> </a:t>
            </a:r>
            <a:r>
              <a:rPr lang="en-US" altLang="zh-CN" sz="3200">
                <a:sym typeface="Symbol" pitchFamily="18" charset="2"/>
              </a:rPr>
              <a:t></a:t>
            </a:r>
            <a:r>
              <a:rPr lang="en-US" altLang="zh-CN" sz="3200"/>
              <a:t> </a:t>
            </a:r>
            <a:r>
              <a:rPr lang="en-US" altLang="zh-CN" sz="3200">
                <a:sym typeface="Symbol" pitchFamily="18" charset="2"/>
              </a:rPr>
              <a:t></a:t>
            </a:r>
            <a:r>
              <a:rPr lang="en-US" altLang="zh-CN" sz="3200"/>
              <a:t> </a:t>
            </a:r>
            <a:r>
              <a:rPr lang="en-US" altLang="zh-CN" sz="3200">
                <a:solidFill>
                  <a:schemeClr val="tx2"/>
                </a:solidFill>
              </a:rPr>
              <a:t>DO</a:t>
            </a:r>
          </a:p>
          <a:p>
            <a:pPr>
              <a:lnSpc>
                <a:spcPct val="90000"/>
              </a:lnSpc>
              <a:buFont typeface="Monotype Sorts" pitchFamily="2" charset="2"/>
              <a:buNone/>
            </a:pPr>
            <a:r>
              <a:rPr lang="en-US" altLang="zh-CN" sz="3200"/>
              <a:t>                ( </a:t>
            </a:r>
            <a:r>
              <a:rPr lang="en-US" altLang="zh-CN" sz="3200" i="1"/>
              <a:t>S</a:t>
            </a:r>
            <a:r>
              <a:rPr lang="en-US" altLang="zh-CN" sz="3200"/>
              <a:t> </a:t>
            </a:r>
            <a:r>
              <a:rPr lang="en-US" altLang="zh-CN" sz="3200">
                <a:sym typeface="Symbol" pitchFamily="18" charset="2"/>
              </a:rPr>
              <a:t></a:t>
            </a:r>
            <a:r>
              <a:rPr lang="en-US" altLang="zh-CN" sz="3200"/>
              <a:t> </a:t>
            </a:r>
            <a:r>
              <a:rPr lang="en-US" altLang="zh-CN" sz="3200" i="1"/>
              <a:t>p</a:t>
            </a:r>
            <a:r>
              <a:rPr lang="en-US" altLang="zh-CN" sz="3200"/>
              <a:t> .  </a:t>
            </a:r>
            <a:r>
              <a:rPr lang="en-US" altLang="zh-CN" sz="3200" i="1"/>
              <a:t>p</a:t>
            </a:r>
            <a:r>
              <a:rPr lang="en-US" altLang="zh-CN" sz="3200"/>
              <a:t> </a:t>
            </a:r>
            <a:r>
              <a:rPr lang="en-US" altLang="zh-CN" sz="3200">
                <a:sym typeface="Symbol" pitchFamily="18" charset="2"/>
              </a:rPr>
              <a:t></a:t>
            </a:r>
            <a:r>
              <a:rPr lang="en-US" altLang="zh-CN" sz="3200"/>
              <a:t> </a:t>
            </a:r>
            <a:r>
              <a:rPr lang="en-US" altLang="zh-CN" sz="3200" i="1"/>
              <a:t>Left</a:t>
            </a:r>
            <a:r>
              <a:rPr lang="en-US" altLang="zh-CN" sz="3200"/>
              <a:t> ( </a:t>
            </a:r>
            <a:r>
              <a:rPr lang="en-US" altLang="zh-CN" sz="3200" i="1"/>
              <a:t>p</a:t>
            </a:r>
            <a:r>
              <a:rPr lang="en-US" altLang="zh-CN" sz="3200"/>
              <a:t>) . )</a:t>
            </a:r>
          </a:p>
          <a:p>
            <a:pPr>
              <a:lnSpc>
                <a:spcPct val="90000"/>
              </a:lnSpc>
              <a:buFont typeface="Monotype Sorts" pitchFamily="2" charset="2"/>
              <a:buNone/>
            </a:pPr>
            <a:r>
              <a:rPr lang="en-US" altLang="zh-CN" sz="3200" i="1"/>
              <a:t>           p</a:t>
            </a:r>
            <a:r>
              <a:rPr lang="en-US" altLang="zh-CN" sz="3200"/>
              <a:t> </a:t>
            </a:r>
            <a:r>
              <a:rPr lang="en-US" altLang="zh-CN" sz="3200">
                <a:sym typeface="Symbol" pitchFamily="18" charset="2"/>
              </a:rPr>
              <a:t></a:t>
            </a:r>
            <a:r>
              <a:rPr lang="en-US" altLang="zh-CN" sz="3200"/>
              <a:t> </a:t>
            </a:r>
            <a:r>
              <a:rPr lang="en-US" altLang="zh-CN" sz="3200" i="1"/>
              <a:t>S</a:t>
            </a:r>
            <a:r>
              <a:rPr lang="en-US" altLang="zh-CN" sz="3200"/>
              <a:t> .</a:t>
            </a:r>
          </a:p>
          <a:p>
            <a:pPr>
              <a:lnSpc>
                <a:spcPct val="90000"/>
              </a:lnSpc>
              <a:buFont typeface="Monotype Sorts" pitchFamily="2" charset="2"/>
              <a:buNone/>
            </a:pPr>
            <a:r>
              <a:rPr lang="en-US" altLang="zh-CN" sz="3200"/>
              <a:t>           PRINT (</a:t>
            </a:r>
            <a:r>
              <a:rPr lang="en-US" altLang="zh-CN" sz="3200" i="1"/>
              <a:t>Data</a:t>
            </a:r>
            <a:r>
              <a:rPr lang="en-US" altLang="zh-CN" sz="3200"/>
              <a:t> ( </a:t>
            </a:r>
            <a:r>
              <a:rPr lang="en-US" altLang="zh-CN" sz="3200" i="1"/>
              <a:t>p</a:t>
            </a:r>
            <a:r>
              <a:rPr lang="en-US" altLang="zh-CN" sz="3200"/>
              <a:t> ) ). </a:t>
            </a:r>
          </a:p>
          <a:p>
            <a:pPr>
              <a:lnSpc>
                <a:spcPct val="90000"/>
              </a:lnSpc>
              <a:buFont typeface="Monotype Sorts" pitchFamily="2" charset="2"/>
              <a:buNone/>
            </a:pPr>
            <a:r>
              <a:rPr lang="en-US" altLang="zh-CN" sz="3200"/>
              <a:t>           </a:t>
            </a:r>
            <a:r>
              <a:rPr lang="en-US" altLang="zh-CN" sz="3200" i="1"/>
              <a:t>p</a:t>
            </a:r>
            <a:r>
              <a:rPr lang="en-US" altLang="zh-CN" sz="3200"/>
              <a:t> </a:t>
            </a:r>
            <a:r>
              <a:rPr lang="en-US" altLang="zh-CN" sz="3200">
                <a:sym typeface="Symbol" pitchFamily="18" charset="2"/>
              </a:rPr>
              <a:t></a:t>
            </a:r>
            <a:r>
              <a:rPr lang="en-US" altLang="zh-CN" sz="3200"/>
              <a:t> </a:t>
            </a:r>
            <a:r>
              <a:rPr lang="en-US" altLang="zh-CN" sz="3200" i="1"/>
              <a:t>Right</a:t>
            </a:r>
            <a:r>
              <a:rPr lang="en-US" altLang="zh-CN" sz="3200"/>
              <a:t> ( </a:t>
            </a:r>
            <a:r>
              <a:rPr lang="en-US" altLang="zh-CN" sz="3200" i="1"/>
              <a:t>p</a:t>
            </a:r>
            <a:r>
              <a:rPr lang="en-US" altLang="zh-CN" sz="3200"/>
              <a:t> ). </a:t>
            </a:r>
          </a:p>
          <a:p>
            <a:pPr>
              <a:lnSpc>
                <a:spcPct val="90000"/>
              </a:lnSpc>
              <a:buFont typeface="Monotype Sorts" pitchFamily="2" charset="2"/>
              <a:buNone/>
            </a:pPr>
            <a:r>
              <a:rPr lang="en-US" altLang="zh-CN" sz="3200"/>
              <a:t>     )▐</a:t>
            </a:r>
          </a:p>
        </p:txBody>
      </p:sp>
    </p:spTree>
  </p:cSld>
  <p:clrMapOvr>
    <a:masterClrMapping/>
  </p:clrMapOvr>
  <p:transition>
    <p:strips dir="ru"/>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body" idx="4294967295"/>
          </p:nvPr>
        </p:nvSpPr>
        <p:spPr>
          <a:xfrm>
            <a:off x="431800" y="1712913"/>
            <a:ext cx="8424863" cy="3263900"/>
          </a:xfrm>
        </p:spPr>
        <p:txBody>
          <a:bodyPr lIns="91440" tIns="45720" rIns="91440" bIns="45720"/>
          <a:lstStyle/>
          <a:p>
            <a:pPr marL="0" indent="0" algn="just" eaLnBrk="1" hangingPunct="1">
              <a:lnSpc>
                <a:spcPct val="120000"/>
              </a:lnSpc>
              <a:buFont typeface="Monotype Sorts" pitchFamily="2" charset="2"/>
              <a:buNone/>
            </a:pPr>
            <a:r>
              <a:rPr lang="zh-CN" altLang="en-US" sz="3200" smtClean="0"/>
              <a:t>将森林中每一棵树转换成二叉树， 因为每棵二叉树之根结点的右子树均为空，故可将第一棵二叉树的根结点视为</a:t>
            </a:r>
            <a:r>
              <a:rPr lang="zh-CN" altLang="en-US" sz="3200" smtClean="0">
                <a:solidFill>
                  <a:srgbClr val="FF0000"/>
                </a:solidFill>
              </a:rPr>
              <a:t>总根</a:t>
            </a:r>
            <a:r>
              <a:rPr lang="zh-CN" altLang="en-US" sz="3200" smtClean="0"/>
              <a:t>，将其他二叉树的根结点彼此视为兄弟，依次从左到右连接在一起。</a:t>
            </a:r>
          </a:p>
        </p:txBody>
      </p:sp>
      <p:sp>
        <p:nvSpPr>
          <p:cNvPr id="201731" name="Text Box 4"/>
          <p:cNvSpPr txBox="1">
            <a:spLocks noChangeArrowheads="1"/>
          </p:cNvSpPr>
          <p:nvPr/>
        </p:nvSpPr>
        <p:spPr bwMode="auto">
          <a:xfrm>
            <a:off x="503238" y="657225"/>
            <a:ext cx="5868987" cy="641350"/>
          </a:xfrm>
          <a:prstGeom prst="rect">
            <a:avLst/>
          </a:prstGeom>
          <a:noFill/>
          <a:ln w="9525" algn="ctr">
            <a:noFill/>
            <a:miter lim="800000"/>
            <a:headEnd/>
            <a:tailEnd/>
          </a:ln>
        </p:spPr>
        <p:txBody>
          <a:bodyPr>
            <a:spAutoFit/>
          </a:bodyPr>
          <a:lstStyle/>
          <a:p>
            <a:pPr marL="342900" indent="-342900" eaLnBrk="1" hangingPunct="1">
              <a:spcBef>
                <a:spcPct val="50000"/>
              </a:spcBef>
              <a:buClr>
                <a:schemeClr val="bg2"/>
              </a:buClr>
              <a:buSzPct val="75000"/>
              <a:buFont typeface="Wingdings" pitchFamily="2" charset="2"/>
              <a:buNone/>
            </a:pPr>
            <a:r>
              <a:rPr lang="en-US" altLang="zh-CN" sz="3600" b="1">
                <a:solidFill>
                  <a:schemeClr val="tx2"/>
                </a:solidFill>
                <a:latin typeface="Times New Roman" pitchFamily="18" charset="0"/>
              </a:rPr>
              <a:t>2. </a:t>
            </a:r>
            <a:r>
              <a:rPr lang="zh-CN" altLang="en-US" sz="3600" b="1">
                <a:solidFill>
                  <a:schemeClr val="tx2"/>
                </a:solidFill>
                <a:latin typeface="Times New Roman" pitchFamily="18" charset="0"/>
              </a:rPr>
              <a:t>森林转换成二叉树</a:t>
            </a:r>
            <a:r>
              <a:rPr lang="en-US" altLang="zh-CN" sz="3600" b="1">
                <a:solidFill>
                  <a:schemeClr val="tx2"/>
                </a:solidFill>
                <a:latin typeface="Times New Roman" pitchFamily="18" charset="0"/>
              </a:rPr>
              <a:t>(</a:t>
            </a:r>
            <a:r>
              <a:rPr lang="zh-CN" altLang="en-US" sz="3600" b="1">
                <a:solidFill>
                  <a:schemeClr val="tx2"/>
                </a:solidFill>
                <a:latin typeface="Times New Roman" pitchFamily="18" charset="0"/>
              </a:rPr>
              <a:t>方法</a:t>
            </a:r>
            <a:r>
              <a:rPr lang="en-US" altLang="zh-CN" sz="3600" b="1">
                <a:solidFill>
                  <a:schemeClr val="tx2"/>
                </a:solidFill>
                <a:latin typeface="Times New Roman" pitchFamily="18" charset="0"/>
              </a:rPr>
              <a:t>2)</a:t>
            </a:r>
          </a:p>
        </p:txBody>
      </p:sp>
    </p:spTree>
  </p:cSld>
  <p:clrMapOvr>
    <a:masterClrMapping/>
  </p:clrMapOvr>
  <p:transition>
    <p:strips dir="ru"/>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729288" y="2697163"/>
            <a:ext cx="3198812" cy="2806700"/>
            <a:chOff x="1344" y="1920"/>
            <a:chExt cx="2180" cy="1968"/>
          </a:xfrm>
        </p:grpSpPr>
        <p:sp>
          <p:nvSpPr>
            <p:cNvPr id="202859" name="Text Box 3"/>
            <p:cNvSpPr txBox="1">
              <a:spLocks noChangeArrowheads="1"/>
            </p:cNvSpPr>
            <p:nvPr/>
          </p:nvSpPr>
          <p:spPr bwMode="auto">
            <a:xfrm>
              <a:off x="1344" y="3216"/>
              <a:ext cx="1056" cy="320"/>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2400" b="1">
                  <a:latin typeface="Times New Roman" pitchFamily="18" charset="0"/>
                  <a:ea typeface="幼圆" pitchFamily="49" charset="-122"/>
                </a:rPr>
                <a:t>二叉树</a:t>
              </a:r>
            </a:p>
          </p:txBody>
        </p:sp>
        <p:grpSp>
          <p:nvGrpSpPr>
            <p:cNvPr id="3" name="Group 4"/>
            <p:cNvGrpSpPr>
              <a:grpSpLocks/>
            </p:cNvGrpSpPr>
            <p:nvPr/>
          </p:nvGrpSpPr>
          <p:grpSpPr bwMode="auto">
            <a:xfrm>
              <a:off x="2688" y="1920"/>
              <a:ext cx="836" cy="1968"/>
              <a:chOff x="2688" y="1920"/>
              <a:chExt cx="836" cy="1968"/>
            </a:xfrm>
          </p:grpSpPr>
          <p:grpSp>
            <p:nvGrpSpPr>
              <p:cNvPr id="4" name="Group 5"/>
              <p:cNvGrpSpPr>
                <a:grpSpLocks/>
              </p:cNvGrpSpPr>
              <p:nvPr/>
            </p:nvGrpSpPr>
            <p:grpSpPr bwMode="auto">
              <a:xfrm>
                <a:off x="2688" y="2112"/>
                <a:ext cx="836" cy="1776"/>
                <a:chOff x="3936" y="576"/>
                <a:chExt cx="836" cy="1776"/>
              </a:xfrm>
            </p:grpSpPr>
            <p:grpSp>
              <p:nvGrpSpPr>
                <p:cNvPr id="5" name="Group 6"/>
                <p:cNvGrpSpPr>
                  <a:grpSpLocks/>
                </p:cNvGrpSpPr>
                <p:nvPr/>
              </p:nvGrpSpPr>
              <p:grpSpPr bwMode="auto">
                <a:xfrm>
                  <a:off x="4320" y="576"/>
                  <a:ext cx="338" cy="363"/>
                  <a:chOff x="4320" y="576"/>
                  <a:chExt cx="338" cy="363"/>
                </a:xfrm>
              </p:grpSpPr>
              <p:sp>
                <p:nvSpPr>
                  <p:cNvPr id="202876" name="Oval 7"/>
                  <p:cNvSpPr>
                    <a:spLocks noChangeArrowheads="1"/>
                  </p:cNvSpPr>
                  <p:nvPr/>
                </p:nvSpPr>
                <p:spPr bwMode="auto">
                  <a:xfrm>
                    <a:off x="4320" y="603"/>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77" name="Text Box 8"/>
                  <p:cNvSpPr txBox="1">
                    <a:spLocks noChangeArrowheads="1"/>
                  </p:cNvSpPr>
                  <p:nvPr/>
                </p:nvSpPr>
                <p:spPr bwMode="auto">
                  <a:xfrm>
                    <a:off x="4322" y="576"/>
                    <a:ext cx="336" cy="320"/>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2400" b="1">
                        <a:latin typeface="Times New Roman" pitchFamily="18" charset="0"/>
                        <a:ea typeface="幼圆" pitchFamily="49" charset="-122"/>
                      </a:rPr>
                      <a:t>G</a:t>
                    </a:r>
                  </a:p>
                </p:txBody>
              </p:sp>
            </p:grpSp>
            <p:grpSp>
              <p:nvGrpSpPr>
                <p:cNvPr id="6" name="Group 9"/>
                <p:cNvGrpSpPr>
                  <a:grpSpLocks/>
                </p:cNvGrpSpPr>
                <p:nvPr/>
              </p:nvGrpSpPr>
              <p:grpSpPr bwMode="auto">
                <a:xfrm>
                  <a:off x="4032" y="1968"/>
                  <a:ext cx="360" cy="384"/>
                  <a:chOff x="4224" y="1152"/>
                  <a:chExt cx="360" cy="384"/>
                </a:xfrm>
              </p:grpSpPr>
              <p:sp>
                <p:nvSpPr>
                  <p:cNvPr id="202874" name="Oval 10"/>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75" name="Text Box 11"/>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J</a:t>
                    </a:r>
                  </a:p>
                </p:txBody>
              </p:sp>
            </p:grpSp>
            <p:grpSp>
              <p:nvGrpSpPr>
                <p:cNvPr id="7" name="Group 12"/>
                <p:cNvGrpSpPr>
                  <a:grpSpLocks/>
                </p:cNvGrpSpPr>
                <p:nvPr/>
              </p:nvGrpSpPr>
              <p:grpSpPr bwMode="auto">
                <a:xfrm>
                  <a:off x="3936" y="1083"/>
                  <a:ext cx="336" cy="384"/>
                  <a:chOff x="3936" y="1083"/>
                  <a:chExt cx="336" cy="384"/>
                </a:xfrm>
              </p:grpSpPr>
              <p:sp>
                <p:nvSpPr>
                  <p:cNvPr id="202872" name="Oval 13"/>
                  <p:cNvSpPr>
                    <a:spLocks noChangeArrowheads="1"/>
                  </p:cNvSpPr>
                  <p:nvPr/>
                </p:nvSpPr>
                <p:spPr bwMode="auto">
                  <a:xfrm>
                    <a:off x="3936" y="11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73" name="Text Box 14"/>
                  <p:cNvSpPr txBox="1">
                    <a:spLocks noChangeArrowheads="1"/>
                  </p:cNvSpPr>
                  <p:nvPr/>
                </p:nvSpPr>
                <p:spPr bwMode="auto">
                  <a:xfrm>
                    <a:off x="3936" y="1083"/>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H</a:t>
                    </a:r>
                  </a:p>
                </p:txBody>
              </p:sp>
            </p:grpSp>
            <p:grpSp>
              <p:nvGrpSpPr>
                <p:cNvPr id="8" name="Group 15"/>
                <p:cNvGrpSpPr>
                  <a:grpSpLocks/>
                </p:cNvGrpSpPr>
                <p:nvPr/>
              </p:nvGrpSpPr>
              <p:grpSpPr bwMode="auto">
                <a:xfrm>
                  <a:off x="4368" y="1488"/>
                  <a:ext cx="404" cy="384"/>
                  <a:chOff x="4348" y="1584"/>
                  <a:chExt cx="404" cy="384"/>
                </a:xfrm>
              </p:grpSpPr>
              <p:sp>
                <p:nvSpPr>
                  <p:cNvPr id="202870" name="Oval 16"/>
                  <p:cNvSpPr>
                    <a:spLocks noChangeArrowheads="1"/>
                  </p:cNvSpPr>
                  <p:nvPr/>
                </p:nvSpPr>
                <p:spPr bwMode="auto">
                  <a:xfrm>
                    <a:off x="4348" y="1632"/>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71" name="Text Box 17"/>
                  <p:cNvSpPr txBox="1">
                    <a:spLocks noChangeArrowheads="1"/>
                  </p:cNvSpPr>
                  <p:nvPr/>
                </p:nvSpPr>
                <p:spPr bwMode="auto">
                  <a:xfrm>
                    <a:off x="4416" y="1584"/>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I</a:t>
                    </a:r>
                  </a:p>
                </p:txBody>
              </p:sp>
            </p:grpSp>
            <p:sp>
              <p:nvSpPr>
                <p:cNvPr id="202869" name="Line 18"/>
                <p:cNvSpPr>
                  <a:spLocks noChangeShapeType="1"/>
                </p:cNvSpPr>
                <p:nvPr/>
              </p:nvSpPr>
              <p:spPr bwMode="auto">
                <a:xfrm flipH="1">
                  <a:off x="4224" y="891"/>
                  <a:ext cx="192" cy="288"/>
                </a:xfrm>
                <a:prstGeom prst="line">
                  <a:avLst/>
                </a:prstGeom>
                <a:noFill/>
                <a:ln w="31750" cap="sq">
                  <a:solidFill>
                    <a:srgbClr val="26665A"/>
                  </a:solidFill>
                  <a:round/>
                  <a:headEnd type="none" w="sm" len="sm"/>
                  <a:tailEnd type="none" w="med" len="lg"/>
                </a:ln>
              </p:spPr>
              <p:txBody>
                <a:bodyPr wrap="none"/>
                <a:lstStyle/>
                <a:p>
                  <a:endParaRPr lang="zh-CN" altLang="en-US"/>
                </a:p>
              </p:txBody>
            </p:sp>
          </p:grpSp>
          <p:sp>
            <p:nvSpPr>
              <p:cNvPr id="202862" name="Line 19"/>
              <p:cNvSpPr>
                <a:spLocks noChangeShapeType="1"/>
              </p:cNvSpPr>
              <p:nvPr/>
            </p:nvSpPr>
            <p:spPr bwMode="auto">
              <a:xfrm>
                <a:off x="2832" y="1920"/>
                <a:ext cx="288" cy="288"/>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2863" name="Line 20"/>
              <p:cNvSpPr>
                <a:spLocks noChangeShapeType="1"/>
              </p:cNvSpPr>
              <p:nvPr/>
            </p:nvSpPr>
            <p:spPr bwMode="auto">
              <a:xfrm>
                <a:off x="2976" y="2928"/>
                <a:ext cx="192" cy="192"/>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2864" name="Line 21"/>
              <p:cNvSpPr>
                <a:spLocks noChangeShapeType="1"/>
              </p:cNvSpPr>
              <p:nvPr/>
            </p:nvSpPr>
            <p:spPr bwMode="auto">
              <a:xfrm flipH="1">
                <a:off x="3072" y="3408"/>
                <a:ext cx="144" cy="192"/>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grpSp>
        <p:nvGrpSpPr>
          <p:cNvPr id="9" name="Group 22"/>
          <p:cNvGrpSpPr>
            <a:grpSpLocks/>
          </p:cNvGrpSpPr>
          <p:nvPr/>
        </p:nvGrpSpPr>
        <p:grpSpPr bwMode="auto">
          <a:xfrm>
            <a:off x="6997700" y="2012950"/>
            <a:ext cx="1020763" cy="1436688"/>
            <a:chOff x="2208" y="1440"/>
            <a:chExt cx="696" cy="1008"/>
          </a:xfrm>
        </p:grpSpPr>
        <p:grpSp>
          <p:nvGrpSpPr>
            <p:cNvPr id="10" name="Group 23"/>
            <p:cNvGrpSpPr>
              <a:grpSpLocks/>
            </p:cNvGrpSpPr>
            <p:nvPr/>
          </p:nvGrpSpPr>
          <p:grpSpPr bwMode="auto">
            <a:xfrm>
              <a:off x="2256" y="2064"/>
              <a:ext cx="360" cy="384"/>
              <a:chOff x="4224" y="1152"/>
              <a:chExt cx="360" cy="384"/>
            </a:xfrm>
          </p:grpSpPr>
          <p:sp>
            <p:nvSpPr>
              <p:cNvPr id="202857" name="Oval 2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58" name="Text Box 25"/>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F</a:t>
                </a:r>
              </a:p>
            </p:txBody>
          </p:sp>
        </p:grpSp>
        <p:grpSp>
          <p:nvGrpSpPr>
            <p:cNvPr id="11" name="Group 26"/>
            <p:cNvGrpSpPr>
              <a:grpSpLocks/>
            </p:cNvGrpSpPr>
            <p:nvPr/>
          </p:nvGrpSpPr>
          <p:grpSpPr bwMode="auto">
            <a:xfrm>
              <a:off x="2544" y="1584"/>
              <a:ext cx="360" cy="384"/>
              <a:chOff x="4224" y="1152"/>
              <a:chExt cx="360" cy="384"/>
            </a:xfrm>
          </p:grpSpPr>
          <p:sp>
            <p:nvSpPr>
              <p:cNvPr id="202855" name="Oval 2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56" name="Text Box 28"/>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E</a:t>
                </a:r>
              </a:p>
            </p:txBody>
          </p:sp>
        </p:grpSp>
        <p:sp>
          <p:nvSpPr>
            <p:cNvPr id="202853" name="Line 29"/>
            <p:cNvSpPr>
              <a:spLocks noChangeShapeType="1"/>
            </p:cNvSpPr>
            <p:nvPr/>
          </p:nvSpPr>
          <p:spPr bwMode="auto">
            <a:xfrm flipH="1">
              <a:off x="2496" y="1968"/>
              <a:ext cx="144" cy="144"/>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2854" name="Line 30"/>
            <p:cNvSpPr>
              <a:spLocks noChangeShapeType="1"/>
            </p:cNvSpPr>
            <p:nvPr/>
          </p:nvSpPr>
          <p:spPr bwMode="auto">
            <a:xfrm>
              <a:off x="2208" y="1440"/>
              <a:ext cx="336" cy="240"/>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12" name="Group 31"/>
          <p:cNvGrpSpPr>
            <a:grpSpLocks/>
          </p:cNvGrpSpPr>
          <p:nvPr/>
        </p:nvGrpSpPr>
        <p:grpSpPr bwMode="auto">
          <a:xfrm>
            <a:off x="5616575" y="1592263"/>
            <a:ext cx="1584325" cy="2600325"/>
            <a:chOff x="1296" y="1152"/>
            <a:chExt cx="1080" cy="1824"/>
          </a:xfrm>
        </p:grpSpPr>
        <p:sp>
          <p:nvSpPr>
            <p:cNvPr id="202837" name="Oval 32"/>
            <p:cNvSpPr>
              <a:spLocks noChangeArrowheads="1"/>
            </p:cNvSpPr>
            <p:nvPr/>
          </p:nvSpPr>
          <p:spPr bwMode="auto">
            <a:xfrm>
              <a:off x="1896"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38" name="Text Box 33"/>
            <p:cNvSpPr txBox="1">
              <a:spLocks noChangeArrowheads="1"/>
            </p:cNvSpPr>
            <p:nvPr/>
          </p:nvSpPr>
          <p:spPr bwMode="auto">
            <a:xfrm>
              <a:off x="1920" y="1152"/>
              <a:ext cx="336" cy="321"/>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2400" b="1">
                  <a:latin typeface="Times New Roman" pitchFamily="18" charset="0"/>
                  <a:ea typeface="幼圆" pitchFamily="49" charset="-122"/>
                </a:rPr>
                <a:t>A</a:t>
              </a:r>
            </a:p>
          </p:txBody>
        </p:sp>
        <p:grpSp>
          <p:nvGrpSpPr>
            <p:cNvPr id="13" name="Group 34"/>
            <p:cNvGrpSpPr>
              <a:grpSpLocks/>
            </p:cNvGrpSpPr>
            <p:nvPr/>
          </p:nvGrpSpPr>
          <p:grpSpPr bwMode="auto">
            <a:xfrm>
              <a:off x="1632" y="2064"/>
              <a:ext cx="360" cy="384"/>
              <a:chOff x="4224" y="1152"/>
              <a:chExt cx="360" cy="384"/>
            </a:xfrm>
          </p:grpSpPr>
          <p:sp>
            <p:nvSpPr>
              <p:cNvPr id="202849" name="Oval 3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50" name="Text Box 36"/>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C</a:t>
                </a:r>
              </a:p>
            </p:txBody>
          </p:sp>
        </p:grpSp>
        <p:grpSp>
          <p:nvGrpSpPr>
            <p:cNvPr id="14" name="Group 37"/>
            <p:cNvGrpSpPr>
              <a:grpSpLocks/>
            </p:cNvGrpSpPr>
            <p:nvPr/>
          </p:nvGrpSpPr>
          <p:grpSpPr bwMode="auto">
            <a:xfrm>
              <a:off x="1296" y="1584"/>
              <a:ext cx="360" cy="384"/>
              <a:chOff x="4224" y="1152"/>
              <a:chExt cx="360" cy="384"/>
            </a:xfrm>
          </p:grpSpPr>
          <p:sp>
            <p:nvSpPr>
              <p:cNvPr id="202847" name="Oval 3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48" name="Text Box 39"/>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B</a:t>
                </a:r>
              </a:p>
            </p:txBody>
          </p:sp>
        </p:grpSp>
        <p:grpSp>
          <p:nvGrpSpPr>
            <p:cNvPr id="15" name="Group 40"/>
            <p:cNvGrpSpPr>
              <a:grpSpLocks/>
            </p:cNvGrpSpPr>
            <p:nvPr/>
          </p:nvGrpSpPr>
          <p:grpSpPr bwMode="auto">
            <a:xfrm>
              <a:off x="2016" y="2592"/>
              <a:ext cx="360" cy="384"/>
              <a:chOff x="4224" y="1152"/>
              <a:chExt cx="360" cy="384"/>
            </a:xfrm>
          </p:grpSpPr>
          <p:sp>
            <p:nvSpPr>
              <p:cNvPr id="202845" name="Oval 4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46" name="Text Box 42"/>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D</a:t>
                </a:r>
              </a:p>
            </p:txBody>
          </p:sp>
        </p:grpSp>
        <p:sp>
          <p:nvSpPr>
            <p:cNvPr id="202842" name="Line 43"/>
            <p:cNvSpPr>
              <a:spLocks noChangeShapeType="1"/>
            </p:cNvSpPr>
            <p:nvPr/>
          </p:nvSpPr>
          <p:spPr bwMode="auto">
            <a:xfrm flipH="1">
              <a:off x="1632" y="1488"/>
              <a:ext cx="288" cy="192"/>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2843" name="Line 44"/>
            <p:cNvSpPr>
              <a:spLocks noChangeShapeType="1"/>
            </p:cNvSpPr>
            <p:nvPr/>
          </p:nvSpPr>
          <p:spPr bwMode="auto">
            <a:xfrm>
              <a:off x="1920" y="2400"/>
              <a:ext cx="24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2844" name="Line 45"/>
            <p:cNvSpPr>
              <a:spLocks noChangeShapeType="1"/>
            </p:cNvSpPr>
            <p:nvPr/>
          </p:nvSpPr>
          <p:spPr bwMode="auto">
            <a:xfrm>
              <a:off x="1536" y="1968"/>
              <a:ext cx="144" cy="144"/>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16" name="Group 46"/>
          <p:cNvGrpSpPr>
            <a:grpSpLocks/>
          </p:cNvGrpSpPr>
          <p:nvPr/>
        </p:nvGrpSpPr>
        <p:grpSpPr bwMode="auto">
          <a:xfrm>
            <a:off x="323850" y="476250"/>
            <a:ext cx="1901825" cy="1309688"/>
            <a:chOff x="3216" y="1248"/>
            <a:chExt cx="1512" cy="960"/>
          </a:xfrm>
        </p:grpSpPr>
        <p:grpSp>
          <p:nvGrpSpPr>
            <p:cNvPr id="17" name="Group 47"/>
            <p:cNvGrpSpPr>
              <a:grpSpLocks/>
            </p:cNvGrpSpPr>
            <p:nvPr/>
          </p:nvGrpSpPr>
          <p:grpSpPr bwMode="auto">
            <a:xfrm>
              <a:off x="3792" y="1248"/>
              <a:ext cx="360" cy="384"/>
              <a:chOff x="4224" y="1152"/>
              <a:chExt cx="360" cy="384"/>
            </a:xfrm>
          </p:grpSpPr>
          <p:sp>
            <p:nvSpPr>
              <p:cNvPr id="202835" name="Oval 4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36" name="Text Box 49"/>
              <p:cNvSpPr txBox="1">
                <a:spLocks noChangeArrowheads="1"/>
              </p:cNvSpPr>
              <p:nvPr/>
            </p:nvSpPr>
            <p:spPr bwMode="auto">
              <a:xfrm>
                <a:off x="4248" y="1152"/>
                <a:ext cx="336" cy="33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2400" b="1">
                    <a:latin typeface="Times New Roman" pitchFamily="18" charset="0"/>
                    <a:ea typeface="幼圆" pitchFamily="49" charset="-122"/>
                  </a:rPr>
                  <a:t>A</a:t>
                </a:r>
              </a:p>
            </p:txBody>
          </p:sp>
        </p:grpSp>
        <p:grpSp>
          <p:nvGrpSpPr>
            <p:cNvPr id="18" name="Group 50"/>
            <p:cNvGrpSpPr>
              <a:grpSpLocks/>
            </p:cNvGrpSpPr>
            <p:nvPr/>
          </p:nvGrpSpPr>
          <p:grpSpPr bwMode="auto">
            <a:xfrm>
              <a:off x="3792" y="1824"/>
              <a:ext cx="360" cy="384"/>
              <a:chOff x="4224" y="1152"/>
              <a:chExt cx="360" cy="384"/>
            </a:xfrm>
          </p:grpSpPr>
          <p:sp>
            <p:nvSpPr>
              <p:cNvPr id="202833" name="Oval 5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34" name="Text Box 52"/>
              <p:cNvSpPr txBox="1">
                <a:spLocks noChangeArrowheads="1"/>
              </p:cNvSpPr>
              <p:nvPr/>
            </p:nvSpPr>
            <p:spPr bwMode="auto">
              <a:xfrm>
                <a:off x="4248" y="1152"/>
                <a:ext cx="336" cy="362"/>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C</a:t>
                </a:r>
              </a:p>
            </p:txBody>
          </p:sp>
        </p:grpSp>
        <p:grpSp>
          <p:nvGrpSpPr>
            <p:cNvPr id="19" name="Group 53"/>
            <p:cNvGrpSpPr>
              <a:grpSpLocks/>
            </p:cNvGrpSpPr>
            <p:nvPr/>
          </p:nvGrpSpPr>
          <p:grpSpPr bwMode="auto">
            <a:xfrm>
              <a:off x="3216" y="1824"/>
              <a:ext cx="360" cy="384"/>
              <a:chOff x="4224" y="1152"/>
              <a:chExt cx="360" cy="384"/>
            </a:xfrm>
          </p:grpSpPr>
          <p:sp>
            <p:nvSpPr>
              <p:cNvPr id="202831" name="Oval 5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32" name="Text Box 55"/>
              <p:cNvSpPr txBox="1">
                <a:spLocks noChangeArrowheads="1"/>
              </p:cNvSpPr>
              <p:nvPr/>
            </p:nvSpPr>
            <p:spPr bwMode="auto">
              <a:xfrm>
                <a:off x="4248" y="1152"/>
                <a:ext cx="336" cy="362"/>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B</a:t>
                </a:r>
              </a:p>
            </p:txBody>
          </p:sp>
        </p:grpSp>
        <p:grpSp>
          <p:nvGrpSpPr>
            <p:cNvPr id="20" name="Group 56"/>
            <p:cNvGrpSpPr>
              <a:grpSpLocks/>
            </p:cNvGrpSpPr>
            <p:nvPr/>
          </p:nvGrpSpPr>
          <p:grpSpPr bwMode="auto">
            <a:xfrm>
              <a:off x="4368" y="1824"/>
              <a:ext cx="360" cy="384"/>
              <a:chOff x="4224" y="1152"/>
              <a:chExt cx="360" cy="384"/>
            </a:xfrm>
          </p:grpSpPr>
          <p:sp>
            <p:nvSpPr>
              <p:cNvPr id="202829" name="Oval 5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30" name="Text Box 58"/>
              <p:cNvSpPr txBox="1">
                <a:spLocks noChangeArrowheads="1"/>
              </p:cNvSpPr>
              <p:nvPr/>
            </p:nvSpPr>
            <p:spPr bwMode="auto">
              <a:xfrm>
                <a:off x="4248" y="1152"/>
                <a:ext cx="336" cy="362"/>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D</a:t>
                </a:r>
              </a:p>
            </p:txBody>
          </p:sp>
        </p:grpSp>
        <p:sp>
          <p:nvSpPr>
            <p:cNvPr id="202826" name="Line 59"/>
            <p:cNvSpPr>
              <a:spLocks noChangeShapeType="1"/>
            </p:cNvSpPr>
            <p:nvPr/>
          </p:nvSpPr>
          <p:spPr bwMode="auto">
            <a:xfrm>
              <a:off x="3959" y="1632"/>
              <a:ext cx="0" cy="24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2827" name="Line 60"/>
            <p:cNvSpPr>
              <a:spLocks noChangeShapeType="1"/>
            </p:cNvSpPr>
            <p:nvPr/>
          </p:nvSpPr>
          <p:spPr bwMode="auto">
            <a:xfrm flipH="1">
              <a:off x="3504" y="1584"/>
              <a:ext cx="336" cy="33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2828" name="Line 61"/>
            <p:cNvSpPr>
              <a:spLocks noChangeShapeType="1"/>
            </p:cNvSpPr>
            <p:nvPr/>
          </p:nvSpPr>
          <p:spPr bwMode="auto">
            <a:xfrm>
              <a:off x="4080" y="1584"/>
              <a:ext cx="336" cy="336"/>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nvGrpSpPr>
          <p:cNvPr id="21" name="Group 62"/>
          <p:cNvGrpSpPr>
            <a:grpSpLocks/>
          </p:cNvGrpSpPr>
          <p:nvPr/>
        </p:nvGrpSpPr>
        <p:grpSpPr bwMode="auto">
          <a:xfrm>
            <a:off x="1042988" y="2349500"/>
            <a:ext cx="454025" cy="1439863"/>
            <a:chOff x="2879" y="1661"/>
            <a:chExt cx="430" cy="1318"/>
          </a:xfrm>
        </p:grpSpPr>
        <p:grpSp>
          <p:nvGrpSpPr>
            <p:cNvPr id="22" name="Group 63"/>
            <p:cNvGrpSpPr>
              <a:grpSpLocks/>
            </p:cNvGrpSpPr>
            <p:nvPr/>
          </p:nvGrpSpPr>
          <p:grpSpPr bwMode="auto">
            <a:xfrm>
              <a:off x="2879" y="2500"/>
              <a:ext cx="429" cy="479"/>
              <a:chOff x="4224" y="1152"/>
              <a:chExt cx="360" cy="384"/>
            </a:xfrm>
          </p:grpSpPr>
          <p:sp>
            <p:nvSpPr>
              <p:cNvPr id="202820" name="Oval 6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21" name="Text Box 65"/>
              <p:cNvSpPr txBox="1">
                <a:spLocks noChangeArrowheads="1"/>
              </p:cNvSpPr>
              <p:nvPr/>
            </p:nvSpPr>
            <p:spPr bwMode="auto">
              <a:xfrm>
                <a:off x="4248" y="1152"/>
                <a:ext cx="336" cy="362"/>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F</a:t>
                </a:r>
              </a:p>
            </p:txBody>
          </p:sp>
        </p:grpSp>
        <p:grpSp>
          <p:nvGrpSpPr>
            <p:cNvPr id="23" name="Group 66"/>
            <p:cNvGrpSpPr>
              <a:grpSpLocks/>
            </p:cNvGrpSpPr>
            <p:nvPr/>
          </p:nvGrpSpPr>
          <p:grpSpPr bwMode="auto">
            <a:xfrm>
              <a:off x="2880" y="1661"/>
              <a:ext cx="429" cy="479"/>
              <a:chOff x="4224" y="1152"/>
              <a:chExt cx="360" cy="384"/>
            </a:xfrm>
          </p:grpSpPr>
          <p:sp>
            <p:nvSpPr>
              <p:cNvPr id="202818" name="Oval 6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19" name="Text Box 68"/>
              <p:cNvSpPr txBox="1">
                <a:spLocks noChangeArrowheads="1"/>
              </p:cNvSpPr>
              <p:nvPr/>
            </p:nvSpPr>
            <p:spPr bwMode="auto">
              <a:xfrm>
                <a:off x="4248" y="1152"/>
                <a:ext cx="336" cy="362"/>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E</a:t>
                </a:r>
              </a:p>
            </p:txBody>
          </p:sp>
        </p:grpSp>
        <p:sp>
          <p:nvSpPr>
            <p:cNvPr id="202817" name="Line 69"/>
            <p:cNvSpPr>
              <a:spLocks noChangeShapeType="1"/>
            </p:cNvSpPr>
            <p:nvPr/>
          </p:nvSpPr>
          <p:spPr bwMode="auto">
            <a:xfrm>
              <a:off x="3080" y="2140"/>
              <a:ext cx="0" cy="420"/>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nvGrpSpPr>
          <p:cNvPr id="24" name="Group 70"/>
          <p:cNvGrpSpPr>
            <a:grpSpLocks/>
          </p:cNvGrpSpPr>
          <p:nvPr/>
        </p:nvGrpSpPr>
        <p:grpSpPr bwMode="auto">
          <a:xfrm>
            <a:off x="576263" y="4184650"/>
            <a:ext cx="1595437" cy="2132013"/>
            <a:chOff x="1824" y="981"/>
            <a:chExt cx="1268" cy="1563"/>
          </a:xfrm>
        </p:grpSpPr>
        <p:sp>
          <p:nvSpPr>
            <p:cNvPr id="202803" name="Oval 71"/>
            <p:cNvSpPr>
              <a:spLocks noChangeArrowheads="1"/>
            </p:cNvSpPr>
            <p:nvPr/>
          </p:nvSpPr>
          <p:spPr bwMode="auto">
            <a:xfrm>
              <a:off x="2208" y="1008"/>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04" name="Text Box 72"/>
            <p:cNvSpPr txBox="1">
              <a:spLocks noChangeArrowheads="1"/>
            </p:cNvSpPr>
            <p:nvPr/>
          </p:nvSpPr>
          <p:spPr bwMode="auto">
            <a:xfrm>
              <a:off x="2210" y="981"/>
              <a:ext cx="337" cy="33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2400" b="1">
                  <a:latin typeface="Times New Roman" pitchFamily="18" charset="0"/>
                  <a:ea typeface="幼圆" pitchFamily="49" charset="-122"/>
                </a:rPr>
                <a:t>G</a:t>
              </a:r>
            </a:p>
          </p:txBody>
        </p:sp>
        <p:grpSp>
          <p:nvGrpSpPr>
            <p:cNvPr id="25" name="Group 73"/>
            <p:cNvGrpSpPr>
              <a:grpSpLocks/>
            </p:cNvGrpSpPr>
            <p:nvPr/>
          </p:nvGrpSpPr>
          <p:grpSpPr bwMode="auto">
            <a:xfrm>
              <a:off x="2688" y="2160"/>
              <a:ext cx="360" cy="384"/>
              <a:chOff x="4224" y="1152"/>
              <a:chExt cx="360" cy="384"/>
            </a:xfrm>
          </p:grpSpPr>
          <p:sp>
            <p:nvSpPr>
              <p:cNvPr id="202813" name="Oval 7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14" name="Text Box 75"/>
              <p:cNvSpPr txBox="1">
                <a:spLocks noChangeArrowheads="1"/>
              </p:cNvSpPr>
              <p:nvPr/>
            </p:nvSpPr>
            <p:spPr bwMode="auto">
              <a:xfrm>
                <a:off x="4248" y="1152"/>
                <a:ext cx="336" cy="362"/>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J</a:t>
                </a:r>
              </a:p>
            </p:txBody>
          </p:sp>
        </p:grpSp>
        <p:sp>
          <p:nvSpPr>
            <p:cNvPr id="202806" name="Oval 76"/>
            <p:cNvSpPr>
              <a:spLocks noChangeArrowheads="1"/>
            </p:cNvSpPr>
            <p:nvPr/>
          </p:nvSpPr>
          <p:spPr bwMode="auto">
            <a:xfrm>
              <a:off x="1824" y="1536"/>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07" name="Text Box 77"/>
            <p:cNvSpPr txBox="1">
              <a:spLocks noChangeArrowheads="1"/>
            </p:cNvSpPr>
            <p:nvPr/>
          </p:nvSpPr>
          <p:spPr bwMode="auto">
            <a:xfrm>
              <a:off x="1824" y="1488"/>
              <a:ext cx="336" cy="362"/>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H</a:t>
              </a:r>
            </a:p>
          </p:txBody>
        </p:sp>
        <p:sp>
          <p:nvSpPr>
            <p:cNvPr id="202808" name="Oval 78"/>
            <p:cNvSpPr>
              <a:spLocks noChangeArrowheads="1"/>
            </p:cNvSpPr>
            <p:nvPr/>
          </p:nvSpPr>
          <p:spPr bwMode="auto">
            <a:xfrm>
              <a:off x="2688" y="1562"/>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09" name="Text Box 79"/>
            <p:cNvSpPr txBox="1">
              <a:spLocks noChangeArrowheads="1"/>
            </p:cNvSpPr>
            <p:nvPr/>
          </p:nvSpPr>
          <p:spPr bwMode="auto">
            <a:xfrm>
              <a:off x="2756" y="1514"/>
              <a:ext cx="336" cy="362"/>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I</a:t>
              </a:r>
            </a:p>
          </p:txBody>
        </p:sp>
        <p:sp>
          <p:nvSpPr>
            <p:cNvPr id="202810" name="Line 80"/>
            <p:cNvSpPr>
              <a:spLocks noChangeShapeType="1"/>
            </p:cNvSpPr>
            <p:nvPr/>
          </p:nvSpPr>
          <p:spPr bwMode="auto">
            <a:xfrm flipH="1">
              <a:off x="2112" y="1296"/>
              <a:ext cx="192" cy="288"/>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2811" name="Line 81"/>
            <p:cNvSpPr>
              <a:spLocks noChangeShapeType="1"/>
            </p:cNvSpPr>
            <p:nvPr/>
          </p:nvSpPr>
          <p:spPr bwMode="auto">
            <a:xfrm>
              <a:off x="2496" y="1296"/>
              <a:ext cx="240" cy="33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2812" name="Line 82"/>
            <p:cNvSpPr>
              <a:spLocks noChangeShapeType="1"/>
            </p:cNvSpPr>
            <p:nvPr/>
          </p:nvSpPr>
          <p:spPr bwMode="auto">
            <a:xfrm>
              <a:off x="2854" y="1920"/>
              <a:ext cx="0" cy="288"/>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nvGrpSpPr>
          <p:cNvPr id="26" name="Group 83"/>
          <p:cNvGrpSpPr>
            <a:grpSpLocks/>
          </p:cNvGrpSpPr>
          <p:nvPr/>
        </p:nvGrpSpPr>
        <p:grpSpPr bwMode="auto">
          <a:xfrm>
            <a:off x="3346450" y="3238500"/>
            <a:ext cx="528638" cy="547688"/>
            <a:chOff x="4224" y="1152"/>
            <a:chExt cx="360" cy="384"/>
          </a:xfrm>
        </p:grpSpPr>
        <p:sp>
          <p:nvSpPr>
            <p:cNvPr id="202801" name="Oval 8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02" name="Text Box 85"/>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F</a:t>
              </a:r>
            </a:p>
          </p:txBody>
        </p:sp>
      </p:grpSp>
      <p:grpSp>
        <p:nvGrpSpPr>
          <p:cNvPr id="27" name="Group 86"/>
          <p:cNvGrpSpPr>
            <a:grpSpLocks/>
          </p:cNvGrpSpPr>
          <p:nvPr/>
        </p:nvGrpSpPr>
        <p:grpSpPr bwMode="auto">
          <a:xfrm>
            <a:off x="3768725" y="2554288"/>
            <a:ext cx="528638" cy="547687"/>
            <a:chOff x="4224" y="1152"/>
            <a:chExt cx="360" cy="384"/>
          </a:xfrm>
        </p:grpSpPr>
        <p:sp>
          <p:nvSpPr>
            <p:cNvPr id="202799" name="Oval 8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800" name="Text Box 88"/>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E</a:t>
              </a:r>
            </a:p>
          </p:txBody>
        </p:sp>
      </p:grpSp>
      <p:sp>
        <p:nvSpPr>
          <p:cNvPr id="202762" name="Line 89"/>
          <p:cNvSpPr>
            <a:spLocks noChangeShapeType="1"/>
          </p:cNvSpPr>
          <p:nvPr/>
        </p:nvSpPr>
        <p:spPr bwMode="auto">
          <a:xfrm flipH="1">
            <a:off x="3698875" y="3101975"/>
            <a:ext cx="211138" cy="204788"/>
          </a:xfrm>
          <a:prstGeom prst="line">
            <a:avLst/>
          </a:prstGeom>
          <a:noFill/>
          <a:ln w="31750" cap="sq">
            <a:solidFill>
              <a:srgbClr val="006666"/>
            </a:solidFill>
            <a:round/>
            <a:headEnd type="none" w="sm" len="sm"/>
            <a:tailEnd type="none" w="med" len="lg"/>
          </a:ln>
        </p:spPr>
        <p:txBody>
          <a:bodyPr wrap="none"/>
          <a:lstStyle/>
          <a:p>
            <a:endParaRPr lang="zh-CN" altLang="en-US"/>
          </a:p>
        </p:txBody>
      </p:sp>
      <p:grpSp>
        <p:nvGrpSpPr>
          <p:cNvPr id="28" name="Group 90"/>
          <p:cNvGrpSpPr>
            <a:grpSpLocks/>
          </p:cNvGrpSpPr>
          <p:nvPr/>
        </p:nvGrpSpPr>
        <p:grpSpPr bwMode="auto">
          <a:xfrm>
            <a:off x="3203575" y="4041775"/>
            <a:ext cx="1227138" cy="2533650"/>
            <a:chOff x="2018" y="2546"/>
            <a:chExt cx="773" cy="1596"/>
          </a:xfrm>
        </p:grpSpPr>
        <p:grpSp>
          <p:nvGrpSpPr>
            <p:cNvPr id="29" name="Group 91"/>
            <p:cNvGrpSpPr>
              <a:grpSpLocks/>
            </p:cNvGrpSpPr>
            <p:nvPr/>
          </p:nvGrpSpPr>
          <p:grpSpPr bwMode="auto">
            <a:xfrm>
              <a:off x="2018" y="2546"/>
              <a:ext cx="773" cy="1596"/>
              <a:chOff x="3936" y="576"/>
              <a:chExt cx="836" cy="1776"/>
            </a:xfrm>
          </p:grpSpPr>
          <p:grpSp>
            <p:nvGrpSpPr>
              <p:cNvPr id="30" name="Group 92"/>
              <p:cNvGrpSpPr>
                <a:grpSpLocks/>
              </p:cNvGrpSpPr>
              <p:nvPr/>
            </p:nvGrpSpPr>
            <p:grpSpPr bwMode="auto">
              <a:xfrm>
                <a:off x="4320" y="576"/>
                <a:ext cx="338" cy="363"/>
                <a:chOff x="4320" y="576"/>
                <a:chExt cx="338" cy="363"/>
              </a:xfrm>
            </p:grpSpPr>
            <p:sp>
              <p:nvSpPr>
                <p:cNvPr id="202797" name="Oval 93"/>
                <p:cNvSpPr>
                  <a:spLocks noChangeArrowheads="1"/>
                </p:cNvSpPr>
                <p:nvPr/>
              </p:nvSpPr>
              <p:spPr bwMode="auto">
                <a:xfrm>
                  <a:off x="4320" y="603"/>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798" name="Text Box 94"/>
                <p:cNvSpPr txBox="1">
                  <a:spLocks noChangeArrowheads="1"/>
                </p:cNvSpPr>
                <p:nvPr/>
              </p:nvSpPr>
              <p:spPr bwMode="auto">
                <a:xfrm>
                  <a:off x="4322" y="576"/>
                  <a:ext cx="336" cy="320"/>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2400" b="1">
                      <a:latin typeface="Times New Roman" pitchFamily="18" charset="0"/>
                      <a:ea typeface="幼圆" pitchFamily="49" charset="-122"/>
                    </a:rPr>
                    <a:t>G</a:t>
                  </a:r>
                </a:p>
              </p:txBody>
            </p:sp>
          </p:grpSp>
          <p:grpSp>
            <p:nvGrpSpPr>
              <p:cNvPr id="31" name="Group 95"/>
              <p:cNvGrpSpPr>
                <a:grpSpLocks/>
              </p:cNvGrpSpPr>
              <p:nvPr/>
            </p:nvGrpSpPr>
            <p:grpSpPr bwMode="auto">
              <a:xfrm>
                <a:off x="4032" y="1968"/>
                <a:ext cx="360" cy="384"/>
                <a:chOff x="4224" y="1152"/>
                <a:chExt cx="360" cy="384"/>
              </a:xfrm>
            </p:grpSpPr>
            <p:sp>
              <p:nvSpPr>
                <p:cNvPr id="202795" name="Oval 96"/>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796" name="Text Box 97"/>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J</a:t>
                  </a:r>
                </a:p>
              </p:txBody>
            </p:sp>
          </p:grpSp>
          <p:grpSp>
            <p:nvGrpSpPr>
              <p:cNvPr id="1707104" name="Group 98"/>
              <p:cNvGrpSpPr>
                <a:grpSpLocks/>
              </p:cNvGrpSpPr>
              <p:nvPr/>
            </p:nvGrpSpPr>
            <p:grpSpPr bwMode="auto">
              <a:xfrm>
                <a:off x="3936" y="1083"/>
                <a:ext cx="336" cy="384"/>
                <a:chOff x="3936" y="1083"/>
                <a:chExt cx="336" cy="384"/>
              </a:xfrm>
            </p:grpSpPr>
            <p:sp>
              <p:nvSpPr>
                <p:cNvPr id="202793" name="Oval 99"/>
                <p:cNvSpPr>
                  <a:spLocks noChangeArrowheads="1"/>
                </p:cNvSpPr>
                <p:nvPr/>
              </p:nvSpPr>
              <p:spPr bwMode="auto">
                <a:xfrm>
                  <a:off x="3936" y="11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794" name="Text Box 100"/>
                <p:cNvSpPr txBox="1">
                  <a:spLocks noChangeArrowheads="1"/>
                </p:cNvSpPr>
                <p:nvPr/>
              </p:nvSpPr>
              <p:spPr bwMode="auto">
                <a:xfrm>
                  <a:off x="3936" y="1083"/>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H</a:t>
                  </a:r>
                </a:p>
              </p:txBody>
            </p:sp>
          </p:grpSp>
          <p:grpSp>
            <p:nvGrpSpPr>
              <p:cNvPr id="1707105" name="Group 101"/>
              <p:cNvGrpSpPr>
                <a:grpSpLocks/>
              </p:cNvGrpSpPr>
              <p:nvPr/>
            </p:nvGrpSpPr>
            <p:grpSpPr bwMode="auto">
              <a:xfrm>
                <a:off x="4368" y="1488"/>
                <a:ext cx="404" cy="384"/>
                <a:chOff x="4348" y="1584"/>
                <a:chExt cx="404" cy="384"/>
              </a:xfrm>
            </p:grpSpPr>
            <p:sp>
              <p:nvSpPr>
                <p:cNvPr id="202791" name="Oval 102"/>
                <p:cNvSpPr>
                  <a:spLocks noChangeArrowheads="1"/>
                </p:cNvSpPr>
                <p:nvPr/>
              </p:nvSpPr>
              <p:spPr bwMode="auto">
                <a:xfrm>
                  <a:off x="4348" y="1632"/>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792" name="Text Box 103"/>
                <p:cNvSpPr txBox="1">
                  <a:spLocks noChangeArrowheads="1"/>
                </p:cNvSpPr>
                <p:nvPr/>
              </p:nvSpPr>
              <p:spPr bwMode="auto">
                <a:xfrm>
                  <a:off x="4416" y="1584"/>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I</a:t>
                  </a:r>
                </a:p>
              </p:txBody>
            </p:sp>
          </p:grpSp>
          <p:sp>
            <p:nvSpPr>
              <p:cNvPr id="202790" name="Line 104"/>
              <p:cNvSpPr>
                <a:spLocks noChangeShapeType="1"/>
              </p:cNvSpPr>
              <p:nvPr/>
            </p:nvSpPr>
            <p:spPr bwMode="auto">
              <a:xfrm flipH="1">
                <a:off x="4224" y="891"/>
                <a:ext cx="192" cy="288"/>
              </a:xfrm>
              <a:prstGeom prst="line">
                <a:avLst/>
              </a:prstGeom>
              <a:noFill/>
              <a:ln w="31750" cap="sq">
                <a:solidFill>
                  <a:srgbClr val="26665A"/>
                </a:solidFill>
                <a:round/>
                <a:headEnd type="none" w="sm" len="sm"/>
                <a:tailEnd type="none" w="med" len="lg"/>
              </a:ln>
            </p:spPr>
            <p:txBody>
              <a:bodyPr wrap="none"/>
              <a:lstStyle/>
              <a:p>
                <a:endParaRPr lang="zh-CN" altLang="en-US"/>
              </a:p>
            </p:txBody>
          </p:sp>
        </p:grpSp>
        <p:sp>
          <p:nvSpPr>
            <p:cNvPr id="202784" name="Line 105"/>
            <p:cNvSpPr>
              <a:spLocks noChangeShapeType="1"/>
            </p:cNvSpPr>
            <p:nvPr/>
          </p:nvSpPr>
          <p:spPr bwMode="auto">
            <a:xfrm>
              <a:off x="2284" y="3280"/>
              <a:ext cx="178" cy="172"/>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2785" name="Line 106"/>
            <p:cNvSpPr>
              <a:spLocks noChangeShapeType="1"/>
            </p:cNvSpPr>
            <p:nvPr/>
          </p:nvSpPr>
          <p:spPr bwMode="auto">
            <a:xfrm flipH="1">
              <a:off x="2373" y="3711"/>
              <a:ext cx="133" cy="172"/>
            </a:xfrm>
            <a:prstGeom prst="line">
              <a:avLst/>
            </a:prstGeom>
            <a:noFill/>
            <a:ln w="31750" cap="sq">
              <a:solidFill>
                <a:srgbClr val="006666"/>
              </a:solidFill>
              <a:round/>
              <a:headEnd type="none" w="sm" len="sm"/>
              <a:tailEnd type="none" w="med" len="lg"/>
            </a:ln>
          </p:spPr>
          <p:txBody>
            <a:bodyPr wrap="none"/>
            <a:lstStyle/>
            <a:p>
              <a:endParaRPr lang="zh-CN" altLang="en-US"/>
            </a:p>
          </p:txBody>
        </p:sp>
      </p:grpSp>
      <p:sp>
        <p:nvSpPr>
          <p:cNvPr id="1707115" name="AutoShape 107"/>
          <p:cNvSpPr>
            <a:spLocks noChangeArrowheads="1"/>
          </p:cNvSpPr>
          <p:nvPr/>
        </p:nvSpPr>
        <p:spPr bwMode="auto">
          <a:xfrm>
            <a:off x="2376488" y="1016000"/>
            <a:ext cx="827087" cy="360363"/>
          </a:xfrm>
          <a:prstGeom prst="rightArrow">
            <a:avLst>
              <a:gd name="adj1" fmla="val 50000"/>
              <a:gd name="adj2" fmla="val 57379"/>
            </a:avLst>
          </a:prstGeom>
          <a:solidFill>
            <a:schemeClr val="folHlink"/>
          </a:solidFill>
          <a:ln w="9525" algn="ctr">
            <a:noFill/>
            <a:miter lim="800000"/>
            <a:headEnd type="none" w="sm" len="sm"/>
            <a:tailEnd type="none" w="sm" len="sm"/>
          </a:ln>
          <a:effectLst>
            <a:prstShdw prst="shdw17" dist="17961" dir="2700000">
              <a:schemeClr val="folHlink">
                <a:gamma/>
                <a:shade val="60000"/>
                <a:invGamma/>
              </a:schemeClr>
            </a:prstShdw>
          </a:effectLst>
        </p:spPr>
        <p:txBody>
          <a:bodyPr wrap="none" lIns="92075" tIns="46038" rIns="92075" bIns="46038" anchor="ctr"/>
          <a:lstStyle/>
          <a:p>
            <a:pPr>
              <a:defRPr/>
            </a:pPr>
            <a:endParaRPr lang="zh-CN" altLang="en-US"/>
          </a:p>
        </p:txBody>
      </p:sp>
      <p:sp>
        <p:nvSpPr>
          <p:cNvPr id="1707116" name="AutoShape 108"/>
          <p:cNvSpPr>
            <a:spLocks noChangeArrowheads="1"/>
          </p:cNvSpPr>
          <p:nvPr/>
        </p:nvSpPr>
        <p:spPr bwMode="auto">
          <a:xfrm>
            <a:off x="2232025" y="2816225"/>
            <a:ext cx="827088" cy="360363"/>
          </a:xfrm>
          <a:prstGeom prst="rightArrow">
            <a:avLst>
              <a:gd name="adj1" fmla="val 50000"/>
              <a:gd name="adj2" fmla="val 57379"/>
            </a:avLst>
          </a:prstGeom>
          <a:solidFill>
            <a:schemeClr val="folHlink"/>
          </a:solidFill>
          <a:ln w="9525" algn="ctr">
            <a:noFill/>
            <a:miter lim="800000"/>
            <a:headEnd type="none" w="sm" len="sm"/>
            <a:tailEnd type="none" w="sm" len="sm"/>
          </a:ln>
          <a:effectLst>
            <a:prstShdw prst="shdw17" dist="17961" dir="2700000">
              <a:schemeClr val="folHlink">
                <a:gamma/>
                <a:shade val="60000"/>
                <a:invGamma/>
              </a:schemeClr>
            </a:prstShdw>
          </a:effectLst>
        </p:spPr>
        <p:txBody>
          <a:bodyPr wrap="none" lIns="92075" tIns="46038" rIns="92075" bIns="46038" anchor="ctr"/>
          <a:lstStyle/>
          <a:p>
            <a:pPr>
              <a:defRPr/>
            </a:pPr>
            <a:endParaRPr lang="zh-CN" altLang="en-US"/>
          </a:p>
        </p:txBody>
      </p:sp>
      <p:sp>
        <p:nvSpPr>
          <p:cNvPr id="1707117" name="AutoShape 109"/>
          <p:cNvSpPr>
            <a:spLocks noChangeArrowheads="1"/>
          </p:cNvSpPr>
          <p:nvPr/>
        </p:nvSpPr>
        <p:spPr bwMode="auto">
          <a:xfrm>
            <a:off x="2232025" y="4905375"/>
            <a:ext cx="827088" cy="360363"/>
          </a:xfrm>
          <a:prstGeom prst="rightArrow">
            <a:avLst>
              <a:gd name="adj1" fmla="val 50000"/>
              <a:gd name="adj2" fmla="val 57379"/>
            </a:avLst>
          </a:prstGeom>
          <a:solidFill>
            <a:schemeClr val="folHlink"/>
          </a:solidFill>
          <a:ln w="9525" algn="ctr">
            <a:noFill/>
            <a:miter lim="800000"/>
            <a:headEnd type="none" w="sm" len="sm"/>
            <a:tailEnd type="none" w="sm" len="sm"/>
          </a:ln>
          <a:effectLst>
            <a:prstShdw prst="shdw17" dist="17961" dir="2700000">
              <a:schemeClr val="folHlink">
                <a:gamma/>
                <a:shade val="60000"/>
                <a:invGamma/>
              </a:schemeClr>
            </a:prstShdw>
          </a:effectLst>
        </p:spPr>
        <p:txBody>
          <a:bodyPr wrap="none" lIns="92075" tIns="46038" rIns="92075" bIns="46038" anchor="ctr"/>
          <a:lstStyle/>
          <a:p>
            <a:pPr>
              <a:defRPr/>
            </a:pPr>
            <a:endParaRPr lang="zh-CN" altLang="en-US"/>
          </a:p>
        </p:txBody>
      </p:sp>
      <p:sp>
        <p:nvSpPr>
          <p:cNvPr id="1707118" name="AutoShape 110"/>
          <p:cNvSpPr>
            <a:spLocks noChangeArrowheads="1"/>
          </p:cNvSpPr>
          <p:nvPr/>
        </p:nvSpPr>
        <p:spPr bwMode="auto">
          <a:xfrm>
            <a:off x="4392613" y="3213100"/>
            <a:ext cx="827087" cy="360363"/>
          </a:xfrm>
          <a:prstGeom prst="rightArrow">
            <a:avLst>
              <a:gd name="adj1" fmla="val 50000"/>
              <a:gd name="adj2" fmla="val 57379"/>
            </a:avLst>
          </a:prstGeom>
          <a:solidFill>
            <a:schemeClr val="folHlink"/>
          </a:solidFill>
          <a:ln w="9525" algn="ctr">
            <a:noFill/>
            <a:miter lim="800000"/>
            <a:headEnd type="none" w="sm" len="sm"/>
            <a:tailEnd type="none" w="sm" len="sm"/>
          </a:ln>
          <a:effectLst>
            <a:prstShdw prst="shdw17" dist="17961" dir="2700000">
              <a:schemeClr val="folHlink">
                <a:gamma/>
                <a:shade val="60000"/>
                <a:invGamma/>
              </a:schemeClr>
            </a:prstShdw>
          </a:effectLst>
        </p:spPr>
        <p:txBody>
          <a:bodyPr wrap="none" lIns="92075" tIns="46038" rIns="92075" bIns="46038" anchor="ctr"/>
          <a:lstStyle/>
          <a:p>
            <a:pPr>
              <a:defRPr/>
            </a:pPr>
            <a:endParaRPr lang="zh-CN" altLang="en-US"/>
          </a:p>
        </p:txBody>
      </p:sp>
      <p:grpSp>
        <p:nvGrpSpPr>
          <p:cNvPr id="1707106" name="Group 111"/>
          <p:cNvGrpSpPr>
            <a:grpSpLocks/>
          </p:cNvGrpSpPr>
          <p:nvPr/>
        </p:nvGrpSpPr>
        <p:grpSpPr bwMode="auto">
          <a:xfrm>
            <a:off x="3419475" y="0"/>
            <a:ext cx="1584325" cy="2600325"/>
            <a:chOff x="1296" y="1152"/>
            <a:chExt cx="1080" cy="1824"/>
          </a:xfrm>
        </p:grpSpPr>
        <p:sp>
          <p:nvSpPr>
            <p:cNvPr id="202769" name="Oval 112"/>
            <p:cNvSpPr>
              <a:spLocks noChangeArrowheads="1"/>
            </p:cNvSpPr>
            <p:nvPr/>
          </p:nvSpPr>
          <p:spPr bwMode="auto">
            <a:xfrm>
              <a:off x="1896"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770" name="Text Box 113"/>
            <p:cNvSpPr txBox="1">
              <a:spLocks noChangeArrowheads="1"/>
            </p:cNvSpPr>
            <p:nvPr/>
          </p:nvSpPr>
          <p:spPr bwMode="auto">
            <a:xfrm>
              <a:off x="1920" y="1152"/>
              <a:ext cx="336" cy="321"/>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2400" b="1">
                  <a:latin typeface="Times New Roman" pitchFamily="18" charset="0"/>
                  <a:ea typeface="幼圆" pitchFamily="49" charset="-122"/>
                </a:rPr>
                <a:t>A</a:t>
              </a:r>
            </a:p>
          </p:txBody>
        </p:sp>
        <p:grpSp>
          <p:nvGrpSpPr>
            <p:cNvPr id="1707107" name="Group 114"/>
            <p:cNvGrpSpPr>
              <a:grpSpLocks/>
            </p:cNvGrpSpPr>
            <p:nvPr/>
          </p:nvGrpSpPr>
          <p:grpSpPr bwMode="auto">
            <a:xfrm>
              <a:off x="1632" y="2064"/>
              <a:ext cx="360" cy="384"/>
              <a:chOff x="4224" y="1152"/>
              <a:chExt cx="360" cy="384"/>
            </a:xfrm>
          </p:grpSpPr>
          <p:sp>
            <p:nvSpPr>
              <p:cNvPr id="202781" name="Oval 11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782" name="Text Box 116"/>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C</a:t>
                </a:r>
              </a:p>
            </p:txBody>
          </p:sp>
        </p:grpSp>
        <p:grpSp>
          <p:nvGrpSpPr>
            <p:cNvPr id="1707108" name="Group 117"/>
            <p:cNvGrpSpPr>
              <a:grpSpLocks/>
            </p:cNvGrpSpPr>
            <p:nvPr/>
          </p:nvGrpSpPr>
          <p:grpSpPr bwMode="auto">
            <a:xfrm>
              <a:off x="1296" y="1584"/>
              <a:ext cx="360" cy="384"/>
              <a:chOff x="4224" y="1152"/>
              <a:chExt cx="360" cy="384"/>
            </a:xfrm>
          </p:grpSpPr>
          <p:sp>
            <p:nvSpPr>
              <p:cNvPr id="202779" name="Oval 11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780" name="Text Box 119"/>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B</a:t>
                </a:r>
              </a:p>
            </p:txBody>
          </p:sp>
        </p:grpSp>
        <p:grpSp>
          <p:nvGrpSpPr>
            <p:cNvPr id="1707109" name="Group 120"/>
            <p:cNvGrpSpPr>
              <a:grpSpLocks/>
            </p:cNvGrpSpPr>
            <p:nvPr/>
          </p:nvGrpSpPr>
          <p:grpSpPr bwMode="auto">
            <a:xfrm>
              <a:off x="2016" y="2592"/>
              <a:ext cx="360" cy="384"/>
              <a:chOff x="4224" y="1152"/>
              <a:chExt cx="360" cy="384"/>
            </a:xfrm>
          </p:grpSpPr>
          <p:sp>
            <p:nvSpPr>
              <p:cNvPr id="202777" name="Oval 12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02778" name="Text Box 122"/>
              <p:cNvSpPr txBox="1">
                <a:spLocks noChangeArrowheads="1"/>
              </p:cNvSpPr>
              <p:nvPr/>
            </p:nvSpPr>
            <p:spPr bwMode="auto">
              <a:xfrm>
                <a:off x="4248" y="1152"/>
                <a:ext cx="336" cy="34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400" b="1">
                    <a:latin typeface="Times New Roman" pitchFamily="18" charset="0"/>
                    <a:ea typeface="幼圆" pitchFamily="49" charset="-122"/>
                  </a:rPr>
                  <a:t>D</a:t>
                </a:r>
              </a:p>
            </p:txBody>
          </p:sp>
        </p:grpSp>
        <p:sp>
          <p:nvSpPr>
            <p:cNvPr id="202774" name="Line 123"/>
            <p:cNvSpPr>
              <a:spLocks noChangeShapeType="1"/>
            </p:cNvSpPr>
            <p:nvPr/>
          </p:nvSpPr>
          <p:spPr bwMode="auto">
            <a:xfrm flipH="1">
              <a:off x="1632" y="1488"/>
              <a:ext cx="288" cy="192"/>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2775" name="Line 124"/>
            <p:cNvSpPr>
              <a:spLocks noChangeShapeType="1"/>
            </p:cNvSpPr>
            <p:nvPr/>
          </p:nvSpPr>
          <p:spPr bwMode="auto">
            <a:xfrm>
              <a:off x="1920" y="2400"/>
              <a:ext cx="24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2776" name="Line 125"/>
            <p:cNvSpPr>
              <a:spLocks noChangeShapeType="1"/>
            </p:cNvSpPr>
            <p:nvPr/>
          </p:nvSpPr>
          <p:spPr bwMode="auto">
            <a:xfrm>
              <a:off x="1536" y="1968"/>
              <a:ext cx="144" cy="144"/>
            </a:xfrm>
            <a:prstGeom prst="line">
              <a:avLst/>
            </a:prstGeom>
            <a:noFill/>
            <a:ln w="31750" cap="sq">
              <a:solidFill>
                <a:srgbClr val="006666"/>
              </a:solidFill>
              <a:round/>
              <a:headEnd type="none" w="sm" len="sm"/>
              <a:tailEnd type="none" w="med" len="lg"/>
            </a:ln>
          </p:spPr>
          <p:txBody>
            <a:bodyPr wrap="none"/>
            <a:lstStyle/>
            <a:p>
              <a:endParaRPr lang="zh-CN" altLang="en-US"/>
            </a:p>
          </p:txBody>
        </p:sp>
      </p:grpSp>
    </p:spTree>
  </p:cSld>
  <p:clrMapOvr>
    <a:masterClrMapping/>
  </p:clrMapOvr>
  <p:transition>
    <p:strips dir="ru"/>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4"/>
          <p:cNvSpPr txBox="1">
            <a:spLocks noChangeArrowheads="1"/>
          </p:cNvSpPr>
          <p:nvPr/>
        </p:nvSpPr>
        <p:spPr bwMode="auto">
          <a:xfrm>
            <a:off x="503238" y="1376363"/>
            <a:ext cx="8280400" cy="3938587"/>
          </a:xfrm>
          <a:prstGeom prst="rect">
            <a:avLst/>
          </a:prstGeom>
          <a:noFill/>
          <a:ln w="9525" algn="ctr">
            <a:noFill/>
            <a:miter lim="800000"/>
            <a:headEnd/>
            <a:tailEnd/>
          </a:ln>
        </p:spPr>
        <p:txBody>
          <a:bodyPr>
            <a:spAutoFit/>
          </a:bodyPr>
          <a:lstStyle/>
          <a:p>
            <a:pPr eaLnBrk="1" hangingPunct="1">
              <a:lnSpc>
                <a:spcPct val="120000"/>
              </a:lnSpc>
              <a:spcBef>
                <a:spcPct val="20000"/>
              </a:spcBef>
              <a:buClr>
                <a:schemeClr val="bg2"/>
              </a:buClr>
              <a:buSzPct val="75000"/>
              <a:buFont typeface="Wingdings" pitchFamily="2" charset="2"/>
              <a:buNone/>
            </a:pPr>
            <a:r>
              <a:rPr lang="zh-CN" altLang="en-US" sz="2800" b="1">
                <a:latin typeface="Times New Roman" pitchFamily="18" charset="0"/>
              </a:rPr>
              <a:t>如果二叉树（按前面将树转换成二叉树之方法转换来的二叉树）根结点的右子树为空，则能自然地将该二叉树转换成对应的树：</a:t>
            </a:r>
          </a:p>
          <a:p>
            <a:pPr eaLnBrk="1" hangingPunct="1">
              <a:lnSpc>
                <a:spcPct val="120000"/>
              </a:lnSpc>
              <a:spcBef>
                <a:spcPct val="20000"/>
              </a:spcBef>
              <a:buClr>
                <a:srgbClr val="FF6600"/>
              </a:buClr>
              <a:buSzPct val="75000"/>
              <a:buFont typeface="Wingdings" pitchFamily="2" charset="2"/>
              <a:buChar char="l"/>
            </a:pPr>
            <a:r>
              <a:rPr lang="zh-CN" altLang="en-US" sz="2800" b="1">
                <a:latin typeface="Times New Roman" pitchFamily="18" charset="0"/>
              </a:rPr>
              <a:t> 对每个右孩子结点，找其大兄弟结点的父结点，并在两者间加一连线；</a:t>
            </a:r>
          </a:p>
          <a:p>
            <a:pPr eaLnBrk="1" hangingPunct="1">
              <a:lnSpc>
                <a:spcPct val="120000"/>
              </a:lnSpc>
              <a:spcBef>
                <a:spcPct val="20000"/>
              </a:spcBef>
              <a:buClr>
                <a:srgbClr val="FF6600"/>
              </a:buClr>
              <a:buSzPct val="75000"/>
              <a:buFont typeface="Wingdings" pitchFamily="2" charset="2"/>
              <a:buChar char="l"/>
            </a:pPr>
            <a:r>
              <a:rPr lang="zh-CN" altLang="en-US" sz="2800" b="1">
                <a:latin typeface="Times New Roman" pitchFamily="18" charset="0"/>
              </a:rPr>
              <a:t> 去掉所有父结点和右孩子之间的连线；</a:t>
            </a:r>
          </a:p>
          <a:p>
            <a:pPr eaLnBrk="1" hangingPunct="1">
              <a:lnSpc>
                <a:spcPct val="120000"/>
              </a:lnSpc>
              <a:spcBef>
                <a:spcPct val="20000"/>
              </a:spcBef>
              <a:buClr>
                <a:srgbClr val="FF6600"/>
              </a:buClr>
              <a:buSzPct val="75000"/>
              <a:buFont typeface="Wingdings" pitchFamily="2" charset="2"/>
              <a:buChar char="l"/>
            </a:pPr>
            <a:r>
              <a:rPr lang="zh-CN" altLang="en-US" sz="2800" b="1">
                <a:latin typeface="Times New Roman" pitchFamily="18" charset="0"/>
              </a:rPr>
              <a:t> 调整部分连线方向、长短使之成规范图形</a:t>
            </a:r>
            <a:r>
              <a:rPr lang="en-US" altLang="zh-CN" sz="2800" b="1">
                <a:latin typeface="Times New Roman" pitchFamily="18" charset="0"/>
              </a:rPr>
              <a:t>.</a:t>
            </a:r>
          </a:p>
        </p:txBody>
      </p:sp>
      <p:sp>
        <p:nvSpPr>
          <p:cNvPr id="203779" name="Text Box 5"/>
          <p:cNvSpPr txBox="1">
            <a:spLocks noChangeArrowheads="1"/>
          </p:cNvSpPr>
          <p:nvPr/>
        </p:nvSpPr>
        <p:spPr bwMode="auto">
          <a:xfrm>
            <a:off x="323850" y="584200"/>
            <a:ext cx="6372225" cy="579438"/>
          </a:xfrm>
          <a:prstGeom prst="rect">
            <a:avLst/>
          </a:prstGeom>
          <a:noFill/>
          <a:ln w="9525" algn="ctr">
            <a:noFill/>
            <a:miter lim="800000"/>
            <a:headEnd/>
            <a:tailEnd/>
          </a:ln>
        </p:spPr>
        <p:txBody>
          <a:bodyPr>
            <a:spAutoFit/>
          </a:bodyPr>
          <a:lstStyle/>
          <a:p>
            <a:pPr marL="342900" indent="-342900" eaLnBrk="1" hangingPunct="1">
              <a:spcBef>
                <a:spcPct val="50000"/>
              </a:spcBef>
              <a:buClr>
                <a:schemeClr val="bg2"/>
              </a:buClr>
              <a:buSzPct val="75000"/>
              <a:buFont typeface="Wingdings" pitchFamily="2" charset="2"/>
              <a:buNone/>
            </a:pPr>
            <a:r>
              <a:rPr lang="en-US" altLang="zh-CN" sz="3200" b="1">
                <a:solidFill>
                  <a:schemeClr val="tx2"/>
                </a:solidFill>
                <a:latin typeface="Times New Roman" pitchFamily="18" charset="0"/>
              </a:rPr>
              <a:t>3. </a:t>
            </a:r>
            <a:r>
              <a:rPr lang="zh-CN" altLang="en-US" sz="3200" b="1">
                <a:solidFill>
                  <a:schemeClr val="tx2"/>
                </a:solidFill>
                <a:latin typeface="Times New Roman" pitchFamily="18" charset="0"/>
              </a:rPr>
              <a:t>二叉树转换成树</a:t>
            </a:r>
          </a:p>
        </p:txBody>
      </p:sp>
    </p:spTree>
  </p:cSld>
  <p:clrMapOvr>
    <a:masterClrMapping/>
  </p:clrMapOvr>
  <p:transition>
    <p:strips dir="ru"/>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5"/>
          <p:cNvSpPr txBox="1">
            <a:spLocks noChangeArrowheads="1"/>
          </p:cNvSpPr>
          <p:nvPr/>
        </p:nvSpPr>
        <p:spPr bwMode="auto">
          <a:xfrm>
            <a:off x="2063750" y="5445125"/>
            <a:ext cx="647700" cy="330200"/>
          </a:xfrm>
          <a:prstGeom prst="rect">
            <a:avLst/>
          </a:prstGeom>
          <a:solidFill>
            <a:srgbClr val="FFFFFF"/>
          </a:solidFill>
          <a:ln w="9525">
            <a:noFill/>
            <a:miter lim="800000"/>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a:latin typeface="Times New Roman" pitchFamily="18" charset="0"/>
              </a:rPr>
              <a:t>(</a:t>
            </a:r>
            <a:r>
              <a:rPr lang="en-US" altLang="zh-CN" sz="2400" b="1" i="1">
                <a:latin typeface="Times New Roman" pitchFamily="18" charset="0"/>
              </a:rPr>
              <a:t>a</a:t>
            </a:r>
            <a:r>
              <a:rPr lang="en-US" altLang="zh-CN" sz="2400" b="1">
                <a:latin typeface="Times New Roman" pitchFamily="18" charset="0"/>
              </a:rPr>
              <a:t>)</a:t>
            </a:r>
          </a:p>
        </p:txBody>
      </p:sp>
      <p:grpSp>
        <p:nvGrpSpPr>
          <p:cNvPr id="2" name="Group 39"/>
          <p:cNvGrpSpPr>
            <a:grpSpLocks/>
          </p:cNvGrpSpPr>
          <p:nvPr/>
        </p:nvGrpSpPr>
        <p:grpSpPr bwMode="auto">
          <a:xfrm>
            <a:off x="1363663" y="1736725"/>
            <a:ext cx="2495550" cy="3327400"/>
            <a:chOff x="443" y="1094"/>
            <a:chExt cx="1572" cy="2096"/>
          </a:xfrm>
        </p:grpSpPr>
        <p:sp>
          <p:nvSpPr>
            <p:cNvPr id="204821" name="Line 7"/>
            <p:cNvSpPr>
              <a:spLocks noChangeShapeType="1"/>
            </p:cNvSpPr>
            <p:nvPr/>
          </p:nvSpPr>
          <p:spPr bwMode="auto">
            <a:xfrm flipH="1">
              <a:off x="657" y="1275"/>
              <a:ext cx="477" cy="295"/>
            </a:xfrm>
            <a:prstGeom prst="line">
              <a:avLst/>
            </a:prstGeom>
            <a:noFill/>
            <a:ln w="38100">
              <a:solidFill>
                <a:srgbClr val="000000"/>
              </a:solidFill>
              <a:round/>
              <a:headEnd/>
              <a:tailEnd/>
            </a:ln>
          </p:spPr>
          <p:txBody>
            <a:bodyPr/>
            <a:lstStyle/>
            <a:p>
              <a:endParaRPr lang="zh-CN" altLang="en-US"/>
            </a:p>
          </p:txBody>
        </p:sp>
        <p:sp>
          <p:nvSpPr>
            <p:cNvPr id="204822" name="Oval 8"/>
            <p:cNvSpPr>
              <a:spLocks noChangeArrowheads="1"/>
            </p:cNvSpPr>
            <p:nvPr/>
          </p:nvSpPr>
          <p:spPr bwMode="auto">
            <a:xfrm>
              <a:off x="1111" y="1094"/>
              <a:ext cx="255" cy="23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A</a:t>
              </a:r>
              <a:endParaRPr lang="en-US" altLang="zh-CN" sz="2400" b="1">
                <a:latin typeface="Times New Roman" pitchFamily="18" charset="0"/>
              </a:endParaRPr>
            </a:p>
          </p:txBody>
        </p:sp>
        <p:sp>
          <p:nvSpPr>
            <p:cNvPr id="204823" name="Oval 9"/>
            <p:cNvSpPr>
              <a:spLocks noChangeArrowheads="1"/>
            </p:cNvSpPr>
            <p:nvPr/>
          </p:nvSpPr>
          <p:spPr bwMode="auto">
            <a:xfrm>
              <a:off x="443" y="1535"/>
              <a:ext cx="256" cy="23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B</a:t>
              </a:r>
              <a:endParaRPr lang="en-US" altLang="zh-CN" sz="2400" b="1">
                <a:latin typeface="Times New Roman" pitchFamily="18" charset="0"/>
              </a:endParaRPr>
            </a:p>
          </p:txBody>
        </p:sp>
        <p:sp>
          <p:nvSpPr>
            <p:cNvPr id="204824" name="Oval 10"/>
            <p:cNvSpPr>
              <a:spLocks noChangeArrowheads="1"/>
            </p:cNvSpPr>
            <p:nvPr/>
          </p:nvSpPr>
          <p:spPr bwMode="auto">
            <a:xfrm>
              <a:off x="1100" y="2020"/>
              <a:ext cx="255" cy="23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C</a:t>
              </a:r>
              <a:endParaRPr lang="en-US" altLang="zh-CN" sz="2400" b="1">
                <a:latin typeface="Times New Roman" pitchFamily="18" charset="0"/>
              </a:endParaRPr>
            </a:p>
          </p:txBody>
        </p:sp>
        <p:sp>
          <p:nvSpPr>
            <p:cNvPr id="204825" name="Oval 11"/>
            <p:cNvSpPr>
              <a:spLocks noChangeArrowheads="1"/>
            </p:cNvSpPr>
            <p:nvPr/>
          </p:nvSpPr>
          <p:spPr bwMode="auto">
            <a:xfrm>
              <a:off x="1759" y="2487"/>
              <a:ext cx="256" cy="23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D</a:t>
              </a:r>
              <a:endParaRPr lang="en-US" altLang="zh-CN" sz="2400" b="1">
                <a:latin typeface="Times New Roman" pitchFamily="18" charset="0"/>
              </a:endParaRPr>
            </a:p>
          </p:txBody>
        </p:sp>
        <p:sp>
          <p:nvSpPr>
            <p:cNvPr id="204826" name="Line 12"/>
            <p:cNvSpPr>
              <a:spLocks noChangeShapeType="1"/>
            </p:cNvSpPr>
            <p:nvPr/>
          </p:nvSpPr>
          <p:spPr bwMode="auto">
            <a:xfrm flipH="1">
              <a:off x="672" y="2170"/>
              <a:ext cx="425" cy="353"/>
            </a:xfrm>
            <a:prstGeom prst="line">
              <a:avLst/>
            </a:prstGeom>
            <a:noFill/>
            <a:ln w="38100">
              <a:solidFill>
                <a:srgbClr val="000000"/>
              </a:solidFill>
              <a:round/>
              <a:headEnd/>
              <a:tailEnd/>
            </a:ln>
          </p:spPr>
          <p:txBody>
            <a:bodyPr/>
            <a:lstStyle/>
            <a:p>
              <a:endParaRPr lang="zh-CN" altLang="en-US"/>
            </a:p>
          </p:txBody>
        </p:sp>
        <p:sp>
          <p:nvSpPr>
            <p:cNvPr id="204827" name="Oval 13"/>
            <p:cNvSpPr>
              <a:spLocks noChangeArrowheads="1"/>
            </p:cNvSpPr>
            <p:nvPr/>
          </p:nvSpPr>
          <p:spPr bwMode="auto">
            <a:xfrm>
              <a:off x="1103" y="2955"/>
              <a:ext cx="256" cy="23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F</a:t>
              </a:r>
              <a:endParaRPr lang="en-US" altLang="zh-CN" sz="2400" b="1">
                <a:latin typeface="Times New Roman" pitchFamily="18" charset="0"/>
              </a:endParaRPr>
            </a:p>
          </p:txBody>
        </p:sp>
        <p:sp>
          <p:nvSpPr>
            <p:cNvPr id="204828" name="Oval 14"/>
            <p:cNvSpPr>
              <a:spLocks noChangeArrowheads="1"/>
            </p:cNvSpPr>
            <p:nvPr/>
          </p:nvSpPr>
          <p:spPr bwMode="auto">
            <a:xfrm>
              <a:off x="444" y="2485"/>
              <a:ext cx="255" cy="23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E</a:t>
              </a:r>
              <a:endParaRPr lang="en-US" altLang="zh-CN" sz="2400" b="1">
                <a:latin typeface="Times New Roman" pitchFamily="18" charset="0"/>
              </a:endParaRPr>
            </a:p>
          </p:txBody>
        </p:sp>
        <p:sp>
          <p:nvSpPr>
            <p:cNvPr id="204829" name="Line 15"/>
            <p:cNvSpPr>
              <a:spLocks noChangeShapeType="1"/>
            </p:cNvSpPr>
            <p:nvPr/>
          </p:nvSpPr>
          <p:spPr bwMode="auto">
            <a:xfrm>
              <a:off x="665" y="1728"/>
              <a:ext cx="464" cy="326"/>
            </a:xfrm>
            <a:prstGeom prst="line">
              <a:avLst/>
            </a:prstGeom>
            <a:noFill/>
            <a:ln w="38100">
              <a:solidFill>
                <a:srgbClr val="000000"/>
              </a:solidFill>
              <a:round/>
              <a:headEnd/>
              <a:tailEnd/>
            </a:ln>
          </p:spPr>
          <p:txBody>
            <a:bodyPr/>
            <a:lstStyle/>
            <a:p>
              <a:endParaRPr lang="zh-CN" altLang="en-US"/>
            </a:p>
          </p:txBody>
        </p:sp>
        <p:sp>
          <p:nvSpPr>
            <p:cNvPr id="204830" name="Line 16"/>
            <p:cNvSpPr>
              <a:spLocks noChangeShapeType="1"/>
            </p:cNvSpPr>
            <p:nvPr/>
          </p:nvSpPr>
          <p:spPr bwMode="auto">
            <a:xfrm>
              <a:off x="1337" y="2197"/>
              <a:ext cx="455" cy="333"/>
            </a:xfrm>
            <a:prstGeom prst="line">
              <a:avLst/>
            </a:prstGeom>
            <a:noFill/>
            <a:ln w="38100">
              <a:solidFill>
                <a:srgbClr val="000000"/>
              </a:solidFill>
              <a:round/>
              <a:headEnd/>
              <a:tailEnd/>
            </a:ln>
          </p:spPr>
          <p:txBody>
            <a:bodyPr/>
            <a:lstStyle/>
            <a:p>
              <a:endParaRPr lang="zh-CN" altLang="en-US"/>
            </a:p>
          </p:txBody>
        </p:sp>
        <p:sp>
          <p:nvSpPr>
            <p:cNvPr id="204831" name="Line 17"/>
            <p:cNvSpPr>
              <a:spLocks noChangeShapeType="1"/>
            </p:cNvSpPr>
            <p:nvPr/>
          </p:nvSpPr>
          <p:spPr bwMode="auto">
            <a:xfrm>
              <a:off x="676" y="2672"/>
              <a:ext cx="453" cy="334"/>
            </a:xfrm>
            <a:prstGeom prst="line">
              <a:avLst/>
            </a:prstGeom>
            <a:noFill/>
            <a:ln w="38100">
              <a:solidFill>
                <a:srgbClr val="000000"/>
              </a:solidFill>
              <a:round/>
              <a:headEnd/>
              <a:tailEnd/>
            </a:ln>
          </p:spPr>
          <p:txBody>
            <a:bodyPr/>
            <a:lstStyle/>
            <a:p>
              <a:endParaRPr lang="zh-CN" altLang="en-US"/>
            </a:p>
          </p:txBody>
        </p:sp>
      </p:grpSp>
      <p:grpSp>
        <p:nvGrpSpPr>
          <p:cNvPr id="3" name="Group 40"/>
          <p:cNvGrpSpPr>
            <a:grpSpLocks/>
          </p:cNvGrpSpPr>
          <p:nvPr/>
        </p:nvGrpSpPr>
        <p:grpSpPr bwMode="auto">
          <a:xfrm>
            <a:off x="5472113" y="1628775"/>
            <a:ext cx="2674937" cy="3384550"/>
            <a:chOff x="3447" y="1026"/>
            <a:chExt cx="1685" cy="2132"/>
          </a:xfrm>
        </p:grpSpPr>
        <p:sp>
          <p:nvSpPr>
            <p:cNvPr id="204807" name="Line 19"/>
            <p:cNvSpPr>
              <a:spLocks noChangeShapeType="1"/>
            </p:cNvSpPr>
            <p:nvPr/>
          </p:nvSpPr>
          <p:spPr bwMode="auto">
            <a:xfrm>
              <a:off x="4362" y="1237"/>
              <a:ext cx="627" cy="1218"/>
            </a:xfrm>
            <a:prstGeom prst="line">
              <a:avLst/>
            </a:prstGeom>
            <a:noFill/>
            <a:ln w="38100">
              <a:solidFill>
                <a:srgbClr val="0000CC"/>
              </a:solidFill>
              <a:round/>
              <a:headEnd/>
              <a:tailEnd/>
            </a:ln>
          </p:spPr>
          <p:txBody>
            <a:bodyPr/>
            <a:lstStyle/>
            <a:p>
              <a:endParaRPr lang="zh-CN" altLang="en-US"/>
            </a:p>
          </p:txBody>
        </p:sp>
        <p:sp>
          <p:nvSpPr>
            <p:cNvPr id="204808" name="Line 20"/>
            <p:cNvSpPr>
              <a:spLocks noChangeShapeType="1"/>
            </p:cNvSpPr>
            <p:nvPr/>
          </p:nvSpPr>
          <p:spPr bwMode="auto">
            <a:xfrm>
              <a:off x="4279" y="2205"/>
              <a:ext cx="0" cy="720"/>
            </a:xfrm>
            <a:prstGeom prst="line">
              <a:avLst/>
            </a:prstGeom>
            <a:noFill/>
            <a:ln w="38100">
              <a:solidFill>
                <a:srgbClr val="0000CC"/>
              </a:solidFill>
              <a:round/>
              <a:headEnd/>
              <a:tailEnd/>
            </a:ln>
          </p:spPr>
          <p:txBody>
            <a:bodyPr/>
            <a:lstStyle/>
            <a:p>
              <a:endParaRPr lang="zh-CN" altLang="en-US"/>
            </a:p>
          </p:txBody>
        </p:sp>
        <p:sp>
          <p:nvSpPr>
            <p:cNvPr id="204809" name="Line 21"/>
            <p:cNvSpPr>
              <a:spLocks noChangeShapeType="1"/>
            </p:cNvSpPr>
            <p:nvPr/>
          </p:nvSpPr>
          <p:spPr bwMode="auto">
            <a:xfrm>
              <a:off x="4279" y="1247"/>
              <a:ext cx="0" cy="744"/>
            </a:xfrm>
            <a:prstGeom prst="line">
              <a:avLst/>
            </a:prstGeom>
            <a:noFill/>
            <a:ln w="38100">
              <a:solidFill>
                <a:srgbClr val="0000CC"/>
              </a:solidFill>
              <a:round/>
              <a:headEnd/>
              <a:tailEnd/>
            </a:ln>
          </p:spPr>
          <p:txBody>
            <a:bodyPr/>
            <a:lstStyle/>
            <a:p>
              <a:endParaRPr lang="zh-CN" altLang="en-US"/>
            </a:p>
          </p:txBody>
        </p:sp>
        <p:sp>
          <p:nvSpPr>
            <p:cNvPr id="204810" name="Line 23"/>
            <p:cNvSpPr>
              <a:spLocks noChangeShapeType="1"/>
            </p:cNvSpPr>
            <p:nvPr/>
          </p:nvSpPr>
          <p:spPr bwMode="auto">
            <a:xfrm flipH="1">
              <a:off x="3667" y="1156"/>
              <a:ext cx="476" cy="272"/>
            </a:xfrm>
            <a:prstGeom prst="line">
              <a:avLst/>
            </a:prstGeom>
            <a:noFill/>
            <a:ln w="38100">
              <a:solidFill>
                <a:srgbClr val="000000"/>
              </a:solidFill>
              <a:round/>
              <a:headEnd/>
              <a:tailEnd/>
            </a:ln>
          </p:spPr>
          <p:txBody>
            <a:bodyPr/>
            <a:lstStyle/>
            <a:p>
              <a:endParaRPr lang="zh-CN" altLang="en-US"/>
            </a:p>
          </p:txBody>
        </p:sp>
        <p:sp>
          <p:nvSpPr>
            <p:cNvPr id="204811" name="Oval 24"/>
            <p:cNvSpPr>
              <a:spLocks noChangeArrowheads="1"/>
            </p:cNvSpPr>
            <p:nvPr/>
          </p:nvSpPr>
          <p:spPr bwMode="auto">
            <a:xfrm>
              <a:off x="4148" y="1026"/>
              <a:ext cx="274" cy="24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A</a:t>
              </a:r>
              <a:endParaRPr lang="en-US" altLang="zh-CN" sz="2400" b="1">
                <a:latin typeface="Times New Roman" pitchFamily="18" charset="0"/>
              </a:endParaRPr>
            </a:p>
          </p:txBody>
        </p:sp>
        <p:sp>
          <p:nvSpPr>
            <p:cNvPr id="204812" name="Oval 25"/>
            <p:cNvSpPr>
              <a:spLocks noChangeArrowheads="1"/>
            </p:cNvSpPr>
            <p:nvPr/>
          </p:nvSpPr>
          <p:spPr bwMode="auto">
            <a:xfrm>
              <a:off x="3447" y="1389"/>
              <a:ext cx="274" cy="239"/>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B</a:t>
              </a:r>
              <a:endParaRPr lang="en-US" altLang="zh-CN" sz="2400" b="1">
                <a:latin typeface="Times New Roman" pitchFamily="18" charset="0"/>
              </a:endParaRPr>
            </a:p>
          </p:txBody>
        </p:sp>
        <p:sp>
          <p:nvSpPr>
            <p:cNvPr id="204813" name="Oval 26"/>
            <p:cNvSpPr>
              <a:spLocks noChangeArrowheads="1"/>
            </p:cNvSpPr>
            <p:nvPr/>
          </p:nvSpPr>
          <p:spPr bwMode="auto">
            <a:xfrm>
              <a:off x="4150" y="1979"/>
              <a:ext cx="273" cy="24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C</a:t>
              </a:r>
              <a:endParaRPr lang="en-US" altLang="zh-CN" sz="2400" b="1">
                <a:latin typeface="Times New Roman" pitchFamily="18" charset="0"/>
              </a:endParaRPr>
            </a:p>
          </p:txBody>
        </p:sp>
        <p:sp>
          <p:nvSpPr>
            <p:cNvPr id="204814" name="Oval 27"/>
            <p:cNvSpPr>
              <a:spLocks noChangeArrowheads="1"/>
            </p:cNvSpPr>
            <p:nvPr/>
          </p:nvSpPr>
          <p:spPr bwMode="auto">
            <a:xfrm>
              <a:off x="4858" y="2436"/>
              <a:ext cx="274" cy="24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D</a:t>
              </a:r>
              <a:endParaRPr lang="en-US" altLang="zh-CN" sz="2400" b="1">
                <a:latin typeface="Times New Roman" pitchFamily="18" charset="0"/>
              </a:endParaRPr>
            </a:p>
          </p:txBody>
        </p:sp>
        <p:sp>
          <p:nvSpPr>
            <p:cNvPr id="204815" name="Line 28"/>
            <p:cNvSpPr>
              <a:spLocks noChangeShapeType="1"/>
            </p:cNvSpPr>
            <p:nvPr/>
          </p:nvSpPr>
          <p:spPr bwMode="auto">
            <a:xfrm flipH="1">
              <a:off x="3674" y="2115"/>
              <a:ext cx="478" cy="351"/>
            </a:xfrm>
            <a:prstGeom prst="line">
              <a:avLst/>
            </a:prstGeom>
            <a:noFill/>
            <a:ln w="38100">
              <a:solidFill>
                <a:srgbClr val="000000"/>
              </a:solidFill>
              <a:round/>
              <a:headEnd/>
              <a:tailEnd/>
            </a:ln>
          </p:spPr>
          <p:txBody>
            <a:bodyPr/>
            <a:lstStyle/>
            <a:p>
              <a:endParaRPr lang="zh-CN" altLang="en-US"/>
            </a:p>
          </p:txBody>
        </p:sp>
        <p:sp>
          <p:nvSpPr>
            <p:cNvPr id="204816" name="Oval 29"/>
            <p:cNvSpPr>
              <a:spLocks noChangeArrowheads="1"/>
            </p:cNvSpPr>
            <p:nvPr/>
          </p:nvSpPr>
          <p:spPr bwMode="auto">
            <a:xfrm>
              <a:off x="4155" y="2919"/>
              <a:ext cx="274" cy="239"/>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F</a:t>
              </a:r>
              <a:endParaRPr lang="en-US" altLang="zh-CN" sz="2400" b="1">
                <a:latin typeface="Times New Roman" pitchFamily="18" charset="0"/>
              </a:endParaRPr>
            </a:p>
          </p:txBody>
        </p:sp>
        <p:sp>
          <p:nvSpPr>
            <p:cNvPr id="204817" name="Oval 30"/>
            <p:cNvSpPr>
              <a:spLocks noChangeArrowheads="1"/>
            </p:cNvSpPr>
            <p:nvPr/>
          </p:nvSpPr>
          <p:spPr bwMode="auto">
            <a:xfrm>
              <a:off x="3470" y="2440"/>
              <a:ext cx="274" cy="24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E</a:t>
              </a:r>
              <a:endParaRPr lang="en-US" altLang="zh-CN" sz="2400" b="1">
                <a:latin typeface="Times New Roman" pitchFamily="18" charset="0"/>
              </a:endParaRPr>
            </a:p>
          </p:txBody>
        </p:sp>
        <p:sp>
          <p:nvSpPr>
            <p:cNvPr id="204818" name="Line 31"/>
            <p:cNvSpPr>
              <a:spLocks noChangeShapeType="1"/>
            </p:cNvSpPr>
            <p:nvPr/>
          </p:nvSpPr>
          <p:spPr bwMode="auto">
            <a:xfrm>
              <a:off x="3674" y="1600"/>
              <a:ext cx="521" cy="401"/>
            </a:xfrm>
            <a:prstGeom prst="line">
              <a:avLst/>
            </a:prstGeom>
            <a:noFill/>
            <a:ln w="38100">
              <a:solidFill>
                <a:srgbClr val="000000"/>
              </a:solidFill>
              <a:round/>
              <a:headEnd/>
              <a:tailEnd/>
            </a:ln>
          </p:spPr>
          <p:txBody>
            <a:bodyPr/>
            <a:lstStyle/>
            <a:p>
              <a:endParaRPr lang="zh-CN" altLang="en-US"/>
            </a:p>
          </p:txBody>
        </p:sp>
        <p:sp>
          <p:nvSpPr>
            <p:cNvPr id="204819" name="Line 32"/>
            <p:cNvSpPr>
              <a:spLocks noChangeShapeType="1"/>
            </p:cNvSpPr>
            <p:nvPr/>
          </p:nvSpPr>
          <p:spPr bwMode="auto">
            <a:xfrm>
              <a:off x="4400" y="2160"/>
              <a:ext cx="476" cy="340"/>
            </a:xfrm>
            <a:prstGeom prst="line">
              <a:avLst/>
            </a:prstGeom>
            <a:noFill/>
            <a:ln w="38100">
              <a:solidFill>
                <a:srgbClr val="000000"/>
              </a:solidFill>
              <a:round/>
              <a:headEnd/>
              <a:tailEnd/>
            </a:ln>
          </p:spPr>
          <p:txBody>
            <a:bodyPr/>
            <a:lstStyle/>
            <a:p>
              <a:endParaRPr lang="zh-CN" altLang="en-US"/>
            </a:p>
          </p:txBody>
        </p:sp>
        <p:sp>
          <p:nvSpPr>
            <p:cNvPr id="204820" name="Line 33"/>
            <p:cNvSpPr>
              <a:spLocks noChangeShapeType="1"/>
            </p:cNvSpPr>
            <p:nvPr/>
          </p:nvSpPr>
          <p:spPr bwMode="auto">
            <a:xfrm>
              <a:off x="3704" y="2636"/>
              <a:ext cx="484" cy="322"/>
            </a:xfrm>
            <a:prstGeom prst="line">
              <a:avLst/>
            </a:prstGeom>
            <a:noFill/>
            <a:ln w="38100">
              <a:solidFill>
                <a:srgbClr val="000000"/>
              </a:solidFill>
              <a:round/>
              <a:headEnd/>
              <a:tailEnd/>
            </a:ln>
          </p:spPr>
          <p:txBody>
            <a:bodyPr/>
            <a:lstStyle/>
            <a:p>
              <a:endParaRPr lang="zh-CN" altLang="en-US"/>
            </a:p>
          </p:txBody>
        </p:sp>
      </p:grpSp>
      <p:sp>
        <p:nvSpPr>
          <p:cNvPr id="204805" name="Text Box 36"/>
          <p:cNvSpPr txBox="1">
            <a:spLocks noChangeArrowheads="1"/>
          </p:cNvSpPr>
          <p:nvPr/>
        </p:nvSpPr>
        <p:spPr bwMode="auto">
          <a:xfrm>
            <a:off x="6480175" y="5373688"/>
            <a:ext cx="647700" cy="330200"/>
          </a:xfrm>
          <a:prstGeom prst="rect">
            <a:avLst/>
          </a:prstGeom>
          <a:solidFill>
            <a:srgbClr val="FFFFFF"/>
          </a:solidFill>
          <a:ln w="9525">
            <a:noFill/>
            <a:miter lim="800000"/>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a:latin typeface="Times New Roman" pitchFamily="18" charset="0"/>
              </a:rPr>
              <a:t>(</a:t>
            </a:r>
            <a:r>
              <a:rPr lang="en-US" altLang="zh-CN" sz="2400" b="1" i="1">
                <a:latin typeface="Times New Roman" pitchFamily="18" charset="0"/>
              </a:rPr>
              <a:t>b</a:t>
            </a:r>
            <a:r>
              <a:rPr lang="en-US" altLang="zh-CN" sz="2400" b="1">
                <a:latin typeface="Times New Roman" pitchFamily="18" charset="0"/>
              </a:rPr>
              <a:t>)</a:t>
            </a:r>
          </a:p>
        </p:txBody>
      </p:sp>
      <p:sp>
        <p:nvSpPr>
          <p:cNvPr id="204806" name="Text Box 41"/>
          <p:cNvSpPr txBox="1">
            <a:spLocks noChangeArrowheads="1"/>
          </p:cNvSpPr>
          <p:nvPr/>
        </p:nvSpPr>
        <p:spPr bwMode="auto">
          <a:xfrm>
            <a:off x="611188" y="304800"/>
            <a:ext cx="6553200" cy="549275"/>
          </a:xfrm>
          <a:prstGeom prst="rect">
            <a:avLst/>
          </a:prstGeom>
          <a:noFill/>
          <a:ln w="9525" algn="ctr">
            <a:noFill/>
            <a:miter lim="800000"/>
            <a:headEnd/>
            <a:tailEnd/>
          </a:ln>
        </p:spPr>
        <p:txBody>
          <a:bodyPr>
            <a:spAutoFit/>
          </a:bodyPr>
          <a:lstStyle/>
          <a:p>
            <a:pPr marL="342900" indent="-342900" eaLnBrk="1" hangingPunct="1">
              <a:spcBef>
                <a:spcPct val="50000"/>
              </a:spcBef>
              <a:buClr>
                <a:schemeClr val="bg2"/>
              </a:buClr>
              <a:buSzPct val="75000"/>
              <a:buFont typeface="Wingdings" pitchFamily="2" charset="2"/>
              <a:buNone/>
            </a:pPr>
            <a:r>
              <a:rPr lang="zh-CN" altLang="en-US" sz="3000" b="1">
                <a:solidFill>
                  <a:schemeClr val="tx2"/>
                </a:solidFill>
                <a:latin typeface="Times New Roman" pitchFamily="18" charset="0"/>
              </a:rPr>
              <a:t>二叉树和它自然对应下的树</a:t>
            </a:r>
          </a:p>
        </p:txBody>
      </p:sp>
    </p:spTree>
  </p:cSld>
  <p:clrMapOvr>
    <a:masterClrMapping/>
  </p:clrMapOvr>
  <p:transition>
    <p:strips dir="ru"/>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a:grpSpLocks/>
          </p:cNvGrpSpPr>
          <p:nvPr/>
        </p:nvGrpSpPr>
        <p:grpSpPr bwMode="auto">
          <a:xfrm>
            <a:off x="5508625" y="2266950"/>
            <a:ext cx="1865313" cy="3508375"/>
            <a:chOff x="3470" y="1428"/>
            <a:chExt cx="1175" cy="2210"/>
          </a:xfrm>
        </p:grpSpPr>
        <p:grpSp>
          <p:nvGrpSpPr>
            <p:cNvPr id="3" name="Group 60"/>
            <p:cNvGrpSpPr>
              <a:grpSpLocks/>
            </p:cNvGrpSpPr>
            <p:nvPr/>
          </p:nvGrpSpPr>
          <p:grpSpPr bwMode="auto">
            <a:xfrm>
              <a:off x="3470" y="1428"/>
              <a:ext cx="1175" cy="1235"/>
              <a:chOff x="3470" y="1428"/>
              <a:chExt cx="1175" cy="1235"/>
            </a:xfrm>
          </p:grpSpPr>
          <p:grpSp>
            <p:nvGrpSpPr>
              <p:cNvPr id="4" name="Group 43"/>
              <p:cNvGrpSpPr>
                <a:grpSpLocks/>
              </p:cNvGrpSpPr>
              <p:nvPr/>
            </p:nvGrpSpPr>
            <p:grpSpPr bwMode="auto">
              <a:xfrm>
                <a:off x="3923" y="1428"/>
                <a:ext cx="291" cy="276"/>
                <a:chOff x="3923" y="1428"/>
                <a:chExt cx="291" cy="276"/>
              </a:xfrm>
            </p:grpSpPr>
            <p:sp>
              <p:nvSpPr>
                <p:cNvPr id="205869" name="Oval 6"/>
                <p:cNvSpPr>
                  <a:spLocks noChangeArrowheads="1"/>
                </p:cNvSpPr>
                <p:nvPr/>
              </p:nvSpPr>
              <p:spPr bwMode="auto">
                <a:xfrm>
                  <a:off x="3923" y="1428"/>
                  <a:ext cx="291" cy="27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5870" name="Text Box 7"/>
                <p:cNvSpPr txBox="1">
                  <a:spLocks noChangeArrowheads="1"/>
                </p:cNvSpPr>
                <p:nvPr/>
              </p:nvSpPr>
              <p:spPr bwMode="auto">
                <a:xfrm>
                  <a:off x="3998" y="1465"/>
                  <a:ext cx="137" cy="196"/>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5000"/>
                    </a:lnSpc>
                  </a:pPr>
                  <a:r>
                    <a:rPr kumimoji="1" lang="en-US" altLang="zh-CN" sz="2400" b="1">
                      <a:latin typeface="Times New Roman" pitchFamily="18" charset="0"/>
                      <a:ea typeface="幼圆" pitchFamily="49" charset="-122"/>
                    </a:rPr>
                    <a:t>A</a:t>
                  </a:r>
                </a:p>
              </p:txBody>
            </p:sp>
          </p:grpSp>
          <p:sp>
            <p:nvSpPr>
              <p:cNvPr id="205849" name="Line 23"/>
              <p:cNvSpPr>
                <a:spLocks noChangeShapeType="1"/>
              </p:cNvSpPr>
              <p:nvPr/>
            </p:nvSpPr>
            <p:spPr bwMode="auto">
              <a:xfrm>
                <a:off x="4067" y="1706"/>
                <a:ext cx="0" cy="227"/>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5850" name="Line 24"/>
              <p:cNvSpPr>
                <a:spLocks noChangeShapeType="1"/>
              </p:cNvSpPr>
              <p:nvPr/>
            </p:nvSpPr>
            <p:spPr bwMode="auto">
              <a:xfrm flipH="1">
                <a:off x="3674" y="1661"/>
                <a:ext cx="291" cy="272"/>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5851" name="Line 25"/>
              <p:cNvSpPr>
                <a:spLocks noChangeShapeType="1"/>
              </p:cNvSpPr>
              <p:nvPr/>
            </p:nvSpPr>
            <p:spPr bwMode="auto">
              <a:xfrm>
                <a:off x="4173" y="1661"/>
                <a:ext cx="291" cy="275"/>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5852" name="Line 26"/>
              <p:cNvSpPr>
                <a:spLocks noChangeShapeType="1"/>
              </p:cNvSpPr>
              <p:nvPr/>
            </p:nvSpPr>
            <p:spPr bwMode="auto">
              <a:xfrm flipH="1">
                <a:off x="3833" y="2175"/>
                <a:ext cx="139" cy="212"/>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05853" name="Line 27"/>
              <p:cNvSpPr>
                <a:spLocks noChangeShapeType="1"/>
              </p:cNvSpPr>
              <p:nvPr/>
            </p:nvSpPr>
            <p:spPr bwMode="auto">
              <a:xfrm>
                <a:off x="4150" y="2183"/>
                <a:ext cx="166" cy="197"/>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5" name="Group 44"/>
              <p:cNvGrpSpPr>
                <a:grpSpLocks/>
              </p:cNvGrpSpPr>
              <p:nvPr/>
            </p:nvGrpSpPr>
            <p:grpSpPr bwMode="auto">
              <a:xfrm>
                <a:off x="3470" y="1933"/>
                <a:ext cx="291" cy="276"/>
                <a:chOff x="3923" y="1428"/>
                <a:chExt cx="291" cy="276"/>
              </a:xfrm>
            </p:grpSpPr>
            <p:sp>
              <p:nvSpPr>
                <p:cNvPr id="205867" name="Oval 45"/>
                <p:cNvSpPr>
                  <a:spLocks noChangeArrowheads="1"/>
                </p:cNvSpPr>
                <p:nvPr/>
              </p:nvSpPr>
              <p:spPr bwMode="auto">
                <a:xfrm>
                  <a:off x="3923" y="1428"/>
                  <a:ext cx="291" cy="27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5868" name="Text Box 46"/>
                <p:cNvSpPr txBox="1">
                  <a:spLocks noChangeArrowheads="1"/>
                </p:cNvSpPr>
                <p:nvPr/>
              </p:nvSpPr>
              <p:spPr bwMode="auto">
                <a:xfrm>
                  <a:off x="3998" y="1465"/>
                  <a:ext cx="137" cy="207"/>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90000"/>
                    </a:lnSpc>
                  </a:pPr>
                  <a:r>
                    <a:rPr kumimoji="1" lang="en-US" altLang="zh-CN" sz="2400" b="1">
                      <a:latin typeface="Times New Roman" pitchFamily="18" charset="0"/>
                      <a:ea typeface="幼圆" pitchFamily="49" charset="-122"/>
                    </a:rPr>
                    <a:t>B</a:t>
                  </a:r>
                </a:p>
              </p:txBody>
            </p:sp>
          </p:grpSp>
          <p:grpSp>
            <p:nvGrpSpPr>
              <p:cNvPr id="6" name="Group 47"/>
              <p:cNvGrpSpPr>
                <a:grpSpLocks/>
              </p:cNvGrpSpPr>
              <p:nvPr/>
            </p:nvGrpSpPr>
            <p:grpSpPr bwMode="auto">
              <a:xfrm>
                <a:off x="3923" y="1935"/>
                <a:ext cx="291" cy="276"/>
                <a:chOff x="3923" y="1428"/>
                <a:chExt cx="291" cy="276"/>
              </a:xfrm>
            </p:grpSpPr>
            <p:sp>
              <p:nvSpPr>
                <p:cNvPr id="205865" name="Oval 48"/>
                <p:cNvSpPr>
                  <a:spLocks noChangeArrowheads="1"/>
                </p:cNvSpPr>
                <p:nvPr/>
              </p:nvSpPr>
              <p:spPr bwMode="auto">
                <a:xfrm>
                  <a:off x="3923" y="1428"/>
                  <a:ext cx="291" cy="27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5866" name="Text Box 49"/>
                <p:cNvSpPr txBox="1">
                  <a:spLocks noChangeArrowheads="1"/>
                </p:cNvSpPr>
                <p:nvPr/>
              </p:nvSpPr>
              <p:spPr bwMode="auto">
                <a:xfrm>
                  <a:off x="3998" y="1465"/>
                  <a:ext cx="137" cy="207"/>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90000"/>
                    </a:lnSpc>
                  </a:pPr>
                  <a:r>
                    <a:rPr kumimoji="1" lang="en-US" altLang="zh-CN" sz="2400" b="1">
                      <a:latin typeface="Times New Roman" pitchFamily="18" charset="0"/>
                      <a:ea typeface="幼圆" pitchFamily="49" charset="-122"/>
                    </a:rPr>
                    <a:t>C</a:t>
                  </a:r>
                </a:p>
              </p:txBody>
            </p:sp>
          </p:grpSp>
          <p:grpSp>
            <p:nvGrpSpPr>
              <p:cNvPr id="7" name="Group 50"/>
              <p:cNvGrpSpPr>
                <a:grpSpLocks/>
              </p:cNvGrpSpPr>
              <p:nvPr/>
            </p:nvGrpSpPr>
            <p:grpSpPr bwMode="auto">
              <a:xfrm>
                <a:off x="4354" y="1933"/>
                <a:ext cx="291" cy="276"/>
                <a:chOff x="3923" y="1428"/>
                <a:chExt cx="291" cy="276"/>
              </a:xfrm>
            </p:grpSpPr>
            <p:sp>
              <p:nvSpPr>
                <p:cNvPr id="205863" name="Oval 51"/>
                <p:cNvSpPr>
                  <a:spLocks noChangeArrowheads="1"/>
                </p:cNvSpPr>
                <p:nvPr/>
              </p:nvSpPr>
              <p:spPr bwMode="auto">
                <a:xfrm>
                  <a:off x="3923" y="1428"/>
                  <a:ext cx="291" cy="27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5864" name="Text Box 52"/>
                <p:cNvSpPr txBox="1">
                  <a:spLocks noChangeArrowheads="1"/>
                </p:cNvSpPr>
                <p:nvPr/>
              </p:nvSpPr>
              <p:spPr bwMode="auto">
                <a:xfrm>
                  <a:off x="3998" y="1465"/>
                  <a:ext cx="137" cy="207"/>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90000"/>
                    </a:lnSpc>
                  </a:pPr>
                  <a:r>
                    <a:rPr kumimoji="1" lang="en-US" altLang="zh-CN" sz="2400" b="1">
                      <a:latin typeface="Times New Roman" pitchFamily="18" charset="0"/>
                      <a:ea typeface="幼圆" pitchFamily="49" charset="-122"/>
                    </a:rPr>
                    <a:t>D</a:t>
                  </a:r>
                </a:p>
              </p:txBody>
            </p:sp>
          </p:grpSp>
          <p:grpSp>
            <p:nvGrpSpPr>
              <p:cNvPr id="8" name="Group 54"/>
              <p:cNvGrpSpPr>
                <a:grpSpLocks/>
              </p:cNvGrpSpPr>
              <p:nvPr/>
            </p:nvGrpSpPr>
            <p:grpSpPr bwMode="auto">
              <a:xfrm>
                <a:off x="3651" y="2387"/>
                <a:ext cx="291" cy="276"/>
                <a:chOff x="3923" y="1428"/>
                <a:chExt cx="291" cy="276"/>
              </a:xfrm>
            </p:grpSpPr>
            <p:sp>
              <p:nvSpPr>
                <p:cNvPr id="205861" name="Oval 55"/>
                <p:cNvSpPr>
                  <a:spLocks noChangeArrowheads="1"/>
                </p:cNvSpPr>
                <p:nvPr/>
              </p:nvSpPr>
              <p:spPr bwMode="auto">
                <a:xfrm>
                  <a:off x="3923" y="1428"/>
                  <a:ext cx="291" cy="27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5862" name="Text Box 56"/>
                <p:cNvSpPr txBox="1">
                  <a:spLocks noChangeArrowheads="1"/>
                </p:cNvSpPr>
                <p:nvPr/>
              </p:nvSpPr>
              <p:spPr bwMode="auto">
                <a:xfrm>
                  <a:off x="3998" y="1465"/>
                  <a:ext cx="137" cy="207"/>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90000"/>
                    </a:lnSpc>
                  </a:pPr>
                  <a:r>
                    <a:rPr kumimoji="1" lang="en-US" altLang="zh-CN" sz="2400" b="1">
                      <a:latin typeface="Times New Roman" pitchFamily="18" charset="0"/>
                      <a:ea typeface="幼圆" pitchFamily="49" charset="-122"/>
                    </a:rPr>
                    <a:t>E</a:t>
                  </a:r>
                </a:p>
              </p:txBody>
            </p:sp>
          </p:grpSp>
          <p:grpSp>
            <p:nvGrpSpPr>
              <p:cNvPr id="9" name="Group 57"/>
              <p:cNvGrpSpPr>
                <a:grpSpLocks/>
              </p:cNvGrpSpPr>
              <p:nvPr/>
            </p:nvGrpSpPr>
            <p:grpSpPr bwMode="auto">
              <a:xfrm>
                <a:off x="4173" y="2387"/>
                <a:ext cx="291" cy="276"/>
                <a:chOff x="3923" y="1428"/>
                <a:chExt cx="291" cy="276"/>
              </a:xfrm>
            </p:grpSpPr>
            <p:sp>
              <p:nvSpPr>
                <p:cNvPr id="205859" name="Oval 58"/>
                <p:cNvSpPr>
                  <a:spLocks noChangeArrowheads="1"/>
                </p:cNvSpPr>
                <p:nvPr/>
              </p:nvSpPr>
              <p:spPr bwMode="auto">
                <a:xfrm>
                  <a:off x="3923" y="1428"/>
                  <a:ext cx="291" cy="276"/>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5860" name="Text Box 59"/>
                <p:cNvSpPr txBox="1">
                  <a:spLocks noChangeArrowheads="1"/>
                </p:cNvSpPr>
                <p:nvPr/>
              </p:nvSpPr>
              <p:spPr bwMode="auto">
                <a:xfrm>
                  <a:off x="3998" y="1465"/>
                  <a:ext cx="137" cy="207"/>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90000"/>
                    </a:lnSpc>
                  </a:pPr>
                  <a:r>
                    <a:rPr kumimoji="1" lang="en-US" altLang="zh-CN" sz="2400" b="1">
                      <a:latin typeface="Times New Roman" pitchFamily="18" charset="0"/>
                      <a:ea typeface="幼圆" pitchFamily="49" charset="-122"/>
                    </a:rPr>
                    <a:t>F</a:t>
                  </a:r>
                </a:p>
              </p:txBody>
            </p:sp>
          </p:grpSp>
        </p:grpSp>
        <p:sp>
          <p:nvSpPr>
            <p:cNvPr id="205847" name="Text Box 62"/>
            <p:cNvSpPr txBox="1">
              <a:spLocks noChangeArrowheads="1"/>
            </p:cNvSpPr>
            <p:nvPr/>
          </p:nvSpPr>
          <p:spPr bwMode="auto">
            <a:xfrm>
              <a:off x="3923" y="3430"/>
              <a:ext cx="408" cy="208"/>
            </a:xfrm>
            <a:prstGeom prst="rect">
              <a:avLst/>
            </a:prstGeom>
            <a:solidFill>
              <a:srgbClr val="FFFFFF"/>
            </a:solidFill>
            <a:ln w="9525">
              <a:noFill/>
              <a:miter lim="800000"/>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a:latin typeface="Times New Roman" pitchFamily="18" charset="0"/>
                </a:rPr>
                <a:t>(</a:t>
              </a:r>
              <a:r>
                <a:rPr lang="en-US" altLang="zh-CN" sz="2400" b="1" i="1">
                  <a:latin typeface="Times New Roman" pitchFamily="18" charset="0"/>
                </a:rPr>
                <a:t>d</a:t>
              </a:r>
              <a:r>
                <a:rPr lang="en-US" altLang="zh-CN" sz="2400" b="1">
                  <a:latin typeface="Times New Roman" pitchFamily="18" charset="0"/>
                </a:rPr>
                <a:t>)</a:t>
              </a:r>
            </a:p>
          </p:txBody>
        </p:sp>
      </p:grpSp>
      <p:grpSp>
        <p:nvGrpSpPr>
          <p:cNvPr id="10" name="Group 66"/>
          <p:cNvGrpSpPr>
            <a:grpSpLocks/>
          </p:cNvGrpSpPr>
          <p:nvPr/>
        </p:nvGrpSpPr>
        <p:grpSpPr bwMode="auto">
          <a:xfrm>
            <a:off x="1368425" y="1736725"/>
            <a:ext cx="2674938" cy="4038600"/>
            <a:chOff x="862" y="1094"/>
            <a:chExt cx="1685" cy="2544"/>
          </a:xfrm>
        </p:grpSpPr>
        <p:sp>
          <p:nvSpPr>
            <p:cNvPr id="205828" name="Line 29"/>
            <p:cNvSpPr>
              <a:spLocks noChangeShapeType="1"/>
            </p:cNvSpPr>
            <p:nvPr/>
          </p:nvSpPr>
          <p:spPr bwMode="auto">
            <a:xfrm>
              <a:off x="1777" y="1305"/>
              <a:ext cx="627" cy="1218"/>
            </a:xfrm>
            <a:prstGeom prst="line">
              <a:avLst/>
            </a:prstGeom>
            <a:noFill/>
            <a:ln w="38100">
              <a:solidFill>
                <a:srgbClr val="0000CC"/>
              </a:solidFill>
              <a:round/>
              <a:headEnd/>
              <a:tailEnd/>
            </a:ln>
          </p:spPr>
          <p:txBody>
            <a:bodyPr/>
            <a:lstStyle/>
            <a:p>
              <a:endParaRPr lang="zh-CN" altLang="en-US"/>
            </a:p>
          </p:txBody>
        </p:sp>
        <p:sp>
          <p:nvSpPr>
            <p:cNvPr id="205829" name="Line 30"/>
            <p:cNvSpPr>
              <a:spLocks noChangeShapeType="1"/>
            </p:cNvSpPr>
            <p:nvPr/>
          </p:nvSpPr>
          <p:spPr bwMode="auto">
            <a:xfrm>
              <a:off x="1694" y="2273"/>
              <a:ext cx="0" cy="720"/>
            </a:xfrm>
            <a:prstGeom prst="line">
              <a:avLst/>
            </a:prstGeom>
            <a:noFill/>
            <a:ln w="38100">
              <a:solidFill>
                <a:srgbClr val="0000CC"/>
              </a:solidFill>
              <a:round/>
              <a:headEnd/>
              <a:tailEnd/>
            </a:ln>
          </p:spPr>
          <p:txBody>
            <a:bodyPr/>
            <a:lstStyle/>
            <a:p>
              <a:endParaRPr lang="zh-CN" altLang="en-US"/>
            </a:p>
          </p:txBody>
        </p:sp>
        <p:sp>
          <p:nvSpPr>
            <p:cNvPr id="205830" name="Line 31"/>
            <p:cNvSpPr>
              <a:spLocks noChangeShapeType="1"/>
            </p:cNvSpPr>
            <p:nvPr/>
          </p:nvSpPr>
          <p:spPr bwMode="auto">
            <a:xfrm>
              <a:off x="1694" y="1315"/>
              <a:ext cx="0" cy="744"/>
            </a:xfrm>
            <a:prstGeom prst="line">
              <a:avLst/>
            </a:prstGeom>
            <a:noFill/>
            <a:ln w="38100">
              <a:solidFill>
                <a:srgbClr val="0000CC"/>
              </a:solidFill>
              <a:round/>
              <a:headEnd/>
              <a:tailEnd/>
            </a:ln>
          </p:spPr>
          <p:txBody>
            <a:bodyPr/>
            <a:lstStyle/>
            <a:p>
              <a:endParaRPr lang="zh-CN" altLang="en-US"/>
            </a:p>
          </p:txBody>
        </p:sp>
        <p:sp>
          <p:nvSpPr>
            <p:cNvPr id="205831" name="Line 32"/>
            <p:cNvSpPr>
              <a:spLocks noChangeShapeType="1"/>
            </p:cNvSpPr>
            <p:nvPr/>
          </p:nvSpPr>
          <p:spPr bwMode="auto">
            <a:xfrm flipH="1">
              <a:off x="1082" y="1224"/>
              <a:ext cx="476" cy="272"/>
            </a:xfrm>
            <a:prstGeom prst="line">
              <a:avLst/>
            </a:prstGeom>
            <a:noFill/>
            <a:ln w="38100">
              <a:solidFill>
                <a:srgbClr val="000000"/>
              </a:solidFill>
              <a:round/>
              <a:headEnd/>
              <a:tailEnd/>
            </a:ln>
          </p:spPr>
          <p:txBody>
            <a:bodyPr/>
            <a:lstStyle/>
            <a:p>
              <a:endParaRPr lang="zh-CN" altLang="en-US"/>
            </a:p>
          </p:txBody>
        </p:sp>
        <p:sp>
          <p:nvSpPr>
            <p:cNvPr id="205832" name="Oval 33"/>
            <p:cNvSpPr>
              <a:spLocks noChangeArrowheads="1"/>
            </p:cNvSpPr>
            <p:nvPr/>
          </p:nvSpPr>
          <p:spPr bwMode="auto">
            <a:xfrm>
              <a:off x="1563" y="1094"/>
              <a:ext cx="274" cy="24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A</a:t>
              </a:r>
              <a:endParaRPr lang="en-US" altLang="zh-CN" sz="2400" b="1">
                <a:latin typeface="Times New Roman" pitchFamily="18" charset="0"/>
              </a:endParaRPr>
            </a:p>
          </p:txBody>
        </p:sp>
        <p:sp>
          <p:nvSpPr>
            <p:cNvPr id="205833" name="Oval 34"/>
            <p:cNvSpPr>
              <a:spLocks noChangeArrowheads="1"/>
            </p:cNvSpPr>
            <p:nvPr/>
          </p:nvSpPr>
          <p:spPr bwMode="auto">
            <a:xfrm>
              <a:off x="862" y="1457"/>
              <a:ext cx="274" cy="239"/>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B</a:t>
              </a:r>
              <a:endParaRPr lang="en-US" altLang="zh-CN" sz="2400" b="1">
                <a:latin typeface="Times New Roman" pitchFamily="18" charset="0"/>
              </a:endParaRPr>
            </a:p>
          </p:txBody>
        </p:sp>
        <p:sp>
          <p:nvSpPr>
            <p:cNvPr id="205834" name="Oval 35"/>
            <p:cNvSpPr>
              <a:spLocks noChangeArrowheads="1"/>
            </p:cNvSpPr>
            <p:nvPr/>
          </p:nvSpPr>
          <p:spPr bwMode="auto">
            <a:xfrm>
              <a:off x="1565" y="2047"/>
              <a:ext cx="273" cy="24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C</a:t>
              </a:r>
              <a:endParaRPr lang="en-US" altLang="zh-CN" sz="2400" b="1">
                <a:latin typeface="Times New Roman" pitchFamily="18" charset="0"/>
              </a:endParaRPr>
            </a:p>
          </p:txBody>
        </p:sp>
        <p:sp>
          <p:nvSpPr>
            <p:cNvPr id="205835" name="Oval 36"/>
            <p:cNvSpPr>
              <a:spLocks noChangeArrowheads="1"/>
            </p:cNvSpPr>
            <p:nvPr/>
          </p:nvSpPr>
          <p:spPr bwMode="auto">
            <a:xfrm>
              <a:off x="2273" y="2504"/>
              <a:ext cx="274" cy="24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D</a:t>
              </a:r>
              <a:endParaRPr lang="en-US" altLang="zh-CN" sz="2400" b="1">
                <a:latin typeface="Times New Roman" pitchFamily="18" charset="0"/>
              </a:endParaRPr>
            </a:p>
          </p:txBody>
        </p:sp>
        <p:sp>
          <p:nvSpPr>
            <p:cNvPr id="205836" name="Line 37"/>
            <p:cNvSpPr>
              <a:spLocks noChangeShapeType="1"/>
            </p:cNvSpPr>
            <p:nvPr/>
          </p:nvSpPr>
          <p:spPr bwMode="auto">
            <a:xfrm flipH="1">
              <a:off x="1089" y="2183"/>
              <a:ext cx="478" cy="351"/>
            </a:xfrm>
            <a:prstGeom prst="line">
              <a:avLst/>
            </a:prstGeom>
            <a:noFill/>
            <a:ln w="38100">
              <a:solidFill>
                <a:srgbClr val="000000"/>
              </a:solidFill>
              <a:round/>
              <a:headEnd/>
              <a:tailEnd/>
            </a:ln>
          </p:spPr>
          <p:txBody>
            <a:bodyPr/>
            <a:lstStyle/>
            <a:p>
              <a:endParaRPr lang="zh-CN" altLang="en-US"/>
            </a:p>
          </p:txBody>
        </p:sp>
        <p:sp>
          <p:nvSpPr>
            <p:cNvPr id="205837" name="Oval 38"/>
            <p:cNvSpPr>
              <a:spLocks noChangeArrowheads="1"/>
            </p:cNvSpPr>
            <p:nvPr/>
          </p:nvSpPr>
          <p:spPr bwMode="auto">
            <a:xfrm>
              <a:off x="1570" y="2987"/>
              <a:ext cx="274" cy="239"/>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F</a:t>
              </a:r>
              <a:endParaRPr lang="en-US" altLang="zh-CN" sz="2400" b="1">
                <a:latin typeface="Times New Roman" pitchFamily="18" charset="0"/>
              </a:endParaRPr>
            </a:p>
          </p:txBody>
        </p:sp>
        <p:sp>
          <p:nvSpPr>
            <p:cNvPr id="205838" name="Oval 39"/>
            <p:cNvSpPr>
              <a:spLocks noChangeArrowheads="1"/>
            </p:cNvSpPr>
            <p:nvPr/>
          </p:nvSpPr>
          <p:spPr bwMode="auto">
            <a:xfrm>
              <a:off x="885" y="2508"/>
              <a:ext cx="274" cy="24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i="1">
                  <a:latin typeface="Times New Roman" pitchFamily="18" charset="0"/>
                </a:rPr>
                <a:t>E</a:t>
              </a:r>
              <a:endParaRPr lang="en-US" altLang="zh-CN" sz="2400" b="1">
                <a:latin typeface="Times New Roman" pitchFamily="18" charset="0"/>
              </a:endParaRPr>
            </a:p>
          </p:txBody>
        </p:sp>
        <p:sp>
          <p:nvSpPr>
            <p:cNvPr id="205839" name="Line 40"/>
            <p:cNvSpPr>
              <a:spLocks noChangeShapeType="1"/>
            </p:cNvSpPr>
            <p:nvPr/>
          </p:nvSpPr>
          <p:spPr bwMode="auto">
            <a:xfrm>
              <a:off x="1079" y="1661"/>
              <a:ext cx="521" cy="401"/>
            </a:xfrm>
            <a:prstGeom prst="line">
              <a:avLst/>
            </a:prstGeom>
            <a:noFill/>
            <a:ln w="38100">
              <a:solidFill>
                <a:srgbClr val="000000"/>
              </a:solidFill>
              <a:round/>
              <a:headEnd/>
              <a:tailEnd/>
            </a:ln>
          </p:spPr>
          <p:txBody>
            <a:bodyPr/>
            <a:lstStyle/>
            <a:p>
              <a:endParaRPr lang="zh-CN" altLang="en-US"/>
            </a:p>
          </p:txBody>
        </p:sp>
        <p:sp>
          <p:nvSpPr>
            <p:cNvPr id="205840" name="Line 41"/>
            <p:cNvSpPr>
              <a:spLocks noChangeShapeType="1"/>
            </p:cNvSpPr>
            <p:nvPr/>
          </p:nvSpPr>
          <p:spPr bwMode="auto">
            <a:xfrm>
              <a:off x="1806" y="2228"/>
              <a:ext cx="476" cy="340"/>
            </a:xfrm>
            <a:prstGeom prst="line">
              <a:avLst/>
            </a:prstGeom>
            <a:noFill/>
            <a:ln w="38100">
              <a:solidFill>
                <a:srgbClr val="000000"/>
              </a:solidFill>
              <a:round/>
              <a:headEnd/>
              <a:tailEnd/>
            </a:ln>
          </p:spPr>
          <p:txBody>
            <a:bodyPr/>
            <a:lstStyle/>
            <a:p>
              <a:endParaRPr lang="zh-CN" altLang="en-US"/>
            </a:p>
          </p:txBody>
        </p:sp>
        <p:sp>
          <p:nvSpPr>
            <p:cNvPr id="205841" name="Line 42"/>
            <p:cNvSpPr>
              <a:spLocks noChangeShapeType="1"/>
            </p:cNvSpPr>
            <p:nvPr/>
          </p:nvSpPr>
          <p:spPr bwMode="auto">
            <a:xfrm>
              <a:off x="1111" y="2704"/>
              <a:ext cx="484" cy="322"/>
            </a:xfrm>
            <a:prstGeom prst="line">
              <a:avLst/>
            </a:prstGeom>
            <a:noFill/>
            <a:ln w="38100">
              <a:solidFill>
                <a:srgbClr val="000000"/>
              </a:solidFill>
              <a:round/>
              <a:headEnd/>
              <a:tailEnd/>
            </a:ln>
          </p:spPr>
          <p:txBody>
            <a:bodyPr/>
            <a:lstStyle/>
            <a:p>
              <a:endParaRPr lang="zh-CN" altLang="en-US"/>
            </a:p>
          </p:txBody>
        </p:sp>
        <p:sp>
          <p:nvSpPr>
            <p:cNvPr id="205842" name="Text Box 61"/>
            <p:cNvSpPr txBox="1">
              <a:spLocks noChangeArrowheads="1"/>
            </p:cNvSpPr>
            <p:nvPr/>
          </p:nvSpPr>
          <p:spPr bwMode="auto">
            <a:xfrm>
              <a:off x="1476" y="3430"/>
              <a:ext cx="408" cy="208"/>
            </a:xfrm>
            <a:prstGeom prst="rect">
              <a:avLst/>
            </a:prstGeom>
            <a:solidFill>
              <a:srgbClr val="FFFFFF"/>
            </a:solidFill>
            <a:ln w="9525">
              <a:noFill/>
              <a:miter lim="800000"/>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a:latin typeface="Times New Roman" pitchFamily="18" charset="0"/>
                </a:rPr>
                <a:t>(</a:t>
              </a:r>
              <a:r>
                <a:rPr lang="en-US" altLang="zh-CN" sz="2400" b="1" i="1">
                  <a:latin typeface="Times New Roman" pitchFamily="18" charset="0"/>
                </a:rPr>
                <a:t>c</a:t>
              </a:r>
              <a:r>
                <a:rPr lang="en-US" altLang="zh-CN" sz="2400" b="1">
                  <a:latin typeface="Times New Roman" pitchFamily="18" charset="0"/>
                </a:rPr>
                <a:t>)</a:t>
              </a:r>
            </a:p>
          </p:txBody>
        </p:sp>
        <p:sp>
          <p:nvSpPr>
            <p:cNvPr id="205843" name="Text Box 63"/>
            <p:cNvSpPr txBox="1">
              <a:spLocks noChangeArrowheads="1"/>
            </p:cNvSpPr>
            <p:nvPr/>
          </p:nvSpPr>
          <p:spPr bwMode="auto">
            <a:xfrm rot="2631542">
              <a:off x="1179" y="1706"/>
              <a:ext cx="249" cy="246"/>
            </a:xfrm>
            <a:prstGeom prst="rect">
              <a:avLst/>
            </a:prstGeom>
            <a:noFill/>
            <a:ln w="9525" algn="ctr">
              <a:noFill/>
              <a:miter lim="800000"/>
              <a:headEnd/>
              <a:tailEnd/>
            </a:ln>
          </p:spPr>
          <p:txBody>
            <a:bodyPr lIns="0" tIns="0" rIns="0" bIns="0">
              <a:spAutoFit/>
            </a:bodyPr>
            <a:lstStyle/>
            <a:p>
              <a:pPr marL="342900" indent="-342900" eaLnBrk="1" hangingPunct="1">
                <a:lnSpc>
                  <a:spcPct val="80000"/>
                </a:lnSpc>
                <a:buClr>
                  <a:schemeClr val="bg2"/>
                </a:buClr>
                <a:buSzPct val="75000"/>
                <a:buFont typeface="Wingdings" pitchFamily="2" charset="2"/>
                <a:buNone/>
              </a:pPr>
              <a:r>
                <a:rPr lang="en-US" altLang="zh-CN" sz="3200" b="1">
                  <a:solidFill>
                    <a:srgbClr val="FF0000"/>
                  </a:solidFill>
                  <a:latin typeface="Times New Roman" pitchFamily="18" charset="0"/>
                </a:rPr>
                <a:t>×</a:t>
              </a:r>
            </a:p>
          </p:txBody>
        </p:sp>
        <p:sp>
          <p:nvSpPr>
            <p:cNvPr id="205844" name="Text Box 64"/>
            <p:cNvSpPr txBox="1">
              <a:spLocks noChangeArrowheads="1"/>
            </p:cNvSpPr>
            <p:nvPr/>
          </p:nvSpPr>
          <p:spPr bwMode="auto">
            <a:xfrm rot="2631542">
              <a:off x="1882" y="2251"/>
              <a:ext cx="249" cy="246"/>
            </a:xfrm>
            <a:prstGeom prst="rect">
              <a:avLst/>
            </a:prstGeom>
            <a:noFill/>
            <a:ln w="9525" algn="ctr">
              <a:noFill/>
              <a:miter lim="800000"/>
              <a:headEnd/>
              <a:tailEnd/>
            </a:ln>
          </p:spPr>
          <p:txBody>
            <a:bodyPr lIns="0" tIns="0" rIns="0" bIns="0">
              <a:spAutoFit/>
            </a:bodyPr>
            <a:lstStyle/>
            <a:p>
              <a:pPr marL="342900" indent="-342900" eaLnBrk="1" hangingPunct="1">
                <a:lnSpc>
                  <a:spcPct val="80000"/>
                </a:lnSpc>
                <a:buClr>
                  <a:schemeClr val="bg2"/>
                </a:buClr>
                <a:buSzPct val="75000"/>
                <a:buFont typeface="Wingdings" pitchFamily="2" charset="2"/>
                <a:buNone/>
              </a:pPr>
              <a:r>
                <a:rPr lang="en-US" altLang="zh-CN" sz="3200" b="1">
                  <a:solidFill>
                    <a:srgbClr val="FF0000"/>
                  </a:solidFill>
                  <a:latin typeface="Times New Roman" pitchFamily="18" charset="0"/>
                </a:rPr>
                <a:t>×</a:t>
              </a:r>
            </a:p>
          </p:txBody>
        </p:sp>
        <p:sp>
          <p:nvSpPr>
            <p:cNvPr id="205845" name="Text Box 65"/>
            <p:cNvSpPr txBox="1">
              <a:spLocks noChangeArrowheads="1"/>
            </p:cNvSpPr>
            <p:nvPr/>
          </p:nvSpPr>
          <p:spPr bwMode="auto">
            <a:xfrm rot="2603608">
              <a:off x="1218" y="2727"/>
              <a:ext cx="249" cy="246"/>
            </a:xfrm>
            <a:prstGeom prst="rect">
              <a:avLst/>
            </a:prstGeom>
            <a:noFill/>
            <a:ln w="9525" algn="ctr">
              <a:noFill/>
              <a:miter lim="800000"/>
              <a:headEnd/>
              <a:tailEnd/>
            </a:ln>
          </p:spPr>
          <p:txBody>
            <a:bodyPr lIns="0" tIns="0" rIns="0" bIns="0">
              <a:spAutoFit/>
            </a:bodyPr>
            <a:lstStyle/>
            <a:p>
              <a:pPr marL="342900" indent="-342900" eaLnBrk="1" hangingPunct="1">
                <a:lnSpc>
                  <a:spcPct val="80000"/>
                </a:lnSpc>
                <a:buClr>
                  <a:schemeClr val="bg2"/>
                </a:buClr>
                <a:buSzPct val="75000"/>
                <a:buFont typeface="Wingdings" pitchFamily="2" charset="2"/>
                <a:buNone/>
              </a:pPr>
              <a:r>
                <a:rPr lang="en-US" altLang="zh-CN" sz="3200" b="1">
                  <a:solidFill>
                    <a:srgbClr val="FF0000"/>
                  </a:solidFill>
                  <a:latin typeface="Times New Roman" pitchFamily="18" charset="0"/>
                </a:rPr>
                <a:t>×</a:t>
              </a:r>
            </a:p>
          </p:txBody>
        </p:sp>
      </p:grpSp>
    </p:spTree>
  </p:cSld>
  <p:clrMapOvr>
    <a:masterClrMapping/>
  </p:clrMapOvr>
  <p:transition>
    <p:strips dir="ru"/>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4"/>
          <p:cNvSpPr txBox="1">
            <a:spLocks noChangeArrowheads="1"/>
          </p:cNvSpPr>
          <p:nvPr/>
        </p:nvSpPr>
        <p:spPr bwMode="auto">
          <a:xfrm>
            <a:off x="215900" y="836613"/>
            <a:ext cx="8640763" cy="1798637"/>
          </a:xfrm>
          <a:prstGeom prst="rect">
            <a:avLst/>
          </a:prstGeom>
          <a:noFill/>
          <a:ln w="9525">
            <a:noFill/>
            <a:miter lim="800000"/>
            <a:headEnd/>
            <a:tailEnd/>
          </a:ln>
        </p:spPr>
        <p:txBody>
          <a:bodyPr bIns="0">
            <a:spAutoFit/>
          </a:bodyPr>
          <a:lstStyle/>
          <a:p>
            <a:pPr algn="just" eaLnBrk="1" hangingPunct="1">
              <a:lnSpc>
                <a:spcPct val="120000"/>
              </a:lnSpc>
              <a:buClr>
                <a:schemeClr val="bg2"/>
              </a:buClr>
              <a:buSzPct val="75000"/>
              <a:buFont typeface="Wingdings" pitchFamily="2" charset="2"/>
              <a:buNone/>
            </a:pPr>
            <a:r>
              <a:rPr lang="zh-CN" altLang="en-US" sz="2400" b="1">
                <a:latin typeface="Times New Roman" pitchFamily="18" charset="0"/>
              </a:rPr>
              <a:t>若根结点的</a:t>
            </a:r>
            <a:r>
              <a:rPr lang="zh-CN" altLang="en-US" sz="2400" b="1">
                <a:solidFill>
                  <a:srgbClr val="FF0000"/>
                </a:solidFill>
                <a:latin typeface="Times New Roman" pitchFamily="18" charset="0"/>
              </a:rPr>
              <a:t>右子树非空</a:t>
            </a:r>
            <a:r>
              <a:rPr lang="zh-CN" altLang="en-US" sz="2400" b="1">
                <a:latin typeface="Times New Roman" pitchFamily="18" charset="0"/>
              </a:rPr>
              <a:t>，则可将二叉树转换成相应的森林。具体转换办法如下</a:t>
            </a:r>
            <a:r>
              <a:rPr lang="en-US" altLang="zh-CN" sz="2400" b="1">
                <a:latin typeface="Times New Roman" pitchFamily="18" charset="0"/>
              </a:rPr>
              <a:t>:</a:t>
            </a:r>
          </a:p>
          <a:p>
            <a:pPr algn="just" eaLnBrk="1" hangingPunct="1">
              <a:lnSpc>
                <a:spcPct val="120000"/>
              </a:lnSpc>
              <a:buClr>
                <a:srgbClr val="FF6600"/>
              </a:buClr>
              <a:buFont typeface="华文行楷" pitchFamily="2" charset="-122"/>
              <a:buAutoNum type="circleNumDbPlain"/>
            </a:pPr>
            <a:r>
              <a:rPr lang="en-US" altLang="zh-CN" sz="2400" b="1">
                <a:latin typeface="Times New Roman" pitchFamily="18" charset="0"/>
              </a:rPr>
              <a:t> </a:t>
            </a:r>
            <a:r>
              <a:rPr lang="zh-CN" altLang="en-US" sz="2400" b="1">
                <a:latin typeface="Times New Roman" pitchFamily="18" charset="0"/>
              </a:rPr>
              <a:t>从根结点出发，断开其与右孩子的连线，得到多个二叉树； </a:t>
            </a:r>
          </a:p>
          <a:p>
            <a:pPr algn="just" eaLnBrk="1" hangingPunct="1">
              <a:lnSpc>
                <a:spcPct val="120000"/>
              </a:lnSpc>
              <a:buClr>
                <a:srgbClr val="FF6600"/>
              </a:buClr>
              <a:buFont typeface="华文行楷" pitchFamily="2" charset="-122"/>
              <a:buAutoNum type="circleNumDbPlain"/>
            </a:pPr>
            <a:r>
              <a:rPr lang="zh-CN" altLang="en-US" sz="2400" b="1">
                <a:latin typeface="Times New Roman" pitchFamily="18" charset="0"/>
              </a:rPr>
              <a:t> 将每个二叉树，转换成树形，就得到对应的森林。</a:t>
            </a:r>
          </a:p>
        </p:txBody>
      </p:sp>
      <p:sp>
        <p:nvSpPr>
          <p:cNvPr id="206851" name="Text Box 5"/>
          <p:cNvSpPr txBox="1">
            <a:spLocks noChangeArrowheads="1"/>
          </p:cNvSpPr>
          <p:nvPr/>
        </p:nvSpPr>
        <p:spPr bwMode="auto">
          <a:xfrm>
            <a:off x="287338" y="225425"/>
            <a:ext cx="6264275" cy="579438"/>
          </a:xfrm>
          <a:prstGeom prst="rect">
            <a:avLst/>
          </a:prstGeom>
          <a:noFill/>
          <a:ln w="9525" algn="ctr">
            <a:noFill/>
            <a:miter lim="800000"/>
            <a:headEnd/>
            <a:tailEnd/>
          </a:ln>
        </p:spPr>
        <p:txBody>
          <a:bodyPr>
            <a:spAutoFit/>
          </a:bodyPr>
          <a:lstStyle/>
          <a:p>
            <a:pPr marL="342900" indent="-342900" eaLnBrk="1" hangingPunct="1">
              <a:buClr>
                <a:schemeClr val="bg2"/>
              </a:buClr>
              <a:buSzPct val="75000"/>
              <a:buFont typeface="Wingdings" pitchFamily="2" charset="2"/>
              <a:buNone/>
            </a:pPr>
            <a:r>
              <a:rPr lang="en-US" altLang="zh-CN" sz="3200" b="1">
                <a:solidFill>
                  <a:schemeClr val="tx2"/>
                </a:solidFill>
                <a:latin typeface="Times New Roman" pitchFamily="18" charset="0"/>
              </a:rPr>
              <a:t>4. </a:t>
            </a:r>
            <a:r>
              <a:rPr lang="zh-CN" altLang="en-US" sz="3200" b="1">
                <a:solidFill>
                  <a:schemeClr val="tx2"/>
                </a:solidFill>
                <a:latin typeface="Times New Roman" pitchFamily="18" charset="0"/>
              </a:rPr>
              <a:t>二叉树转换成森林</a:t>
            </a:r>
          </a:p>
        </p:txBody>
      </p:sp>
      <p:pic>
        <p:nvPicPr>
          <p:cNvPr id="206852" name="Picture 5"/>
          <p:cNvPicPr>
            <a:picLocks noChangeAspect="1" noChangeArrowheads="1"/>
          </p:cNvPicPr>
          <p:nvPr/>
        </p:nvPicPr>
        <p:blipFill>
          <a:blip r:embed="rId2"/>
          <a:srcRect/>
          <a:stretch>
            <a:fillRect/>
          </a:stretch>
        </p:blipFill>
        <p:spPr bwMode="auto">
          <a:xfrm>
            <a:off x="935038" y="2673350"/>
            <a:ext cx="6265862" cy="4006850"/>
          </a:xfrm>
          <a:prstGeom prst="rect">
            <a:avLst/>
          </a:prstGeom>
          <a:noFill/>
          <a:ln w="9525" algn="ctr">
            <a:noFill/>
            <a:miter lim="800000"/>
            <a:headEnd type="none" w="sm" len="sm"/>
            <a:tailEnd type="none" w="sm" len="sm"/>
          </a:ln>
        </p:spPr>
      </p:pic>
    </p:spTree>
  </p:cSld>
  <p:clrMapOvr>
    <a:masterClrMapping/>
  </p:clrMapOvr>
  <p:transition>
    <p:strips dir="ru"/>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4294967295"/>
          </p:nvPr>
        </p:nvSpPr>
        <p:spPr>
          <a:xfrm>
            <a:off x="444500" y="339725"/>
            <a:ext cx="7056438" cy="568325"/>
          </a:xfrm>
        </p:spPr>
        <p:txBody>
          <a:bodyPr lIns="91440" tIns="45720" rIns="91440" bIns="45720"/>
          <a:lstStyle/>
          <a:p>
            <a:pPr algn="just" eaLnBrk="1" hangingPunct="1">
              <a:spcBef>
                <a:spcPct val="0"/>
              </a:spcBef>
              <a:buFont typeface="Monotype Sorts" pitchFamily="2" charset="2"/>
              <a:buNone/>
            </a:pPr>
            <a:r>
              <a:rPr lang="zh-CN" altLang="en-US" smtClean="0">
                <a:solidFill>
                  <a:schemeClr val="tx2"/>
                </a:solidFill>
              </a:rPr>
              <a:t>二叉树和它自然对应下的森林</a:t>
            </a:r>
          </a:p>
        </p:txBody>
      </p:sp>
      <p:grpSp>
        <p:nvGrpSpPr>
          <p:cNvPr id="2" name="Group 85"/>
          <p:cNvGrpSpPr>
            <a:grpSpLocks/>
          </p:cNvGrpSpPr>
          <p:nvPr/>
        </p:nvGrpSpPr>
        <p:grpSpPr bwMode="auto">
          <a:xfrm>
            <a:off x="319088" y="1665288"/>
            <a:ext cx="2266950" cy="2870200"/>
            <a:chOff x="372" y="1042"/>
            <a:chExt cx="1674" cy="1808"/>
          </a:xfrm>
        </p:grpSpPr>
        <p:sp>
          <p:nvSpPr>
            <p:cNvPr id="207921" name="Line 20"/>
            <p:cNvSpPr>
              <a:spLocks noChangeShapeType="1"/>
            </p:cNvSpPr>
            <p:nvPr/>
          </p:nvSpPr>
          <p:spPr bwMode="auto">
            <a:xfrm>
              <a:off x="1708" y="1630"/>
              <a:ext cx="161" cy="16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7922" name="Line 21"/>
            <p:cNvSpPr>
              <a:spLocks noChangeShapeType="1"/>
            </p:cNvSpPr>
            <p:nvPr/>
          </p:nvSpPr>
          <p:spPr bwMode="auto">
            <a:xfrm>
              <a:off x="1690" y="2441"/>
              <a:ext cx="152" cy="16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7923" name="Line 30"/>
            <p:cNvSpPr>
              <a:spLocks noChangeShapeType="1"/>
            </p:cNvSpPr>
            <p:nvPr/>
          </p:nvSpPr>
          <p:spPr bwMode="auto">
            <a:xfrm flipH="1">
              <a:off x="1370" y="1616"/>
              <a:ext cx="132" cy="18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7924" name="Line 31"/>
            <p:cNvSpPr>
              <a:spLocks noChangeShapeType="1"/>
            </p:cNvSpPr>
            <p:nvPr/>
          </p:nvSpPr>
          <p:spPr bwMode="auto">
            <a:xfrm>
              <a:off x="1211" y="1217"/>
              <a:ext cx="318" cy="194"/>
            </a:xfrm>
            <a:prstGeom prst="line">
              <a:avLst/>
            </a:prstGeom>
            <a:noFill/>
            <a:ln w="31750" cap="sq">
              <a:solidFill>
                <a:srgbClr val="006666"/>
              </a:solidFill>
              <a:round/>
              <a:headEnd type="none" w="sm" len="sm"/>
              <a:tailEnd type="none" w="med" len="lg"/>
            </a:ln>
          </p:spPr>
          <p:txBody>
            <a:bodyPr wrap="none"/>
            <a:lstStyle/>
            <a:p>
              <a:endParaRPr lang="zh-CN" altLang="en-US"/>
            </a:p>
          </p:txBody>
        </p:sp>
        <p:grpSp>
          <p:nvGrpSpPr>
            <p:cNvPr id="3" name="Group 50"/>
            <p:cNvGrpSpPr>
              <a:grpSpLocks/>
            </p:cNvGrpSpPr>
            <p:nvPr/>
          </p:nvGrpSpPr>
          <p:grpSpPr bwMode="auto">
            <a:xfrm>
              <a:off x="943" y="1042"/>
              <a:ext cx="266" cy="280"/>
              <a:chOff x="1387" y="952"/>
              <a:chExt cx="266" cy="280"/>
            </a:xfrm>
          </p:grpSpPr>
          <p:sp>
            <p:nvSpPr>
              <p:cNvPr id="207958" name="Oval 33"/>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7959" name="Text Box 34"/>
              <p:cNvSpPr txBox="1">
                <a:spLocks noChangeArrowheads="1"/>
              </p:cNvSpPr>
              <p:nvPr/>
            </p:nvSpPr>
            <p:spPr bwMode="auto">
              <a:xfrm>
                <a:off x="1443" y="995"/>
                <a:ext cx="159" cy="19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A</a:t>
                </a:r>
              </a:p>
            </p:txBody>
          </p:sp>
        </p:grpSp>
        <p:sp>
          <p:nvSpPr>
            <p:cNvPr id="207926" name="Line 44"/>
            <p:cNvSpPr>
              <a:spLocks noChangeShapeType="1"/>
            </p:cNvSpPr>
            <p:nvPr/>
          </p:nvSpPr>
          <p:spPr bwMode="auto">
            <a:xfrm flipH="1">
              <a:off x="622" y="1229"/>
              <a:ext cx="318" cy="205"/>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7927" name="Line 45"/>
            <p:cNvSpPr>
              <a:spLocks noChangeShapeType="1"/>
            </p:cNvSpPr>
            <p:nvPr/>
          </p:nvSpPr>
          <p:spPr bwMode="auto">
            <a:xfrm flipV="1">
              <a:off x="564" y="2013"/>
              <a:ext cx="149" cy="181"/>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7928" name="Line 46"/>
            <p:cNvSpPr>
              <a:spLocks noChangeShapeType="1"/>
            </p:cNvSpPr>
            <p:nvPr/>
          </p:nvSpPr>
          <p:spPr bwMode="auto">
            <a:xfrm>
              <a:off x="598" y="1640"/>
              <a:ext cx="160" cy="179"/>
            </a:xfrm>
            <a:prstGeom prst="line">
              <a:avLst/>
            </a:prstGeom>
            <a:noFill/>
            <a:ln w="31750" cap="sq">
              <a:solidFill>
                <a:srgbClr val="006666"/>
              </a:solidFill>
              <a:round/>
              <a:headEnd type="none" w="sm" len="sm"/>
              <a:tailEnd type="none" w="med" len="lg"/>
            </a:ln>
          </p:spPr>
          <p:txBody>
            <a:bodyPr wrap="none"/>
            <a:lstStyle/>
            <a:p>
              <a:endParaRPr lang="zh-CN" altLang="en-US"/>
            </a:p>
          </p:txBody>
        </p:sp>
        <p:grpSp>
          <p:nvGrpSpPr>
            <p:cNvPr id="4" name="Group 51"/>
            <p:cNvGrpSpPr>
              <a:grpSpLocks/>
            </p:cNvGrpSpPr>
            <p:nvPr/>
          </p:nvGrpSpPr>
          <p:grpSpPr bwMode="auto">
            <a:xfrm>
              <a:off x="372" y="2182"/>
              <a:ext cx="266" cy="280"/>
              <a:chOff x="1387" y="952"/>
              <a:chExt cx="266" cy="280"/>
            </a:xfrm>
          </p:grpSpPr>
          <p:sp>
            <p:nvSpPr>
              <p:cNvPr id="207956" name="Oval 52"/>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7957" name="Text Box 53"/>
              <p:cNvSpPr txBox="1">
                <a:spLocks noChangeArrowheads="1"/>
              </p:cNvSpPr>
              <p:nvPr/>
            </p:nvSpPr>
            <p:spPr bwMode="auto">
              <a:xfrm>
                <a:off x="1443" y="995"/>
                <a:ext cx="159" cy="19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D</a:t>
                </a:r>
              </a:p>
            </p:txBody>
          </p:sp>
        </p:grpSp>
        <p:grpSp>
          <p:nvGrpSpPr>
            <p:cNvPr id="5" name="Group 54"/>
            <p:cNvGrpSpPr>
              <a:grpSpLocks/>
            </p:cNvGrpSpPr>
            <p:nvPr/>
          </p:nvGrpSpPr>
          <p:grpSpPr bwMode="auto">
            <a:xfrm>
              <a:off x="690" y="1796"/>
              <a:ext cx="266" cy="280"/>
              <a:chOff x="1387" y="952"/>
              <a:chExt cx="266" cy="280"/>
            </a:xfrm>
          </p:grpSpPr>
          <p:sp>
            <p:nvSpPr>
              <p:cNvPr id="207954" name="Oval 55"/>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7955" name="Text Box 56"/>
              <p:cNvSpPr txBox="1">
                <a:spLocks noChangeArrowheads="1"/>
              </p:cNvSpPr>
              <p:nvPr/>
            </p:nvSpPr>
            <p:spPr bwMode="auto">
              <a:xfrm>
                <a:off x="1443" y="995"/>
                <a:ext cx="159" cy="19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C</a:t>
                </a:r>
              </a:p>
            </p:txBody>
          </p:sp>
        </p:grpSp>
        <p:grpSp>
          <p:nvGrpSpPr>
            <p:cNvPr id="6" name="Group 57"/>
            <p:cNvGrpSpPr>
              <a:grpSpLocks/>
            </p:cNvGrpSpPr>
            <p:nvPr/>
          </p:nvGrpSpPr>
          <p:grpSpPr bwMode="auto">
            <a:xfrm>
              <a:off x="372" y="1388"/>
              <a:ext cx="266" cy="280"/>
              <a:chOff x="1387" y="952"/>
              <a:chExt cx="266" cy="280"/>
            </a:xfrm>
          </p:grpSpPr>
          <p:sp>
            <p:nvSpPr>
              <p:cNvPr id="207952" name="Oval 58"/>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7953" name="Text Box 59"/>
              <p:cNvSpPr txBox="1">
                <a:spLocks noChangeArrowheads="1"/>
              </p:cNvSpPr>
              <p:nvPr/>
            </p:nvSpPr>
            <p:spPr bwMode="auto">
              <a:xfrm>
                <a:off x="1443" y="995"/>
                <a:ext cx="159" cy="19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B</a:t>
                </a:r>
              </a:p>
            </p:txBody>
          </p:sp>
        </p:grpSp>
        <p:grpSp>
          <p:nvGrpSpPr>
            <p:cNvPr id="7" name="Group 60"/>
            <p:cNvGrpSpPr>
              <a:grpSpLocks/>
            </p:cNvGrpSpPr>
            <p:nvPr/>
          </p:nvGrpSpPr>
          <p:grpSpPr bwMode="auto">
            <a:xfrm>
              <a:off x="690" y="2568"/>
              <a:ext cx="266" cy="280"/>
              <a:chOff x="1387" y="952"/>
              <a:chExt cx="266" cy="280"/>
            </a:xfrm>
          </p:grpSpPr>
          <p:sp>
            <p:nvSpPr>
              <p:cNvPr id="207950" name="Oval 61"/>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7951" name="Text Box 62"/>
              <p:cNvSpPr txBox="1">
                <a:spLocks noChangeArrowheads="1"/>
              </p:cNvSpPr>
              <p:nvPr/>
            </p:nvSpPr>
            <p:spPr bwMode="auto">
              <a:xfrm>
                <a:off x="1443" y="995"/>
                <a:ext cx="159" cy="19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E</a:t>
                </a:r>
              </a:p>
            </p:txBody>
          </p:sp>
        </p:grpSp>
        <p:grpSp>
          <p:nvGrpSpPr>
            <p:cNvPr id="8" name="Group 66"/>
            <p:cNvGrpSpPr>
              <a:grpSpLocks/>
            </p:cNvGrpSpPr>
            <p:nvPr/>
          </p:nvGrpSpPr>
          <p:grpSpPr bwMode="auto">
            <a:xfrm>
              <a:off x="1480" y="1388"/>
              <a:ext cx="266" cy="280"/>
              <a:chOff x="1387" y="952"/>
              <a:chExt cx="266" cy="280"/>
            </a:xfrm>
          </p:grpSpPr>
          <p:sp>
            <p:nvSpPr>
              <p:cNvPr id="207948" name="Oval 67"/>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7949" name="Text Box 68"/>
              <p:cNvSpPr txBox="1">
                <a:spLocks noChangeArrowheads="1"/>
              </p:cNvSpPr>
              <p:nvPr/>
            </p:nvSpPr>
            <p:spPr bwMode="auto">
              <a:xfrm>
                <a:off x="1443" y="995"/>
                <a:ext cx="159" cy="19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F</a:t>
                </a:r>
              </a:p>
            </p:txBody>
          </p:sp>
        </p:grpSp>
        <p:grpSp>
          <p:nvGrpSpPr>
            <p:cNvPr id="9" name="Group 69"/>
            <p:cNvGrpSpPr>
              <a:grpSpLocks/>
            </p:cNvGrpSpPr>
            <p:nvPr/>
          </p:nvGrpSpPr>
          <p:grpSpPr bwMode="auto">
            <a:xfrm>
              <a:off x="1189" y="1796"/>
              <a:ext cx="266" cy="280"/>
              <a:chOff x="1387" y="952"/>
              <a:chExt cx="266" cy="280"/>
            </a:xfrm>
          </p:grpSpPr>
          <p:sp>
            <p:nvSpPr>
              <p:cNvPr id="207946" name="Oval 70"/>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7947" name="Text Box 71"/>
              <p:cNvSpPr txBox="1">
                <a:spLocks noChangeArrowheads="1"/>
              </p:cNvSpPr>
              <p:nvPr/>
            </p:nvSpPr>
            <p:spPr bwMode="auto">
              <a:xfrm>
                <a:off x="1443" y="995"/>
                <a:ext cx="159" cy="19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G</a:t>
                </a:r>
              </a:p>
            </p:txBody>
          </p:sp>
        </p:grpSp>
        <p:grpSp>
          <p:nvGrpSpPr>
            <p:cNvPr id="10" name="Group 72"/>
            <p:cNvGrpSpPr>
              <a:grpSpLocks/>
            </p:cNvGrpSpPr>
            <p:nvPr/>
          </p:nvGrpSpPr>
          <p:grpSpPr bwMode="auto">
            <a:xfrm>
              <a:off x="1778" y="1796"/>
              <a:ext cx="266" cy="280"/>
              <a:chOff x="1387" y="952"/>
              <a:chExt cx="266" cy="280"/>
            </a:xfrm>
          </p:grpSpPr>
          <p:sp>
            <p:nvSpPr>
              <p:cNvPr id="207944" name="Oval 73"/>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7945" name="Text Box 74"/>
              <p:cNvSpPr txBox="1">
                <a:spLocks noChangeArrowheads="1"/>
              </p:cNvSpPr>
              <p:nvPr/>
            </p:nvSpPr>
            <p:spPr bwMode="auto">
              <a:xfrm>
                <a:off x="1443" y="995"/>
                <a:ext cx="159" cy="19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H</a:t>
                </a:r>
              </a:p>
            </p:txBody>
          </p:sp>
        </p:grpSp>
        <p:grpSp>
          <p:nvGrpSpPr>
            <p:cNvPr id="11" name="Group 75"/>
            <p:cNvGrpSpPr>
              <a:grpSpLocks/>
            </p:cNvGrpSpPr>
            <p:nvPr/>
          </p:nvGrpSpPr>
          <p:grpSpPr bwMode="auto">
            <a:xfrm>
              <a:off x="1483" y="2184"/>
              <a:ext cx="266" cy="280"/>
              <a:chOff x="1387" y="952"/>
              <a:chExt cx="266" cy="280"/>
            </a:xfrm>
          </p:grpSpPr>
          <p:sp>
            <p:nvSpPr>
              <p:cNvPr id="207942" name="Oval 76"/>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7943" name="Text Box 77"/>
              <p:cNvSpPr txBox="1">
                <a:spLocks noChangeArrowheads="1"/>
              </p:cNvSpPr>
              <p:nvPr/>
            </p:nvSpPr>
            <p:spPr bwMode="auto">
              <a:xfrm>
                <a:off x="1443" y="995"/>
                <a:ext cx="159" cy="19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I</a:t>
                </a:r>
              </a:p>
            </p:txBody>
          </p:sp>
        </p:grpSp>
        <p:grpSp>
          <p:nvGrpSpPr>
            <p:cNvPr id="12" name="Group 78"/>
            <p:cNvGrpSpPr>
              <a:grpSpLocks/>
            </p:cNvGrpSpPr>
            <p:nvPr/>
          </p:nvGrpSpPr>
          <p:grpSpPr bwMode="auto">
            <a:xfrm>
              <a:off x="1780" y="2570"/>
              <a:ext cx="266" cy="280"/>
              <a:chOff x="1387" y="952"/>
              <a:chExt cx="266" cy="280"/>
            </a:xfrm>
          </p:grpSpPr>
          <p:sp>
            <p:nvSpPr>
              <p:cNvPr id="207940" name="Oval 79"/>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07941" name="Text Box 80"/>
              <p:cNvSpPr txBox="1">
                <a:spLocks noChangeArrowheads="1"/>
              </p:cNvSpPr>
              <p:nvPr/>
            </p:nvSpPr>
            <p:spPr bwMode="auto">
              <a:xfrm>
                <a:off x="1443" y="995"/>
                <a:ext cx="159" cy="192"/>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J</a:t>
                </a:r>
              </a:p>
            </p:txBody>
          </p:sp>
        </p:grpSp>
        <p:sp>
          <p:nvSpPr>
            <p:cNvPr id="207938" name="Line 82"/>
            <p:cNvSpPr>
              <a:spLocks noChangeShapeType="1"/>
            </p:cNvSpPr>
            <p:nvPr/>
          </p:nvSpPr>
          <p:spPr bwMode="auto">
            <a:xfrm flipV="1">
              <a:off x="1682" y="2024"/>
              <a:ext cx="109" cy="17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07939" name="Line 83"/>
            <p:cNvSpPr>
              <a:spLocks noChangeShapeType="1"/>
            </p:cNvSpPr>
            <p:nvPr/>
          </p:nvSpPr>
          <p:spPr bwMode="auto">
            <a:xfrm>
              <a:off x="576" y="2454"/>
              <a:ext cx="152" cy="160"/>
            </a:xfrm>
            <a:prstGeom prst="line">
              <a:avLst/>
            </a:prstGeom>
            <a:noFill/>
            <a:ln w="31750" cap="sq">
              <a:solidFill>
                <a:srgbClr val="006666"/>
              </a:solidFill>
              <a:round/>
              <a:headEnd type="none" w="sm" len="sm"/>
              <a:tailEnd type="none" w="med" len="lg"/>
            </a:ln>
          </p:spPr>
          <p:txBody>
            <a:bodyPr wrap="none"/>
            <a:lstStyle/>
            <a:p>
              <a:endParaRPr lang="zh-CN" altLang="en-US"/>
            </a:p>
          </p:txBody>
        </p:sp>
      </p:grpSp>
      <p:sp>
        <p:nvSpPr>
          <p:cNvPr id="207876" name="Text Box 95"/>
          <p:cNvSpPr txBox="1">
            <a:spLocks noChangeArrowheads="1"/>
          </p:cNvSpPr>
          <p:nvPr/>
        </p:nvSpPr>
        <p:spPr bwMode="auto">
          <a:xfrm>
            <a:off x="1166813" y="5589588"/>
            <a:ext cx="571500" cy="287337"/>
          </a:xfrm>
          <a:prstGeom prst="rect">
            <a:avLst/>
          </a:prstGeom>
          <a:solidFill>
            <a:srgbClr val="FFFFFF"/>
          </a:solidFill>
          <a:ln w="9525">
            <a:noFill/>
            <a:miter lim="800000"/>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a:latin typeface="Times New Roman" pitchFamily="18" charset="0"/>
              </a:rPr>
              <a:t>(</a:t>
            </a:r>
            <a:r>
              <a:rPr lang="en-US" altLang="zh-CN" sz="2400" b="1" i="1">
                <a:latin typeface="Times New Roman" pitchFamily="18" charset="0"/>
              </a:rPr>
              <a:t>a</a:t>
            </a:r>
            <a:r>
              <a:rPr lang="en-US" altLang="zh-CN" sz="2400" b="1">
                <a:latin typeface="Times New Roman" pitchFamily="18" charset="0"/>
              </a:rPr>
              <a:t>)</a:t>
            </a:r>
          </a:p>
        </p:txBody>
      </p:sp>
      <p:grpSp>
        <p:nvGrpSpPr>
          <p:cNvPr id="13" name="Group 120"/>
          <p:cNvGrpSpPr>
            <a:grpSpLocks/>
          </p:cNvGrpSpPr>
          <p:nvPr/>
        </p:nvGrpSpPr>
        <p:grpSpPr bwMode="auto">
          <a:xfrm>
            <a:off x="3213100" y="1557338"/>
            <a:ext cx="2347913" cy="3657600"/>
            <a:chOff x="3579" y="981"/>
            <a:chExt cx="1479" cy="2304"/>
          </a:xfrm>
        </p:grpSpPr>
        <p:sp>
          <p:nvSpPr>
            <p:cNvPr id="207899" name="Line 87"/>
            <p:cNvSpPr>
              <a:spLocks noChangeShapeType="1"/>
            </p:cNvSpPr>
            <p:nvPr/>
          </p:nvSpPr>
          <p:spPr bwMode="auto">
            <a:xfrm>
              <a:off x="4694" y="2727"/>
              <a:ext cx="204" cy="318"/>
            </a:xfrm>
            <a:prstGeom prst="line">
              <a:avLst/>
            </a:prstGeom>
            <a:noFill/>
            <a:ln w="28575">
              <a:solidFill>
                <a:srgbClr val="000000"/>
              </a:solidFill>
              <a:round/>
              <a:headEnd/>
              <a:tailEnd/>
            </a:ln>
          </p:spPr>
          <p:txBody>
            <a:bodyPr/>
            <a:lstStyle/>
            <a:p>
              <a:endParaRPr lang="zh-CN" altLang="en-US"/>
            </a:p>
          </p:txBody>
        </p:sp>
        <p:sp>
          <p:nvSpPr>
            <p:cNvPr id="207900" name="Line 88"/>
            <p:cNvSpPr>
              <a:spLocks noChangeShapeType="1"/>
            </p:cNvSpPr>
            <p:nvPr/>
          </p:nvSpPr>
          <p:spPr bwMode="auto">
            <a:xfrm flipH="1">
              <a:off x="4694" y="2205"/>
              <a:ext cx="159" cy="318"/>
            </a:xfrm>
            <a:prstGeom prst="line">
              <a:avLst/>
            </a:prstGeom>
            <a:noFill/>
            <a:ln w="28575">
              <a:solidFill>
                <a:srgbClr val="000000"/>
              </a:solidFill>
              <a:round/>
              <a:headEnd/>
              <a:tailEnd/>
            </a:ln>
          </p:spPr>
          <p:txBody>
            <a:bodyPr/>
            <a:lstStyle/>
            <a:p>
              <a:endParaRPr lang="zh-CN" altLang="en-US"/>
            </a:p>
          </p:txBody>
        </p:sp>
        <p:sp>
          <p:nvSpPr>
            <p:cNvPr id="207901" name="Line 89"/>
            <p:cNvSpPr>
              <a:spLocks noChangeShapeType="1"/>
            </p:cNvSpPr>
            <p:nvPr/>
          </p:nvSpPr>
          <p:spPr bwMode="auto">
            <a:xfrm>
              <a:off x="3729" y="2750"/>
              <a:ext cx="172" cy="340"/>
            </a:xfrm>
            <a:prstGeom prst="line">
              <a:avLst/>
            </a:prstGeom>
            <a:noFill/>
            <a:ln w="28575">
              <a:solidFill>
                <a:srgbClr val="000000"/>
              </a:solidFill>
              <a:round/>
              <a:headEnd/>
              <a:tailEnd/>
            </a:ln>
          </p:spPr>
          <p:txBody>
            <a:bodyPr/>
            <a:lstStyle/>
            <a:p>
              <a:endParaRPr lang="zh-CN" altLang="en-US"/>
            </a:p>
          </p:txBody>
        </p:sp>
        <p:sp>
          <p:nvSpPr>
            <p:cNvPr id="207902" name="Line 90"/>
            <p:cNvSpPr>
              <a:spLocks noChangeShapeType="1"/>
            </p:cNvSpPr>
            <p:nvPr/>
          </p:nvSpPr>
          <p:spPr bwMode="auto">
            <a:xfrm flipH="1">
              <a:off x="4400" y="1666"/>
              <a:ext cx="158" cy="313"/>
            </a:xfrm>
            <a:prstGeom prst="line">
              <a:avLst/>
            </a:prstGeom>
            <a:noFill/>
            <a:ln w="28575">
              <a:solidFill>
                <a:srgbClr val="000000"/>
              </a:solidFill>
              <a:round/>
              <a:headEnd/>
              <a:tailEnd/>
            </a:ln>
          </p:spPr>
          <p:txBody>
            <a:bodyPr/>
            <a:lstStyle/>
            <a:p>
              <a:endParaRPr lang="zh-CN" altLang="en-US"/>
            </a:p>
          </p:txBody>
        </p:sp>
        <p:sp>
          <p:nvSpPr>
            <p:cNvPr id="207903" name="Line 91"/>
            <p:cNvSpPr>
              <a:spLocks noChangeShapeType="1"/>
            </p:cNvSpPr>
            <p:nvPr/>
          </p:nvSpPr>
          <p:spPr bwMode="auto">
            <a:xfrm>
              <a:off x="4650" y="1598"/>
              <a:ext cx="302" cy="445"/>
            </a:xfrm>
            <a:prstGeom prst="line">
              <a:avLst/>
            </a:prstGeom>
            <a:noFill/>
            <a:ln w="28575">
              <a:solidFill>
                <a:srgbClr val="000000"/>
              </a:solidFill>
              <a:round/>
              <a:headEnd/>
              <a:tailEnd/>
            </a:ln>
          </p:spPr>
          <p:txBody>
            <a:bodyPr/>
            <a:lstStyle/>
            <a:p>
              <a:endParaRPr lang="zh-CN" altLang="en-US"/>
            </a:p>
          </p:txBody>
        </p:sp>
        <p:sp>
          <p:nvSpPr>
            <p:cNvPr id="207904" name="Line 92"/>
            <p:cNvSpPr>
              <a:spLocks noChangeShapeType="1"/>
            </p:cNvSpPr>
            <p:nvPr/>
          </p:nvSpPr>
          <p:spPr bwMode="auto">
            <a:xfrm>
              <a:off x="4254" y="1177"/>
              <a:ext cx="304" cy="280"/>
            </a:xfrm>
            <a:prstGeom prst="line">
              <a:avLst/>
            </a:prstGeom>
            <a:noFill/>
            <a:ln w="28575">
              <a:solidFill>
                <a:srgbClr val="000000"/>
              </a:solidFill>
              <a:round/>
              <a:headEnd/>
              <a:tailEnd/>
            </a:ln>
          </p:spPr>
          <p:txBody>
            <a:bodyPr/>
            <a:lstStyle/>
            <a:p>
              <a:endParaRPr lang="zh-CN" altLang="en-US"/>
            </a:p>
          </p:txBody>
        </p:sp>
        <p:sp>
          <p:nvSpPr>
            <p:cNvPr id="207905" name="Line 93"/>
            <p:cNvSpPr>
              <a:spLocks noChangeShapeType="1"/>
            </p:cNvSpPr>
            <p:nvPr/>
          </p:nvSpPr>
          <p:spPr bwMode="auto">
            <a:xfrm flipH="1">
              <a:off x="3719" y="2183"/>
              <a:ext cx="182" cy="317"/>
            </a:xfrm>
            <a:prstGeom prst="line">
              <a:avLst/>
            </a:prstGeom>
            <a:noFill/>
            <a:ln w="28575">
              <a:solidFill>
                <a:srgbClr val="000000"/>
              </a:solidFill>
              <a:round/>
              <a:headEnd/>
              <a:tailEnd/>
            </a:ln>
          </p:spPr>
          <p:txBody>
            <a:bodyPr/>
            <a:lstStyle/>
            <a:p>
              <a:endParaRPr lang="zh-CN" altLang="en-US"/>
            </a:p>
          </p:txBody>
        </p:sp>
        <p:sp>
          <p:nvSpPr>
            <p:cNvPr id="207906" name="Line 94"/>
            <p:cNvSpPr>
              <a:spLocks noChangeShapeType="1"/>
            </p:cNvSpPr>
            <p:nvPr/>
          </p:nvSpPr>
          <p:spPr bwMode="auto">
            <a:xfrm>
              <a:off x="3765" y="1673"/>
              <a:ext cx="204" cy="306"/>
            </a:xfrm>
            <a:prstGeom prst="line">
              <a:avLst/>
            </a:prstGeom>
            <a:noFill/>
            <a:ln w="28575">
              <a:solidFill>
                <a:srgbClr val="000000"/>
              </a:solidFill>
              <a:round/>
              <a:headEnd/>
              <a:tailEnd/>
            </a:ln>
          </p:spPr>
          <p:txBody>
            <a:bodyPr/>
            <a:lstStyle/>
            <a:p>
              <a:endParaRPr lang="zh-CN" altLang="en-US"/>
            </a:p>
          </p:txBody>
        </p:sp>
        <p:sp>
          <p:nvSpPr>
            <p:cNvPr id="207907" name="Line 96"/>
            <p:cNvSpPr>
              <a:spLocks noChangeShapeType="1"/>
            </p:cNvSpPr>
            <p:nvPr/>
          </p:nvSpPr>
          <p:spPr bwMode="auto">
            <a:xfrm flipH="1">
              <a:off x="3742" y="1185"/>
              <a:ext cx="295" cy="272"/>
            </a:xfrm>
            <a:prstGeom prst="line">
              <a:avLst/>
            </a:prstGeom>
            <a:noFill/>
            <a:ln w="28575">
              <a:solidFill>
                <a:srgbClr val="000000"/>
              </a:solidFill>
              <a:round/>
              <a:headEnd/>
              <a:tailEnd/>
            </a:ln>
          </p:spPr>
          <p:txBody>
            <a:bodyPr/>
            <a:lstStyle/>
            <a:p>
              <a:endParaRPr lang="zh-CN" altLang="en-US"/>
            </a:p>
          </p:txBody>
        </p:sp>
        <p:sp>
          <p:nvSpPr>
            <p:cNvPr id="207908" name="Oval 97"/>
            <p:cNvSpPr>
              <a:spLocks noChangeArrowheads="1"/>
            </p:cNvSpPr>
            <p:nvPr/>
          </p:nvSpPr>
          <p:spPr bwMode="auto">
            <a:xfrm>
              <a:off x="4014" y="981"/>
              <a:ext cx="255"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A</a:t>
              </a:r>
            </a:p>
          </p:txBody>
        </p:sp>
        <p:sp>
          <p:nvSpPr>
            <p:cNvPr id="207909" name="Oval 98"/>
            <p:cNvSpPr>
              <a:spLocks noChangeArrowheads="1"/>
            </p:cNvSpPr>
            <p:nvPr/>
          </p:nvSpPr>
          <p:spPr bwMode="auto">
            <a:xfrm>
              <a:off x="3580" y="1438"/>
              <a:ext cx="254"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B</a:t>
              </a:r>
            </a:p>
          </p:txBody>
        </p:sp>
        <p:sp>
          <p:nvSpPr>
            <p:cNvPr id="207910" name="Oval 99"/>
            <p:cNvSpPr>
              <a:spLocks noChangeArrowheads="1"/>
            </p:cNvSpPr>
            <p:nvPr/>
          </p:nvSpPr>
          <p:spPr bwMode="auto">
            <a:xfrm>
              <a:off x="3871" y="1972"/>
              <a:ext cx="254" cy="25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C</a:t>
              </a:r>
            </a:p>
          </p:txBody>
        </p:sp>
        <p:sp>
          <p:nvSpPr>
            <p:cNvPr id="207911" name="Oval 100"/>
            <p:cNvSpPr>
              <a:spLocks noChangeArrowheads="1"/>
            </p:cNvSpPr>
            <p:nvPr/>
          </p:nvSpPr>
          <p:spPr bwMode="auto">
            <a:xfrm>
              <a:off x="4496" y="2503"/>
              <a:ext cx="255" cy="25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I</a:t>
              </a:r>
            </a:p>
          </p:txBody>
        </p:sp>
        <p:sp>
          <p:nvSpPr>
            <p:cNvPr id="207912" name="Oval 101"/>
            <p:cNvSpPr>
              <a:spLocks noChangeArrowheads="1"/>
            </p:cNvSpPr>
            <p:nvPr/>
          </p:nvSpPr>
          <p:spPr bwMode="auto">
            <a:xfrm>
              <a:off x="3869" y="3031"/>
              <a:ext cx="255"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E</a:t>
              </a:r>
            </a:p>
          </p:txBody>
        </p:sp>
        <p:sp>
          <p:nvSpPr>
            <p:cNvPr id="207913" name="Oval 102"/>
            <p:cNvSpPr>
              <a:spLocks noChangeArrowheads="1"/>
            </p:cNvSpPr>
            <p:nvPr/>
          </p:nvSpPr>
          <p:spPr bwMode="auto">
            <a:xfrm>
              <a:off x="3579" y="2504"/>
              <a:ext cx="255"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D</a:t>
              </a:r>
            </a:p>
          </p:txBody>
        </p:sp>
        <p:sp>
          <p:nvSpPr>
            <p:cNvPr id="207914" name="Oval 103"/>
            <p:cNvSpPr>
              <a:spLocks noChangeArrowheads="1"/>
            </p:cNvSpPr>
            <p:nvPr/>
          </p:nvSpPr>
          <p:spPr bwMode="auto">
            <a:xfrm>
              <a:off x="4497" y="1431"/>
              <a:ext cx="254"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F</a:t>
              </a:r>
            </a:p>
          </p:txBody>
        </p:sp>
        <p:sp>
          <p:nvSpPr>
            <p:cNvPr id="207915" name="Oval 104"/>
            <p:cNvSpPr>
              <a:spLocks noChangeArrowheads="1"/>
            </p:cNvSpPr>
            <p:nvPr/>
          </p:nvSpPr>
          <p:spPr bwMode="auto">
            <a:xfrm>
              <a:off x="4803" y="1982"/>
              <a:ext cx="254" cy="25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H</a:t>
              </a:r>
            </a:p>
          </p:txBody>
        </p:sp>
        <p:sp>
          <p:nvSpPr>
            <p:cNvPr id="207916" name="Oval 105"/>
            <p:cNvSpPr>
              <a:spLocks noChangeArrowheads="1"/>
            </p:cNvSpPr>
            <p:nvPr/>
          </p:nvSpPr>
          <p:spPr bwMode="auto">
            <a:xfrm>
              <a:off x="4215" y="1972"/>
              <a:ext cx="253"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G</a:t>
              </a:r>
            </a:p>
          </p:txBody>
        </p:sp>
        <p:sp>
          <p:nvSpPr>
            <p:cNvPr id="207917" name="Oval 106"/>
            <p:cNvSpPr>
              <a:spLocks noChangeArrowheads="1"/>
            </p:cNvSpPr>
            <p:nvPr/>
          </p:nvSpPr>
          <p:spPr bwMode="auto">
            <a:xfrm>
              <a:off x="4804" y="3031"/>
              <a:ext cx="254"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J</a:t>
              </a:r>
            </a:p>
          </p:txBody>
        </p:sp>
        <p:sp>
          <p:nvSpPr>
            <p:cNvPr id="207918" name="Text Box 114"/>
            <p:cNvSpPr txBox="1">
              <a:spLocks noChangeArrowheads="1"/>
            </p:cNvSpPr>
            <p:nvPr/>
          </p:nvSpPr>
          <p:spPr bwMode="auto">
            <a:xfrm rot="2581977">
              <a:off x="4261" y="1212"/>
              <a:ext cx="227" cy="215"/>
            </a:xfrm>
            <a:prstGeom prst="rect">
              <a:avLst/>
            </a:prstGeom>
            <a:noFill/>
            <a:ln w="9525" algn="ctr">
              <a:noFill/>
              <a:miter lim="800000"/>
              <a:headEnd/>
              <a:tailEnd/>
            </a:ln>
          </p:spPr>
          <p:txBody>
            <a:bodyPr lIns="0" tIns="0" rIns="0" bIns="0">
              <a:spAutoFit/>
            </a:bodyPr>
            <a:lstStyle/>
            <a:p>
              <a:pPr marL="295275" indent="-295275" eaLnBrk="1" hangingPunct="1">
                <a:lnSpc>
                  <a:spcPct val="80000"/>
                </a:lnSpc>
                <a:buClr>
                  <a:schemeClr val="bg2"/>
                </a:buClr>
                <a:buSzPct val="75000"/>
                <a:buFont typeface="Wingdings" pitchFamily="2" charset="2"/>
                <a:buNone/>
              </a:pPr>
              <a:r>
                <a:rPr lang="en-US" altLang="zh-CN" sz="2800" b="1">
                  <a:solidFill>
                    <a:srgbClr val="FF0000"/>
                  </a:solidFill>
                  <a:latin typeface="Times New Roman" pitchFamily="18" charset="0"/>
                </a:rPr>
                <a:t>×</a:t>
              </a:r>
            </a:p>
          </p:txBody>
        </p:sp>
        <p:sp>
          <p:nvSpPr>
            <p:cNvPr id="207919" name="Text Box 115"/>
            <p:cNvSpPr txBox="1">
              <a:spLocks noChangeArrowheads="1"/>
            </p:cNvSpPr>
            <p:nvPr/>
          </p:nvSpPr>
          <p:spPr bwMode="auto">
            <a:xfrm rot="3709882">
              <a:off x="4679" y="1726"/>
              <a:ext cx="227" cy="215"/>
            </a:xfrm>
            <a:prstGeom prst="rect">
              <a:avLst/>
            </a:prstGeom>
            <a:noFill/>
            <a:ln w="9525" algn="ctr">
              <a:noFill/>
              <a:miter lim="800000"/>
              <a:headEnd/>
              <a:tailEnd/>
            </a:ln>
          </p:spPr>
          <p:txBody>
            <a:bodyPr lIns="0" tIns="0" rIns="0" bIns="0">
              <a:spAutoFit/>
            </a:bodyPr>
            <a:lstStyle/>
            <a:p>
              <a:pPr marL="295275" indent="-295275" eaLnBrk="1" hangingPunct="1">
                <a:lnSpc>
                  <a:spcPct val="80000"/>
                </a:lnSpc>
                <a:buClr>
                  <a:schemeClr val="bg2"/>
                </a:buClr>
                <a:buSzPct val="75000"/>
                <a:buFont typeface="Wingdings" pitchFamily="2" charset="2"/>
                <a:buNone/>
              </a:pPr>
              <a:r>
                <a:rPr lang="en-US" altLang="zh-CN" sz="2800" b="1">
                  <a:solidFill>
                    <a:srgbClr val="FF0000"/>
                  </a:solidFill>
                  <a:latin typeface="Times New Roman" pitchFamily="18" charset="0"/>
                </a:rPr>
                <a:t>×</a:t>
              </a:r>
            </a:p>
          </p:txBody>
        </p:sp>
        <p:sp>
          <p:nvSpPr>
            <p:cNvPr id="207920" name="Line 116"/>
            <p:cNvSpPr>
              <a:spLocks noChangeShapeType="1"/>
            </p:cNvSpPr>
            <p:nvPr/>
          </p:nvSpPr>
          <p:spPr bwMode="auto">
            <a:xfrm>
              <a:off x="4037" y="2092"/>
              <a:ext cx="0" cy="0"/>
            </a:xfrm>
            <a:prstGeom prst="line">
              <a:avLst/>
            </a:prstGeom>
            <a:noFill/>
            <a:ln w="9525">
              <a:noFill/>
              <a:round/>
              <a:headEnd/>
              <a:tailEnd/>
            </a:ln>
          </p:spPr>
          <p:txBody>
            <a:bodyPr wrap="none" anchor="ctr"/>
            <a:lstStyle/>
            <a:p>
              <a:endParaRPr lang="zh-CN" altLang="en-US"/>
            </a:p>
          </p:txBody>
        </p:sp>
      </p:grpSp>
      <p:sp>
        <p:nvSpPr>
          <p:cNvPr id="207878" name="Text Box 121"/>
          <p:cNvSpPr txBox="1">
            <a:spLocks noChangeArrowheads="1"/>
          </p:cNvSpPr>
          <p:nvPr/>
        </p:nvSpPr>
        <p:spPr bwMode="auto">
          <a:xfrm>
            <a:off x="4102100" y="5589588"/>
            <a:ext cx="571500" cy="287337"/>
          </a:xfrm>
          <a:prstGeom prst="rect">
            <a:avLst/>
          </a:prstGeom>
          <a:solidFill>
            <a:srgbClr val="FFFFFF"/>
          </a:solidFill>
          <a:ln w="9525">
            <a:noFill/>
            <a:miter lim="800000"/>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a:latin typeface="Times New Roman" pitchFamily="18" charset="0"/>
              </a:rPr>
              <a:t>(</a:t>
            </a:r>
            <a:r>
              <a:rPr lang="en-US" altLang="zh-CN" sz="2400" b="1" i="1">
                <a:latin typeface="Times New Roman" pitchFamily="18" charset="0"/>
              </a:rPr>
              <a:t>b</a:t>
            </a:r>
            <a:r>
              <a:rPr lang="en-US" altLang="zh-CN" sz="2400" b="1">
                <a:latin typeface="Times New Roman" pitchFamily="18" charset="0"/>
              </a:rPr>
              <a:t>)</a:t>
            </a:r>
          </a:p>
        </p:txBody>
      </p:sp>
      <p:grpSp>
        <p:nvGrpSpPr>
          <p:cNvPr id="14" name="Group 147"/>
          <p:cNvGrpSpPr>
            <a:grpSpLocks/>
          </p:cNvGrpSpPr>
          <p:nvPr/>
        </p:nvGrpSpPr>
        <p:grpSpPr bwMode="auto">
          <a:xfrm>
            <a:off x="6084888" y="1438275"/>
            <a:ext cx="2681287" cy="4425950"/>
            <a:chOff x="3923" y="906"/>
            <a:chExt cx="1479" cy="2788"/>
          </a:xfrm>
        </p:grpSpPr>
        <p:sp>
          <p:nvSpPr>
            <p:cNvPr id="207880" name="Line 123"/>
            <p:cNvSpPr>
              <a:spLocks noChangeShapeType="1"/>
            </p:cNvSpPr>
            <p:nvPr/>
          </p:nvSpPr>
          <p:spPr bwMode="auto">
            <a:xfrm>
              <a:off x="5038" y="2659"/>
              <a:ext cx="204" cy="318"/>
            </a:xfrm>
            <a:prstGeom prst="line">
              <a:avLst/>
            </a:prstGeom>
            <a:noFill/>
            <a:ln w="28575">
              <a:solidFill>
                <a:srgbClr val="000000"/>
              </a:solidFill>
              <a:round/>
              <a:headEnd/>
              <a:tailEnd/>
            </a:ln>
          </p:spPr>
          <p:txBody>
            <a:bodyPr/>
            <a:lstStyle/>
            <a:p>
              <a:endParaRPr lang="zh-CN" altLang="en-US"/>
            </a:p>
          </p:txBody>
        </p:sp>
        <p:sp>
          <p:nvSpPr>
            <p:cNvPr id="207881" name="Line 124"/>
            <p:cNvSpPr>
              <a:spLocks noChangeShapeType="1"/>
            </p:cNvSpPr>
            <p:nvPr/>
          </p:nvSpPr>
          <p:spPr bwMode="auto">
            <a:xfrm flipH="1">
              <a:off x="5038" y="2137"/>
              <a:ext cx="159" cy="318"/>
            </a:xfrm>
            <a:prstGeom prst="line">
              <a:avLst/>
            </a:prstGeom>
            <a:noFill/>
            <a:ln w="28575">
              <a:solidFill>
                <a:srgbClr val="000000"/>
              </a:solidFill>
              <a:round/>
              <a:headEnd/>
              <a:tailEnd/>
            </a:ln>
          </p:spPr>
          <p:txBody>
            <a:bodyPr/>
            <a:lstStyle/>
            <a:p>
              <a:endParaRPr lang="zh-CN" altLang="en-US"/>
            </a:p>
          </p:txBody>
        </p:sp>
        <p:sp>
          <p:nvSpPr>
            <p:cNvPr id="207882" name="Line 125"/>
            <p:cNvSpPr>
              <a:spLocks noChangeShapeType="1"/>
            </p:cNvSpPr>
            <p:nvPr/>
          </p:nvSpPr>
          <p:spPr bwMode="auto">
            <a:xfrm>
              <a:off x="4073" y="2682"/>
              <a:ext cx="172" cy="340"/>
            </a:xfrm>
            <a:prstGeom prst="line">
              <a:avLst/>
            </a:prstGeom>
            <a:noFill/>
            <a:ln w="28575">
              <a:solidFill>
                <a:srgbClr val="000000"/>
              </a:solidFill>
              <a:round/>
              <a:headEnd/>
              <a:tailEnd/>
            </a:ln>
          </p:spPr>
          <p:txBody>
            <a:bodyPr/>
            <a:lstStyle/>
            <a:p>
              <a:endParaRPr lang="zh-CN" altLang="en-US"/>
            </a:p>
          </p:txBody>
        </p:sp>
        <p:sp>
          <p:nvSpPr>
            <p:cNvPr id="207883" name="Line 126"/>
            <p:cNvSpPr>
              <a:spLocks noChangeShapeType="1"/>
            </p:cNvSpPr>
            <p:nvPr/>
          </p:nvSpPr>
          <p:spPr bwMode="auto">
            <a:xfrm flipH="1">
              <a:off x="4685" y="1565"/>
              <a:ext cx="214" cy="349"/>
            </a:xfrm>
            <a:prstGeom prst="line">
              <a:avLst/>
            </a:prstGeom>
            <a:noFill/>
            <a:ln w="28575">
              <a:solidFill>
                <a:srgbClr val="000000"/>
              </a:solidFill>
              <a:round/>
              <a:headEnd/>
              <a:tailEnd/>
            </a:ln>
          </p:spPr>
          <p:txBody>
            <a:bodyPr/>
            <a:lstStyle/>
            <a:p>
              <a:endParaRPr lang="zh-CN" altLang="en-US"/>
            </a:p>
          </p:txBody>
        </p:sp>
        <p:sp>
          <p:nvSpPr>
            <p:cNvPr id="207884" name="Line 129"/>
            <p:cNvSpPr>
              <a:spLocks noChangeShapeType="1"/>
            </p:cNvSpPr>
            <p:nvPr/>
          </p:nvSpPr>
          <p:spPr bwMode="auto">
            <a:xfrm flipH="1">
              <a:off x="4063" y="2115"/>
              <a:ext cx="182" cy="317"/>
            </a:xfrm>
            <a:prstGeom prst="line">
              <a:avLst/>
            </a:prstGeom>
            <a:noFill/>
            <a:ln w="28575">
              <a:solidFill>
                <a:srgbClr val="000000"/>
              </a:solidFill>
              <a:round/>
              <a:headEnd/>
              <a:tailEnd/>
            </a:ln>
          </p:spPr>
          <p:txBody>
            <a:bodyPr/>
            <a:lstStyle/>
            <a:p>
              <a:endParaRPr lang="zh-CN" altLang="en-US"/>
            </a:p>
          </p:txBody>
        </p:sp>
        <p:sp>
          <p:nvSpPr>
            <p:cNvPr id="207885" name="Line 130"/>
            <p:cNvSpPr>
              <a:spLocks noChangeShapeType="1"/>
            </p:cNvSpPr>
            <p:nvPr/>
          </p:nvSpPr>
          <p:spPr bwMode="auto">
            <a:xfrm>
              <a:off x="4109" y="1605"/>
              <a:ext cx="204" cy="306"/>
            </a:xfrm>
            <a:prstGeom prst="line">
              <a:avLst/>
            </a:prstGeom>
            <a:noFill/>
            <a:ln w="28575">
              <a:solidFill>
                <a:srgbClr val="000000"/>
              </a:solidFill>
              <a:round/>
              <a:headEnd/>
              <a:tailEnd/>
            </a:ln>
          </p:spPr>
          <p:txBody>
            <a:bodyPr/>
            <a:lstStyle/>
            <a:p>
              <a:endParaRPr lang="zh-CN" altLang="en-US"/>
            </a:p>
          </p:txBody>
        </p:sp>
        <p:sp>
          <p:nvSpPr>
            <p:cNvPr id="207886" name="Line 131"/>
            <p:cNvSpPr>
              <a:spLocks noChangeShapeType="1"/>
            </p:cNvSpPr>
            <p:nvPr/>
          </p:nvSpPr>
          <p:spPr bwMode="auto">
            <a:xfrm flipH="1">
              <a:off x="4086" y="1092"/>
              <a:ext cx="272" cy="297"/>
            </a:xfrm>
            <a:prstGeom prst="line">
              <a:avLst/>
            </a:prstGeom>
            <a:noFill/>
            <a:ln w="28575">
              <a:solidFill>
                <a:srgbClr val="000000"/>
              </a:solidFill>
              <a:round/>
              <a:headEnd/>
              <a:tailEnd/>
            </a:ln>
          </p:spPr>
          <p:txBody>
            <a:bodyPr/>
            <a:lstStyle/>
            <a:p>
              <a:endParaRPr lang="zh-CN" altLang="en-US"/>
            </a:p>
          </p:txBody>
        </p:sp>
        <p:sp>
          <p:nvSpPr>
            <p:cNvPr id="207887" name="Oval 132"/>
            <p:cNvSpPr>
              <a:spLocks noChangeArrowheads="1"/>
            </p:cNvSpPr>
            <p:nvPr/>
          </p:nvSpPr>
          <p:spPr bwMode="auto">
            <a:xfrm>
              <a:off x="4352" y="906"/>
              <a:ext cx="255"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A</a:t>
              </a:r>
            </a:p>
          </p:txBody>
        </p:sp>
        <p:sp>
          <p:nvSpPr>
            <p:cNvPr id="207888" name="Oval 133"/>
            <p:cNvSpPr>
              <a:spLocks noChangeArrowheads="1"/>
            </p:cNvSpPr>
            <p:nvPr/>
          </p:nvSpPr>
          <p:spPr bwMode="auto">
            <a:xfrm>
              <a:off x="3924" y="1370"/>
              <a:ext cx="254"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B</a:t>
              </a:r>
            </a:p>
          </p:txBody>
        </p:sp>
        <p:sp>
          <p:nvSpPr>
            <p:cNvPr id="207889" name="Oval 134"/>
            <p:cNvSpPr>
              <a:spLocks noChangeArrowheads="1"/>
            </p:cNvSpPr>
            <p:nvPr/>
          </p:nvSpPr>
          <p:spPr bwMode="auto">
            <a:xfrm>
              <a:off x="4215" y="1904"/>
              <a:ext cx="254" cy="25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C</a:t>
              </a:r>
            </a:p>
          </p:txBody>
        </p:sp>
        <p:sp>
          <p:nvSpPr>
            <p:cNvPr id="207890" name="Oval 135"/>
            <p:cNvSpPr>
              <a:spLocks noChangeArrowheads="1"/>
            </p:cNvSpPr>
            <p:nvPr/>
          </p:nvSpPr>
          <p:spPr bwMode="auto">
            <a:xfrm>
              <a:off x="4840" y="2435"/>
              <a:ext cx="255" cy="25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I</a:t>
              </a:r>
            </a:p>
          </p:txBody>
        </p:sp>
        <p:sp>
          <p:nvSpPr>
            <p:cNvPr id="207891" name="Oval 136"/>
            <p:cNvSpPr>
              <a:spLocks noChangeArrowheads="1"/>
            </p:cNvSpPr>
            <p:nvPr/>
          </p:nvSpPr>
          <p:spPr bwMode="auto">
            <a:xfrm>
              <a:off x="4213" y="2963"/>
              <a:ext cx="255"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E</a:t>
              </a:r>
            </a:p>
          </p:txBody>
        </p:sp>
        <p:sp>
          <p:nvSpPr>
            <p:cNvPr id="207892" name="Oval 137"/>
            <p:cNvSpPr>
              <a:spLocks noChangeArrowheads="1"/>
            </p:cNvSpPr>
            <p:nvPr/>
          </p:nvSpPr>
          <p:spPr bwMode="auto">
            <a:xfrm>
              <a:off x="3923" y="2436"/>
              <a:ext cx="255"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D</a:t>
              </a:r>
            </a:p>
          </p:txBody>
        </p:sp>
        <p:sp>
          <p:nvSpPr>
            <p:cNvPr id="207893" name="Oval 138"/>
            <p:cNvSpPr>
              <a:spLocks noChangeArrowheads="1"/>
            </p:cNvSpPr>
            <p:nvPr/>
          </p:nvSpPr>
          <p:spPr bwMode="auto">
            <a:xfrm>
              <a:off x="4865" y="1363"/>
              <a:ext cx="254"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F</a:t>
              </a:r>
              <a:endParaRPr lang="en-US" altLang="zh-CN" sz="2400" b="1">
                <a:latin typeface="Times New Roman" pitchFamily="18" charset="0"/>
              </a:endParaRPr>
            </a:p>
          </p:txBody>
        </p:sp>
        <p:sp>
          <p:nvSpPr>
            <p:cNvPr id="207894" name="Oval 139"/>
            <p:cNvSpPr>
              <a:spLocks noChangeArrowheads="1"/>
            </p:cNvSpPr>
            <p:nvPr/>
          </p:nvSpPr>
          <p:spPr bwMode="auto">
            <a:xfrm>
              <a:off x="5147" y="1914"/>
              <a:ext cx="254" cy="25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H</a:t>
              </a:r>
              <a:endParaRPr lang="en-US" altLang="zh-CN" sz="2400" b="1">
                <a:latin typeface="Times New Roman" pitchFamily="18" charset="0"/>
              </a:endParaRPr>
            </a:p>
          </p:txBody>
        </p:sp>
        <p:sp>
          <p:nvSpPr>
            <p:cNvPr id="207895" name="Oval 140"/>
            <p:cNvSpPr>
              <a:spLocks noChangeArrowheads="1"/>
            </p:cNvSpPr>
            <p:nvPr/>
          </p:nvSpPr>
          <p:spPr bwMode="auto">
            <a:xfrm>
              <a:off x="4559" y="1904"/>
              <a:ext cx="253"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G</a:t>
              </a:r>
            </a:p>
          </p:txBody>
        </p:sp>
        <p:sp>
          <p:nvSpPr>
            <p:cNvPr id="207896" name="Oval 141"/>
            <p:cNvSpPr>
              <a:spLocks noChangeArrowheads="1"/>
            </p:cNvSpPr>
            <p:nvPr/>
          </p:nvSpPr>
          <p:spPr bwMode="auto">
            <a:xfrm>
              <a:off x="5148" y="2963"/>
              <a:ext cx="254" cy="254"/>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400" b="1" i="1">
                  <a:latin typeface="Times New Roman" pitchFamily="18" charset="0"/>
                </a:rPr>
                <a:t>J</a:t>
              </a:r>
            </a:p>
          </p:txBody>
        </p:sp>
        <p:sp>
          <p:nvSpPr>
            <p:cNvPr id="207897" name="Line 144"/>
            <p:cNvSpPr>
              <a:spLocks noChangeShapeType="1"/>
            </p:cNvSpPr>
            <p:nvPr/>
          </p:nvSpPr>
          <p:spPr bwMode="auto">
            <a:xfrm>
              <a:off x="4381" y="2024"/>
              <a:ext cx="0" cy="0"/>
            </a:xfrm>
            <a:prstGeom prst="line">
              <a:avLst/>
            </a:prstGeom>
            <a:noFill/>
            <a:ln w="9525">
              <a:noFill/>
              <a:round/>
              <a:headEnd/>
              <a:tailEnd/>
            </a:ln>
          </p:spPr>
          <p:txBody>
            <a:bodyPr wrap="none" anchor="ctr"/>
            <a:lstStyle/>
            <a:p>
              <a:endParaRPr lang="zh-CN" altLang="en-US"/>
            </a:p>
          </p:txBody>
        </p:sp>
        <p:sp>
          <p:nvSpPr>
            <p:cNvPr id="207898" name="Text Box 145"/>
            <p:cNvSpPr txBox="1">
              <a:spLocks noChangeArrowheads="1"/>
            </p:cNvSpPr>
            <p:nvPr/>
          </p:nvSpPr>
          <p:spPr bwMode="auto">
            <a:xfrm>
              <a:off x="4539" y="3513"/>
              <a:ext cx="360" cy="181"/>
            </a:xfrm>
            <a:prstGeom prst="rect">
              <a:avLst/>
            </a:prstGeom>
            <a:solidFill>
              <a:srgbClr val="FFFFFF"/>
            </a:solidFill>
            <a:ln w="9525">
              <a:noFill/>
              <a:miter lim="800000"/>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r>
                <a:rPr lang="en-US" altLang="zh-CN" sz="2400" b="1">
                  <a:latin typeface="Times New Roman" pitchFamily="18" charset="0"/>
                </a:rPr>
                <a:t>(</a:t>
              </a:r>
              <a:r>
                <a:rPr lang="en-US" altLang="zh-CN" sz="2400" b="1" i="1">
                  <a:latin typeface="Times New Roman" pitchFamily="18" charset="0"/>
                </a:rPr>
                <a:t>c</a:t>
              </a:r>
              <a:r>
                <a:rPr lang="en-US" altLang="zh-CN" sz="2400" b="1">
                  <a:latin typeface="Times New Roman" pitchFamily="18" charset="0"/>
                </a:rPr>
                <a:t>)</a:t>
              </a:r>
            </a:p>
          </p:txBody>
        </p:sp>
      </p:grpSp>
    </p:spTree>
  </p:cSld>
  <p:clrMapOvr>
    <a:masterClrMapping/>
  </p:clrMapOvr>
  <p:transition>
    <p:zoom/>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1247775" y="1249363"/>
            <a:ext cx="6078538" cy="1822450"/>
            <a:chOff x="786" y="597"/>
            <a:chExt cx="3829" cy="1148"/>
          </a:xfrm>
        </p:grpSpPr>
        <p:sp>
          <p:nvSpPr>
            <p:cNvPr id="208900" name="Text Box 7"/>
            <p:cNvSpPr txBox="1">
              <a:spLocks noChangeArrowheads="1"/>
            </p:cNvSpPr>
            <p:nvPr/>
          </p:nvSpPr>
          <p:spPr bwMode="auto">
            <a:xfrm>
              <a:off x="2925" y="1570"/>
              <a:ext cx="474" cy="175"/>
            </a:xfrm>
            <a:prstGeom prst="rect">
              <a:avLst/>
            </a:prstGeom>
            <a:solidFill>
              <a:srgbClr val="FFFFFF"/>
            </a:solidFill>
            <a:ln w="9525">
              <a:noFill/>
              <a:miter lim="800000"/>
              <a:headEnd/>
              <a:tailEnd/>
            </a:ln>
          </p:spPr>
          <p:txBody>
            <a:bodyPr lIns="0" tIns="0" rIns="0" bIns="0"/>
            <a:lstStyle/>
            <a:p>
              <a:pPr marL="342900" indent="-342900" algn="ctr" eaLnBrk="1" hangingPunct="1">
                <a:lnSpc>
                  <a:spcPct val="72000"/>
                </a:lnSpc>
                <a:spcBef>
                  <a:spcPct val="20000"/>
                </a:spcBef>
                <a:buClr>
                  <a:schemeClr val="bg2"/>
                </a:buClr>
                <a:buSzPct val="75000"/>
                <a:buFont typeface="Wingdings" pitchFamily="2" charset="2"/>
                <a:buNone/>
              </a:pPr>
              <a:r>
                <a:rPr lang="en-US" altLang="zh-CN" sz="2400" b="1">
                  <a:latin typeface="Times New Roman" pitchFamily="18" charset="0"/>
                </a:rPr>
                <a:t>(</a:t>
              </a:r>
              <a:r>
                <a:rPr lang="en-US" altLang="zh-CN" sz="2400" b="1" i="1">
                  <a:latin typeface="Times New Roman" pitchFamily="18" charset="0"/>
                </a:rPr>
                <a:t>d</a:t>
              </a:r>
              <a:r>
                <a:rPr lang="en-US" altLang="zh-CN" sz="2400" b="1">
                  <a:latin typeface="Times New Roman" pitchFamily="18" charset="0"/>
                </a:rPr>
                <a:t>)</a:t>
              </a:r>
            </a:p>
          </p:txBody>
        </p:sp>
        <p:grpSp>
          <p:nvGrpSpPr>
            <p:cNvPr id="3" name="Group 33"/>
            <p:cNvGrpSpPr>
              <a:grpSpLocks/>
            </p:cNvGrpSpPr>
            <p:nvPr/>
          </p:nvGrpSpPr>
          <p:grpSpPr bwMode="auto">
            <a:xfrm>
              <a:off x="2895" y="616"/>
              <a:ext cx="239" cy="651"/>
              <a:chOff x="2895" y="805"/>
              <a:chExt cx="239" cy="651"/>
            </a:xfrm>
          </p:grpSpPr>
          <p:sp>
            <p:nvSpPr>
              <p:cNvPr id="208918" name="Line 5"/>
              <p:cNvSpPr>
                <a:spLocks noChangeShapeType="1"/>
              </p:cNvSpPr>
              <p:nvPr/>
            </p:nvSpPr>
            <p:spPr bwMode="auto">
              <a:xfrm>
                <a:off x="3009" y="1027"/>
                <a:ext cx="1" cy="214"/>
              </a:xfrm>
              <a:prstGeom prst="line">
                <a:avLst/>
              </a:prstGeom>
              <a:noFill/>
              <a:ln w="28575">
                <a:solidFill>
                  <a:srgbClr val="000000"/>
                </a:solidFill>
                <a:round/>
                <a:headEnd/>
                <a:tailEnd/>
              </a:ln>
            </p:spPr>
            <p:txBody>
              <a:bodyPr/>
              <a:lstStyle/>
              <a:p>
                <a:endParaRPr lang="zh-CN" altLang="en-US"/>
              </a:p>
            </p:txBody>
          </p:sp>
          <p:sp>
            <p:nvSpPr>
              <p:cNvPr id="208919" name="Oval 11"/>
              <p:cNvSpPr>
                <a:spLocks noChangeArrowheads="1"/>
              </p:cNvSpPr>
              <p:nvPr/>
            </p:nvSpPr>
            <p:spPr bwMode="auto">
              <a:xfrm>
                <a:off x="2896" y="1236"/>
                <a:ext cx="238" cy="22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G</a:t>
                </a:r>
              </a:p>
            </p:txBody>
          </p:sp>
          <p:sp>
            <p:nvSpPr>
              <p:cNvPr id="208920" name="Oval 12"/>
              <p:cNvSpPr>
                <a:spLocks noChangeArrowheads="1"/>
              </p:cNvSpPr>
              <p:nvPr/>
            </p:nvSpPr>
            <p:spPr bwMode="auto">
              <a:xfrm>
                <a:off x="2895" y="805"/>
                <a:ext cx="239" cy="219"/>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F</a:t>
                </a:r>
                <a:endParaRPr lang="en-US" altLang="zh-CN" sz="2400" b="1">
                  <a:latin typeface="Times New Roman" pitchFamily="18" charset="0"/>
                </a:endParaRPr>
              </a:p>
            </p:txBody>
          </p:sp>
        </p:grpSp>
        <p:grpSp>
          <p:nvGrpSpPr>
            <p:cNvPr id="4" name="Group 35"/>
            <p:cNvGrpSpPr>
              <a:grpSpLocks/>
            </p:cNvGrpSpPr>
            <p:nvPr/>
          </p:nvGrpSpPr>
          <p:grpSpPr bwMode="auto">
            <a:xfrm>
              <a:off x="786" y="601"/>
              <a:ext cx="1385" cy="1091"/>
              <a:chOff x="786" y="601"/>
              <a:chExt cx="1385" cy="1091"/>
            </a:xfrm>
          </p:grpSpPr>
          <p:sp>
            <p:nvSpPr>
              <p:cNvPr id="208909" name="Line 6"/>
              <p:cNvSpPr>
                <a:spLocks noChangeShapeType="1"/>
              </p:cNvSpPr>
              <p:nvPr/>
            </p:nvSpPr>
            <p:spPr bwMode="auto">
              <a:xfrm>
                <a:off x="1411" y="770"/>
                <a:ext cx="278" cy="239"/>
              </a:xfrm>
              <a:prstGeom prst="line">
                <a:avLst/>
              </a:prstGeom>
              <a:noFill/>
              <a:ln w="28575">
                <a:solidFill>
                  <a:srgbClr val="000000"/>
                </a:solidFill>
                <a:round/>
                <a:headEnd/>
                <a:tailEnd/>
              </a:ln>
            </p:spPr>
            <p:txBody>
              <a:bodyPr/>
              <a:lstStyle/>
              <a:p>
                <a:endParaRPr lang="zh-CN" altLang="en-US"/>
              </a:p>
            </p:txBody>
          </p:sp>
          <p:sp>
            <p:nvSpPr>
              <p:cNvPr id="208910" name="Line 8"/>
              <p:cNvSpPr>
                <a:spLocks noChangeShapeType="1"/>
              </p:cNvSpPr>
              <p:nvPr/>
            </p:nvSpPr>
            <p:spPr bwMode="auto">
              <a:xfrm flipH="1">
                <a:off x="918" y="782"/>
                <a:ext cx="295" cy="227"/>
              </a:xfrm>
              <a:prstGeom prst="line">
                <a:avLst/>
              </a:prstGeom>
              <a:noFill/>
              <a:ln w="28575">
                <a:solidFill>
                  <a:srgbClr val="000000"/>
                </a:solidFill>
                <a:round/>
                <a:headEnd/>
                <a:tailEnd/>
              </a:ln>
            </p:spPr>
            <p:txBody>
              <a:bodyPr/>
              <a:lstStyle/>
              <a:p>
                <a:endParaRPr lang="zh-CN" altLang="en-US"/>
              </a:p>
            </p:txBody>
          </p:sp>
          <p:sp>
            <p:nvSpPr>
              <p:cNvPr id="208911" name="Oval 9"/>
              <p:cNvSpPr>
                <a:spLocks noChangeArrowheads="1"/>
              </p:cNvSpPr>
              <p:nvPr/>
            </p:nvSpPr>
            <p:spPr bwMode="auto">
              <a:xfrm>
                <a:off x="1190" y="601"/>
                <a:ext cx="238" cy="22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A</a:t>
                </a:r>
              </a:p>
            </p:txBody>
          </p:sp>
          <p:sp>
            <p:nvSpPr>
              <p:cNvPr id="208912" name="Oval 10"/>
              <p:cNvSpPr>
                <a:spLocks noChangeArrowheads="1"/>
              </p:cNvSpPr>
              <p:nvPr/>
            </p:nvSpPr>
            <p:spPr bwMode="auto">
              <a:xfrm>
                <a:off x="786" y="998"/>
                <a:ext cx="239" cy="22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B</a:t>
                </a:r>
              </a:p>
            </p:txBody>
          </p:sp>
          <p:sp>
            <p:nvSpPr>
              <p:cNvPr id="208913" name="Line 14"/>
              <p:cNvSpPr>
                <a:spLocks noChangeShapeType="1"/>
              </p:cNvSpPr>
              <p:nvPr/>
            </p:nvSpPr>
            <p:spPr bwMode="auto">
              <a:xfrm flipH="1">
                <a:off x="1531" y="1196"/>
                <a:ext cx="181" cy="267"/>
              </a:xfrm>
              <a:prstGeom prst="line">
                <a:avLst/>
              </a:prstGeom>
              <a:noFill/>
              <a:ln w="28575">
                <a:solidFill>
                  <a:srgbClr val="000000"/>
                </a:solidFill>
                <a:round/>
                <a:headEnd/>
                <a:tailEnd/>
              </a:ln>
            </p:spPr>
            <p:txBody>
              <a:bodyPr/>
              <a:lstStyle/>
              <a:p>
                <a:endParaRPr lang="zh-CN" altLang="en-US"/>
              </a:p>
            </p:txBody>
          </p:sp>
          <p:sp>
            <p:nvSpPr>
              <p:cNvPr id="208914" name="Line 15"/>
              <p:cNvSpPr>
                <a:spLocks noChangeShapeType="1"/>
              </p:cNvSpPr>
              <p:nvPr/>
            </p:nvSpPr>
            <p:spPr bwMode="auto">
              <a:xfrm>
                <a:off x="1837" y="1174"/>
                <a:ext cx="193" cy="311"/>
              </a:xfrm>
              <a:prstGeom prst="line">
                <a:avLst/>
              </a:prstGeom>
              <a:noFill/>
              <a:ln w="28575">
                <a:solidFill>
                  <a:srgbClr val="000000"/>
                </a:solidFill>
                <a:round/>
                <a:headEnd/>
                <a:tailEnd/>
              </a:ln>
            </p:spPr>
            <p:txBody>
              <a:bodyPr/>
              <a:lstStyle/>
              <a:p>
                <a:endParaRPr lang="zh-CN" altLang="en-US"/>
              </a:p>
            </p:txBody>
          </p:sp>
          <p:sp>
            <p:nvSpPr>
              <p:cNvPr id="208915" name="Oval 16"/>
              <p:cNvSpPr>
                <a:spLocks noChangeArrowheads="1"/>
              </p:cNvSpPr>
              <p:nvPr/>
            </p:nvSpPr>
            <p:spPr bwMode="auto">
              <a:xfrm>
                <a:off x="1644" y="986"/>
                <a:ext cx="238" cy="22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C</a:t>
                </a:r>
              </a:p>
            </p:txBody>
          </p:sp>
          <p:sp>
            <p:nvSpPr>
              <p:cNvPr id="208916" name="Oval 17"/>
              <p:cNvSpPr>
                <a:spLocks noChangeArrowheads="1"/>
              </p:cNvSpPr>
              <p:nvPr/>
            </p:nvSpPr>
            <p:spPr bwMode="auto">
              <a:xfrm>
                <a:off x="1933" y="1471"/>
                <a:ext cx="238" cy="221"/>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E</a:t>
                </a:r>
              </a:p>
            </p:txBody>
          </p:sp>
          <p:sp>
            <p:nvSpPr>
              <p:cNvPr id="208917" name="Oval 18"/>
              <p:cNvSpPr>
                <a:spLocks noChangeArrowheads="1"/>
              </p:cNvSpPr>
              <p:nvPr/>
            </p:nvSpPr>
            <p:spPr bwMode="auto">
              <a:xfrm>
                <a:off x="1381" y="1462"/>
                <a:ext cx="238" cy="22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D</a:t>
                </a:r>
              </a:p>
            </p:txBody>
          </p:sp>
        </p:grpSp>
        <p:grpSp>
          <p:nvGrpSpPr>
            <p:cNvPr id="5" name="Group 34"/>
            <p:cNvGrpSpPr>
              <a:grpSpLocks/>
            </p:cNvGrpSpPr>
            <p:nvPr/>
          </p:nvGrpSpPr>
          <p:grpSpPr bwMode="auto">
            <a:xfrm>
              <a:off x="3825" y="597"/>
              <a:ext cx="790" cy="701"/>
              <a:chOff x="3825" y="737"/>
              <a:chExt cx="790" cy="701"/>
            </a:xfrm>
          </p:grpSpPr>
          <p:sp>
            <p:nvSpPr>
              <p:cNvPr id="208904" name="Line 20"/>
              <p:cNvSpPr>
                <a:spLocks noChangeShapeType="1"/>
              </p:cNvSpPr>
              <p:nvPr/>
            </p:nvSpPr>
            <p:spPr bwMode="auto">
              <a:xfrm flipH="1">
                <a:off x="3980" y="932"/>
                <a:ext cx="159" cy="290"/>
              </a:xfrm>
              <a:prstGeom prst="line">
                <a:avLst/>
              </a:prstGeom>
              <a:noFill/>
              <a:ln w="28575">
                <a:solidFill>
                  <a:srgbClr val="000000"/>
                </a:solidFill>
                <a:round/>
                <a:headEnd/>
                <a:tailEnd/>
              </a:ln>
            </p:spPr>
            <p:txBody>
              <a:bodyPr/>
              <a:lstStyle/>
              <a:p>
                <a:endParaRPr lang="zh-CN" altLang="en-US"/>
              </a:p>
            </p:txBody>
          </p:sp>
          <p:sp>
            <p:nvSpPr>
              <p:cNvPr id="208905" name="Line 21"/>
              <p:cNvSpPr>
                <a:spLocks noChangeShapeType="1"/>
              </p:cNvSpPr>
              <p:nvPr/>
            </p:nvSpPr>
            <p:spPr bwMode="auto">
              <a:xfrm>
                <a:off x="4275" y="932"/>
                <a:ext cx="204" cy="295"/>
              </a:xfrm>
              <a:prstGeom prst="line">
                <a:avLst/>
              </a:prstGeom>
              <a:noFill/>
              <a:ln w="28575">
                <a:solidFill>
                  <a:srgbClr val="000000"/>
                </a:solidFill>
                <a:round/>
                <a:headEnd/>
                <a:tailEnd/>
              </a:ln>
            </p:spPr>
            <p:txBody>
              <a:bodyPr/>
              <a:lstStyle/>
              <a:p>
                <a:endParaRPr lang="zh-CN" altLang="en-US"/>
              </a:p>
            </p:txBody>
          </p:sp>
          <p:sp>
            <p:nvSpPr>
              <p:cNvPr id="208906" name="Oval 22"/>
              <p:cNvSpPr>
                <a:spLocks noChangeArrowheads="1"/>
              </p:cNvSpPr>
              <p:nvPr/>
            </p:nvSpPr>
            <p:spPr bwMode="auto">
              <a:xfrm>
                <a:off x="4090" y="737"/>
                <a:ext cx="238" cy="221"/>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H</a:t>
                </a:r>
              </a:p>
            </p:txBody>
          </p:sp>
          <p:sp>
            <p:nvSpPr>
              <p:cNvPr id="208907" name="Oval 23"/>
              <p:cNvSpPr>
                <a:spLocks noChangeArrowheads="1"/>
              </p:cNvSpPr>
              <p:nvPr/>
            </p:nvSpPr>
            <p:spPr bwMode="auto">
              <a:xfrm>
                <a:off x="4377" y="1216"/>
                <a:ext cx="238" cy="22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J</a:t>
                </a:r>
              </a:p>
            </p:txBody>
          </p:sp>
          <p:sp>
            <p:nvSpPr>
              <p:cNvPr id="208908" name="Oval 24"/>
              <p:cNvSpPr>
                <a:spLocks noChangeArrowheads="1"/>
              </p:cNvSpPr>
              <p:nvPr/>
            </p:nvSpPr>
            <p:spPr bwMode="auto">
              <a:xfrm>
                <a:off x="3825" y="1208"/>
                <a:ext cx="238" cy="220"/>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I</a:t>
                </a:r>
              </a:p>
            </p:txBody>
          </p:sp>
        </p:grpSp>
      </p:grpSp>
      <p:sp>
        <p:nvSpPr>
          <p:cNvPr id="208899" name="Text Box 32"/>
          <p:cNvSpPr txBox="1">
            <a:spLocks noChangeArrowheads="1"/>
          </p:cNvSpPr>
          <p:nvPr/>
        </p:nvSpPr>
        <p:spPr bwMode="auto">
          <a:xfrm>
            <a:off x="369888" y="3476625"/>
            <a:ext cx="8389937" cy="1870075"/>
          </a:xfrm>
          <a:prstGeom prst="rect">
            <a:avLst/>
          </a:prstGeom>
          <a:noFill/>
          <a:ln w="9525" algn="ctr">
            <a:noFill/>
            <a:miter lim="800000"/>
            <a:headEnd/>
            <a:tailEnd/>
          </a:ln>
        </p:spPr>
        <p:txBody>
          <a:bodyPr>
            <a:spAutoFit/>
          </a:bodyPr>
          <a:lstStyle/>
          <a:p>
            <a:pPr algn="just" eaLnBrk="1" hangingPunct="1">
              <a:lnSpc>
                <a:spcPts val="3500"/>
              </a:lnSpc>
              <a:buClr>
                <a:schemeClr val="bg2"/>
              </a:buClr>
              <a:buSzPct val="75000"/>
              <a:buFont typeface="Wingdings" pitchFamily="2" charset="2"/>
              <a:buNone/>
            </a:pPr>
            <a:r>
              <a:rPr lang="zh-CN" altLang="en-US" sz="2900" b="1">
                <a:latin typeface="Times New Roman" pitchFamily="18" charset="0"/>
              </a:rPr>
              <a:t>由上述转换可见，任一森林都对应一棵二叉树， 逆转这个过程，则任一棵二叉树都对应唯一的一个森林</a:t>
            </a:r>
            <a:r>
              <a:rPr lang="en-US" altLang="zh-CN" sz="2900" b="1">
                <a:latin typeface="Times New Roman" pitchFamily="18" charset="0"/>
              </a:rPr>
              <a:t>. </a:t>
            </a:r>
            <a:r>
              <a:rPr lang="zh-CN" altLang="en-US" sz="2900" b="1">
                <a:latin typeface="Times New Roman" pitchFamily="18" charset="0"/>
              </a:rPr>
              <a:t>我们称这个变换为森林与二叉树之间的自然对应。</a:t>
            </a:r>
          </a:p>
        </p:txBody>
      </p:sp>
    </p:spTree>
  </p:cSld>
  <p:clrMapOvr>
    <a:masterClrMapping/>
  </p:clrMapOvr>
  <p:transition>
    <p:strips dir="ru"/>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body" idx="4294967295"/>
          </p:nvPr>
        </p:nvSpPr>
        <p:spPr>
          <a:xfrm>
            <a:off x="212725" y="1520825"/>
            <a:ext cx="8785225" cy="4213225"/>
          </a:xfrm>
        </p:spPr>
        <p:txBody>
          <a:bodyPr lIns="91440" tIns="45720" rIns="91440" bIns="45720"/>
          <a:lstStyle/>
          <a:p>
            <a:pPr marL="0" indent="0" eaLnBrk="1" hangingPunct="1">
              <a:lnSpc>
                <a:spcPct val="120000"/>
              </a:lnSpc>
              <a:spcBef>
                <a:spcPct val="0"/>
              </a:spcBef>
              <a:buFont typeface="Monotype Sorts" pitchFamily="2" charset="2"/>
              <a:buNone/>
            </a:pPr>
            <a:r>
              <a:rPr lang="zh-CN" altLang="en-US" sz="3200" smtClean="0">
                <a:solidFill>
                  <a:srgbClr val="FF0000"/>
                </a:solidFill>
              </a:rPr>
              <a:t>定义 </a:t>
            </a:r>
            <a:r>
              <a:rPr lang="en-US" altLang="zh-CN" sz="3200" smtClean="0">
                <a:solidFill>
                  <a:srgbClr val="FF0000"/>
                </a:solidFill>
              </a:rPr>
              <a:t>5.9</a:t>
            </a:r>
            <a:r>
              <a:rPr lang="en-US" altLang="zh-CN" sz="3200" smtClean="0"/>
              <a:t>   </a:t>
            </a:r>
            <a:r>
              <a:rPr lang="zh-CN" altLang="en-US" sz="3200" smtClean="0"/>
              <a:t>设</a:t>
            </a:r>
            <a:r>
              <a:rPr lang="en-US" altLang="zh-CN" sz="3200" i="1" smtClean="0"/>
              <a:t>F</a:t>
            </a:r>
            <a:r>
              <a:rPr lang="en-US" altLang="zh-CN" sz="3200" smtClean="0">
                <a:sym typeface="Symbol" pitchFamily="18" charset="2"/>
              </a:rPr>
              <a:t></a:t>
            </a:r>
            <a:r>
              <a:rPr lang="en-US" altLang="zh-CN" sz="3200" smtClean="0"/>
              <a:t>(</a:t>
            </a:r>
            <a:r>
              <a:rPr lang="en-US" altLang="zh-CN" sz="3200" i="1" smtClean="0"/>
              <a:t>T</a:t>
            </a:r>
            <a:r>
              <a:rPr lang="en-US" altLang="zh-CN" sz="3200" baseline="-25000" smtClean="0"/>
              <a:t>1</a:t>
            </a:r>
            <a:r>
              <a:rPr lang="zh-CN" altLang="en-US" sz="3200" smtClean="0"/>
              <a:t>，</a:t>
            </a:r>
            <a:r>
              <a:rPr lang="en-US" altLang="zh-CN" sz="3200" i="1" smtClean="0"/>
              <a:t>T</a:t>
            </a:r>
            <a:r>
              <a:rPr lang="en-US" altLang="zh-CN" sz="3200" baseline="-25000" smtClean="0"/>
              <a:t>2</a:t>
            </a:r>
            <a:r>
              <a:rPr lang="zh-CN" altLang="en-US" sz="3200" smtClean="0"/>
              <a:t>，</a:t>
            </a:r>
            <a:r>
              <a:rPr lang="en-US" altLang="zh-CN" sz="3200" smtClean="0"/>
              <a:t>…</a:t>
            </a:r>
            <a:r>
              <a:rPr lang="zh-CN" altLang="en-US" sz="3200" smtClean="0"/>
              <a:t>，</a:t>
            </a:r>
            <a:r>
              <a:rPr lang="en-US" altLang="zh-CN" sz="3200" i="1" smtClean="0"/>
              <a:t>T</a:t>
            </a:r>
            <a:r>
              <a:rPr lang="en-US" altLang="zh-CN" sz="3200" i="1" baseline="-25000" smtClean="0"/>
              <a:t>n</a:t>
            </a:r>
            <a:r>
              <a:rPr lang="en-US" altLang="zh-CN" sz="3200" smtClean="0"/>
              <a:t>) </a:t>
            </a:r>
            <a:r>
              <a:rPr lang="zh-CN" altLang="en-US" sz="3200" smtClean="0"/>
              <a:t>表示由树</a:t>
            </a:r>
            <a:r>
              <a:rPr lang="en-US" altLang="zh-CN" sz="3200" i="1" smtClean="0"/>
              <a:t>T</a:t>
            </a:r>
            <a:r>
              <a:rPr lang="en-US" altLang="zh-CN" sz="3200" baseline="-25000" smtClean="0"/>
              <a:t>1</a:t>
            </a:r>
            <a:r>
              <a:rPr lang="en-US" altLang="zh-CN" sz="3200" smtClean="0"/>
              <a:t>, </a:t>
            </a:r>
            <a:r>
              <a:rPr lang="en-US" altLang="zh-CN" sz="3200" i="1" smtClean="0"/>
              <a:t>T</a:t>
            </a:r>
            <a:r>
              <a:rPr lang="en-US" altLang="zh-CN" sz="3200" baseline="-25000" smtClean="0"/>
              <a:t>2</a:t>
            </a:r>
            <a:r>
              <a:rPr lang="en-US" altLang="zh-CN" sz="3200" smtClean="0"/>
              <a:t>, …, </a:t>
            </a:r>
            <a:r>
              <a:rPr lang="en-US" altLang="zh-CN" sz="3200" i="1" smtClean="0"/>
              <a:t>T</a:t>
            </a:r>
            <a:r>
              <a:rPr lang="en-US" altLang="zh-CN" sz="3200" i="1" baseline="-25000" smtClean="0"/>
              <a:t>n</a:t>
            </a:r>
            <a:r>
              <a:rPr lang="zh-CN" altLang="en-US" sz="3200" smtClean="0"/>
              <a:t>组成的森林，森林 </a:t>
            </a:r>
            <a:r>
              <a:rPr lang="en-US" altLang="zh-CN" sz="3200" i="1" smtClean="0"/>
              <a:t>F</a:t>
            </a:r>
            <a:r>
              <a:rPr lang="zh-CN" altLang="en-US" sz="3200" smtClean="0"/>
              <a:t>自然对应下的二叉树</a:t>
            </a:r>
            <a:r>
              <a:rPr lang="en-US" altLang="zh-CN" sz="3200" i="1" smtClean="0"/>
              <a:t>B</a:t>
            </a:r>
            <a:r>
              <a:rPr lang="en-US" altLang="zh-CN" sz="3200" smtClean="0"/>
              <a:t>(</a:t>
            </a:r>
            <a:r>
              <a:rPr lang="en-US" altLang="zh-CN" sz="3200" i="1" smtClean="0"/>
              <a:t>F</a:t>
            </a:r>
            <a:r>
              <a:rPr lang="en-US" altLang="zh-CN" sz="3200" smtClean="0"/>
              <a:t>)</a:t>
            </a:r>
            <a:r>
              <a:rPr lang="zh-CN" altLang="en-US" sz="3200" smtClean="0"/>
              <a:t>递归定义如下：</a:t>
            </a:r>
          </a:p>
          <a:p>
            <a:pPr marL="0" indent="0" eaLnBrk="1" hangingPunct="1">
              <a:lnSpc>
                <a:spcPct val="120000"/>
              </a:lnSpc>
              <a:spcBef>
                <a:spcPct val="0"/>
              </a:spcBef>
              <a:buFont typeface="Monotype Sorts" pitchFamily="2" charset="2"/>
              <a:buNone/>
            </a:pPr>
            <a:r>
              <a:rPr lang="zh-CN" altLang="en-US" sz="3200" smtClean="0"/>
              <a:t>若 </a:t>
            </a:r>
            <a:r>
              <a:rPr lang="en-US" altLang="zh-CN" sz="3200" i="1" smtClean="0"/>
              <a:t>n </a:t>
            </a:r>
            <a:r>
              <a:rPr lang="en-US" altLang="zh-CN" sz="3200" smtClean="0"/>
              <a:t>= 0</a:t>
            </a:r>
            <a:r>
              <a:rPr lang="zh-CN" altLang="en-US" sz="3200" smtClean="0"/>
              <a:t>，则 </a:t>
            </a:r>
            <a:r>
              <a:rPr lang="en-US" altLang="zh-CN" sz="3200" i="1" smtClean="0"/>
              <a:t>B</a:t>
            </a:r>
            <a:r>
              <a:rPr lang="en-US" altLang="zh-CN" sz="3200" smtClean="0"/>
              <a:t>(</a:t>
            </a:r>
            <a:r>
              <a:rPr lang="en-US" altLang="zh-CN" sz="3200" i="1" smtClean="0"/>
              <a:t>F</a:t>
            </a:r>
            <a:r>
              <a:rPr lang="en-US" altLang="zh-CN" sz="3200" smtClean="0"/>
              <a:t>) </a:t>
            </a:r>
            <a:r>
              <a:rPr lang="zh-CN" altLang="en-US" sz="3200" smtClean="0"/>
              <a:t>为空；</a:t>
            </a:r>
          </a:p>
          <a:p>
            <a:pPr marL="0" indent="0" eaLnBrk="1" hangingPunct="1">
              <a:lnSpc>
                <a:spcPct val="120000"/>
              </a:lnSpc>
              <a:spcBef>
                <a:spcPct val="0"/>
              </a:spcBef>
              <a:buFont typeface="Monotype Sorts" pitchFamily="2" charset="2"/>
              <a:buNone/>
            </a:pPr>
            <a:r>
              <a:rPr lang="zh-CN" altLang="en-US" sz="3200" smtClean="0"/>
              <a:t>若 </a:t>
            </a:r>
            <a:r>
              <a:rPr lang="en-US" altLang="zh-CN" sz="3200" i="1" smtClean="0"/>
              <a:t>n </a:t>
            </a:r>
            <a:r>
              <a:rPr lang="en-US" altLang="zh-CN" sz="3200" smtClean="0">
                <a:sym typeface="Symbol" pitchFamily="18" charset="2"/>
              </a:rPr>
              <a:t></a:t>
            </a:r>
            <a:r>
              <a:rPr lang="en-US" altLang="zh-CN" sz="3200" smtClean="0"/>
              <a:t> 0</a:t>
            </a:r>
            <a:r>
              <a:rPr lang="zh-CN" altLang="en-US" sz="3200" smtClean="0"/>
              <a:t>，则 </a:t>
            </a:r>
            <a:r>
              <a:rPr lang="en-US" altLang="zh-CN" sz="3200" i="1" smtClean="0"/>
              <a:t>B</a:t>
            </a:r>
            <a:r>
              <a:rPr lang="en-US" altLang="zh-CN" sz="3200" smtClean="0"/>
              <a:t>(</a:t>
            </a:r>
            <a:r>
              <a:rPr lang="en-US" altLang="zh-CN" sz="3200" i="1" smtClean="0"/>
              <a:t>F</a:t>
            </a:r>
            <a:r>
              <a:rPr lang="en-US" altLang="zh-CN" sz="3200" smtClean="0"/>
              <a:t>) </a:t>
            </a:r>
            <a:r>
              <a:rPr lang="zh-CN" altLang="en-US" sz="3200" smtClean="0"/>
              <a:t>的根是</a:t>
            </a:r>
            <a:r>
              <a:rPr lang="en-US" altLang="zh-CN" sz="3200" i="1" smtClean="0"/>
              <a:t>Root</a:t>
            </a:r>
            <a:r>
              <a:rPr lang="en-US" altLang="zh-CN" sz="3200" smtClean="0"/>
              <a:t>(</a:t>
            </a:r>
            <a:r>
              <a:rPr lang="en-US" altLang="zh-CN" sz="3200" i="1" smtClean="0"/>
              <a:t>T</a:t>
            </a:r>
            <a:r>
              <a:rPr lang="en-US" altLang="zh-CN" sz="3200" baseline="-25000" smtClean="0"/>
              <a:t>1</a:t>
            </a:r>
            <a:r>
              <a:rPr lang="en-US" altLang="zh-CN" sz="3200" smtClean="0"/>
              <a:t>)</a:t>
            </a:r>
            <a:r>
              <a:rPr lang="zh-CN" altLang="en-US" sz="3200" smtClean="0"/>
              <a:t>，</a:t>
            </a:r>
            <a:r>
              <a:rPr lang="en-US" altLang="zh-CN" sz="3200" i="1" smtClean="0"/>
              <a:t>B</a:t>
            </a:r>
            <a:r>
              <a:rPr lang="en-US" altLang="zh-CN" sz="3200" smtClean="0"/>
              <a:t>(</a:t>
            </a:r>
            <a:r>
              <a:rPr lang="en-US" altLang="zh-CN" sz="3200" i="1" smtClean="0"/>
              <a:t>F</a:t>
            </a:r>
            <a:r>
              <a:rPr lang="en-US" altLang="zh-CN" sz="3200" smtClean="0"/>
              <a:t>)</a:t>
            </a:r>
            <a:r>
              <a:rPr lang="zh-CN" altLang="en-US" sz="3200" smtClean="0"/>
              <a:t>的右子树是</a:t>
            </a:r>
            <a:r>
              <a:rPr lang="en-US" altLang="zh-CN" sz="3200" i="1" smtClean="0"/>
              <a:t>B</a:t>
            </a:r>
            <a:r>
              <a:rPr lang="en-US" altLang="zh-CN" sz="3200" smtClean="0"/>
              <a:t> ((</a:t>
            </a:r>
            <a:r>
              <a:rPr lang="en-US" altLang="zh-CN" sz="3200" i="1" smtClean="0"/>
              <a:t>T</a:t>
            </a:r>
            <a:r>
              <a:rPr lang="en-US" altLang="zh-CN" sz="3200" baseline="-25000" smtClean="0"/>
              <a:t>2</a:t>
            </a:r>
            <a:r>
              <a:rPr lang="en-US" altLang="zh-CN" sz="3200" smtClean="0"/>
              <a:t>, </a:t>
            </a:r>
            <a:r>
              <a:rPr lang="en-US" altLang="zh-CN" sz="3200" i="1" smtClean="0"/>
              <a:t>T</a:t>
            </a:r>
            <a:r>
              <a:rPr lang="en-US" altLang="zh-CN" sz="3200" baseline="-25000" smtClean="0"/>
              <a:t>3</a:t>
            </a:r>
            <a:r>
              <a:rPr lang="en-US" altLang="zh-CN" sz="3200" smtClean="0"/>
              <a:t>, …, </a:t>
            </a:r>
            <a:r>
              <a:rPr lang="en-US" altLang="zh-CN" sz="3200" i="1" smtClean="0"/>
              <a:t>T</a:t>
            </a:r>
            <a:r>
              <a:rPr lang="en-US" altLang="zh-CN" sz="3200" i="1" baseline="-25000" smtClean="0"/>
              <a:t>n</a:t>
            </a:r>
            <a:r>
              <a:rPr lang="en-US" altLang="zh-CN" sz="3200" smtClean="0"/>
              <a:t>))</a:t>
            </a:r>
            <a:r>
              <a:rPr lang="zh-CN" altLang="en-US" sz="3200" smtClean="0"/>
              <a:t>，左子树是 </a:t>
            </a:r>
            <a:r>
              <a:rPr lang="en-US" altLang="zh-CN" sz="3200" i="1" smtClean="0"/>
              <a:t>B</a:t>
            </a:r>
            <a:r>
              <a:rPr lang="en-US" altLang="zh-CN" sz="3200" smtClean="0"/>
              <a:t> ((</a:t>
            </a:r>
            <a:r>
              <a:rPr lang="en-US" altLang="zh-CN" sz="3200" i="1" smtClean="0"/>
              <a:t>T</a:t>
            </a:r>
            <a:r>
              <a:rPr lang="en-US" altLang="zh-CN" sz="3200" baseline="-25000" smtClean="0"/>
              <a:t>11</a:t>
            </a:r>
            <a:r>
              <a:rPr lang="en-US" altLang="zh-CN" sz="3200" smtClean="0"/>
              <a:t>, </a:t>
            </a:r>
            <a:r>
              <a:rPr lang="en-US" altLang="zh-CN" sz="3200" i="1" smtClean="0"/>
              <a:t>T</a:t>
            </a:r>
            <a:r>
              <a:rPr lang="en-US" altLang="zh-CN" sz="3200" baseline="-25000" smtClean="0"/>
              <a:t>12</a:t>
            </a:r>
            <a:r>
              <a:rPr lang="en-US" altLang="zh-CN" sz="3200" smtClean="0"/>
              <a:t>, …, </a:t>
            </a:r>
            <a:r>
              <a:rPr lang="en-US" altLang="zh-CN" sz="3200" i="1" smtClean="0"/>
              <a:t>T</a:t>
            </a:r>
            <a:r>
              <a:rPr lang="en-US" altLang="zh-CN" sz="3200" baseline="-25000" smtClean="0"/>
              <a:t>1</a:t>
            </a:r>
            <a:r>
              <a:rPr lang="en-US" altLang="zh-CN" sz="3200" i="1" baseline="-25000" smtClean="0"/>
              <a:t>m</a:t>
            </a:r>
            <a:r>
              <a:rPr lang="en-US" altLang="zh-CN" sz="3200" smtClean="0"/>
              <a:t>)), </a:t>
            </a:r>
            <a:r>
              <a:rPr lang="zh-CN" altLang="en-US" sz="3200" smtClean="0"/>
              <a:t>其中</a:t>
            </a:r>
            <a:r>
              <a:rPr lang="en-US" altLang="zh-CN" sz="3200" i="1" smtClean="0"/>
              <a:t>T</a:t>
            </a:r>
            <a:r>
              <a:rPr lang="en-US" altLang="zh-CN" sz="3200" baseline="-25000" smtClean="0"/>
              <a:t>11</a:t>
            </a:r>
            <a:r>
              <a:rPr lang="en-US" altLang="zh-CN" sz="3200" smtClean="0"/>
              <a:t>, </a:t>
            </a:r>
            <a:r>
              <a:rPr lang="en-US" altLang="zh-CN" sz="3200" i="1" smtClean="0"/>
              <a:t>T</a:t>
            </a:r>
            <a:r>
              <a:rPr lang="en-US" altLang="zh-CN" sz="3200" baseline="-25000" smtClean="0"/>
              <a:t>12</a:t>
            </a:r>
            <a:r>
              <a:rPr lang="en-US" altLang="zh-CN" sz="3200" smtClean="0"/>
              <a:t>, …, </a:t>
            </a:r>
            <a:r>
              <a:rPr lang="en-US" altLang="zh-CN" sz="3200" i="1" smtClean="0"/>
              <a:t>T</a:t>
            </a:r>
            <a:r>
              <a:rPr lang="en-US" altLang="zh-CN" sz="3200" baseline="-25000" smtClean="0"/>
              <a:t>1</a:t>
            </a:r>
            <a:r>
              <a:rPr lang="en-US" altLang="zh-CN" sz="3200" i="1" baseline="-25000" smtClean="0"/>
              <a:t>m</a:t>
            </a:r>
            <a:r>
              <a:rPr lang="en-US" altLang="zh-CN" sz="3200" smtClean="0"/>
              <a:t> </a:t>
            </a:r>
            <a:r>
              <a:rPr lang="zh-CN" altLang="en-US" sz="3200" smtClean="0"/>
              <a:t>是 </a:t>
            </a:r>
            <a:r>
              <a:rPr lang="en-US" altLang="zh-CN" sz="3200" i="1" smtClean="0"/>
              <a:t>Root</a:t>
            </a:r>
            <a:r>
              <a:rPr lang="en-US" altLang="zh-CN" sz="3200" smtClean="0"/>
              <a:t>(</a:t>
            </a:r>
            <a:r>
              <a:rPr lang="en-US" altLang="zh-CN" sz="3200" i="1" smtClean="0"/>
              <a:t>T</a:t>
            </a:r>
            <a:r>
              <a:rPr lang="en-US" altLang="zh-CN" sz="3200" baseline="-25000" smtClean="0"/>
              <a:t>1</a:t>
            </a:r>
            <a:r>
              <a:rPr lang="en-US" altLang="zh-CN" sz="3200" smtClean="0"/>
              <a:t>)</a:t>
            </a:r>
            <a:r>
              <a:rPr lang="zh-CN" altLang="en-US" sz="3200" smtClean="0"/>
              <a:t>的诸子树。</a:t>
            </a:r>
          </a:p>
        </p:txBody>
      </p:sp>
      <p:sp>
        <p:nvSpPr>
          <p:cNvPr id="209923" name="Rectangle 3"/>
          <p:cNvSpPr>
            <a:spLocks noChangeArrowheads="1"/>
          </p:cNvSpPr>
          <p:nvPr/>
        </p:nvSpPr>
        <p:spPr bwMode="auto">
          <a:xfrm>
            <a:off x="287338" y="836613"/>
            <a:ext cx="4391025" cy="530225"/>
          </a:xfrm>
          <a:prstGeom prst="rect">
            <a:avLst/>
          </a:prstGeom>
          <a:noFill/>
          <a:ln w="9525" algn="ctr">
            <a:noFill/>
            <a:miter lim="800000"/>
            <a:headEnd/>
            <a:tailEnd/>
          </a:ln>
        </p:spPr>
        <p:txBody>
          <a:bodyPr>
            <a:spAutoFit/>
          </a:bodyPr>
          <a:lstStyle/>
          <a:p>
            <a:pPr marL="342900" indent="-342900" eaLnBrk="1" hangingPunct="1">
              <a:lnSpc>
                <a:spcPct val="90000"/>
              </a:lnSpc>
              <a:buClr>
                <a:schemeClr val="bg2"/>
              </a:buClr>
              <a:buSzPct val="75000"/>
              <a:buFont typeface="Wingdings" pitchFamily="2" charset="2"/>
              <a:buNone/>
            </a:pPr>
            <a:r>
              <a:rPr lang="zh-CN" altLang="en-US" sz="3200" b="1">
                <a:solidFill>
                  <a:schemeClr val="tx2"/>
                </a:solidFill>
                <a:latin typeface="Times New Roman" pitchFamily="18" charset="0"/>
              </a:rPr>
              <a:t>森林转换成二叉树</a:t>
            </a:r>
          </a:p>
        </p:txBody>
      </p:sp>
    </p:spTree>
  </p:cSld>
  <p:clrMapOvr>
    <a:masterClrMapping/>
  </p:clrMapOvr>
  <p:transition>
    <p:cover dir="d"/>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5"/>
          <p:cNvGrpSpPr>
            <a:grpSpLocks/>
          </p:cNvGrpSpPr>
          <p:nvPr/>
        </p:nvGrpSpPr>
        <p:grpSpPr bwMode="auto">
          <a:xfrm>
            <a:off x="6011863" y="981075"/>
            <a:ext cx="2266950" cy="2979738"/>
            <a:chOff x="686704" y="1212966"/>
            <a:chExt cx="2266950" cy="2980680"/>
          </a:xfrm>
        </p:grpSpPr>
        <p:grpSp>
          <p:nvGrpSpPr>
            <p:cNvPr id="3" name="Group 85"/>
            <p:cNvGrpSpPr>
              <a:grpSpLocks/>
            </p:cNvGrpSpPr>
            <p:nvPr/>
          </p:nvGrpSpPr>
          <p:grpSpPr bwMode="auto">
            <a:xfrm>
              <a:off x="686704" y="1212966"/>
              <a:ext cx="2266950" cy="2647950"/>
              <a:chOff x="372" y="1042"/>
              <a:chExt cx="1674" cy="1808"/>
            </a:xfrm>
          </p:grpSpPr>
          <p:sp>
            <p:nvSpPr>
              <p:cNvPr id="210972" name="Line 20"/>
              <p:cNvSpPr>
                <a:spLocks noChangeShapeType="1"/>
              </p:cNvSpPr>
              <p:nvPr/>
            </p:nvSpPr>
            <p:spPr bwMode="auto">
              <a:xfrm>
                <a:off x="1708" y="1630"/>
                <a:ext cx="161" cy="16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10973" name="Line 21"/>
              <p:cNvSpPr>
                <a:spLocks noChangeShapeType="1"/>
              </p:cNvSpPr>
              <p:nvPr/>
            </p:nvSpPr>
            <p:spPr bwMode="auto">
              <a:xfrm>
                <a:off x="1690" y="2441"/>
                <a:ext cx="152" cy="16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10974" name="Line 30"/>
              <p:cNvSpPr>
                <a:spLocks noChangeShapeType="1"/>
              </p:cNvSpPr>
              <p:nvPr/>
            </p:nvSpPr>
            <p:spPr bwMode="auto">
              <a:xfrm flipH="1">
                <a:off x="1370" y="1616"/>
                <a:ext cx="132" cy="18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10975" name="Line 31"/>
              <p:cNvSpPr>
                <a:spLocks noChangeShapeType="1"/>
              </p:cNvSpPr>
              <p:nvPr/>
            </p:nvSpPr>
            <p:spPr bwMode="auto">
              <a:xfrm>
                <a:off x="1211" y="1217"/>
                <a:ext cx="318" cy="194"/>
              </a:xfrm>
              <a:prstGeom prst="line">
                <a:avLst/>
              </a:prstGeom>
              <a:noFill/>
              <a:ln w="31750" cap="sq">
                <a:solidFill>
                  <a:srgbClr val="006666"/>
                </a:solidFill>
                <a:round/>
                <a:headEnd type="none" w="sm" len="sm"/>
                <a:tailEnd type="none" w="med" len="lg"/>
              </a:ln>
            </p:spPr>
            <p:txBody>
              <a:bodyPr wrap="none"/>
              <a:lstStyle/>
              <a:p>
                <a:endParaRPr lang="zh-CN" altLang="en-US"/>
              </a:p>
            </p:txBody>
          </p:sp>
          <p:grpSp>
            <p:nvGrpSpPr>
              <p:cNvPr id="4" name="Group 50"/>
              <p:cNvGrpSpPr>
                <a:grpSpLocks/>
              </p:cNvGrpSpPr>
              <p:nvPr/>
            </p:nvGrpSpPr>
            <p:grpSpPr bwMode="auto">
              <a:xfrm>
                <a:off x="943" y="1042"/>
                <a:ext cx="266" cy="280"/>
                <a:chOff x="1387" y="952"/>
                <a:chExt cx="266" cy="280"/>
              </a:xfrm>
            </p:grpSpPr>
            <p:sp>
              <p:nvSpPr>
                <p:cNvPr id="211009" name="Oval 33"/>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1010" name="Text Box 34"/>
                <p:cNvSpPr txBox="1">
                  <a:spLocks noChangeArrowheads="1"/>
                </p:cNvSpPr>
                <p:nvPr/>
              </p:nvSpPr>
              <p:spPr bwMode="auto">
                <a:xfrm>
                  <a:off x="1443" y="995"/>
                  <a:ext cx="158" cy="20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A</a:t>
                  </a:r>
                </a:p>
              </p:txBody>
            </p:sp>
          </p:grpSp>
          <p:sp>
            <p:nvSpPr>
              <p:cNvPr id="210977" name="Line 44"/>
              <p:cNvSpPr>
                <a:spLocks noChangeShapeType="1"/>
              </p:cNvSpPr>
              <p:nvPr/>
            </p:nvSpPr>
            <p:spPr bwMode="auto">
              <a:xfrm flipH="1">
                <a:off x="622" y="1229"/>
                <a:ext cx="318" cy="205"/>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10978" name="Line 45"/>
              <p:cNvSpPr>
                <a:spLocks noChangeShapeType="1"/>
              </p:cNvSpPr>
              <p:nvPr/>
            </p:nvSpPr>
            <p:spPr bwMode="auto">
              <a:xfrm flipV="1">
                <a:off x="564" y="2013"/>
                <a:ext cx="149" cy="181"/>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10979" name="Line 46"/>
              <p:cNvSpPr>
                <a:spLocks noChangeShapeType="1"/>
              </p:cNvSpPr>
              <p:nvPr/>
            </p:nvSpPr>
            <p:spPr bwMode="auto">
              <a:xfrm>
                <a:off x="598" y="1640"/>
                <a:ext cx="160" cy="179"/>
              </a:xfrm>
              <a:prstGeom prst="line">
                <a:avLst/>
              </a:prstGeom>
              <a:noFill/>
              <a:ln w="31750" cap="sq">
                <a:solidFill>
                  <a:srgbClr val="006666"/>
                </a:solidFill>
                <a:round/>
                <a:headEnd type="none" w="sm" len="sm"/>
                <a:tailEnd type="none" w="med" len="lg"/>
              </a:ln>
            </p:spPr>
            <p:txBody>
              <a:bodyPr wrap="none"/>
              <a:lstStyle/>
              <a:p>
                <a:endParaRPr lang="zh-CN" altLang="en-US"/>
              </a:p>
            </p:txBody>
          </p:sp>
          <p:grpSp>
            <p:nvGrpSpPr>
              <p:cNvPr id="5" name="Group 51"/>
              <p:cNvGrpSpPr>
                <a:grpSpLocks/>
              </p:cNvGrpSpPr>
              <p:nvPr/>
            </p:nvGrpSpPr>
            <p:grpSpPr bwMode="auto">
              <a:xfrm>
                <a:off x="372" y="2182"/>
                <a:ext cx="266" cy="280"/>
                <a:chOff x="1387" y="952"/>
                <a:chExt cx="266" cy="280"/>
              </a:xfrm>
            </p:grpSpPr>
            <p:sp>
              <p:nvSpPr>
                <p:cNvPr id="211007" name="Oval 52"/>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1008" name="Text Box 53"/>
                <p:cNvSpPr txBox="1">
                  <a:spLocks noChangeArrowheads="1"/>
                </p:cNvSpPr>
                <p:nvPr/>
              </p:nvSpPr>
              <p:spPr bwMode="auto">
                <a:xfrm>
                  <a:off x="1443" y="995"/>
                  <a:ext cx="158" cy="20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D</a:t>
                  </a:r>
                </a:p>
              </p:txBody>
            </p:sp>
          </p:grpSp>
          <p:grpSp>
            <p:nvGrpSpPr>
              <p:cNvPr id="6" name="Group 54"/>
              <p:cNvGrpSpPr>
                <a:grpSpLocks/>
              </p:cNvGrpSpPr>
              <p:nvPr/>
            </p:nvGrpSpPr>
            <p:grpSpPr bwMode="auto">
              <a:xfrm>
                <a:off x="690" y="1796"/>
                <a:ext cx="266" cy="280"/>
                <a:chOff x="1387" y="952"/>
                <a:chExt cx="266" cy="280"/>
              </a:xfrm>
            </p:grpSpPr>
            <p:sp>
              <p:nvSpPr>
                <p:cNvPr id="211005" name="Oval 55"/>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1006" name="Text Box 56"/>
                <p:cNvSpPr txBox="1">
                  <a:spLocks noChangeArrowheads="1"/>
                </p:cNvSpPr>
                <p:nvPr/>
              </p:nvSpPr>
              <p:spPr bwMode="auto">
                <a:xfrm>
                  <a:off x="1443" y="995"/>
                  <a:ext cx="158" cy="20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C</a:t>
                  </a:r>
                </a:p>
              </p:txBody>
            </p:sp>
          </p:grpSp>
          <p:grpSp>
            <p:nvGrpSpPr>
              <p:cNvPr id="7" name="Group 57"/>
              <p:cNvGrpSpPr>
                <a:grpSpLocks/>
              </p:cNvGrpSpPr>
              <p:nvPr/>
            </p:nvGrpSpPr>
            <p:grpSpPr bwMode="auto">
              <a:xfrm>
                <a:off x="372" y="1388"/>
                <a:ext cx="266" cy="280"/>
                <a:chOff x="1387" y="952"/>
                <a:chExt cx="266" cy="280"/>
              </a:xfrm>
            </p:grpSpPr>
            <p:sp>
              <p:nvSpPr>
                <p:cNvPr id="211003" name="Oval 58"/>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1004" name="Text Box 59"/>
                <p:cNvSpPr txBox="1">
                  <a:spLocks noChangeArrowheads="1"/>
                </p:cNvSpPr>
                <p:nvPr/>
              </p:nvSpPr>
              <p:spPr bwMode="auto">
                <a:xfrm>
                  <a:off x="1443" y="995"/>
                  <a:ext cx="158" cy="20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B</a:t>
                  </a:r>
                </a:p>
              </p:txBody>
            </p:sp>
          </p:grpSp>
          <p:grpSp>
            <p:nvGrpSpPr>
              <p:cNvPr id="8" name="Group 60"/>
              <p:cNvGrpSpPr>
                <a:grpSpLocks/>
              </p:cNvGrpSpPr>
              <p:nvPr/>
            </p:nvGrpSpPr>
            <p:grpSpPr bwMode="auto">
              <a:xfrm>
                <a:off x="690" y="2568"/>
                <a:ext cx="266" cy="280"/>
                <a:chOff x="1387" y="952"/>
                <a:chExt cx="266" cy="280"/>
              </a:xfrm>
            </p:grpSpPr>
            <p:sp>
              <p:nvSpPr>
                <p:cNvPr id="211001" name="Oval 61"/>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1002" name="Text Box 62"/>
                <p:cNvSpPr txBox="1">
                  <a:spLocks noChangeArrowheads="1"/>
                </p:cNvSpPr>
                <p:nvPr/>
              </p:nvSpPr>
              <p:spPr bwMode="auto">
                <a:xfrm>
                  <a:off x="1443" y="995"/>
                  <a:ext cx="158" cy="20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E</a:t>
                  </a:r>
                </a:p>
              </p:txBody>
            </p:sp>
          </p:grpSp>
          <p:grpSp>
            <p:nvGrpSpPr>
              <p:cNvPr id="9" name="Group 66"/>
              <p:cNvGrpSpPr>
                <a:grpSpLocks/>
              </p:cNvGrpSpPr>
              <p:nvPr/>
            </p:nvGrpSpPr>
            <p:grpSpPr bwMode="auto">
              <a:xfrm>
                <a:off x="1480" y="1388"/>
                <a:ext cx="266" cy="280"/>
                <a:chOff x="1387" y="952"/>
                <a:chExt cx="266" cy="280"/>
              </a:xfrm>
            </p:grpSpPr>
            <p:sp>
              <p:nvSpPr>
                <p:cNvPr id="210999" name="Oval 67"/>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1000" name="Text Box 68"/>
                <p:cNvSpPr txBox="1">
                  <a:spLocks noChangeArrowheads="1"/>
                </p:cNvSpPr>
                <p:nvPr/>
              </p:nvSpPr>
              <p:spPr bwMode="auto">
                <a:xfrm>
                  <a:off x="1443" y="995"/>
                  <a:ext cx="158" cy="20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F</a:t>
                  </a:r>
                </a:p>
              </p:txBody>
            </p:sp>
          </p:grpSp>
          <p:grpSp>
            <p:nvGrpSpPr>
              <p:cNvPr id="10" name="Group 69"/>
              <p:cNvGrpSpPr>
                <a:grpSpLocks/>
              </p:cNvGrpSpPr>
              <p:nvPr/>
            </p:nvGrpSpPr>
            <p:grpSpPr bwMode="auto">
              <a:xfrm>
                <a:off x="1189" y="1796"/>
                <a:ext cx="266" cy="280"/>
                <a:chOff x="1387" y="952"/>
                <a:chExt cx="266" cy="280"/>
              </a:xfrm>
            </p:grpSpPr>
            <p:sp>
              <p:nvSpPr>
                <p:cNvPr id="210997" name="Oval 70"/>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0998" name="Text Box 71"/>
                <p:cNvSpPr txBox="1">
                  <a:spLocks noChangeArrowheads="1"/>
                </p:cNvSpPr>
                <p:nvPr/>
              </p:nvSpPr>
              <p:spPr bwMode="auto">
                <a:xfrm>
                  <a:off x="1443" y="995"/>
                  <a:ext cx="158" cy="20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G</a:t>
                  </a:r>
                </a:p>
              </p:txBody>
            </p:sp>
          </p:grpSp>
          <p:grpSp>
            <p:nvGrpSpPr>
              <p:cNvPr id="11" name="Group 72"/>
              <p:cNvGrpSpPr>
                <a:grpSpLocks/>
              </p:cNvGrpSpPr>
              <p:nvPr/>
            </p:nvGrpSpPr>
            <p:grpSpPr bwMode="auto">
              <a:xfrm>
                <a:off x="1778" y="1796"/>
                <a:ext cx="266" cy="280"/>
                <a:chOff x="1387" y="952"/>
                <a:chExt cx="266" cy="280"/>
              </a:xfrm>
            </p:grpSpPr>
            <p:sp>
              <p:nvSpPr>
                <p:cNvPr id="210995" name="Oval 73"/>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0996" name="Text Box 74"/>
                <p:cNvSpPr txBox="1">
                  <a:spLocks noChangeArrowheads="1"/>
                </p:cNvSpPr>
                <p:nvPr/>
              </p:nvSpPr>
              <p:spPr bwMode="auto">
                <a:xfrm>
                  <a:off x="1443" y="995"/>
                  <a:ext cx="158" cy="20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H</a:t>
                  </a:r>
                </a:p>
              </p:txBody>
            </p:sp>
          </p:grpSp>
          <p:grpSp>
            <p:nvGrpSpPr>
              <p:cNvPr id="12" name="Group 75"/>
              <p:cNvGrpSpPr>
                <a:grpSpLocks/>
              </p:cNvGrpSpPr>
              <p:nvPr/>
            </p:nvGrpSpPr>
            <p:grpSpPr bwMode="auto">
              <a:xfrm>
                <a:off x="1483" y="2184"/>
                <a:ext cx="266" cy="280"/>
                <a:chOff x="1387" y="952"/>
                <a:chExt cx="266" cy="280"/>
              </a:xfrm>
            </p:grpSpPr>
            <p:sp>
              <p:nvSpPr>
                <p:cNvPr id="210993" name="Oval 76"/>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0994" name="Text Box 77"/>
                <p:cNvSpPr txBox="1">
                  <a:spLocks noChangeArrowheads="1"/>
                </p:cNvSpPr>
                <p:nvPr/>
              </p:nvSpPr>
              <p:spPr bwMode="auto">
                <a:xfrm>
                  <a:off x="1443" y="995"/>
                  <a:ext cx="158" cy="20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I</a:t>
                  </a:r>
                </a:p>
              </p:txBody>
            </p:sp>
          </p:grpSp>
          <p:grpSp>
            <p:nvGrpSpPr>
              <p:cNvPr id="13" name="Group 78"/>
              <p:cNvGrpSpPr>
                <a:grpSpLocks/>
              </p:cNvGrpSpPr>
              <p:nvPr/>
            </p:nvGrpSpPr>
            <p:grpSpPr bwMode="auto">
              <a:xfrm>
                <a:off x="1780" y="2570"/>
                <a:ext cx="266" cy="280"/>
                <a:chOff x="1387" y="952"/>
                <a:chExt cx="266" cy="280"/>
              </a:xfrm>
            </p:grpSpPr>
            <p:sp>
              <p:nvSpPr>
                <p:cNvPr id="210991" name="Oval 79"/>
                <p:cNvSpPr>
                  <a:spLocks noChangeArrowheads="1"/>
                </p:cNvSpPr>
                <p:nvPr/>
              </p:nvSpPr>
              <p:spPr bwMode="auto">
                <a:xfrm>
                  <a:off x="1387" y="952"/>
                  <a:ext cx="266" cy="280"/>
                </a:xfrm>
                <a:prstGeom prst="ellipse">
                  <a:avLst/>
                </a:prstGeom>
                <a:noFill/>
                <a:ln w="31750" cap="sq">
                  <a:solidFill>
                    <a:srgbClr val="26665A"/>
                  </a:solidFill>
                  <a:round/>
                  <a:headEnd type="none" w="sm" len="sm"/>
                  <a:tailEnd type="none" w="med" len="lg"/>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0992" name="Text Box 80"/>
                <p:cNvSpPr txBox="1">
                  <a:spLocks noChangeArrowheads="1"/>
                </p:cNvSpPr>
                <p:nvPr/>
              </p:nvSpPr>
              <p:spPr bwMode="auto">
                <a:xfrm>
                  <a:off x="1443" y="995"/>
                  <a:ext cx="158" cy="209"/>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ct val="80000"/>
                    </a:lnSpc>
                  </a:pPr>
                  <a:r>
                    <a:rPr kumimoji="1" lang="en-US" altLang="zh-CN" sz="2500" b="1">
                      <a:latin typeface="Times New Roman" pitchFamily="18" charset="0"/>
                      <a:ea typeface="幼圆" pitchFamily="49" charset="-122"/>
                    </a:rPr>
                    <a:t>J</a:t>
                  </a:r>
                </a:p>
              </p:txBody>
            </p:sp>
          </p:grpSp>
          <p:sp>
            <p:nvSpPr>
              <p:cNvPr id="210989" name="Line 82"/>
              <p:cNvSpPr>
                <a:spLocks noChangeShapeType="1"/>
              </p:cNvSpPr>
              <p:nvPr/>
            </p:nvSpPr>
            <p:spPr bwMode="auto">
              <a:xfrm flipV="1">
                <a:off x="1682" y="2024"/>
                <a:ext cx="109" cy="17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10990" name="Line 83"/>
              <p:cNvSpPr>
                <a:spLocks noChangeShapeType="1"/>
              </p:cNvSpPr>
              <p:nvPr/>
            </p:nvSpPr>
            <p:spPr bwMode="auto">
              <a:xfrm>
                <a:off x="576" y="2454"/>
                <a:ext cx="152" cy="160"/>
              </a:xfrm>
              <a:prstGeom prst="line">
                <a:avLst/>
              </a:prstGeom>
              <a:noFill/>
              <a:ln w="31750" cap="sq">
                <a:solidFill>
                  <a:srgbClr val="006666"/>
                </a:solidFill>
                <a:round/>
                <a:headEnd type="none" w="sm" len="sm"/>
                <a:tailEnd type="none" w="med" len="lg"/>
              </a:ln>
            </p:spPr>
            <p:txBody>
              <a:bodyPr wrap="none"/>
              <a:lstStyle/>
              <a:p>
                <a:endParaRPr lang="zh-CN" altLang="en-US"/>
              </a:p>
            </p:txBody>
          </p:sp>
        </p:grpSp>
        <p:sp>
          <p:nvSpPr>
            <p:cNvPr id="210971" name="Text Box 95"/>
            <p:cNvSpPr txBox="1">
              <a:spLocks noChangeArrowheads="1"/>
            </p:cNvSpPr>
            <p:nvPr/>
          </p:nvSpPr>
          <p:spPr bwMode="auto">
            <a:xfrm>
              <a:off x="1598065" y="3906309"/>
              <a:ext cx="571500" cy="287337"/>
            </a:xfrm>
            <a:prstGeom prst="rect">
              <a:avLst/>
            </a:prstGeom>
            <a:solidFill>
              <a:srgbClr val="FFFFFF"/>
            </a:solidFill>
            <a:ln w="9525">
              <a:noFill/>
              <a:miter lim="800000"/>
              <a:headEnd/>
              <a:tailEnd/>
            </a:ln>
          </p:spPr>
          <p:txBody>
            <a:bodyPr lIns="0" tIns="0" rIns="0" bIns="0"/>
            <a:lstStyle/>
            <a:p>
              <a:pPr marL="342900" indent="-342900" algn="ctr" eaLnBrk="1" hangingPunct="1">
                <a:lnSpc>
                  <a:spcPct val="80000"/>
                </a:lnSpc>
                <a:buClr>
                  <a:schemeClr val="bg2"/>
                </a:buClr>
                <a:buSzPct val="75000"/>
                <a:buFont typeface="Wingdings" pitchFamily="2" charset="2"/>
                <a:buNone/>
              </a:pPr>
              <a:endParaRPr lang="zh-CN" altLang="zh-CN" sz="2400" b="1">
                <a:latin typeface="Times New Roman" pitchFamily="18" charset="0"/>
              </a:endParaRPr>
            </a:p>
          </p:txBody>
        </p:sp>
      </p:grpSp>
      <p:grpSp>
        <p:nvGrpSpPr>
          <p:cNvPr id="14" name="组合 83"/>
          <p:cNvGrpSpPr>
            <a:grpSpLocks/>
          </p:cNvGrpSpPr>
          <p:nvPr/>
        </p:nvGrpSpPr>
        <p:grpSpPr bwMode="auto">
          <a:xfrm>
            <a:off x="395288" y="1196975"/>
            <a:ext cx="4841875" cy="2324100"/>
            <a:chOff x="3830892" y="1280326"/>
            <a:chExt cx="4840975" cy="2325221"/>
          </a:xfrm>
        </p:grpSpPr>
        <p:sp>
          <p:nvSpPr>
            <p:cNvPr id="210949" name="Text Box 7"/>
            <p:cNvSpPr txBox="1">
              <a:spLocks noChangeArrowheads="1"/>
            </p:cNvSpPr>
            <p:nvPr/>
          </p:nvSpPr>
          <p:spPr bwMode="auto">
            <a:xfrm>
              <a:off x="6285489" y="3327734"/>
              <a:ext cx="752475" cy="277813"/>
            </a:xfrm>
            <a:prstGeom prst="rect">
              <a:avLst/>
            </a:prstGeom>
            <a:solidFill>
              <a:srgbClr val="FFFFFF"/>
            </a:solidFill>
            <a:ln w="9525">
              <a:noFill/>
              <a:miter lim="800000"/>
              <a:headEnd/>
              <a:tailEnd/>
            </a:ln>
          </p:spPr>
          <p:txBody>
            <a:bodyPr lIns="0" tIns="0" rIns="0" bIns="0"/>
            <a:lstStyle/>
            <a:p>
              <a:pPr marL="342900" indent="-342900" algn="ctr" eaLnBrk="1" hangingPunct="1">
                <a:lnSpc>
                  <a:spcPct val="72000"/>
                </a:lnSpc>
                <a:spcBef>
                  <a:spcPct val="20000"/>
                </a:spcBef>
                <a:buClr>
                  <a:schemeClr val="bg2"/>
                </a:buClr>
                <a:buSzPct val="75000"/>
                <a:buFont typeface="Wingdings" pitchFamily="2" charset="2"/>
                <a:buNone/>
              </a:pPr>
              <a:endParaRPr lang="zh-CN" altLang="zh-CN" sz="2400" b="1">
                <a:latin typeface="Times New Roman" pitchFamily="18" charset="0"/>
              </a:endParaRPr>
            </a:p>
          </p:txBody>
        </p:sp>
        <p:grpSp>
          <p:nvGrpSpPr>
            <p:cNvPr id="15" name="组合 78"/>
            <p:cNvGrpSpPr>
              <a:grpSpLocks/>
            </p:cNvGrpSpPr>
            <p:nvPr/>
          </p:nvGrpSpPr>
          <p:grpSpPr bwMode="auto">
            <a:xfrm>
              <a:off x="3830892" y="1288425"/>
              <a:ext cx="1982091" cy="1783350"/>
              <a:chOff x="3830892" y="1288425"/>
              <a:chExt cx="1982091" cy="1783350"/>
            </a:xfrm>
          </p:grpSpPr>
          <p:sp>
            <p:nvSpPr>
              <p:cNvPr id="210961" name="Line 6"/>
              <p:cNvSpPr>
                <a:spLocks noChangeShapeType="1"/>
              </p:cNvSpPr>
              <p:nvPr/>
            </p:nvSpPr>
            <p:spPr bwMode="auto">
              <a:xfrm>
                <a:off x="4837245" y="1556714"/>
                <a:ext cx="378495" cy="379413"/>
              </a:xfrm>
              <a:prstGeom prst="line">
                <a:avLst/>
              </a:prstGeom>
              <a:noFill/>
              <a:ln w="28575">
                <a:solidFill>
                  <a:srgbClr val="000000"/>
                </a:solidFill>
                <a:round/>
                <a:headEnd/>
                <a:tailEnd/>
              </a:ln>
            </p:spPr>
            <p:txBody>
              <a:bodyPr/>
              <a:lstStyle/>
              <a:p>
                <a:endParaRPr lang="zh-CN" altLang="en-US"/>
              </a:p>
            </p:txBody>
          </p:sp>
          <p:sp>
            <p:nvSpPr>
              <p:cNvPr id="210962" name="Line 8"/>
              <p:cNvSpPr>
                <a:spLocks noChangeShapeType="1"/>
              </p:cNvSpPr>
              <p:nvPr/>
            </p:nvSpPr>
            <p:spPr bwMode="auto">
              <a:xfrm flipH="1">
                <a:off x="4087971" y="1575764"/>
                <a:ext cx="401641" cy="360363"/>
              </a:xfrm>
              <a:prstGeom prst="line">
                <a:avLst/>
              </a:prstGeom>
              <a:noFill/>
              <a:ln w="28575">
                <a:solidFill>
                  <a:srgbClr val="000000"/>
                </a:solidFill>
                <a:round/>
                <a:headEnd/>
                <a:tailEnd/>
              </a:ln>
            </p:spPr>
            <p:txBody>
              <a:bodyPr/>
              <a:lstStyle/>
              <a:p>
                <a:endParaRPr lang="zh-CN" altLang="en-US"/>
              </a:p>
            </p:txBody>
          </p:sp>
          <p:sp>
            <p:nvSpPr>
              <p:cNvPr id="210963" name="Oval 9"/>
              <p:cNvSpPr>
                <a:spLocks noChangeArrowheads="1"/>
              </p:cNvSpPr>
              <p:nvPr/>
            </p:nvSpPr>
            <p:spPr bwMode="auto">
              <a:xfrm>
                <a:off x="4458297" y="1288425"/>
                <a:ext cx="422063" cy="44512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600" b="1" i="1">
                    <a:latin typeface="Times New Roman" pitchFamily="18" charset="0"/>
                  </a:rPr>
                  <a:t>A</a:t>
                </a:r>
              </a:p>
            </p:txBody>
          </p:sp>
          <p:sp>
            <p:nvSpPr>
              <p:cNvPr id="210964" name="Line 14"/>
              <p:cNvSpPr>
                <a:spLocks noChangeShapeType="1"/>
              </p:cNvSpPr>
              <p:nvPr/>
            </p:nvSpPr>
            <p:spPr bwMode="auto">
              <a:xfrm flipH="1">
                <a:off x="4922567" y="2232989"/>
                <a:ext cx="246430" cy="423863"/>
              </a:xfrm>
              <a:prstGeom prst="line">
                <a:avLst/>
              </a:prstGeom>
              <a:noFill/>
              <a:ln w="28575">
                <a:solidFill>
                  <a:srgbClr val="000000"/>
                </a:solidFill>
                <a:round/>
                <a:headEnd/>
                <a:tailEnd/>
              </a:ln>
            </p:spPr>
            <p:txBody>
              <a:bodyPr/>
              <a:lstStyle/>
              <a:p>
                <a:endParaRPr lang="zh-CN" altLang="en-US"/>
              </a:p>
            </p:txBody>
          </p:sp>
          <p:sp>
            <p:nvSpPr>
              <p:cNvPr id="210965" name="Line 15"/>
              <p:cNvSpPr>
                <a:spLocks noChangeShapeType="1"/>
              </p:cNvSpPr>
              <p:nvPr/>
            </p:nvSpPr>
            <p:spPr bwMode="auto">
              <a:xfrm>
                <a:off x="5339184" y="2198064"/>
                <a:ext cx="262768" cy="493713"/>
              </a:xfrm>
              <a:prstGeom prst="line">
                <a:avLst/>
              </a:prstGeom>
              <a:noFill/>
              <a:ln w="28575">
                <a:solidFill>
                  <a:srgbClr val="000000"/>
                </a:solidFill>
                <a:round/>
                <a:headEnd/>
                <a:tailEnd/>
              </a:ln>
            </p:spPr>
            <p:txBody>
              <a:bodyPr/>
              <a:lstStyle/>
              <a:p>
                <a:endParaRPr lang="zh-CN" altLang="en-US"/>
              </a:p>
            </p:txBody>
          </p:sp>
          <p:sp>
            <p:nvSpPr>
              <p:cNvPr id="210966" name="Oval 9"/>
              <p:cNvSpPr>
                <a:spLocks noChangeArrowheads="1"/>
              </p:cNvSpPr>
              <p:nvPr/>
            </p:nvSpPr>
            <p:spPr bwMode="auto">
              <a:xfrm>
                <a:off x="3830892" y="1922879"/>
                <a:ext cx="422063" cy="44512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600" b="1" i="1">
                    <a:latin typeface="Times New Roman" pitchFamily="18" charset="0"/>
                  </a:rPr>
                  <a:t>B</a:t>
                </a:r>
              </a:p>
            </p:txBody>
          </p:sp>
          <p:sp>
            <p:nvSpPr>
              <p:cNvPr id="210967" name="Oval 9"/>
              <p:cNvSpPr>
                <a:spLocks noChangeArrowheads="1"/>
              </p:cNvSpPr>
              <p:nvPr/>
            </p:nvSpPr>
            <p:spPr bwMode="auto">
              <a:xfrm>
                <a:off x="5042379" y="1918618"/>
                <a:ext cx="422063" cy="44512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600" b="1" i="1">
                    <a:latin typeface="Times New Roman" pitchFamily="18" charset="0"/>
                  </a:rPr>
                  <a:t>C</a:t>
                </a:r>
              </a:p>
            </p:txBody>
          </p:sp>
          <p:sp>
            <p:nvSpPr>
              <p:cNvPr id="210968" name="Oval 9"/>
              <p:cNvSpPr>
                <a:spLocks noChangeArrowheads="1"/>
              </p:cNvSpPr>
              <p:nvPr/>
            </p:nvSpPr>
            <p:spPr bwMode="auto">
              <a:xfrm>
                <a:off x="4626213" y="2626650"/>
                <a:ext cx="422063" cy="44512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600" b="1" i="1">
                    <a:latin typeface="Times New Roman" pitchFamily="18" charset="0"/>
                  </a:rPr>
                  <a:t>D</a:t>
                </a:r>
              </a:p>
            </p:txBody>
          </p:sp>
          <p:sp>
            <p:nvSpPr>
              <p:cNvPr id="210969" name="Oval 9"/>
              <p:cNvSpPr>
                <a:spLocks noChangeArrowheads="1"/>
              </p:cNvSpPr>
              <p:nvPr/>
            </p:nvSpPr>
            <p:spPr bwMode="auto">
              <a:xfrm>
                <a:off x="5390920" y="2626650"/>
                <a:ext cx="422063" cy="44512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600" b="1" i="1">
                    <a:latin typeface="Times New Roman" pitchFamily="18" charset="0"/>
                  </a:rPr>
                  <a:t>E</a:t>
                </a:r>
              </a:p>
            </p:txBody>
          </p:sp>
        </p:grpSp>
        <p:grpSp>
          <p:nvGrpSpPr>
            <p:cNvPr id="16" name="组合 81"/>
            <p:cNvGrpSpPr>
              <a:grpSpLocks/>
            </p:cNvGrpSpPr>
            <p:nvPr/>
          </p:nvGrpSpPr>
          <p:grpSpPr bwMode="auto">
            <a:xfrm>
              <a:off x="6299912" y="1286445"/>
              <a:ext cx="427883" cy="1196522"/>
              <a:chOff x="6299912" y="1286445"/>
              <a:chExt cx="427883" cy="1196522"/>
            </a:xfrm>
          </p:grpSpPr>
          <p:sp>
            <p:nvSpPr>
              <p:cNvPr id="210958" name="Line 5"/>
              <p:cNvSpPr>
                <a:spLocks noChangeShapeType="1"/>
              </p:cNvSpPr>
              <p:nvPr/>
            </p:nvSpPr>
            <p:spPr bwMode="auto">
              <a:xfrm>
                <a:off x="6510944" y="1698117"/>
                <a:ext cx="1588" cy="339725"/>
              </a:xfrm>
              <a:prstGeom prst="line">
                <a:avLst/>
              </a:prstGeom>
              <a:noFill/>
              <a:ln w="28575">
                <a:solidFill>
                  <a:srgbClr val="000000"/>
                </a:solidFill>
                <a:round/>
                <a:headEnd/>
                <a:tailEnd/>
              </a:ln>
            </p:spPr>
            <p:txBody>
              <a:bodyPr/>
              <a:lstStyle/>
              <a:p>
                <a:endParaRPr lang="zh-CN" altLang="en-US"/>
              </a:p>
            </p:txBody>
          </p:sp>
          <p:sp>
            <p:nvSpPr>
              <p:cNvPr id="210959" name="Oval 9"/>
              <p:cNvSpPr>
                <a:spLocks noChangeArrowheads="1"/>
              </p:cNvSpPr>
              <p:nvPr/>
            </p:nvSpPr>
            <p:spPr bwMode="auto">
              <a:xfrm>
                <a:off x="6299912" y="1286445"/>
                <a:ext cx="422063" cy="44512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600" b="1" i="1">
                    <a:latin typeface="Times New Roman" pitchFamily="18" charset="0"/>
                  </a:rPr>
                  <a:t>F</a:t>
                </a:r>
              </a:p>
            </p:txBody>
          </p:sp>
          <p:sp>
            <p:nvSpPr>
              <p:cNvPr id="210960" name="Oval 9"/>
              <p:cNvSpPr>
                <a:spLocks noChangeArrowheads="1"/>
              </p:cNvSpPr>
              <p:nvPr/>
            </p:nvSpPr>
            <p:spPr bwMode="auto">
              <a:xfrm>
                <a:off x="6305732" y="2037842"/>
                <a:ext cx="422063" cy="44512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600"/>
                  </a:lnSpc>
                  <a:buClr>
                    <a:schemeClr val="bg2"/>
                  </a:buClr>
                  <a:buSzPct val="75000"/>
                  <a:buFont typeface="Wingdings" pitchFamily="2" charset="2"/>
                  <a:buNone/>
                </a:pPr>
                <a:r>
                  <a:rPr lang="en-US" altLang="zh-CN" sz="2600" b="1" i="1">
                    <a:latin typeface="Times New Roman" pitchFamily="18" charset="0"/>
                  </a:rPr>
                  <a:t>G</a:t>
                </a:r>
              </a:p>
            </p:txBody>
          </p:sp>
        </p:grpSp>
        <p:grpSp>
          <p:nvGrpSpPr>
            <p:cNvPr id="17" name="组合 82"/>
            <p:cNvGrpSpPr>
              <a:grpSpLocks/>
            </p:cNvGrpSpPr>
            <p:nvPr/>
          </p:nvGrpSpPr>
          <p:grpSpPr bwMode="auto">
            <a:xfrm>
              <a:off x="7441166" y="1280326"/>
              <a:ext cx="1230701" cy="1214301"/>
              <a:chOff x="7441166" y="1280326"/>
              <a:chExt cx="1230701" cy="1214301"/>
            </a:xfrm>
          </p:grpSpPr>
          <p:sp>
            <p:nvSpPr>
              <p:cNvPr id="210953" name="Line 20"/>
              <p:cNvSpPr>
                <a:spLocks noChangeShapeType="1"/>
              </p:cNvSpPr>
              <p:nvPr/>
            </p:nvSpPr>
            <p:spPr bwMode="auto">
              <a:xfrm flipH="1">
                <a:off x="7673273" y="1613941"/>
                <a:ext cx="252413" cy="460375"/>
              </a:xfrm>
              <a:prstGeom prst="line">
                <a:avLst/>
              </a:prstGeom>
              <a:noFill/>
              <a:ln w="28575">
                <a:solidFill>
                  <a:srgbClr val="000000"/>
                </a:solidFill>
                <a:round/>
                <a:headEnd/>
                <a:tailEnd/>
              </a:ln>
            </p:spPr>
            <p:txBody>
              <a:bodyPr/>
              <a:lstStyle/>
              <a:p>
                <a:endParaRPr lang="zh-CN" altLang="en-US"/>
              </a:p>
            </p:txBody>
          </p:sp>
          <p:sp>
            <p:nvSpPr>
              <p:cNvPr id="210954" name="Line 21"/>
              <p:cNvSpPr>
                <a:spLocks noChangeShapeType="1"/>
              </p:cNvSpPr>
              <p:nvPr/>
            </p:nvSpPr>
            <p:spPr bwMode="auto">
              <a:xfrm>
                <a:off x="8141585" y="1613941"/>
                <a:ext cx="323850" cy="468313"/>
              </a:xfrm>
              <a:prstGeom prst="line">
                <a:avLst/>
              </a:prstGeom>
              <a:noFill/>
              <a:ln w="28575">
                <a:solidFill>
                  <a:srgbClr val="000000"/>
                </a:solidFill>
                <a:round/>
                <a:headEnd/>
                <a:tailEnd/>
              </a:ln>
            </p:spPr>
            <p:txBody>
              <a:bodyPr/>
              <a:lstStyle/>
              <a:p>
                <a:endParaRPr lang="zh-CN" altLang="en-US"/>
              </a:p>
            </p:txBody>
          </p:sp>
          <p:sp>
            <p:nvSpPr>
              <p:cNvPr id="210955" name="Oval 9"/>
              <p:cNvSpPr>
                <a:spLocks noChangeArrowheads="1"/>
              </p:cNvSpPr>
              <p:nvPr/>
            </p:nvSpPr>
            <p:spPr bwMode="auto">
              <a:xfrm>
                <a:off x="8249804" y="2048992"/>
                <a:ext cx="422063" cy="44512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750"/>
                  </a:lnSpc>
                  <a:buClr>
                    <a:schemeClr val="bg2"/>
                  </a:buClr>
                  <a:buSzPct val="75000"/>
                  <a:buFont typeface="Wingdings" pitchFamily="2" charset="2"/>
                  <a:buNone/>
                </a:pPr>
                <a:r>
                  <a:rPr lang="en-US" altLang="zh-CN" sz="2600" b="1" i="1">
                    <a:latin typeface="Times New Roman" pitchFamily="18" charset="0"/>
                  </a:rPr>
                  <a:t>J</a:t>
                </a:r>
              </a:p>
            </p:txBody>
          </p:sp>
          <p:sp>
            <p:nvSpPr>
              <p:cNvPr id="210956" name="Oval 9"/>
              <p:cNvSpPr>
                <a:spLocks noChangeArrowheads="1"/>
              </p:cNvSpPr>
              <p:nvPr/>
            </p:nvSpPr>
            <p:spPr bwMode="auto">
              <a:xfrm>
                <a:off x="7827741" y="1280326"/>
                <a:ext cx="422063" cy="44512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750"/>
                  </a:lnSpc>
                  <a:buClr>
                    <a:schemeClr val="bg2"/>
                  </a:buClr>
                  <a:buSzPct val="75000"/>
                  <a:buFont typeface="Wingdings" pitchFamily="2" charset="2"/>
                  <a:buNone/>
                </a:pPr>
                <a:r>
                  <a:rPr lang="en-US" altLang="zh-CN" sz="2600" b="1" i="1">
                    <a:latin typeface="Times New Roman" pitchFamily="18" charset="0"/>
                  </a:rPr>
                  <a:t>H</a:t>
                </a:r>
              </a:p>
            </p:txBody>
          </p:sp>
          <p:sp>
            <p:nvSpPr>
              <p:cNvPr id="210957" name="Oval 9"/>
              <p:cNvSpPr>
                <a:spLocks noChangeArrowheads="1"/>
              </p:cNvSpPr>
              <p:nvPr/>
            </p:nvSpPr>
            <p:spPr bwMode="auto">
              <a:xfrm>
                <a:off x="7441166" y="2049502"/>
                <a:ext cx="422063" cy="445125"/>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ts val="2750"/>
                  </a:lnSpc>
                  <a:buClr>
                    <a:schemeClr val="bg2"/>
                  </a:buClr>
                  <a:buSzPct val="75000"/>
                  <a:buFont typeface="Wingdings" pitchFamily="2" charset="2"/>
                  <a:buNone/>
                </a:pPr>
                <a:r>
                  <a:rPr lang="en-US" altLang="zh-CN" sz="2600" b="1" i="1">
                    <a:latin typeface="Times New Roman" pitchFamily="18" charset="0"/>
                  </a:rPr>
                  <a:t>I</a:t>
                </a:r>
              </a:p>
            </p:txBody>
          </p:sp>
        </p:grpSp>
      </p:grpSp>
      <p:sp>
        <p:nvSpPr>
          <p:cNvPr id="210948" name="矩形 84"/>
          <p:cNvSpPr>
            <a:spLocks noChangeArrowheads="1"/>
          </p:cNvSpPr>
          <p:nvPr/>
        </p:nvSpPr>
        <p:spPr bwMode="auto">
          <a:xfrm>
            <a:off x="323850" y="4221163"/>
            <a:ext cx="8532813" cy="1946275"/>
          </a:xfrm>
          <a:prstGeom prst="rect">
            <a:avLst/>
          </a:prstGeom>
          <a:noFill/>
          <a:ln w="9525">
            <a:noFill/>
            <a:miter lim="800000"/>
            <a:headEnd/>
            <a:tailEnd/>
          </a:ln>
        </p:spPr>
        <p:txBody>
          <a:bodyPr>
            <a:spAutoFit/>
          </a:bodyPr>
          <a:lstStyle/>
          <a:p>
            <a:pPr eaLnBrk="1" hangingPunct="1">
              <a:lnSpc>
                <a:spcPct val="105000"/>
              </a:lnSpc>
              <a:buClr>
                <a:schemeClr val="bg2"/>
              </a:buClr>
              <a:buSzPct val="75000"/>
              <a:buFont typeface="Wingdings" pitchFamily="2" charset="2"/>
              <a:buNone/>
            </a:pPr>
            <a:r>
              <a:rPr lang="zh-CN" altLang="en-US" sz="2900" b="1">
                <a:solidFill>
                  <a:schemeClr val="tx2"/>
                </a:solidFill>
                <a:latin typeface="Times New Roman" pitchFamily="18" charset="0"/>
              </a:rPr>
              <a:t>从上图可知： 由森林转换成二叉树之后，二叉树的根是第一棵树的根，二叉树的左子树是由第一棵树的诸子树转换来的，二叉树的右子树是由第二棵树和第三棵树转换来的。</a:t>
            </a:r>
          </a:p>
        </p:txBody>
      </p:sp>
    </p:spTree>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body" idx="1"/>
          </p:nvPr>
        </p:nvSpPr>
        <p:spPr>
          <a:xfrm>
            <a:off x="503548" y="980728"/>
            <a:ext cx="8208962" cy="5616575"/>
          </a:xfrm>
        </p:spPr>
        <p:txBody>
          <a:bodyPr/>
          <a:lstStyle/>
          <a:p>
            <a:pPr eaLnBrk="1" hangingPunct="1">
              <a:lnSpc>
                <a:spcPct val="120000"/>
              </a:lnSpc>
              <a:defRPr/>
            </a:pPr>
            <a:r>
              <a:rPr lang="zh-CN" altLang="en-US" sz="2800" b="1" dirty="0" smtClean="0">
                <a:solidFill>
                  <a:srgbClr val="FF0000"/>
                </a:solidFill>
                <a:latin typeface="Times New Roman" pitchFamily="18" charset="0"/>
              </a:rPr>
              <a:t>非递归的先根遍历算法</a:t>
            </a:r>
            <a:r>
              <a:rPr lang="zh-CN" altLang="en-US" sz="2800" b="1" dirty="0" smtClean="0">
                <a:latin typeface="Times New Roman" pitchFamily="18" charset="0"/>
              </a:rPr>
              <a:t>，与非递归的中根遍历算法类似，区别在于输出语句的位置不同。</a:t>
            </a:r>
          </a:p>
          <a:p>
            <a:pPr eaLnBrk="1" hangingPunct="1">
              <a:lnSpc>
                <a:spcPct val="120000"/>
              </a:lnSpc>
              <a:defRPr/>
            </a:pPr>
            <a:r>
              <a:rPr lang="zh-CN" altLang="en-US" sz="2800" b="1" dirty="0" smtClean="0">
                <a:latin typeface="Times New Roman" pitchFamily="18" charset="0"/>
              </a:rPr>
              <a:t>先根和中根遍历的非递归算法，一个结点仅进栈出栈一次，我们能够判断其输出语句的位置，分别为</a:t>
            </a:r>
            <a:r>
              <a:rPr lang="zh-CN" altLang="en-US" sz="2800" b="1" dirty="0" smtClean="0">
                <a:solidFill>
                  <a:srgbClr val="FF0000"/>
                </a:solidFill>
                <a:latin typeface="Times New Roman" pitchFamily="18" charset="0"/>
              </a:rPr>
              <a:t>结点进栈前及出栈后</a:t>
            </a:r>
            <a:r>
              <a:rPr lang="zh-CN" altLang="en-US" sz="2800" b="1" dirty="0" smtClean="0">
                <a:latin typeface="Times New Roman" pitchFamily="18" charset="0"/>
              </a:rPr>
              <a:t>。</a:t>
            </a:r>
          </a:p>
          <a:p>
            <a:pPr eaLnBrk="1" hangingPunct="1">
              <a:lnSpc>
                <a:spcPct val="120000"/>
              </a:lnSpc>
              <a:defRPr/>
            </a:pPr>
            <a:r>
              <a:rPr lang="zh-CN" altLang="en-US" sz="2800" b="1" dirty="0" smtClean="0">
                <a:latin typeface="Times New Roman" pitchFamily="18" charset="0"/>
              </a:rPr>
              <a:t>而后根遍历输出结点的位置应为处理完右子树之后，如果每个结点还是进栈、出栈一次，则无法确定何时输出结点，即其左右子树是否已处理完。</a:t>
            </a:r>
            <a:endParaRPr lang="en-US" altLang="zh-CN" sz="2800" b="1" dirty="0" smtClean="0">
              <a:latin typeface="Times New Roman" pitchFamily="18" charset="0"/>
            </a:endParaRPr>
          </a:p>
        </p:txBody>
      </p:sp>
    </p:spTree>
    <p:extLst>
      <p:ext uri="{BB962C8B-B14F-4D97-AF65-F5344CB8AC3E}">
        <p14:creationId xmlns:p14="http://schemas.microsoft.com/office/powerpoint/2010/main" xmlns="" val="103579179"/>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9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9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4"/>
          <p:cNvSpPr txBox="1">
            <a:spLocks noChangeArrowheads="1"/>
          </p:cNvSpPr>
          <p:nvPr/>
        </p:nvSpPr>
        <p:spPr bwMode="auto">
          <a:xfrm>
            <a:off x="576263" y="1592263"/>
            <a:ext cx="7991475" cy="4046537"/>
          </a:xfrm>
          <a:prstGeom prst="rect">
            <a:avLst/>
          </a:prstGeom>
          <a:noFill/>
          <a:ln w="9525" algn="ctr">
            <a:noFill/>
            <a:miter lim="800000"/>
            <a:headEnd/>
            <a:tailEnd/>
          </a:ln>
        </p:spPr>
        <p:txBody>
          <a:bodyPr>
            <a:spAutoFit/>
          </a:bodyPr>
          <a:lstStyle/>
          <a:p>
            <a:pPr eaLnBrk="1" hangingPunct="1">
              <a:lnSpc>
                <a:spcPct val="120000"/>
              </a:lnSpc>
              <a:buClr>
                <a:schemeClr val="bg2"/>
              </a:buClr>
              <a:buSzPct val="75000"/>
              <a:buFont typeface="Wingdings" pitchFamily="2" charset="2"/>
              <a:buNone/>
            </a:pPr>
            <a:r>
              <a:rPr lang="zh-CN" altLang="en-US" sz="3000" b="1">
                <a:solidFill>
                  <a:srgbClr val="FF0000"/>
                </a:solidFill>
                <a:latin typeface="Times New Roman" pitchFamily="18" charset="0"/>
              </a:rPr>
              <a:t>定义 </a:t>
            </a:r>
            <a:r>
              <a:rPr lang="en-US" altLang="zh-CN" sz="3000" b="1">
                <a:solidFill>
                  <a:srgbClr val="FF0000"/>
                </a:solidFill>
                <a:latin typeface="Times New Roman" pitchFamily="18" charset="0"/>
              </a:rPr>
              <a:t>5.10</a:t>
            </a:r>
            <a:r>
              <a:rPr lang="en-US" altLang="zh-CN" sz="3000" b="1">
                <a:latin typeface="Times New Roman" pitchFamily="18" charset="0"/>
              </a:rPr>
              <a:t>  </a:t>
            </a:r>
            <a:r>
              <a:rPr lang="zh-CN" altLang="en-US" sz="3000" b="1">
                <a:latin typeface="Times New Roman" pitchFamily="18" charset="0"/>
              </a:rPr>
              <a:t>设二叉树</a:t>
            </a:r>
            <a:r>
              <a:rPr lang="en-US" altLang="zh-CN" sz="3000" b="1" i="1">
                <a:latin typeface="Times New Roman" pitchFamily="18" charset="0"/>
              </a:rPr>
              <a:t>T </a:t>
            </a:r>
            <a:r>
              <a:rPr lang="zh-CN" altLang="en-US" sz="3000" b="1">
                <a:latin typeface="Times New Roman" pitchFamily="18" charset="0"/>
              </a:rPr>
              <a:t>的根是 </a:t>
            </a:r>
            <a:r>
              <a:rPr lang="en-US" altLang="zh-CN" sz="3000" b="1" i="1">
                <a:latin typeface="Times New Roman" pitchFamily="18" charset="0"/>
              </a:rPr>
              <a:t>R</a:t>
            </a:r>
            <a:r>
              <a:rPr lang="en-US" altLang="zh-CN" sz="3000" b="1">
                <a:latin typeface="Times New Roman" pitchFamily="18" charset="0"/>
              </a:rPr>
              <a:t>oot(</a:t>
            </a:r>
            <a:r>
              <a:rPr lang="en-US" altLang="zh-CN" sz="3000" b="1" i="1">
                <a:latin typeface="Times New Roman" pitchFamily="18" charset="0"/>
              </a:rPr>
              <a:t>T</a:t>
            </a:r>
            <a:r>
              <a:rPr lang="en-US" altLang="zh-CN" sz="3000" b="1">
                <a:latin typeface="Times New Roman" pitchFamily="18" charset="0"/>
              </a:rPr>
              <a:t>)</a:t>
            </a:r>
            <a:r>
              <a:rPr lang="zh-CN" altLang="en-US" sz="3000" b="1">
                <a:latin typeface="Times New Roman" pitchFamily="18" charset="0"/>
              </a:rPr>
              <a:t>，</a:t>
            </a:r>
            <a:r>
              <a:rPr lang="en-US" altLang="zh-CN" sz="3000" b="1" i="1">
                <a:latin typeface="Times New Roman" pitchFamily="18" charset="0"/>
              </a:rPr>
              <a:t>T </a:t>
            </a:r>
            <a:r>
              <a:rPr lang="zh-CN" altLang="en-US" sz="3000" b="1">
                <a:latin typeface="Times New Roman" pitchFamily="18" charset="0"/>
              </a:rPr>
              <a:t>的左子树是 </a:t>
            </a:r>
            <a:r>
              <a:rPr lang="en-US" altLang="zh-CN" sz="3000" b="1" i="1">
                <a:latin typeface="Times New Roman" pitchFamily="18" charset="0"/>
              </a:rPr>
              <a:t>L</a:t>
            </a:r>
            <a:r>
              <a:rPr lang="zh-CN" altLang="en-US" sz="3000" b="1">
                <a:latin typeface="Times New Roman" pitchFamily="18" charset="0"/>
              </a:rPr>
              <a:t>，</a:t>
            </a:r>
            <a:r>
              <a:rPr lang="en-US" altLang="zh-CN" sz="3000" b="1" i="1">
                <a:latin typeface="Times New Roman" pitchFamily="18" charset="0"/>
              </a:rPr>
              <a:t>T </a:t>
            </a:r>
            <a:r>
              <a:rPr lang="zh-CN" altLang="en-US" sz="3000" b="1">
                <a:latin typeface="Times New Roman" pitchFamily="18" charset="0"/>
              </a:rPr>
              <a:t>的右子树是 </a:t>
            </a:r>
            <a:r>
              <a:rPr lang="en-US" altLang="zh-CN" sz="3000" b="1" i="1">
                <a:latin typeface="Times New Roman" pitchFamily="18" charset="0"/>
              </a:rPr>
              <a:t>R</a:t>
            </a:r>
            <a:r>
              <a:rPr lang="zh-CN" altLang="en-US" sz="3000" b="1">
                <a:latin typeface="Times New Roman" pitchFamily="18" charset="0"/>
              </a:rPr>
              <a:t>，二叉树 </a:t>
            </a:r>
            <a:r>
              <a:rPr lang="en-US" altLang="zh-CN" sz="3000" b="1" i="1">
                <a:latin typeface="Times New Roman" pitchFamily="18" charset="0"/>
              </a:rPr>
              <a:t>T </a:t>
            </a:r>
            <a:r>
              <a:rPr lang="zh-CN" altLang="en-US" sz="3000" b="1">
                <a:latin typeface="Times New Roman" pitchFamily="18" charset="0"/>
              </a:rPr>
              <a:t>在自然对应下的森林 </a:t>
            </a:r>
            <a:r>
              <a:rPr lang="en-US" altLang="zh-CN" sz="3000" b="1" i="1">
                <a:latin typeface="Times New Roman" pitchFamily="18" charset="0"/>
              </a:rPr>
              <a:t>F</a:t>
            </a:r>
            <a:r>
              <a:rPr lang="en-US" altLang="zh-CN" sz="3000" b="1">
                <a:latin typeface="Times New Roman" pitchFamily="18" charset="0"/>
              </a:rPr>
              <a:t>(</a:t>
            </a:r>
            <a:r>
              <a:rPr lang="en-US" altLang="zh-CN" sz="3000" b="1" i="1">
                <a:latin typeface="Times New Roman" pitchFamily="18" charset="0"/>
              </a:rPr>
              <a:t>T</a:t>
            </a:r>
            <a:r>
              <a:rPr lang="en-US" altLang="zh-CN" sz="3000" b="1">
                <a:latin typeface="Times New Roman" pitchFamily="18" charset="0"/>
              </a:rPr>
              <a:t>) </a:t>
            </a:r>
            <a:r>
              <a:rPr lang="zh-CN" altLang="en-US" sz="3000" b="1">
                <a:latin typeface="Times New Roman" pitchFamily="18" charset="0"/>
              </a:rPr>
              <a:t>递归定义如下：</a:t>
            </a:r>
          </a:p>
          <a:p>
            <a:pPr eaLnBrk="1" hangingPunct="1">
              <a:lnSpc>
                <a:spcPct val="120000"/>
              </a:lnSpc>
              <a:buClr>
                <a:schemeClr val="bg2"/>
              </a:buClr>
              <a:buSzPct val="75000"/>
              <a:buFont typeface="Wingdings" pitchFamily="2" charset="2"/>
              <a:buNone/>
            </a:pPr>
            <a:r>
              <a:rPr lang="zh-CN" altLang="en-US" sz="3000" b="1">
                <a:latin typeface="Times New Roman" pitchFamily="18" charset="0"/>
              </a:rPr>
              <a:t>⑴</a:t>
            </a:r>
            <a:r>
              <a:rPr lang="zh-CN" altLang="en-US" sz="3600" b="1">
                <a:solidFill>
                  <a:srgbClr val="FFFF00"/>
                </a:solidFill>
                <a:latin typeface="Times New Roman" pitchFamily="18" charset="0"/>
              </a:rPr>
              <a:t> </a:t>
            </a:r>
            <a:r>
              <a:rPr lang="zh-CN" altLang="en-US" sz="3000" b="1">
                <a:latin typeface="Times New Roman" pitchFamily="18" charset="0"/>
              </a:rPr>
              <a:t>若 </a:t>
            </a:r>
            <a:r>
              <a:rPr lang="en-US" altLang="zh-CN" sz="3000" b="1" i="1">
                <a:latin typeface="Times New Roman" pitchFamily="18" charset="0"/>
              </a:rPr>
              <a:t>T</a:t>
            </a:r>
            <a:r>
              <a:rPr lang="en-US" altLang="zh-CN" sz="3000" b="1">
                <a:latin typeface="Times New Roman" pitchFamily="18" charset="0"/>
              </a:rPr>
              <a:t> </a:t>
            </a:r>
            <a:r>
              <a:rPr lang="zh-CN" altLang="en-US" sz="3000" b="1">
                <a:latin typeface="Times New Roman" pitchFamily="18" charset="0"/>
              </a:rPr>
              <a:t>为空，则 </a:t>
            </a:r>
            <a:r>
              <a:rPr lang="en-US" altLang="zh-CN" sz="3000" b="1" i="1">
                <a:latin typeface="Times New Roman" pitchFamily="18" charset="0"/>
              </a:rPr>
              <a:t>F</a:t>
            </a:r>
            <a:r>
              <a:rPr lang="en-US" altLang="zh-CN" sz="3000" b="1">
                <a:latin typeface="Times New Roman" pitchFamily="18" charset="0"/>
              </a:rPr>
              <a:t>(</a:t>
            </a:r>
            <a:r>
              <a:rPr lang="en-US" altLang="zh-CN" sz="3000" b="1" i="1">
                <a:latin typeface="Times New Roman" pitchFamily="18" charset="0"/>
              </a:rPr>
              <a:t>T</a:t>
            </a:r>
            <a:r>
              <a:rPr lang="en-US" altLang="zh-CN" sz="3000" b="1">
                <a:latin typeface="Times New Roman" pitchFamily="18" charset="0"/>
              </a:rPr>
              <a:t>) </a:t>
            </a:r>
            <a:r>
              <a:rPr lang="zh-CN" altLang="en-US" sz="3000" b="1">
                <a:latin typeface="Times New Roman" pitchFamily="18" charset="0"/>
              </a:rPr>
              <a:t>为空的森林；</a:t>
            </a:r>
          </a:p>
          <a:p>
            <a:pPr eaLnBrk="1" hangingPunct="1">
              <a:lnSpc>
                <a:spcPct val="120000"/>
              </a:lnSpc>
              <a:buClr>
                <a:schemeClr val="bg2"/>
              </a:buClr>
              <a:buSzPct val="75000"/>
              <a:buFont typeface="Wingdings" pitchFamily="2" charset="2"/>
              <a:buNone/>
            </a:pPr>
            <a:r>
              <a:rPr lang="zh-CN" altLang="en-US" sz="3000" b="1">
                <a:latin typeface="Times New Roman" pitchFamily="18" charset="0"/>
              </a:rPr>
              <a:t>⑵ 若 </a:t>
            </a:r>
            <a:r>
              <a:rPr lang="en-US" altLang="zh-CN" sz="3000" b="1" i="1">
                <a:latin typeface="Times New Roman" pitchFamily="18" charset="0"/>
              </a:rPr>
              <a:t>T</a:t>
            </a:r>
            <a:r>
              <a:rPr lang="en-US" altLang="zh-CN" sz="3000" b="1">
                <a:latin typeface="Times New Roman" pitchFamily="18" charset="0"/>
              </a:rPr>
              <a:t> </a:t>
            </a:r>
            <a:r>
              <a:rPr lang="zh-CN" altLang="en-US" sz="3000" b="1">
                <a:latin typeface="Times New Roman" pitchFamily="18" charset="0"/>
              </a:rPr>
              <a:t>非空，则 </a:t>
            </a:r>
            <a:r>
              <a:rPr lang="en-US" altLang="zh-CN" sz="3000" b="1" i="1">
                <a:latin typeface="Times New Roman" pitchFamily="18" charset="0"/>
              </a:rPr>
              <a:t>F</a:t>
            </a:r>
            <a:r>
              <a:rPr lang="en-US" altLang="zh-CN" sz="3000" b="1">
                <a:latin typeface="Times New Roman" pitchFamily="18" charset="0"/>
              </a:rPr>
              <a:t>(</a:t>
            </a:r>
            <a:r>
              <a:rPr lang="en-US" altLang="zh-CN" sz="3000" b="1" i="1">
                <a:latin typeface="Times New Roman" pitchFamily="18" charset="0"/>
              </a:rPr>
              <a:t>T</a:t>
            </a:r>
            <a:r>
              <a:rPr lang="en-US" altLang="zh-CN" sz="3000" b="1">
                <a:latin typeface="Times New Roman" pitchFamily="18" charset="0"/>
              </a:rPr>
              <a:t>) </a:t>
            </a:r>
            <a:r>
              <a:rPr lang="zh-CN" altLang="en-US" sz="3000" b="1">
                <a:latin typeface="Times New Roman" pitchFamily="18" charset="0"/>
              </a:rPr>
              <a:t>由第一棵树</a:t>
            </a:r>
            <a:r>
              <a:rPr lang="en-US" altLang="zh-CN" sz="3000" b="1" i="1">
                <a:latin typeface="Times New Roman" pitchFamily="18" charset="0"/>
              </a:rPr>
              <a:t>T</a:t>
            </a:r>
            <a:r>
              <a:rPr lang="en-US" altLang="zh-CN" sz="3000" b="1" baseline="-25000">
                <a:latin typeface="Times New Roman" pitchFamily="18" charset="0"/>
              </a:rPr>
              <a:t>1</a:t>
            </a:r>
            <a:r>
              <a:rPr lang="zh-CN" altLang="en-US" sz="3000" b="1">
                <a:latin typeface="Times New Roman" pitchFamily="18" charset="0"/>
              </a:rPr>
              <a:t>和森林</a:t>
            </a:r>
            <a:r>
              <a:rPr lang="en-US" altLang="zh-CN" sz="3000" b="1" i="1">
                <a:latin typeface="Times New Roman" pitchFamily="18" charset="0"/>
              </a:rPr>
              <a:t>F</a:t>
            </a:r>
            <a:r>
              <a:rPr lang="en-US" altLang="zh-CN" sz="3000" b="1">
                <a:latin typeface="Times New Roman" pitchFamily="18" charset="0"/>
              </a:rPr>
              <a:t>(</a:t>
            </a:r>
            <a:r>
              <a:rPr lang="en-US" altLang="zh-CN" sz="3000" b="1" i="1">
                <a:latin typeface="Times New Roman" pitchFamily="18" charset="0"/>
              </a:rPr>
              <a:t>R</a:t>
            </a:r>
            <a:r>
              <a:rPr lang="en-US" altLang="zh-CN" sz="3000" b="1">
                <a:latin typeface="Times New Roman" pitchFamily="18" charset="0"/>
              </a:rPr>
              <a:t>)</a:t>
            </a:r>
            <a:r>
              <a:rPr lang="zh-CN" altLang="en-US" sz="3000" b="1">
                <a:latin typeface="Times New Roman" pitchFamily="18" charset="0"/>
              </a:rPr>
              <a:t>组成，其中</a:t>
            </a:r>
            <a:r>
              <a:rPr lang="en-US" altLang="zh-CN" sz="3000" b="1" i="1">
                <a:latin typeface="Times New Roman" pitchFamily="18" charset="0"/>
              </a:rPr>
              <a:t>T</a:t>
            </a:r>
            <a:r>
              <a:rPr lang="en-US" altLang="zh-CN" sz="3000" b="1" baseline="-25000">
                <a:latin typeface="Times New Roman" pitchFamily="18" charset="0"/>
              </a:rPr>
              <a:t>1</a:t>
            </a:r>
            <a:r>
              <a:rPr lang="zh-CN" altLang="en-US" sz="3000" b="1">
                <a:latin typeface="Times New Roman" pitchFamily="18" charset="0"/>
              </a:rPr>
              <a:t>是以</a:t>
            </a:r>
            <a:r>
              <a:rPr lang="en-US" altLang="zh-CN" sz="3000" b="1" i="1">
                <a:latin typeface="Times New Roman" pitchFamily="18" charset="0"/>
              </a:rPr>
              <a:t>R</a:t>
            </a:r>
            <a:r>
              <a:rPr lang="en-US" altLang="zh-CN" sz="3000" b="1">
                <a:latin typeface="Times New Roman" pitchFamily="18" charset="0"/>
              </a:rPr>
              <a:t>oot(</a:t>
            </a:r>
            <a:r>
              <a:rPr lang="en-US" altLang="zh-CN" sz="3000" b="1" i="1">
                <a:latin typeface="Times New Roman" pitchFamily="18" charset="0"/>
              </a:rPr>
              <a:t>T</a:t>
            </a:r>
            <a:r>
              <a:rPr lang="en-US" altLang="zh-CN" sz="3000" b="1">
                <a:latin typeface="Times New Roman" pitchFamily="18" charset="0"/>
              </a:rPr>
              <a:t>)</a:t>
            </a:r>
            <a:r>
              <a:rPr lang="zh-CN" altLang="en-US" sz="3000" b="1">
                <a:latin typeface="Times New Roman" pitchFamily="18" charset="0"/>
              </a:rPr>
              <a:t>为根的树，</a:t>
            </a:r>
            <a:r>
              <a:rPr lang="en-US" altLang="zh-CN" sz="3000" b="1" i="1">
                <a:latin typeface="Times New Roman" pitchFamily="18" charset="0"/>
              </a:rPr>
              <a:t>T</a:t>
            </a:r>
            <a:r>
              <a:rPr lang="en-US" altLang="zh-CN" sz="3000" b="1" baseline="-25000">
                <a:latin typeface="Times New Roman" pitchFamily="18" charset="0"/>
              </a:rPr>
              <a:t>1</a:t>
            </a:r>
            <a:r>
              <a:rPr lang="zh-CN" altLang="en-US" sz="3000" b="1">
                <a:latin typeface="Times New Roman" pitchFamily="18" charset="0"/>
              </a:rPr>
              <a:t>的诸子树由森林</a:t>
            </a:r>
            <a:r>
              <a:rPr lang="en-US" altLang="zh-CN" sz="3000" b="1" i="1">
                <a:latin typeface="Times New Roman" pitchFamily="18" charset="0"/>
              </a:rPr>
              <a:t>F</a:t>
            </a:r>
            <a:r>
              <a:rPr lang="en-US" altLang="zh-CN" sz="3000" b="1">
                <a:latin typeface="Times New Roman" pitchFamily="18" charset="0"/>
              </a:rPr>
              <a:t>(</a:t>
            </a:r>
            <a:r>
              <a:rPr lang="en-US" altLang="zh-CN" sz="3000" b="1" i="1">
                <a:latin typeface="Times New Roman" pitchFamily="18" charset="0"/>
              </a:rPr>
              <a:t>L</a:t>
            </a:r>
            <a:r>
              <a:rPr lang="en-US" altLang="zh-CN" sz="3000" b="1">
                <a:latin typeface="Times New Roman" pitchFamily="18" charset="0"/>
              </a:rPr>
              <a:t>)</a:t>
            </a:r>
            <a:r>
              <a:rPr lang="zh-CN" altLang="en-US" sz="3000" b="1">
                <a:latin typeface="Times New Roman" pitchFamily="18" charset="0"/>
              </a:rPr>
              <a:t>组成。</a:t>
            </a:r>
          </a:p>
        </p:txBody>
      </p:sp>
      <p:sp>
        <p:nvSpPr>
          <p:cNvPr id="211971" name="Text Box 5"/>
          <p:cNvSpPr txBox="1">
            <a:spLocks noChangeArrowheads="1"/>
          </p:cNvSpPr>
          <p:nvPr/>
        </p:nvSpPr>
        <p:spPr bwMode="auto">
          <a:xfrm>
            <a:off x="503238" y="657225"/>
            <a:ext cx="5148262" cy="625475"/>
          </a:xfrm>
          <a:prstGeom prst="rect">
            <a:avLst/>
          </a:prstGeom>
          <a:noFill/>
          <a:ln w="9525" algn="ctr">
            <a:noFill/>
            <a:miter lim="800000"/>
            <a:headEnd/>
            <a:tailEnd/>
          </a:ln>
        </p:spPr>
        <p:txBody>
          <a:bodyPr>
            <a:spAutoFit/>
          </a:bodyPr>
          <a:lstStyle/>
          <a:p>
            <a:pPr marL="342900" indent="-342900" eaLnBrk="1" hangingPunct="1">
              <a:spcBef>
                <a:spcPct val="50000"/>
              </a:spcBef>
              <a:buClr>
                <a:schemeClr val="bg2"/>
              </a:buClr>
              <a:buSzPct val="75000"/>
              <a:buFont typeface="Wingdings" pitchFamily="2" charset="2"/>
              <a:buNone/>
            </a:pPr>
            <a:r>
              <a:rPr lang="zh-CN" altLang="en-US" sz="3500" b="1">
                <a:solidFill>
                  <a:schemeClr val="tx2"/>
                </a:solidFill>
                <a:latin typeface="Times New Roman" pitchFamily="18" charset="0"/>
              </a:rPr>
              <a:t>二叉树转换成森林</a:t>
            </a:r>
          </a:p>
        </p:txBody>
      </p:sp>
    </p:spTree>
  </p:cSld>
  <p:clrMapOvr>
    <a:masterClrMapping/>
  </p:clrMapOvr>
  <p:transition>
    <p:strips dir="ru"/>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4"/>
          <p:cNvSpPr txBox="1">
            <a:spLocks noChangeArrowheads="1"/>
          </p:cNvSpPr>
          <p:nvPr/>
        </p:nvSpPr>
        <p:spPr bwMode="auto">
          <a:xfrm>
            <a:off x="503238" y="1484313"/>
            <a:ext cx="8316912" cy="4321175"/>
          </a:xfrm>
          <a:prstGeom prst="rect">
            <a:avLst/>
          </a:prstGeom>
          <a:noFill/>
          <a:ln w="9525" algn="ctr">
            <a:noFill/>
            <a:miter lim="800000"/>
            <a:headEnd/>
            <a:tailEnd/>
          </a:ln>
        </p:spPr>
        <p:txBody>
          <a:bodyPr>
            <a:spAutoFit/>
          </a:bodyPr>
          <a:lstStyle/>
          <a:p>
            <a:pPr eaLnBrk="1" hangingPunct="1">
              <a:lnSpc>
                <a:spcPts val="4500"/>
              </a:lnSpc>
              <a:buClr>
                <a:schemeClr val="bg2"/>
              </a:buClr>
              <a:buSzPct val="75000"/>
              <a:buFont typeface="Wingdings" pitchFamily="2" charset="2"/>
              <a:buNone/>
            </a:pPr>
            <a:r>
              <a:rPr lang="zh-CN" altLang="en-US" sz="3200" b="1">
                <a:latin typeface="Times New Roman" pitchFamily="18" charset="0"/>
              </a:rPr>
              <a:t>树形结构是非线性结构，最自然表示树形结构的方法是链接方法。树形的链接存储结构主要有：</a:t>
            </a:r>
          </a:p>
          <a:p>
            <a:pPr eaLnBrk="1" hangingPunct="1">
              <a:lnSpc>
                <a:spcPts val="4500"/>
              </a:lnSpc>
              <a:spcBef>
                <a:spcPts val="1800"/>
              </a:spcBef>
              <a:buClr>
                <a:schemeClr val="bg2"/>
              </a:buClr>
              <a:buSzPct val="75000"/>
              <a:buFont typeface="Wingdings" pitchFamily="2" charset="2"/>
              <a:buNone/>
            </a:pPr>
            <a:r>
              <a:rPr lang="zh-CN" altLang="en-US" sz="3200" b="1">
                <a:latin typeface="Times New Roman" pitchFamily="18" charset="0"/>
              </a:rPr>
              <a:t>⑴ </a:t>
            </a:r>
            <a:r>
              <a:rPr lang="en-US" altLang="zh-CN" sz="3200" b="1">
                <a:latin typeface="Times New Roman" pitchFamily="18" charset="0"/>
              </a:rPr>
              <a:t>Father </a:t>
            </a:r>
            <a:r>
              <a:rPr lang="zh-CN" altLang="en-US" sz="3200" b="1">
                <a:latin typeface="Times New Roman" pitchFamily="18" charset="0"/>
              </a:rPr>
              <a:t>链接结构</a:t>
            </a:r>
          </a:p>
          <a:p>
            <a:pPr eaLnBrk="1" hangingPunct="1">
              <a:lnSpc>
                <a:spcPts val="4500"/>
              </a:lnSpc>
              <a:buClr>
                <a:schemeClr val="bg2"/>
              </a:buClr>
              <a:buSzPct val="75000"/>
              <a:buFont typeface="Wingdings" pitchFamily="2" charset="2"/>
              <a:buNone/>
            </a:pPr>
            <a:r>
              <a:rPr lang="zh-CN" altLang="en-US" sz="3200" b="1">
                <a:latin typeface="Times New Roman" pitchFamily="18" charset="0"/>
              </a:rPr>
              <a:t>⑵ 儿子链表结构</a:t>
            </a:r>
          </a:p>
          <a:p>
            <a:pPr eaLnBrk="1" hangingPunct="1">
              <a:lnSpc>
                <a:spcPts val="4500"/>
              </a:lnSpc>
              <a:buClr>
                <a:schemeClr val="bg2"/>
              </a:buClr>
              <a:buSzPct val="75000"/>
              <a:buFont typeface="Wingdings" pitchFamily="2" charset="2"/>
              <a:buNone/>
            </a:pPr>
            <a:r>
              <a:rPr lang="zh-CN" altLang="en-US" sz="3200" b="1">
                <a:latin typeface="Times New Roman" pitchFamily="18" charset="0"/>
              </a:rPr>
              <a:t>⑶ 父亲</a:t>
            </a:r>
            <a:r>
              <a:rPr lang="en-US" altLang="zh-CN" sz="3200" b="1">
                <a:latin typeface="Times New Roman" pitchFamily="18" charset="0"/>
              </a:rPr>
              <a:t>-</a:t>
            </a:r>
            <a:r>
              <a:rPr lang="zh-CN" altLang="en-US" sz="3200" b="1">
                <a:latin typeface="Times New Roman" pitchFamily="18" charset="0"/>
              </a:rPr>
              <a:t>孩子链表结构</a:t>
            </a:r>
          </a:p>
          <a:p>
            <a:pPr eaLnBrk="1" hangingPunct="1">
              <a:lnSpc>
                <a:spcPts val="4500"/>
              </a:lnSpc>
              <a:buClr>
                <a:schemeClr val="bg2"/>
              </a:buClr>
              <a:buSzPct val="75000"/>
              <a:buFont typeface="Wingdings" pitchFamily="2" charset="2"/>
              <a:buNone/>
            </a:pPr>
            <a:r>
              <a:rPr lang="zh-CN" altLang="en-US" sz="3200" b="1">
                <a:latin typeface="Times New Roman" pitchFamily="18" charset="0"/>
              </a:rPr>
              <a:t>⑷ 孩子</a:t>
            </a:r>
            <a:r>
              <a:rPr lang="en-US" altLang="zh-CN" sz="3200" b="1">
                <a:latin typeface="Times New Roman" pitchFamily="18" charset="0"/>
              </a:rPr>
              <a:t>-</a:t>
            </a:r>
            <a:r>
              <a:rPr lang="zh-CN" altLang="en-US" sz="3200" b="1">
                <a:latin typeface="Times New Roman" pitchFamily="18" charset="0"/>
              </a:rPr>
              <a:t>兄弟链接结构</a:t>
            </a:r>
            <a:endParaRPr lang="zh-CN" altLang="en-US" sz="3600" b="1">
              <a:latin typeface="Times New Roman" pitchFamily="18" charset="0"/>
            </a:endParaRPr>
          </a:p>
        </p:txBody>
      </p:sp>
      <p:sp>
        <p:nvSpPr>
          <p:cNvPr id="212995" name="Text Box 5"/>
          <p:cNvSpPr txBox="1">
            <a:spLocks noChangeArrowheads="1"/>
          </p:cNvSpPr>
          <p:nvPr/>
        </p:nvSpPr>
        <p:spPr bwMode="auto">
          <a:xfrm>
            <a:off x="358775" y="620713"/>
            <a:ext cx="5076825" cy="641350"/>
          </a:xfrm>
          <a:prstGeom prst="rect">
            <a:avLst/>
          </a:prstGeom>
          <a:noFill/>
          <a:ln w="9525" algn="ctr">
            <a:noFill/>
            <a:miter lim="800000"/>
            <a:headEnd/>
            <a:tailEnd/>
          </a:ln>
        </p:spPr>
        <p:txBody>
          <a:bodyPr>
            <a:spAutoFit/>
          </a:bodyPr>
          <a:lstStyle/>
          <a:p>
            <a:pPr marL="342900" indent="-342900" eaLnBrk="1" hangingPunct="1">
              <a:spcBef>
                <a:spcPct val="50000"/>
              </a:spcBef>
              <a:buClr>
                <a:schemeClr val="bg2"/>
              </a:buClr>
              <a:buSzPct val="75000"/>
              <a:buFont typeface="Wingdings" pitchFamily="2" charset="2"/>
              <a:buNone/>
            </a:pPr>
            <a:r>
              <a:rPr lang="en-US" altLang="zh-CN" sz="3600" b="1">
                <a:solidFill>
                  <a:schemeClr val="tx2"/>
                </a:solidFill>
                <a:latin typeface="Times New Roman" pitchFamily="18" charset="0"/>
              </a:rPr>
              <a:t>5.5.2  </a:t>
            </a:r>
            <a:r>
              <a:rPr lang="zh-CN" altLang="en-US" sz="3600" b="1">
                <a:solidFill>
                  <a:schemeClr val="tx2"/>
                </a:solidFill>
                <a:latin typeface="Times New Roman" pitchFamily="18" charset="0"/>
              </a:rPr>
              <a:t>树的链接存储结构</a:t>
            </a:r>
          </a:p>
        </p:txBody>
      </p:sp>
    </p:spTree>
  </p:cSld>
  <p:clrMapOvr>
    <a:masterClrMapping/>
  </p:clrMapOvr>
  <p:transition>
    <p:strips dir="ru"/>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287338" y="765175"/>
            <a:ext cx="8497887" cy="5334000"/>
          </a:xfrm>
        </p:spPr>
        <p:txBody>
          <a:bodyPr/>
          <a:lstStyle/>
          <a:p>
            <a:pPr algn="just">
              <a:buFont typeface="Monotype Sorts" pitchFamily="2" charset="2"/>
              <a:buNone/>
            </a:pPr>
            <a:r>
              <a:rPr lang="en-US" altLang="zh-CN" sz="3200" smtClean="0">
                <a:ea typeface="宋体" pitchFamily="2" charset="-122"/>
              </a:rPr>
              <a:t>   (1) Father</a:t>
            </a:r>
            <a:r>
              <a:rPr lang="zh-CN" altLang="en-US" sz="3200" smtClean="0">
                <a:ea typeface="宋体" pitchFamily="2" charset="-122"/>
              </a:rPr>
              <a:t>链接结构：不易实现遍历</a:t>
            </a:r>
          </a:p>
          <a:p>
            <a:pPr algn="just">
              <a:buFont typeface="Monotype Sorts" pitchFamily="2" charset="2"/>
              <a:buNone/>
            </a:pPr>
            <a:r>
              <a:rPr lang="zh-CN" altLang="en-US" sz="3200" b="0" smtClean="0">
                <a:ea typeface="宋体" pitchFamily="2" charset="-122"/>
              </a:rPr>
              <a:t>   </a:t>
            </a:r>
          </a:p>
        </p:txBody>
      </p:sp>
      <p:grpSp>
        <p:nvGrpSpPr>
          <p:cNvPr id="2" name="Group 3"/>
          <p:cNvGrpSpPr>
            <a:grpSpLocks/>
          </p:cNvGrpSpPr>
          <p:nvPr/>
        </p:nvGrpSpPr>
        <p:grpSpPr bwMode="auto">
          <a:xfrm>
            <a:off x="1066800" y="2743200"/>
            <a:ext cx="2400300" cy="2457450"/>
            <a:chOff x="336" y="1200"/>
            <a:chExt cx="1512" cy="1548"/>
          </a:xfrm>
        </p:grpSpPr>
        <p:grpSp>
          <p:nvGrpSpPr>
            <p:cNvPr id="3" name="Group 4"/>
            <p:cNvGrpSpPr>
              <a:grpSpLocks/>
            </p:cNvGrpSpPr>
            <p:nvPr/>
          </p:nvGrpSpPr>
          <p:grpSpPr bwMode="auto">
            <a:xfrm>
              <a:off x="912" y="1200"/>
              <a:ext cx="360" cy="384"/>
              <a:chOff x="4224" y="1152"/>
              <a:chExt cx="360" cy="384"/>
            </a:xfrm>
          </p:grpSpPr>
          <p:sp>
            <p:nvSpPr>
              <p:cNvPr id="214072" name="Oval 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14073" name="Text Box 6"/>
              <p:cNvSpPr txBox="1">
                <a:spLocks noChangeArrowheads="1"/>
              </p:cNvSpPr>
              <p:nvPr/>
            </p:nvSpPr>
            <p:spPr bwMode="auto">
              <a:xfrm>
                <a:off x="4248" y="1152"/>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4" name="Group 7"/>
            <p:cNvGrpSpPr>
              <a:grpSpLocks/>
            </p:cNvGrpSpPr>
            <p:nvPr/>
          </p:nvGrpSpPr>
          <p:grpSpPr bwMode="auto">
            <a:xfrm>
              <a:off x="912" y="1776"/>
              <a:ext cx="360" cy="396"/>
              <a:chOff x="4224" y="1152"/>
              <a:chExt cx="360" cy="396"/>
            </a:xfrm>
          </p:grpSpPr>
          <p:sp>
            <p:nvSpPr>
              <p:cNvPr id="214070" name="Oval 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14071" name="Text Box 9"/>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grpSp>
        <p:grpSp>
          <p:nvGrpSpPr>
            <p:cNvPr id="5" name="Group 10"/>
            <p:cNvGrpSpPr>
              <a:grpSpLocks/>
            </p:cNvGrpSpPr>
            <p:nvPr/>
          </p:nvGrpSpPr>
          <p:grpSpPr bwMode="auto">
            <a:xfrm>
              <a:off x="336" y="1776"/>
              <a:ext cx="360" cy="396"/>
              <a:chOff x="4224" y="1152"/>
              <a:chExt cx="360" cy="396"/>
            </a:xfrm>
          </p:grpSpPr>
          <p:sp>
            <p:nvSpPr>
              <p:cNvPr id="214068" name="Oval 1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14069" name="Text Box 12"/>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6" name="Group 13"/>
            <p:cNvGrpSpPr>
              <a:grpSpLocks/>
            </p:cNvGrpSpPr>
            <p:nvPr/>
          </p:nvGrpSpPr>
          <p:grpSpPr bwMode="auto">
            <a:xfrm>
              <a:off x="1248" y="2352"/>
              <a:ext cx="360" cy="396"/>
              <a:chOff x="4224" y="1152"/>
              <a:chExt cx="360" cy="396"/>
            </a:xfrm>
          </p:grpSpPr>
          <p:sp>
            <p:nvSpPr>
              <p:cNvPr id="214066" name="Oval 1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14067" name="Text Box 15"/>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7" name="Group 16"/>
            <p:cNvGrpSpPr>
              <a:grpSpLocks/>
            </p:cNvGrpSpPr>
            <p:nvPr/>
          </p:nvGrpSpPr>
          <p:grpSpPr bwMode="auto">
            <a:xfrm>
              <a:off x="1488" y="1776"/>
              <a:ext cx="360" cy="396"/>
              <a:chOff x="4224" y="1152"/>
              <a:chExt cx="360" cy="396"/>
            </a:xfrm>
          </p:grpSpPr>
          <p:sp>
            <p:nvSpPr>
              <p:cNvPr id="214064" name="Oval 1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14065" name="Text Box 18"/>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grpSp>
          <p:nvGrpSpPr>
            <p:cNvPr id="8" name="Group 19"/>
            <p:cNvGrpSpPr>
              <a:grpSpLocks/>
            </p:cNvGrpSpPr>
            <p:nvPr/>
          </p:nvGrpSpPr>
          <p:grpSpPr bwMode="auto">
            <a:xfrm>
              <a:off x="624" y="2352"/>
              <a:ext cx="360" cy="396"/>
              <a:chOff x="4224" y="1152"/>
              <a:chExt cx="360" cy="396"/>
            </a:xfrm>
          </p:grpSpPr>
          <p:sp>
            <p:nvSpPr>
              <p:cNvPr id="214062" name="Oval 20"/>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14063" name="Text Box 21"/>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14057" name="Line 22"/>
            <p:cNvSpPr>
              <a:spLocks noChangeShapeType="1"/>
            </p:cNvSpPr>
            <p:nvPr/>
          </p:nvSpPr>
          <p:spPr bwMode="auto">
            <a:xfrm>
              <a:off x="1079" y="1584"/>
              <a:ext cx="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14058" name="Line 23"/>
            <p:cNvSpPr>
              <a:spLocks noChangeShapeType="1"/>
            </p:cNvSpPr>
            <p:nvPr/>
          </p:nvSpPr>
          <p:spPr bwMode="auto">
            <a:xfrm flipH="1">
              <a:off x="624" y="1536"/>
              <a:ext cx="336" cy="33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14059" name="Line 24"/>
            <p:cNvSpPr>
              <a:spLocks noChangeShapeType="1"/>
            </p:cNvSpPr>
            <p:nvPr/>
          </p:nvSpPr>
          <p:spPr bwMode="auto">
            <a:xfrm>
              <a:off x="1200" y="1536"/>
              <a:ext cx="336" cy="33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14060" name="Line 25"/>
            <p:cNvSpPr>
              <a:spLocks noChangeShapeType="1"/>
            </p:cNvSpPr>
            <p:nvPr/>
          </p:nvSpPr>
          <p:spPr bwMode="auto">
            <a:xfrm flipH="1">
              <a:off x="864" y="2160"/>
              <a:ext cx="192"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14061" name="Line 26"/>
            <p:cNvSpPr>
              <a:spLocks noChangeShapeType="1"/>
            </p:cNvSpPr>
            <p:nvPr/>
          </p:nvSpPr>
          <p:spPr bwMode="auto">
            <a:xfrm>
              <a:off x="1104" y="2160"/>
              <a:ext cx="192" cy="240"/>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9" name="Group 27"/>
          <p:cNvGrpSpPr>
            <a:grpSpLocks/>
          </p:cNvGrpSpPr>
          <p:nvPr/>
        </p:nvGrpSpPr>
        <p:grpSpPr bwMode="auto">
          <a:xfrm>
            <a:off x="3743325" y="2276475"/>
            <a:ext cx="4495800" cy="3398838"/>
            <a:chOff x="2400" y="1104"/>
            <a:chExt cx="2832" cy="2141"/>
          </a:xfrm>
        </p:grpSpPr>
        <p:grpSp>
          <p:nvGrpSpPr>
            <p:cNvPr id="10" name="Group 28"/>
            <p:cNvGrpSpPr>
              <a:grpSpLocks/>
            </p:cNvGrpSpPr>
            <p:nvPr/>
          </p:nvGrpSpPr>
          <p:grpSpPr bwMode="auto">
            <a:xfrm>
              <a:off x="3408" y="1104"/>
              <a:ext cx="816" cy="365"/>
              <a:chOff x="3024" y="2280"/>
              <a:chExt cx="816" cy="365"/>
            </a:xfrm>
          </p:grpSpPr>
          <p:sp>
            <p:nvSpPr>
              <p:cNvPr id="214048" name="Rectangle 29"/>
              <p:cNvSpPr>
                <a:spLocks noChangeArrowheads="1"/>
              </p:cNvSpPr>
              <p:nvPr/>
            </p:nvSpPr>
            <p:spPr bwMode="auto">
              <a:xfrm>
                <a:off x="3024" y="2304"/>
                <a:ext cx="816" cy="336"/>
              </a:xfrm>
              <a:prstGeom prst="rect">
                <a:avLst/>
              </a:prstGeom>
              <a:gradFill rotWithShape="0">
                <a:gsLst>
                  <a:gs pos="0">
                    <a:srgbClr val="6C6C6C"/>
                  </a:gs>
                  <a:gs pos="50000">
                    <a:srgbClr val="EAEAEA"/>
                  </a:gs>
                  <a:gs pos="100000">
                    <a:srgbClr val="6C6C6C"/>
                  </a:gs>
                </a:gsLst>
                <a:lin ang="2700000" scaled="1"/>
              </a:gradFill>
              <a:ln w="31750">
                <a:solidFill>
                  <a:srgbClr val="777777"/>
                </a:solidFill>
                <a:miter lim="800000"/>
                <a:headEnd type="none" w="sm" len="sm"/>
                <a:tailEnd type="none" w="med" len="lg"/>
              </a:ln>
              <a:effectLst>
                <a:prstShdw prst="shdw17" dist="17961" dir="13500000">
                  <a:srgbClr val="474747"/>
                </a:prstShdw>
              </a:effectLst>
            </p:spPr>
            <p:txBody>
              <a:bodyPr wrap="none" anchor="ctr"/>
              <a:lstStyle/>
              <a:p>
                <a:endParaRPr lang="zh-CN" altLang="en-US"/>
              </a:p>
            </p:txBody>
          </p:sp>
          <p:sp>
            <p:nvSpPr>
              <p:cNvPr id="214049" name="Line 30"/>
              <p:cNvSpPr>
                <a:spLocks noChangeShapeType="1"/>
              </p:cNvSpPr>
              <p:nvPr/>
            </p:nvSpPr>
            <p:spPr bwMode="auto">
              <a:xfrm>
                <a:off x="3432" y="2304"/>
                <a:ext cx="0" cy="336"/>
              </a:xfrm>
              <a:prstGeom prst="line">
                <a:avLst/>
              </a:prstGeom>
              <a:noFill/>
              <a:ln w="31750">
                <a:solidFill>
                  <a:srgbClr val="777777"/>
                </a:solidFill>
                <a:prstDash val="sysDot"/>
                <a:round/>
                <a:headEnd type="none" w="sm" len="sm"/>
                <a:tailEnd type="none" w="med" len="lg"/>
              </a:ln>
              <a:effectLst>
                <a:prstShdw prst="shdw17" dist="17961" dir="13500000">
                  <a:srgbClr val="474747"/>
                </a:prstShdw>
              </a:effectLst>
            </p:spPr>
            <p:txBody>
              <a:bodyPr wrap="none"/>
              <a:lstStyle/>
              <a:p>
                <a:endParaRPr lang="zh-CN" altLang="en-US"/>
              </a:p>
            </p:txBody>
          </p:sp>
          <p:sp>
            <p:nvSpPr>
              <p:cNvPr id="214050" name="Text Box 31"/>
              <p:cNvSpPr txBox="1">
                <a:spLocks noChangeArrowheads="1"/>
              </p:cNvSpPr>
              <p:nvPr/>
            </p:nvSpPr>
            <p:spPr bwMode="auto">
              <a:xfrm>
                <a:off x="3046" y="2280"/>
                <a:ext cx="384" cy="365"/>
              </a:xfrm>
              <a:prstGeom prst="rect">
                <a:avLst/>
              </a:prstGeom>
              <a:noFill/>
              <a:ln w="31750" cap="sq">
                <a:noFill/>
                <a:miter lim="800000"/>
                <a:headEnd type="none" w="sm" len="sm"/>
                <a:tailEnd type="none" w="med" len="lg"/>
              </a:ln>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A</a:t>
                </a:r>
              </a:p>
            </p:txBody>
          </p:sp>
        </p:grpSp>
        <p:grpSp>
          <p:nvGrpSpPr>
            <p:cNvPr id="11" name="Group 32"/>
            <p:cNvGrpSpPr>
              <a:grpSpLocks/>
            </p:cNvGrpSpPr>
            <p:nvPr/>
          </p:nvGrpSpPr>
          <p:grpSpPr bwMode="auto">
            <a:xfrm>
              <a:off x="3408" y="2016"/>
              <a:ext cx="816" cy="365"/>
              <a:chOff x="3024" y="2280"/>
              <a:chExt cx="816" cy="365"/>
            </a:xfrm>
          </p:grpSpPr>
          <p:sp>
            <p:nvSpPr>
              <p:cNvPr id="214045" name="Rectangle 33"/>
              <p:cNvSpPr>
                <a:spLocks noChangeArrowheads="1"/>
              </p:cNvSpPr>
              <p:nvPr/>
            </p:nvSpPr>
            <p:spPr bwMode="auto">
              <a:xfrm>
                <a:off x="3024" y="2304"/>
                <a:ext cx="816" cy="336"/>
              </a:xfrm>
              <a:prstGeom prst="rect">
                <a:avLst/>
              </a:prstGeom>
              <a:gradFill rotWithShape="0">
                <a:gsLst>
                  <a:gs pos="0">
                    <a:srgbClr val="6C6C6C"/>
                  </a:gs>
                  <a:gs pos="50000">
                    <a:srgbClr val="EAEAEA"/>
                  </a:gs>
                  <a:gs pos="100000">
                    <a:srgbClr val="6C6C6C"/>
                  </a:gs>
                </a:gsLst>
                <a:lin ang="2700000" scaled="1"/>
              </a:gradFill>
              <a:ln w="31750">
                <a:solidFill>
                  <a:srgbClr val="777777"/>
                </a:solidFill>
                <a:miter lim="800000"/>
                <a:headEnd type="none" w="sm" len="sm"/>
                <a:tailEnd type="none" w="med" len="lg"/>
              </a:ln>
              <a:effectLst>
                <a:prstShdw prst="shdw17" dist="17961" dir="13500000">
                  <a:srgbClr val="474747"/>
                </a:prstShdw>
              </a:effectLst>
            </p:spPr>
            <p:txBody>
              <a:bodyPr wrap="none" anchor="ctr"/>
              <a:lstStyle/>
              <a:p>
                <a:endParaRPr lang="zh-CN" altLang="en-US"/>
              </a:p>
            </p:txBody>
          </p:sp>
          <p:sp>
            <p:nvSpPr>
              <p:cNvPr id="214046" name="Line 34"/>
              <p:cNvSpPr>
                <a:spLocks noChangeShapeType="1"/>
              </p:cNvSpPr>
              <p:nvPr/>
            </p:nvSpPr>
            <p:spPr bwMode="auto">
              <a:xfrm>
                <a:off x="3432" y="2304"/>
                <a:ext cx="0" cy="336"/>
              </a:xfrm>
              <a:prstGeom prst="line">
                <a:avLst/>
              </a:prstGeom>
              <a:noFill/>
              <a:ln w="31750">
                <a:solidFill>
                  <a:srgbClr val="777777"/>
                </a:solidFill>
                <a:prstDash val="sysDot"/>
                <a:round/>
                <a:headEnd type="none" w="sm" len="sm"/>
                <a:tailEnd type="none" w="med" len="lg"/>
              </a:ln>
              <a:effectLst>
                <a:prstShdw prst="shdw17" dist="17961" dir="13500000">
                  <a:srgbClr val="474747"/>
                </a:prstShdw>
              </a:effectLst>
            </p:spPr>
            <p:txBody>
              <a:bodyPr wrap="none"/>
              <a:lstStyle/>
              <a:p>
                <a:endParaRPr lang="zh-CN" altLang="en-US"/>
              </a:p>
            </p:txBody>
          </p:sp>
          <p:sp>
            <p:nvSpPr>
              <p:cNvPr id="214047" name="Text Box 35"/>
              <p:cNvSpPr txBox="1">
                <a:spLocks noChangeArrowheads="1"/>
              </p:cNvSpPr>
              <p:nvPr/>
            </p:nvSpPr>
            <p:spPr bwMode="auto">
              <a:xfrm>
                <a:off x="3046" y="2280"/>
                <a:ext cx="384" cy="365"/>
              </a:xfrm>
              <a:prstGeom prst="rect">
                <a:avLst/>
              </a:prstGeom>
              <a:noFill/>
              <a:ln w="31750" cap="sq">
                <a:noFill/>
                <a:miter lim="800000"/>
                <a:headEnd type="none" w="sm" len="sm"/>
                <a:tailEnd type="none" w="med" len="lg"/>
              </a:ln>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C</a:t>
                </a:r>
              </a:p>
            </p:txBody>
          </p:sp>
        </p:grpSp>
        <p:grpSp>
          <p:nvGrpSpPr>
            <p:cNvPr id="12" name="Group 36"/>
            <p:cNvGrpSpPr>
              <a:grpSpLocks/>
            </p:cNvGrpSpPr>
            <p:nvPr/>
          </p:nvGrpSpPr>
          <p:grpSpPr bwMode="auto">
            <a:xfrm>
              <a:off x="2400" y="2016"/>
              <a:ext cx="816" cy="365"/>
              <a:chOff x="3024" y="2280"/>
              <a:chExt cx="816" cy="365"/>
            </a:xfrm>
          </p:grpSpPr>
          <p:sp>
            <p:nvSpPr>
              <p:cNvPr id="214042" name="Rectangle 37"/>
              <p:cNvSpPr>
                <a:spLocks noChangeArrowheads="1"/>
              </p:cNvSpPr>
              <p:nvPr/>
            </p:nvSpPr>
            <p:spPr bwMode="auto">
              <a:xfrm>
                <a:off x="3024" y="2304"/>
                <a:ext cx="816" cy="336"/>
              </a:xfrm>
              <a:prstGeom prst="rect">
                <a:avLst/>
              </a:prstGeom>
              <a:gradFill rotWithShape="0">
                <a:gsLst>
                  <a:gs pos="0">
                    <a:srgbClr val="6C6C6C"/>
                  </a:gs>
                  <a:gs pos="50000">
                    <a:srgbClr val="EAEAEA"/>
                  </a:gs>
                  <a:gs pos="100000">
                    <a:srgbClr val="6C6C6C"/>
                  </a:gs>
                </a:gsLst>
                <a:lin ang="2700000" scaled="1"/>
              </a:gradFill>
              <a:ln w="31750">
                <a:solidFill>
                  <a:srgbClr val="777777"/>
                </a:solidFill>
                <a:miter lim="800000"/>
                <a:headEnd type="none" w="sm" len="sm"/>
                <a:tailEnd type="none" w="med" len="lg"/>
              </a:ln>
              <a:effectLst>
                <a:prstShdw prst="shdw17" dist="17961" dir="13500000">
                  <a:srgbClr val="474747"/>
                </a:prstShdw>
              </a:effectLst>
            </p:spPr>
            <p:txBody>
              <a:bodyPr wrap="none" anchor="ctr"/>
              <a:lstStyle/>
              <a:p>
                <a:endParaRPr lang="zh-CN" altLang="en-US"/>
              </a:p>
            </p:txBody>
          </p:sp>
          <p:sp>
            <p:nvSpPr>
              <p:cNvPr id="214043" name="Line 38"/>
              <p:cNvSpPr>
                <a:spLocks noChangeShapeType="1"/>
              </p:cNvSpPr>
              <p:nvPr/>
            </p:nvSpPr>
            <p:spPr bwMode="auto">
              <a:xfrm>
                <a:off x="3432" y="2304"/>
                <a:ext cx="0" cy="336"/>
              </a:xfrm>
              <a:prstGeom prst="line">
                <a:avLst/>
              </a:prstGeom>
              <a:noFill/>
              <a:ln w="31750">
                <a:solidFill>
                  <a:srgbClr val="777777"/>
                </a:solidFill>
                <a:prstDash val="sysDot"/>
                <a:round/>
                <a:headEnd type="none" w="sm" len="sm"/>
                <a:tailEnd type="none" w="med" len="lg"/>
              </a:ln>
              <a:effectLst>
                <a:prstShdw prst="shdw17" dist="17961" dir="13500000">
                  <a:srgbClr val="474747"/>
                </a:prstShdw>
              </a:effectLst>
            </p:spPr>
            <p:txBody>
              <a:bodyPr wrap="none"/>
              <a:lstStyle/>
              <a:p>
                <a:endParaRPr lang="zh-CN" altLang="en-US"/>
              </a:p>
            </p:txBody>
          </p:sp>
          <p:sp>
            <p:nvSpPr>
              <p:cNvPr id="214044" name="Text Box 39"/>
              <p:cNvSpPr txBox="1">
                <a:spLocks noChangeArrowheads="1"/>
              </p:cNvSpPr>
              <p:nvPr/>
            </p:nvSpPr>
            <p:spPr bwMode="auto">
              <a:xfrm>
                <a:off x="3046" y="2280"/>
                <a:ext cx="384" cy="365"/>
              </a:xfrm>
              <a:prstGeom prst="rect">
                <a:avLst/>
              </a:prstGeom>
              <a:noFill/>
              <a:ln w="31750" cap="sq">
                <a:noFill/>
                <a:miter lim="800000"/>
                <a:headEnd type="none" w="sm" len="sm"/>
                <a:tailEnd type="none" w="med" len="lg"/>
              </a:ln>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B</a:t>
                </a:r>
              </a:p>
            </p:txBody>
          </p:sp>
        </p:grpSp>
        <p:grpSp>
          <p:nvGrpSpPr>
            <p:cNvPr id="13" name="Group 40"/>
            <p:cNvGrpSpPr>
              <a:grpSpLocks/>
            </p:cNvGrpSpPr>
            <p:nvPr/>
          </p:nvGrpSpPr>
          <p:grpSpPr bwMode="auto">
            <a:xfrm>
              <a:off x="4416" y="2016"/>
              <a:ext cx="816" cy="365"/>
              <a:chOff x="3024" y="2280"/>
              <a:chExt cx="816" cy="365"/>
            </a:xfrm>
          </p:grpSpPr>
          <p:sp>
            <p:nvSpPr>
              <p:cNvPr id="214039" name="Rectangle 41"/>
              <p:cNvSpPr>
                <a:spLocks noChangeArrowheads="1"/>
              </p:cNvSpPr>
              <p:nvPr/>
            </p:nvSpPr>
            <p:spPr bwMode="auto">
              <a:xfrm>
                <a:off x="3024" y="2304"/>
                <a:ext cx="816" cy="336"/>
              </a:xfrm>
              <a:prstGeom prst="rect">
                <a:avLst/>
              </a:prstGeom>
              <a:gradFill rotWithShape="0">
                <a:gsLst>
                  <a:gs pos="0">
                    <a:srgbClr val="6C6C6C"/>
                  </a:gs>
                  <a:gs pos="50000">
                    <a:srgbClr val="EAEAEA"/>
                  </a:gs>
                  <a:gs pos="100000">
                    <a:srgbClr val="6C6C6C"/>
                  </a:gs>
                </a:gsLst>
                <a:lin ang="2700000" scaled="1"/>
              </a:gradFill>
              <a:ln w="31750">
                <a:solidFill>
                  <a:srgbClr val="777777"/>
                </a:solidFill>
                <a:miter lim="800000"/>
                <a:headEnd type="none" w="sm" len="sm"/>
                <a:tailEnd type="none" w="med" len="lg"/>
              </a:ln>
              <a:effectLst>
                <a:prstShdw prst="shdw17" dist="17961" dir="13500000">
                  <a:srgbClr val="474747"/>
                </a:prstShdw>
              </a:effectLst>
            </p:spPr>
            <p:txBody>
              <a:bodyPr wrap="none" anchor="ctr"/>
              <a:lstStyle/>
              <a:p>
                <a:endParaRPr lang="zh-CN" altLang="en-US"/>
              </a:p>
            </p:txBody>
          </p:sp>
          <p:sp>
            <p:nvSpPr>
              <p:cNvPr id="214040" name="Line 42"/>
              <p:cNvSpPr>
                <a:spLocks noChangeShapeType="1"/>
              </p:cNvSpPr>
              <p:nvPr/>
            </p:nvSpPr>
            <p:spPr bwMode="auto">
              <a:xfrm>
                <a:off x="3432" y="2304"/>
                <a:ext cx="0" cy="336"/>
              </a:xfrm>
              <a:prstGeom prst="line">
                <a:avLst/>
              </a:prstGeom>
              <a:noFill/>
              <a:ln w="31750">
                <a:solidFill>
                  <a:srgbClr val="777777"/>
                </a:solidFill>
                <a:prstDash val="sysDot"/>
                <a:round/>
                <a:headEnd type="none" w="sm" len="sm"/>
                <a:tailEnd type="none" w="med" len="lg"/>
              </a:ln>
              <a:effectLst>
                <a:prstShdw prst="shdw17" dist="17961" dir="13500000">
                  <a:srgbClr val="474747"/>
                </a:prstShdw>
              </a:effectLst>
            </p:spPr>
            <p:txBody>
              <a:bodyPr wrap="none"/>
              <a:lstStyle/>
              <a:p>
                <a:endParaRPr lang="zh-CN" altLang="en-US"/>
              </a:p>
            </p:txBody>
          </p:sp>
          <p:sp>
            <p:nvSpPr>
              <p:cNvPr id="214041" name="Text Box 43"/>
              <p:cNvSpPr txBox="1">
                <a:spLocks noChangeArrowheads="1"/>
              </p:cNvSpPr>
              <p:nvPr/>
            </p:nvSpPr>
            <p:spPr bwMode="auto">
              <a:xfrm>
                <a:off x="3046" y="2280"/>
                <a:ext cx="384" cy="365"/>
              </a:xfrm>
              <a:prstGeom prst="rect">
                <a:avLst/>
              </a:prstGeom>
              <a:noFill/>
              <a:ln w="31750" cap="sq">
                <a:noFill/>
                <a:miter lim="800000"/>
                <a:headEnd type="none" w="sm" len="sm"/>
                <a:tailEnd type="none" w="med" len="lg"/>
              </a:ln>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D</a:t>
                </a:r>
              </a:p>
            </p:txBody>
          </p:sp>
        </p:grpSp>
        <p:grpSp>
          <p:nvGrpSpPr>
            <p:cNvPr id="14" name="Group 44"/>
            <p:cNvGrpSpPr>
              <a:grpSpLocks/>
            </p:cNvGrpSpPr>
            <p:nvPr/>
          </p:nvGrpSpPr>
          <p:grpSpPr bwMode="auto">
            <a:xfrm>
              <a:off x="4032" y="2880"/>
              <a:ext cx="816" cy="365"/>
              <a:chOff x="3024" y="2280"/>
              <a:chExt cx="816" cy="365"/>
            </a:xfrm>
          </p:grpSpPr>
          <p:sp>
            <p:nvSpPr>
              <p:cNvPr id="214036" name="Rectangle 45"/>
              <p:cNvSpPr>
                <a:spLocks noChangeArrowheads="1"/>
              </p:cNvSpPr>
              <p:nvPr/>
            </p:nvSpPr>
            <p:spPr bwMode="auto">
              <a:xfrm>
                <a:off x="3024" y="2304"/>
                <a:ext cx="816" cy="336"/>
              </a:xfrm>
              <a:prstGeom prst="rect">
                <a:avLst/>
              </a:prstGeom>
              <a:gradFill rotWithShape="0">
                <a:gsLst>
                  <a:gs pos="0">
                    <a:srgbClr val="6C6C6C"/>
                  </a:gs>
                  <a:gs pos="50000">
                    <a:srgbClr val="EAEAEA"/>
                  </a:gs>
                  <a:gs pos="100000">
                    <a:srgbClr val="6C6C6C"/>
                  </a:gs>
                </a:gsLst>
                <a:lin ang="2700000" scaled="1"/>
              </a:gradFill>
              <a:ln w="31750">
                <a:solidFill>
                  <a:srgbClr val="777777"/>
                </a:solidFill>
                <a:miter lim="800000"/>
                <a:headEnd type="none" w="sm" len="sm"/>
                <a:tailEnd type="none" w="med" len="lg"/>
              </a:ln>
              <a:effectLst>
                <a:prstShdw prst="shdw17" dist="17961" dir="13500000">
                  <a:srgbClr val="474747"/>
                </a:prstShdw>
              </a:effectLst>
            </p:spPr>
            <p:txBody>
              <a:bodyPr wrap="none" anchor="ctr"/>
              <a:lstStyle/>
              <a:p>
                <a:endParaRPr lang="zh-CN" altLang="en-US"/>
              </a:p>
            </p:txBody>
          </p:sp>
          <p:sp>
            <p:nvSpPr>
              <p:cNvPr id="214037" name="Line 46"/>
              <p:cNvSpPr>
                <a:spLocks noChangeShapeType="1"/>
              </p:cNvSpPr>
              <p:nvPr/>
            </p:nvSpPr>
            <p:spPr bwMode="auto">
              <a:xfrm>
                <a:off x="3432" y="2304"/>
                <a:ext cx="0" cy="336"/>
              </a:xfrm>
              <a:prstGeom prst="line">
                <a:avLst/>
              </a:prstGeom>
              <a:noFill/>
              <a:ln w="31750">
                <a:solidFill>
                  <a:srgbClr val="777777"/>
                </a:solidFill>
                <a:prstDash val="sysDot"/>
                <a:round/>
                <a:headEnd type="none" w="sm" len="sm"/>
                <a:tailEnd type="none" w="med" len="lg"/>
              </a:ln>
              <a:effectLst>
                <a:prstShdw prst="shdw17" dist="17961" dir="13500000">
                  <a:srgbClr val="474747"/>
                </a:prstShdw>
              </a:effectLst>
            </p:spPr>
            <p:txBody>
              <a:bodyPr wrap="none"/>
              <a:lstStyle/>
              <a:p>
                <a:endParaRPr lang="zh-CN" altLang="en-US"/>
              </a:p>
            </p:txBody>
          </p:sp>
          <p:sp>
            <p:nvSpPr>
              <p:cNvPr id="214038" name="Text Box 47"/>
              <p:cNvSpPr txBox="1">
                <a:spLocks noChangeArrowheads="1"/>
              </p:cNvSpPr>
              <p:nvPr/>
            </p:nvSpPr>
            <p:spPr bwMode="auto">
              <a:xfrm>
                <a:off x="3046" y="2280"/>
                <a:ext cx="384" cy="365"/>
              </a:xfrm>
              <a:prstGeom prst="rect">
                <a:avLst/>
              </a:prstGeom>
              <a:noFill/>
              <a:ln w="31750" cap="sq">
                <a:noFill/>
                <a:miter lim="800000"/>
                <a:headEnd type="none" w="sm" len="sm"/>
                <a:tailEnd type="none" w="med" len="lg"/>
              </a:ln>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F</a:t>
                </a:r>
              </a:p>
            </p:txBody>
          </p:sp>
        </p:grpSp>
        <p:grpSp>
          <p:nvGrpSpPr>
            <p:cNvPr id="15" name="Group 48"/>
            <p:cNvGrpSpPr>
              <a:grpSpLocks/>
            </p:cNvGrpSpPr>
            <p:nvPr/>
          </p:nvGrpSpPr>
          <p:grpSpPr bwMode="auto">
            <a:xfrm>
              <a:off x="2832" y="2880"/>
              <a:ext cx="816" cy="365"/>
              <a:chOff x="3024" y="2280"/>
              <a:chExt cx="816" cy="365"/>
            </a:xfrm>
          </p:grpSpPr>
          <p:sp>
            <p:nvSpPr>
              <p:cNvPr id="214033" name="Rectangle 49"/>
              <p:cNvSpPr>
                <a:spLocks noChangeArrowheads="1"/>
              </p:cNvSpPr>
              <p:nvPr/>
            </p:nvSpPr>
            <p:spPr bwMode="auto">
              <a:xfrm>
                <a:off x="3024" y="2304"/>
                <a:ext cx="816" cy="336"/>
              </a:xfrm>
              <a:prstGeom prst="rect">
                <a:avLst/>
              </a:prstGeom>
              <a:gradFill rotWithShape="0">
                <a:gsLst>
                  <a:gs pos="0">
                    <a:srgbClr val="6C6C6C"/>
                  </a:gs>
                  <a:gs pos="50000">
                    <a:srgbClr val="EAEAEA"/>
                  </a:gs>
                  <a:gs pos="100000">
                    <a:srgbClr val="6C6C6C"/>
                  </a:gs>
                </a:gsLst>
                <a:lin ang="2700000" scaled="1"/>
              </a:gradFill>
              <a:ln w="31750">
                <a:solidFill>
                  <a:srgbClr val="777777"/>
                </a:solidFill>
                <a:miter lim="800000"/>
                <a:headEnd type="none" w="sm" len="sm"/>
                <a:tailEnd type="none" w="med" len="lg"/>
              </a:ln>
              <a:effectLst>
                <a:prstShdw prst="shdw17" dist="17961" dir="13500000">
                  <a:srgbClr val="474747"/>
                </a:prstShdw>
              </a:effectLst>
            </p:spPr>
            <p:txBody>
              <a:bodyPr wrap="none" anchor="ctr"/>
              <a:lstStyle/>
              <a:p>
                <a:endParaRPr lang="zh-CN" altLang="en-US"/>
              </a:p>
            </p:txBody>
          </p:sp>
          <p:sp>
            <p:nvSpPr>
              <p:cNvPr id="214034" name="Line 50"/>
              <p:cNvSpPr>
                <a:spLocks noChangeShapeType="1"/>
              </p:cNvSpPr>
              <p:nvPr/>
            </p:nvSpPr>
            <p:spPr bwMode="auto">
              <a:xfrm>
                <a:off x="3432" y="2304"/>
                <a:ext cx="0" cy="336"/>
              </a:xfrm>
              <a:prstGeom prst="line">
                <a:avLst/>
              </a:prstGeom>
              <a:noFill/>
              <a:ln w="31750">
                <a:solidFill>
                  <a:srgbClr val="777777"/>
                </a:solidFill>
                <a:prstDash val="sysDot"/>
                <a:round/>
                <a:headEnd type="none" w="sm" len="sm"/>
                <a:tailEnd type="none" w="med" len="lg"/>
              </a:ln>
              <a:effectLst>
                <a:prstShdw prst="shdw17" dist="17961" dir="13500000">
                  <a:srgbClr val="474747"/>
                </a:prstShdw>
              </a:effectLst>
            </p:spPr>
            <p:txBody>
              <a:bodyPr wrap="none"/>
              <a:lstStyle/>
              <a:p>
                <a:endParaRPr lang="zh-CN" altLang="en-US"/>
              </a:p>
            </p:txBody>
          </p:sp>
          <p:sp>
            <p:nvSpPr>
              <p:cNvPr id="214035" name="Text Box 51"/>
              <p:cNvSpPr txBox="1">
                <a:spLocks noChangeArrowheads="1"/>
              </p:cNvSpPr>
              <p:nvPr/>
            </p:nvSpPr>
            <p:spPr bwMode="auto">
              <a:xfrm>
                <a:off x="3046" y="2280"/>
                <a:ext cx="384" cy="365"/>
              </a:xfrm>
              <a:prstGeom prst="rect">
                <a:avLst/>
              </a:prstGeom>
              <a:noFill/>
              <a:ln w="31750" cap="sq">
                <a:noFill/>
                <a:miter lim="800000"/>
                <a:headEnd type="none" w="sm" len="sm"/>
                <a:tailEnd type="none" w="med" len="lg"/>
              </a:ln>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E</a:t>
                </a:r>
              </a:p>
            </p:txBody>
          </p:sp>
        </p:grpSp>
        <p:sp>
          <p:nvSpPr>
            <p:cNvPr id="214027" name="Line 52"/>
            <p:cNvSpPr>
              <a:spLocks noChangeShapeType="1"/>
            </p:cNvSpPr>
            <p:nvPr/>
          </p:nvSpPr>
          <p:spPr bwMode="auto">
            <a:xfrm flipV="1">
              <a:off x="2976" y="1440"/>
              <a:ext cx="624" cy="768"/>
            </a:xfrm>
            <a:prstGeom prst="line">
              <a:avLst/>
            </a:prstGeom>
            <a:noFill/>
            <a:ln w="31750" cap="sq">
              <a:solidFill>
                <a:srgbClr val="5F5F5F"/>
              </a:solidFill>
              <a:round/>
              <a:headEnd type="none" w="sm" len="sm"/>
              <a:tailEnd type="triangle" w="med" len="lg"/>
            </a:ln>
          </p:spPr>
          <p:txBody>
            <a:bodyPr wrap="none"/>
            <a:lstStyle/>
            <a:p>
              <a:endParaRPr lang="zh-CN" altLang="en-US"/>
            </a:p>
          </p:txBody>
        </p:sp>
        <p:sp>
          <p:nvSpPr>
            <p:cNvPr id="214028" name="Line 53"/>
            <p:cNvSpPr>
              <a:spLocks noChangeShapeType="1"/>
            </p:cNvSpPr>
            <p:nvPr/>
          </p:nvSpPr>
          <p:spPr bwMode="auto">
            <a:xfrm flipH="1" flipV="1">
              <a:off x="3792" y="1440"/>
              <a:ext cx="240" cy="768"/>
            </a:xfrm>
            <a:prstGeom prst="line">
              <a:avLst/>
            </a:prstGeom>
            <a:noFill/>
            <a:ln w="31750" cap="sq">
              <a:solidFill>
                <a:srgbClr val="5F5F5F"/>
              </a:solidFill>
              <a:round/>
              <a:headEnd type="none" w="sm" len="sm"/>
              <a:tailEnd type="triangle" w="med" len="lg"/>
            </a:ln>
          </p:spPr>
          <p:txBody>
            <a:bodyPr wrap="none"/>
            <a:lstStyle/>
            <a:p>
              <a:endParaRPr lang="zh-CN" altLang="en-US"/>
            </a:p>
          </p:txBody>
        </p:sp>
        <p:sp>
          <p:nvSpPr>
            <p:cNvPr id="214029" name="Line 54"/>
            <p:cNvSpPr>
              <a:spLocks noChangeShapeType="1"/>
            </p:cNvSpPr>
            <p:nvPr/>
          </p:nvSpPr>
          <p:spPr bwMode="auto">
            <a:xfrm flipH="1" flipV="1">
              <a:off x="4080" y="1440"/>
              <a:ext cx="912" cy="768"/>
            </a:xfrm>
            <a:prstGeom prst="line">
              <a:avLst/>
            </a:prstGeom>
            <a:noFill/>
            <a:ln w="31750" cap="sq">
              <a:solidFill>
                <a:srgbClr val="5F5F5F"/>
              </a:solidFill>
              <a:round/>
              <a:headEnd type="none" w="sm" len="sm"/>
              <a:tailEnd type="triangle" w="med" len="lg"/>
            </a:ln>
          </p:spPr>
          <p:txBody>
            <a:bodyPr wrap="none"/>
            <a:lstStyle/>
            <a:p>
              <a:endParaRPr lang="zh-CN" altLang="en-US"/>
            </a:p>
          </p:txBody>
        </p:sp>
        <p:sp>
          <p:nvSpPr>
            <p:cNvPr id="214030" name="Line 55"/>
            <p:cNvSpPr>
              <a:spLocks noChangeShapeType="1"/>
            </p:cNvSpPr>
            <p:nvPr/>
          </p:nvSpPr>
          <p:spPr bwMode="auto">
            <a:xfrm flipV="1">
              <a:off x="3408" y="2352"/>
              <a:ext cx="192" cy="720"/>
            </a:xfrm>
            <a:prstGeom prst="line">
              <a:avLst/>
            </a:prstGeom>
            <a:noFill/>
            <a:ln w="31750" cap="sq">
              <a:solidFill>
                <a:srgbClr val="5F5F5F"/>
              </a:solidFill>
              <a:round/>
              <a:headEnd type="none" w="sm" len="sm"/>
              <a:tailEnd type="triangle" w="med" len="lg"/>
            </a:ln>
          </p:spPr>
          <p:txBody>
            <a:bodyPr wrap="none"/>
            <a:lstStyle/>
            <a:p>
              <a:endParaRPr lang="zh-CN" altLang="en-US"/>
            </a:p>
          </p:txBody>
        </p:sp>
        <p:sp>
          <p:nvSpPr>
            <p:cNvPr id="214031" name="Line 56"/>
            <p:cNvSpPr>
              <a:spLocks noChangeShapeType="1"/>
            </p:cNvSpPr>
            <p:nvPr/>
          </p:nvSpPr>
          <p:spPr bwMode="auto">
            <a:xfrm flipH="1" flipV="1">
              <a:off x="3984" y="2352"/>
              <a:ext cx="672" cy="720"/>
            </a:xfrm>
            <a:prstGeom prst="line">
              <a:avLst/>
            </a:prstGeom>
            <a:noFill/>
            <a:ln w="31750" cap="sq">
              <a:solidFill>
                <a:srgbClr val="5F5F5F"/>
              </a:solidFill>
              <a:round/>
              <a:headEnd type="none" w="sm" len="sm"/>
              <a:tailEnd type="triangle" w="med" len="lg"/>
            </a:ln>
          </p:spPr>
          <p:txBody>
            <a:bodyPr wrap="none"/>
            <a:lstStyle/>
            <a:p>
              <a:endParaRPr lang="zh-CN" altLang="en-US"/>
            </a:p>
          </p:txBody>
        </p:sp>
        <p:sp>
          <p:nvSpPr>
            <p:cNvPr id="214032" name="Rectangle 57"/>
            <p:cNvSpPr>
              <a:spLocks noChangeArrowheads="1"/>
            </p:cNvSpPr>
            <p:nvPr/>
          </p:nvSpPr>
          <p:spPr bwMode="auto">
            <a:xfrm>
              <a:off x="3840" y="1104"/>
              <a:ext cx="342" cy="327"/>
            </a:xfrm>
            <a:prstGeom prst="rect">
              <a:avLst/>
            </a:prstGeom>
            <a:noFill/>
            <a:ln w="31750" cap="sq">
              <a:noFill/>
              <a:miter lim="800000"/>
              <a:headEnd type="none" w="sm" len="sm"/>
              <a:tailEnd type="none" w="med" len="lg"/>
            </a:ln>
          </p:spPr>
          <p:txBody>
            <a:bodyPr wrap="none">
              <a:spAutoFit/>
            </a:bodyPr>
            <a:lstStyle/>
            <a:p>
              <a:pPr eaLnBrk="1" hangingPunct="1"/>
              <a:r>
                <a:rPr kumimoji="1" lang="en-US" altLang="zh-CN" sz="2800" b="1">
                  <a:latin typeface="Times New Roman" pitchFamily="18" charset="0"/>
                  <a:ea typeface="幼圆" pitchFamily="49" charset="-122"/>
                </a:rPr>
                <a:t>∧</a:t>
              </a: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ppt_h/2"/>
                                          </p:val>
                                        </p:tav>
                                        <p:tav tm="100000">
                                          <p:val>
                                            <p:strVal val="#ppt_y"/>
                                          </p:val>
                                        </p:tav>
                                      </p:tavLst>
                                    </p:anim>
                                    <p:anim calcmode="lin" valueType="num">
                                      <p:cBhvr>
                                        <p:cTn id="15" dur="500" fill="hold"/>
                                        <p:tgtEl>
                                          <p:spTgt spid="9"/>
                                        </p:tgtEl>
                                        <p:attrNameLst>
                                          <p:attrName>ppt_w</p:attrName>
                                        </p:attrNameLst>
                                      </p:cBhvr>
                                      <p:tavLst>
                                        <p:tav tm="0">
                                          <p:val>
                                            <p:strVal val="#ppt_w"/>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31800" y="296863"/>
            <a:ext cx="3311525" cy="666750"/>
          </a:xfrm>
          <a:noFill/>
        </p:spPr>
        <p:txBody>
          <a:bodyPr/>
          <a:lstStyle/>
          <a:p>
            <a:pPr algn="l"/>
            <a:r>
              <a:rPr lang="en-US" altLang="zh-CN" sz="3200" b="1" smtClean="0">
                <a:ea typeface="宋体" pitchFamily="2" charset="-122"/>
              </a:rPr>
              <a:t>(2) </a:t>
            </a:r>
            <a:r>
              <a:rPr lang="zh-CN" altLang="en-US" sz="3200" b="1" smtClean="0">
                <a:ea typeface="宋体" pitchFamily="2" charset="-122"/>
              </a:rPr>
              <a:t>儿子链表结构</a:t>
            </a:r>
          </a:p>
        </p:txBody>
      </p:sp>
      <p:grpSp>
        <p:nvGrpSpPr>
          <p:cNvPr id="2" name="Group 3"/>
          <p:cNvGrpSpPr>
            <a:grpSpLocks/>
          </p:cNvGrpSpPr>
          <p:nvPr/>
        </p:nvGrpSpPr>
        <p:grpSpPr bwMode="auto">
          <a:xfrm>
            <a:off x="719138" y="1125538"/>
            <a:ext cx="3581400" cy="3505200"/>
            <a:chOff x="720" y="1392"/>
            <a:chExt cx="2256" cy="2208"/>
          </a:xfrm>
        </p:grpSpPr>
        <p:sp>
          <p:nvSpPr>
            <p:cNvPr id="215106" name="Oval 4"/>
            <p:cNvSpPr>
              <a:spLocks noChangeArrowheads="1"/>
            </p:cNvSpPr>
            <p:nvPr/>
          </p:nvSpPr>
          <p:spPr bwMode="auto">
            <a:xfrm>
              <a:off x="1056" y="2016"/>
              <a:ext cx="336" cy="336"/>
            </a:xfrm>
            <a:prstGeom prst="ellipse">
              <a:avLst/>
            </a:prstGeom>
            <a:noFill/>
            <a:ln w="9525">
              <a:solidFill>
                <a:schemeClr val="tx1"/>
              </a:solidFill>
              <a:round/>
              <a:headEnd/>
              <a:tailEnd/>
            </a:ln>
          </p:spPr>
          <p:txBody>
            <a:bodyPr wrap="none" anchor="ctr"/>
            <a:lstStyle/>
            <a:p>
              <a:endParaRPr lang="zh-CN" altLang="en-US"/>
            </a:p>
          </p:txBody>
        </p:sp>
        <p:sp>
          <p:nvSpPr>
            <p:cNvPr id="215107" name="Oval 5"/>
            <p:cNvSpPr>
              <a:spLocks noChangeArrowheads="1"/>
            </p:cNvSpPr>
            <p:nvPr/>
          </p:nvSpPr>
          <p:spPr bwMode="auto">
            <a:xfrm>
              <a:off x="2151" y="2016"/>
              <a:ext cx="336" cy="336"/>
            </a:xfrm>
            <a:prstGeom prst="ellipse">
              <a:avLst/>
            </a:prstGeom>
            <a:noFill/>
            <a:ln w="9525">
              <a:solidFill>
                <a:schemeClr val="tx1"/>
              </a:solidFill>
              <a:round/>
              <a:headEnd/>
              <a:tailEnd/>
            </a:ln>
          </p:spPr>
          <p:txBody>
            <a:bodyPr wrap="none" anchor="ctr"/>
            <a:lstStyle/>
            <a:p>
              <a:endParaRPr lang="zh-CN" altLang="en-US"/>
            </a:p>
          </p:txBody>
        </p:sp>
        <p:sp>
          <p:nvSpPr>
            <p:cNvPr id="215108" name="Oval 6"/>
            <p:cNvSpPr>
              <a:spLocks noChangeArrowheads="1"/>
            </p:cNvSpPr>
            <p:nvPr/>
          </p:nvSpPr>
          <p:spPr bwMode="auto">
            <a:xfrm>
              <a:off x="1344" y="2640"/>
              <a:ext cx="336" cy="336"/>
            </a:xfrm>
            <a:prstGeom prst="ellipse">
              <a:avLst/>
            </a:prstGeom>
            <a:noFill/>
            <a:ln w="9525">
              <a:solidFill>
                <a:schemeClr val="tx1"/>
              </a:solidFill>
              <a:round/>
              <a:headEnd/>
              <a:tailEnd/>
            </a:ln>
          </p:spPr>
          <p:txBody>
            <a:bodyPr wrap="none" anchor="ctr"/>
            <a:lstStyle/>
            <a:p>
              <a:endParaRPr lang="zh-CN" altLang="en-US"/>
            </a:p>
          </p:txBody>
        </p:sp>
        <p:sp>
          <p:nvSpPr>
            <p:cNvPr id="215109" name="Oval 7"/>
            <p:cNvSpPr>
              <a:spLocks noChangeArrowheads="1"/>
            </p:cNvSpPr>
            <p:nvPr/>
          </p:nvSpPr>
          <p:spPr bwMode="auto">
            <a:xfrm>
              <a:off x="720" y="2640"/>
              <a:ext cx="336" cy="336"/>
            </a:xfrm>
            <a:prstGeom prst="ellipse">
              <a:avLst/>
            </a:prstGeom>
            <a:noFill/>
            <a:ln w="9525">
              <a:solidFill>
                <a:schemeClr val="tx1"/>
              </a:solidFill>
              <a:round/>
              <a:headEnd/>
              <a:tailEnd/>
            </a:ln>
          </p:spPr>
          <p:txBody>
            <a:bodyPr wrap="none" anchor="ctr"/>
            <a:lstStyle/>
            <a:p>
              <a:endParaRPr lang="zh-CN" altLang="en-US"/>
            </a:p>
          </p:txBody>
        </p:sp>
        <p:sp>
          <p:nvSpPr>
            <p:cNvPr id="215110" name="Oval 8"/>
            <p:cNvSpPr>
              <a:spLocks noChangeArrowheads="1"/>
            </p:cNvSpPr>
            <p:nvPr/>
          </p:nvSpPr>
          <p:spPr bwMode="auto">
            <a:xfrm>
              <a:off x="2160" y="2639"/>
              <a:ext cx="336" cy="336"/>
            </a:xfrm>
            <a:prstGeom prst="ellipse">
              <a:avLst/>
            </a:prstGeom>
            <a:noFill/>
            <a:ln w="9525">
              <a:solidFill>
                <a:schemeClr val="tx1"/>
              </a:solidFill>
              <a:round/>
              <a:headEnd/>
              <a:tailEnd/>
            </a:ln>
          </p:spPr>
          <p:txBody>
            <a:bodyPr wrap="none" anchor="ctr"/>
            <a:lstStyle/>
            <a:p>
              <a:endParaRPr lang="zh-CN" altLang="en-US"/>
            </a:p>
          </p:txBody>
        </p:sp>
        <p:cxnSp>
          <p:nvCxnSpPr>
            <p:cNvPr id="215111" name="AutoShape 9"/>
            <p:cNvCxnSpPr>
              <a:cxnSpLocks noChangeShapeType="1"/>
              <a:stCxn id="215135" idx="3"/>
              <a:endCxn id="215106" idx="7"/>
            </p:cNvCxnSpPr>
            <p:nvPr/>
          </p:nvCxnSpPr>
          <p:spPr bwMode="auto">
            <a:xfrm flipH="1">
              <a:off x="1343" y="1679"/>
              <a:ext cx="345" cy="386"/>
            </a:xfrm>
            <a:prstGeom prst="straightConnector1">
              <a:avLst/>
            </a:prstGeom>
            <a:noFill/>
            <a:ln w="9525">
              <a:solidFill>
                <a:schemeClr val="tx1"/>
              </a:solidFill>
              <a:round/>
              <a:headEnd/>
              <a:tailEnd type="triangle" w="med" len="med"/>
            </a:ln>
          </p:spPr>
        </p:cxnSp>
        <p:cxnSp>
          <p:nvCxnSpPr>
            <p:cNvPr id="215112" name="AutoShape 10"/>
            <p:cNvCxnSpPr>
              <a:cxnSpLocks noChangeShapeType="1"/>
              <a:stCxn id="215106" idx="3"/>
              <a:endCxn id="215109" idx="0"/>
            </p:cNvCxnSpPr>
            <p:nvPr/>
          </p:nvCxnSpPr>
          <p:spPr bwMode="auto">
            <a:xfrm flipH="1">
              <a:off x="888" y="2303"/>
              <a:ext cx="217" cy="337"/>
            </a:xfrm>
            <a:prstGeom prst="straightConnector1">
              <a:avLst/>
            </a:prstGeom>
            <a:noFill/>
            <a:ln w="9525">
              <a:solidFill>
                <a:schemeClr val="tx1"/>
              </a:solidFill>
              <a:round/>
              <a:headEnd/>
              <a:tailEnd type="triangle" w="med" len="med"/>
            </a:ln>
          </p:spPr>
        </p:cxnSp>
        <p:cxnSp>
          <p:nvCxnSpPr>
            <p:cNvPr id="215113" name="AutoShape 11"/>
            <p:cNvCxnSpPr>
              <a:cxnSpLocks noChangeShapeType="1"/>
              <a:stCxn id="215106" idx="5"/>
              <a:endCxn id="215108" idx="0"/>
            </p:cNvCxnSpPr>
            <p:nvPr/>
          </p:nvCxnSpPr>
          <p:spPr bwMode="auto">
            <a:xfrm>
              <a:off x="1343" y="2303"/>
              <a:ext cx="169" cy="337"/>
            </a:xfrm>
            <a:prstGeom prst="straightConnector1">
              <a:avLst/>
            </a:prstGeom>
            <a:noFill/>
            <a:ln w="9525">
              <a:solidFill>
                <a:schemeClr val="tx1"/>
              </a:solidFill>
              <a:round/>
              <a:headEnd/>
              <a:tailEnd type="triangle" w="med" len="med"/>
            </a:ln>
          </p:spPr>
        </p:cxnSp>
        <p:cxnSp>
          <p:nvCxnSpPr>
            <p:cNvPr id="215114" name="AutoShape 12"/>
            <p:cNvCxnSpPr>
              <a:cxnSpLocks noChangeShapeType="1"/>
              <a:stCxn id="215135" idx="5"/>
              <a:endCxn id="215121" idx="0"/>
            </p:cNvCxnSpPr>
            <p:nvPr/>
          </p:nvCxnSpPr>
          <p:spPr bwMode="auto">
            <a:xfrm>
              <a:off x="1926" y="1679"/>
              <a:ext cx="395" cy="337"/>
            </a:xfrm>
            <a:prstGeom prst="straightConnector1">
              <a:avLst/>
            </a:prstGeom>
            <a:noFill/>
            <a:ln w="9525">
              <a:solidFill>
                <a:schemeClr val="tx1"/>
              </a:solidFill>
              <a:round/>
              <a:headEnd/>
              <a:tailEnd type="triangle" w="med" len="med"/>
            </a:ln>
          </p:spPr>
        </p:cxnSp>
        <p:cxnSp>
          <p:nvCxnSpPr>
            <p:cNvPr id="215115" name="AutoShape 13"/>
            <p:cNvCxnSpPr>
              <a:cxnSpLocks noChangeShapeType="1"/>
              <a:stCxn id="215107" idx="4"/>
              <a:endCxn id="215110" idx="0"/>
            </p:cNvCxnSpPr>
            <p:nvPr/>
          </p:nvCxnSpPr>
          <p:spPr bwMode="auto">
            <a:xfrm>
              <a:off x="2319" y="2352"/>
              <a:ext cx="9" cy="287"/>
            </a:xfrm>
            <a:prstGeom prst="straightConnector1">
              <a:avLst/>
            </a:prstGeom>
            <a:noFill/>
            <a:ln w="9525">
              <a:solidFill>
                <a:schemeClr val="tx1"/>
              </a:solidFill>
              <a:round/>
              <a:headEnd/>
              <a:tailEnd type="triangle" w="med" len="med"/>
            </a:ln>
          </p:spPr>
        </p:cxnSp>
        <p:grpSp>
          <p:nvGrpSpPr>
            <p:cNvPr id="3" name="Group 14"/>
            <p:cNvGrpSpPr>
              <a:grpSpLocks/>
            </p:cNvGrpSpPr>
            <p:nvPr/>
          </p:nvGrpSpPr>
          <p:grpSpPr bwMode="auto">
            <a:xfrm>
              <a:off x="1639" y="1392"/>
              <a:ext cx="336" cy="336"/>
              <a:chOff x="1819" y="1344"/>
              <a:chExt cx="336" cy="336"/>
            </a:xfrm>
          </p:grpSpPr>
          <p:sp>
            <p:nvSpPr>
              <p:cNvPr id="215135" name="Oval 15"/>
              <p:cNvSpPr>
                <a:spLocks noChangeArrowheads="1"/>
              </p:cNvSpPr>
              <p:nvPr/>
            </p:nvSpPr>
            <p:spPr bwMode="auto">
              <a:xfrm>
                <a:off x="1819" y="1344"/>
                <a:ext cx="336" cy="336"/>
              </a:xfrm>
              <a:prstGeom prst="ellipse">
                <a:avLst/>
              </a:prstGeom>
              <a:noFill/>
              <a:ln w="9525">
                <a:solidFill>
                  <a:schemeClr val="tx1"/>
                </a:solidFill>
                <a:round/>
                <a:headEnd/>
                <a:tailEnd/>
              </a:ln>
            </p:spPr>
            <p:txBody>
              <a:bodyPr wrap="none" anchor="ctr"/>
              <a:lstStyle/>
              <a:p>
                <a:endParaRPr lang="zh-CN" altLang="en-US"/>
              </a:p>
            </p:txBody>
          </p:sp>
          <p:sp>
            <p:nvSpPr>
              <p:cNvPr id="215136" name="Text Box 16"/>
              <p:cNvSpPr txBox="1">
                <a:spLocks noChangeArrowheads="1"/>
              </p:cNvSpPr>
              <p:nvPr/>
            </p:nvSpPr>
            <p:spPr bwMode="auto">
              <a:xfrm>
                <a:off x="1867" y="1344"/>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R</a:t>
                </a:r>
              </a:p>
            </p:txBody>
          </p:sp>
        </p:grpSp>
        <p:sp>
          <p:nvSpPr>
            <p:cNvPr id="215117" name="Text Box 17"/>
            <p:cNvSpPr txBox="1">
              <a:spLocks noChangeArrowheads="1"/>
            </p:cNvSpPr>
            <p:nvPr/>
          </p:nvSpPr>
          <p:spPr bwMode="auto">
            <a:xfrm>
              <a:off x="1104" y="2016"/>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A</a:t>
              </a:r>
            </a:p>
          </p:txBody>
        </p:sp>
        <p:sp>
          <p:nvSpPr>
            <p:cNvPr id="215118" name="Text Box 18"/>
            <p:cNvSpPr txBox="1">
              <a:spLocks noChangeArrowheads="1"/>
            </p:cNvSpPr>
            <p:nvPr/>
          </p:nvSpPr>
          <p:spPr bwMode="auto">
            <a:xfrm>
              <a:off x="768" y="2640"/>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D</a:t>
              </a:r>
            </a:p>
          </p:txBody>
        </p:sp>
        <p:sp>
          <p:nvSpPr>
            <p:cNvPr id="215119" name="Text Box 19"/>
            <p:cNvSpPr txBox="1">
              <a:spLocks noChangeArrowheads="1"/>
            </p:cNvSpPr>
            <p:nvPr/>
          </p:nvSpPr>
          <p:spPr bwMode="auto">
            <a:xfrm>
              <a:off x="1392" y="2640"/>
              <a:ext cx="244"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E</a:t>
              </a:r>
            </a:p>
          </p:txBody>
        </p:sp>
        <p:sp>
          <p:nvSpPr>
            <p:cNvPr id="215120" name="Text Box 20"/>
            <p:cNvSpPr txBox="1">
              <a:spLocks noChangeArrowheads="1"/>
            </p:cNvSpPr>
            <p:nvPr/>
          </p:nvSpPr>
          <p:spPr bwMode="auto">
            <a:xfrm>
              <a:off x="2208" y="2639"/>
              <a:ext cx="233"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F</a:t>
              </a:r>
            </a:p>
          </p:txBody>
        </p:sp>
        <p:sp>
          <p:nvSpPr>
            <p:cNvPr id="215121" name="Text Box 21"/>
            <p:cNvSpPr txBox="1">
              <a:spLocks noChangeArrowheads="1"/>
            </p:cNvSpPr>
            <p:nvPr/>
          </p:nvSpPr>
          <p:spPr bwMode="auto">
            <a:xfrm>
              <a:off x="2199" y="2016"/>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C</a:t>
              </a:r>
            </a:p>
          </p:txBody>
        </p:sp>
        <p:grpSp>
          <p:nvGrpSpPr>
            <p:cNvPr id="4" name="Group 22"/>
            <p:cNvGrpSpPr>
              <a:grpSpLocks/>
            </p:cNvGrpSpPr>
            <p:nvPr/>
          </p:nvGrpSpPr>
          <p:grpSpPr bwMode="auto">
            <a:xfrm>
              <a:off x="1644" y="2016"/>
              <a:ext cx="336" cy="336"/>
              <a:chOff x="1819" y="1344"/>
              <a:chExt cx="336" cy="336"/>
            </a:xfrm>
          </p:grpSpPr>
          <p:sp>
            <p:nvSpPr>
              <p:cNvPr id="215133" name="Oval 23"/>
              <p:cNvSpPr>
                <a:spLocks noChangeArrowheads="1"/>
              </p:cNvSpPr>
              <p:nvPr/>
            </p:nvSpPr>
            <p:spPr bwMode="auto">
              <a:xfrm>
                <a:off x="1819" y="1344"/>
                <a:ext cx="336" cy="336"/>
              </a:xfrm>
              <a:prstGeom prst="ellipse">
                <a:avLst/>
              </a:prstGeom>
              <a:noFill/>
              <a:ln w="9525">
                <a:solidFill>
                  <a:schemeClr val="tx1"/>
                </a:solidFill>
                <a:round/>
                <a:headEnd/>
                <a:tailEnd/>
              </a:ln>
            </p:spPr>
            <p:txBody>
              <a:bodyPr wrap="none" anchor="ctr"/>
              <a:lstStyle/>
              <a:p>
                <a:endParaRPr lang="zh-CN" altLang="en-US"/>
              </a:p>
            </p:txBody>
          </p:sp>
          <p:sp>
            <p:nvSpPr>
              <p:cNvPr id="215134" name="Text Box 24"/>
              <p:cNvSpPr txBox="1">
                <a:spLocks noChangeArrowheads="1"/>
              </p:cNvSpPr>
              <p:nvPr/>
            </p:nvSpPr>
            <p:spPr bwMode="auto">
              <a:xfrm>
                <a:off x="1867" y="1344"/>
                <a:ext cx="244"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B</a:t>
                </a:r>
              </a:p>
            </p:txBody>
          </p:sp>
        </p:grpSp>
        <p:cxnSp>
          <p:nvCxnSpPr>
            <p:cNvPr id="215123" name="AutoShape 25"/>
            <p:cNvCxnSpPr>
              <a:cxnSpLocks noChangeShapeType="1"/>
              <a:stCxn id="215135" idx="4"/>
              <a:endCxn id="215134" idx="0"/>
            </p:cNvCxnSpPr>
            <p:nvPr/>
          </p:nvCxnSpPr>
          <p:spPr bwMode="auto">
            <a:xfrm>
              <a:off x="1807" y="1728"/>
              <a:ext cx="7" cy="288"/>
            </a:xfrm>
            <a:prstGeom prst="straightConnector1">
              <a:avLst/>
            </a:prstGeom>
            <a:noFill/>
            <a:ln w="9525">
              <a:solidFill>
                <a:schemeClr val="tx1"/>
              </a:solidFill>
              <a:round/>
              <a:headEnd/>
              <a:tailEnd type="triangle" w="med" len="med"/>
            </a:ln>
          </p:spPr>
        </p:cxnSp>
        <p:sp>
          <p:nvSpPr>
            <p:cNvPr id="215124" name="Oval 26"/>
            <p:cNvSpPr>
              <a:spLocks noChangeArrowheads="1"/>
            </p:cNvSpPr>
            <p:nvPr/>
          </p:nvSpPr>
          <p:spPr bwMode="auto">
            <a:xfrm>
              <a:off x="2640" y="3264"/>
              <a:ext cx="336" cy="336"/>
            </a:xfrm>
            <a:prstGeom prst="ellipse">
              <a:avLst/>
            </a:prstGeom>
            <a:noFill/>
            <a:ln w="9525">
              <a:solidFill>
                <a:schemeClr val="tx1"/>
              </a:solidFill>
              <a:round/>
              <a:headEnd/>
              <a:tailEnd/>
            </a:ln>
          </p:spPr>
          <p:txBody>
            <a:bodyPr wrap="none" anchor="ctr"/>
            <a:lstStyle/>
            <a:p>
              <a:endParaRPr lang="zh-CN" altLang="en-US"/>
            </a:p>
          </p:txBody>
        </p:sp>
        <p:sp>
          <p:nvSpPr>
            <p:cNvPr id="215125" name="Oval 27"/>
            <p:cNvSpPr>
              <a:spLocks noChangeArrowheads="1"/>
            </p:cNvSpPr>
            <p:nvPr/>
          </p:nvSpPr>
          <p:spPr bwMode="auto">
            <a:xfrm>
              <a:off x="1680" y="3264"/>
              <a:ext cx="336" cy="336"/>
            </a:xfrm>
            <a:prstGeom prst="ellipse">
              <a:avLst/>
            </a:prstGeom>
            <a:noFill/>
            <a:ln w="9525">
              <a:solidFill>
                <a:schemeClr val="tx1"/>
              </a:solidFill>
              <a:round/>
              <a:headEnd/>
              <a:tailEnd/>
            </a:ln>
          </p:spPr>
          <p:txBody>
            <a:bodyPr wrap="none" anchor="ctr"/>
            <a:lstStyle/>
            <a:p>
              <a:endParaRPr lang="zh-CN" altLang="en-US"/>
            </a:p>
          </p:txBody>
        </p:sp>
        <p:sp>
          <p:nvSpPr>
            <p:cNvPr id="215126" name="Oval 28"/>
            <p:cNvSpPr>
              <a:spLocks noChangeArrowheads="1"/>
            </p:cNvSpPr>
            <p:nvPr/>
          </p:nvSpPr>
          <p:spPr bwMode="auto">
            <a:xfrm>
              <a:off x="2160" y="3263"/>
              <a:ext cx="336" cy="336"/>
            </a:xfrm>
            <a:prstGeom prst="ellipse">
              <a:avLst/>
            </a:prstGeom>
            <a:noFill/>
            <a:ln w="9525">
              <a:solidFill>
                <a:schemeClr val="tx1"/>
              </a:solidFill>
              <a:round/>
              <a:headEnd/>
              <a:tailEnd/>
            </a:ln>
          </p:spPr>
          <p:txBody>
            <a:bodyPr wrap="none" anchor="ctr"/>
            <a:lstStyle/>
            <a:p>
              <a:endParaRPr lang="zh-CN" altLang="en-US"/>
            </a:p>
          </p:txBody>
        </p:sp>
        <p:cxnSp>
          <p:nvCxnSpPr>
            <p:cNvPr id="215127" name="AutoShape 29"/>
            <p:cNvCxnSpPr>
              <a:cxnSpLocks noChangeShapeType="1"/>
              <a:stCxn id="215110" idx="3"/>
              <a:endCxn id="215125" idx="0"/>
            </p:cNvCxnSpPr>
            <p:nvPr/>
          </p:nvCxnSpPr>
          <p:spPr bwMode="auto">
            <a:xfrm flipH="1">
              <a:off x="1848" y="2926"/>
              <a:ext cx="361" cy="338"/>
            </a:xfrm>
            <a:prstGeom prst="straightConnector1">
              <a:avLst/>
            </a:prstGeom>
            <a:noFill/>
            <a:ln w="9525">
              <a:solidFill>
                <a:schemeClr val="tx1"/>
              </a:solidFill>
              <a:round/>
              <a:headEnd/>
              <a:tailEnd type="triangle" w="med" len="med"/>
            </a:ln>
          </p:spPr>
        </p:cxnSp>
        <p:cxnSp>
          <p:nvCxnSpPr>
            <p:cNvPr id="215128" name="AutoShape 30"/>
            <p:cNvCxnSpPr>
              <a:cxnSpLocks noChangeShapeType="1"/>
              <a:stCxn id="215110" idx="5"/>
              <a:endCxn id="215124" idx="0"/>
            </p:cNvCxnSpPr>
            <p:nvPr/>
          </p:nvCxnSpPr>
          <p:spPr bwMode="auto">
            <a:xfrm>
              <a:off x="2447" y="2926"/>
              <a:ext cx="361" cy="338"/>
            </a:xfrm>
            <a:prstGeom prst="straightConnector1">
              <a:avLst/>
            </a:prstGeom>
            <a:noFill/>
            <a:ln w="9525">
              <a:solidFill>
                <a:schemeClr val="tx1"/>
              </a:solidFill>
              <a:round/>
              <a:headEnd/>
              <a:tailEnd type="triangle" w="med" len="med"/>
            </a:ln>
          </p:spPr>
        </p:cxnSp>
        <p:cxnSp>
          <p:nvCxnSpPr>
            <p:cNvPr id="215129" name="AutoShape 31"/>
            <p:cNvCxnSpPr>
              <a:cxnSpLocks noChangeShapeType="1"/>
              <a:stCxn id="215110" idx="4"/>
              <a:endCxn id="215126" idx="0"/>
            </p:cNvCxnSpPr>
            <p:nvPr/>
          </p:nvCxnSpPr>
          <p:spPr bwMode="auto">
            <a:xfrm>
              <a:off x="2328" y="2975"/>
              <a:ext cx="0" cy="288"/>
            </a:xfrm>
            <a:prstGeom prst="straightConnector1">
              <a:avLst/>
            </a:prstGeom>
            <a:noFill/>
            <a:ln w="9525">
              <a:solidFill>
                <a:schemeClr val="tx1"/>
              </a:solidFill>
              <a:round/>
              <a:headEnd/>
              <a:tailEnd type="triangle" w="med" len="med"/>
            </a:ln>
          </p:spPr>
        </p:cxnSp>
        <p:sp>
          <p:nvSpPr>
            <p:cNvPr id="215130" name="Text Box 32"/>
            <p:cNvSpPr txBox="1">
              <a:spLocks noChangeArrowheads="1"/>
            </p:cNvSpPr>
            <p:nvPr/>
          </p:nvSpPr>
          <p:spPr bwMode="auto">
            <a:xfrm>
              <a:off x="1728" y="3264"/>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G</a:t>
              </a:r>
            </a:p>
          </p:txBody>
        </p:sp>
        <p:sp>
          <p:nvSpPr>
            <p:cNvPr id="215131" name="Text Box 33"/>
            <p:cNvSpPr txBox="1">
              <a:spLocks noChangeArrowheads="1"/>
            </p:cNvSpPr>
            <p:nvPr/>
          </p:nvSpPr>
          <p:spPr bwMode="auto">
            <a:xfrm>
              <a:off x="2688" y="3264"/>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K</a:t>
              </a:r>
            </a:p>
          </p:txBody>
        </p:sp>
        <p:sp>
          <p:nvSpPr>
            <p:cNvPr id="215132" name="Text Box 34"/>
            <p:cNvSpPr txBox="1">
              <a:spLocks noChangeArrowheads="1"/>
            </p:cNvSpPr>
            <p:nvPr/>
          </p:nvSpPr>
          <p:spPr bwMode="auto">
            <a:xfrm>
              <a:off x="2208" y="3263"/>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H</a:t>
              </a:r>
            </a:p>
          </p:txBody>
        </p:sp>
      </p:grpSp>
      <p:grpSp>
        <p:nvGrpSpPr>
          <p:cNvPr id="5" name="Group 35"/>
          <p:cNvGrpSpPr>
            <a:grpSpLocks/>
          </p:cNvGrpSpPr>
          <p:nvPr/>
        </p:nvGrpSpPr>
        <p:grpSpPr bwMode="auto">
          <a:xfrm>
            <a:off x="3505200" y="1449388"/>
            <a:ext cx="1868488" cy="4791075"/>
            <a:chOff x="3383" y="1200"/>
            <a:chExt cx="1177" cy="3018"/>
          </a:xfrm>
        </p:grpSpPr>
        <p:sp>
          <p:nvSpPr>
            <p:cNvPr id="215104" name="Text Box 36"/>
            <p:cNvSpPr txBox="1">
              <a:spLocks noChangeArrowheads="1"/>
            </p:cNvSpPr>
            <p:nvPr/>
          </p:nvSpPr>
          <p:spPr bwMode="auto">
            <a:xfrm>
              <a:off x="4332" y="1200"/>
              <a:ext cx="228" cy="3018"/>
            </a:xfrm>
            <a:prstGeom prst="rect">
              <a:avLst/>
            </a:prstGeom>
            <a:noFill/>
            <a:ln w="9525">
              <a:noFill/>
              <a:miter lim="800000"/>
              <a:headEnd/>
              <a:tailEnd/>
            </a:ln>
          </p:spPr>
          <p:txBody>
            <a:bodyPr wrap="none">
              <a:spAutoFit/>
            </a:bodyPr>
            <a:lstStyle/>
            <a:p>
              <a:pPr eaLnBrk="1" hangingPunct="1">
                <a:lnSpc>
                  <a:spcPct val="110000"/>
                </a:lnSpc>
              </a:pPr>
              <a:r>
                <a:rPr kumimoji="1" lang="en-US" altLang="zh-CN" sz="2800" b="1">
                  <a:latin typeface="Times New Roman" pitchFamily="18" charset="0"/>
                </a:rPr>
                <a:t>0</a:t>
              </a:r>
            </a:p>
            <a:p>
              <a:pPr eaLnBrk="1" hangingPunct="1">
                <a:lnSpc>
                  <a:spcPct val="110000"/>
                </a:lnSpc>
              </a:pPr>
              <a:r>
                <a:rPr kumimoji="1" lang="en-US" altLang="zh-CN" sz="2800" b="1">
                  <a:latin typeface="Times New Roman" pitchFamily="18" charset="0"/>
                </a:rPr>
                <a:t>1</a:t>
              </a:r>
            </a:p>
            <a:p>
              <a:pPr eaLnBrk="1" hangingPunct="1">
                <a:lnSpc>
                  <a:spcPct val="110000"/>
                </a:lnSpc>
              </a:pPr>
              <a:r>
                <a:rPr kumimoji="1" lang="en-US" altLang="zh-CN" sz="2800" b="1">
                  <a:latin typeface="Times New Roman" pitchFamily="18" charset="0"/>
                </a:rPr>
                <a:t>2</a:t>
              </a:r>
            </a:p>
            <a:p>
              <a:pPr eaLnBrk="1" hangingPunct="1">
                <a:lnSpc>
                  <a:spcPct val="110000"/>
                </a:lnSpc>
              </a:pPr>
              <a:r>
                <a:rPr kumimoji="1" lang="en-US" altLang="zh-CN" sz="2800" b="1">
                  <a:latin typeface="Times New Roman" pitchFamily="18" charset="0"/>
                </a:rPr>
                <a:t>3</a:t>
              </a:r>
            </a:p>
            <a:p>
              <a:pPr eaLnBrk="1" hangingPunct="1">
                <a:lnSpc>
                  <a:spcPct val="110000"/>
                </a:lnSpc>
              </a:pPr>
              <a:r>
                <a:rPr kumimoji="1" lang="en-US" altLang="zh-CN" sz="2800" b="1">
                  <a:latin typeface="Times New Roman" pitchFamily="18" charset="0"/>
                </a:rPr>
                <a:t>4</a:t>
              </a:r>
            </a:p>
            <a:p>
              <a:pPr eaLnBrk="1" hangingPunct="1">
                <a:lnSpc>
                  <a:spcPct val="110000"/>
                </a:lnSpc>
              </a:pPr>
              <a:r>
                <a:rPr kumimoji="1" lang="en-US" altLang="zh-CN" sz="2800" b="1">
                  <a:latin typeface="Times New Roman" pitchFamily="18" charset="0"/>
                </a:rPr>
                <a:t>5</a:t>
              </a:r>
            </a:p>
            <a:p>
              <a:pPr eaLnBrk="1" hangingPunct="1">
                <a:lnSpc>
                  <a:spcPct val="110000"/>
                </a:lnSpc>
              </a:pPr>
              <a:r>
                <a:rPr kumimoji="1" lang="en-US" altLang="zh-CN" sz="2800" b="1">
                  <a:latin typeface="Times New Roman" pitchFamily="18" charset="0"/>
                </a:rPr>
                <a:t>6</a:t>
              </a:r>
            </a:p>
            <a:p>
              <a:pPr eaLnBrk="1" hangingPunct="1">
                <a:lnSpc>
                  <a:spcPct val="110000"/>
                </a:lnSpc>
              </a:pPr>
              <a:r>
                <a:rPr kumimoji="1" lang="en-US" altLang="zh-CN" sz="2800" b="1">
                  <a:latin typeface="Times New Roman" pitchFamily="18" charset="0"/>
                </a:rPr>
                <a:t>7</a:t>
              </a:r>
            </a:p>
            <a:p>
              <a:pPr eaLnBrk="1" hangingPunct="1">
                <a:lnSpc>
                  <a:spcPct val="110000"/>
                </a:lnSpc>
              </a:pPr>
              <a:r>
                <a:rPr kumimoji="1" lang="en-US" altLang="zh-CN" sz="2800" b="1">
                  <a:latin typeface="Times New Roman" pitchFamily="18" charset="0"/>
                </a:rPr>
                <a:t>8</a:t>
              </a:r>
            </a:p>
            <a:p>
              <a:pPr eaLnBrk="1" hangingPunct="1">
                <a:lnSpc>
                  <a:spcPct val="110000"/>
                </a:lnSpc>
              </a:pPr>
              <a:r>
                <a:rPr kumimoji="1" lang="en-US" altLang="zh-CN" sz="2800" b="1">
                  <a:latin typeface="Times New Roman" pitchFamily="18" charset="0"/>
                </a:rPr>
                <a:t>9</a:t>
              </a:r>
            </a:p>
          </p:txBody>
        </p:sp>
        <p:sp>
          <p:nvSpPr>
            <p:cNvPr id="215105" name="Text Box 37"/>
            <p:cNvSpPr txBox="1">
              <a:spLocks noChangeArrowheads="1"/>
            </p:cNvSpPr>
            <p:nvPr/>
          </p:nvSpPr>
          <p:spPr bwMode="auto">
            <a:xfrm>
              <a:off x="3383" y="1248"/>
              <a:ext cx="952" cy="288"/>
            </a:xfrm>
            <a:prstGeom prst="rect">
              <a:avLst/>
            </a:prstGeom>
            <a:noFill/>
            <a:ln w="9525">
              <a:noFill/>
              <a:miter lim="800000"/>
              <a:headEnd/>
              <a:tailEnd/>
            </a:ln>
          </p:spPr>
          <p:txBody>
            <a:bodyPr wrap="none">
              <a:spAutoFit/>
            </a:bodyPr>
            <a:lstStyle/>
            <a:p>
              <a:pPr eaLnBrk="1" hangingPunct="1"/>
              <a:r>
                <a:rPr kumimoji="1" lang="zh-CN" altLang="en-US" sz="2400" b="1">
                  <a:latin typeface="Times New Roman" pitchFamily="18" charset="0"/>
                </a:rPr>
                <a:t>数组下标</a:t>
              </a:r>
              <a:r>
                <a:rPr kumimoji="1" lang="en-US" altLang="zh-CN" sz="2400" b="1">
                  <a:latin typeface="Times New Roman" pitchFamily="18" charset="0"/>
                </a:rPr>
                <a:t>:</a:t>
              </a:r>
            </a:p>
          </p:txBody>
        </p:sp>
      </p:grpSp>
      <p:sp>
        <p:nvSpPr>
          <p:cNvPr id="1566758" name="Text Box 38"/>
          <p:cNvSpPr txBox="1">
            <a:spLocks noChangeArrowheads="1"/>
          </p:cNvSpPr>
          <p:nvPr/>
        </p:nvSpPr>
        <p:spPr bwMode="auto">
          <a:xfrm>
            <a:off x="0" y="5300663"/>
            <a:ext cx="5111750" cy="895350"/>
          </a:xfrm>
          <a:prstGeom prst="rect">
            <a:avLst/>
          </a:prstGeom>
          <a:noFill/>
          <a:ln w="9525">
            <a:noFill/>
            <a:miter lim="800000"/>
            <a:headEnd/>
            <a:tailEnd/>
          </a:ln>
        </p:spPr>
        <p:txBody>
          <a:bodyPr>
            <a:spAutoFit/>
          </a:bodyPr>
          <a:lstStyle/>
          <a:p>
            <a:pPr eaLnBrk="1" hangingPunct="1">
              <a:lnSpc>
                <a:spcPct val="110000"/>
              </a:lnSpc>
            </a:pPr>
            <a:r>
              <a:rPr kumimoji="1" lang="en-US" altLang="zh-CN" sz="2400" b="1">
                <a:latin typeface="Times New Roman" pitchFamily="18" charset="0"/>
              </a:rPr>
              <a:t>* </a:t>
            </a:r>
            <a:r>
              <a:rPr kumimoji="1" lang="zh-CN" altLang="en-US" sz="2400" b="1">
                <a:latin typeface="Times New Roman" pitchFamily="18" charset="0"/>
              </a:rPr>
              <a:t>便于涉及孩子的操作；但不易遍历</a:t>
            </a:r>
          </a:p>
          <a:p>
            <a:pPr eaLnBrk="1" hangingPunct="1">
              <a:lnSpc>
                <a:spcPct val="110000"/>
              </a:lnSpc>
            </a:pPr>
            <a:r>
              <a:rPr kumimoji="1" lang="zh-CN" altLang="en-US" sz="2400" b="1">
                <a:latin typeface="Times New Roman" pitchFamily="18" charset="0"/>
              </a:rPr>
              <a:t>* 求结点的双亲时不方便。</a:t>
            </a:r>
          </a:p>
        </p:txBody>
      </p:sp>
      <p:grpSp>
        <p:nvGrpSpPr>
          <p:cNvPr id="6" name="Group 39"/>
          <p:cNvGrpSpPr>
            <a:grpSpLocks/>
          </p:cNvGrpSpPr>
          <p:nvPr/>
        </p:nvGrpSpPr>
        <p:grpSpPr bwMode="auto">
          <a:xfrm>
            <a:off x="5410200" y="1592263"/>
            <a:ext cx="3352800" cy="4572000"/>
            <a:chOff x="3408" y="1296"/>
            <a:chExt cx="2112" cy="2880"/>
          </a:xfrm>
        </p:grpSpPr>
        <p:sp>
          <p:nvSpPr>
            <p:cNvPr id="215047" name="Rectangle 40"/>
            <p:cNvSpPr>
              <a:spLocks noChangeArrowheads="1"/>
            </p:cNvSpPr>
            <p:nvPr/>
          </p:nvSpPr>
          <p:spPr bwMode="auto">
            <a:xfrm>
              <a:off x="3408" y="1296"/>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R         </a:t>
              </a:r>
            </a:p>
          </p:txBody>
        </p:sp>
        <p:sp>
          <p:nvSpPr>
            <p:cNvPr id="215048" name="Rectangle 41"/>
            <p:cNvSpPr>
              <a:spLocks noChangeArrowheads="1"/>
            </p:cNvSpPr>
            <p:nvPr/>
          </p:nvSpPr>
          <p:spPr bwMode="auto">
            <a:xfrm>
              <a:off x="3408" y="158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15049" name="Rectangle 42"/>
            <p:cNvSpPr>
              <a:spLocks noChangeArrowheads="1"/>
            </p:cNvSpPr>
            <p:nvPr/>
          </p:nvSpPr>
          <p:spPr bwMode="auto">
            <a:xfrm>
              <a:off x="3408" y="1872"/>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15050" name="Rectangle 43"/>
            <p:cNvSpPr>
              <a:spLocks noChangeArrowheads="1"/>
            </p:cNvSpPr>
            <p:nvPr/>
          </p:nvSpPr>
          <p:spPr bwMode="auto">
            <a:xfrm>
              <a:off x="3408" y="2160"/>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15051" name="Rectangle 44"/>
            <p:cNvSpPr>
              <a:spLocks noChangeArrowheads="1"/>
            </p:cNvSpPr>
            <p:nvPr/>
          </p:nvSpPr>
          <p:spPr bwMode="auto">
            <a:xfrm>
              <a:off x="3408" y="2448"/>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15052" name="Rectangle 45"/>
            <p:cNvSpPr>
              <a:spLocks noChangeArrowheads="1"/>
            </p:cNvSpPr>
            <p:nvPr/>
          </p:nvSpPr>
          <p:spPr bwMode="auto">
            <a:xfrm>
              <a:off x="3408" y="2736"/>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15053" name="Rectangle 46"/>
            <p:cNvSpPr>
              <a:spLocks noChangeArrowheads="1"/>
            </p:cNvSpPr>
            <p:nvPr/>
          </p:nvSpPr>
          <p:spPr bwMode="auto">
            <a:xfrm>
              <a:off x="3408" y="302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15054" name="Rectangle 47"/>
            <p:cNvSpPr>
              <a:spLocks noChangeArrowheads="1"/>
            </p:cNvSpPr>
            <p:nvPr/>
          </p:nvSpPr>
          <p:spPr bwMode="auto">
            <a:xfrm>
              <a:off x="3408" y="3312"/>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15055" name="Line 48"/>
            <p:cNvSpPr>
              <a:spLocks noChangeShapeType="1"/>
            </p:cNvSpPr>
            <p:nvPr/>
          </p:nvSpPr>
          <p:spPr bwMode="auto">
            <a:xfrm>
              <a:off x="3696" y="1296"/>
              <a:ext cx="0" cy="2880"/>
            </a:xfrm>
            <a:prstGeom prst="line">
              <a:avLst/>
            </a:prstGeom>
            <a:noFill/>
            <a:ln w="9525">
              <a:solidFill>
                <a:schemeClr val="tx1"/>
              </a:solidFill>
              <a:round/>
              <a:headEnd/>
              <a:tailEnd/>
            </a:ln>
          </p:spPr>
          <p:txBody>
            <a:bodyPr wrap="none" anchor="ctr"/>
            <a:lstStyle/>
            <a:p>
              <a:endParaRPr lang="zh-CN" altLang="en-US"/>
            </a:p>
          </p:txBody>
        </p:sp>
        <p:sp>
          <p:nvSpPr>
            <p:cNvPr id="215056" name="Rectangle 49"/>
            <p:cNvSpPr>
              <a:spLocks noChangeArrowheads="1"/>
            </p:cNvSpPr>
            <p:nvPr/>
          </p:nvSpPr>
          <p:spPr bwMode="auto">
            <a:xfrm>
              <a:off x="3408" y="1584"/>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A        </a:t>
              </a:r>
            </a:p>
          </p:txBody>
        </p:sp>
        <p:sp>
          <p:nvSpPr>
            <p:cNvPr id="215057" name="Rectangle 50"/>
            <p:cNvSpPr>
              <a:spLocks noChangeArrowheads="1"/>
            </p:cNvSpPr>
            <p:nvPr/>
          </p:nvSpPr>
          <p:spPr bwMode="auto">
            <a:xfrm>
              <a:off x="3408" y="1872"/>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B     /    </a:t>
              </a:r>
            </a:p>
          </p:txBody>
        </p:sp>
        <p:sp>
          <p:nvSpPr>
            <p:cNvPr id="215058" name="Rectangle 51"/>
            <p:cNvSpPr>
              <a:spLocks noChangeArrowheads="1"/>
            </p:cNvSpPr>
            <p:nvPr/>
          </p:nvSpPr>
          <p:spPr bwMode="auto">
            <a:xfrm>
              <a:off x="3408" y="2160"/>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C        </a:t>
              </a:r>
            </a:p>
          </p:txBody>
        </p:sp>
        <p:sp>
          <p:nvSpPr>
            <p:cNvPr id="215059" name="Rectangle 52"/>
            <p:cNvSpPr>
              <a:spLocks noChangeArrowheads="1"/>
            </p:cNvSpPr>
            <p:nvPr/>
          </p:nvSpPr>
          <p:spPr bwMode="auto">
            <a:xfrm>
              <a:off x="3408" y="2448"/>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D     /    </a:t>
              </a:r>
            </a:p>
          </p:txBody>
        </p:sp>
        <p:sp>
          <p:nvSpPr>
            <p:cNvPr id="215060" name="Rectangle 53"/>
            <p:cNvSpPr>
              <a:spLocks noChangeArrowheads="1"/>
            </p:cNvSpPr>
            <p:nvPr/>
          </p:nvSpPr>
          <p:spPr bwMode="auto">
            <a:xfrm>
              <a:off x="3408" y="2736"/>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E     /    </a:t>
              </a:r>
            </a:p>
          </p:txBody>
        </p:sp>
        <p:sp>
          <p:nvSpPr>
            <p:cNvPr id="215061" name="Rectangle 54"/>
            <p:cNvSpPr>
              <a:spLocks noChangeArrowheads="1"/>
            </p:cNvSpPr>
            <p:nvPr/>
          </p:nvSpPr>
          <p:spPr bwMode="auto">
            <a:xfrm>
              <a:off x="3408" y="302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15062" name="Rectangle 55"/>
            <p:cNvSpPr>
              <a:spLocks noChangeArrowheads="1"/>
            </p:cNvSpPr>
            <p:nvPr/>
          </p:nvSpPr>
          <p:spPr bwMode="auto">
            <a:xfrm>
              <a:off x="3408" y="3024"/>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F         </a:t>
              </a:r>
            </a:p>
          </p:txBody>
        </p:sp>
        <p:sp>
          <p:nvSpPr>
            <p:cNvPr id="215063" name="Rectangle 56"/>
            <p:cNvSpPr>
              <a:spLocks noChangeArrowheads="1"/>
            </p:cNvSpPr>
            <p:nvPr/>
          </p:nvSpPr>
          <p:spPr bwMode="auto">
            <a:xfrm>
              <a:off x="3408" y="3600"/>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15064" name="Rectangle 57"/>
            <p:cNvSpPr>
              <a:spLocks noChangeArrowheads="1"/>
            </p:cNvSpPr>
            <p:nvPr/>
          </p:nvSpPr>
          <p:spPr bwMode="auto">
            <a:xfrm>
              <a:off x="3408" y="3888"/>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15065" name="Rectangle 58"/>
            <p:cNvSpPr>
              <a:spLocks noChangeArrowheads="1"/>
            </p:cNvSpPr>
            <p:nvPr/>
          </p:nvSpPr>
          <p:spPr bwMode="auto">
            <a:xfrm>
              <a:off x="3408" y="3312"/>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G    /    </a:t>
              </a:r>
            </a:p>
          </p:txBody>
        </p:sp>
        <p:sp>
          <p:nvSpPr>
            <p:cNvPr id="215066" name="Rectangle 59"/>
            <p:cNvSpPr>
              <a:spLocks noChangeArrowheads="1"/>
            </p:cNvSpPr>
            <p:nvPr/>
          </p:nvSpPr>
          <p:spPr bwMode="auto">
            <a:xfrm>
              <a:off x="3408" y="3600"/>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H    /    </a:t>
              </a:r>
            </a:p>
          </p:txBody>
        </p:sp>
        <p:sp>
          <p:nvSpPr>
            <p:cNvPr id="215067" name="Rectangle 60"/>
            <p:cNvSpPr>
              <a:spLocks noChangeArrowheads="1"/>
            </p:cNvSpPr>
            <p:nvPr/>
          </p:nvSpPr>
          <p:spPr bwMode="auto">
            <a:xfrm>
              <a:off x="3408" y="3888"/>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K    /</a:t>
              </a:r>
            </a:p>
          </p:txBody>
        </p:sp>
        <p:sp>
          <p:nvSpPr>
            <p:cNvPr id="215068" name="Line 61"/>
            <p:cNvSpPr>
              <a:spLocks noChangeShapeType="1"/>
            </p:cNvSpPr>
            <p:nvPr/>
          </p:nvSpPr>
          <p:spPr bwMode="auto">
            <a:xfrm flipH="1">
              <a:off x="4368" y="1344"/>
              <a:ext cx="0" cy="240"/>
            </a:xfrm>
            <a:prstGeom prst="line">
              <a:avLst/>
            </a:prstGeom>
            <a:noFill/>
            <a:ln w="9525">
              <a:solidFill>
                <a:schemeClr val="tx1"/>
              </a:solidFill>
              <a:round/>
              <a:headEnd/>
              <a:tailEnd/>
            </a:ln>
          </p:spPr>
          <p:txBody>
            <a:bodyPr wrap="none" anchor="ctr"/>
            <a:lstStyle/>
            <a:p>
              <a:endParaRPr lang="zh-CN" altLang="en-US"/>
            </a:p>
          </p:txBody>
        </p:sp>
        <p:cxnSp>
          <p:nvCxnSpPr>
            <p:cNvPr id="215069" name="AutoShape 62"/>
            <p:cNvCxnSpPr>
              <a:cxnSpLocks noChangeShapeType="1"/>
              <a:stCxn id="215047" idx="3"/>
            </p:cNvCxnSpPr>
            <p:nvPr/>
          </p:nvCxnSpPr>
          <p:spPr bwMode="auto">
            <a:xfrm>
              <a:off x="3984" y="1440"/>
              <a:ext cx="192" cy="0"/>
            </a:xfrm>
            <a:prstGeom prst="straightConnector1">
              <a:avLst/>
            </a:prstGeom>
            <a:noFill/>
            <a:ln w="9525">
              <a:solidFill>
                <a:schemeClr val="tx1"/>
              </a:solidFill>
              <a:round/>
              <a:headEnd/>
              <a:tailEnd type="triangle" w="med" len="med"/>
            </a:ln>
          </p:spPr>
        </p:cxnSp>
        <p:sp>
          <p:nvSpPr>
            <p:cNvPr id="215070" name="Rectangle 63"/>
            <p:cNvSpPr>
              <a:spLocks noChangeArrowheads="1"/>
            </p:cNvSpPr>
            <p:nvPr/>
          </p:nvSpPr>
          <p:spPr bwMode="auto">
            <a:xfrm>
              <a:off x="4176" y="1344"/>
              <a:ext cx="384" cy="240"/>
            </a:xfrm>
            <a:prstGeom prst="rect">
              <a:avLst/>
            </a:prstGeom>
            <a:noFill/>
            <a:ln w="9525">
              <a:solidFill>
                <a:schemeClr val="tx1"/>
              </a:solidFill>
              <a:miter lim="800000"/>
              <a:headEnd/>
              <a:tailEnd/>
            </a:ln>
          </p:spPr>
          <p:txBody>
            <a:bodyPr wrap="none" anchor="ctr"/>
            <a:lstStyle/>
            <a:p>
              <a:endParaRPr lang="zh-CN" altLang="en-US"/>
            </a:p>
          </p:txBody>
        </p:sp>
        <p:sp>
          <p:nvSpPr>
            <p:cNvPr id="215071" name="Text Box 64"/>
            <p:cNvSpPr txBox="1">
              <a:spLocks noChangeArrowheads="1"/>
            </p:cNvSpPr>
            <p:nvPr/>
          </p:nvSpPr>
          <p:spPr bwMode="auto">
            <a:xfrm>
              <a:off x="4176" y="1344"/>
              <a:ext cx="288" cy="250"/>
            </a:xfrm>
            <a:prstGeom prst="rect">
              <a:avLst/>
            </a:prstGeom>
            <a:noFill/>
            <a:ln w="9525">
              <a:noFill/>
              <a:miter lim="800000"/>
              <a:headEnd/>
              <a:tailEnd/>
            </a:ln>
          </p:spPr>
          <p:txBody>
            <a:bodyPr>
              <a:spAutoFit/>
            </a:bodyPr>
            <a:lstStyle/>
            <a:p>
              <a:pPr eaLnBrk="1" hangingPunct="1"/>
              <a:r>
                <a:rPr kumimoji="1" lang="en-US" altLang="zh-CN" sz="2000" b="1">
                  <a:latin typeface="Times New Roman" pitchFamily="18" charset="0"/>
                </a:rPr>
                <a:t>1    </a:t>
              </a:r>
            </a:p>
          </p:txBody>
        </p:sp>
        <p:sp>
          <p:nvSpPr>
            <p:cNvPr id="215072" name="Line 65"/>
            <p:cNvSpPr>
              <a:spLocks noChangeShapeType="1"/>
            </p:cNvSpPr>
            <p:nvPr/>
          </p:nvSpPr>
          <p:spPr bwMode="auto">
            <a:xfrm flipH="1">
              <a:off x="4848" y="1344"/>
              <a:ext cx="0" cy="240"/>
            </a:xfrm>
            <a:prstGeom prst="line">
              <a:avLst/>
            </a:prstGeom>
            <a:noFill/>
            <a:ln w="9525">
              <a:solidFill>
                <a:schemeClr val="tx1"/>
              </a:solidFill>
              <a:round/>
              <a:headEnd/>
              <a:tailEnd/>
            </a:ln>
          </p:spPr>
          <p:txBody>
            <a:bodyPr wrap="none" anchor="ctr"/>
            <a:lstStyle/>
            <a:p>
              <a:endParaRPr lang="zh-CN" altLang="en-US"/>
            </a:p>
          </p:txBody>
        </p:sp>
        <p:cxnSp>
          <p:nvCxnSpPr>
            <p:cNvPr id="215073" name="AutoShape 66"/>
            <p:cNvCxnSpPr>
              <a:cxnSpLocks noChangeShapeType="1"/>
            </p:cNvCxnSpPr>
            <p:nvPr/>
          </p:nvCxnSpPr>
          <p:spPr bwMode="auto">
            <a:xfrm>
              <a:off x="4464" y="1440"/>
              <a:ext cx="192" cy="0"/>
            </a:xfrm>
            <a:prstGeom prst="straightConnector1">
              <a:avLst/>
            </a:prstGeom>
            <a:noFill/>
            <a:ln w="9525">
              <a:solidFill>
                <a:schemeClr val="tx1"/>
              </a:solidFill>
              <a:round/>
              <a:headEnd/>
              <a:tailEnd type="triangle" w="med" len="med"/>
            </a:ln>
          </p:spPr>
        </p:cxnSp>
        <p:sp>
          <p:nvSpPr>
            <p:cNvPr id="215074" name="Rectangle 67"/>
            <p:cNvSpPr>
              <a:spLocks noChangeArrowheads="1"/>
            </p:cNvSpPr>
            <p:nvPr/>
          </p:nvSpPr>
          <p:spPr bwMode="auto">
            <a:xfrm>
              <a:off x="4656" y="1344"/>
              <a:ext cx="384" cy="240"/>
            </a:xfrm>
            <a:prstGeom prst="rect">
              <a:avLst/>
            </a:prstGeom>
            <a:noFill/>
            <a:ln w="9525">
              <a:solidFill>
                <a:schemeClr val="tx1"/>
              </a:solidFill>
              <a:miter lim="800000"/>
              <a:headEnd/>
              <a:tailEnd/>
            </a:ln>
          </p:spPr>
          <p:txBody>
            <a:bodyPr wrap="none" anchor="ctr"/>
            <a:lstStyle/>
            <a:p>
              <a:endParaRPr lang="zh-CN" altLang="en-US"/>
            </a:p>
          </p:txBody>
        </p:sp>
        <p:sp>
          <p:nvSpPr>
            <p:cNvPr id="215075" name="Text Box 68"/>
            <p:cNvSpPr txBox="1">
              <a:spLocks noChangeArrowheads="1"/>
            </p:cNvSpPr>
            <p:nvPr/>
          </p:nvSpPr>
          <p:spPr bwMode="auto">
            <a:xfrm>
              <a:off x="4656" y="1344"/>
              <a:ext cx="288" cy="250"/>
            </a:xfrm>
            <a:prstGeom prst="rect">
              <a:avLst/>
            </a:prstGeom>
            <a:noFill/>
            <a:ln w="9525">
              <a:noFill/>
              <a:miter lim="800000"/>
              <a:headEnd/>
              <a:tailEnd/>
            </a:ln>
          </p:spPr>
          <p:txBody>
            <a:bodyPr>
              <a:spAutoFit/>
            </a:bodyPr>
            <a:lstStyle/>
            <a:p>
              <a:pPr eaLnBrk="1" hangingPunct="1"/>
              <a:r>
                <a:rPr kumimoji="1" lang="en-US" altLang="zh-CN" sz="2000" b="1">
                  <a:latin typeface="Times New Roman" pitchFamily="18" charset="0"/>
                </a:rPr>
                <a:t>2    </a:t>
              </a:r>
            </a:p>
          </p:txBody>
        </p:sp>
        <p:sp>
          <p:nvSpPr>
            <p:cNvPr id="215076" name="Line 69"/>
            <p:cNvSpPr>
              <a:spLocks noChangeShapeType="1"/>
            </p:cNvSpPr>
            <p:nvPr/>
          </p:nvSpPr>
          <p:spPr bwMode="auto">
            <a:xfrm flipH="1">
              <a:off x="5328" y="1344"/>
              <a:ext cx="0" cy="240"/>
            </a:xfrm>
            <a:prstGeom prst="line">
              <a:avLst/>
            </a:prstGeom>
            <a:noFill/>
            <a:ln w="9525">
              <a:solidFill>
                <a:schemeClr val="tx1"/>
              </a:solidFill>
              <a:round/>
              <a:headEnd/>
              <a:tailEnd/>
            </a:ln>
          </p:spPr>
          <p:txBody>
            <a:bodyPr wrap="none" anchor="ctr"/>
            <a:lstStyle/>
            <a:p>
              <a:endParaRPr lang="zh-CN" altLang="en-US"/>
            </a:p>
          </p:txBody>
        </p:sp>
        <p:cxnSp>
          <p:nvCxnSpPr>
            <p:cNvPr id="215077" name="AutoShape 70"/>
            <p:cNvCxnSpPr>
              <a:cxnSpLocks noChangeShapeType="1"/>
            </p:cNvCxnSpPr>
            <p:nvPr/>
          </p:nvCxnSpPr>
          <p:spPr bwMode="auto">
            <a:xfrm>
              <a:off x="4944" y="1440"/>
              <a:ext cx="192" cy="0"/>
            </a:xfrm>
            <a:prstGeom prst="straightConnector1">
              <a:avLst/>
            </a:prstGeom>
            <a:noFill/>
            <a:ln w="9525">
              <a:solidFill>
                <a:schemeClr val="tx1"/>
              </a:solidFill>
              <a:round/>
              <a:headEnd/>
              <a:tailEnd type="triangle" w="med" len="med"/>
            </a:ln>
          </p:spPr>
        </p:cxnSp>
        <p:sp>
          <p:nvSpPr>
            <p:cNvPr id="215078" name="Rectangle 71"/>
            <p:cNvSpPr>
              <a:spLocks noChangeArrowheads="1"/>
            </p:cNvSpPr>
            <p:nvPr/>
          </p:nvSpPr>
          <p:spPr bwMode="auto">
            <a:xfrm>
              <a:off x="5136" y="1344"/>
              <a:ext cx="384" cy="240"/>
            </a:xfrm>
            <a:prstGeom prst="rect">
              <a:avLst/>
            </a:prstGeom>
            <a:noFill/>
            <a:ln w="9525">
              <a:solidFill>
                <a:schemeClr val="tx1"/>
              </a:solidFill>
              <a:miter lim="800000"/>
              <a:headEnd/>
              <a:tailEnd/>
            </a:ln>
          </p:spPr>
          <p:txBody>
            <a:bodyPr wrap="none" anchor="ctr"/>
            <a:lstStyle/>
            <a:p>
              <a:endParaRPr lang="zh-CN" altLang="en-US"/>
            </a:p>
          </p:txBody>
        </p:sp>
        <p:sp>
          <p:nvSpPr>
            <p:cNvPr id="215079" name="Text Box 72"/>
            <p:cNvSpPr txBox="1">
              <a:spLocks noChangeArrowheads="1"/>
            </p:cNvSpPr>
            <p:nvPr/>
          </p:nvSpPr>
          <p:spPr bwMode="auto">
            <a:xfrm>
              <a:off x="5136" y="1344"/>
              <a:ext cx="384" cy="250"/>
            </a:xfrm>
            <a:prstGeom prst="rect">
              <a:avLst/>
            </a:prstGeom>
            <a:noFill/>
            <a:ln w="9525">
              <a:noFill/>
              <a:miter lim="800000"/>
              <a:headEnd/>
              <a:tailEnd/>
            </a:ln>
          </p:spPr>
          <p:txBody>
            <a:bodyPr>
              <a:spAutoFit/>
            </a:bodyPr>
            <a:lstStyle/>
            <a:p>
              <a:pPr eaLnBrk="1" hangingPunct="1"/>
              <a:r>
                <a:rPr kumimoji="1" lang="en-US" altLang="zh-CN" sz="2000" b="1">
                  <a:latin typeface="Times New Roman" pitchFamily="18" charset="0"/>
                </a:rPr>
                <a:t>3   / </a:t>
              </a:r>
            </a:p>
          </p:txBody>
        </p:sp>
        <p:sp>
          <p:nvSpPr>
            <p:cNvPr id="215080" name="Line 73"/>
            <p:cNvSpPr>
              <a:spLocks noChangeShapeType="1"/>
            </p:cNvSpPr>
            <p:nvPr/>
          </p:nvSpPr>
          <p:spPr bwMode="auto">
            <a:xfrm flipH="1">
              <a:off x="4368" y="1680"/>
              <a:ext cx="0" cy="240"/>
            </a:xfrm>
            <a:prstGeom prst="line">
              <a:avLst/>
            </a:prstGeom>
            <a:noFill/>
            <a:ln w="9525">
              <a:solidFill>
                <a:schemeClr val="tx1"/>
              </a:solidFill>
              <a:round/>
              <a:headEnd/>
              <a:tailEnd/>
            </a:ln>
          </p:spPr>
          <p:txBody>
            <a:bodyPr wrap="none" anchor="ctr"/>
            <a:lstStyle/>
            <a:p>
              <a:endParaRPr lang="zh-CN" altLang="en-US"/>
            </a:p>
          </p:txBody>
        </p:sp>
        <p:cxnSp>
          <p:nvCxnSpPr>
            <p:cNvPr id="215081" name="AutoShape 74"/>
            <p:cNvCxnSpPr>
              <a:cxnSpLocks noChangeShapeType="1"/>
            </p:cNvCxnSpPr>
            <p:nvPr/>
          </p:nvCxnSpPr>
          <p:spPr bwMode="auto">
            <a:xfrm>
              <a:off x="3984" y="1776"/>
              <a:ext cx="192" cy="0"/>
            </a:xfrm>
            <a:prstGeom prst="straightConnector1">
              <a:avLst/>
            </a:prstGeom>
            <a:noFill/>
            <a:ln w="9525">
              <a:solidFill>
                <a:schemeClr val="tx1"/>
              </a:solidFill>
              <a:round/>
              <a:headEnd/>
              <a:tailEnd type="triangle" w="med" len="med"/>
            </a:ln>
          </p:spPr>
        </p:cxnSp>
        <p:sp>
          <p:nvSpPr>
            <p:cNvPr id="215082" name="Rectangle 75"/>
            <p:cNvSpPr>
              <a:spLocks noChangeArrowheads="1"/>
            </p:cNvSpPr>
            <p:nvPr/>
          </p:nvSpPr>
          <p:spPr bwMode="auto">
            <a:xfrm>
              <a:off x="4176" y="1680"/>
              <a:ext cx="384" cy="240"/>
            </a:xfrm>
            <a:prstGeom prst="rect">
              <a:avLst/>
            </a:prstGeom>
            <a:noFill/>
            <a:ln w="9525">
              <a:solidFill>
                <a:schemeClr val="tx1"/>
              </a:solidFill>
              <a:miter lim="800000"/>
              <a:headEnd/>
              <a:tailEnd/>
            </a:ln>
          </p:spPr>
          <p:txBody>
            <a:bodyPr wrap="none" anchor="ctr"/>
            <a:lstStyle/>
            <a:p>
              <a:endParaRPr lang="zh-CN" altLang="en-US"/>
            </a:p>
          </p:txBody>
        </p:sp>
        <p:sp>
          <p:nvSpPr>
            <p:cNvPr id="215083" name="Text Box 76"/>
            <p:cNvSpPr txBox="1">
              <a:spLocks noChangeArrowheads="1"/>
            </p:cNvSpPr>
            <p:nvPr/>
          </p:nvSpPr>
          <p:spPr bwMode="auto">
            <a:xfrm>
              <a:off x="4176" y="1680"/>
              <a:ext cx="288" cy="250"/>
            </a:xfrm>
            <a:prstGeom prst="rect">
              <a:avLst/>
            </a:prstGeom>
            <a:noFill/>
            <a:ln w="9525">
              <a:noFill/>
              <a:miter lim="800000"/>
              <a:headEnd/>
              <a:tailEnd/>
            </a:ln>
          </p:spPr>
          <p:txBody>
            <a:bodyPr>
              <a:spAutoFit/>
            </a:bodyPr>
            <a:lstStyle/>
            <a:p>
              <a:pPr eaLnBrk="1" hangingPunct="1"/>
              <a:r>
                <a:rPr kumimoji="1" lang="en-US" altLang="zh-CN" sz="2000" b="1">
                  <a:latin typeface="Times New Roman" pitchFamily="18" charset="0"/>
                </a:rPr>
                <a:t>4    </a:t>
              </a:r>
            </a:p>
          </p:txBody>
        </p:sp>
        <p:sp>
          <p:nvSpPr>
            <p:cNvPr id="215084" name="Line 77"/>
            <p:cNvSpPr>
              <a:spLocks noChangeShapeType="1"/>
            </p:cNvSpPr>
            <p:nvPr/>
          </p:nvSpPr>
          <p:spPr bwMode="auto">
            <a:xfrm flipH="1">
              <a:off x="4848" y="1680"/>
              <a:ext cx="0" cy="240"/>
            </a:xfrm>
            <a:prstGeom prst="line">
              <a:avLst/>
            </a:prstGeom>
            <a:noFill/>
            <a:ln w="9525">
              <a:solidFill>
                <a:schemeClr val="tx1"/>
              </a:solidFill>
              <a:round/>
              <a:headEnd/>
              <a:tailEnd/>
            </a:ln>
          </p:spPr>
          <p:txBody>
            <a:bodyPr wrap="none" anchor="ctr"/>
            <a:lstStyle/>
            <a:p>
              <a:endParaRPr lang="zh-CN" altLang="en-US"/>
            </a:p>
          </p:txBody>
        </p:sp>
        <p:cxnSp>
          <p:nvCxnSpPr>
            <p:cNvPr id="215085" name="AutoShape 78"/>
            <p:cNvCxnSpPr>
              <a:cxnSpLocks noChangeShapeType="1"/>
            </p:cNvCxnSpPr>
            <p:nvPr/>
          </p:nvCxnSpPr>
          <p:spPr bwMode="auto">
            <a:xfrm>
              <a:off x="4464" y="1776"/>
              <a:ext cx="192" cy="0"/>
            </a:xfrm>
            <a:prstGeom prst="straightConnector1">
              <a:avLst/>
            </a:prstGeom>
            <a:noFill/>
            <a:ln w="9525">
              <a:solidFill>
                <a:schemeClr val="tx1"/>
              </a:solidFill>
              <a:round/>
              <a:headEnd/>
              <a:tailEnd type="triangle" w="med" len="med"/>
            </a:ln>
          </p:spPr>
        </p:cxnSp>
        <p:sp>
          <p:nvSpPr>
            <p:cNvPr id="215086" name="Rectangle 79"/>
            <p:cNvSpPr>
              <a:spLocks noChangeArrowheads="1"/>
            </p:cNvSpPr>
            <p:nvPr/>
          </p:nvSpPr>
          <p:spPr bwMode="auto">
            <a:xfrm>
              <a:off x="4656" y="1680"/>
              <a:ext cx="384" cy="240"/>
            </a:xfrm>
            <a:prstGeom prst="rect">
              <a:avLst/>
            </a:prstGeom>
            <a:noFill/>
            <a:ln w="9525">
              <a:solidFill>
                <a:schemeClr val="tx1"/>
              </a:solidFill>
              <a:miter lim="800000"/>
              <a:headEnd/>
              <a:tailEnd/>
            </a:ln>
          </p:spPr>
          <p:txBody>
            <a:bodyPr wrap="none" anchor="ctr"/>
            <a:lstStyle/>
            <a:p>
              <a:endParaRPr lang="zh-CN" altLang="en-US"/>
            </a:p>
          </p:txBody>
        </p:sp>
        <p:sp>
          <p:nvSpPr>
            <p:cNvPr id="215087" name="Text Box 80"/>
            <p:cNvSpPr txBox="1">
              <a:spLocks noChangeArrowheads="1"/>
            </p:cNvSpPr>
            <p:nvPr/>
          </p:nvSpPr>
          <p:spPr bwMode="auto">
            <a:xfrm>
              <a:off x="4656" y="1680"/>
              <a:ext cx="384" cy="250"/>
            </a:xfrm>
            <a:prstGeom prst="rect">
              <a:avLst/>
            </a:prstGeom>
            <a:noFill/>
            <a:ln w="9525">
              <a:noFill/>
              <a:miter lim="800000"/>
              <a:headEnd/>
              <a:tailEnd/>
            </a:ln>
          </p:spPr>
          <p:txBody>
            <a:bodyPr>
              <a:spAutoFit/>
            </a:bodyPr>
            <a:lstStyle/>
            <a:p>
              <a:pPr eaLnBrk="1" hangingPunct="1"/>
              <a:r>
                <a:rPr kumimoji="1" lang="en-US" altLang="zh-CN" sz="2000" b="1">
                  <a:latin typeface="Times New Roman" pitchFamily="18" charset="0"/>
                </a:rPr>
                <a:t>5   / </a:t>
              </a:r>
            </a:p>
          </p:txBody>
        </p:sp>
        <p:sp>
          <p:nvSpPr>
            <p:cNvPr id="215088" name="Line 81"/>
            <p:cNvSpPr>
              <a:spLocks noChangeShapeType="1"/>
            </p:cNvSpPr>
            <p:nvPr/>
          </p:nvSpPr>
          <p:spPr bwMode="auto">
            <a:xfrm flipH="1">
              <a:off x="4368" y="2198"/>
              <a:ext cx="0" cy="240"/>
            </a:xfrm>
            <a:prstGeom prst="line">
              <a:avLst/>
            </a:prstGeom>
            <a:noFill/>
            <a:ln w="9525">
              <a:solidFill>
                <a:schemeClr val="tx1"/>
              </a:solidFill>
              <a:round/>
              <a:headEnd/>
              <a:tailEnd/>
            </a:ln>
          </p:spPr>
          <p:txBody>
            <a:bodyPr wrap="none" anchor="ctr"/>
            <a:lstStyle/>
            <a:p>
              <a:endParaRPr lang="zh-CN" altLang="en-US"/>
            </a:p>
          </p:txBody>
        </p:sp>
        <p:cxnSp>
          <p:nvCxnSpPr>
            <p:cNvPr id="215089" name="AutoShape 82"/>
            <p:cNvCxnSpPr>
              <a:cxnSpLocks noChangeShapeType="1"/>
            </p:cNvCxnSpPr>
            <p:nvPr/>
          </p:nvCxnSpPr>
          <p:spPr bwMode="auto">
            <a:xfrm>
              <a:off x="3984" y="2294"/>
              <a:ext cx="192" cy="0"/>
            </a:xfrm>
            <a:prstGeom prst="straightConnector1">
              <a:avLst/>
            </a:prstGeom>
            <a:noFill/>
            <a:ln w="9525">
              <a:solidFill>
                <a:schemeClr val="tx1"/>
              </a:solidFill>
              <a:round/>
              <a:headEnd/>
              <a:tailEnd type="triangle" w="med" len="med"/>
            </a:ln>
          </p:spPr>
        </p:cxnSp>
        <p:sp>
          <p:nvSpPr>
            <p:cNvPr id="215090" name="Rectangle 83"/>
            <p:cNvSpPr>
              <a:spLocks noChangeArrowheads="1"/>
            </p:cNvSpPr>
            <p:nvPr/>
          </p:nvSpPr>
          <p:spPr bwMode="auto">
            <a:xfrm>
              <a:off x="4176" y="2198"/>
              <a:ext cx="384" cy="240"/>
            </a:xfrm>
            <a:prstGeom prst="rect">
              <a:avLst/>
            </a:prstGeom>
            <a:noFill/>
            <a:ln w="9525">
              <a:solidFill>
                <a:schemeClr val="tx1"/>
              </a:solidFill>
              <a:miter lim="800000"/>
              <a:headEnd/>
              <a:tailEnd/>
            </a:ln>
          </p:spPr>
          <p:txBody>
            <a:bodyPr wrap="none" anchor="ctr"/>
            <a:lstStyle/>
            <a:p>
              <a:endParaRPr lang="zh-CN" altLang="en-US"/>
            </a:p>
          </p:txBody>
        </p:sp>
        <p:sp>
          <p:nvSpPr>
            <p:cNvPr id="215091" name="Text Box 84"/>
            <p:cNvSpPr txBox="1">
              <a:spLocks noChangeArrowheads="1"/>
            </p:cNvSpPr>
            <p:nvPr/>
          </p:nvSpPr>
          <p:spPr bwMode="auto">
            <a:xfrm>
              <a:off x="4176" y="2198"/>
              <a:ext cx="432" cy="250"/>
            </a:xfrm>
            <a:prstGeom prst="rect">
              <a:avLst/>
            </a:prstGeom>
            <a:noFill/>
            <a:ln w="9525">
              <a:noFill/>
              <a:miter lim="800000"/>
              <a:headEnd/>
              <a:tailEnd/>
            </a:ln>
          </p:spPr>
          <p:txBody>
            <a:bodyPr>
              <a:spAutoFit/>
            </a:bodyPr>
            <a:lstStyle/>
            <a:p>
              <a:pPr eaLnBrk="1" hangingPunct="1"/>
              <a:r>
                <a:rPr kumimoji="1" lang="en-US" altLang="zh-CN" sz="2000" b="1">
                  <a:latin typeface="Times New Roman" pitchFamily="18" charset="0"/>
                </a:rPr>
                <a:t>6   /  </a:t>
              </a:r>
            </a:p>
          </p:txBody>
        </p:sp>
        <p:sp>
          <p:nvSpPr>
            <p:cNvPr id="215092" name="Line 85"/>
            <p:cNvSpPr>
              <a:spLocks noChangeShapeType="1"/>
            </p:cNvSpPr>
            <p:nvPr/>
          </p:nvSpPr>
          <p:spPr bwMode="auto">
            <a:xfrm flipH="1">
              <a:off x="4368" y="3024"/>
              <a:ext cx="0" cy="240"/>
            </a:xfrm>
            <a:prstGeom prst="line">
              <a:avLst/>
            </a:prstGeom>
            <a:noFill/>
            <a:ln w="9525">
              <a:solidFill>
                <a:schemeClr val="tx1"/>
              </a:solidFill>
              <a:round/>
              <a:headEnd/>
              <a:tailEnd/>
            </a:ln>
          </p:spPr>
          <p:txBody>
            <a:bodyPr wrap="none" anchor="ctr"/>
            <a:lstStyle/>
            <a:p>
              <a:endParaRPr lang="zh-CN" altLang="en-US"/>
            </a:p>
          </p:txBody>
        </p:sp>
        <p:cxnSp>
          <p:nvCxnSpPr>
            <p:cNvPr id="215093" name="AutoShape 86"/>
            <p:cNvCxnSpPr>
              <a:cxnSpLocks noChangeShapeType="1"/>
            </p:cNvCxnSpPr>
            <p:nvPr/>
          </p:nvCxnSpPr>
          <p:spPr bwMode="auto">
            <a:xfrm>
              <a:off x="3984" y="3120"/>
              <a:ext cx="192" cy="0"/>
            </a:xfrm>
            <a:prstGeom prst="straightConnector1">
              <a:avLst/>
            </a:prstGeom>
            <a:noFill/>
            <a:ln w="9525">
              <a:solidFill>
                <a:schemeClr val="tx1"/>
              </a:solidFill>
              <a:round/>
              <a:headEnd/>
              <a:tailEnd type="triangle" w="med" len="med"/>
            </a:ln>
          </p:spPr>
        </p:cxnSp>
        <p:sp>
          <p:nvSpPr>
            <p:cNvPr id="215094" name="Rectangle 87"/>
            <p:cNvSpPr>
              <a:spLocks noChangeArrowheads="1"/>
            </p:cNvSpPr>
            <p:nvPr/>
          </p:nvSpPr>
          <p:spPr bwMode="auto">
            <a:xfrm>
              <a:off x="4176" y="3024"/>
              <a:ext cx="384" cy="240"/>
            </a:xfrm>
            <a:prstGeom prst="rect">
              <a:avLst/>
            </a:prstGeom>
            <a:noFill/>
            <a:ln w="9525">
              <a:solidFill>
                <a:schemeClr val="tx1"/>
              </a:solidFill>
              <a:miter lim="800000"/>
              <a:headEnd/>
              <a:tailEnd/>
            </a:ln>
          </p:spPr>
          <p:txBody>
            <a:bodyPr wrap="none" anchor="ctr"/>
            <a:lstStyle/>
            <a:p>
              <a:endParaRPr lang="zh-CN" altLang="en-US"/>
            </a:p>
          </p:txBody>
        </p:sp>
        <p:sp>
          <p:nvSpPr>
            <p:cNvPr id="215095" name="Text Box 88"/>
            <p:cNvSpPr txBox="1">
              <a:spLocks noChangeArrowheads="1"/>
            </p:cNvSpPr>
            <p:nvPr/>
          </p:nvSpPr>
          <p:spPr bwMode="auto">
            <a:xfrm>
              <a:off x="4176" y="3024"/>
              <a:ext cx="288" cy="250"/>
            </a:xfrm>
            <a:prstGeom prst="rect">
              <a:avLst/>
            </a:prstGeom>
            <a:noFill/>
            <a:ln w="9525">
              <a:noFill/>
              <a:miter lim="800000"/>
              <a:headEnd/>
              <a:tailEnd/>
            </a:ln>
          </p:spPr>
          <p:txBody>
            <a:bodyPr>
              <a:spAutoFit/>
            </a:bodyPr>
            <a:lstStyle/>
            <a:p>
              <a:pPr eaLnBrk="1" hangingPunct="1"/>
              <a:r>
                <a:rPr kumimoji="1" lang="en-US" altLang="zh-CN" sz="2000" b="1">
                  <a:latin typeface="Times New Roman" pitchFamily="18" charset="0"/>
                </a:rPr>
                <a:t>7    </a:t>
              </a:r>
            </a:p>
          </p:txBody>
        </p:sp>
        <p:sp>
          <p:nvSpPr>
            <p:cNvPr id="215096" name="Line 89"/>
            <p:cNvSpPr>
              <a:spLocks noChangeShapeType="1"/>
            </p:cNvSpPr>
            <p:nvPr/>
          </p:nvSpPr>
          <p:spPr bwMode="auto">
            <a:xfrm flipH="1">
              <a:off x="4848" y="3024"/>
              <a:ext cx="0" cy="240"/>
            </a:xfrm>
            <a:prstGeom prst="line">
              <a:avLst/>
            </a:prstGeom>
            <a:noFill/>
            <a:ln w="9525">
              <a:solidFill>
                <a:schemeClr val="tx1"/>
              </a:solidFill>
              <a:round/>
              <a:headEnd/>
              <a:tailEnd/>
            </a:ln>
          </p:spPr>
          <p:txBody>
            <a:bodyPr wrap="none" anchor="ctr"/>
            <a:lstStyle/>
            <a:p>
              <a:endParaRPr lang="zh-CN" altLang="en-US"/>
            </a:p>
          </p:txBody>
        </p:sp>
        <p:cxnSp>
          <p:nvCxnSpPr>
            <p:cNvPr id="215097" name="AutoShape 90"/>
            <p:cNvCxnSpPr>
              <a:cxnSpLocks noChangeShapeType="1"/>
            </p:cNvCxnSpPr>
            <p:nvPr/>
          </p:nvCxnSpPr>
          <p:spPr bwMode="auto">
            <a:xfrm>
              <a:off x="4464" y="3120"/>
              <a:ext cx="192" cy="0"/>
            </a:xfrm>
            <a:prstGeom prst="straightConnector1">
              <a:avLst/>
            </a:prstGeom>
            <a:noFill/>
            <a:ln w="9525">
              <a:solidFill>
                <a:schemeClr val="tx1"/>
              </a:solidFill>
              <a:round/>
              <a:headEnd/>
              <a:tailEnd type="triangle" w="med" len="med"/>
            </a:ln>
          </p:spPr>
        </p:cxnSp>
        <p:sp>
          <p:nvSpPr>
            <p:cNvPr id="215098" name="Rectangle 91"/>
            <p:cNvSpPr>
              <a:spLocks noChangeArrowheads="1"/>
            </p:cNvSpPr>
            <p:nvPr/>
          </p:nvSpPr>
          <p:spPr bwMode="auto">
            <a:xfrm>
              <a:off x="4656" y="3024"/>
              <a:ext cx="384" cy="240"/>
            </a:xfrm>
            <a:prstGeom prst="rect">
              <a:avLst/>
            </a:prstGeom>
            <a:noFill/>
            <a:ln w="9525">
              <a:solidFill>
                <a:schemeClr val="tx1"/>
              </a:solidFill>
              <a:miter lim="800000"/>
              <a:headEnd/>
              <a:tailEnd/>
            </a:ln>
          </p:spPr>
          <p:txBody>
            <a:bodyPr wrap="none" anchor="ctr"/>
            <a:lstStyle/>
            <a:p>
              <a:endParaRPr lang="zh-CN" altLang="en-US"/>
            </a:p>
          </p:txBody>
        </p:sp>
        <p:sp>
          <p:nvSpPr>
            <p:cNvPr id="215099" name="Text Box 92"/>
            <p:cNvSpPr txBox="1">
              <a:spLocks noChangeArrowheads="1"/>
            </p:cNvSpPr>
            <p:nvPr/>
          </p:nvSpPr>
          <p:spPr bwMode="auto">
            <a:xfrm>
              <a:off x="4656" y="3024"/>
              <a:ext cx="288" cy="250"/>
            </a:xfrm>
            <a:prstGeom prst="rect">
              <a:avLst/>
            </a:prstGeom>
            <a:noFill/>
            <a:ln w="9525">
              <a:noFill/>
              <a:miter lim="800000"/>
              <a:headEnd/>
              <a:tailEnd/>
            </a:ln>
          </p:spPr>
          <p:txBody>
            <a:bodyPr>
              <a:spAutoFit/>
            </a:bodyPr>
            <a:lstStyle/>
            <a:p>
              <a:pPr eaLnBrk="1" hangingPunct="1"/>
              <a:r>
                <a:rPr kumimoji="1" lang="en-US" altLang="zh-CN" sz="2000" b="1">
                  <a:latin typeface="Times New Roman" pitchFamily="18" charset="0"/>
                </a:rPr>
                <a:t>8    </a:t>
              </a:r>
            </a:p>
          </p:txBody>
        </p:sp>
        <p:sp>
          <p:nvSpPr>
            <p:cNvPr id="215100" name="Line 93"/>
            <p:cNvSpPr>
              <a:spLocks noChangeShapeType="1"/>
            </p:cNvSpPr>
            <p:nvPr/>
          </p:nvSpPr>
          <p:spPr bwMode="auto">
            <a:xfrm flipH="1">
              <a:off x="5328" y="3024"/>
              <a:ext cx="0" cy="240"/>
            </a:xfrm>
            <a:prstGeom prst="line">
              <a:avLst/>
            </a:prstGeom>
            <a:noFill/>
            <a:ln w="9525">
              <a:solidFill>
                <a:schemeClr val="tx1"/>
              </a:solidFill>
              <a:round/>
              <a:headEnd/>
              <a:tailEnd/>
            </a:ln>
          </p:spPr>
          <p:txBody>
            <a:bodyPr wrap="none" anchor="ctr"/>
            <a:lstStyle/>
            <a:p>
              <a:endParaRPr lang="zh-CN" altLang="en-US"/>
            </a:p>
          </p:txBody>
        </p:sp>
        <p:cxnSp>
          <p:nvCxnSpPr>
            <p:cNvPr id="215101" name="AutoShape 94"/>
            <p:cNvCxnSpPr>
              <a:cxnSpLocks noChangeShapeType="1"/>
            </p:cNvCxnSpPr>
            <p:nvPr/>
          </p:nvCxnSpPr>
          <p:spPr bwMode="auto">
            <a:xfrm>
              <a:off x="4944" y="3120"/>
              <a:ext cx="192" cy="0"/>
            </a:xfrm>
            <a:prstGeom prst="straightConnector1">
              <a:avLst/>
            </a:prstGeom>
            <a:noFill/>
            <a:ln w="9525">
              <a:solidFill>
                <a:schemeClr val="tx1"/>
              </a:solidFill>
              <a:round/>
              <a:headEnd/>
              <a:tailEnd type="triangle" w="med" len="med"/>
            </a:ln>
          </p:spPr>
        </p:cxnSp>
        <p:sp>
          <p:nvSpPr>
            <p:cNvPr id="215102" name="Rectangle 95"/>
            <p:cNvSpPr>
              <a:spLocks noChangeArrowheads="1"/>
            </p:cNvSpPr>
            <p:nvPr/>
          </p:nvSpPr>
          <p:spPr bwMode="auto">
            <a:xfrm>
              <a:off x="5136" y="3024"/>
              <a:ext cx="384" cy="240"/>
            </a:xfrm>
            <a:prstGeom prst="rect">
              <a:avLst/>
            </a:prstGeom>
            <a:noFill/>
            <a:ln w="9525">
              <a:solidFill>
                <a:schemeClr val="tx1"/>
              </a:solidFill>
              <a:miter lim="800000"/>
              <a:headEnd/>
              <a:tailEnd/>
            </a:ln>
          </p:spPr>
          <p:txBody>
            <a:bodyPr wrap="none" anchor="ctr"/>
            <a:lstStyle/>
            <a:p>
              <a:endParaRPr lang="zh-CN" altLang="en-US"/>
            </a:p>
          </p:txBody>
        </p:sp>
        <p:sp>
          <p:nvSpPr>
            <p:cNvPr id="215103" name="Text Box 96"/>
            <p:cNvSpPr txBox="1">
              <a:spLocks noChangeArrowheads="1"/>
            </p:cNvSpPr>
            <p:nvPr/>
          </p:nvSpPr>
          <p:spPr bwMode="auto">
            <a:xfrm>
              <a:off x="5136" y="3024"/>
              <a:ext cx="384" cy="250"/>
            </a:xfrm>
            <a:prstGeom prst="rect">
              <a:avLst/>
            </a:prstGeom>
            <a:noFill/>
            <a:ln w="9525">
              <a:noFill/>
              <a:miter lim="800000"/>
              <a:headEnd/>
              <a:tailEnd/>
            </a:ln>
          </p:spPr>
          <p:txBody>
            <a:bodyPr>
              <a:spAutoFit/>
            </a:bodyPr>
            <a:lstStyle/>
            <a:p>
              <a:pPr eaLnBrk="1" hangingPunct="1"/>
              <a:r>
                <a:rPr kumimoji="1" lang="en-US" altLang="zh-CN" sz="2000" b="1">
                  <a:latin typeface="Times New Roman" pitchFamily="18" charset="0"/>
                </a:rPr>
                <a:t>9   / </a:t>
              </a:r>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66758"/>
                                        </p:tgtEl>
                                        <p:attrNameLst>
                                          <p:attrName>style.visibility</p:attrName>
                                        </p:attrNameLst>
                                      </p:cBhvr>
                                      <p:to>
                                        <p:strVal val="visible"/>
                                      </p:to>
                                    </p:set>
                                    <p:animEffect transition="in" filter="wipe(up)">
                                      <p:cBhvr>
                                        <p:cTn id="22" dur="500"/>
                                        <p:tgtEl>
                                          <p:spTgt spid="1566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8"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4"/>
          <p:cNvSpPr txBox="1">
            <a:spLocks noChangeArrowheads="1"/>
          </p:cNvSpPr>
          <p:nvPr/>
        </p:nvSpPr>
        <p:spPr bwMode="auto">
          <a:xfrm>
            <a:off x="71438" y="46038"/>
            <a:ext cx="8245475" cy="1006475"/>
          </a:xfrm>
          <a:prstGeom prst="rect">
            <a:avLst/>
          </a:prstGeom>
          <a:solidFill>
            <a:schemeClr val="bg1"/>
          </a:solidFill>
          <a:ln w="9525" algn="ctr">
            <a:noFill/>
            <a:miter lim="800000"/>
            <a:headEnd/>
            <a:tailEnd/>
          </a:ln>
        </p:spPr>
        <p:txBody>
          <a:bodyPr>
            <a:spAutoFit/>
          </a:bodyPr>
          <a:lstStyle/>
          <a:p>
            <a:pPr eaLnBrk="1" hangingPunct="1">
              <a:buClr>
                <a:schemeClr val="bg2"/>
              </a:buClr>
              <a:buSzPct val="75000"/>
              <a:buFont typeface="Wingdings" pitchFamily="2" charset="2"/>
              <a:buNone/>
            </a:pPr>
            <a:r>
              <a:rPr lang="en-US" altLang="zh-CN" sz="3200" b="1">
                <a:solidFill>
                  <a:srgbClr val="FF0000"/>
                </a:solidFill>
                <a:latin typeface="Times New Roman" pitchFamily="18" charset="0"/>
              </a:rPr>
              <a:t>⑶ </a:t>
            </a:r>
            <a:r>
              <a:rPr lang="zh-CN" altLang="en-US" sz="3200" b="1">
                <a:solidFill>
                  <a:srgbClr val="FF0000"/>
                </a:solidFill>
                <a:latin typeface="Times New Roman" pitchFamily="18" charset="0"/>
              </a:rPr>
              <a:t>父亲</a:t>
            </a:r>
            <a:r>
              <a:rPr lang="en-US" altLang="zh-CN" sz="3200" b="1">
                <a:solidFill>
                  <a:srgbClr val="FF0000"/>
                </a:solidFill>
                <a:latin typeface="宋体" pitchFamily="2" charset="-122"/>
              </a:rPr>
              <a:t>—</a:t>
            </a:r>
            <a:r>
              <a:rPr lang="zh-CN" altLang="en-US" sz="3200" b="1">
                <a:solidFill>
                  <a:srgbClr val="FF0000"/>
                </a:solidFill>
                <a:latin typeface="Times New Roman" pitchFamily="18" charset="0"/>
              </a:rPr>
              <a:t>儿子链表结构</a:t>
            </a:r>
          </a:p>
          <a:p>
            <a:pPr eaLnBrk="1" hangingPunct="1">
              <a:buClr>
                <a:schemeClr val="bg2"/>
              </a:buClr>
              <a:buSzPct val="75000"/>
              <a:buFont typeface="Wingdings" pitchFamily="2" charset="2"/>
              <a:buNone/>
            </a:pPr>
            <a:r>
              <a:rPr lang="en-US" altLang="zh-CN" sz="2800" b="1" i="1">
                <a:latin typeface="Times New Roman" pitchFamily="18" charset="0"/>
              </a:rPr>
              <a:t>Father </a:t>
            </a:r>
            <a:r>
              <a:rPr lang="zh-CN" altLang="en-US" sz="2800" b="1">
                <a:latin typeface="Times New Roman" pitchFamily="18" charset="0"/>
              </a:rPr>
              <a:t>数组表示与孩子链表表示相结合的存储结构。</a:t>
            </a:r>
          </a:p>
        </p:txBody>
      </p:sp>
      <p:graphicFrame>
        <p:nvGraphicFramePr>
          <p:cNvPr id="1695935" name="Group 191"/>
          <p:cNvGraphicFramePr>
            <a:graphicFrameLocks noGrp="1"/>
          </p:cNvGraphicFramePr>
          <p:nvPr/>
        </p:nvGraphicFramePr>
        <p:xfrm>
          <a:off x="4127500" y="1111250"/>
          <a:ext cx="2089150" cy="5241930"/>
        </p:xfrm>
        <a:graphic>
          <a:graphicData uri="http://schemas.openxmlformats.org/drawingml/2006/table">
            <a:tbl>
              <a:tblPr/>
              <a:tblGrid>
                <a:gridCol w="522288"/>
                <a:gridCol w="522287"/>
                <a:gridCol w="522288"/>
                <a:gridCol w="522287"/>
              </a:tblGrid>
              <a:tr h="749300">
                <a:tc>
                  <a:txBody>
                    <a:bodyPr/>
                    <a:lstStyle/>
                    <a:p>
                      <a:pPr marL="0" marR="0" lvl="0" indent="0" algn="ctr" defTabSz="914400" rtl="0" eaLnBrk="1" fontAlgn="base" latinLnBrk="0" hangingPunct="1">
                        <a:lnSpc>
                          <a:spcPct val="90000"/>
                        </a:lnSpc>
                        <a:spcBef>
                          <a:spcPct val="0"/>
                        </a:spcBef>
                        <a:spcAft>
                          <a:spcPct val="0"/>
                        </a:spcAft>
                        <a:buClr>
                          <a:schemeClr val="accent2"/>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仿宋_GB2312" pitchFamily="49" charset="-122"/>
                        </a:rPr>
                        <a:t>下</a:t>
                      </a:r>
                    </a:p>
                    <a:p>
                      <a:pPr marL="0" marR="0" lvl="0" indent="0" algn="ctr" defTabSz="914400" rtl="0" eaLnBrk="1" fontAlgn="base" latinLnBrk="0" hangingPunct="1">
                        <a:lnSpc>
                          <a:spcPct val="90000"/>
                        </a:lnSpc>
                        <a:spcBef>
                          <a:spcPct val="0"/>
                        </a:spcBef>
                        <a:spcAft>
                          <a:spcPct val="0"/>
                        </a:spcAft>
                        <a:buClr>
                          <a:schemeClr val="accent2"/>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仿宋_GB2312" pitchFamily="49" charset="-122"/>
                        </a:rPr>
                        <a:t>标</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90000"/>
                        </a:lnSpc>
                        <a:spcBef>
                          <a:spcPct val="0"/>
                        </a:spcBef>
                        <a:spcAft>
                          <a:spcPct val="0"/>
                        </a:spcAft>
                        <a:buClr>
                          <a:schemeClr val="accent2"/>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仿宋_GB2312" pitchFamily="49" charset="-122"/>
                        </a:rPr>
                        <a:t>数据</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90000"/>
                        </a:lnSpc>
                        <a:spcBef>
                          <a:spcPct val="0"/>
                        </a:spcBef>
                        <a:spcAft>
                          <a:spcPct val="0"/>
                        </a:spcAft>
                        <a:buClr>
                          <a:schemeClr val="accent2"/>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仿宋_GB2312" pitchFamily="49" charset="-122"/>
                        </a:rPr>
                        <a:t>父亲</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90000"/>
                        </a:lnSpc>
                        <a:spcBef>
                          <a:spcPct val="0"/>
                        </a:spcBef>
                        <a:spcAft>
                          <a:spcPct val="0"/>
                        </a:spcAft>
                        <a:buClr>
                          <a:schemeClr val="accent2"/>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仿宋_GB2312" pitchFamily="49" charset="-122"/>
                        </a:rPr>
                        <a:t>指针</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0</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R</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sym typeface="Symbol" pitchFamily="18" charset="2"/>
                        </a:rPr>
                        <a:t>1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endParaRPr kumimoji="1" lang="zh-CN" altLang="zh-CN" sz="1800" b="1" i="0" u="none" strike="noStrike" cap="none" normalizeH="0" baseline="0" smtClean="0">
                        <a:ln>
                          <a:noFill/>
                        </a:ln>
                        <a:solidFill>
                          <a:schemeClr val="tx1"/>
                        </a:solidFill>
                        <a:effectLst/>
                        <a:latin typeface="Times New Roman" pitchFamily="18" charset="0"/>
                        <a:ea typeface="仿宋_GB2312" pitchFamily="49" charset="-122"/>
                        <a:sym typeface="Symbol" pitchFamily="18" charset="2"/>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1</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A</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endParaRPr kumimoji="1" lang="zh-CN" altLang="zh-CN" sz="1800" b="1" i="0" u="none" strike="noStrike" cap="none" normalizeH="0" baseline="0" smtClean="0">
                        <a:ln>
                          <a:noFill/>
                        </a:ln>
                        <a:solidFill>
                          <a:schemeClr val="tx1"/>
                        </a:solidFill>
                        <a:effectLst/>
                        <a:latin typeface="Times New Roman" pitchFamily="18" charset="0"/>
                        <a:ea typeface="仿宋_GB2312" pitchFamily="49" charset="-122"/>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2</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B</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sym typeface="Symbol" pitchFamily="18" charset="2"/>
                        </a:rPr>
                        <a:t></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3</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C</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endParaRPr kumimoji="1" lang="zh-CN" altLang="zh-CN" sz="1800" b="1" i="0" u="none" strike="noStrike" cap="none" normalizeH="0" baseline="0" smtClean="0">
                        <a:ln>
                          <a:noFill/>
                        </a:ln>
                        <a:solidFill>
                          <a:schemeClr val="tx1"/>
                        </a:solidFill>
                        <a:effectLst/>
                        <a:latin typeface="Times New Roman" pitchFamily="18" charset="0"/>
                        <a:ea typeface="仿宋_GB2312" pitchFamily="49" charset="-122"/>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4</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D</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sym typeface="Symbol" pitchFamily="18" charset="2"/>
                        </a:rPr>
                        <a:t></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5</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E</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sym typeface="Symbol" pitchFamily="18" charset="2"/>
                        </a:rPr>
                        <a:t></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6</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F</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3</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endParaRPr kumimoji="1" lang="zh-CN" altLang="zh-CN" sz="1800" b="1" i="0" u="none" strike="noStrike" cap="none" normalizeH="0" baseline="0" smtClean="0">
                        <a:ln>
                          <a:noFill/>
                        </a:ln>
                        <a:solidFill>
                          <a:schemeClr val="tx1"/>
                        </a:solidFill>
                        <a:effectLst/>
                        <a:latin typeface="Times New Roman" pitchFamily="18" charset="0"/>
                        <a:ea typeface="仿宋_GB2312" pitchFamily="49" charset="-122"/>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7</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G</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6</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sym typeface="Symbol" pitchFamily="18" charset="2"/>
                        </a:rPr>
                        <a:t></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8</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H</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6</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sym typeface="Symbol" pitchFamily="18" charset="2"/>
                        </a:rPr>
                        <a:t></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9</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K </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rPr>
                        <a:t>6</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85000"/>
                        </a:lnSpc>
                        <a:spcBef>
                          <a:spcPct val="0"/>
                        </a:spcBef>
                        <a:spcAft>
                          <a:spcPct val="0"/>
                        </a:spcAft>
                        <a:buClr>
                          <a:schemeClr val="accent2"/>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仿宋_GB2312" pitchFamily="49" charset="-122"/>
                          <a:sym typeface="Symbol" pitchFamily="18" charset="2"/>
                        </a:rPr>
                        <a:t></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pSp>
        <p:nvGrpSpPr>
          <p:cNvPr id="2" name="Group 192"/>
          <p:cNvGrpSpPr>
            <a:grpSpLocks/>
          </p:cNvGrpSpPr>
          <p:nvPr/>
        </p:nvGrpSpPr>
        <p:grpSpPr bwMode="auto">
          <a:xfrm>
            <a:off x="5934075" y="1905000"/>
            <a:ext cx="3067050" cy="3073400"/>
            <a:chOff x="2184" y="1143"/>
            <a:chExt cx="1932" cy="1936"/>
          </a:xfrm>
        </p:grpSpPr>
        <p:grpSp>
          <p:nvGrpSpPr>
            <p:cNvPr id="3" name="Group 56"/>
            <p:cNvGrpSpPr>
              <a:grpSpLocks/>
            </p:cNvGrpSpPr>
            <p:nvPr/>
          </p:nvGrpSpPr>
          <p:grpSpPr bwMode="auto">
            <a:xfrm>
              <a:off x="2184" y="1143"/>
              <a:ext cx="1928" cy="244"/>
              <a:chOff x="3696" y="1045"/>
              <a:chExt cx="1928" cy="244"/>
            </a:xfrm>
          </p:grpSpPr>
          <p:grpSp>
            <p:nvGrpSpPr>
              <p:cNvPr id="4" name="Group 57"/>
              <p:cNvGrpSpPr>
                <a:grpSpLocks/>
              </p:cNvGrpSpPr>
              <p:nvPr/>
            </p:nvGrpSpPr>
            <p:grpSpPr bwMode="auto">
              <a:xfrm>
                <a:off x="4055" y="1045"/>
                <a:ext cx="384" cy="240"/>
                <a:chOff x="4055" y="1066"/>
                <a:chExt cx="384" cy="240"/>
              </a:xfrm>
            </p:grpSpPr>
            <p:sp>
              <p:nvSpPr>
                <p:cNvPr id="216211" name="Line 58"/>
                <p:cNvSpPr>
                  <a:spLocks noChangeShapeType="1"/>
                </p:cNvSpPr>
                <p:nvPr/>
              </p:nvSpPr>
              <p:spPr bwMode="auto">
                <a:xfrm flipH="1">
                  <a:off x="4247" y="1066"/>
                  <a:ext cx="0" cy="240"/>
                </a:xfrm>
                <a:prstGeom prst="line">
                  <a:avLst/>
                </a:prstGeom>
                <a:noFill/>
                <a:ln w="9525">
                  <a:solidFill>
                    <a:schemeClr val="tx1"/>
                  </a:solidFill>
                  <a:round/>
                  <a:headEnd/>
                  <a:tailEnd/>
                </a:ln>
              </p:spPr>
              <p:txBody>
                <a:bodyPr wrap="none" anchor="ctr"/>
                <a:lstStyle/>
                <a:p>
                  <a:endParaRPr lang="zh-CN" altLang="en-US"/>
                </a:p>
              </p:txBody>
            </p:sp>
            <p:grpSp>
              <p:nvGrpSpPr>
                <p:cNvPr id="5" name="Group 59"/>
                <p:cNvGrpSpPr>
                  <a:grpSpLocks/>
                </p:cNvGrpSpPr>
                <p:nvPr/>
              </p:nvGrpSpPr>
              <p:grpSpPr bwMode="auto">
                <a:xfrm>
                  <a:off x="4055" y="1066"/>
                  <a:ext cx="384" cy="240"/>
                  <a:chOff x="4069" y="1073"/>
                  <a:chExt cx="384" cy="240"/>
                </a:xfrm>
              </p:grpSpPr>
              <p:sp>
                <p:nvSpPr>
                  <p:cNvPr id="216213" name="Rectangle 60"/>
                  <p:cNvSpPr>
                    <a:spLocks noChangeArrowheads="1"/>
                  </p:cNvSpPr>
                  <p:nvPr/>
                </p:nvSpPr>
                <p:spPr bwMode="auto">
                  <a:xfrm>
                    <a:off x="4069" y="1073"/>
                    <a:ext cx="384" cy="240"/>
                  </a:xfrm>
                  <a:prstGeom prst="rect">
                    <a:avLst/>
                  </a:prstGeom>
                  <a:noFill/>
                  <a:ln w="9525">
                    <a:solidFill>
                      <a:schemeClr val="tx1"/>
                    </a:solidFill>
                    <a:miter lim="800000"/>
                    <a:headEnd/>
                    <a:tailEnd/>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6214" name="Text Box 61"/>
                  <p:cNvSpPr txBox="1">
                    <a:spLocks noChangeArrowheads="1"/>
                  </p:cNvSpPr>
                  <p:nvPr/>
                </p:nvSpPr>
                <p:spPr bwMode="auto">
                  <a:xfrm>
                    <a:off x="4126" y="1122"/>
                    <a:ext cx="90" cy="150"/>
                  </a:xfrm>
                  <a:prstGeom prst="rect">
                    <a:avLst/>
                  </a:prstGeom>
                  <a:noFill/>
                  <a:ln w="9525">
                    <a:noFill/>
                    <a:miter lim="800000"/>
                    <a:headEnd/>
                    <a:tailEnd/>
                  </a:ln>
                </p:spPr>
                <p:txBody>
                  <a:bodyPr lIns="0" tIns="0" rIns="0" bIns="0">
                    <a:spAutoFit/>
                  </a:bodyPr>
                  <a:lstStyle/>
                  <a:p>
                    <a:pPr algn="ctr" eaLnBrk="1" hangingPunct="1">
                      <a:lnSpc>
                        <a:spcPct val="65000"/>
                      </a:lnSpc>
                    </a:pPr>
                    <a:r>
                      <a:rPr kumimoji="1" lang="en-US" altLang="zh-CN" sz="2200" b="1">
                        <a:latin typeface="Times New Roman" pitchFamily="18" charset="0"/>
                      </a:rPr>
                      <a:t>1</a:t>
                    </a:r>
                    <a:r>
                      <a:rPr kumimoji="1" lang="en-US" altLang="zh-CN" sz="2400">
                        <a:latin typeface="Times New Roman" pitchFamily="18" charset="0"/>
                      </a:rPr>
                      <a:t>  </a:t>
                    </a:r>
                    <a:r>
                      <a:rPr kumimoji="1" lang="en-US" altLang="zh-CN" sz="2000">
                        <a:latin typeface="Times New Roman" pitchFamily="18" charset="0"/>
                      </a:rPr>
                      <a:t>  </a:t>
                    </a:r>
                  </a:p>
                </p:txBody>
              </p:sp>
            </p:grpSp>
          </p:grpSp>
          <p:sp>
            <p:nvSpPr>
              <p:cNvPr id="216197" name="Line 62"/>
              <p:cNvSpPr>
                <a:spLocks noChangeShapeType="1"/>
              </p:cNvSpPr>
              <p:nvPr/>
            </p:nvSpPr>
            <p:spPr bwMode="auto">
              <a:xfrm>
                <a:off x="3696" y="1164"/>
                <a:ext cx="363" cy="0"/>
              </a:xfrm>
              <a:prstGeom prst="line">
                <a:avLst/>
              </a:prstGeom>
              <a:noFill/>
              <a:ln w="28575">
                <a:solidFill>
                  <a:srgbClr val="0000CC"/>
                </a:solidFill>
                <a:round/>
                <a:headEnd/>
                <a:tailEnd type="stealth" w="lg" len="lg"/>
              </a:ln>
            </p:spPr>
            <p:txBody>
              <a:bodyPr wrap="none" anchor="ctr"/>
              <a:lstStyle/>
              <a:p>
                <a:endParaRPr lang="zh-CN" altLang="en-US"/>
              </a:p>
            </p:txBody>
          </p:sp>
          <p:grpSp>
            <p:nvGrpSpPr>
              <p:cNvPr id="6" name="Group 63"/>
              <p:cNvGrpSpPr>
                <a:grpSpLocks/>
              </p:cNvGrpSpPr>
              <p:nvPr/>
            </p:nvGrpSpPr>
            <p:grpSpPr bwMode="auto">
              <a:xfrm>
                <a:off x="4649" y="1049"/>
                <a:ext cx="384" cy="240"/>
                <a:chOff x="4649" y="1049"/>
                <a:chExt cx="384" cy="240"/>
              </a:xfrm>
            </p:grpSpPr>
            <p:grpSp>
              <p:nvGrpSpPr>
                <p:cNvPr id="7" name="Group 64"/>
                <p:cNvGrpSpPr>
                  <a:grpSpLocks/>
                </p:cNvGrpSpPr>
                <p:nvPr/>
              </p:nvGrpSpPr>
              <p:grpSpPr bwMode="auto">
                <a:xfrm>
                  <a:off x="4649" y="1049"/>
                  <a:ext cx="384" cy="240"/>
                  <a:chOff x="4069" y="1073"/>
                  <a:chExt cx="384" cy="240"/>
                </a:xfrm>
              </p:grpSpPr>
              <p:sp>
                <p:nvSpPr>
                  <p:cNvPr id="216209" name="Rectangle 65"/>
                  <p:cNvSpPr>
                    <a:spLocks noChangeArrowheads="1"/>
                  </p:cNvSpPr>
                  <p:nvPr/>
                </p:nvSpPr>
                <p:spPr bwMode="auto">
                  <a:xfrm>
                    <a:off x="4069" y="1073"/>
                    <a:ext cx="384" cy="240"/>
                  </a:xfrm>
                  <a:prstGeom prst="rect">
                    <a:avLst/>
                  </a:prstGeom>
                  <a:noFill/>
                  <a:ln w="9525">
                    <a:solidFill>
                      <a:schemeClr val="tx1"/>
                    </a:solidFill>
                    <a:miter lim="800000"/>
                    <a:headEnd/>
                    <a:tailEnd/>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6210" name="Text Box 66"/>
                  <p:cNvSpPr txBox="1">
                    <a:spLocks noChangeArrowheads="1"/>
                  </p:cNvSpPr>
                  <p:nvPr/>
                </p:nvSpPr>
                <p:spPr bwMode="auto">
                  <a:xfrm>
                    <a:off x="4126" y="1122"/>
                    <a:ext cx="90" cy="150"/>
                  </a:xfrm>
                  <a:prstGeom prst="rect">
                    <a:avLst/>
                  </a:prstGeom>
                  <a:noFill/>
                  <a:ln w="9525">
                    <a:noFill/>
                    <a:miter lim="800000"/>
                    <a:headEnd/>
                    <a:tailEnd/>
                  </a:ln>
                </p:spPr>
                <p:txBody>
                  <a:bodyPr lIns="0" tIns="0" rIns="0" bIns="0">
                    <a:spAutoFit/>
                  </a:bodyPr>
                  <a:lstStyle/>
                  <a:p>
                    <a:pPr algn="ctr" eaLnBrk="1" hangingPunct="1">
                      <a:lnSpc>
                        <a:spcPct val="65000"/>
                      </a:lnSpc>
                    </a:pPr>
                    <a:r>
                      <a:rPr kumimoji="1" lang="en-US" altLang="zh-CN" sz="2200" b="1">
                        <a:latin typeface="Times New Roman" pitchFamily="18" charset="0"/>
                      </a:rPr>
                      <a:t>2</a:t>
                    </a:r>
                    <a:r>
                      <a:rPr kumimoji="1" lang="en-US" altLang="zh-CN" sz="2400">
                        <a:latin typeface="Times New Roman" pitchFamily="18" charset="0"/>
                      </a:rPr>
                      <a:t>  </a:t>
                    </a:r>
                    <a:r>
                      <a:rPr kumimoji="1" lang="en-US" altLang="zh-CN" sz="2000">
                        <a:latin typeface="Times New Roman" pitchFamily="18" charset="0"/>
                      </a:rPr>
                      <a:t>  </a:t>
                    </a:r>
                  </a:p>
                </p:txBody>
              </p:sp>
            </p:grpSp>
            <p:sp>
              <p:nvSpPr>
                <p:cNvPr id="216208" name="Line 67"/>
                <p:cNvSpPr>
                  <a:spLocks noChangeShapeType="1"/>
                </p:cNvSpPr>
                <p:nvPr/>
              </p:nvSpPr>
              <p:spPr bwMode="auto">
                <a:xfrm flipH="1">
                  <a:off x="4851" y="1049"/>
                  <a:ext cx="0" cy="240"/>
                </a:xfrm>
                <a:prstGeom prst="line">
                  <a:avLst/>
                </a:prstGeom>
                <a:noFill/>
                <a:ln w="9525">
                  <a:solidFill>
                    <a:schemeClr val="tx1"/>
                  </a:solidFill>
                  <a:round/>
                  <a:headEnd/>
                  <a:tailEnd/>
                </a:ln>
              </p:spPr>
              <p:txBody>
                <a:bodyPr wrap="none" anchor="ctr"/>
                <a:lstStyle/>
                <a:p>
                  <a:endParaRPr lang="zh-CN" altLang="en-US"/>
                </a:p>
              </p:txBody>
            </p:sp>
          </p:grpSp>
          <p:grpSp>
            <p:nvGrpSpPr>
              <p:cNvPr id="8" name="Group 68"/>
              <p:cNvGrpSpPr>
                <a:grpSpLocks/>
              </p:cNvGrpSpPr>
              <p:nvPr/>
            </p:nvGrpSpPr>
            <p:grpSpPr bwMode="auto">
              <a:xfrm>
                <a:off x="5240" y="1047"/>
                <a:ext cx="384" cy="240"/>
                <a:chOff x="4649" y="1049"/>
                <a:chExt cx="384" cy="240"/>
              </a:xfrm>
            </p:grpSpPr>
            <p:grpSp>
              <p:nvGrpSpPr>
                <p:cNvPr id="9" name="Group 69"/>
                <p:cNvGrpSpPr>
                  <a:grpSpLocks/>
                </p:cNvGrpSpPr>
                <p:nvPr/>
              </p:nvGrpSpPr>
              <p:grpSpPr bwMode="auto">
                <a:xfrm>
                  <a:off x="4649" y="1049"/>
                  <a:ext cx="384" cy="240"/>
                  <a:chOff x="4069" y="1073"/>
                  <a:chExt cx="384" cy="240"/>
                </a:xfrm>
              </p:grpSpPr>
              <p:sp>
                <p:nvSpPr>
                  <p:cNvPr id="216205" name="Rectangle 70"/>
                  <p:cNvSpPr>
                    <a:spLocks noChangeArrowheads="1"/>
                  </p:cNvSpPr>
                  <p:nvPr/>
                </p:nvSpPr>
                <p:spPr bwMode="auto">
                  <a:xfrm>
                    <a:off x="4069" y="1073"/>
                    <a:ext cx="384" cy="240"/>
                  </a:xfrm>
                  <a:prstGeom prst="rect">
                    <a:avLst/>
                  </a:prstGeom>
                  <a:noFill/>
                  <a:ln w="9525">
                    <a:solidFill>
                      <a:schemeClr val="tx1"/>
                    </a:solidFill>
                    <a:miter lim="800000"/>
                    <a:headEnd/>
                    <a:tailEnd/>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6206" name="Text Box 71"/>
                  <p:cNvSpPr txBox="1">
                    <a:spLocks noChangeArrowheads="1"/>
                  </p:cNvSpPr>
                  <p:nvPr/>
                </p:nvSpPr>
                <p:spPr bwMode="auto">
                  <a:xfrm>
                    <a:off x="4126" y="1122"/>
                    <a:ext cx="90" cy="150"/>
                  </a:xfrm>
                  <a:prstGeom prst="rect">
                    <a:avLst/>
                  </a:prstGeom>
                  <a:noFill/>
                  <a:ln w="9525">
                    <a:noFill/>
                    <a:miter lim="800000"/>
                    <a:headEnd/>
                    <a:tailEnd/>
                  </a:ln>
                </p:spPr>
                <p:txBody>
                  <a:bodyPr lIns="0" tIns="0" rIns="0" bIns="0">
                    <a:spAutoFit/>
                  </a:bodyPr>
                  <a:lstStyle/>
                  <a:p>
                    <a:pPr algn="ctr" eaLnBrk="1" hangingPunct="1">
                      <a:lnSpc>
                        <a:spcPct val="65000"/>
                      </a:lnSpc>
                    </a:pPr>
                    <a:r>
                      <a:rPr kumimoji="1" lang="en-US" altLang="zh-CN" sz="2200" b="1">
                        <a:latin typeface="Times New Roman" pitchFamily="18" charset="0"/>
                      </a:rPr>
                      <a:t>3</a:t>
                    </a:r>
                    <a:r>
                      <a:rPr kumimoji="1" lang="en-US" altLang="zh-CN" sz="2400">
                        <a:latin typeface="Times New Roman" pitchFamily="18" charset="0"/>
                      </a:rPr>
                      <a:t>  </a:t>
                    </a:r>
                    <a:r>
                      <a:rPr kumimoji="1" lang="en-US" altLang="zh-CN" sz="2000">
                        <a:latin typeface="Times New Roman" pitchFamily="18" charset="0"/>
                      </a:rPr>
                      <a:t>  </a:t>
                    </a:r>
                  </a:p>
                </p:txBody>
              </p:sp>
            </p:grpSp>
            <p:sp>
              <p:nvSpPr>
                <p:cNvPr id="216204" name="Line 72"/>
                <p:cNvSpPr>
                  <a:spLocks noChangeShapeType="1"/>
                </p:cNvSpPr>
                <p:nvPr/>
              </p:nvSpPr>
              <p:spPr bwMode="auto">
                <a:xfrm flipH="1">
                  <a:off x="4851" y="1049"/>
                  <a:ext cx="0" cy="240"/>
                </a:xfrm>
                <a:prstGeom prst="line">
                  <a:avLst/>
                </a:prstGeom>
                <a:noFill/>
                <a:ln w="9525">
                  <a:solidFill>
                    <a:schemeClr val="tx1"/>
                  </a:solidFill>
                  <a:round/>
                  <a:headEnd/>
                  <a:tailEnd/>
                </a:ln>
              </p:spPr>
              <p:txBody>
                <a:bodyPr wrap="none" anchor="ctr"/>
                <a:lstStyle/>
                <a:p>
                  <a:endParaRPr lang="zh-CN" altLang="en-US"/>
                </a:p>
              </p:txBody>
            </p:sp>
          </p:grpSp>
          <p:sp>
            <p:nvSpPr>
              <p:cNvPr id="216200" name="Line 73"/>
              <p:cNvSpPr>
                <a:spLocks noChangeShapeType="1"/>
              </p:cNvSpPr>
              <p:nvPr/>
            </p:nvSpPr>
            <p:spPr bwMode="auto">
              <a:xfrm>
                <a:off x="4354" y="1162"/>
                <a:ext cx="295" cy="0"/>
              </a:xfrm>
              <a:prstGeom prst="line">
                <a:avLst/>
              </a:prstGeom>
              <a:noFill/>
              <a:ln w="28575">
                <a:solidFill>
                  <a:srgbClr val="0000CC"/>
                </a:solidFill>
                <a:round/>
                <a:headEnd/>
                <a:tailEnd type="stealth" w="lg" len="lg"/>
              </a:ln>
            </p:spPr>
            <p:txBody>
              <a:bodyPr wrap="none" anchor="ctr"/>
              <a:lstStyle/>
              <a:p>
                <a:endParaRPr lang="zh-CN" altLang="en-US"/>
              </a:p>
            </p:txBody>
          </p:sp>
          <p:sp>
            <p:nvSpPr>
              <p:cNvPr id="216201" name="Line 74"/>
              <p:cNvSpPr>
                <a:spLocks noChangeShapeType="1"/>
              </p:cNvSpPr>
              <p:nvPr/>
            </p:nvSpPr>
            <p:spPr bwMode="auto">
              <a:xfrm>
                <a:off x="4944" y="1164"/>
                <a:ext cx="295" cy="0"/>
              </a:xfrm>
              <a:prstGeom prst="line">
                <a:avLst/>
              </a:prstGeom>
              <a:noFill/>
              <a:ln w="28575">
                <a:solidFill>
                  <a:srgbClr val="0000CC"/>
                </a:solidFill>
                <a:round/>
                <a:headEnd/>
                <a:tailEnd type="stealth" w="lg" len="lg"/>
              </a:ln>
            </p:spPr>
            <p:txBody>
              <a:bodyPr wrap="none" anchor="ctr"/>
              <a:lstStyle/>
              <a:p>
                <a:endParaRPr lang="zh-CN" altLang="en-US"/>
              </a:p>
            </p:txBody>
          </p:sp>
          <p:sp>
            <p:nvSpPr>
              <p:cNvPr id="216202" name="Text Box 75"/>
              <p:cNvSpPr txBox="1">
                <a:spLocks noChangeArrowheads="1"/>
              </p:cNvSpPr>
              <p:nvPr/>
            </p:nvSpPr>
            <p:spPr bwMode="auto">
              <a:xfrm>
                <a:off x="5464" y="1087"/>
                <a:ext cx="114" cy="158"/>
              </a:xfrm>
              <a:prstGeom prst="rect">
                <a:avLst/>
              </a:prstGeom>
              <a:noFill/>
              <a:ln w="9525" algn="ctr">
                <a:noFill/>
                <a:miter lim="800000"/>
                <a:headEnd/>
                <a:tailEnd/>
              </a:ln>
            </p:spPr>
            <p:txBody>
              <a:bodyPr lIns="0" tIns="0" rIns="0" bIns="0">
                <a:spAutoFit/>
              </a:bodyPr>
              <a:lstStyle/>
              <a:p>
                <a:pPr marL="342900" indent="-342900" algn="ctr" eaLnBrk="1" hangingPunct="1">
                  <a:lnSpc>
                    <a:spcPct val="75000"/>
                  </a:lnSpc>
                  <a:buClr>
                    <a:schemeClr val="bg2"/>
                  </a:buClr>
                  <a:buSzPct val="75000"/>
                  <a:buFont typeface="Wingdings" pitchFamily="2" charset="2"/>
                  <a:buNone/>
                </a:pPr>
                <a:r>
                  <a:rPr lang="en-US" altLang="zh-CN" sz="2200" b="1">
                    <a:latin typeface="Times New Roman" pitchFamily="18" charset="0"/>
                    <a:sym typeface="Symbol" pitchFamily="18" charset="2"/>
                  </a:rPr>
                  <a:t></a:t>
                </a:r>
              </a:p>
            </p:txBody>
          </p:sp>
        </p:grpSp>
        <p:grpSp>
          <p:nvGrpSpPr>
            <p:cNvPr id="10" name="Group 76"/>
            <p:cNvGrpSpPr>
              <a:grpSpLocks/>
            </p:cNvGrpSpPr>
            <p:nvPr/>
          </p:nvGrpSpPr>
          <p:grpSpPr bwMode="auto">
            <a:xfrm>
              <a:off x="2190" y="1424"/>
              <a:ext cx="1331" cy="241"/>
              <a:chOff x="3702" y="1361"/>
              <a:chExt cx="1331" cy="241"/>
            </a:xfrm>
          </p:grpSpPr>
          <p:sp>
            <p:nvSpPr>
              <p:cNvPr id="216182" name="Line 77"/>
              <p:cNvSpPr>
                <a:spLocks noChangeShapeType="1"/>
              </p:cNvSpPr>
              <p:nvPr/>
            </p:nvSpPr>
            <p:spPr bwMode="auto">
              <a:xfrm>
                <a:off x="3702" y="1481"/>
                <a:ext cx="363" cy="0"/>
              </a:xfrm>
              <a:prstGeom prst="line">
                <a:avLst/>
              </a:prstGeom>
              <a:noFill/>
              <a:ln w="28575">
                <a:solidFill>
                  <a:srgbClr val="0000CC"/>
                </a:solidFill>
                <a:round/>
                <a:headEnd/>
                <a:tailEnd type="stealth" w="lg" len="lg"/>
              </a:ln>
            </p:spPr>
            <p:txBody>
              <a:bodyPr wrap="none" anchor="ctr"/>
              <a:lstStyle/>
              <a:p>
                <a:endParaRPr lang="zh-CN" altLang="en-US"/>
              </a:p>
            </p:txBody>
          </p:sp>
          <p:grpSp>
            <p:nvGrpSpPr>
              <p:cNvPr id="11" name="Group 78"/>
              <p:cNvGrpSpPr>
                <a:grpSpLocks/>
              </p:cNvGrpSpPr>
              <p:nvPr/>
            </p:nvGrpSpPr>
            <p:grpSpPr bwMode="auto">
              <a:xfrm>
                <a:off x="4061" y="1361"/>
                <a:ext cx="384" cy="241"/>
                <a:chOff x="4033" y="1382"/>
                <a:chExt cx="384" cy="241"/>
              </a:xfrm>
            </p:grpSpPr>
            <p:grpSp>
              <p:nvGrpSpPr>
                <p:cNvPr id="12" name="Group 79"/>
                <p:cNvGrpSpPr>
                  <a:grpSpLocks/>
                </p:cNvGrpSpPr>
                <p:nvPr/>
              </p:nvGrpSpPr>
              <p:grpSpPr bwMode="auto">
                <a:xfrm>
                  <a:off x="4033" y="1383"/>
                  <a:ext cx="384" cy="240"/>
                  <a:chOff x="4069" y="1073"/>
                  <a:chExt cx="384" cy="240"/>
                </a:xfrm>
              </p:grpSpPr>
              <p:sp>
                <p:nvSpPr>
                  <p:cNvPr id="216194" name="Rectangle 80"/>
                  <p:cNvSpPr>
                    <a:spLocks noChangeArrowheads="1"/>
                  </p:cNvSpPr>
                  <p:nvPr/>
                </p:nvSpPr>
                <p:spPr bwMode="auto">
                  <a:xfrm>
                    <a:off x="4069" y="1073"/>
                    <a:ext cx="384" cy="240"/>
                  </a:xfrm>
                  <a:prstGeom prst="rect">
                    <a:avLst/>
                  </a:prstGeom>
                  <a:noFill/>
                  <a:ln w="9525">
                    <a:solidFill>
                      <a:schemeClr val="tx1"/>
                    </a:solidFill>
                    <a:miter lim="800000"/>
                    <a:headEnd/>
                    <a:tailEnd/>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6195" name="Text Box 81"/>
                  <p:cNvSpPr txBox="1">
                    <a:spLocks noChangeArrowheads="1"/>
                  </p:cNvSpPr>
                  <p:nvPr/>
                </p:nvSpPr>
                <p:spPr bwMode="auto">
                  <a:xfrm>
                    <a:off x="4126" y="1122"/>
                    <a:ext cx="90" cy="150"/>
                  </a:xfrm>
                  <a:prstGeom prst="rect">
                    <a:avLst/>
                  </a:prstGeom>
                  <a:noFill/>
                  <a:ln w="9525">
                    <a:noFill/>
                    <a:miter lim="800000"/>
                    <a:headEnd/>
                    <a:tailEnd/>
                  </a:ln>
                </p:spPr>
                <p:txBody>
                  <a:bodyPr lIns="0" tIns="0" rIns="0" bIns="0">
                    <a:spAutoFit/>
                  </a:bodyPr>
                  <a:lstStyle/>
                  <a:p>
                    <a:pPr algn="ctr" eaLnBrk="1" hangingPunct="1">
                      <a:lnSpc>
                        <a:spcPct val="65000"/>
                      </a:lnSpc>
                    </a:pPr>
                    <a:r>
                      <a:rPr kumimoji="1" lang="en-US" altLang="zh-CN" sz="2200" b="1">
                        <a:latin typeface="Times New Roman" pitchFamily="18" charset="0"/>
                      </a:rPr>
                      <a:t>4</a:t>
                    </a:r>
                    <a:r>
                      <a:rPr kumimoji="1" lang="en-US" altLang="zh-CN" sz="2400">
                        <a:latin typeface="Times New Roman" pitchFamily="18" charset="0"/>
                      </a:rPr>
                      <a:t>  </a:t>
                    </a:r>
                    <a:r>
                      <a:rPr kumimoji="1" lang="en-US" altLang="zh-CN" sz="2000">
                        <a:latin typeface="Times New Roman" pitchFamily="18" charset="0"/>
                      </a:rPr>
                      <a:t>  </a:t>
                    </a:r>
                  </a:p>
                </p:txBody>
              </p:sp>
            </p:grpSp>
            <p:sp>
              <p:nvSpPr>
                <p:cNvPr id="216193" name="Line 82"/>
                <p:cNvSpPr>
                  <a:spLocks noChangeShapeType="1"/>
                </p:cNvSpPr>
                <p:nvPr/>
              </p:nvSpPr>
              <p:spPr bwMode="auto">
                <a:xfrm flipH="1">
                  <a:off x="4227" y="1382"/>
                  <a:ext cx="0" cy="240"/>
                </a:xfrm>
                <a:prstGeom prst="line">
                  <a:avLst/>
                </a:prstGeom>
                <a:noFill/>
                <a:ln w="9525">
                  <a:solidFill>
                    <a:schemeClr val="tx1"/>
                  </a:solidFill>
                  <a:round/>
                  <a:headEnd/>
                  <a:tailEnd/>
                </a:ln>
              </p:spPr>
              <p:txBody>
                <a:bodyPr wrap="none" anchor="ctr"/>
                <a:lstStyle/>
                <a:p>
                  <a:endParaRPr lang="zh-CN" altLang="en-US"/>
                </a:p>
              </p:txBody>
            </p:sp>
          </p:grpSp>
          <p:sp>
            <p:nvSpPr>
              <p:cNvPr id="216184" name="Line 83"/>
              <p:cNvSpPr>
                <a:spLocks noChangeShapeType="1"/>
              </p:cNvSpPr>
              <p:nvPr/>
            </p:nvSpPr>
            <p:spPr bwMode="auto">
              <a:xfrm>
                <a:off x="4368" y="1481"/>
                <a:ext cx="295" cy="0"/>
              </a:xfrm>
              <a:prstGeom prst="line">
                <a:avLst/>
              </a:prstGeom>
              <a:noFill/>
              <a:ln w="28575">
                <a:solidFill>
                  <a:srgbClr val="0000CC"/>
                </a:solidFill>
                <a:round/>
                <a:headEnd/>
                <a:tailEnd type="stealth" w="lg" len="lg"/>
              </a:ln>
            </p:spPr>
            <p:txBody>
              <a:bodyPr wrap="none" anchor="ctr"/>
              <a:lstStyle/>
              <a:p>
                <a:endParaRPr lang="zh-CN" altLang="en-US"/>
              </a:p>
            </p:txBody>
          </p:sp>
          <p:grpSp>
            <p:nvGrpSpPr>
              <p:cNvPr id="13" name="Group 84"/>
              <p:cNvGrpSpPr>
                <a:grpSpLocks/>
              </p:cNvGrpSpPr>
              <p:nvPr/>
            </p:nvGrpSpPr>
            <p:grpSpPr bwMode="auto">
              <a:xfrm>
                <a:off x="4649" y="1361"/>
                <a:ext cx="384" cy="241"/>
                <a:chOff x="4677" y="1382"/>
                <a:chExt cx="384" cy="241"/>
              </a:xfrm>
            </p:grpSpPr>
            <p:grpSp>
              <p:nvGrpSpPr>
                <p:cNvPr id="14" name="Group 85"/>
                <p:cNvGrpSpPr>
                  <a:grpSpLocks/>
                </p:cNvGrpSpPr>
                <p:nvPr/>
              </p:nvGrpSpPr>
              <p:grpSpPr bwMode="auto">
                <a:xfrm>
                  <a:off x="4677" y="1382"/>
                  <a:ext cx="384" cy="241"/>
                  <a:chOff x="4033" y="1382"/>
                  <a:chExt cx="384" cy="241"/>
                </a:xfrm>
              </p:grpSpPr>
              <p:grpSp>
                <p:nvGrpSpPr>
                  <p:cNvPr id="15" name="Group 86"/>
                  <p:cNvGrpSpPr>
                    <a:grpSpLocks/>
                  </p:cNvGrpSpPr>
                  <p:nvPr/>
                </p:nvGrpSpPr>
                <p:grpSpPr bwMode="auto">
                  <a:xfrm>
                    <a:off x="4033" y="1383"/>
                    <a:ext cx="384" cy="240"/>
                    <a:chOff x="4069" y="1073"/>
                    <a:chExt cx="384" cy="240"/>
                  </a:xfrm>
                </p:grpSpPr>
                <p:sp>
                  <p:nvSpPr>
                    <p:cNvPr id="216190" name="Rectangle 87"/>
                    <p:cNvSpPr>
                      <a:spLocks noChangeArrowheads="1"/>
                    </p:cNvSpPr>
                    <p:nvPr/>
                  </p:nvSpPr>
                  <p:spPr bwMode="auto">
                    <a:xfrm>
                      <a:off x="4069" y="1073"/>
                      <a:ext cx="384" cy="240"/>
                    </a:xfrm>
                    <a:prstGeom prst="rect">
                      <a:avLst/>
                    </a:prstGeom>
                    <a:noFill/>
                    <a:ln w="9525">
                      <a:solidFill>
                        <a:schemeClr val="tx1"/>
                      </a:solidFill>
                      <a:miter lim="800000"/>
                      <a:headEnd/>
                      <a:tailEnd/>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6191" name="Text Box 88"/>
                    <p:cNvSpPr txBox="1">
                      <a:spLocks noChangeArrowheads="1"/>
                    </p:cNvSpPr>
                    <p:nvPr/>
                  </p:nvSpPr>
                  <p:spPr bwMode="auto">
                    <a:xfrm>
                      <a:off x="4126" y="1122"/>
                      <a:ext cx="90" cy="150"/>
                    </a:xfrm>
                    <a:prstGeom prst="rect">
                      <a:avLst/>
                    </a:prstGeom>
                    <a:noFill/>
                    <a:ln w="9525">
                      <a:noFill/>
                      <a:miter lim="800000"/>
                      <a:headEnd/>
                      <a:tailEnd/>
                    </a:ln>
                  </p:spPr>
                  <p:txBody>
                    <a:bodyPr lIns="0" tIns="0" rIns="0" bIns="0">
                      <a:spAutoFit/>
                    </a:bodyPr>
                    <a:lstStyle/>
                    <a:p>
                      <a:pPr algn="ctr" eaLnBrk="1" hangingPunct="1">
                        <a:lnSpc>
                          <a:spcPct val="65000"/>
                        </a:lnSpc>
                      </a:pPr>
                      <a:r>
                        <a:rPr kumimoji="1" lang="en-US" altLang="zh-CN" sz="2200" b="1">
                          <a:latin typeface="Times New Roman" pitchFamily="18" charset="0"/>
                        </a:rPr>
                        <a:t>5</a:t>
                      </a:r>
                      <a:r>
                        <a:rPr kumimoji="1" lang="en-US" altLang="zh-CN" sz="2400">
                          <a:latin typeface="Times New Roman" pitchFamily="18" charset="0"/>
                        </a:rPr>
                        <a:t>  </a:t>
                      </a:r>
                      <a:r>
                        <a:rPr kumimoji="1" lang="en-US" altLang="zh-CN" sz="2000">
                          <a:latin typeface="Times New Roman" pitchFamily="18" charset="0"/>
                        </a:rPr>
                        <a:t>  </a:t>
                      </a:r>
                    </a:p>
                  </p:txBody>
                </p:sp>
              </p:grpSp>
              <p:sp>
                <p:nvSpPr>
                  <p:cNvPr id="216189" name="Line 89"/>
                  <p:cNvSpPr>
                    <a:spLocks noChangeShapeType="1"/>
                  </p:cNvSpPr>
                  <p:nvPr/>
                </p:nvSpPr>
                <p:spPr bwMode="auto">
                  <a:xfrm flipH="1">
                    <a:off x="4227" y="1382"/>
                    <a:ext cx="0" cy="240"/>
                  </a:xfrm>
                  <a:prstGeom prst="line">
                    <a:avLst/>
                  </a:prstGeom>
                  <a:noFill/>
                  <a:ln w="9525">
                    <a:solidFill>
                      <a:schemeClr val="tx1"/>
                    </a:solidFill>
                    <a:round/>
                    <a:headEnd/>
                    <a:tailEnd/>
                  </a:ln>
                </p:spPr>
                <p:txBody>
                  <a:bodyPr wrap="none" anchor="ctr"/>
                  <a:lstStyle/>
                  <a:p>
                    <a:endParaRPr lang="zh-CN" altLang="en-US"/>
                  </a:p>
                </p:txBody>
              </p:sp>
            </p:grpSp>
            <p:sp>
              <p:nvSpPr>
                <p:cNvPr id="216187" name="Text Box 90"/>
                <p:cNvSpPr txBox="1">
                  <a:spLocks noChangeArrowheads="1"/>
                </p:cNvSpPr>
                <p:nvPr/>
              </p:nvSpPr>
              <p:spPr bwMode="auto">
                <a:xfrm>
                  <a:off x="4897" y="1419"/>
                  <a:ext cx="114" cy="158"/>
                </a:xfrm>
                <a:prstGeom prst="rect">
                  <a:avLst/>
                </a:prstGeom>
                <a:noFill/>
                <a:ln w="9525" algn="ctr">
                  <a:noFill/>
                  <a:miter lim="800000"/>
                  <a:headEnd/>
                  <a:tailEnd/>
                </a:ln>
              </p:spPr>
              <p:txBody>
                <a:bodyPr lIns="0" tIns="0" rIns="0" bIns="0">
                  <a:spAutoFit/>
                </a:bodyPr>
                <a:lstStyle/>
                <a:p>
                  <a:pPr marL="342900" indent="-342900" algn="ctr" eaLnBrk="1" hangingPunct="1">
                    <a:lnSpc>
                      <a:spcPct val="75000"/>
                    </a:lnSpc>
                    <a:buClr>
                      <a:schemeClr val="bg2"/>
                    </a:buClr>
                    <a:buSzPct val="75000"/>
                    <a:buFont typeface="Wingdings" pitchFamily="2" charset="2"/>
                    <a:buNone/>
                  </a:pPr>
                  <a:r>
                    <a:rPr lang="en-US" altLang="zh-CN" sz="2200" b="1">
                      <a:latin typeface="Times New Roman" pitchFamily="18" charset="0"/>
                      <a:sym typeface="Symbol" pitchFamily="18" charset="2"/>
                    </a:rPr>
                    <a:t></a:t>
                  </a:r>
                </a:p>
              </p:txBody>
            </p:sp>
          </p:grpSp>
        </p:grpSp>
        <p:grpSp>
          <p:nvGrpSpPr>
            <p:cNvPr id="16" name="Group 91"/>
            <p:cNvGrpSpPr>
              <a:grpSpLocks/>
            </p:cNvGrpSpPr>
            <p:nvPr/>
          </p:nvGrpSpPr>
          <p:grpSpPr bwMode="auto">
            <a:xfrm>
              <a:off x="2184" y="1989"/>
              <a:ext cx="744" cy="241"/>
              <a:chOff x="3696" y="2003"/>
              <a:chExt cx="744" cy="241"/>
            </a:xfrm>
          </p:grpSpPr>
          <p:sp>
            <p:nvSpPr>
              <p:cNvPr id="216174" name="Line 92"/>
              <p:cNvSpPr>
                <a:spLocks noChangeShapeType="1"/>
              </p:cNvSpPr>
              <p:nvPr/>
            </p:nvSpPr>
            <p:spPr bwMode="auto">
              <a:xfrm>
                <a:off x="3696" y="2123"/>
                <a:ext cx="374" cy="0"/>
              </a:xfrm>
              <a:prstGeom prst="line">
                <a:avLst/>
              </a:prstGeom>
              <a:noFill/>
              <a:ln w="28575">
                <a:solidFill>
                  <a:srgbClr val="0000CC"/>
                </a:solidFill>
                <a:round/>
                <a:headEnd/>
                <a:tailEnd type="stealth" w="lg" len="lg"/>
              </a:ln>
            </p:spPr>
            <p:txBody>
              <a:bodyPr wrap="none" anchor="ctr"/>
              <a:lstStyle/>
              <a:p>
                <a:endParaRPr lang="zh-CN" altLang="en-US"/>
              </a:p>
            </p:txBody>
          </p:sp>
          <p:grpSp>
            <p:nvGrpSpPr>
              <p:cNvPr id="17" name="Group 93"/>
              <p:cNvGrpSpPr>
                <a:grpSpLocks/>
              </p:cNvGrpSpPr>
              <p:nvPr/>
            </p:nvGrpSpPr>
            <p:grpSpPr bwMode="auto">
              <a:xfrm>
                <a:off x="4056" y="2003"/>
                <a:ext cx="384" cy="241"/>
                <a:chOff x="4677" y="1382"/>
                <a:chExt cx="384" cy="241"/>
              </a:xfrm>
            </p:grpSpPr>
            <p:grpSp>
              <p:nvGrpSpPr>
                <p:cNvPr id="18" name="Group 94"/>
                <p:cNvGrpSpPr>
                  <a:grpSpLocks/>
                </p:cNvGrpSpPr>
                <p:nvPr/>
              </p:nvGrpSpPr>
              <p:grpSpPr bwMode="auto">
                <a:xfrm>
                  <a:off x="4677" y="1382"/>
                  <a:ext cx="384" cy="241"/>
                  <a:chOff x="4033" y="1382"/>
                  <a:chExt cx="384" cy="241"/>
                </a:xfrm>
              </p:grpSpPr>
              <p:grpSp>
                <p:nvGrpSpPr>
                  <p:cNvPr id="19" name="Group 95"/>
                  <p:cNvGrpSpPr>
                    <a:grpSpLocks/>
                  </p:cNvGrpSpPr>
                  <p:nvPr/>
                </p:nvGrpSpPr>
                <p:grpSpPr bwMode="auto">
                  <a:xfrm>
                    <a:off x="4033" y="1383"/>
                    <a:ext cx="384" cy="240"/>
                    <a:chOff x="4069" y="1073"/>
                    <a:chExt cx="384" cy="240"/>
                  </a:xfrm>
                </p:grpSpPr>
                <p:sp>
                  <p:nvSpPr>
                    <p:cNvPr id="216180" name="Rectangle 96"/>
                    <p:cNvSpPr>
                      <a:spLocks noChangeArrowheads="1"/>
                    </p:cNvSpPr>
                    <p:nvPr/>
                  </p:nvSpPr>
                  <p:spPr bwMode="auto">
                    <a:xfrm>
                      <a:off x="4069" y="1073"/>
                      <a:ext cx="384" cy="240"/>
                    </a:xfrm>
                    <a:prstGeom prst="rect">
                      <a:avLst/>
                    </a:prstGeom>
                    <a:noFill/>
                    <a:ln w="9525">
                      <a:solidFill>
                        <a:schemeClr val="tx1"/>
                      </a:solidFill>
                      <a:miter lim="800000"/>
                      <a:headEnd/>
                      <a:tailEnd/>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6181" name="Text Box 97"/>
                    <p:cNvSpPr txBox="1">
                      <a:spLocks noChangeArrowheads="1"/>
                    </p:cNvSpPr>
                    <p:nvPr/>
                  </p:nvSpPr>
                  <p:spPr bwMode="auto">
                    <a:xfrm>
                      <a:off x="4126" y="1122"/>
                      <a:ext cx="90" cy="150"/>
                    </a:xfrm>
                    <a:prstGeom prst="rect">
                      <a:avLst/>
                    </a:prstGeom>
                    <a:noFill/>
                    <a:ln w="9525">
                      <a:noFill/>
                      <a:miter lim="800000"/>
                      <a:headEnd/>
                      <a:tailEnd/>
                    </a:ln>
                  </p:spPr>
                  <p:txBody>
                    <a:bodyPr lIns="0" tIns="0" rIns="0" bIns="0">
                      <a:spAutoFit/>
                    </a:bodyPr>
                    <a:lstStyle/>
                    <a:p>
                      <a:pPr algn="ctr" eaLnBrk="1" hangingPunct="1">
                        <a:lnSpc>
                          <a:spcPct val="65000"/>
                        </a:lnSpc>
                      </a:pPr>
                      <a:r>
                        <a:rPr kumimoji="1" lang="en-US" altLang="zh-CN" sz="2200" b="1">
                          <a:latin typeface="Times New Roman" pitchFamily="18" charset="0"/>
                        </a:rPr>
                        <a:t>6</a:t>
                      </a:r>
                      <a:r>
                        <a:rPr kumimoji="1" lang="en-US" altLang="zh-CN" sz="2400">
                          <a:latin typeface="Times New Roman" pitchFamily="18" charset="0"/>
                        </a:rPr>
                        <a:t>  </a:t>
                      </a:r>
                      <a:r>
                        <a:rPr kumimoji="1" lang="en-US" altLang="zh-CN" sz="2000">
                          <a:latin typeface="Times New Roman" pitchFamily="18" charset="0"/>
                        </a:rPr>
                        <a:t>  </a:t>
                      </a:r>
                    </a:p>
                  </p:txBody>
                </p:sp>
              </p:grpSp>
              <p:sp>
                <p:nvSpPr>
                  <p:cNvPr id="216179" name="Line 98"/>
                  <p:cNvSpPr>
                    <a:spLocks noChangeShapeType="1"/>
                  </p:cNvSpPr>
                  <p:nvPr/>
                </p:nvSpPr>
                <p:spPr bwMode="auto">
                  <a:xfrm flipH="1">
                    <a:off x="4227" y="1382"/>
                    <a:ext cx="0" cy="240"/>
                  </a:xfrm>
                  <a:prstGeom prst="line">
                    <a:avLst/>
                  </a:prstGeom>
                  <a:noFill/>
                  <a:ln w="9525">
                    <a:solidFill>
                      <a:schemeClr val="tx1"/>
                    </a:solidFill>
                    <a:round/>
                    <a:headEnd/>
                    <a:tailEnd/>
                  </a:ln>
                </p:spPr>
                <p:txBody>
                  <a:bodyPr wrap="none" anchor="ctr"/>
                  <a:lstStyle/>
                  <a:p>
                    <a:endParaRPr lang="zh-CN" altLang="en-US"/>
                  </a:p>
                </p:txBody>
              </p:sp>
            </p:grpSp>
            <p:sp>
              <p:nvSpPr>
                <p:cNvPr id="216177" name="Text Box 99"/>
                <p:cNvSpPr txBox="1">
                  <a:spLocks noChangeArrowheads="1"/>
                </p:cNvSpPr>
                <p:nvPr/>
              </p:nvSpPr>
              <p:spPr bwMode="auto">
                <a:xfrm>
                  <a:off x="4897" y="1419"/>
                  <a:ext cx="114" cy="158"/>
                </a:xfrm>
                <a:prstGeom prst="rect">
                  <a:avLst/>
                </a:prstGeom>
                <a:noFill/>
                <a:ln w="9525" algn="ctr">
                  <a:noFill/>
                  <a:miter lim="800000"/>
                  <a:headEnd/>
                  <a:tailEnd/>
                </a:ln>
              </p:spPr>
              <p:txBody>
                <a:bodyPr lIns="0" tIns="0" rIns="0" bIns="0">
                  <a:spAutoFit/>
                </a:bodyPr>
                <a:lstStyle/>
                <a:p>
                  <a:pPr marL="342900" indent="-342900" algn="ctr" eaLnBrk="1" hangingPunct="1">
                    <a:lnSpc>
                      <a:spcPct val="75000"/>
                    </a:lnSpc>
                    <a:buClr>
                      <a:schemeClr val="bg2"/>
                    </a:buClr>
                    <a:buSzPct val="75000"/>
                    <a:buFont typeface="Wingdings" pitchFamily="2" charset="2"/>
                    <a:buNone/>
                  </a:pPr>
                  <a:r>
                    <a:rPr lang="en-US" altLang="zh-CN" sz="2200" b="1">
                      <a:latin typeface="Times New Roman" pitchFamily="18" charset="0"/>
                      <a:sym typeface="Symbol" pitchFamily="18" charset="2"/>
                    </a:rPr>
                    <a:t></a:t>
                  </a:r>
                </a:p>
              </p:txBody>
            </p:sp>
          </p:grpSp>
        </p:grpSp>
        <p:grpSp>
          <p:nvGrpSpPr>
            <p:cNvPr id="20" name="Group 100"/>
            <p:cNvGrpSpPr>
              <a:grpSpLocks/>
            </p:cNvGrpSpPr>
            <p:nvPr/>
          </p:nvGrpSpPr>
          <p:grpSpPr bwMode="auto">
            <a:xfrm>
              <a:off x="2188" y="2835"/>
              <a:ext cx="1928" cy="244"/>
              <a:chOff x="3700" y="2814"/>
              <a:chExt cx="1928" cy="244"/>
            </a:xfrm>
          </p:grpSpPr>
          <p:sp>
            <p:nvSpPr>
              <p:cNvPr id="216154" name="Text Box 101"/>
              <p:cNvSpPr txBox="1">
                <a:spLocks noChangeArrowheads="1"/>
              </p:cNvSpPr>
              <p:nvPr/>
            </p:nvSpPr>
            <p:spPr bwMode="auto">
              <a:xfrm>
                <a:off x="5479" y="2852"/>
                <a:ext cx="114" cy="158"/>
              </a:xfrm>
              <a:prstGeom prst="rect">
                <a:avLst/>
              </a:prstGeom>
              <a:noFill/>
              <a:ln w="9525" algn="ctr">
                <a:noFill/>
                <a:miter lim="800000"/>
                <a:headEnd/>
                <a:tailEnd/>
              </a:ln>
            </p:spPr>
            <p:txBody>
              <a:bodyPr lIns="0" tIns="0" rIns="0" bIns="0">
                <a:spAutoFit/>
              </a:bodyPr>
              <a:lstStyle/>
              <a:p>
                <a:pPr marL="342900" indent="-342900" algn="ctr" eaLnBrk="1" hangingPunct="1">
                  <a:lnSpc>
                    <a:spcPct val="75000"/>
                  </a:lnSpc>
                  <a:buClr>
                    <a:schemeClr val="bg2"/>
                  </a:buClr>
                  <a:buSzPct val="75000"/>
                  <a:buFont typeface="Wingdings" pitchFamily="2" charset="2"/>
                  <a:buNone/>
                </a:pPr>
                <a:r>
                  <a:rPr lang="en-US" altLang="zh-CN" sz="2200" b="1">
                    <a:latin typeface="Times New Roman" pitchFamily="18" charset="0"/>
                    <a:sym typeface="Symbol" pitchFamily="18" charset="2"/>
                  </a:rPr>
                  <a:t></a:t>
                </a:r>
              </a:p>
            </p:txBody>
          </p:sp>
          <p:grpSp>
            <p:nvGrpSpPr>
              <p:cNvPr id="21" name="Group 102"/>
              <p:cNvGrpSpPr>
                <a:grpSpLocks/>
              </p:cNvGrpSpPr>
              <p:nvPr/>
            </p:nvGrpSpPr>
            <p:grpSpPr bwMode="auto">
              <a:xfrm>
                <a:off x="3700" y="2814"/>
                <a:ext cx="1928" cy="244"/>
                <a:chOff x="3700" y="2933"/>
                <a:chExt cx="1928" cy="244"/>
              </a:xfrm>
            </p:grpSpPr>
            <p:grpSp>
              <p:nvGrpSpPr>
                <p:cNvPr id="22" name="Group 103"/>
                <p:cNvGrpSpPr>
                  <a:grpSpLocks/>
                </p:cNvGrpSpPr>
                <p:nvPr/>
              </p:nvGrpSpPr>
              <p:grpSpPr bwMode="auto">
                <a:xfrm>
                  <a:off x="4059" y="2933"/>
                  <a:ext cx="384" cy="240"/>
                  <a:chOff x="4055" y="1066"/>
                  <a:chExt cx="384" cy="240"/>
                </a:xfrm>
              </p:grpSpPr>
              <p:sp>
                <p:nvSpPr>
                  <p:cNvPr id="216170" name="Line 104"/>
                  <p:cNvSpPr>
                    <a:spLocks noChangeShapeType="1"/>
                  </p:cNvSpPr>
                  <p:nvPr/>
                </p:nvSpPr>
                <p:spPr bwMode="auto">
                  <a:xfrm flipH="1">
                    <a:off x="4247" y="1066"/>
                    <a:ext cx="0" cy="240"/>
                  </a:xfrm>
                  <a:prstGeom prst="line">
                    <a:avLst/>
                  </a:prstGeom>
                  <a:noFill/>
                  <a:ln w="9525">
                    <a:solidFill>
                      <a:schemeClr val="tx1"/>
                    </a:solidFill>
                    <a:round/>
                    <a:headEnd/>
                    <a:tailEnd/>
                  </a:ln>
                </p:spPr>
                <p:txBody>
                  <a:bodyPr wrap="none" anchor="ctr"/>
                  <a:lstStyle/>
                  <a:p>
                    <a:endParaRPr lang="zh-CN" altLang="en-US"/>
                  </a:p>
                </p:txBody>
              </p:sp>
              <p:grpSp>
                <p:nvGrpSpPr>
                  <p:cNvPr id="23" name="Group 105"/>
                  <p:cNvGrpSpPr>
                    <a:grpSpLocks/>
                  </p:cNvGrpSpPr>
                  <p:nvPr/>
                </p:nvGrpSpPr>
                <p:grpSpPr bwMode="auto">
                  <a:xfrm>
                    <a:off x="4055" y="1066"/>
                    <a:ext cx="384" cy="240"/>
                    <a:chOff x="4069" y="1073"/>
                    <a:chExt cx="384" cy="240"/>
                  </a:xfrm>
                </p:grpSpPr>
                <p:sp>
                  <p:nvSpPr>
                    <p:cNvPr id="216172" name="Rectangle 106"/>
                    <p:cNvSpPr>
                      <a:spLocks noChangeArrowheads="1"/>
                    </p:cNvSpPr>
                    <p:nvPr/>
                  </p:nvSpPr>
                  <p:spPr bwMode="auto">
                    <a:xfrm>
                      <a:off x="4069" y="1073"/>
                      <a:ext cx="384" cy="240"/>
                    </a:xfrm>
                    <a:prstGeom prst="rect">
                      <a:avLst/>
                    </a:prstGeom>
                    <a:noFill/>
                    <a:ln w="9525">
                      <a:solidFill>
                        <a:schemeClr val="tx1"/>
                      </a:solidFill>
                      <a:miter lim="800000"/>
                      <a:headEnd/>
                      <a:tailEnd/>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6173" name="Text Box 107"/>
                    <p:cNvSpPr txBox="1">
                      <a:spLocks noChangeArrowheads="1"/>
                    </p:cNvSpPr>
                    <p:nvPr/>
                  </p:nvSpPr>
                  <p:spPr bwMode="auto">
                    <a:xfrm>
                      <a:off x="4126" y="1122"/>
                      <a:ext cx="90" cy="150"/>
                    </a:xfrm>
                    <a:prstGeom prst="rect">
                      <a:avLst/>
                    </a:prstGeom>
                    <a:noFill/>
                    <a:ln w="9525">
                      <a:noFill/>
                      <a:miter lim="800000"/>
                      <a:headEnd/>
                      <a:tailEnd/>
                    </a:ln>
                  </p:spPr>
                  <p:txBody>
                    <a:bodyPr lIns="0" tIns="0" rIns="0" bIns="0">
                      <a:spAutoFit/>
                    </a:bodyPr>
                    <a:lstStyle/>
                    <a:p>
                      <a:pPr algn="ctr" eaLnBrk="1" hangingPunct="1">
                        <a:lnSpc>
                          <a:spcPct val="65000"/>
                        </a:lnSpc>
                      </a:pPr>
                      <a:r>
                        <a:rPr kumimoji="1" lang="en-US" altLang="zh-CN" sz="2200" b="1">
                          <a:latin typeface="Times New Roman" pitchFamily="18" charset="0"/>
                        </a:rPr>
                        <a:t>7</a:t>
                      </a:r>
                      <a:r>
                        <a:rPr kumimoji="1" lang="en-US" altLang="zh-CN" sz="2400">
                          <a:latin typeface="Times New Roman" pitchFamily="18" charset="0"/>
                        </a:rPr>
                        <a:t>  </a:t>
                      </a:r>
                      <a:r>
                        <a:rPr kumimoji="1" lang="en-US" altLang="zh-CN" sz="2000">
                          <a:latin typeface="Times New Roman" pitchFamily="18" charset="0"/>
                        </a:rPr>
                        <a:t>  </a:t>
                      </a:r>
                    </a:p>
                  </p:txBody>
                </p:sp>
              </p:grpSp>
            </p:grpSp>
            <p:sp>
              <p:nvSpPr>
                <p:cNvPr id="216157" name="Line 108"/>
                <p:cNvSpPr>
                  <a:spLocks noChangeShapeType="1"/>
                </p:cNvSpPr>
                <p:nvPr/>
              </p:nvSpPr>
              <p:spPr bwMode="auto">
                <a:xfrm>
                  <a:off x="3700" y="3052"/>
                  <a:ext cx="363" cy="0"/>
                </a:xfrm>
                <a:prstGeom prst="line">
                  <a:avLst/>
                </a:prstGeom>
                <a:noFill/>
                <a:ln w="28575">
                  <a:solidFill>
                    <a:srgbClr val="0000CC"/>
                  </a:solidFill>
                  <a:round/>
                  <a:headEnd/>
                  <a:tailEnd type="stealth" w="lg" len="lg"/>
                </a:ln>
              </p:spPr>
              <p:txBody>
                <a:bodyPr wrap="none" anchor="ctr"/>
                <a:lstStyle/>
                <a:p>
                  <a:endParaRPr lang="zh-CN" altLang="en-US"/>
                </a:p>
              </p:txBody>
            </p:sp>
            <p:grpSp>
              <p:nvGrpSpPr>
                <p:cNvPr id="24" name="Group 109"/>
                <p:cNvGrpSpPr>
                  <a:grpSpLocks/>
                </p:cNvGrpSpPr>
                <p:nvPr/>
              </p:nvGrpSpPr>
              <p:grpSpPr bwMode="auto">
                <a:xfrm>
                  <a:off x="4653" y="2937"/>
                  <a:ext cx="384" cy="240"/>
                  <a:chOff x="4649" y="1049"/>
                  <a:chExt cx="384" cy="240"/>
                </a:xfrm>
              </p:grpSpPr>
              <p:grpSp>
                <p:nvGrpSpPr>
                  <p:cNvPr id="25" name="Group 110"/>
                  <p:cNvGrpSpPr>
                    <a:grpSpLocks/>
                  </p:cNvGrpSpPr>
                  <p:nvPr/>
                </p:nvGrpSpPr>
                <p:grpSpPr bwMode="auto">
                  <a:xfrm>
                    <a:off x="4649" y="1049"/>
                    <a:ext cx="384" cy="240"/>
                    <a:chOff x="4069" y="1073"/>
                    <a:chExt cx="384" cy="240"/>
                  </a:xfrm>
                </p:grpSpPr>
                <p:sp>
                  <p:nvSpPr>
                    <p:cNvPr id="216168" name="Rectangle 111"/>
                    <p:cNvSpPr>
                      <a:spLocks noChangeArrowheads="1"/>
                    </p:cNvSpPr>
                    <p:nvPr/>
                  </p:nvSpPr>
                  <p:spPr bwMode="auto">
                    <a:xfrm>
                      <a:off x="4069" y="1073"/>
                      <a:ext cx="384" cy="240"/>
                    </a:xfrm>
                    <a:prstGeom prst="rect">
                      <a:avLst/>
                    </a:prstGeom>
                    <a:noFill/>
                    <a:ln w="9525">
                      <a:solidFill>
                        <a:schemeClr val="tx1"/>
                      </a:solidFill>
                      <a:miter lim="800000"/>
                      <a:headEnd/>
                      <a:tailEnd/>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6169" name="Text Box 112"/>
                    <p:cNvSpPr txBox="1">
                      <a:spLocks noChangeArrowheads="1"/>
                    </p:cNvSpPr>
                    <p:nvPr/>
                  </p:nvSpPr>
                  <p:spPr bwMode="auto">
                    <a:xfrm>
                      <a:off x="4126" y="1122"/>
                      <a:ext cx="90" cy="150"/>
                    </a:xfrm>
                    <a:prstGeom prst="rect">
                      <a:avLst/>
                    </a:prstGeom>
                    <a:noFill/>
                    <a:ln w="9525">
                      <a:noFill/>
                      <a:miter lim="800000"/>
                      <a:headEnd/>
                      <a:tailEnd/>
                    </a:ln>
                  </p:spPr>
                  <p:txBody>
                    <a:bodyPr lIns="0" tIns="0" rIns="0" bIns="0">
                      <a:spAutoFit/>
                    </a:bodyPr>
                    <a:lstStyle/>
                    <a:p>
                      <a:pPr algn="ctr" eaLnBrk="1" hangingPunct="1">
                        <a:lnSpc>
                          <a:spcPct val="65000"/>
                        </a:lnSpc>
                      </a:pPr>
                      <a:r>
                        <a:rPr kumimoji="1" lang="en-US" altLang="zh-CN" sz="2200" b="1">
                          <a:latin typeface="Times New Roman" pitchFamily="18" charset="0"/>
                        </a:rPr>
                        <a:t>8</a:t>
                      </a:r>
                      <a:r>
                        <a:rPr kumimoji="1" lang="en-US" altLang="zh-CN" sz="2400">
                          <a:latin typeface="Times New Roman" pitchFamily="18" charset="0"/>
                        </a:rPr>
                        <a:t>  </a:t>
                      </a:r>
                      <a:r>
                        <a:rPr kumimoji="1" lang="en-US" altLang="zh-CN" sz="2000">
                          <a:latin typeface="Times New Roman" pitchFamily="18" charset="0"/>
                        </a:rPr>
                        <a:t>  </a:t>
                      </a:r>
                    </a:p>
                  </p:txBody>
                </p:sp>
              </p:grpSp>
              <p:sp>
                <p:nvSpPr>
                  <p:cNvPr id="216167" name="Line 113"/>
                  <p:cNvSpPr>
                    <a:spLocks noChangeShapeType="1"/>
                  </p:cNvSpPr>
                  <p:nvPr/>
                </p:nvSpPr>
                <p:spPr bwMode="auto">
                  <a:xfrm flipH="1">
                    <a:off x="4851" y="1049"/>
                    <a:ext cx="0" cy="240"/>
                  </a:xfrm>
                  <a:prstGeom prst="line">
                    <a:avLst/>
                  </a:prstGeom>
                  <a:noFill/>
                  <a:ln w="9525">
                    <a:solidFill>
                      <a:schemeClr val="tx1"/>
                    </a:solidFill>
                    <a:round/>
                    <a:headEnd/>
                    <a:tailEnd/>
                  </a:ln>
                </p:spPr>
                <p:txBody>
                  <a:bodyPr wrap="none" anchor="ctr"/>
                  <a:lstStyle/>
                  <a:p>
                    <a:endParaRPr lang="zh-CN" altLang="en-US"/>
                  </a:p>
                </p:txBody>
              </p:sp>
            </p:grpSp>
            <p:grpSp>
              <p:nvGrpSpPr>
                <p:cNvPr id="26" name="Group 114"/>
                <p:cNvGrpSpPr>
                  <a:grpSpLocks/>
                </p:cNvGrpSpPr>
                <p:nvPr/>
              </p:nvGrpSpPr>
              <p:grpSpPr bwMode="auto">
                <a:xfrm>
                  <a:off x="5244" y="2935"/>
                  <a:ext cx="384" cy="240"/>
                  <a:chOff x="4649" y="1049"/>
                  <a:chExt cx="384" cy="240"/>
                </a:xfrm>
              </p:grpSpPr>
              <p:grpSp>
                <p:nvGrpSpPr>
                  <p:cNvPr id="27" name="Group 115"/>
                  <p:cNvGrpSpPr>
                    <a:grpSpLocks/>
                  </p:cNvGrpSpPr>
                  <p:nvPr/>
                </p:nvGrpSpPr>
                <p:grpSpPr bwMode="auto">
                  <a:xfrm>
                    <a:off x="4649" y="1049"/>
                    <a:ext cx="384" cy="240"/>
                    <a:chOff x="4069" y="1073"/>
                    <a:chExt cx="384" cy="240"/>
                  </a:xfrm>
                </p:grpSpPr>
                <p:sp>
                  <p:nvSpPr>
                    <p:cNvPr id="216164" name="Rectangle 116"/>
                    <p:cNvSpPr>
                      <a:spLocks noChangeArrowheads="1"/>
                    </p:cNvSpPr>
                    <p:nvPr/>
                  </p:nvSpPr>
                  <p:spPr bwMode="auto">
                    <a:xfrm>
                      <a:off x="4069" y="1073"/>
                      <a:ext cx="384" cy="240"/>
                    </a:xfrm>
                    <a:prstGeom prst="rect">
                      <a:avLst/>
                    </a:prstGeom>
                    <a:noFill/>
                    <a:ln w="9525">
                      <a:solidFill>
                        <a:schemeClr val="tx1"/>
                      </a:solidFill>
                      <a:miter lim="800000"/>
                      <a:headEnd/>
                      <a:tailEnd/>
                    </a:ln>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216165" name="Text Box 117"/>
                    <p:cNvSpPr txBox="1">
                      <a:spLocks noChangeArrowheads="1"/>
                    </p:cNvSpPr>
                    <p:nvPr/>
                  </p:nvSpPr>
                  <p:spPr bwMode="auto">
                    <a:xfrm>
                      <a:off x="4126" y="1122"/>
                      <a:ext cx="90" cy="150"/>
                    </a:xfrm>
                    <a:prstGeom prst="rect">
                      <a:avLst/>
                    </a:prstGeom>
                    <a:noFill/>
                    <a:ln w="9525">
                      <a:noFill/>
                      <a:miter lim="800000"/>
                      <a:headEnd/>
                      <a:tailEnd/>
                    </a:ln>
                  </p:spPr>
                  <p:txBody>
                    <a:bodyPr lIns="0" tIns="0" rIns="0" bIns="0">
                      <a:spAutoFit/>
                    </a:bodyPr>
                    <a:lstStyle/>
                    <a:p>
                      <a:pPr algn="ctr" eaLnBrk="1" hangingPunct="1">
                        <a:lnSpc>
                          <a:spcPct val="65000"/>
                        </a:lnSpc>
                      </a:pPr>
                      <a:r>
                        <a:rPr kumimoji="1" lang="en-US" altLang="zh-CN" sz="2200" b="1">
                          <a:latin typeface="Times New Roman" pitchFamily="18" charset="0"/>
                        </a:rPr>
                        <a:t>9</a:t>
                      </a:r>
                      <a:r>
                        <a:rPr kumimoji="1" lang="en-US" altLang="zh-CN" sz="2400">
                          <a:latin typeface="Times New Roman" pitchFamily="18" charset="0"/>
                        </a:rPr>
                        <a:t>  </a:t>
                      </a:r>
                      <a:r>
                        <a:rPr kumimoji="1" lang="en-US" altLang="zh-CN" sz="2000">
                          <a:latin typeface="Times New Roman" pitchFamily="18" charset="0"/>
                        </a:rPr>
                        <a:t>  </a:t>
                      </a:r>
                    </a:p>
                  </p:txBody>
                </p:sp>
              </p:grpSp>
              <p:sp>
                <p:nvSpPr>
                  <p:cNvPr id="216163" name="Line 118"/>
                  <p:cNvSpPr>
                    <a:spLocks noChangeShapeType="1"/>
                  </p:cNvSpPr>
                  <p:nvPr/>
                </p:nvSpPr>
                <p:spPr bwMode="auto">
                  <a:xfrm flipH="1">
                    <a:off x="4851" y="1049"/>
                    <a:ext cx="0" cy="240"/>
                  </a:xfrm>
                  <a:prstGeom prst="line">
                    <a:avLst/>
                  </a:prstGeom>
                  <a:noFill/>
                  <a:ln w="9525">
                    <a:solidFill>
                      <a:schemeClr val="tx1"/>
                    </a:solidFill>
                    <a:round/>
                    <a:headEnd/>
                    <a:tailEnd/>
                  </a:ln>
                </p:spPr>
                <p:txBody>
                  <a:bodyPr wrap="none" anchor="ctr"/>
                  <a:lstStyle/>
                  <a:p>
                    <a:endParaRPr lang="zh-CN" altLang="en-US"/>
                  </a:p>
                </p:txBody>
              </p:sp>
            </p:grpSp>
            <p:sp>
              <p:nvSpPr>
                <p:cNvPr id="216160" name="Line 119"/>
                <p:cNvSpPr>
                  <a:spLocks noChangeShapeType="1"/>
                </p:cNvSpPr>
                <p:nvPr/>
              </p:nvSpPr>
              <p:spPr bwMode="auto">
                <a:xfrm>
                  <a:off x="4358" y="3050"/>
                  <a:ext cx="295" cy="0"/>
                </a:xfrm>
                <a:prstGeom prst="line">
                  <a:avLst/>
                </a:prstGeom>
                <a:noFill/>
                <a:ln w="28575">
                  <a:solidFill>
                    <a:srgbClr val="0000CC"/>
                  </a:solidFill>
                  <a:round/>
                  <a:headEnd/>
                  <a:tailEnd type="stealth" w="lg" len="lg"/>
                </a:ln>
              </p:spPr>
              <p:txBody>
                <a:bodyPr wrap="none" anchor="ctr"/>
                <a:lstStyle/>
                <a:p>
                  <a:endParaRPr lang="zh-CN" altLang="en-US"/>
                </a:p>
              </p:txBody>
            </p:sp>
            <p:sp>
              <p:nvSpPr>
                <p:cNvPr id="216161" name="Line 120"/>
                <p:cNvSpPr>
                  <a:spLocks noChangeShapeType="1"/>
                </p:cNvSpPr>
                <p:nvPr/>
              </p:nvSpPr>
              <p:spPr bwMode="auto">
                <a:xfrm>
                  <a:off x="4948" y="3052"/>
                  <a:ext cx="295" cy="0"/>
                </a:xfrm>
                <a:prstGeom prst="line">
                  <a:avLst/>
                </a:prstGeom>
                <a:noFill/>
                <a:ln w="28575">
                  <a:solidFill>
                    <a:srgbClr val="0000CC"/>
                  </a:solidFill>
                  <a:round/>
                  <a:headEnd/>
                  <a:tailEnd type="stealth" w="lg" len="lg"/>
                </a:ln>
              </p:spPr>
              <p:txBody>
                <a:bodyPr wrap="none" anchor="ctr"/>
                <a:lstStyle/>
                <a:p>
                  <a:endParaRPr lang="zh-CN" altLang="en-US"/>
                </a:p>
              </p:txBody>
            </p:sp>
          </p:grpSp>
        </p:grpSp>
      </p:grpSp>
      <p:grpSp>
        <p:nvGrpSpPr>
          <p:cNvPr id="28" name="组合 111"/>
          <p:cNvGrpSpPr>
            <a:grpSpLocks/>
          </p:cNvGrpSpPr>
          <p:nvPr/>
        </p:nvGrpSpPr>
        <p:grpSpPr bwMode="auto">
          <a:xfrm>
            <a:off x="222250" y="1878013"/>
            <a:ext cx="3702050" cy="2514600"/>
            <a:chOff x="1082512" y="3471150"/>
            <a:chExt cx="5987099" cy="2514160"/>
          </a:xfrm>
        </p:grpSpPr>
        <p:cxnSp>
          <p:nvCxnSpPr>
            <p:cNvPr id="216131" name="AutoShape 249"/>
            <p:cNvCxnSpPr>
              <a:cxnSpLocks noChangeShapeType="1"/>
              <a:endCxn id="216140" idx="0"/>
            </p:cNvCxnSpPr>
            <p:nvPr/>
          </p:nvCxnSpPr>
          <p:spPr bwMode="auto">
            <a:xfrm flipH="1">
              <a:off x="1402896" y="4411137"/>
              <a:ext cx="413830" cy="455795"/>
            </a:xfrm>
            <a:prstGeom prst="straightConnector1">
              <a:avLst/>
            </a:prstGeom>
            <a:noFill/>
            <a:ln w="28575">
              <a:solidFill>
                <a:schemeClr val="tx1"/>
              </a:solidFill>
              <a:round/>
              <a:headEnd/>
              <a:tailEnd type="stealth" w="lg" len="lg"/>
            </a:ln>
          </p:spPr>
        </p:cxnSp>
        <p:cxnSp>
          <p:nvCxnSpPr>
            <p:cNvPr id="216132" name="AutoShape 250"/>
            <p:cNvCxnSpPr>
              <a:cxnSpLocks noChangeShapeType="1"/>
              <a:endCxn id="216141" idx="0"/>
            </p:cNvCxnSpPr>
            <p:nvPr/>
          </p:nvCxnSpPr>
          <p:spPr bwMode="auto">
            <a:xfrm>
              <a:off x="2270602" y="4411137"/>
              <a:ext cx="320384" cy="445887"/>
            </a:xfrm>
            <a:prstGeom prst="straightConnector1">
              <a:avLst/>
            </a:prstGeom>
            <a:noFill/>
            <a:ln w="28575">
              <a:solidFill>
                <a:schemeClr val="tx1"/>
              </a:solidFill>
              <a:round/>
              <a:headEnd/>
              <a:tailEnd type="stealth" w="lg" len="lg"/>
            </a:ln>
          </p:spPr>
        </p:cxnSp>
        <p:sp>
          <p:nvSpPr>
            <p:cNvPr id="216133" name="Oval 254"/>
            <p:cNvSpPr>
              <a:spLocks noChangeArrowheads="1"/>
            </p:cNvSpPr>
            <p:nvPr/>
          </p:nvSpPr>
          <p:spPr bwMode="auto">
            <a:xfrm>
              <a:off x="3384317" y="3471150"/>
              <a:ext cx="640768" cy="349244"/>
            </a:xfrm>
            <a:prstGeom prst="ellipse">
              <a:avLst/>
            </a:prstGeom>
            <a:noFill/>
            <a:ln w="9525">
              <a:solidFill>
                <a:schemeClr val="tx1"/>
              </a:solidFill>
              <a:round/>
              <a:headEnd/>
              <a:tailEnd/>
            </a:ln>
          </p:spPr>
          <p:txBody>
            <a:bodyPr wrap="none" anchor="ctr"/>
            <a:lstStyle/>
            <a:p>
              <a:pPr algn="ctr" eaLnBrk="1" hangingPunct="1">
                <a:lnSpc>
                  <a:spcPts val="3000"/>
                </a:lnSpc>
                <a:buClr>
                  <a:schemeClr val="bg2"/>
                </a:buClr>
                <a:buSzPct val="75000"/>
                <a:buFont typeface="Wingdings" pitchFamily="2" charset="2"/>
                <a:buNone/>
              </a:pPr>
              <a:r>
                <a:rPr lang="en-US" altLang="zh-CN" sz="2600" b="1">
                  <a:solidFill>
                    <a:schemeClr val="tx2"/>
                  </a:solidFill>
                  <a:latin typeface="Times New Roman" pitchFamily="18" charset="0"/>
                </a:rPr>
                <a:t>R</a:t>
              </a:r>
            </a:p>
          </p:txBody>
        </p:sp>
        <p:cxnSp>
          <p:nvCxnSpPr>
            <p:cNvPr id="216134" name="AutoShape 268"/>
            <p:cNvCxnSpPr>
              <a:cxnSpLocks noChangeShapeType="1"/>
              <a:endCxn id="216143" idx="0"/>
            </p:cNvCxnSpPr>
            <p:nvPr/>
          </p:nvCxnSpPr>
          <p:spPr bwMode="auto">
            <a:xfrm flipH="1">
              <a:off x="4962324" y="5166643"/>
              <a:ext cx="667467" cy="469423"/>
            </a:xfrm>
            <a:prstGeom prst="straightConnector1">
              <a:avLst/>
            </a:prstGeom>
            <a:noFill/>
            <a:ln w="28575">
              <a:solidFill>
                <a:schemeClr val="tx1"/>
              </a:solidFill>
              <a:round/>
              <a:headEnd/>
              <a:tailEnd type="stealth" w="lg" len="lg"/>
            </a:ln>
          </p:spPr>
        </p:cxnSp>
        <p:cxnSp>
          <p:nvCxnSpPr>
            <p:cNvPr id="216135" name="AutoShape 269"/>
            <p:cNvCxnSpPr>
              <a:cxnSpLocks noChangeShapeType="1"/>
              <a:endCxn id="216145" idx="0"/>
            </p:cNvCxnSpPr>
            <p:nvPr/>
          </p:nvCxnSpPr>
          <p:spPr bwMode="auto">
            <a:xfrm>
              <a:off x="6151808" y="5121188"/>
              <a:ext cx="597419" cy="514878"/>
            </a:xfrm>
            <a:prstGeom prst="straightConnector1">
              <a:avLst/>
            </a:prstGeom>
            <a:noFill/>
            <a:ln w="28575">
              <a:solidFill>
                <a:schemeClr val="tx1"/>
              </a:solidFill>
              <a:round/>
              <a:headEnd/>
              <a:tailEnd type="stealth" w="lg" len="lg"/>
            </a:ln>
          </p:spPr>
        </p:cxnSp>
        <p:cxnSp>
          <p:nvCxnSpPr>
            <p:cNvPr id="216136" name="AutoShape 270"/>
            <p:cNvCxnSpPr>
              <a:cxnSpLocks noChangeShapeType="1"/>
              <a:endCxn id="216144" idx="0"/>
            </p:cNvCxnSpPr>
            <p:nvPr/>
          </p:nvCxnSpPr>
          <p:spPr bwMode="auto">
            <a:xfrm>
              <a:off x="5856729" y="5217419"/>
              <a:ext cx="0" cy="418647"/>
            </a:xfrm>
            <a:prstGeom prst="straightConnector1">
              <a:avLst/>
            </a:prstGeom>
            <a:noFill/>
            <a:ln w="28575">
              <a:solidFill>
                <a:schemeClr val="tx1"/>
              </a:solidFill>
              <a:round/>
              <a:headEnd/>
              <a:tailEnd type="stealth" w="lg" len="lg"/>
            </a:ln>
          </p:spPr>
        </p:cxnSp>
        <p:sp>
          <p:nvSpPr>
            <p:cNvPr id="216137" name="Oval 254"/>
            <p:cNvSpPr>
              <a:spLocks noChangeArrowheads="1"/>
            </p:cNvSpPr>
            <p:nvPr/>
          </p:nvSpPr>
          <p:spPr bwMode="auto">
            <a:xfrm>
              <a:off x="3406328" y="4132489"/>
              <a:ext cx="640768" cy="349244"/>
            </a:xfrm>
            <a:prstGeom prst="ellipse">
              <a:avLst/>
            </a:prstGeom>
            <a:noFill/>
            <a:ln w="9525">
              <a:solidFill>
                <a:schemeClr val="tx1"/>
              </a:solidFill>
              <a:round/>
              <a:headEnd/>
              <a:tailEnd/>
            </a:ln>
          </p:spPr>
          <p:txBody>
            <a:bodyPr wrap="none" anchor="ctr"/>
            <a:lstStyle/>
            <a:p>
              <a:pPr algn="ctr" eaLnBrk="1" hangingPunct="1">
                <a:lnSpc>
                  <a:spcPts val="3000"/>
                </a:lnSpc>
                <a:buClr>
                  <a:schemeClr val="bg2"/>
                </a:buClr>
                <a:buSzPct val="75000"/>
                <a:buFont typeface="Wingdings" pitchFamily="2" charset="2"/>
                <a:buNone/>
              </a:pPr>
              <a:r>
                <a:rPr lang="en-US" altLang="zh-CN" sz="2600" b="1">
                  <a:solidFill>
                    <a:schemeClr val="tx2"/>
                  </a:solidFill>
                  <a:latin typeface="Times New Roman" pitchFamily="18" charset="0"/>
                </a:rPr>
                <a:t>B</a:t>
              </a:r>
            </a:p>
          </p:txBody>
        </p:sp>
        <p:sp>
          <p:nvSpPr>
            <p:cNvPr id="216138" name="Oval 254"/>
            <p:cNvSpPr>
              <a:spLocks noChangeArrowheads="1"/>
            </p:cNvSpPr>
            <p:nvPr/>
          </p:nvSpPr>
          <p:spPr bwMode="auto">
            <a:xfrm>
              <a:off x="1725187" y="4134976"/>
              <a:ext cx="640768" cy="349244"/>
            </a:xfrm>
            <a:prstGeom prst="ellipse">
              <a:avLst/>
            </a:prstGeom>
            <a:noFill/>
            <a:ln w="9525">
              <a:solidFill>
                <a:schemeClr val="tx1"/>
              </a:solidFill>
              <a:round/>
              <a:headEnd/>
              <a:tailEnd/>
            </a:ln>
          </p:spPr>
          <p:txBody>
            <a:bodyPr wrap="none" anchor="ctr"/>
            <a:lstStyle/>
            <a:p>
              <a:pPr algn="ctr" eaLnBrk="1" hangingPunct="1">
                <a:lnSpc>
                  <a:spcPts val="3000"/>
                </a:lnSpc>
                <a:buClr>
                  <a:schemeClr val="bg2"/>
                </a:buClr>
                <a:buSzPct val="75000"/>
                <a:buFont typeface="Wingdings" pitchFamily="2" charset="2"/>
                <a:buNone/>
              </a:pPr>
              <a:r>
                <a:rPr lang="en-US" altLang="zh-CN" sz="2600" b="1">
                  <a:solidFill>
                    <a:schemeClr val="tx2"/>
                  </a:solidFill>
                  <a:latin typeface="Times New Roman" pitchFamily="18" charset="0"/>
                </a:rPr>
                <a:t>A</a:t>
              </a:r>
            </a:p>
          </p:txBody>
        </p:sp>
        <p:sp>
          <p:nvSpPr>
            <p:cNvPr id="216139" name="Oval 254"/>
            <p:cNvSpPr>
              <a:spLocks noChangeArrowheads="1"/>
            </p:cNvSpPr>
            <p:nvPr/>
          </p:nvSpPr>
          <p:spPr bwMode="auto">
            <a:xfrm>
              <a:off x="5521089" y="4125054"/>
              <a:ext cx="640768" cy="349244"/>
            </a:xfrm>
            <a:prstGeom prst="ellipse">
              <a:avLst/>
            </a:prstGeom>
            <a:noFill/>
            <a:ln w="9525">
              <a:solidFill>
                <a:schemeClr val="tx1"/>
              </a:solidFill>
              <a:round/>
              <a:headEnd/>
              <a:tailEnd/>
            </a:ln>
          </p:spPr>
          <p:txBody>
            <a:bodyPr wrap="none" anchor="ctr"/>
            <a:lstStyle/>
            <a:p>
              <a:pPr algn="ctr" eaLnBrk="1" hangingPunct="1">
                <a:lnSpc>
                  <a:spcPts val="3000"/>
                </a:lnSpc>
                <a:buClr>
                  <a:schemeClr val="bg2"/>
                </a:buClr>
                <a:buSzPct val="75000"/>
                <a:buFont typeface="Wingdings" pitchFamily="2" charset="2"/>
                <a:buNone/>
              </a:pPr>
              <a:r>
                <a:rPr lang="en-US" altLang="zh-CN" sz="2600" b="1">
                  <a:solidFill>
                    <a:schemeClr val="tx2"/>
                  </a:solidFill>
                  <a:latin typeface="Times New Roman" pitchFamily="18" charset="0"/>
                </a:rPr>
                <a:t>C</a:t>
              </a:r>
            </a:p>
          </p:txBody>
        </p:sp>
        <p:sp>
          <p:nvSpPr>
            <p:cNvPr id="216140" name="Oval 254"/>
            <p:cNvSpPr>
              <a:spLocks noChangeArrowheads="1"/>
            </p:cNvSpPr>
            <p:nvPr/>
          </p:nvSpPr>
          <p:spPr bwMode="auto">
            <a:xfrm>
              <a:off x="1082512" y="4866932"/>
              <a:ext cx="640768" cy="349244"/>
            </a:xfrm>
            <a:prstGeom prst="ellipse">
              <a:avLst/>
            </a:prstGeom>
            <a:noFill/>
            <a:ln w="9525">
              <a:solidFill>
                <a:schemeClr val="tx1"/>
              </a:solidFill>
              <a:round/>
              <a:headEnd/>
              <a:tailEnd/>
            </a:ln>
          </p:spPr>
          <p:txBody>
            <a:bodyPr wrap="none" anchor="ctr"/>
            <a:lstStyle/>
            <a:p>
              <a:pPr algn="ctr" eaLnBrk="1" hangingPunct="1">
                <a:lnSpc>
                  <a:spcPts val="3000"/>
                </a:lnSpc>
                <a:buClr>
                  <a:schemeClr val="bg2"/>
                </a:buClr>
                <a:buSzPct val="75000"/>
                <a:buFont typeface="Wingdings" pitchFamily="2" charset="2"/>
                <a:buNone/>
              </a:pPr>
              <a:r>
                <a:rPr lang="en-US" altLang="zh-CN" sz="2600" b="1">
                  <a:solidFill>
                    <a:schemeClr val="tx2"/>
                  </a:solidFill>
                  <a:latin typeface="Times New Roman" pitchFamily="18" charset="0"/>
                </a:rPr>
                <a:t>D</a:t>
              </a:r>
            </a:p>
          </p:txBody>
        </p:sp>
        <p:sp>
          <p:nvSpPr>
            <p:cNvPr id="216141" name="Oval 254"/>
            <p:cNvSpPr>
              <a:spLocks noChangeArrowheads="1"/>
            </p:cNvSpPr>
            <p:nvPr/>
          </p:nvSpPr>
          <p:spPr bwMode="auto">
            <a:xfrm>
              <a:off x="2270602" y="4857024"/>
              <a:ext cx="640768" cy="349244"/>
            </a:xfrm>
            <a:prstGeom prst="ellipse">
              <a:avLst/>
            </a:prstGeom>
            <a:noFill/>
            <a:ln w="9525">
              <a:solidFill>
                <a:schemeClr val="tx1"/>
              </a:solidFill>
              <a:round/>
              <a:headEnd/>
              <a:tailEnd/>
            </a:ln>
          </p:spPr>
          <p:txBody>
            <a:bodyPr wrap="none" anchor="ctr"/>
            <a:lstStyle/>
            <a:p>
              <a:pPr algn="ctr" eaLnBrk="1" hangingPunct="1">
                <a:lnSpc>
                  <a:spcPts val="3000"/>
                </a:lnSpc>
                <a:buClr>
                  <a:schemeClr val="bg2"/>
                </a:buClr>
                <a:buSzPct val="75000"/>
                <a:buFont typeface="Wingdings" pitchFamily="2" charset="2"/>
                <a:buNone/>
              </a:pPr>
              <a:r>
                <a:rPr lang="en-US" altLang="zh-CN" sz="2600" b="1">
                  <a:solidFill>
                    <a:schemeClr val="tx2"/>
                  </a:solidFill>
                  <a:latin typeface="Times New Roman" pitchFamily="18" charset="0"/>
                </a:rPr>
                <a:t>E</a:t>
              </a:r>
            </a:p>
          </p:txBody>
        </p:sp>
        <p:sp>
          <p:nvSpPr>
            <p:cNvPr id="216142" name="Oval 254"/>
            <p:cNvSpPr>
              <a:spLocks noChangeArrowheads="1"/>
            </p:cNvSpPr>
            <p:nvPr/>
          </p:nvSpPr>
          <p:spPr bwMode="auto">
            <a:xfrm>
              <a:off x="5532531" y="4857024"/>
              <a:ext cx="640768" cy="349244"/>
            </a:xfrm>
            <a:prstGeom prst="ellipse">
              <a:avLst/>
            </a:prstGeom>
            <a:noFill/>
            <a:ln w="9525">
              <a:solidFill>
                <a:schemeClr val="tx1"/>
              </a:solidFill>
              <a:round/>
              <a:headEnd/>
              <a:tailEnd/>
            </a:ln>
          </p:spPr>
          <p:txBody>
            <a:bodyPr wrap="none" anchor="ctr"/>
            <a:lstStyle/>
            <a:p>
              <a:pPr algn="ctr" eaLnBrk="1" hangingPunct="1">
                <a:lnSpc>
                  <a:spcPts val="3000"/>
                </a:lnSpc>
                <a:buClr>
                  <a:schemeClr val="bg2"/>
                </a:buClr>
                <a:buSzPct val="75000"/>
                <a:buFont typeface="Wingdings" pitchFamily="2" charset="2"/>
                <a:buNone/>
              </a:pPr>
              <a:r>
                <a:rPr lang="en-US" altLang="zh-CN" sz="2600" b="1">
                  <a:solidFill>
                    <a:schemeClr val="tx2"/>
                  </a:solidFill>
                  <a:latin typeface="Times New Roman" pitchFamily="18" charset="0"/>
                </a:rPr>
                <a:t>F</a:t>
              </a:r>
            </a:p>
          </p:txBody>
        </p:sp>
        <p:sp>
          <p:nvSpPr>
            <p:cNvPr id="216143" name="Oval 254"/>
            <p:cNvSpPr>
              <a:spLocks noChangeArrowheads="1"/>
            </p:cNvSpPr>
            <p:nvPr/>
          </p:nvSpPr>
          <p:spPr bwMode="auto">
            <a:xfrm>
              <a:off x="4641940" y="5636066"/>
              <a:ext cx="640768" cy="349244"/>
            </a:xfrm>
            <a:prstGeom prst="ellipse">
              <a:avLst/>
            </a:prstGeom>
            <a:noFill/>
            <a:ln w="9525">
              <a:solidFill>
                <a:schemeClr val="tx1"/>
              </a:solidFill>
              <a:round/>
              <a:headEnd/>
              <a:tailEnd/>
            </a:ln>
          </p:spPr>
          <p:txBody>
            <a:bodyPr wrap="none" anchor="ctr"/>
            <a:lstStyle/>
            <a:p>
              <a:pPr algn="ctr" eaLnBrk="1" hangingPunct="1">
                <a:lnSpc>
                  <a:spcPts val="3000"/>
                </a:lnSpc>
                <a:buClr>
                  <a:schemeClr val="bg2"/>
                </a:buClr>
                <a:buSzPct val="75000"/>
                <a:buFont typeface="Wingdings" pitchFamily="2" charset="2"/>
                <a:buNone/>
              </a:pPr>
              <a:r>
                <a:rPr lang="en-US" altLang="zh-CN" sz="2600" b="1">
                  <a:solidFill>
                    <a:schemeClr val="tx2"/>
                  </a:solidFill>
                  <a:latin typeface="Times New Roman" pitchFamily="18" charset="0"/>
                </a:rPr>
                <a:t>G</a:t>
              </a:r>
            </a:p>
          </p:txBody>
        </p:sp>
        <p:sp>
          <p:nvSpPr>
            <p:cNvPr id="216144" name="Oval 254"/>
            <p:cNvSpPr>
              <a:spLocks noChangeArrowheads="1"/>
            </p:cNvSpPr>
            <p:nvPr/>
          </p:nvSpPr>
          <p:spPr bwMode="auto">
            <a:xfrm>
              <a:off x="5536345" y="5636066"/>
              <a:ext cx="640768" cy="349244"/>
            </a:xfrm>
            <a:prstGeom prst="ellipse">
              <a:avLst/>
            </a:prstGeom>
            <a:noFill/>
            <a:ln w="9525">
              <a:solidFill>
                <a:schemeClr val="tx1"/>
              </a:solidFill>
              <a:round/>
              <a:headEnd/>
              <a:tailEnd/>
            </a:ln>
          </p:spPr>
          <p:txBody>
            <a:bodyPr wrap="none" anchor="ctr"/>
            <a:lstStyle/>
            <a:p>
              <a:pPr algn="ctr" eaLnBrk="1" hangingPunct="1">
                <a:lnSpc>
                  <a:spcPts val="3000"/>
                </a:lnSpc>
                <a:buClr>
                  <a:schemeClr val="bg2"/>
                </a:buClr>
                <a:buSzPct val="75000"/>
                <a:buFont typeface="Wingdings" pitchFamily="2" charset="2"/>
                <a:buNone/>
              </a:pPr>
              <a:r>
                <a:rPr lang="en-US" altLang="zh-CN" sz="2600" b="1">
                  <a:solidFill>
                    <a:schemeClr val="tx2"/>
                  </a:solidFill>
                  <a:latin typeface="Times New Roman" pitchFamily="18" charset="0"/>
                </a:rPr>
                <a:t>H</a:t>
              </a:r>
            </a:p>
          </p:txBody>
        </p:sp>
        <p:sp>
          <p:nvSpPr>
            <p:cNvPr id="216145" name="Oval 254"/>
            <p:cNvSpPr>
              <a:spLocks noChangeArrowheads="1"/>
            </p:cNvSpPr>
            <p:nvPr/>
          </p:nvSpPr>
          <p:spPr bwMode="auto">
            <a:xfrm>
              <a:off x="6428843" y="5636066"/>
              <a:ext cx="640768" cy="349244"/>
            </a:xfrm>
            <a:prstGeom prst="ellipse">
              <a:avLst/>
            </a:prstGeom>
            <a:noFill/>
            <a:ln w="9525">
              <a:solidFill>
                <a:schemeClr val="tx1"/>
              </a:solidFill>
              <a:round/>
              <a:headEnd/>
              <a:tailEnd/>
            </a:ln>
          </p:spPr>
          <p:txBody>
            <a:bodyPr wrap="none" anchor="ctr"/>
            <a:lstStyle/>
            <a:p>
              <a:pPr algn="ctr" eaLnBrk="1" hangingPunct="1">
                <a:lnSpc>
                  <a:spcPts val="3000"/>
                </a:lnSpc>
                <a:buClr>
                  <a:schemeClr val="bg2"/>
                </a:buClr>
                <a:buSzPct val="75000"/>
                <a:buFont typeface="Wingdings" pitchFamily="2" charset="2"/>
                <a:buNone/>
              </a:pPr>
              <a:r>
                <a:rPr lang="en-US" altLang="zh-CN" sz="2600" b="1">
                  <a:solidFill>
                    <a:schemeClr val="tx2"/>
                  </a:solidFill>
                  <a:latin typeface="Times New Roman" pitchFamily="18" charset="0"/>
                </a:rPr>
                <a:t>K</a:t>
              </a:r>
            </a:p>
          </p:txBody>
        </p:sp>
        <p:sp>
          <p:nvSpPr>
            <p:cNvPr id="216146" name="Line 284"/>
            <p:cNvSpPr>
              <a:spLocks noChangeShapeType="1"/>
            </p:cNvSpPr>
            <p:nvPr/>
          </p:nvSpPr>
          <p:spPr bwMode="auto">
            <a:xfrm>
              <a:off x="3712330" y="3830312"/>
              <a:ext cx="0" cy="308375"/>
            </a:xfrm>
            <a:prstGeom prst="line">
              <a:avLst/>
            </a:prstGeom>
            <a:noFill/>
            <a:ln w="28575">
              <a:solidFill>
                <a:schemeClr val="tx1"/>
              </a:solidFill>
              <a:round/>
              <a:headEnd/>
              <a:tailEnd type="stealth" w="lg" len="lg"/>
            </a:ln>
          </p:spPr>
          <p:txBody>
            <a:bodyPr wrap="none" anchor="ctr"/>
            <a:lstStyle/>
            <a:p>
              <a:endParaRPr lang="zh-CN" altLang="en-US"/>
            </a:p>
          </p:txBody>
        </p:sp>
        <p:sp>
          <p:nvSpPr>
            <p:cNvPr id="216147" name="Line 285"/>
            <p:cNvSpPr>
              <a:spLocks noChangeShapeType="1"/>
            </p:cNvSpPr>
            <p:nvPr/>
          </p:nvSpPr>
          <p:spPr bwMode="auto">
            <a:xfrm flipH="1">
              <a:off x="2206887" y="3695310"/>
              <a:ext cx="1167113" cy="449559"/>
            </a:xfrm>
            <a:prstGeom prst="line">
              <a:avLst/>
            </a:prstGeom>
            <a:noFill/>
            <a:ln w="28575">
              <a:solidFill>
                <a:schemeClr val="tx1"/>
              </a:solidFill>
              <a:round/>
              <a:headEnd/>
              <a:tailEnd type="stealth" w="lg" len="lg"/>
            </a:ln>
          </p:spPr>
          <p:txBody>
            <a:bodyPr wrap="none" anchor="ctr"/>
            <a:lstStyle/>
            <a:p>
              <a:endParaRPr lang="zh-CN" altLang="en-US"/>
            </a:p>
          </p:txBody>
        </p:sp>
        <p:sp>
          <p:nvSpPr>
            <p:cNvPr id="216148" name="Line 286"/>
            <p:cNvSpPr>
              <a:spLocks noChangeShapeType="1"/>
            </p:cNvSpPr>
            <p:nvPr/>
          </p:nvSpPr>
          <p:spPr bwMode="auto">
            <a:xfrm>
              <a:off x="4013642" y="3666826"/>
              <a:ext cx="1710485" cy="478043"/>
            </a:xfrm>
            <a:prstGeom prst="line">
              <a:avLst/>
            </a:prstGeom>
            <a:noFill/>
            <a:ln w="28575">
              <a:solidFill>
                <a:schemeClr val="tx1"/>
              </a:solidFill>
              <a:round/>
              <a:headEnd/>
              <a:tailEnd type="stealth" w="lg" len="lg"/>
            </a:ln>
          </p:spPr>
          <p:txBody>
            <a:bodyPr wrap="none" anchor="ctr"/>
            <a:lstStyle/>
            <a:p>
              <a:endParaRPr lang="zh-CN" altLang="en-US"/>
            </a:p>
          </p:txBody>
        </p:sp>
        <p:sp>
          <p:nvSpPr>
            <p:cNvPr id="216149" name="Line 287"/>
            <p:cNvSpPr>
              <a:spLocks noChangeShapeType="1"/>
            </p:cNvSpPr>
            <p:nvPr/>
          </p:nvSpPr>
          <p:spPr bwMode="auto">
            <a:xfrm>
              <a:off x="5847194" y="4461913"/>
              <a:ext cx="0" cy="405019"/>
            </a:xfrm>
            <a:prstGeom prst="line">
              <a:avLst/>
            </a:prstGeom>
            <a:noFill/>
            <a:ln w="28575">
              <a:solidFill>
                <a:schemeClr val="tx1"/>
              </a:solidFill>
              <a:round/>
              <a:headEnd/>
              <a:tailEnd type="stealth" w="lg" len="lg"/>
            </a:ln>
          </p:spPr>
          <p:txBody>
            <a:bodyPr wrap="none" anchor="ctr"/>
            <a:lstStyle/>
            <a:p>
              <a:endParaRPr lang="zh-CN" altLang="en-US"/>
            </a:p>
          </p:txBody>
        </p:sp>
      </p:grpSp>
    </p:spTree>
  </p:cSld>
  <p:clrMapOvr>
    <a:masterClrMapping/>
  </p:clrMapOvr>
  <p:transition>
    <p:strips dir="ru"/>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body" sz="half" idx="4294967295"/>
          </p:nvPr>
        </p:nvSpPr>
        <p:spPr>
          <a:xfrm>
            <a:off x="428625" y="1117600"/>
            <a:ext cx="8424863" cy="3390900"/>
          </a:xfrm>
        </p:spPr>
        <p:txBody>
          <a:bodyPr lIns="91440" tIns="45720" rIns="91440" bIns="45720"/>
          <a:lstStyle/>
          <a:p>
            <a:pPr marL="0" indent="0" eaLnBrk="1" hangingPunct="1">
              <a:lnSpc>
                <a:spcPct val="110000"/>
              </a:lnSpc>
              <a:spcBef>
                <a:spcPct val="50000"/>
              </a:spcBef>
              <a:buFont typeface="Monotype Sorts" pitchFamily="2" charset="2"/>
              <a:buNone/>
            </a:pPr>
            <a:r>
              <a:rPr lang="zh-CN" altLang="en-US" sz="3200" dirty="0" smtClean="0">
                <a:solidFill>
                  <a:srgbClr val="0000CC"/>
                </a:solidFill>
              </a:rPr>
              <a:t>树与二叉树之间有自然对应关系，可把树转换成对应的二叉树。在这样的二叉树中，一个结点的左分支是它的大儿子结点</a:t>
            </a:r>
            <a:r>
              <a:rPr lang="zh-CN" altLang="en-US" sz="3200" dirty="0" smtClean="0"/>
              <a:t>（即最左边的儿子结点），</a:t>
            </a:r>
            <a:r>
              <a:rPr lang="zh-CN" altLang="en-US" sz="3200" dirty="0" smtClean="0">
                <a:solidFill>
                  <a:srgbClr val="0000CC"/>
                </a:solidFill>
              </a:rPr>
              <a:t>右分支是它的右兄弟结点</a:t>
            </a:r>
            <a:r>
              <a:rPr lang="zh-CN" altLang="en-US" sz="3200" dirty="0" smtClean="0"/>
              <a:t>（即以从左到右为序的下一个兄弟结点）。</a:t>
            </a:r>
            <a:r>
              <a:rPr lang="zh-CN" altLang="en-US" sz="3200" dirty="0" smtClean="0">
                <a:solidFill>
                  <a:srgbClr val="0000CC"/>
                </a:solidFill>
              </a:rPr>
              <a:t>因此可用左儿子</a:t>
            </a:r>
            <a:r>
              <a:rPr lang="en-US" altLang="zh-CN" sz="3200" dirty="0" smtClean="0">
                <a:solidFill>
                  <a:srgbClr val="0000CC"/>
                </a:solidFill>
                <a:latin typeface="宋体" pitchFamily="2" charset="-122"/>
              </a:rPr>
              <a:t>—</a:t>
            </a:r>
            <a:r>
              <a:rPr lang="zh-CN" altLang="en-US" sz="3200" dirty="0" smtClean="0">
                <a:solidFill>
                  <a:srgbClr val="0000CC"/>
                </a:solidFill>
              </a:rPr>
              <a:t>右兄弟链接方法进行存储。 </a:t>
            </a:r>
            <a:endParaRPr lang="zh-CN" altLang="en-US" sz="3200" dirty="0" smtClean="0">
              <a:solidFill>
                <a:srgbClr val="0000CC"/>
              </a:solidFill>
              <a:latin typeface="宋体" pitchFamily="2" charset="-122"/>
            </a:endParaRPr>
          </a:p>
        </p:txBody>
      </p:sp>
      <p:sp>
        <p:nvSpPr>
          <p:cNvPr id="217091" name="Text Box 10"/>
          <p:cNvSpPr txBox="1">
            <a:spLocks noChangeArrowheads="1"/>
          </p:cNvSpPr>
          <p:nvPr/>
        </p:nvSpPr>
        <p:spPr bwMode="auto">
          <a:xfrm>
            <a:off x="71438" y="188913"/>
            <a:ext cx="8101012" cy="776287"/>
          </a:xfrm>
          <a:prstGeom prst="rect">
            <a:avLst/>
          </a:prstGeom>
          <a:noFill/>
          <a:ln w="9525">
            <a:noFill/>
            <a:miter lim="800000"/>
            <a:headEnd/>
            <a:tailEnd/>
          </a:ln>
        </p:spPr>
        <p:txBody>
          <a:bodyPr tIns="144000" bIns="144000">
            <a:spAutoFit/>
          </a:bodyPr>
          <a:lstStyle/>
          <a:p>
            <a:pPr marL="342900" indent="-342900" eaLnBrk="1" hangingPunct="1">
              <a:spcBef>
                <a:spcPct val="50000"/>
              </a:spcBef>
              <a:buClr>
                <a:schemeClr val="bg2"/>
              </a:buClr>
              <a:buSzPct val="75000"/>
              <a:buFont typeface="Wingdings" pitchFamily="2" charset="2"/>
              <a:buNone/>
            </a:pPr>
            <a:r>
              <a:rPr lang="en-US" altLang="zh-CN" sz="3200" b="1">
                <a:solidFill>
                  <a:srgbClr val="04440F"/>
                </a:solidFill>
                <a:latin typeface="Times New Roman" pitchFamily="18" charset="0"/>
              </a:rPr>
              <a:t>(4)  </a:t>
            </a:r>
            <a:r>
              <a:rPr lang="zh-CN" altLang="en-US" sz="3200" b="1">
                <a:solidFill>
                  <a:srgbClr val="04440F"/>
                </a:solidFill>
                <a:latin typeface="Times New Roman" pitchFamily="18" charset="0"/>
              </a:rPr>
              <a:t>孩子</a:t>
            </a:r>
            <a:r>
              <a:rPr lang="en-US" altLang="zh-CN" sz="3200" b="1">
                <a:solidFill>
                  <a:srgbClr val="04440F"/>
                </a:solidFill>
                <a:latin typeface="Times New Roman" pitchFamily="18" charset="0"/>
              </a:rPr>
              <a:t>-</a:t>
            </a:r>
            <a:r>
              <a:rPr lang="zh-CN" altLang="en-US" sz="3200" b="1">
                <a:solidFill>
                  <a:srgbClr val="04440F"/>
                </a:solidFill>
                <a:latin typeface="Times New Roman" pitchFamily="18" charset="0"/>
              </a:rPr>
              <a:t>兄弟链接存储结构（二叉树表示法）</a:t>
            </a:r>
          </a:p>
        </p:txBody>
      </p:sp>
      <p:grpSp>
        <p:nvGrpSpPr>
          <p:cNvPr id="2" name="Group 17"/>
          <p:cNvGrpSpPr>
            <a:grpSpLocks/>
          </p:cNvGrpSpPr>
          <p:nvPr/>
        </p:nvGrpSpPr>
        <p:grpSpPr bwMode="auto">
          <a:xfrm>
            <a:off x="900113" y="5013325"/>
            <a:ext cx="7429500" cy="609600"/>
            <a:chOff x="567" y="3158"/>
            <a:chExt cx="4680" cy="384"/>
          </a:xfrm>
        </p:grpSpPr>
        <p:grpSp>
          <p:nvGrpSpPr>
            <p:cNvPr id="3" name="Group 16"/>
            <p:cNvGrpSpPr>
              <a:grpSpLocks/>
            </p:cNvGrpSpPr>
            <p:nvPr/>
          </p:nvGrpSpPr>
          <p:grpSpPr bwMode="auto">
            <a:xfrm>
              <a:off x="1837" y="3158"/>
              <a:ext cx="3410" cy="384"/>
              <a:chOff x="1837" y="3158"/>
              <a:chExt cx="3410" cy="384"/>
            </a:xfrm>
          </p:grpSpPr>
          <p:sp>
            <p:nvSpPr>
              <p:cNvPr id="217095" name="Rectangle 4"/>
              <p:cNvSpPr>
                <a:spLocks noChangeArrowheads="1"/>
              </p:cNvSpPr>
              <p:nvPr/>
            </p:nvSpPr>
            <p:spPr bwMode="auto">
              <a:xfrm>
                <a:off x="1837" y="3158"/>
                <a:ext cx="3410" cy="384"/>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eaLnBrk="1" hangingPunct="1">
                  <a:spcBef>
                    <a:spcPct val="20000"/>
                  </a:spcBef>
                  <a:buClr>
                    <a:schemeClr val="bg2"/>
                  </a:buClr>
                  <a:buSzPct val="75000"/>
                  <a:buFont typeface="Wingdings" pitchFamily="2" charset="2"/>
                  <a:buNone/>
                </a:pPr>
                <a:endParaRPr lang="zh-CN" altLang="zh-CN" sz="3600" b="1">
                  <a:latin typeface="Times New Roman" pitchFamily="18" charset="0"/>
                </a:endParaRPr>
              </a:p>
            </p:txBody>
          </p:sp>
          <p:sp>
            <p:nvSpPr>
              <p:cNvPr id="217096" name="Line 5"/>
              <p:cNvSpPr>
                <a:spLocks noChangeShapeType="1"/>
              </p:cNvSpPr>
              <p:nvPr/>
            </p:nvSpPr>
            <p:spPr bwMode="auto">
              <a:xfrm>
                <a:off x="3096" y="3158"/>
                <a:ext cx="0" cy="384"/>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217097" name="Line 6"/>
              <p:cNvSpPr>
                <a:spLocks noChangeShapeType="1"/>
              </p:cNvSpPr>
              <p:nvPr/>
            </p:nvSpPr>
            <p:spPr bwMode="auto">
              <a:xfrm>
                <a:off x="3792" y="3158"/>
                <a:ext cx="0" cy="384"/>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217098" name="Text Box 7"/>
              <p:cNvSpPr txBox="1">
                <a:spLocks noChangeArrowheads="1"/>
              </p:cNvSpPr>
              <p:nvPr/>
            </p:nvSpPr>
            <p:spPr bwMode="auto">
              <a:xfrm>
                <a:off x="1882" y="3247"/>
                <a:ext cx="1130" cy="256"/>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ts val="3200"/>
                  </a:lnSpc>
                </a:pPr>
                <a:r>
                  <a:rPr lang="en-US" altLang="zh-CN" sz="3200" b="1">
                    <a:latin typeface="Times New Roman" pitchFamily="18" charset="0"/>
                    <a:ea typeface="幼圆" pitchFamily="49" charset="-122"/>
                  </a:rPr>
                  <a:t>Fi</a:t>
                </a:r>
                <a:r>
                  <a:rPr kumimoji="1" lang="en-US" altLang="zh-CN" sz="3200" b="1">
                    <a:latin typeface="Times New Roman" pitchFamily="18" charset="0"/>
                    <a:ea typeface="幼圆" pitchFamily="49" charset="-122"/>
                  </a:rPr>
                  <a:t>rstchild</a:t>
                </a:r>
              </a:p>
            </p:txBody>
          </p:sp>
          <p:sp>
            <p:nvSpPr>
              <p:cNvPr id="217099" name="Text Box 8"/>
              <p:cNvSpPr txBox="1">
                <a:spLocks noChangeArrowheads="1"/>
              </p:cNvSpPr>
              <p:nvPr/>
            </p:nvSpPr>
            <p:spPr bwMode="auto">
              <a:xfrm>
                <a:off x="3787" y="3240"/>
                <a:ext cx="1415" cy="256"/>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ts val="3200"/>
                  </a:lnSpc>
                </a:pPr>
                <a:r>
                  <a:rPr kumimoji="1" lang="en-US" altLang="zh-CN" sz="3200" b="1">
                    <a:latin typeface="Times New Roman" pitchFamily="18" charset="0"/>
                    <a:ea typeface="幼圆" pitchFamily="49" charset="-122"/>
                  </a:rPr>
                  <a:t>NextBrother</a:t>
                </a:r>
              </a:p>
            </p:txBody>
          </p:sp>
          <p:sp>
            <p:nvSpPr>
              <p:cNvPr id="217100" name="Text Box 9"/>
              <p:cNvSpPr txBox="1">
                <a:spLocks noChangeArrowheads="1"/>
              </p:cNvSpPr>
              <p:nvPr/>
            </p:nvSpPr>
            <p:spPr bwMode="auto">
              <a:xfrm>
                <a:off x="3179" y="3244"/>
                <a:ext cx="533" cy="256"/>
              </a:xfrm>
              <a:prstGeom prst="rect">
                <a:avLst/>
              </a:prstGeom>
              <a:noFill/>
              <a:ln w="31750" cap="sq">
                <a:noFill/>
                <a:miter lim="800000"/>
                <a:headEnd type="none" w="sm" len="sm"/>
                <a:tailEnd type="none" w="med" len="lg"/>
              </a:ln>
            </p:spPr>
            <p:txBody>
              <a:bodyPr lIns="0" tIns="0" rIns="0" bIns="0">
                <a:spAutoFit/>
              </a:bodyPr>
              <a:lstStyle/>
              <a:p>
                <a:pPr algn="ctr" eaLnBrk="1" hangingPunct="1">
                  <a:lnSpc>
                    <a:spcPts val="3200"/>
                  </a:lnSpc>
                </a:pPr>
                <a:r>
                  <a:rPr kumimoji="1" lang="en-US" altLang="zh-CN" sz="3200" b="1">
                    <a:latin typeface="Times New Roman" pitchFamily="18" charset="0"/>
                    <a:ea typeface="幼圆" pitchFamily="49" charset="-122"/>
                  </a:rPr>
                  <a:t>Data</a:t>
                </a:r>
              </a:p>
            </p:txBody>
          </p:sp>
        </p:grpSp>
        <p:sp>
          <p:nvSpPr>
            <p:cNvPr id="217094" name="Text Box 11"/>
            <p:cNvSpPr txBox="1">
              <a:spLocks noChangeArrowheads="1"/>
            </p:cNvSpPr>
            <p:nvPr/>
          </p:nvSpPr>
          <p:spPr bwMode="auto">
            <a:xfrm>
              <a:off x="567" y="3212"/>
              <a:ext cx="1088" cy="259"/>
            </a:xfrm>
            <a:prstGeom prst="rect">
              <a:avLst/>
            </a:prstGeom>
            <a:noFill/>
            <a:ln w="9525" algn="ctr">
              <a:noFill/>
              <a:miter lim="800000"/>
              <a:headEnd/>
              <a:tailEnd/>
            </a:ln>
          </p:spPr>
          <p:txBody>
            <a:bodyPr lIns="0" tIns="0" rIns="0" bIns="0">
              <a:spAutoFit/>
            </a:bodyPr>
            <a:lstStyle/>
            <a:p>
              <a:pPr marL="342900" indent="-342900" algn="ctr" eaLnBrk="1" hangingPunct="1">
                <a:lnSpc>
                  <a:spcPct val="90000"/>
                </a:lnSpc>
                <a:buClr>
                  <a:schemeClr val="bg2"/>
                </a:buClr>
                <a:buSzPct val="75000"/>
                <a:buFont typeface="Wingdings" pitchFamily="2" charset="2"/>
                <a:buNone/>
              </a:pPr>
              <a:r>
                <a:rPr lang="zh-CN" altLang="en-US" sz="3000" b="1">
                  <a:latin typeface="Times New Roman" pitchFamily="18" charset="0"/>
                </a:rPr>
                <a:t>结点结构</a:t>
              </a:r>
              <a:r>
                <a:rPr lang="en-US" altLang="zh-CN" sz="3000" b="1">
                  <a:latin typeface="Times New Roman" pitchFamily="18" charset="0"/>
                </a:rPr>
                <a:t>:</a:t>
              </a:r>
            </a:p>
          </p:txBody>
        </p:sp>
      </p:grpSp>
    </p:spTree>
  </p:cSld>
  <p:clrMapOvr>
    <a:masterClrMapping/>
  </p:clrMapOvr>
  <p:transition>
    <p:zoom/>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750" y="1160463"/>
            <a:ext cx="3584575" cy="3556000"/>
            <a:chOff x="720" y="1360"/>
            <a:chExt cx="2258" cy="2240"/>
          </a:xfrm>
        </p:grpSpPr>
        <p:sp>
          <p:nvSpPr>
            <p:cNvPr id="218172" name="Oval 3"/>
            <p:cNvSpPr>
              <a:spLocks noChangeArrowheads="1"/>
            </p:cNvSpPr>
            <p:nvPr/>
          </p:nvSpPr>
          <p:spPr bwMode="auto">
            <a:xfrm>
              <a:off x="1056" y="2016"/>
              <a:ext cx="336" cy="336"/>
            </a:xfrm>
            <a:prstGeom prst="ellipse">
              <a:avLst/>
            </a:prstGeom>
            <a:noFill/>
            <a:ln w="9525">
              <a:solidFill>
                <a:schemeClr val="tx1"/>
              </a:solidFill>
              <a:round/>
              <a:headEnd/>
              <a:tailEnd/>
            </a:ln>
          </p:spPr>
          <p:txBody>
            <a:bodyPr wrap="none" anchor="ctr"/>
            <a:lstStyle/>
            <a:p>
              <a:endParaRPr lang="zh-CN" altLang="en-US"/>
            </a:p>
          </p:txBody>
        </p:sp>
        <p:sp>
          <p:nvSpPr>
            <p:cNvPr id="218173" name="Oval 4"/>
            <p:cNvSpPr>
              <a:spLocks noChangeArrowheads="1"/>
            </p:cNvSpPr>
            <p:nvPr/>
          </p:nvSpPr>
          <p:spPr bwMode="auto">
            <a:xfrm>
              <a:off x="2151" y="2016"/>
              <a:ext cx="336" cy="336"/>
            </a:xfrm>
            <a:prstGeom prst="ellipse">
              <a:avLst/>
            </a:prstGeom>
            <a:noFill/>
            <a:ln w="9525">
              <a:solidFill>
                <a:schemeClr val="tx1"/>
              </a:solidFill>
              <a:round/>
              <a:headEnd/>
              <a:tailEnd/>
            </a:ln>
          </p:spPr>
          <p:txBody>
            <a:bodyPr wrap="none" anchor="ctr"/>
            <a:lstStyle/>
            <a:p>
              <a:endParaRPr lang="zh-CN" altLang="en-US"/>
            </a:p>
          </p:txBody>
        </p:sp>
        <p:sp>
          <p:nvSpPr>
            <p:cNvPr id="218174" name="Oval 5"/>
            <p:cNvSpPr>
              <a:spLocks noChangeArrowheads="1"/>
            </p:cNvSpPr>
            <p:nvPr/>
          </p:nvSpPr>
          <p:spPr bwMode="auto">
            <a:xfrm>
              <a:off x="1344" y="2640"/>
              <a:ext cx="336" cy="336"/>
            </a:xfrm>
            <a:prstGeom prst="ellipse">
              <a:avLst/>
            </a:prstGeom>
            <a:noFill/>
            <a:ln w="9525">
              <a:solidFill>
                <a:schemeClr val="tx1"/>
              </a:solidFill>
              <a:round/>
              <a:headEnd/>
              <a:tailEnd/>
            </a:ln>
          </p:spPr>
          <p:txBody>
            <a:bodyPr wrap="none" anchor="ctr"/>
            <a:lstStyle/>
            <a:p>
              <a:endParaRPr lang="zh-CN" altLang="en-US"/>
            </a:p>
          </p:txBody>
        </p:sp>
        <p:sp>
          <p:nvSpPr>
            <p:cNvPr id="218175" name="Oval 6"/>
            <p:cNvSpPr>
              <a:spLocks noChangeArrowheads="1"/>
            </p:cNvSpPr>
            <p:nvPr/>
          </p:nvSpPr>
          <p:spPr bwMode="auto">
            <a:xfrm>
              <a:off x="720" y="2640"/>
              <a:ext cx="336" cy="336"/>
            </a:xfrm>
            <a:prstGeom prst="ellipse">
              <a:avLst/>
            </a:prstGeom>
            <a:noFill/>
            <a:ln w="9525">
              <a:solidFill>
                <a:schemeClr val="tx1"/>
              </a:solidFill>
              <a:round/>
              <a:headEnd/>
              <a:tailEnd/>
            </a:ln>
          </p:spPr>
          <p:txBody>
            <a:bodyPr wrap="none" anchor="ctr"/>
            <a:lstStyle/>
            <a:p>
              <a:endParaRPr lang="zh-CN" altLang="en-US"/>
            </a:p>
          </p:txBody>
        </p:sp>
        <p:sp>
          <p:nvSpPr>
            <p:cNvPr id="218176" name="Oval 7"/>
            <p:cNvSpPr>
              <a:spLocks noChangeArrowheads="1"/>
            </p:cNvSpPr>
            <p:nvPr/>
          </p:nvSpPr>
          <p:spPr bwMode="auto">
            <a:xfrm>
              <a:off x="2160" y="2639"/>
              <a:ext cx="336" cy="336"/>
            </a:xfrm>
            <a:prstGeom prst="ellipse">
              <a:avLst/>
            </a:prstGeom>
            <a:noFill/>
            <a:ln w="9525">
              <a:solidFill>
                <a:schemeClr val="tx1"/>
              </a:solidFill>
              <a:round/>
              <a:headEnd/>
              <a:tailEnd/>
            </a:ln>
          </p:spPr>
          <p:txBody>
            <a:bodyPr wrap="none" anchor="ctr"/>
            <a:lstStyle/>
            <a:p>
              <a:endParaRPr lang="zh-CN" altLang="en-US"/>
            </a:p>
          </p:txBody>
        </p:sp>
        <p:cxnSp>
          <p:nvCxnSpPr>
            <p:cNvPr id="218177" name="AutoShape 8"/>
            <p:cNvCxnSpPr>
              <a:cxnSpLocks noChangeShapeType="1"/>
              <a:stCxn id="218201" idx="3"/>
              <a:endCxn id="218172" idx="7"/>
            </p:cNvCxnSpPr>
            <p:nvPr/>
          </p:nvCxnSpPr>
          <p:spPr bwMode="auto">
            <a:xfrm flipH="1">
              <a:off x="1343" y="1679"/>
              <a:ext cx="345" cy="386"/>
            </a:xfrm>
            <a:prstGeom prst="straightConnector1">
              <a:avLst/>
            </a:prstGeom>
            <a:noFill/>
            <a:ln w="9525">
              <a:solidFill>
                <a:schemeClr val="tx1"/>
              </a:solidFill>
              <a:round/>
              <a:headEnd/>
              <a:tailEnd type="triangle" w="med" len="med"/>
            </a:ln>
          </p:spPr>
        </p:cxnSp>
        <p:cxnSp>
          <p:nvCxnSpPr>
            <p:cNvPr id="218178" name="AutoShape 9"/>
            <p:cNvCxnSpPr>
              <a:cxnSpLocks noChangeShapeType="1"/>
              <a:stCxn id="218172" idx="3"/>
              <a:endCxn id="218175" idx="0"/>
            </p:cNvCxnSpPr>
            <p:nvPr/>
          </p:nvCxnSpPr>
          <p:spPr bwMode="auto">
            <a:xfrm flipH="1">
              <a:off x="888" y="2303"/>
              <a:ext cx="217" cy="337"/>
            </a:xfrm>
            <a:prstGeom prst="straightConnector1">
              <a:avLst/>
            </a:prstGeom>
            <a:noFill/>
            <a:ln w="9525">
              <a:solidFill>
                <a:schemeClr val="tx1"/>
              </a:solidFill>
              <a:round/>
              <a:headEnd/>
              <a:tailEnd type="triangle" w="med" len="med"/>
            </a:ln>
          </p:spPr>
        </p:cxnSp>
        <p:cxnSp>
          <p:nvCxnSpPr>
            <p:cNvPr id="218179" name="AutoShape 10"/>
            <p:cNvCxnSpPr>
              <a:cxnSpLocks noChangeShapeType="1"/>
              <a:stCxn id="218172" idx="5"/>
              <a:endCxn id="218174" idx="0"/>
            </p:cNvCxnSpPr>
            <p:nvPr/>
          </p:nvCxnSpPr>
          <p:spPr bwMode="auto">
            <a:xfrm>
              <a:off x="1343" y="2303"/>
              <a:ext cx="169" cy="337"/>
            </a:xfrm>
            <a:prstGeom prst="straightConnector1">
              <a:avLst/>
            </a:prstGeom>
            <a:noFill/>
            <a:ln w="9525">
              <a:solidFill>
                <a:schemeClr val="tx1"/>
              </a:solidFill>
              <a:round/>
              <a:headEnd/>
              <a:tailEnd type="triangle" w="med" len="med"/>
            </a:ln>
          </p:spPr>
        </p:cxnSp>
        <p:cxnSp>
          <p:nvCxnSpPr>
            <p:cNvPr id="218180" name="AutoShape 11"/>
            <p:cNvCxnSpPr>
              <a:cxnSpLocks noChangeShapeType="1"/>
              <a:stCxn id="218201" idx="5"/>
              <a:endCxn id="218187" idx="0"/>
            </p:cNvCxnSpPr>
            <p:nvPr/>
          </p:nvCxnSpPr>
          <p:spPr bwMode="auto">
            <a:xfrm>
              <a:off x="1926" y="1679"/>
              <a:ext cx="395" cy="337"/>
            </a:xfrm>
            <a:prstGeom prst="straightConnector1">
              <a:avLst/>
            </a:prstGeom>
            <a:noFill/>
            <a:ln w="9525">
              <a:solidFill>
                <a:schemeClr val="tx1"/>
              </a:solidFill>
              <a:round/>
              <a:headEnd/>
              <a:tailEnd type="triangle" w="med" len="med"/>
            </a:ln>
          </p:spPr>
        </p:cxnSp>
        <p:cxnSp>
          <p:nvCxnSpPr>
            <p:cNvPr id="218181" name="AutoShape 12"/>
            <p:cNvCxnSpPr>
              <a:cxnSpLocks noChangeShapeType="1"/>
              <a:stCxn id="218173" idx="4"/>
              <a:endCxn id="218176" idx="0"/>
            </p:cNvCxnSpPr>
            <p:nvPr/>
          </p:nvCxnSpPr>
          <p:spPr bwMode="auto">
            <a:xfrm>
              <a:off x="2319" y="2352"/>
              <a:ext cx="9" cy="287"/>
            </a:xfrm>
            <a:prstGeom prst="straightConnector1">
              <a:avLst/>
            </a:prstGeom>
            <a:noFill/>
            <a:ln w="9525">
              <a:solidFill>
                <a:schemeClr val="tx1"/>
              </a:solidFill>
              <a:round/>
              <a:headEnd/>
              <a:tailEnd type="triangle" w="med" len="med"/>
            </a:ln>
          </p:spPr>
        </p:cxnSp>
        <p:grpSp>
          <p:nvGrpSpPr>
            <p:cNvPr id="3" name="Group 13"/>
            <p:cNvGrpSpPr>
              <a:grpSpLocks/>
            </p:cNvGrpSpPr>
            <p:nvPr/>
          </p:nvGrpSpPr>
          <p:grpSpPr bwMode="auto">
            <a:xfrm>
              <a:off x="1639" y="1360"/>
              <a:ext cx="336" cy="368"/>
              <a:chOff x="1819" y="1312"/>
              <a:chExt cx="336" cy="368"/>
            </a:xfrm>
          </p:grpSpPr>
          <p:sp>
            <p:nvSpPr>
              <p:cNvPr id="218201" name="Oval 14"/>
              <p:cNvSpPr>
                <a:spLocks noChangeArrowheads="1"/>
              </p:cNvSpPr>
              <p:nvPr/>
            </p:nvSpPr>
            <p:spPr bwMode="auto">
              <a:xfrm>
                <a:off x="1819" y="1344"/>
                <a:ext cx="336" cy="336"/>
              </a:xfrm>
              <a:prstGeom prst="ellipse">
                <a:avLst/>
              </a:prstGeom>
              <a:noFill/>
              <a:ln w="9525">
                <a:solidFill>
                  <a:schemeClr val="tx1"/>
                </a:solidFill>
                <a:round/>
                <a:headEnd/>
                <a:tailEnd/>
              </a:ln>
            </p:spPr>
            <p:txBody>
              <a:bodyPr wrap="none" anchor="ctr"/>
              <a:lstStyle/>
              <a:p>
                <a:endParaRPr lang="zh-CN" altLang="en-US"/>
              </a:p>
            </p:txBody>
          </p:sp>
          <p:sp>
            <p:nvSpPr>
              <p:cNvPr id="218202" name="Text Box 15"/>
              <p:cNvSpPr txBox="1">
                <a:spLocks noChangeArrowheads="1"/>
              </p:cNvSpPr>
              <p:nvPr/>
            </p:nvSpPr>
            <p:spPr bwMode="auto">
              <a:xfrm>
                <a:off x="1867" y="1312"/>
                <a:ext cx="278"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R</a:t>
                </a:r>
              </a:p>
            </p:txBody>
          </p:sp>
        </p:grpSp>
        <p:sp>
          <p:nvSpPr>
            <p:cNvPr id="218183" name="Text Box 16"/>
            <p:cNvSpPr txBox="1">
              <a:spLocks noChangeArrowheads="1"/>
            </p:cNvSpPr>
            <p:nvPr/>
          </p:nvSpPr>
          <p:spPr bwMode="auto">
            <a:xfrm>
              <a:off x="1104" y="1984"/>
              <a:ext cx="278"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A</a:t>
              </a:r>
            </a:p>
          </p:txBody>
        </p:sp>
        <p:sp>
          <p:nvSpPr>
            <p:cNvPr id="218184" name="Text Box 17"/>
            <p:cNvSpPr txBox="1">
              <a:spLocks noChangeArrowheads="1"/>
            </p:cNvSpPr>
            <p:nvPr/>
          </p:nvSpPr>
          <p:spPr bwMode="auto">
            <a:xfrm>
              <a:off x="768" y="2608"/>
              <a:ext cx="278"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D</a:t>
              </a:r>
            </a:p>
          </p:txBody>
        </p:sp>
        <p:sp>
          <p:nvSpPr>
            <p:cNvPr id="218185" name="Text Box 18"/>
            <p:cNvSpPr txBox="1">
              <a:spLocks noChangeArrowheads="1"/>
            </p:cNvSpPr>
            <p:nvPr/>
          </p:nvSpPr>
          <p:spPr bwMode="auto">
            <a:xfrm>
              <a:off x="1392" y="2608"/>
              <a:ext cx="265"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E</a:t>
              </a:r>
            </a:p>
          </p:txBody>
        </p:sp>
        <p:sp>
          <p:nvSpPr>
            <p:cNvPr id="218186" name="Text Box 19"/>
            <p:cNvSpPr txBox="1">
              <a:spLocks noChangeArrowheads="1"/>
            </p:cNvSpPr>
            <p:nvPr/>
          </p:nvSpPr>
          <p:spPr bwMode="auto">
            <a:xfrm>
              <a:off x="2208" y="2607"/>
              <a:ext cx="253"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F</a:t>
              </a:r>
            </a:p>
          </p:txBody>
        </p:sp>
        <p:sp>
          <p:nvSpPr>
            <p:cNvPr id="218187" name="Text Box 20"/>
            <p:cNvSpPr txBox="1">
              <a:spLocks noChangeArrowheads="1"/>
            </p:cNvSpPr>
            <p:nvPr/>
          </p:nvSpPr>
          <p:spPr bwMode="auto">
            <a:xfrm>
              <a:off x="2199" y="1984"/>
              <a:ext cx="278"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C</a:t>
              </a:r>
            </a:p>
          </p:txBody>
        </p:sp>
        <p:grpSp>
          <p:nvGrpSpPr>
            <p:cNvPr id="4" name="Group 21"/>
            <p:cNvGrpSpPr>
              <a:grpSpLocks/>
            </p:cNvGrpSpPr>
            <p:nvPr/>
          </p:nvGrpSpPr>
          <p:grpSpPr bwMode="auto">
            <a:xfrm>
              <a:off x="1644" y="1984"/>
              <a:ext cx="336" cy="368"/>
              <a:chOff x="1819" y="1312"/>
              <a:chExt cx="336" cy="368"/>
            </a:xfrm>
          </p:grpSpPr>
          <p:sp>
            <p:nvSpPr>
              <p:cNvPr id="218199" name="Oval 22"/>
              <p:cNvSpPr>
                <a:spLocks noChangeArrowheads="1"/>
              </p:cNvSpPr>
              <p:nvPr/>
            </p:nvSpPr>
            <p:spPr bwMode="auto">
              <a:xfrm>
                <a:off x="1819" y="1344"/>
                <a:ext cx="336" cy="336"/>
              </a:xfrm>
              <a:prstGeom prst="ellipse">
                <a:avLst/>
              </a:prstGeom>
              <a:noFill/>
              <a:ln w="9525">
                <a:solidFill>
                  <a:schemeClr val="tx1"/>
                </a:solidFill>
                <a:round/>
                <a:headEnd/>
                <a:tailEnd/>
              </a:ln>
            </p:spPr>
            <p:txBody>
              <a:bodyPr wrap="none" anchor="ctr"/>
              <a:lstStyle/>
              <a:p>
                <a:endParaRPr lang="zh-CN" altLang="en-US"/>
              </a:p>
            </p:txBody>
          </p:sp>
          <p:sp>
            <p:nvSpPr>
              <p:cNvPr id="218200" name="Text Box 23"/>
              <p:cNvSpPr txBox="1">
                <a:spLocks noChangeArrowheads="1"/>
              </p:cNvSpPr>
              <p:nvPr/>
            </p:nvSpPr>
            <p:spPr bwMode="auto">
              <a:xfrm>
                <a:off x="1867" y="1312"/>
                <a:ext cx="265"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B</a:t>
                </a:r>
              </a:p>
            </p:txBody>
          </p:sp>
        </p:grpSp>
        <p:cxnSp>
          <p:nvCxnSpPr>
            <p:cNvPr id="218189" name="AutoShape 24"/>
            <p:cNvCxnSpPr>
              <a:cxnSpLocks noChangeShapeType="1"/>
              <a:stCxn id="218201" idx="4"/>
              <a:endCxn id="218200" idx="0"/>
            </p:cNvCxnSpPr>
            <p:nvPr/>
          </p:nvCxnSpPr>
          <p:spPr bwMode="auto">
            <a:xfrm>
              <a:off x="1807" y="1728"/>
              <a:ext cx="7" cy="288"/>
            </a:xfrm>
            <a:prstGeom prst="straightConnector1">
              <a:avLst/>
            </a:prstGeom>
            <a:noFill/>
            <a:ln w="9525">
              <a:solidFill>
                <a:schemeClr val="tx1"/>
              </a:solidFill>
              <a:round/>
              <a:headEnd/>
              <a:tailEnd type="triangle" w="med" len="med"/>
            </a:ln>
          </p:spPr>
        </p:cxnSp>
        <p:sp>
          <p:nvSpPr>
            <p:cNvPr id="218190" name="Oval 25"/>
            <p:cNvSpPr>
              <a:spLocks noChangeArrowheads="1"/>
            </p:cNvSpPr>
            <p:nvPr/>
          </p:nvSpPr>
          <p:spPr bwMode="auto">
            <a:xfrm>
              <a:off x="2640" y="3264"/>
              <a:ext cx="336" cy="336"/>
            </a:xfrm>
            <a:prstGeom prst="ellipse">
              <a:avLst/>
            </a:prstGeom>
            <a:noFill/>
            <a:ln w="9525">
              <a:solidFill>
                <a:schemeClr val="tx1"/>
              </a:solidFill>
              <a:round/>
              <a:headEnd/>
              <a:tailEnd/>
            </a:ln>
          </p:spPr>
          <p:txBody>
            <a:bodyPr wrap="none" anchor="ctr"/>
            <a:lstStyle/>
            <a:p>
              <a:endParaRPr lang="zh-CN" altLang="en-US"/>
            </a:p>
          </p:txBody>
        </p:sp>
        <p:sp>
          <p:nvSpPr>
            <p:cNvPr id="218191" name="Oval 26"/>
            <p:cNvSpPr>
              <a:spLocks noChangeArrowheads="1"/>
            </p:cNvSpPr>
            <p:nvPr/>
          </p:nvSpPr>
          <p:spPr bwMode="auto">
            <a:xfrm>
              <a:off x="1680" y="3264"/>
              <a:ext cx="336" cy="336"/>
            </a:xfrm>
            <a:prstGeom prst="ellipse">
              <a:avLst/>
            </a:prstGeom>
            <a:noFill/>
            <a:ln w="9525">
              <a:solidFill>
                <a:schemeClr val="tx1"/>
              </a:solidFill>
              <a:round/>
              <a:headEnd/>
              <a:tailEnd/>
            </a:ln>
          </p:spPr>
          <p:txBody>
            <a:bodyPr wrap="none" anchor="ctr"/>
            <a:lstStyle/>
            <a:p>
              <a:endParaRPr lang="zh-CN" altLang="en-US"/>
            </a:p>
          </p:txBody>
        </p:sp>
        <p:sp>
          <p:nvSpPr>
            <p:cNvPr id="218192" name="Oval 27"/>
            <p:cNvSpPr>
              <a:spLocks noChangeArrowheads="1"/>
            </p:cNvSpPr>
            <p:nvPr/>
          </p:nvSpPr>
          <p:spPr bwMode="auto">
            <a:xfrm>
              <a:off x="2160" y="3263"/>
              <a:ext cx="336" cy="336"/>
            </a:xfrm>
            <a:prstGeom prst="ellipse">
              <a:avLst/>
            </a:prstGeom>
            <a:noFill/>
            <a:ln w="9525">
              <a:solidFill>
                <a:schemeClr val="tx1"/>
              </a:solidFill>
              <a:round/>
              <a:headEnd/>
              <a:tailEnd/>
            </a:ln>
          </p:spPr>
          <p:txBody>
            <a:bodyPr wrap="none" anchor="ctr"/>
            <a:lstStyle/>
            <a:p>
              <a:endParaRPr lang="zh-CN" altLang="en-US"/>
            </a:p>
          </p:txBody>
        </p:sp>
        <p:cxnSp>
          <p:nvCxnSpPr>
            <p:cNvPr id="218193" name="AutoShape 28"/>
            <p:cNvCxnSpPr>
              <a:cxnSpLocks noChangeShapeType="1"/>
              <a:stCxn id="218176" idx="3"/>
              <a:endCxn id="218191" idx="0"/>
            </p:cNvCxnSpPr>
            <p:nvPr/>
          </p:nvCxnSpPr>
          <p:spPr bwMode="auto">
            <a:xfrm flipH="1">
              <a:off x="1848" y="2926"/>
              <a:ext cx="361" cy="338"/>
            </a:xfrm>
            <a:prstGeom prst="straightConnector1">
              <a:avLst/>
            </a:prstGeom>
            <a:noFill/>
            <a:ln w="9525">
              <a:solidFill>
                <a:schemeClr val="tx1"/>
              </a:solidFill>
              <a:round/>
              <a:headEnd/>
              <a:tailEnd type="triangle" w="med" len="med"/>
            </a:ln>
          </p:spPr>
        </p:cxnSp>
        <p:cxnSp>
          <p:nvCxnSpPr>
            <p:cNvPr id="218194" name="AutoShape 29"/>
            <p:cNvCxnSpPr>
              <a:cxnSpLocks noChangeShapeType="1"/>
              <a:stCxn id="218176" idx="5"/>
              <a:endCxn id="218190" idx="0"/>
            </p:cNvCxnSpPr>
            <p:nvPr/>
          </p:nvCxnSpPr>
          <p:spPr bwMode="auto">
            <a:xfrm>
              <a:off x="2447" y="2926"/>
              <a:ext cx="361" cy="338"/>
            </a:xfrm>
            <a:prstGeom prst="straightConnector1">
              <a:avLst/>
            </a:prstGeom>
            <a:noFill/>
            <a:ln w="9525">
              <a:solidFill>
                <a:schemeClr val="tx1"/>
              </a:solidFill>
              <a:round/>
              <a:headEnd/>
              <a:tailEnd type="triangle" w="med" len="med"/>
            </a:ln>
          </p:spPr>
        </p:cxnSp>
        <p:cxnSp>
          <p:nvCxnSpPr>
            <p:cNvPr id="218195" name="AutoShape 30"/>
            <p:cNvCxnSpPr>
              <a:cxnSpLocks noChangeShapeType="1"/>
              <a:stCxn id="218176" idx="4"/>
              <a:endCxn id="218192" idx="0"/>
            </p:cNvCxnSpPr>
            <p:nvPr/>
          </p:nvCxnSpPr>
          <p:spPr bwMode="auto">
            <a:xfrm>
              <a:off x="2328" y="2975"/>
              <a:ext cx="0" cy="288"/>
            </a:xfrm>
            <a:prstGeom prst="straightConnector1">
              <a:avLst/>
            </a:prstGeom>
            <a:noFill/>
            <a:ln w="9525">
              <a:solidFill>
                <a:schemeClr val="tx1"/>
              </a:solidFill>
              <a:round/>
              <a:headEnd/>
              <a:tailEnd type="triangle" w="med" len="med"/>
            </a:ln>
          </p:spPr>
        </p:cxnSp>
        <p:sp>
          <p:nvSpPr>
            <p:cNvPr id="218196" name="Text Box 31"/>
            <p:cNvSpPr txBox="1">
              <a:spLocks noChangeArrowheads="1"/>
            </p:cNvSpPr>
            <p:nvPr/>
          </p:nvSpPr>
          <p:spPr bwMode="auto">
            <a:xfrm>
              <a:off x="1728" y="3232"/>
              <a:ext cx="290"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G</a:t>
              </a:r>
            </a:p>
          </p:txBody>
        </p:sp>
        <p:sp>
          <p:nvSpPr>
            <p:cNvPr id="218197" name="Text Box 32"/>
            <p:cNvSpPr txBox="1">
              <a:spLocks noChangeArrowheads="1"/>
            </p:cNvSpPr>
            <p:nvPr/>
          </p:nvSpPr>
          <p:spPr bwMode="auto">
            <a:xfrm>
              <a:off x="2688" y="3232"/>
              <a:ext cx="290"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K</a:t>
              </a:r>
            </a:p>
          </p:txBody>
        </p:sp>
        <p:sp>
          <p:nvSpPr>
            <p:cNvPr id="218198" name="Text Box 33"/>
            <p:cNvSpPr txBox="1">
              <a:spLocks noChangeArrowheads="1"/>
            </p:cNvSpPr>
            <p:nvPr/>
          </p:nvSpPr>
          <p:spPr bwMode="auto">
            <a:xfrm>
              <a:off x="2208" y="3231"/>
              <a:ext cx="290"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H</a:t>
              </a:r>
            </a:p>
          </p:txBody>
        </p:sp>
      </p:grpSp>
      <p:grpSp>
        <p:nvGrpSpPr>
          <p:cNvPr id="5" name="Group 91"/>
          <p:cNvGrpSpPr>
            <a:grpSpLocks/>
          </p:cNvGrpSpPr>
          <p:nvPr/>
        </p:nvGrpSpPr>
        <p:grpSpPr bwMode="auto">
          <a:xfrm>
            <a:off x="4067175" y="80963"/>
            <a:ext cx="4460875" cy="5589587"/>
            <a:chOff x="2562" y="550"/>
            <a:chExt cx="2810" cy="3521"/>
          </a:xfrm>
        </p:grpSpPr>
        <p:grpSp>
          <p:nvGrpSpPr>
            <p:cNvPr id="6" name="Group 35"/>
            <p:cNvGrpSpPr>
              <a:grpSpLocks/>
            </p:cNvGrpSpPr>
            <p:nvPr/>
          </p:nvGrpSpPr>
          <p:grpSpPr bwMode="auto">
            <a:xfrm>
              <a:off x="3484" y="550"/>
              <a:ext cx="982" cy="520"/>
              <a:chOff x="3840" y="1332"/>
              <a:chExt cx="869" cy="492"/>
            </a:xfrm>
          </p:grpSpPr>
          <p:sp>
            <p:nvSpPr>
              <p:cNvPr id="218167" name="Rectangle 36"/>
              <p:cNvSpPr>
                <a:spLocks noChangeArrowheads="1"/>
              </p:cNvSpPr>
              <p:nvPr/>
            </p:nvSpPr>
            <p:spPr bwMode="auto">
              <a:xfrm>
                <a:off x="4044" y="1392"/>
                <a:ext cx="624" cy="240"/>
              </a:xfrm>
              <a:prstGeom prst="rect">
                <a:avLst/>
              </a:prstGeom>
              <a:noFill/>
              <a:ln w="9525">
                <a:solidFill>
                  <a:schemeClr val="tx1"/>
                </a:solidFill>
                <a:miter lim="800000"/>
                <a:headEnd/>
                <a:tailEnd/>
              </a:ln>
            </p:spPr>
            <p:txBody>
              <a:bodyPr wrap="none" anchor="ctr"/>
              <a:lstStyle/>
              <a:p>
                <a:endParaRPr lang="zh-CN" altLang="en-US"/>
              </a:p>
            </p:txBody>
          </p:sp>
          <p:sp>
            <p:nvSpPr>
              <p:cNvPr id="218168" name="Rectangle 37"/>
              <p:cNvSpPr>
                <a:spLocks noChangeArrowheads="1"/>
              </p:cNvSpPr>
              <p:nvPr/>
            </p:nvSpPr>
            <p:spPr bwMode="auto">
              <a:xfrm>
                <a:off x="4272" y="1392"/>
                <a:ext cx="192" cy="240"/>
              </a:xfrm>
              <a:prstGeom prst="rect">
                <a:avLst/>
              </a:prstGeom>
              <a:noFill/>
              <a:ln w="9525">
                <a:solidFill>
                  <a:schemeClr val="tx1"/>
                </a:solidFill>
                <a:miter lim="800000"/>
                <a:headEnd/>
                <a:tailEnd/>
              </a:ln>
            </p:spPr>
            <p:txBody>
              <a:bodyPr wrap="none" anchor="ctr"/>
              <a:lstStyle/>
              <a:p>
                <a:endParaRPr lang="zh-CN" altLang="en-US"/>
              </a:p>
            </p:txBody>
          </p:sp>
          <p:sp>
            <p:nvSpPr>
              <p:cNvPr id="218169" name="Text Box 38"/>
              <p:cNvSpPr txBox="1">
                <a:spLocks noChangeArrowheads="1"/>
              </p:cNvSpPr>
              <p:nvPr/>
            </p:nvSpPr>
            <p:spPr bwMode="auto">
              <a:xfrm>
                <a:off x="4272" y="1332"/>
                <a:ext cx="246" cy="310"/>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R</a:t>
                </a:r>
              </a:p>
            </p:txBody>
          </p:sp>
          <p:sp>
            <p:nvSpPr>
              <p:cNvPr id="218170" name="Line 39"/>
              <p:cNvSpPr>
                <a:spLocks noChangeShapeType="1"/>
              </p:cNvSpPr>
              <p:nvPr/>
            </p:nvSpPr>
            <p:spPr bwMode="auto">
              <a:xfrm flipH="1">
                <a:off x="3840" y="1536"/>
                <a:ext cx="348"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8171" name="Text Box 40"/>
              <p:cNvSpPr txBox="1">
                <a:spLocks noChangeArrowheads="1"/>
              </p:cNvSpPr>
              <p:nvPr/>
            </p:nvSpPr>
            <p:spPr bwMode="auto">
              <a:xfrm>
                <a:off x="4464" y="1381"/>
                <a:ext cx="245" cy="237"/>
              </a:xfrm>
              <a:prstGeom prst="rect">
                <a:avLst/>
              </a:prstGeom>
              <a:noFill/>
              <a:ln w="9525">
                <a:noFill/>
                <a:miter lim="800000"/>
                <a:headEnd/>
                <a:tailEnd/>
              </a:ln>
            </p:spPr>
            <p:txBody>
              <a:bodyPr wrap="none">
                <a:spAutoFit/>
              </a:bodyPr>
              <a:lstStyle/>
              <a:p>
                <a:pPr eaLnBrk="1" hangingPunct="1"/>
                <a:r>
                  <a:rPr kumimoji="1" lang="en-US" altLang="zh-CN" sz="2000" b="1">
                    <a:latin typeface="方正舒体" pitchFamily="2" charset="-122"/>
                    <a:ea typeface="方正舒体" pitchFamily="2" charset="-122"/>
                    <a:sym typeface="Romantic" pitchFamily="2" charset="2"/>
                  </a:rPr>
                  <a:t>∧</a:t>
                </a:r>
                <a:endParaRPr kumimoji="1" lang="en-US" altLang="zh-CN" sz="2400" b="1">
                  <a:latin typeface="方正舒体" pitchFamily="2" charset="-122"/>
                  <a:ea typeface="方正舒体" pitchFamily="2" charset="-122"/>
                </a:endParaRPr>
              </a:p>
            </p:txBody>
          </p:sp>
        </p:grpSp>
        <p:sp>
          <p:nvSpPr>
            <p:cNvPr id="218119" name="Rectangle 41"/>
            <p:cNvSpPr>
              <a:spLocks noChangeArrowheads="1"/>
            </p:cNvSpPr>
            <p:nvPr/>
          </p:nvSpPr>
          <p:spPr bwMode="auto">
            <a:xfrm>
              <a:off x="3104" y="1070"/>
              <a:ext cx="705" cy="253"/>
            </a:xfrm>
            <a:prstGeom prst="rect">
              <a:avLst/>
            </a:prstGeom>
            <a:noFill/>
            <a:ln w="9525">
              <a:solidFill>
                <a:schemeClr val="tx1"/>
              </a:solidFill>
              <a:miter lim="800000"/>
              <a:headEnd/>
              <a:tailEnd/>
            </a:ln>
          </p:spPr>
          <p:txBody>
            <a:bodyPr wrap="none" anchor="ctr"/>
            <a:lstStyle/>
            <a:p>
              <a:endParaRPr lang="zh-CN" altLang="en-US"/>
            </a:p>
          </p:txBody>
        </p:sp>
        <p:sp>
          <p:nvSpPr>
            <p:cNvPr id="218120" name="Rectangle 42"/>
            <p:cNvSpPr>
              <a:spLocks noChangeArrowheads="1"/>
            </p:cNvSpPr>
            <p:nvPr/>
          </p:nvSpPr>
          <p:spPr bwMode="auto">
            <a:xfrm>
              <a:off x="3362" y="1070"/>
              <a:ext cx="217" cy="253"/>
            </a:xfrm>
            <a:prstGeom prst="rect">
              <a:avLst/>
            </a:prstGeom>
            <a:noFill/>
            <a:ln w="9525">
              <a:solidFill>
                <a:schemeClr val="tx1"/>
              </a:solidFill>
              <a:miter lim="800000"/>
              <a:headEnd/>
              <a:tailEnd/>
            </a:ln>
          </p:spPr>
          <p:txBody>
            <a:bodyPr wrap="none" anchor="ctr"/>
            <a:lstStyle/>
            <a:p>
              <a:endParaRPr lang="zh-CN" altLang="en-US"/>
            </a:p>
          </p:txBody>
        </p:sp>
        <p:sp>
          <p:nvSpPr>
            <p:cNvPr id="218121" name="Text Box 43"/>
            <p:cNvSpPr txBox="1">
              <a:spLocks noChangeArrowheads="1"/>
            </p:cNvSpPr>
            <p:nvPr/>
          </p:nvSpPr>
          <p:spPr bwMode="auto">
            <a:xfrm>
              <a:off x="3362" y="1006"/>
              <a:ext cx="278" cy="328"/>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A</a:t>
              </a:r>
            </a:p>
          </p:txBody>
        </p:sp>
        <p:sp>
          <p:nvSpPr>
            <p:cNvPr id="218122" name="Line 44"/>
            <p:cNvSpPr>
              <a:spLocks noChangeShapeType="1"/>
            </p:cNvSpPr>
            <p:nvPr/>
          </p:nvSpPr>
          <p:spPr bwMode="auto">
            <a:xfrm flipH="1">
              <a:off x="2942" y="1222"/>
              <a:ext cx="325" cy="30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8123" name="Text Box 45"/>
            <p:cNvSpPr txBox="1">
              <a:spLocks noChangeArrowheads="1"/>
            </p:cNvSpPr>
            <p:nvPr/>
          </p:nvSpPr>
          <p:spPr bwMode="auto">
            <a:xfrm>
              <a:off x="2597" y="1531"/>
              <a:ext cx="261" cy="231"/>
            </a:xfrm>
            <a:prstGeom prst="rect">
              <a:avLst/>
            </a:prstGeom>
            <a:noFill/>
            <a:ln w="9525">
              <a:noFill/>
              <a:miter lim="800000"/>
              <a:headEnd/>
              <a:tailEnd/>
            </a:ln>
          </p:spPr>
          <p:txBody>
            <a:bodyPr wrap="none">
              <a:spAutoFit/>
            </a:bodyPr>
            <a:lstStyle/>
            <a:p>
              <a:pPr eaLnBrk="1" hangingPunct="1"/>
              <a:r>
                <a:rPr kumimoji="1" lang="en-US" altLang="zh-CN" b="1">
                  <a:latin typeface="Tahoma" pitchFamily="34" charset="0"/>
                  <a:sym typeface="Romantic" pitchFamily="2" charset="2"/>
                </a:rPr>
                <a:t>∧</a:t>
              </a:r>
            </a:p>
          </p:txBody>
        </p:sp>
        <p:sp>
          <p:nvSpPr>
            <p:cNvPr id="218124" name="Rectangle 46"/>
            <p:cNvSpPr>
              <a:spLocks noChangeArrowheads="1"/>
            </p:cNvSpPr>
            <p:nvPr/>
          </p:nvSpPr>
          <p:spPr bwMode="auto">
            <a:xfrm>
              <a:off x="2562" y="1526"/>
              <a:ext cx="705" cy="253"/>
            </a:xfrm>
            <a:prstGeom prst="rect">
              <a:avLst/>
            </a:prstGeom>
            <a:noFill/>
            <a:ln w="9525">
              <a:solidFill>
                <a:schemeClr val="tx1"/>
              </a:solidFill>
              <a:miter lim="800000"/>
              <a:headEnd/>
              <a:tailEnd/>
            </a:ln>
          </p:spPr>
          <p:txBody>
            <a:bodyPr wrap="none" anchor="ctr"/>
            <a:lstStyle/>
            <a:p>
              <a:endParaRPr lang="zh-CN" altLang="en-US"/>
            </a:p>
          </p:txBody>
        </p:sp>
        <p:sp>
          <p:nvSpPr>
            <p:cNvPr id="218125" name="Rectangle 47"/>
            <p:cNvSpPr>
              <a:spLocks noChangeArrowheads="1"/>
            </p:cNvSpPr>
            <p:nvPr/>
          </p:nvSpPr>
          <p:spPr bwMode="auto">
            <a:xfrm>
              <a:off x="2820" y="1526"/>
              <a:ext cx="217" cy="253"/>
            </a:xfrm>
            <a:prstGeom prst="rect">
              <a:avLst/>
            </a:prstGeom>
            <a:noFill/>
            <a:ln w="9525">
              <a:solidFill>
                <a:schemeClr val="tx1"/>
              </a:solidFill>
              <a:miter lim="800000"/>
              <a:headEnd/>
              <a:tailEnd/>
            </a:ln>
          </p:spPr>
          <p:txBody>
            <a:bodyPr wrap="none" anchor="ctr"/>
            <a:lstStyle/>
            <a:p>
              <a:endParaRPr lang="zh-CN" altLang="en-US"/>
            </a:p>
          </p:txBody>
        </p:sp>
        <p:sp>
          <p:nvSpPr>
            <p:cNvPr id="218126" name="Text Box 48"/>
            <p:cNvSpPr txBox="1">
              <a:spLocks noChangeArrowheads="1"/>
            </p:cNvSpPr>
            <p:nvPr/>
          </p:nvSpPr>
          <p:spPr bwMode="auto">
            <a:xfrm>
              <a:off x="2812" y="1480"/>
              <a:ext cx="262" cy="327"/>
            </a:xfrm>
            <a:prstGeom prst="rect">
              <a:avLst/>
            </a:prstGeom>
            <a:noFill/>
            <a:ln w="9525">
              <a:noFill/>
              <a:miter lim="800000"/>
              <a:headEnd/>
              <a:tailEnd/>
            </a:ln>
          </p:spPr>
          <p:txBody>
            <a:bodyPr>
              <a:spAutoFit/>
            </a:bodyPr>
            <a:lstStyle/>
            <a:p>
              <a:pPr eaLnBrk="1" hangingPunct="1"/>
              <a:r>
                <a:rPr kumimoji="1" lang="en-US" altLang="zh-CN" sz="2800" b="1">
                  <a:latin typeface="Times New Roman" pitchFamily="18" charset="0"/>
                </a:rPr>
                <a:t>D</a:t>
              </a:r>
            </a:p>
          </p:txBody>
        </p:sp>
        <p:sp>
          <p:nvSpPr>
            <p:cNvPr id="218127" name="Line 49"/>
            <p:cNvSpPr>
              <a:spLocks noChangeShapeType="1"/>
            </p:cNvSpPr>
            <p:nvPr/>
          </p:nvSpPr>
          <p:spPr bwMode="auto">
            <a:xfrm>
              <a:off x="3159" y="1678"/>
              <a:ext cx="325" cy="30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8128" name="Rectangle 50"/>
            <p:cNvSpPr>
              <a:spLocks noChangeArrowheads="1"/>
            </p:cNvSpPr>
            <p:nvPr/>
          </p:nvSpPr>
          <p:spPr bwMode="auto">
            <a:xfrm>
              <a:off x="3050" y="1982"/>
              <a:ext cx="705" cy="254"/>
            </a:xfrm>
            <a:prstGeom prst="rect">
              <a:avLst/>
            </a:prstGeom>
            <a:noFill/>
            <a:ln w="9525">
              <a:solidFill>
                <a:schemeClr val="tx1"/>
              </a:solidFill>
              <a:miter lim="800000"/>
              <a:headEnd/>
              <a:tailEnd/>
            </a:ln>
          </p:spPr>
          <p:txBody>
            <a:bodyPr wrap="none" anchor="ctr"/>
            <a:lstStyle/>
            <a:p>
              <a:endParaRPr lang="zh-CN" altLang="en-US"/>
            </a:p>
          </p:txBody>
        </p:sp>
        <p:sp>
          <p:nvSpPr>
            <p:cNvPr id="218129" name="Rectangle 51"/>
            <p:cNvSpPr>
              <a:spLocks noChangeArrowheads="1"/>
            </p:cNvSpPr>
            <p:nvPr/>
          </p:nvSpPr>
          <p:spPr bwMode="auto">
            <a:xfrm>
              <a:off x="3308" y="1982"/>
              <a:ext cx="217" cy="254"/>
            </a:xfrm>
            <a:prstGeom prst="rect">
              <a:avLst/>
            </a:prstGeom>
            <a:noFill/>
            <a:ln w="9525">
              <a:solidFill>
                <a:schemeClr val="tx1"/>
              </a:solidFill>
              <a:miter lim="800000"/>
              <a:headEnd/>
              <a:tailEnd/>
            </a:ln>
          </p:spPr>
          <p:txBody>
            <a:bodyPr wrap="none" anchor="ctr"/>
            <a:lstStyle/>
            <a:p>
              <a:endParaRPr lang="zh-CN" altLang="en-US"/>
            </a:p>
          </p:txBody>
        </p:sp>
        <p:sp>
          <p:nvSpPr>
            <p:cNvPr id="218130" name="Text Box 52"/>
            <p:cNvSpPr txBox="1">
              <a:spLocks noChangeArrowheads="1"/>
            </p:cNvSpPr>
            <p:nvPr/>
          </p:nvSpPr>
          <p:spPr bwMode="auto">
            <a:xfrm>
              <a:off x="3308" y="1919"/>
              <a:ext cx="265"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E</a:t>
              </a:r>
            </a:p>
          </p:txBody>
        </p:sp>
        <p:sp>
          <p:nvSpPr>
            <p:cNvPr id="218131" name="Text Box 53"/>
            <p:cNvSpPr txBox="1">
              <a:spLocks noChangeArrowheads="1"/>
            </p:cNvSpPr>
            <p:nvPr/>
          </p:nvSpPr>
          <p:spPr bwMode="auto">
            <a:xfrm>
              <a:off x="3525" y="1988"/>
              <a:ext cx="261" cy="231"/>
            </a:xfrm>
            <a:prstGeom prst="rect">
              <a:avLst/>
            </a:prstGeom>
            <a:noFill/>
            <a:ln w="9525">
              <a:noFill/>
              <a:miter lim="800000"/>
              <a:headEnd/>
              <a:tailEnd/>
            </a:ln>
          </p:spPr>
          <p:txBody>
            <a:bodyPr wrap="none">
              <a:spAutoFit/>
            </a:bodyPr>
            <a:lstStyle/>
            <a:p>
              <a:pPr eaLnBrk="1" hangingPunct="1"/>
              <a:r>
                <a:rPr kumimoji="1" lang="en-US" altLang="zh-CN" b="1">
                  <a:latin typeface="Tahoma" pitchFamily="34" charset="0"/>
                  <a:sym typeface="Romantic" pitchFamily="2" charset="2"/>
                </a:rPr>
                <a:t>∧</a:t>
              </a:r>
            </a:p>
          </p:txBody>
        </p:sp>
        <p:sp>
          <p:nvSpPr>
            <p:cNvPr id="218132" name="Text Box 54"/>
            <p:cNvSpPr txBox="1">
              <a:spLocks noChangeArrowheads="1"/>
            </p:cNvSpPr>
            <p:nvPr/>
          </p:nvSpPr>
          <p:spPr bwMode="auto">
            <a:xfrm>
              <a:off x="3085" y="1988"/>
              <a:ext cx="261" cy="231"/>
            </a:xfrm>
            <a:prstGeom prst="rect">
              <a:avLst/>
            </a:prstGeom>
            <a:noFill/>
            <a:ln w="9525">
              <a:noFill/>
              <a:miter lim="800000"/>
              <a:headEnd/>
              <a:tailEnd/>
            </a:ln>
          </p:spPr>
          <p:txBody>
            <a:bodyPr wrap="none">
              <a:spAutoFit/>
            </a:bodyPr>
            <a:lstStyle/>
            <a:p>
              <a:pPr eaLnBrk="1" hangingPunct="1"/>
              <a:r>
                <a:rPr kumimoji="1" lang="en-US" altLang="zh-CN" b="1">
                  <a:latin typeface="Tahoma" pitchFamily="34" charset="0"/>
                  <a:sym typeface="Romantic" pitchFamily="2" charset="2"/>
                </a:rPr>
                <a:t>∧</a:t>
              </a:r>
            </a:p>
          </p:txBody>
        </p:sp>
        <p:grpSp>
          <p:nvGrpSpPr>
            <p:cNvPr id="7" name="Group 90"/>
            <p:cNvGrpSpPr>
              <a:grpSpLocks/>
            </p:cNvGrpSpPr>
            <p:nvPr/>
          </p:nvGrpSpPr>
          <p:grpSpPr bwMode="auto">
            <a:xfrm>
              <a:off x="4352" y="1919"/>
              <a:ext cx="966" cy="519"/>
              <a:chOff x="4352" y="1919"/>
              <a:chExt cx="966" cy="519"/>
            </a:xfrm>
          </p:grpSpPr>
          <p:sp>
            <p:nvSpPr>
              <p:cNvPr id="218162" name="Rectangle 56"/>
              <p:cNvSpPr>
                <a:spLocks noChangeArrowheads="1"/>
              </p:cNvSpPr>
              <p:nvPr/>
            </p:nvSpPr>
            <p:spPr bwMode="auto">
              <a:xfrm>
                <a:off x="4582" y="1982"/>
                <a:ext cx="705" cy="253"/>
              </a:xfrm>
              <a:prstGeom prst="rect">
                <a:avLst/>
              </a:prstGeom>
              <a:noFill/>
              <a:ln w="9525">
                <a:solidFill>
                  <a:schemeClr val="tx1"/>
                </a:solidFill>
                <a:miter lim="800000"/>
                <a:headEnd/>
                <a:tailEnd/>
              </a:ln>
            </p:spPr>
            <p:txBody>
              <a:bodyPr wrap="none" anchor="ctr"/>
              <a:lstStyle/>
              <a:p>
                <a:endParaRPr lang="zh-CN" altLang="en-US"/>
              </a:p>
            </p:txBody>
          </p:sp>
          <p:sp>
            <p:nvSpPr>
              <p:cNvPr id="218163" name="Rectangle 57"/>
              <p:cNvSpPr>
                <a:spLocks noChangeArrowheads="1"/>
              </p:cNvSpPr>
              <p:nvPr/>
            </p:nvSpPr>
            <p:spPr bwMode="auto">
              <a:xfrm>
                <a:off x="4840" y="1982"/>
                <a:ext cx="217" cy="253"/>
              </a:xfrm>
              <a:prstGeom prst="rect">
                <a:avLst/>
              </a:prstGeom>
              <a:noFill/>
              <a:ln w="9525">
                <a:solidFill>
                  <a:schemeClr val="tx1"/>
                </a:solidFill>
                <a:miter lim="800000"/>
                <a:headEnd/>
                <a:tailEnd/>
              </a:ln>
            </p:spPr>
            <p:txBody>
              <a:bodyPr wrap="none" anchor="ctr"/>
              <a:lstStyle/>
              <a:p>
                <a:endParaRPr lang="zh-CN" altLang="en-US"/>
              </a:p>
            </p:txBody>
          </p:sp>
          <p:sp>
            <p:nvSpPr>
              <p:cNvPr id="218164" name="Text Box 58"/>
              <p:cNvSpPr txBox="1">
                <a:spLocks noChangeArrowheads="1"/>
              </p:cNvSpPr>
              <p:nvPr/>
            </p:nvSpPr>
            <p:spPr bwMode="auto">
              <a:xfrm>
                <a:off x="4808" y="1919"/>
                <a:ext cx="278"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C</a:t>
                </a:r>
              </a:p>
            </p:txBody>
          </p:sp>
          <p:sp>
            <p:nvSpPr>
              <p:cNvPr id="218165" name="Line 59"/>
              <p:cNvSpPr>
                <a:spLocks noChangeShapeType="1"/>
              </p:cNvSpPr>
              <p:nvPr/>
            </p:nvSpPr>
            <p:spPr bwMode="auto">
              <a:xfrm flipH="1">
                <a:off x="4352" y="2134"/>
                <a:ext cx="393" cy="30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8166" name="Text Box 60"/>
              <p:cNvSpPr txBox="1">
                <a:spLocks noChangeArrowheads="1"/>
              </p:cNvSpPr>
              <p:nvPr/>
            </p:nvSpPr>
            <p:spPr bwMode="auto">
              <a:xfrm>
                <a:off x="5057" y="1988"/>
                <a:ext cx="261" cy="231"/>
              </a:xfrm>
              <a:prstGeom prst="rect">
                <a:avLst/>
              </a:prstGeom>
              <a:noFill/>
              <a:ln w="9525">
                <a:noFill/>
                <a:miter lim="800000"/>
                <a:headEnd/>
                <a:tailEnd/>
              </a:ln>
            </p:spPr>
            <p:txBody>
              <a:bodyPr wrap="none">
                <a:spAutoFit/>
              </a:bodyPr>
              <a:lstStyle/>
              <a:p>
                <a:pPr eaLnBrk="1" hangingPunct="1"/>
                <a:r>
                  <a:rPr kumimoji="1" lang="en-US" altLang="zh-CN" b="1">
                    <a:latin typeface="Tahoma" pitchFamily="34" charset="0"/>
                    <a:sym typeface="Romantic" pitchFamily="2" charset="2"/>
                  </a:rPr>
                  <a:t>∧</a:t>
                </a:r>
              </a:p>
            </p:txBody>
          </p:sp>
        </p:grpSp>
        <p:sp>
          <p:nvSpPr>
            <p:cNvPr id="218134" name="Rectangle 61"/>
            <p:cNvSpPr>
              <a:spLocks noChangeArrowheads="1"/>
            </p:cNvSpPr>
            <p:nvPr/>
          </p:nvSpPr>
          <p:spPr bwMode="auto">
            <a:xfrm>
              <a:off x="4081" y="3351"/>
              <a:ext cx="705" cy="253"/>
            </a:xfrm>
            <a:prstGeom prst="rect">
              <a:avLst/>
            </a:prstGeom>
            <a:noFill/>
            <a:ln w="9525">
              <a:solidFill>
                <a:schemeClr val="tx1"/>
              </a:solidFill>
              <a:miter lim="800000"/>
              <a:headEnd/>
              <a:tailEnd/>
            </a:ln>
          </p:spPr>
          <p:txBody>
            <a:bodyPr wrap="none" anchor="ctr"/>
            <a:lstStyle/>
            <a:p>
              <a:endParaRPr lang="zh-CN" altLang="en-US"/>
            </a:p>
          </p:txBody>
        </p:sp>
        <p:sp>
          <p:nvSpPr>
            <p:cNvPr id="218135" name="Rectangle 62"/>
            <p:cNvSpPr>
              <a:spLocks noChangeArrowheads="1"/>
            </p:cNvSpPr>
            <p:nvPr/>
          </p:nvSpPr>
          <p:spPr bwMode="auto">
            <a:xfrm>
              <a:off x="4338" y="3351"/>
              <a:ext cx="217" cy="253"/>
            </a:xfrm>
            <a:prstGeom prst="rect">
              <a:avLst/>
            </a:prstGeom>
            <a:noFill/>
            <a:ln w="9525">
              <a:solidFill>
                <a:schemeClr val="tx1"/>
              </a:solidFill>
              <a:miter lim="800000"/>
              <a:headEnd/>
              <a:tailEnd/>
            </a:ln>
          </p:spPr>
          <p:txBody>
            <a:bodyPr wrap="none" anchor="ctr"/>
            <a:lstStyle/>
            <a:p>
              <a:endParaRPr lang="zh-CN" altLang="en-US"/>
            </a:p>
          </p:txBody>
        </p:sp>
        <p:sp>
          <p:nvSpPr>
            <p:cNvPr id="218136" name="Text Box 63"/>
            <p:cNvSpPr txBox="1">
              <a:spLocks noChangeArrowheads="1"/>
            </p:cNvSpPr>
            <p:nvPr/>
          </p:nvSpPr>
          <p:spPr bwMode="auto">
            <a:xfrm>
              <a:off x="4309" y="3287"/>
              <a:ext cx="289" cy="328"/>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H</a:t>
              </a:r>
            </a:p>
          </p:txBody>
        </p:sp>
        <p:sp>
          <p:nvSpPr>
            <p:cNvPr id="218137" name="Line 64"/>
            <p:cNvSpPr>
              <a:spLocks noChangeShapeType="1"/>
            </p:cNvSpPr>
            <p:nvPr/>
          </p:nvSpPr>
          <p:spPr bwMode="auto">
            <a:xfrm>
              <a:off x="4664" y="3503"/>
              <a:ext cx="339" cy="30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8138" name="Text Box 65"/>
            <p:cNvSpPr txBox="1">
              <a:spLocks noChangeArrowheads="1"/>
            </p:cNvSpPr>
            <p:nvPr/>
          </p:nvSpPr>
          <p:spPr bwMode="auto">
            <a:xfrm>
              <a:off x="4121" y="3356"/>
              <a:ext cx="261" cy="231"/>
            </a:xfrm>
            <a:prstGeom prst="rect">
              <a:avLst/>
            </a:prstGeom>
            <a:noFill/>
            <a:ln w="9525">
              <a:noFill/>
              <a:miter lim="800000"/>
              <a:headEnd/>
              <a:tailEnd/>
            </a:ln>
          </p:spPr>
          <p:txBody>
            <a:bodyPr wrap="none">
              <a:spAutoFit/>
            </a:bodyPr>
            <a:lstStyle/>
            <a:p>
              <a:pPr eaLnBrk="1" hangingPunct="1"/>
              <a:r>
                <a:rPr kumimoji="1" lang="en-US" altLang="zh-CN" b="1">
                  <a:latin typeface="Tahoma" pitchFamily="34" charset="0"/>
                  <a:sym typeface="Romantic" pitchFamily="2" charset="2"/>
                </a:rPr>
                <a:t>∧</a:t>
              </a:r>
            </a:p>
          </p:txBody>
        </p:sp>
        <p:sp>
          <p:nvSpPr>
            <p:cNvPr id="218139" name="Line 66"/>
            <p:cNvSpPr>
              <a:spLocks noChangeShapeType="1"/>
            </p:cNvSpPr>
            <p:nvPr/>
          </p:nvSpPr>
          <p:spPr bwMode="auto">
            <a:xfrm>
              <a:off x="3701" y="1222"/>
              <a:ext cx="380" cy="304"/>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8" name="Group 67"/>
            <p:cNvGrpSpPr>
              <a:grpSpLocks/>
            </p:cNvGrpSpPr>
            <p:nvPr/>
          </p:nvGrpSpPr>
          <p:grpSpPr bwMode="auto">
            <a:xfrm>
              <a:off x="3844" y="2375"/>
              <a:ext cx="968" cy="520"/>
              <a:chOff x="3840" y="1332"/>
              <a:chExt cx="856" cy="492"/>
            </a:xfrm>
          </p:grpSpPr>
          <p:sp>
            <p:nvSpPr>
              <p:cNvPr id="218157" name="Rectangle 68"/>
              <p:cNvSpPr>
                <a:spLocks noChangeArrowheads="1"/>
              </p:cNvSpPr>
              <p:nvPr/>
            </p:nvSpPr>
            <p:spPr bwMode="auto">
              <a:xfrm>
                <a:off x="4044" y="1392"/>
                <a:ext cx="624" cy="240"/>
              </a:xfrm>
              <a:prstGeom prst="rect">
                <a:avLst/>
              </a:prstGeom>
              <a:noFill/>
              <a:ln w="9525">
                <a:solidFill>
                  <a:schemeClr val="tx1"/>
                </a:solidFill>
                <a:miter lim="800000"/>
                <a:headEnd/>
                <a:tailEnd/>
              </a:ln>
            </p:spPr>
            <p:txBody>
              <a:bodyPr wrap="none" anchor="ctr"/>
              <a:lstStyle/>
              <a:p>
                <a:endParaRPr lang="zh-CN" altLang="en-US"/>
              </a:p>
            </p:txBody>
          </p:sp>
          <p:sp>
            <p:nvSpPr>
              <p:cNvPr id="218158" name="Rectangle 69"/>
              <p:cNvSpPr>
                <a:spLocks noChangeArrowheads="1"/>
              </p:cNvSpPr>
              <p:nvPr/>
            </p:nvSpPr>
            <p:spPr bwMode="auto">
              <a:xfrm>
                <a:off x="4272" y="1392"/>
                <a:ext cx="192" cy="240"/>
              </a:xfrm>
              <a:prstGeom prst="rect">
                <a:avLst/>
              </a:prstGeom>
              <a:noFill/>
              <a:ln w="9525">
                <a:solidFill>
                  <a:schemeClr val="tx1"/>
                </a:solidFill>
                <a:miter lim="800000"/>
                <a:headEnd/>
                <a:tailEnd/>
              </a:ln>
            </p:spPr>
            <p:txBody>
              <a:bodyPr wrap="none" anchor="ctr"/>
              <a:lstStyle/>
              <a:p>
                <a:endParaRPr lang="zh-CN" altLang="en-US"/>
              </a:p>
            </p:txBody>
          </p:sp>
          <p:sp>
            <p:nvSpPr>
              <p:cNvPr id="218159" name="Text Box 70"/>
              <p:cNvSpPr txBox="1">
                <a:spLocks noChangeArrowheads="1"/>
              </p:cNvSpPr>
              <p:nvPr/>
            </p:nvSpPr>
            <p:spPr bwMode="auto">
              <a:xfrm>
                <a:off x="4272" y="1332"/>
                <a:ext cx="224" cy="310"/>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F</a:t>
                </a:r>
              </a:p>
            </p:txBody>
          </p:sp>
          <p:sp>
            <p:nvSpPr>
              <p:cNvPr id="218160" name="Line 71"/>
              <p:cNvSpPr>
                <a:spLocks noChangeShapeType="1"/>
              </p:cNvSpPr>
              <p:nvPr/>
            </p:nvSpPr>
            <p:spPr bwMode="auto">
              <a:xfrm flipH="1">
                <a:off x="3840" y="1536"/>
                <a:ext cx="348"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8161" name="Text Box 72"/>
              <p:cNvSpPr txBox="1">
                <a:spLocks noChangeArrowheads="1"/>
              </p:cNvSpPr>
              <p:nvPr/>
            </p:nvSpPr>
            <p:spPr bwMode="auto">
              <a:xfrm>
                <a:off x="4464" y="1397"/>
                <a:ext cx="232" cy="219"/>
              </a:xfrm>
              <a:prstGeom prst="rect">
                <a:avLst/>
              </a:prstGeom>
              <a:noFill/>
              <a:ln w="9525">
                <a:noFill/>
                <a:miter lim="800000"/>
                <a:headEnd/>
                <a:tailEnd/>
              </a:ln>
            </p:spPr>
            <p:txBody>
              <a:bodyPr wrap="none">
                <a:spAutoFit/>
              </a:bodyPr>
              <a:lstStyle/>
              <a:p>
                <a:pPr eaLnBrk="1" hangingPunct="1"/>
                <a:r>
                  <a:rPr kumimoji="1" lang="en-US" altLang="zh-CN" b="1">
                    <a:latin typeface="Tahoma" pitchFamily="34" charset="0"/>
                    <a:sym typeface="Romantic" pitchFamily="2" charset="2"/>
                  </a:rPr>
                  <a:t>∧</a:t>
                </a:r>
              </a:p>
            </p:txBody>
          </p:sp>
        </p:grpSp>
        <p:sp>
          <p:nvSpPr>
            <p:cNvPr id="218141" name="Rectangle 73"/>
            <p:cNvSpPr>
              <a:spLocks noChangeArrowheads="1"/>
            </p:cNvSpPr>
            <p:nvPr/>
          </p:nvSpPr>
          <p:spPr bwMode="auto">
            <a:xfrm>
              <a:off x="3430" y="2895"/>
              <a:ext cx="705" cy="253"/>
            </a:xfrm>
            <a:prstGeom prst="rect">
              <a:avLst/>
            </a:prstGeom>
            <a:noFill/>
            <a:ln w="9525">
              <a:solidFill>
                <a:schemeClr val="tx1"/>
              </a:solidFill>
              <a:miter lim="800000"/>
              <a:headEnd/>
              <a:tailEnd/>
            </a:ln>
          </p:spPr>
          <p:txBody>
            <a:bodyPr wrap="none" anchor="ctr"/>
            <a:lstStyle/>
            <a:p>
              <a:endParaRPr lang="zh-CN" altLang="en-US"/>
            </a:p>
          </p:txBody>
        </p:sp>
        <p:sp>
          <p:nvSpPr>
            <p:cNvPr id="218142" name="Rectangle 74"/>
            <p:cNvSpPr>
              <a:spLocks noChangeArrowheads="1"/>
            </p:cNvSpPr>
            <p:nvPr/>
          </p:nvSpPr>
          <p:spPr bwMode="auto">
            <a:xfrm>
              <a:off x="3687" y="2895"/>
              <a:ext cx="217" cy="253"/>
            </a:xfrm>
            <a:prstGeom prst="rect">
              <a:avLst/>
            </a:prstGeom>
            <a:noFill/>
            <a:ln w="9525">
              <a:solidFill>
                <a:schemeClr val="tx1"/>
              </a:solidFill>
              <a:miter lim="800000"/>
              <a:headEnd/>
              <a:tailEnd/>
            </a:ln>
          </p:spPr>
          <p:txBody>
            <a:bodyPr wrap="none" anchor="ctr"/>
            <a:lstStyle/>
            <a:p>
              <a:endParaRPr lang="zh-CN" altLang="en-US"/>
            </a:p>
          </p:txBody>
        </p:sp>
        <p:sp>
          <p:nvSpPr>
            <p:cNvPr id="218143" name="Text Box 75"/>
            <p:cNvSpPr txBox="1">
              <a:spLocks noChangeArrowheads="1"/>
            </p:cNvSpPr>
            <p:nvPr/>
          </p:nvSpPr>
          <p:spPr bwMode="auto">
            <a:xfrm>
              <a:off x="3651" y="2831"/>
              <a:ext cx="291" cy="328"/>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G</a:t>
              </a:r>
            </a:p>
          </p:txBody>
        </p:sp>
        <p:sp>
          <p:nvSpPr>
            <p:cNvPr id="218144" name="Line 76"/>
            <p:cNvSpPr>
              <a:spLocks noChangeShapeType="1"/>
            </p:cNvSpPr>
            <p:nvPr/>
          </p:nvSpPr>
          <p:spPr bwMode="auto">
            <a:xfrm>
              <a:off x="4013" y="3047"/>
              <a:ext cx="393" cy="30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8145" name="Text Box 77"/>
            <p:cNvSpPr txBox="1">
              <a:spLocks noChangeArrowheads="1"/>
            </p:cNvSpPr>
            <p:nvPr/>
          </p:nvSpPr>
          <p:spPr bwMode="auto">
            <a:xfrm>
              <a:off x="3470" y="2900"/>
              <a:ext cx="261" cy="231"/>
            </a:xfrm>
            <a:prstGeom prst="rect">
              <a:avLst/>
            </a:prstGeom>
            <a:noFill/>
            <a:ln w="9525">
              <a:noFill/>
              <a:miter lim="800000"/>
              <a:headEnd/>
              <a:tailEnd/>
            </a:ln>
          </p:spPr>
          <p:txBody>
            <a:bodyPr wrap="none">
              <a:spAutoFit/>
            </a:bodyPr>
            <a:lstStyle/>
            <a:p>
              <a:pPr eaLnBrk="1" hangingPunct="1"/>
              <a:r>
                <a:rPr kumimoji="1" lang="en-US" altLang="zh-CN" b="1">
                  <a:latin typeface="Tahoma" pitchFamily="34" charset="0"/>
                  <a:sym typeface="Romantic" pitchFamily="2" charset="2"/>
                </a:rPr>
                <a:t>∧</a:t>
              </a:r>
            </a:p>
          </p:txBody>
        </p:sp>
        <p:grpSp>
          <p:nvGrpSpPr>
            <p:cNvPr id="9" name="Group 78"/>
            <p:cNvGrpSpPr>
              <a:grpSpLocks/>
            </p:cNvGrpSpPr>
            <p:nvPr/>
          </p:nvGrpSpPr>
          <p:grpSpPr bwMode="auto">
            <a:xfrm>
              <a:off x="3755" y="1461"/>
              <a:ext cx="1126" cy="521"/>
              <a:chOff x="4140" y="2195"/>
              <a:chExt cx="996" cy="493"/>
            </a:xfrm>
          </p:grpSpPr>
          <p:sp>
            <p:nvSpPr>
              <p:cNvPr id="218152" name="Rectangle 79"/>
              <p:cNvSpPr>
                <a:spLocks noChangeArrowheads="1"/>
              </p:cNvSpPr>
              <p:nvPr/>
            </p:nvSpPr>
            <p:spPr bwMode="auto">
              <a:xfrm>
                <a:off x="4140" y="2256"/>
                <a:ext cx="624" cy="240"/>
              </a:xfrm>
              <a:prstGeom prst="rect">
                <a:avLst/>
              </a:prstGeom>
              <a:noFill/>
              <a:ln w="9525">
                <a:solidFill>
                  <a:schemeClr val="tx1"/>
                </a:solidFill>
                <a:miter lim="800000"/>
                <a:headEnd/>
                <a:tailEnd/>
              </a:ln>
            </p:spPr>
            <p:txBody>
              <a:bodyPr wrap="none" anchor="ctr"/>
              <a:lstStyle/>
              <a:p>
                <a:endParaRPr lang="zh-CN" altLang="en-US"/>
              </a:p>
            </p:txBody>
          </p:sp>
          <p:sp>
            <p:nvSpPr>
              <p:cNvPr id="218153" name="Rectangle 80"/>
              <p:cNvSpPr>
                <a:spLocks noChangeArrowheads="1"/>
              </p:cNvSpPr>
              <p:nvPr/>
            </p:nvSpPr>
            <p:spPr bwMode="auto">
              <a:xfrm>
                <a:off x="4368" y="2256"/>
                <a:ext cx="192" cy="240"/>
              </a:xfrm>
              <a:prstGeom prst="rect">
                <a:avLst/>
              </a:prstGeom>
              <a:noFill/>
              <a:ln w="9525">
                <a:solidFill>
                  <a:schemeClr val="tx1"/>
                </a:solidFill>
                <a:miter lim="800000"/>
                <a:headEnd/>
                <a:tailEnd/>
              </a:ln>
            </p:spPr>
            <p:txBody>
              <a:bodyPr wrap="none" anchor="ctr"/>
              <a:lstStyle/>
              <a:p>
                <a:endParaRPr lang="zh-CN" altLang="en-US"/>
              </a:p>
            </p:txBody>
          </p:sp>
          <p:sp>
            <p:nvSpPr>
              <p:cNvPr id="218154" name="Text Box 81"/>
              <p:cNvSpPr txBox="1">
                <a:spLocks noChangeArrowheads="1"/>
              </p:cNvSpPr>
              <p:nvPr/>
            </p:nvSpPr>
            <p:spPr bwMode="auto">
              <a:xfrm>
                <a:off x="4368" y="2195"/>
                <a:ext cx="235" cy="310"/>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B</a:t>
                </a:r>
              </a:p>
            </p:txBody>
          </p:sp>
          <p:sp>
            <p:nvSpPr>
              <p:cNvPr id="218155" name="Line 82"/>
              <p:cNvSpPr>
                <a:spLocks noChangeShapeType="1"/>
              </p:cNvSpPr>
              <p:nvPr/>
            </p:nvSpPr>
            <p:spPr bwMode="auto">
              <a:xfrm>
                <a:off x="4656" y="2400"/>
                <a:ext cx="48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8156" name="Text Box 83"/>
              <p:cNvSpPr txBox="1">
                <a:spLocks noChangeArrowheads="1"/>
              </p:cNvSpPr>
              <p:nvPr/>
            </p:nvSpPr>
            <p:spPr bwMode="auto">
              <a:xfrm>
                <a:off x="4176" y="2261"/>
                <a:ext cx="231" cy="219"/>
              </a:xfrm>
              <a:prstGeom prst="rect">
                <a:avLst/>
              </a:prstGeom>
              <a:noFill/>
              <a:ln w="9525">
                <a:noFill/>
                <a:miter lim="800000"/>
                <a:headEnd/>
                <a:tailEnd/>
              </a:ln>
            </p:spPr>
            <p:txBody>
              <a:bodyPr wrap="none">
                <a:spAutoFit/>
              </a:bodyPr>
              <a:lstStyle/>
              <a:p>
                <a:pPr eaLnBrk="1" hangingPunct="1"/>
                <a:r>
                  <a:rPr kumimoji="1" lang="en-US" altLang="zh-CN" b="1">
                    <a:latin typeface="Tahoma" pitchFamily="34" charset="0"/>
                    <a:sym typeface="Romantic" pitchFamily="2" charset="2"/>
                  </a:rPr>
                  <a:t>∧</a:t>
                </a:r>
              </a:p>
            </p:txBody>
          </p:sp>
        </p:grpSp>
        <p:sp>
          <p:nvSpPr>
            <p:cNvPr id="218147" name="Rectangle 84"/>
            <p:cNvSpPr>
              <a:spLocks noChangeArrowheads="1"/>
            </p:cNvSpPr>
            <p:nvPr/>
          </p:nvSpPr>
          <p:spPr bwMode="auto">
            <a:xfrm>
              <a:off x="4623" y="3807"/>
              <a:ext cx="705" cy="253"/>
            </a:xfrm>
            <a:prstGeom prst="rect">
              <a:avLst/>
            </a:prstGeom>
            <a:noFill/>
            <a:ln w="9525">
              <a:solidFill>
                <a:schemeClr val="tx1"/>
              </a:solidFill>
              <a:miter lim="800000"/>
              <a:headEnd/>
              <a:tailEnd/>
            </a:ln>
          </p:spPr>
          <p:txBody>
            <a:bodyPr wrap="none" anchor="ctr"/>
            <a:lstStyle/>
            <a:p>
              <a:endParaRPr lang="zh-CN" altLang="en-US"/>
            </a:p>
          </p:txBody>
        </p:sp>
        <p:sp>
          <p:nvSpPr>
            <p:cNvPr id="218148" name="Rectangle 85"/>
            <p:cNvSpPr>
              <a:spLocks noChangeArrowheads="1"/>
            </p:cNvSpPr>
            <p:nvPr/>
          </p:nvSpPr>
          <p:spPr bwMode="auto">
            <a:xfrm>
              <a:off x="4881" y="3807"/>
              <a:ext cx="216" cy="253"/>
            </a:xfrm>
            <a:prstGeom prst="rect">
              <a:avLst/>
            </a:prstGeom>
            <a:noFill/>
            <a:ln w="9525">
              <a:solidFill>
                <a:schemeClr val="tx1"/>
              </a:solidFill>
              <a:miter lim="800000"/>
              <a:headEnd/>
              <a:tailEnd/>
            </a:ln>
          </p:spPr>
          <p:txBody>
            <a:bodyPr wrap="none" anchor="ctr"/>
            <a:lstStyle/>
            <a:p>
              <a:endParaRPr lang="zh-CN" altLang="en-US"/>
            </a:p>
          </p:txBody>
        </p:sp>
        <p:sp>
          <p:nvSpPr>
            <p:cNvPr id="218149" name="Text Box 86"/>
            <p:cNvSpPr txBox="1">
              <a:spLocks noChangeArrowheads="1"/>
            </p:cNvSpPr>
            <p:nvPr/>
          </p:nvSpPr>
          <p:spPr bwMode="auto">
            <a:xfrm>
              <a:off x="4830" y="3745"/>
              <a:ext cx="290" cy="326"/>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K</a:t>
              </a:r>
            </a:p>
          </p:txBody>
        </p:sp>
        <p:sp>
          <p:nvSpPr>
            <p:cNvPr id="218150" name="Text Box 87"/>
            <p:cNvSpPr txBox="1">
              <a:spLocks noChangeArrowheads="1"/>
            </p:cNvSpPr>
            <p:nvPr/>
          </p:nvSpPr>
          <p:spPr bwMode="auto">
            <a:xfrm>
              <a:off x="4664" y="3813"/>
              <a:ext cx="261" cy="231"/>
            </a:xfrm>
            <a:prstGeom prst="rect">
              <a:avLst/>
            </a:prstGeom>
            <a:noFill/>
            <a:ln w="9525">
              <a:noFill/>
              <a:miter lim="800000"/>
              <a:headEnd/>
              <a:tailEnd/>
            </a:ln>
          </p:spPr>
          <p:txBody>
            <a:bodyPr wrap="none">
              <a:spAutoFit/>
            </a:bodyPr>
            <a:lstStyle/>
            <a:p>
              <a:pPr eaLnBrk="1" hangingPunct="1"/>
              <a:r>
                <a:rPr kumimoji="1" lang="en-US" altLang="zh-CN" b="1">
                  <a:latin typeface="Tahoma" pitchFamily="34" charset="0"/>
                  <a:sym typeface="Romantic" pitchFamily="2" charset="2"/>
                </a:rPr>
                <a:t>∧</a:t>
              </a:r>
            </a:p>
          </p:txBody>
        </p:sp>
        <p:sp>
          <p:nvSpPr>
            <p:cNvPr id="218151" name="Text Box 88"/>
            <p:cNvSpPr txBox="1">
              <a:spLocks noChangeArrowheads="1"/>
            </p:cNvSpPr>
            <p:nvPr/>
          </p:nvSpPr>
          <p:spPr bwMode="auto">
            <a:xfrm>
              <a:off x="5111" y="3813"/>
              <a:ext cx="261" cy="231"/>
            </a:xfrm>
            <a:prstGeom prst="rect">
              <a:avLst/>
            </a:prstGeom>
            <a:noFill/>
            <a:ln w="9525">
              <a:noFill/>
              <a:miter lim="800000"/>
              <a:headEnd/>
              <a:tailEnd/>
            </a:ln>
          </p:spPr>
          <p:txBody>
            <a:bodyPr wrap="none">
              <a:spAutoFit/>
            </a:bodyPr>
            <a:lstStyle/>
            <a:p>
              <a:pPr eaLnBrk="1" hangingPunct="1"/>
              <a:r>
                <a:rPr kumimoji="1" lang="en-US" altLang="zh-CN" b="1">
                  <a:latin typeface="Tahoma" pitchFamily="34" charset="0"/>
                  <a:sym typeface="Romantic" pitchFamily="2" charset="2"/>
                </a:rPr>
                <a:t>∧</a:t>
              </a:r>
            </a:p>
          </p:txBody>
        </p:sp>
      </p:grpSp>
      <p:sp>
        <p:nvSpPr>
          <p:cNvPr id="1568857" name="Text Box 89"/>
          <p:cNvSpPr txBox="1">
            <a:spLocks noChangeArrowheads="1"/>
          </p:cNvSpPr>
          <p:nvPr/>
        </p:nvSpPr>
        <p:spPr bwMode="auto">
          <a:xfrm>
            <a:off x="179388" y="188913"/>
            <a:ext cx="4772025" cy="641350"/>
          </a:xfrm>
          <a:prstGeom prst="rect">
            <a:avLst/>
          </a:prstGeom>
          <a:noFill/>
          <a:ln w="9525">
            <a:noFill/>
            <a:miter lim="800000"/>
            <a:headEnd/>
            <a:tailEnd/>
          </a:ln>
        </p:spPr>
        <p:txBody>
          <a:bodyPr wrap="none">
            <a:spAutoFit/>
          </a:bodyPr>
          <a:lstStyle/>
          <a:p>
            <a:pPr eaLnBrk="1" hangingPunct="1"/>
            <a:r>
              <a:rPr kumimoji="1" lang="zh-CN" altLang="en-US" sz="3600" b="1">
                <a:solidFill>
                  <a:schemeClr val="tx2"/>
                </a:solidFill>
                <a:latin typeface="宋体" pitchFamily="2" charset="-122"/>
              </a:rPr>
              <a:t>孩子兄弟表示法示例：</a:t>
            </a:r>
          </a:p>
        </p:txBody>
      </p:sp>
      <p:sp>
        <p:nvSpPr>
          <p:cNvPr id="218117" name="Text Box 182"/>
          <p:cNvSpPr txBox="1">
            <a:spLocks noChangeArrowheads="1"/>
          </p:cNvSpPr>
          <p:nvPr/>
        </p:nvSpPr>
        <p:spPr bwMode="auto">
          <a:xfrm>
            <a:off x="250825" y="5661025"/>
            <a:ext cx="8640763" cy="1082675"/>
          </a:xfrm>
          <a:prstGeom prst="rect">
            <a:avLst/>
          </a:prstGeom>
          <a:noFill/>
          <a:ln w="9525" algn="ctr">
            <a:noFill/>
            <a:miter lim="800000"/>
            <a:headEnd/>
            <a:tailEnd/>
          </a:ln>
        </p:spPr>
        <p:txBody>
          <a:bodyPr lIns="0" rIns="0">
            <a:spAutoFit/>
          </a:bodyPr>
          <a:lstStyle/>
          <a:p>
            <a:pPr eaLnBrk="1" hangingPunct="1">
              <a:lnSpc>
                <a:spcPts val="3900"/>
              </a:lnSpc>
              <a:buClr>
                <a:schemeClr val="bg2"/>
              </a:buClr>
              <a:buSzPct val="75000"/>
              <a:buFont typeface="Wingdings" pitchFamily="2" charset="2"/>
              <a:buNone/>
            </a:pPr>
            <a:r>
              <a:rPr lang="zh-CN" altLang="en-US" sz="2800" b="1">
                <a:solidFill>
                  <a:srgbClr val="0000CC"/>
                </a:solidFill>
                <a:latin typeface="Times New Roman" pitchFamily="18" charset="0"/>
              </a:rPr>
              <a:t>该存储结构的最大优点是：</a:t>
            </a:r>
            <a:r>
              <a:rPr lang="zh-CN" altLang="en-US" sz="2800" b="1">
                <a:latin typeface="Times New Roman" pitchFamily="18" charset="0"/>
              </a:rPr>
              <a:t>它与二叉树的链接表示完全一样，可用二叉树的算法来实现对树的操作。</a:t>
            </a:r>
            <a:endParaRPr lang="zh-CN" altLang="en-US" sz="2800" b="1">
              <a:solidFill>
                <a:srgbClr val="FFFF00"/>
              </a:solidFill>
              <a:latin typeface="Times New Roman"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8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857"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215900" y="115888"/>
            <a:ext cx="7524750" cy="647700"/>
          </a:xfrm>
          <a:noFill/>
        </p:spPr>
        <p:txBody>
          <a:bodyPr/>
          <a:lstStyle/>
          <a:p>
            <a:pPr algn="l"/>
            <a:r>
              <a:rPr lang="zh-CN" altLang="en-US" sz="3200" b="1" dirty="0" smtClean="0">
                <a:ea typeface="宋体" pitchFamily="2" charset="-122"/>
              </a:rPr>
              <a:t>搜索大儿子结点和右兄弟结点</a:t>
            </a:r>
          </a:p>
        </p:txBody>
      </p:sp>
      <p:sp>
        <p:nvSpPr>
          <p:cNvPr id="219139" name="Rectangle 3"/>
          <p:cNvSpPr>
            <a:spLocks noGrp="1" noChangeArrowheads="1"/>
          </p:cNvSpPr>
          <p:nvPr>
            <p:ph type="body" idx="1"/>
          </p:nvPr>
        </p:nvSpPr>
        <p:spPr>
          <a:xfrm>
            <a:off x="250825" y="765175"/>
            <a:ext cx="8750300" cy="5795963"/>
          </a:xfrm>
        </p:spPr>
        <p:txBody>
          <a:bodyPr/>
          <a:lstStyle/>
          <a:p>
            <a:pPr>
              <a:buFont typeface="Monotype Sorts" pitchFamily="2" charset="2"/>
              <a:buNone/>
            </a:pPr>
            <a:r>
              <a:rPr lang="zh-CN" altLang="en-US" sz="2400" dirty="0" smtClean="0"/>
              <a:t>算法</a:t>
            </a:r>
            <a:r>
              <a:rPr lang="en-US" altLang="zh-CN" sz="2400" dirty="0" smtClean="0"/>
              <a:t>GFC(</a:t>
            </a:r>
            <a:r>
              <a:rPr lang="en-US" altLang="zh-CN" sz="2400" i="1" dirty="0" smtClean="0"/>
              <a:t>p</a:t>
            </a:r>
            <a:r>
              <a:rPr lang="en-US" altLang="zh-CN" sz="2400" dirty="0" smtClean="0"/>
              <a:t>. </a:t>
            </a:r>
            <a:r>
              <a:rPr lang="en-US" altLang="zh-CN" sz="2400" i="1" dirty="0" smtClean="0"/>
              <a:t>q</a:t>
            </a:r>
            <a:r>
              <a:rPr lang="en-US" altLang="zh-CN" sz="2400" dirty="0" smtClean="0"/>
              <a:t>)</a:t>
            </a:r>
          </a:p>
          <a:p>
            <a:pPr>
              <a:buFont typeface="Monotype Sorts" pitchFamily="2" charset="2"/>
              <a:buNone/>
            </a:pPr>
            <a:r>
              <a:rPr lang="en-US" altLang="zh-CN" sz="2400" dirty="0" smtClean="0"/>
              <a:t>GFC1. [</a:t>
            </a:r>
            <a:r>
              <a:rPr lang="zh-CN" altLang="en-US" sz="2400" dirty="0" smtClean="0"/>
              <a:t>指针</a:t>
            </a:r>
            <a:r>
              <a:rPr lang="en-US" altLang="zh-CN" sz="2400" i="1" dirty="0" smtClean="0"/>
              <a:t>p</a:t>
            </a:r>
            <a:r>
              <a:rPr lang="zh-CN" altLang="en-US" sz="2400" dirty="0" smtClean="0"/>
              <a:t>所指结点存在，并且存在大儿子结点</a:t>
            </a:r>
            <a:r>
              <a:rPr lang="en-US" altLang="zh-CN" sz="2400" dirty="0" smtClean="0"/>
              <a:t>]</a:t>
            </a:r>
          </a:p>
          <a:p>
            <a:pPr>
              <a:buFont typeface="Monotype Sorts" pitchFamily="2" charset="2"/>
              <a:buNone/>
            </a:pPr>
            <a:r>
              <a:rPr lang="en-US" altLang="zh-CN" sz="2400" dirty="0" smtClean="0"/>
              <a:t>    IF </a:t>
            </a:r>
            <a:r>
              <a:rPr lang="en-US" altLang="zh-CN" sz="2400" i="1" dirty="0" smtClean="0"/>
              <a:t>p</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AND </a:t>
            </a:r>
            <a:r>
              <a:rPr lang="en-US" altLang="zh-CN" sz="2400" i="1" dirty="0" err="1" smtClean="0"/>
              <a:t>FirstChild</a:t>
            </a:r>
            <a:r>
              <a:rPr lang="en-US" altLang="zh-CN" sz="2400" dirty="0" smtClean="0"/>
              <a:t> (</a:t>
            </a:r>
            <a:r>
              <a:rPr lang="en-US" altLang="zh-CN" sz="2400" i="1" dirty="0" smtClean="0"/>
              <a:t>p</a:t>
            </a:r>
            <a:r>
              <a:rPr lang="en-US" altLang="zh-CN" sz="2400" dirty="0" smtClean="0"/>
              <a:t> )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THEN</a:t>
            </a:r>
          </a:p>
          <a:p>
            <a:pPr>
              <a:buFont typeface="Monotype Sorts" pitchFamily="2" charset="2"/>
              <a:buNone/>
            </a:pPr>
            <a:r>
              <a:rPr lang="en-US" altLang="zh-CN" sz="2400" dirty="0" smtClean="0"/>
              <a:t>                                            RETURN </a:t>
            </a:r>
            <a:r>
              <a:rPr lang="en-US" altLang="zh-CN" sz="2400" i="1" dirty="0" smtClean="0"/>
              <a:t>q</a:t>
            </a:r>
            <a:r>
              <a:rPr lang="en-US" altLang="zh-CN" sz="2400" dirty="0" smtClean="0"/>
              <a:t> </a:t>
            </a:r>
            <a:r>
              <a:rPr lang="en-US" altLang="zh-CN" sz="2400" dirty="0" smtClean="0">
                <a:sym typeface="Symbol" pitchFamily="18" charset="2"/>
              </a:rPr>
              <a:t></a:t>
            </a:r>
            <a:r>
              <a:rPr lang="en-US" altLang="zh-CN" sz="2400" dirty="0" smtClean="0"/>
              <a:t> </a:t>
            </a:r>
            <a:r>
              <a:rPr lang="en-US" altLang="zh-CN" sz="2400" i="1" dirty="0" err="1" smtClean="0"/>
              <a:t>FirstChild</a:t>
            </a:r>
            <a:r>
              <a:rPr lang="en-US" altLang="zh-CN" sz="2400" dirty="0" smtClean="0"/>
              <a:t> (</a:t>
            </a:r>
            <a:r>
              <a:rPr lang="en-US" altLang="zh-CN" sz="2400" i="1" dirty="0" smtClean="0"/>
              <a:t>p</a:t>
            </a:r>
            <a:r>
              <a:rPr lang="en-US" altLang="zh-CN" sz="2400" dirty="0" smtClean="0"/>
              <a:t> ) . </a:t>
            </a:r>
          </a:p>
          <a:p>
            <a:pPr>
              <a:buFont typeface="Monotype Sorts" pitchFamily="2" charset="2"/>
              <a:buNone/>
            </a:pPr>
            <a:r>
              <a:rPr lang="en-US" altLang="zh-CN" sz="2400" dirty="0" smtClean="0"/>
              <a:t>GFC2. [</a:t>
            </a:r>
            <a:r>
              <a:rPr lang="zh-CN" altLang="en-US" sz="2400" dirty="0" smtClean="0"/>
              <a:t>大儿子结点不存在</a:t>
            </a:r>
            <a:r>
              <a:rPr lang="en-US" altLang="zh-CN" sz="2400" dirty="0" smtClean="0"/>
              <a:t>]</a:t>
            </a:r>
          </a:p>
          <a:p>
            <a:pPr>
              <a:buFont typeface="Monotype Sorts" pitchFamily="2" charset="2"/>
              <a:buNone/>
            </a:pPr>
            <a:r>
              <a:rPr lang="en-US" altLang="zh-CN" sz="2400" dirty="0" smtClean="0"/>
              <a:t>    RETURN </a:t>
            </a:r>
            <a:r>
              <a:rPr lang="en-US" altLang="zh-CN" sz="2400" i="1" dirty="0" smtClean="0"/>
              <a:t>q</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 ▐</a:t>
            </a:r>
          </a:p>
          <a:p>
            <a:pPr>
              <a:buFont typeface="Monotype Sorts" pitchFamily="2" charset="2"/>
              <a:buNone/>
            </a:pPr>
            <a:endParaRPr lang="en-US" altLang="zh-CN" sz="2400" dirty="0" smtClean="0"/>
          </a:p>
          <a:p>
            <a:pPr>
              <a:buFont typeface="Monotype Sorts" pitchFamily="2" charset="2"/>
              <a:buNone/>
            </a:pPr>
            <a:r>
              <a:rPr lang="zh-CN" altLang="en-US" sz="2400" dirty="0" smtClean="0"/>
              <a:t>算法</a:t>
            </a:r>
            <a:r>
              <a:rPr lang="en-US" altLang="zh-CN" sz="2400" dirty="0" smtClean="0"/>
              <a:t>GNB ( </a:t>
            </a:r>
            <a:r>
              <a:rPr lang="en-US" altLang="zh-CN" sz="2400" i="1" dirty="0" smtClean="0"/>
              <a:t>p</a:t>
            </a:r>
            <a:r>
              <a:rPr lang="en-US" altLang="zh-CN" sz="2400" dirty="0" smtClean="0"/>
              <a:t> . </a:t>
            </a:r>
            <a:r>
              <a:rPr lang="en-US" altLang="zh-CN" sz="2400" i="1" dirty="0" smtClean="0"/>
              <a:t>q</a:t>
            </a:r>
            <a:r>
              <a:rPr lang="en-US" altLang="zh-CN" sz="2400" dirty="0" smtClean="0"/>
              <a:t> )</a:t>
            </a:r>
          </a:p>
          <a:p>
            <a:pPr>
              <a:buFont typeface="Monotype Sorts" pitchFamily="2" charset="2"/>
              <a:buNone/>
            </a:pPr>
            <a:r>
              <a:rPr lang="en-US" altLang="zh-CN" sz="2400" dirty="0" smtClean="0"/>
              <a:t>GNB1. [</a:t>
            </a:r>
            <a:r>
              <a:rPr lang="en-US" altLang="zh-CN" sz="2400" i="1" dirty="0" smtClean="0"/>
              <a:t>p</a:t>
            </a:r>
            <a:r>
              <a:rPr lang="zh-CN" altLang="en-US" sz="2400" dirty="0" smtClean="0"/>
              <a:t>所指结点存在，并且存在下一个兄弟结点</a:t>
            </a:r>
            <a:r>
              <a:rPr lang="en-US" altLang="zh-CN" sz="2400" dirty="0" smtClean="0"/>
              <a:t>]</a:t>
            </a:r>
          </a:p>
          <a:p>
            <a:pPr>
              <a:buFont typeface="Monotype Sorts" pitchFamily="2" charset="2"/>
              <a:buNone/>
            </a:pPr>
            <a:r>
              <a:rPr lang="en-US" altLang="zh-CN" sz="2400" dirty="0" smtClean="0"/>
              <a:t>    IF </a:t>
            </a:r>
            <a:r>
              <a:rPr lang="en-US" altLang="zh-CN" sz="2400" i="1" dirty="0" smtClean="0"/>
              <a:t>p</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AND </a:t>
            </a:r>
            <a:r>
              <a:rPr lang="en-US" altLang="zh-CN" sz="2400" i="1" dirty="0" err="1" smtClean="0"/>
              <a:t>NextBrother</a:t>
            </a:r>
            <a:r>
              <a:rPr lang="en-US" altLang="zh-CN" sz="2400" dirty="0" smtClean="0"/>
              <a:t> (</a:t>
            </a:r>
            <a:r>
              <a:rPr lang="en-US" altLang="zh-CN" sz="2400" i="1" dirty="0" smtClean="0"/>
              <a:t>p</a:t>
            </a:r>
            <a:r>
              <a:rPr lang="en-US" altLang="zh-CN" sz="2400" dirty="0" smtClean="0"/>
              <a:t> )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THEN </a:t>
            </a:r>
          </a:p>
          <a:p>
            <a:pPr>
              <a:buFont typeface="Monotype Sorts" pitchFamily="2" charset="2"/>
              <a:buNone/>
            </a:pPr>
            <a:r>
              <a:rPr lang="en-US" altLang="zh-CN" sz="2400" dirty="0" smtClean="0"/>
              <a:t>                                             RETURN </a:t>
            </a:r>
            <a:r>
              <a:rPr lang="en-US" altLang="zh-CN" sz="2400" i="1" dirty="0" smtClean="0"/>
              <a:t>q</a:t>
            </a:r>
            <a:r>
              <a:rPr lang="en-US" altLang="zh-CN" sz="2400" dirty="0" smtClean="0"/>
              <a:t> </a:t>
            </a:r>
            <a:r>
              <a:rPr lang="en-US" altLang="zh-CN" sz="2400" dirty="0" smtClean="0">
                <a:sym typeface="Symbol" pitchFamily="18" charset="2"/>
              </a:rPr>
              <a:t></a:t>
            </a:r>
            <a:r>
              <a:rPr lang="en-US" altLang="zh-CN" sz="2400" dirty="0" smtClean="0"/>
              <a:t> </a:t>
            </a:r>
            <a:r>
              <a:rPr lang="en-US" altLang="zh-CN" sz="2400" i="1" dirty="0" err="1" smtClean="0"/>
              <a:t>NextBrother</a:t>
            </a:r>
            <a:r>
              <a:rPr lang="en-US" altLang="zh-CN" sz="2400" dirty="0" smtClean="0"/>
              <a:t> (</a:t>
            </a:r>
            <a:r>
              <a:rPr lang="en-US" altLang="zh-CN" sz="2400" i="1" dirty="0" smtClean="0"/>
              <a:t>p</a:t>
            </a:r>
            <a:r>
              <a:rPr lang="en-US" altLang="zh-CN" sz="2400" dirty="0" smtClean="0"/>
              <a:t> ). </a:t>
            </a:r>
          </a:p>
          <a:p>
            <a:pPr>
              <a:buFont typeface="Monotype Sorts" pitchFamily="2" charset="2"/>
              <a:buNone/>
            </a:pPr>
            <a:r>
              <a:rPr lang="en-US" altLang="zh-CN" sz="2400" dirty="0" smtClean="0"/>
              <a:t>GNB2. [</a:t>
            </a:r>
            <a:r>
              <a:rPr lang="zh-CN" altLang="en-US" sz="2400" dirty="0" smtClean="0"/>
              <a:t>下一个兄弟结点不存在</a:t>
            </a:r>
            <a:r>
              <a:rPr lang="en-US" altLang="zh-CN" sz="2400" dirty="0" smtClean="0"/>
              <a:t>]</a:t>
            </a:r>
          </a:p>
          <a:p>
            <a:pPr>
              <a:buFont typeface="Monotype Sorts" pitchFamily="2" charset="2"/>
              <a:buNone/>
            </a:pPr>
            <a:r>
              <a:rPr lang="en-US" altLang="zh-CN" sz="2400" dirty="0" smtClean="0"/>
              <a:t>    RETRUN </a:t>
            </a:r>
            <a:r>
              <a:rPr lang="en-US" altLang="zh-CN" sz="2400" i="1" dirty="0" smtClean="0"/>
              <a:t>q</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 ▐</a:t>
            </a:r>
          </a:p>
        </p:txBody>
      </p:sp>
    </p:spTree>
  </p:cSld>
  <p:clrMapOvr>
    <a:masterClrMapping/>
  </p:clrMapOvr>
  <p:transition>
    <p:strips dir="ru"/>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body" idx="1"/>
          </p:nvPr>
        </p:nvSpPr>
        <p:spPr>
          <a:xfrm>
            <a:off x="323850" y="333375"/>
            <a:ext cx="8569325" cy="5867400"/>
          </a:xfrm>
        </p:spPr>
        <p:txBody>
          <a:bodyPr/>
          <a:lstStyle/>
          <a:p>
            <a:pPr marL="177800" indent="-177800">
              <a:buFont typeface="Monotype Sorts" pitchFamily="2" charset="2"/>
              <a:buNone/>
            </a:pPr>
            <a:r>
              <a:rPr lang="en-US" altLang="zh-CN" sz="3200" dirty="0" smtClean="0">
                <a:solidFill>
                  <a:schemeClr val="tx2"/>
                </a:solidFill>
              </a:rPr>
              <a:t>5.5.3 </a:t>
            </a:r>
            <a:r>
              <a:rPr lang="zh-CN" altLang="en-US" sz="3200" dirty="0" smtClean="0">
                <a:solidFill>
                  <a:schemeClr val="tx2"/>
                </a:solidFill>
              </a:rPr>
              <a:t>树和森林的遍历</a:t>
            </a:r>
          </a:p>
          <a:p>
            <a:pPr marL="177800" indent="-177800">
              <a:buFont typeface="Monotype Sorts" pitchFamily="2" charset="2"/>
              <a:buNone/>
            </a:pPr>
            <a:r>
              <a:rPr lang="en-US" altLang="zh-CN" sz="3200" dirty="0" smtClean="0"/>
              <a:t>1</a:t>
            </a:r>
            <a:r>
              <a:rPr lang="zh-CN" altLang="en-US" sz="3200" dirty="0" smtClean="0"/>
              <a:t>、树的遍历</a:t>
            </a:r>
          </a:p>
          <a:p>
            <a:pPr marL="177800" indent="-177800">
              <a:buFont typeface="Monotype Sorts" pitchFamily="2" charset="2"/>
              <a:buNone/>
            </a:pPr>
            <a:r>
              <a:rPr lang="zh-CN" altLang="en-US" sz="3200" dirty="0" smtClean="0"/>
              <a:t>  先根遍历：先访问树的根结点，然后依次先根遍历每棵子树。</a:t>
            </a:r>
            <a:endParaRPr lang="zh-CN" altLang="en-US" sz="3200" b="0" dirty="0" smtClean="0"/>
          </a:p>
        </p:txBody>
      </p:sp>
      <p:sp>
        <p:nvSpPr>
          <p:cNvPr id="220163" name="Text Box 3"/>
          <p:cNvSpPr txBox="1">
            <a:spLocks noChangeArrowheads="1"/>
          </p:cNvSpPr>
          <p:nvPr/>
        </p:nvSpPr>
        <p:spPr bwMode="auto">
          <a:xfrm>
            <a:off x="3095625" y="3581400"/>
            <a:ext cx="5886450" cy="641350"/>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3600" b="1" dirty="0">
                <a:latin typeface="Times New Roman" pitchFamily="18" charset="0"/>
              </a:rPr>
              <a:t>先根遍历序列：</a:t>
            </a:r>
            <a:r>
              <a:rPr kumimoji="1" lang="en-US" altLang="zh-CN" sz="3600" b="1" dirty="0">
                <a:latin typeface="Times New Roman" pitchFamily="18" charset="0"/>
              </a:rPr>
              <a:t>A B C E F D</a:t>
            </a:r>
          </a:p>
        </p:txBody>
      </p:sp>
      <p:grpSp>
        <p:nvGrpSpPr>
          <p:cNvPr id="2" name="Group 4"/>
          <p:cNvGrpSpPr>
            <a:grpSpLocks/>
          </p:cNvGrpSpPr>
          <p:nvPr/>
        </p:nvGrpSpPr>
        <p:grpSpPr bwMode="auto">
          <a:xfrm>
            <a:off x="684213" y="3248025"/>
            <a:ext cx="2405062" cy="2457450"/>
            <a:chOff x="336" y="1200"/>
            <a:chExt cx="1512" cy="1548"/>
          </a:xfrm>
        </p:grpSpPr>
        <p:grpSp>
          <p:nvGrpSpPr>
            <p:cNvPr id="3" name="Group 5"/>
            <p:cNvGrpSpPr>
              <a:grpSpLocks/>
            </p:cNvGrpSpPr>
            <p:nvPr/>
          </p:nvGrpSpPr>
          <p:grpSpPr bwMode="auto">
            <a:xfrm>
              <a:off x="912" y="1200"/>
              <a:ext cx="360" cy="384"/>
              <a:chOff x="4224" y="1152"/>
              <a:chExt cx="360" cy="384"/>
            </a:xfrm>
          </p:grpSpPr>
          <p:sp>
            <p:nvSpPr>
              <p:cNvPr id="220186" name="Oval 6"/>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0187" name="Text Box 7"/>
              <p:cNvSpPr txBox="1">
                <a:spLocks noChangeArrowheads="1"/>
              </p:cNvSpPr>
              <p:nvPr/>
            </p:nvSpPr>
            <p:spPr bwMode="auto">
              <a:xfrm>
                <a:off x="4248" y="1152"/>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4" name="Group 8"/>
            <p:cNvGrpSpPr>
              <a:grpSpLocks/>
            </p:cNvGrpSpPr>
            <p:nvPr/>
          </p:nvGrpSpPr>
          <p:grpSpPr bwMode="auto">
            <a:xfrm>
              <a:off x="912" y="1776"/>
              <a:ext cx="360" cy="396"/>
              <a:chOff x="4224" y="1152"/>
              <a:chExt cx="360" cy="396"/>
            </a:xfrm>
          </p:grpSpPr>
          <p:sp>
            <p:nvSpPr>
              <p:cNvPr id="220184" name="Oval 9"/>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0185" name="Text Box 10"/>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solidFill>
                      <a:srgbClr val="CC0000"/>
                    </a:solidFill>
                    <a:latin typeface="Times New Roman" pitchFamily="18" charset="0"/>
                    <a:ea typeface="幼圆" pitchFamily="49" charset="-122"/>
                  </a:rPr>
                  <a:t>C</a:t>
                </a:r>
              </a:p>
            </p:txBody>
          </p:sp>
        </p:grpSp>
        <p:grpSp>
          <p:nvGrpSpPr>
            <p:cNvPr id="5" name="Group 11"/>
            <p:cNvGrpSpPr>
              <a:grpSpLocks/>
            </p:cNvGrpSpPr>
            <p:nvPr/>
          </p:nvGrpSpPr>
          <p:grpSpPr bwMode="auto">
            <a:xfrm>
              <a:off x="336" y="1776"/>
              <a:ext cx="360" cy="396"/>
              <a:chOff x="4224" y="1152"/>
              <a:chExt cx="360" cy="396"/>
            </a:xfrm>
          </p:grpSpPr>
          <p:sp>
            <p:nvSpPr>
              <p:cNvPr id="220182" name="Oval 1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0183" name="Text Box 1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6" name="Group 14"/>
            <p:cNvGrpSpPr>
              <a:grpSpLocks/>
            </p:cNvGrpSpPr>
            <p:nvPr/>
          </p:nvGrpSpPr>
          <p:grpSpPr bwMode="auto">
            <a:xfrm>
              <a:off x="1248" y="2352"/>
              <a:ext cx="360" cy="396"/>
              <a:chOff x="4224" y="1152"/>
              <a:chExt cx="360" cy="396"/>
            </a:xfrm>
          </p:grpSpPr>
          <p:sp>
            <p:nvSpPr>
              <p:cNvPr id="220180" name="Oval 1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0181" name="Text Box 16"/>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7" name="Group 17"/>
            <p:cNvGrpSpPr>
              <a:grpSpLocks/>
            </p:cNvGrpSpPr>
            <p:nvPr/>
          </p:nvGrpSpPr>
          <p:grpSpPr bwMode="auto">
            <a:xfrm>
              <a:off x="1488" y="1776"/>
              <a:ext cx="360" cy="396"/>
              <a:chOff x="4224" y="1152"/>
              <a:chExt cx="360" cy="396"/>
            </a:xfrm>
          </p:grpSpPr>
          <p:sp>
            <p:nvSpPr>
              <p:cNvPr id="220178" name="Oval 1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0179" name="Text Box 19"/>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grpSp>
          <p:nvGrpSpPr>
            <p:cNvPr id="8" name="Group 20"/>
            <p:cNvGrpSpPr>
              <a:grpSpLocks/>
            </p:cNvGrpSpPr>
            <p:nvPr/>
          </p:nvGrpSpPr>
          <p:grpSpPr bwMode="auto">
            <a:xfrm>
              <a:off x="624" y="2352"/>
              <a:ext cx="360" cy="396"/>
              <a:chOff x="4224" y="1152"/>
              <a:chExt cx="360" cy="396"/>
            </a:xfrm>
          </p:grpSpPr>
          <p:sp>
            <p:nvSpPr>
              <p:cNvPr id="220176" name="Oval 2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0177" name="Text Box 22"/>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20171" name="Line 23"/>
            <p:cNvSpPr>
              <a:spLocks noChangeShapeType="1"/>
            </p:cNvSpPr>
            <p:nvPr/>
          </p:nvSpPr>
          <p:spPr bwMode="auto">
            <a:xfrm>
              <a:off x="1079" y="1584"/>
              <a:ext cx="0" cy="24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0172" name="Line 24"/>
            <p:cNvSpPr>
              <a:spLocks noChangeShapeType="1"/>
            </p:cNvSpPr>
            <p:nvPr/>
          </p:nvSpPr>
          <p:spPr bwMode="auto">
            <a:xfrm flipH="1">
              <a:off x="624" y="1536"/>
              <a:ext cx="336" cy="33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0173" name="Line 25"/>
            <p:cNvSpPr>
              <a:spLocks noChangeShapeType="1"/>
            </p:cNvSpPr>
            <p:nvPr/>
          </p:nvSpPr>
          <p:spPr bwMode="auto">
            <a:xfrm>
              <a:off x="1200" y="1536"/>
              <a:ext cx="336" cy="33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0174" name="Line 26"/>
            <p:cNvSpPr>
              <a:spLocks noChangeShapeType="1"/>
            </p:cNvSpPr>
            <p:nvPr/>
          </p:nvSpPr>
          <p:spPr bwMode="auto">
            <a:xfrm flipH="1">
              <a:off x="864" y="2160"/>
              <a:ext cx="192" cy="24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0175" name="Line 27"/>
            <p:cNvSpPr>
              <a:spLocks noChangeShapeType="1"/>
            </p:cNvSpPr>
            <p:nvPr/>
          </p:nvSpPr>
          <p:spPr bwMode="auto">
            <a:xfrm>
              <a:off x="1104" y="2160"/>
              <a:ext cx="192" cy="240"/>
            </a:xfrm>
            <a:prstGeom prst="line">
              <a:avLst/>
            </a:prstGeom>
            <a:noFill/>
            <a:ln w="31750" cap="sq">
              <a:solidFill>
                <a:schemeClr val="tx1"/>
              </a:solidFill>
              <a:round/>
              <a:headEnd type="none" w="sm" len="sm"/>
              <a:tailEnd type="none" w="med" len="lg"/>
            </a:ln>
          </p:spPr>
          <p:txBody>
            <a:bodyPr wrap="none"/>
            <a:lstStyle/>
            <a:p>
              <a:endParaRPr lang="zh-CN" altLang="en-US"/>
            </a:p>
          </p:txBody>
        </p:sp>
      </p:grpSp>
    </p:spTree>
  </p:cSld>
  <p:clrMapOvr>
    <a:masterClrMapping/>
  </p:clrMapOvr>
  <p:transition>
    <p:zoom/>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body" idx="1"/>
          </p:nvPr>
        </p:nvSpPr>
        <p:spPr>
          <a:xfrm>
            <a:off x="431800" y="692150"/>
            <a:ext cx="8532813" cy="5292725"/>
          </a:xfrm>
        </p:spPr>
        <p:txBody>
          <a:bodyPr/>
          <a:lstStyle/>
          <a:p>
            <a:pPr marL="0" indent="0">
              <a:buFont typeface="Monotype Sorts" pitchFamily="2" charset="2"/>
              <a:buNone/>
            </a:pPr>
            <a:r>
              <a:rPr lang="zh-CN" altLang="en-US" sz="3200" smtClean="0"/>
              <a:t>后根遍历：</a:t>
            </a:r>
          </a:p>
          <a:p>
            <a:pPr marL="0" indent="0">
              <a:lnSpc>
                <a:spcPct val="110000"/>
              </a:lnSpc>
              <a:buFont typeface="Monotype Sorts" pitchFamily="2" charset="2"/>
              <a:buNone/>
            </a:pPr>
            <a:r>
              <a:rPr lang="zh-CN" altLang="en-US" sz="3200" smtClean="0"/>
              <a:t>先依次后根遍历每棵子树，然后访问树的根结点。</a:t>
            </a:r>
            <a:r>
              <a:rPr lang="zh-CN" altLang="en-US" smtClean="0"/>
              <a:t>        </a:t>
            </a:r>
          </a:p>
        </p:txBody>
      </p:sp>
      <p:sp>
        <p:nvSpPr>
          <p:cNvPr id="221187" name="Text Box 3"/>
          <p:cNvSpPr txBox="1">
            <a:spLocks noChangeArrowheads="1"/>
          </p:cNvSpPr>
          <p:nvPr/>
        </p:nvSpPr>
        <p:spPr bwMode="auto">
          <a:xfrm>
            <a:off x="2808288" y="2816225"/>
            <a:ext cx="6084887" cy="641350"/>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3600" b="1">
                <a:latin typeface="Times New Roman" pitchFamily="18" charset="0"/>
                <a:ea typeface="楷体_GB2312" pitchFamily="49" charset="-122"/>
              </a:rPr>
              <a:t>后根遍历序列：</a:t>
            </a:r>
            <a:r>
              <a:rPr kumimoji="1" lang="en-US" altLang="zh-CN" sz="3600" b="1">
                <a:latin typeface="Times New Roman" pitchFamily="18" charset="0"/>
                <a:ea typeface="楷体_GB2312" pitchFamily="49" charset="-122"/>
              </a:rPr>
              <a:t>B E F C D A</a:t>
            </a:r>
          </a:p>
        </p:txBody>
      </p:sp>
      <p:grpSp>
        <p:nvGrpSpPr>
          <p:cNvPr id="2" name="Group 4"/>
          <p:cNvGrpSpPr>
            <a:grpSpLocks/>
          </p:cNvGrpSpPr>
          <p:nvPr/>
        </p:nvGrpSpPr>
        <p:grpSpPr bwMode="auto">
          <a:xfrm>
            <a:off x="1008063" y="2889250"/>
            <a:ext cx="2405062" cy="2457450"/>
            <a:chOff x="336" y="1200"/>
            <a:chExt cx="1512" cy="1548"/>
          </a:xfrm>
        </p:grpSpPr>
        <p:grpSp>
          <p:nvGrpSpPr>
            <p:cNvPr id="3" name="Group 5"/>
            <p:cNvGrpSpPr>
              <a:grpSpLocks/>
            </p:cNvGrpSpPr>
            <p:nvPr/>
          </p:nvGrpSpPr>
          <p:grpSpPr bwMode="auto">
            <a:xfrm>
              <a:off x="912" y="1200"/>
              <a:ext cx="360" cy="384"/>
              <a:chOff x="4224" y="1152"/>
              <a:chExt cx="360" cy="384"/>
            </a:xfrm>
          </p:grpSpPr>
          <p:sp>
            <p:nvSpPr>
              <p:cNvPr id="221210" name="Oval 6"/>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1211" name="Text Box 7"/>
              <p:cNvSpPr txBox="1">
                <a:spLocks noChangeArrowheads="1"/>
              </p:cNvSpPr>
              <p:nvPr/>
            </p:nvSpPr>
            <p:spPr bwMode="auto">
              <a:xfrm>
                <a:off x="4248" y="1152"/>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4" name="Group 8"/>
            <p:cNvGrpSpPr>
              <a:grpSpLocks/>
            </p:cNvGrpSpPr>
            <p:nvPr/>
          </p:nvGrpSpPr>
          <p:grpSpPr bwMode="auto">
            <a:xfrm>
              <a:off x="912" y="1776"/>
              <a:ext cx="360" cy="396"/>
              <a:chOff x="4224" y="1152"/>
              <a:chExt cx="360" cy="396"/>
            </a:xfrm>
          </p:grpSpPr>
          <p:sp>
            <p:nvSpPr>
              <p:cNvPr id="221208" name="Oval 9"/>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1209" name="Text Box 10"/>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solidFill>
                      <a:srgbClr val="CC0000"/>
                    </a:solidFill>
                    <a:latin typeface="Times New Roman" pitchFamily="18" charset="0"/>
                    <a:ea typeface="幼圆" pitchFamily="49" charset="-122"/>
                  </a:rPr>
                  <a:t>C</a:t>
                </a:r>
              </a:p>
            </p:txBody>
          </p:sp>
        </p:grpSp>
        <p:grpSp>
          <p:nvGrpSpPr>
            <p:cNvPr id="5" name="Group 11"/>
            <p:cNvGrpSpPr>
              <a:grpSpLocks/>
            </p:cNvGrpSpPr>
            <p:nvPr/>
          </p:nvGrpSpPr>
          <p:grpSpPr bwMode="auto">
            <a:xfrm>
              <a:off x="336" y="1776"/>
              <a:ext cx="360" cy="396"/>
              <a:chOff x="4224" y="1152"/>
              <a:chExt cx="360" cy="396"/>
            </a:xfrm>
          </p:grpSpPr>
          <p:sp>
            <p:nvSpPr>
              <p:cNvPr id="221206" name="Oval 1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1207" name="Text Box 1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6" name="Group 14"/>
            <p:cNvGrpSpPr>
              <a:grpSpLocks/>
            </p:cNvGrpSpPr>
            <p:nvPr/>
          </p:nvGrpSpPr>
          <p:grpSpPr bwMode="auto">
            <a:xfrm>
              <a:off x="1248" y="2352"/>
              <a:ext cx="360" cy="396"/>
              <a:chOff x="4224" y="1152"/>
              <a:chExt cx="360" cy="396"/>
            </a:xfrm>
          </p:grpSpPr>
          <p:sp>
            <p:nvSpPr>
              <p:cNvPr id="221204" name="Oval 1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1205" name="Text Box 16"/>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7" name="Group 17"/>
            <p:cNvGrpSpPr>
              <a:grpSpLocks/>
            </p:cNvGrpSpPr>
            <p:nvPr/>
          </p:nvGrpSpPr>
          <p:grpSpPr bwMode="auto">
            <a:xfrm>
              <a:off x="1488" y="1776"/>
              <a:ext cx="360" cy="396"/>
              <a:chOff x="4224" y="1152"/>
              <a:chExt cx="360" cy="396"/>
            </a:xfrm>
          </p:grpSpPr>
          <p:sp>
            <p:nvSpPr>
              <p:cNvPr id="221202" name="Oval 1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1203" name="Text Box 19"/>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grpSp>
          <p:nvGrpSpPr>
            <p:cNvPr id="8" name="Group 20"/>
            <p:cNvGrpSpPr>
              <a:grpSpLocks/>
            </p:cNvGrpSpPr>
            <p:nvPr/>
          </p:nvGrpSpPr>
          <p:grpSpPr bwMode="auto">
            <a:xfrm>
              <a:off x="624" y="2352"/>
              <a:ext cx="360" cy="396"/>
              <a:chOff x="4224" y="1152"/>
              <a:chExt cx="360" cy="396"/>
            </a:xfrm>
          </p:grpSpPr>
          <p:sp>
            <p:nvSpPr>
              <p:cNvPr id="221200" name="Oval 2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1201" name="Text Box 22"/>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21195" name="Line 23"/>
            <p:cNvSpPr>
              <a:spLocks noChangeShapeType="1"/>
            </p:cNvSpPr>
            <p:nvPr/>
          </p:nvSpPr>
          <p:spPr bwMode="auto">
            <a:xfrm>
              <a:off x="1079" y="1584"/>
              <a:ext cx="0" cy="24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1196" name="Line 24"/>
            <p:cNvSpPr>
              <a:spLocks noChangeShapeType="1"/>
            </p:cNvSpPr>
            <p:nvPr/>
          </p:nvSpPr>
          <p:spPr bwMode="auto">
            <a:xfrm flipH="1">
              <a:off x="624" y="1536"/>
              <a:ext cx="336" cy="33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1197" name="Line 25"/>
            <p:cNvSpPr>
              <a:spLocks noChangeShapeType="1"/>
            </p:cNvSpPr>
            <p:nvPr/>
          </p:nvSpPr>
          <p:spPr bwMode="auto">
            <a:xfrm>
              <a:off x="1200" y="1536"/>
              <a:ext cx="336" cy="33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1198" name="Line 26"/>
            <p:cNvSpPr>
              <a:spLocks noChangeShapeType="1"/>
            </p:cNvSpPr>
            <p:nvPr/>
          </p:nvSpPr>
          <p:spPr bwMode="auto">
            <a:xfrm flipH="1">
              <a:off x="864" y="2160"/>
              <a:ext cx="192" cy="24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1199" name="Line 27"/>
            <p:cNvSpPr>
              <a:spLocks noChangeShapeType="1"/>
            </p:cNvSpPr>
            <p:nvPr/>
          </p:nvSpPr>
          <p:spPr bwMode="auto">
            <a:xfrm>
              <a:off x="1104" y="2160"/>
              <a:ext cx="192" cy="240"/>
            </a:xfrm>
            <a:prstGeom prst="line">
              <a:avLst/>
            </a:prstGeom>
            <a:noFill/>
            <a:ln w="31750" cap="sq">
              <a:solidFill>
                <a:schemeClr val="tx1"/>
              </a:solidFill>
              <a:round/>
              <a:headEnd type="none" w="sm" len="sm"/>
              <a:tailEnd type="none" w="med" len="lg"/>
            </a:ln>
          </p:spPr>
          <p:txBody>
            <a:bodyPr wrap="none"/>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DAE9BDD8-3D06-4BCB-AF1F-D465082F3E61}" type="slidenum">
              <a:rPr lang="zh-CN" altLang="en-US" smtClean="0">
                <a:ea typeface="宋体" charset="-122"/>
              </a:rPr>
              <a:pPr/>
              <a:t>17</a:t>
            </a:fld>
            <a:r>
              <a:rPr lang="en-US" altLang="zh-CN" smtClean="0">
                <a:ea typeface="宋体" charset="-122"/>
              </a:rPr>
              <a:t>  </a:t>
            </a:r>
            <a:r>
              <a:rPr lang="zh-CN" altLang="en-US" smtClean="0">
                <a:ea typeface="宋体" charset="-122"/>
              </a:rPr>
              <a:t>页</a:t>
            </a:r>
          </a:p>
        </p:txBody>
      </p:sp>
      <p:sp>
        <p:nvSpPr>
          <p:cNvPr id="81922" name="Text Box 4"/>
          <p:cNvSpPr txBox="1">
            <a:spLocks noChangeArrowheads="1"/>
          </p:cNvSpPr>
          <p:nvPr/>
        </p:nvSpPr>
        <p:spPr bwMode="auto">
          <a:xfrm>
            <a:off x="250825" y="909638"/>
            <a:ext cx="8713788" cy="1631216"/>
          </a:xfrm>
          <a:prstGeom prst="rect">
            <a:avLst/>
          </a:prstGeom>
          <a:noFill/>
          <a:ln w="9525">
            <a:noFill/>
            <a:miter lim="800000"/>
            <a:headEnd/>
            <a:tailEnd/>
          </a:ln>
        </p:spPr>
        <p:txBody>
          <a:bodyPr>
            <a:spAutoFit/>
          </a:bodyPr>
          <a:lstStyle/>
          <a:p>
            <a:pPr>
              <a:lnSpc>
                <a:spcPts val="4000"/>
              </a:lnSpc>
              <a:buClr>
                <a:schemeClr val="bg2"/>
              </a:buClr>
              <a:buSzPct val="75000"/>
              <a:buFont typeface="Wingdings" pitchFamily="2" charset="2"/>
              <a:buNone/>
            </a:pPr>
            <a:r>
              <a:rPr lang="zh-CN" altLang="en-US" sz="3000" dirty="0" smtClean="0">
                <a:solidFill>
                  <a:schemeClr val="tx1"/>
                </a:solidFill>
              </a:rPr>
              <a:t>非</a:t>
            </a:r>
            <a:r>
              <a:rPr lang="zh-CN" altLang="en-US" sz="3000" dirty="0">
                <a:solidFill>
                  <a:schemeClr val="tx1"/>
                </a:solidFill>
              </a:rPr>
              <a:t>递归后根遍历算法</a:t>
            </a:r>
          </a:p>
          <a:p>
            <a:pPr>
              <a:lnSpc>
                <a:spcPts val="4000"/>
              </a:lnSpc>
              <a:buClr>
                <a:schemeClr val="bg2"/>
              </a:buClr>
              <a:buSzPct val="75000"/>
              <a:buFont typeface="Wingdings" pitchFamily="2" charset="2"/>
              <a:buNone/>
            </a:pPr>
            <a:r>
              <a:rPr lang="zh-CN" altLang="en-US" sz="3000" dirty="0">
                <a:solidFill>
                  <a:schemeClr val="tx1"/>
                </a:solidFill>
              </a:rPr>
              <a:t>非递归后根遍历算法需要一个辅助堆栈来记忆访问路径，算法中栈元素结构如下：</a:t>
            </a:r>
          </a:p>
        </p:txBody>
      </p:sp>
      <p:sp>
        <p:nvSpPr>
          <p:cNvPr id="81923" name="Text Box 8"/>
          <p:cNvSpPr txBox="1">
            <a:spLocks noChangeArrowheads="1"/>
          </p:cNvSpPr>
          <p:nvPr/>
        </p:nvSpPr>
        <p:spPr bwMode="auto">
          <a:xfrm>
            <a:off x="395288" y="3432175"/>
            <a:ext cx="8424862" cy="3092450"/>
          </a:xfrm>
          <a:prstGeom prst="rect">
            <a:avLst/>
          </a:prstGeom>
          <a:noFill/>
          <a:ln w="9525">
            <a:noFill/>
            <a:miter lim="800000"/>
            <a:headEnd/>
            <a:tailEnd/>
          </a:ln>
        </p:spPr>
        <p:txBody>
          <a:bodyPr>
            <a:spAutoFit/>
          </a:bodyPr>
          <a:lstStyle/>
          <a:p>
            <a:pPr>
              <a:lnSpc>
                <a:spcPts val="3900"/>
              </a:lnSpc>
              <a:buClr>
                <a:schemeClr val="bg2"/>
              </a:buClr>
              <a:buSzPct val="75000"/>
              <a:buFont typeface="Wingdings" pitchFamily="2" charset="2"/>
              <a:buNone/>
            </a:pPr>
            <a:r>
              <a:rPr lang="zh-CN" altLang="en-US" sz="3000" dirty="0">
                <a:solidFill>
                  <a:schemeClr val="tx1"/>
                </a:solidFill>
              </a:rPr>
              <a:t>树中任一结点 </a:t>
            </a:r>
            <a:r>
              <a:rPr lang="en-US" altLang="zh-CN" sz="3000" i="1" dirty="0">
                <a:solidFill>
                  <a:schemeClr val="tx1"/>
                </a:solidFill>
              </a:rPr>
              <a:t>p </a:t>
            </a:r>
            <a:r>
              <a:rPr lang="zh-CN" altLang="en-US" sz="3000" dirty="0">
                <a:solidFill>
                  <a:schemeClr val="tx1"/>
                </a:solidFill>
              </a:rPr>
              <a:t>都要进栈三次，出栈三次。</a:t>
            </a:r>
            <a:r>
              <a:rPr lang="en-US" altLang="zh-CN" sz="3000" dirty="0">
                <a:solidFill>
                  <a:schemeClr val="tx1"/>
                </a:solidFill>
              </a:rPr>
              <a:t/>
            </a:r>
            <a:br>
              <a:rPr lang="en-US" altLang="zh-CN" sz="3000" dirty="0">
                <a:solidFill>
                  <a:schemeClr val="tx1"/>
                </a:solidFill>
              </a:rPr>
            </a:br>
            <a:r>
              <a:rPr lang="zh-CN" altLang="en-US" sz="3000" dirty="0">
                <a:solidFill>
                  <a:schemeClr val="tx1"/>
                </a:solidFill>
              </a:rPr>
              <a:t>第一次出栈是为遍历  </a:t>
            </a:r>
            <a:r>
              <a:rPr lang="en-US" altLang="zh-CN" sz="3000" i="1" dirty="0">
                <a:solidFill>
                  <a:schemeClr val="tx1"/>
                </a:solidFill>
              </a:rPr>
              <a:t>p </a:t>
            </a:r>
            <a:r>
              <a:rPr lang="zh-CN" altLang="en-US" sz="3000" dirty="0">
                <a:solidFill>
                  <a:schemeClr val="tx1"/>
                </a:solidFill>
              </a:rPr>
              <a:t>的左子树；</a:t>
            </a:r>
            <a:endParaRPr lang="en-US" altLang="zh-CN" sz="3000" dirty="0">
              <a:solidFill>
                <a:schemeClr val="tx1"/>
              </a:solidFill>
            </a:endParaRPr>
          </a:p>
          <a:p>
            <a:pPr>
              <a:lnSpc>
                <a:spcPts val="3900"/>
              </a:lnSpc>
              <a:buClr>
                <a:schemeClr val="bg2"/>
              </a:buClr>
              <a:buSzPct val="75000"/>
              <a:buFont typeface="Wingdings" pitchFamily="2" charset="2"/>
              <a:buNone/>
            </a:pPr>
            <a:r>
              <a:rPr lang="zh-CN" altLang="en-US" sz="3000" dirty="0">
                <a:solidFill>
                  <a:schemeClr val="tx1"/>
                </a:solidFill>
              </a:rPr>
              <a:t>第二次出栈是为遍历  </a:t>
            </a:r>
            <a:r>
              <a:rPr lang="en-US" altLang="zh-CN" sz="3000" i="1" dirty="0">
                <a:solidFill>
                  <a:schemeClr val="tx1"/>
                </a:solidFill>
              </a:rPr>
              <a:t>p </a:t>
            </a:r>
            <a:r>
              <a:rPr lang="zh-CN" altLang="en-US" sz="3000" dirty="0">
                <a:solidFill>
                  <a:schemeClr val="tx1"/>
                </a:solidFill>
              </a:rPr>
              <a:t>的右子树；</a:t>
            </a:r>
            <a:endParaRPr lang="en-US" altLang="zh-CN" sz="3000" dirty="0">
              <a:solidFill>
                <a:schemeClr val="tx1"/>
              </a:solidFill>
            </a:endParaRPr>
          </a:p>
          <a:p>
            <a:pPr>
              <a:lnSpc>
                <a:spcPts val="3900"/>
              </a:lnSpc>
              <a:buClr>
                <a:schemeClr val="bg2"/>
              </a:buClr>
              <a:buSzPct val="75000"/>
              <a:buFont typeface="Wingdings" pitchFamily="2" charset="2"/>
              <a:buNone/>
            </a:pPr>
            <a:r>
              <a:rPr lang="zh-CN" altLang="en-US" sz="3000" dirty="0">
                <a:solidFill>
                  <a:schemeClr val="tx1"/>
                </a:solidFill>
              </a:rPr>
              <a:t>第三次出栈是为访问  </a:t>
            </a:r>
            <a:r>
              <a:rPr lang="en-US" altLang="zh-CN" sz="3000" i="1" dirty="0">
                <a:solidFill>
                  <a:schemeClr val="tx1"/>
                </a:solidFill>
              </a:rPr>
              <a:t>p</a:t>
            </a:r>
            <a:r>
              <a:rPr lang="en-US" altLang="zh-CN" sz="3000" dirty="0">
                <a:solidFill>
                  <a:schemeClr val="tx1"/>
                </a:solidFill>
              </a:rPr>
              <a:t> . </a:t>
            </a:r>
          </a:p>
          <a:p>
            <a:pPr>
              <a:lnSpc>
                <a:spcPts val="3900"/>
              </a:lnSpc>
              <a:buClr>
                <a:schemeClr val="bg2"/>
              </a:buClr>
              <a:buSzPct val="75000"/>
              <a:buFont typeface="Wingdings" pitchFamily="2" charset="2"/>
              <a:buNone/>
            </a:pPr>
            <a:r>
              <a:rPr lang="zh-CN" altLang="en-US" sz="3000" dirty="0">
                <a:solidFill>
                  <a:schemeClr val="tx1"/>
                </a:solidFill>
              </a:rPr>
              <a:t>其中 </a:t>
            </a:r>
            <a:r>
              <a:rPr lang="en-US" altLang="zh-CN" sz="3000" i="1" dirty="0" err="1">
                <a:solidFill>
                  <a:schemeClr val="tx1"/>
                </a:solidFill>
              </a:rPr>
              <a:t>i</a:t>
            </a:r>
            <a:r>
              <a:rPr lang="en-US" altLang="zh-CN" sz="3000" i="1" dirty="0">
                <a:solidFill>
                  <a:schemeClr val="tx1"/>
                </a:solidFill>
              </a:rPr>
              <a:t> </a:t>
            </a:r>
            <a:r>
              <a:rPr lang="zh-CN" altLang="en-US" sz="3000" dirty="0">
                <a:solidFill>
                  <a:schemeClr val="tx1"/>
                </a:solidFill>
                <a:sym typeface="Symbol" pitchFamily="18" charset="2"/>
              </a:rPr>
              <a:t>在集合 </a:t>
            </a:r>
            <a:r>
              <a:rPr lang="en-US" altLang="zh-CN" sz="3000" dirty="0">
                <a:solidFill>
                  <a:schemeClr val="tx1"/>
                </a:solidFill>
              </a:rPr>
              <a:t>{0, 1, 2} </a:t>
            </a:r>
            <a:r>
              <a:rPr lang="zh-CN" altLang="en-US" sz="3000" dirty="0">
                <a:solidFill>
                  <a:schemeClr val="tx1"/>
                </a:solidFill>
              </a:rPr>
              <a:t>中取值，用来标识 </a:t>
            </a:r>
            <a:r>
              <a:rPr lang="en-US" altLang="zh-CN" sz="3000" i="1" dirty="0">
                <a:solidFill>
                  <a:schemeClr val="tx1"/>
                </a:solidFill>
              </a:rPr>
              <a:t>p</a:t>
            </a:r>
            <a:r>
              <a:rPr lang="en-US" altLang="zh-CN" sz="3000" dirty="0">
                <a:solidFill>
                  <a:schemeClr val="tx1"/>
                </a:solidFill>
              </a:rPr>
              <a:t> </a:t>
            </a:r>
            <a:r>
              <a:rPr lang="zh-CN" altLang="en-US" sz="3000" dirty="0">
                <a:solidFill>
                  <a:schemeClr val="tx1"/>
                </a:solidFill>
              </a:rPr>
              <a:t>的出栈次数</a:t>
            </a:r>
            <a:r>
              <a:rPr lang="en-US" altLang="zh-CN" sz="3000" dirty="0">
                <a:solidFill>
                  <a:schemeClr val="tx1"/>
                </a:solidFill>
              </a:rPr>
              <a:t>.  </a:t>
            </a:r>
            <a:r>
              <a:rPr lang="zh-CN" altLang="en-US" sz="3000" dirty="0">
                <a:solidFill>
                  <a:schemeClr val="tx1"/>
                </a:solidFill>
              </a:rPr>
              <a:t>具体说明如下：</a:t>
            </a:r>
            <a:endParaRPr lang="zh-CN" altLang="en-US" sz="3000" dirty="0"/>
          </a:p>
        </p:txBody>
      </p:sp>
      <p:grpSp>
        <p:nvGrpSpPr>
          <p:cNvPr id="2" name="组合 1"/>
          <p:cNvGrpSpPr>
            <a:grpSpLocks/>
          </p:cNvGrpSpPr>
          <p:nvPr/>
        </p:nvGrpSpPr>
        <p:grpSpPr bwMode="auto">
          <a:xfrm>
            <a:off x="1547813" y="2646363"/>
            <a:ext cx="5829300" cy="560387"/>
            <a:chOff x="1547663" y="3060700"/>
            <a:chExt cx="5829449" cy="754063"/>
          </a:xfrm>
        </p:grpSpPr>
        <p:sp>
          <p:nvSpPr>
            <p:cNvPr id="81926" name="Rectangle 6"/>
            <p:cNvSpPr>
              <a:spLocks noChangeArrowheads="1"/>
            </p:cNvSpPr>
            <p:nvPr/>
          </p:nvSpPr>
          <p:spPr bwMode="auto">
            <a:xfrm>
              <a:off x="1547663" y="3060700"/>
              <a:ext cx="5829449" cy="754063"/>
            </a:xfrm>
            <a:prstGeom prst="rect">
              <a:avLst/>
            </a:prstGeom>
            <a:noFill/>
            <a:ln w="38100">
              <a:solidFill>
                <a:srgbClr val="FF33CC"/>
              </a:solidFill>
              <a:miter lim="800000"/>
              <a:headEnd/>
              <a:tailEnd/>
            </a:ln>
          </p:spPr>
          <p:txBody>
            <a:bodyPr wrap="none" anchor="ctr"/>
            <a:lstStyle/>
            <a:p>
              <a:pPr>
                <a:lnSpc>
                  <a:spcPts val="4000"/>
                </a:lnSpc>
              </a:pPr>
              <a:r>
                <a:rPr kumimoji="1" lang="en-US" altLang="zh-CN" sz="3600" dirty="0">
                  <a:solidFill>
                    <a:srgbClr val="000099"/>
                  </a:solidFill>
                  <a:latin typeface="Arial" charset="0"/>
                  <a:ea typeface="隶书"/>
                  <a:cs typeface="隶书"/>
                </a:rPr>
                <a:t>     </a:t>
              </a:r>
              <a:r>
                <a:rPr kumimoji="1" lang="zh-CN" altLang="en-US" sz="3600" b="0" dirty="0">
                  <a:solidFill>
                    <a:srgbClr val="000099"/>
                  </a:solidFill>
                  <a:latin typeface="Arial" charset="0"/>
                  <a:ea typeface="隶书"/>
                  <a:cs typeface="隶书"/>
                </a:rPr>
                <a:t>结点</a:t>
              </a:r>
              <a:r>
                <a:rPr kumimoji="1" lang="zh-CN" altLang="en-US" sz="3600" dirty="0">
                  <a:solidFill>
                    <a:srgbClr val="000099"/>
                  </a:solidFill>
                  <a:latin typeface="Arial" charset="0"/>
                  <a:ea typeface="隶书"/>
                  <a:cs typeface="隶书"/>
                </a:rPr>
                <a:t>             </a:t>
              </a:r>
              <a:r>
                <a:rPr kumimoji="1" lang="zh-CN" altLang="en-US" sz="3600" b="0" dirty="0">
                  <a:solidFill>
                    <a:srgbClr val="000099"/>
                  </a:solidFill>
                  <a:ea typeface="隶书"/>
                  <a:cs typeface="隶书"/>
                </a:rPr>
                <a:t>退栈次数</a:t>
              </a:r>
              <a:r>
                <a:rPr kumimoji="1" lang="zh-CN" altLang="en-US" sz="3600" b="0" i="1" dirty="0">
                  <a:solidFill>
                    <a:srgbClr val="000099"/>
                  </a:solidFill>
                  <a:ea typeface="楷体_GB2312" pitchFamily="49" charset="-122"/>
                </a:rPr>
                <a:t> </a:t>
              </a:r>
              <a:r>
                <a:rPr kumimoji="1" lang="en-US" altLang="zh-CN" sz="3600" i="1" dirty="0" err="1">
                  <a:solidFill>
                    <a:srgbClr val="000099"/>
                  </a:solidFill>
                  <a:ea typeface="楷体_GB2312" pitchFamily="49" charset="-122"/>
                </a:rPr>
                <a:t>i</a:t>
              </a:r>
              <a:endParaRPr kumimoji="1" lang="en-US" altLang="zh-CN" sz="3600" dirty="0">
                <a:solidFill>
                  <a:schemeClr val="tx1"/>
                </a:solidFill>
                <a:latin typeface="Arial" charset="0"/>
                <a:ea typeface="黑体" pitchFamily="2" charset="-122"/>
              </a:endParaRPr>
            </a:p>
          </p:txBody>
        </p:sp>
        <p:sp>
          <p:nvSpPr>
            <p:cNvPr id="81927" name="Line 7"/>
            <p:cNvSpPr>
              <a:spLocks noChangeShapeType="1"/>
            </p:cNvSpPr>
            <p:nvPr/>
          </p:nvSpPr>
          <p:spPr bwMode="auto">
            <a:xfrm>
              <a:off x="4454258" y="3060700"/>
              <a:ext cx="0" cy="754063"/>
            </a:xfrm>
            <a:prstGeom prst="line">
              <a:avLst/>
            </a:prstGeom>
            <a:noFill/>
            <a:ln w="38100">
              <a:solidFill>
                <a:schemeClr val="tx1"/>
              </a:solidFill>
              <a:round/>
              <a:headEnd/>
              <a:tailEnd/>
            </a:ln>
          </p:spPr>
          <p:txBody>
            <a:bodyPr wrap="none" anchor="ctr"/>
            <a:lstStyle/>
            <a:p>
              <a:endParaRPr lang="zh-CN" altLang="en-US"/>
            </a:p>
          </p:txBody>
        </p:sp>
      </p:grpSp>
    </p:spTree>
  </p:cSld>
  <p:clrMapOvr>
    <a:masterClrMapping/>
  </p:clrMapOvr>
  <p:transition>
    <p:strips dir="ru"/>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body" idx="1"/>
          </p:nvPr>
        </p:nvSpPr>
        <p:spPr>
          <a:xfrm>
            <a:off x="179388" y="944563"/>
            <a:ext cx="8820150" cy="3997325"/>
          </a:xfrm>
        </p:spPr>
        <p:txBody>
          <a:bodyPr/>
          <a:lstStyle/>
          <a:p>
            <a:pPr>
              <a:buFont typeface="Monotype Sorts" pitchFamily="2" charset="2"/>
              <a:buNone/>
            </a:pPr>
            <a:r>
              <a:rPr lang="en-US" altLang="zh-CN" b="0" smtClean="0">
                <a:solidFill>
                  <a:srgbClr val="0033CC"/>
                </a:solidFill>
              </a:rPr>
              <a:t> </a:t>
            </a:r>
            <a:r>
              <a:rPr lang="en-US" altLang="zh-CN" sz="3600" smtClean="0">
                <a:solidFill>
                  <a:schemeClr val="tx2"/>
                </a:solidFill>
              </a:rPr>
              <a:t>2</a:t>
            </a:r>
            <a:r>
              <a:rPr lang="zh-CN" altLang="en-US" sz="3600" smtClean="0">
                <a:solidFill>
                  <a:schemeClr val="tx2"/>
                </a:solidFill>
              </a:rPr>
              <a:t>、森林的遍历</a:t>
            </a:r>
          </a:p>
          <a:p>
            <a:pPr>
              <a:buFont typeface="Monotype Sorts" pitchFamily="2" charset="2"/>
              <a:buNone/>
            </a:pPr>
            <a:r>
              <a:rPr lang="zh-CN" altLang="en-US" sz="3600" smtClean="0">
                <a:solidFill>
                  <a:srgbClr val="CC0000"/>
                </a:solidFill>
              </a:rPr>
              <a:t>   先根遍历</a:t>
            </a:r>
            <a:r>
              <a:rPr lang="zh-CN" altLang="en-US" sz="3600" smtClean="0"/>
              <a:t>森林：</a:t>
            </a:r>
          </a:p>
          <a:p>
            <a:pPr>
              <a:buFont typeface="Monotype Sorts" pitchFamily="2" charset="2"/>
              <a:buNone/>
            </a:pPr>
            <a:r>
              <a:rPr lang="zh-CN" altLang="en-US" sz="3600" smtClean="0">
                <a:solidFill>
                  <a:srgbClr val="0000CC"/>
                </a:solidFill>
              </a:rPr>
              <a:t>  </a:t>
            </a:r>
            <a:r>
              <a:rPr lang="zh-CN" altLang="en-US" sz="3600" smtClean="0"/>
              <a:t>① 访问森林中第一棵树的根结点；</a:t>
            </a:r>
          </a:p>
          <a:p>
            <a:pPr>
              <a:buFont typeface="Monotype Sorts" pitchFamily="2" charset="2"/>
              <a:buNone/>
            </a:pPr>
            <a:r>
              <a:rPr lang="zh-CN" altLang="en-US" sz="3600" smtClean="0"/>
              <a:t>  ② 先根遍历第一棵树中的诸子树</a:t>
            </a:r>
            <a:r>
              <a:rPr lang="en-US" altLang="zh-CN" sz="3600" smtClean="0"/>
              <a:t>(</a:t>
            </a:r>
            <a:r>
              <a:rPr lang="zh-CN" altLang="en-US" sz="3600" smtClean="0"/>
              <a:t>森林</a:t>
            </a:r>
            <a:r>
              <a:rPr lang="en-US" altLang="zh-CN" sz="3600" smtClean="0"/>
              <a:t>) </a:t>
            </a:r>
            <a:r>
              <a:rPr lang="zh-CN" altLang="en-US" sz="3600" smtClean="0"/>
              <a:t>；</a:t>
            </a:r>
          </a:p>
          <a:p>
            <a:pPr>
              <a:buFont typeface="Monotype Sorts" pitchFamily="2" charset="2"/>
              <a:buNone/>
            </a:pPr>
            <a:r>
              <a:rPr lang="zh-CN" altLang="en-US" sz="3600" smtClean="0"/>
              <a:t>  ③ 先根遍历其余的诸树</a:t>
            </a:r>
            <a:r>
              <a:rPr lang="en-US" altLang="zh-CN" sz="3600" smtClean="0"/>
              <a:t>(</a:t>
            </a:r>
            <a:r>
              <a:rPr lang="zh-CN" altLang="en-US" sz="3600" smtClean="0"/>
              <a:t>森林</a:t>
            </a:r>
            <a:r>
              <a:rPr lang="en-US" altLang="zh-CN" sz="3600" smtClean="0"/>
              <a:t>)</a:t>
            </a:r>
            <a:r>
              <a:rPr lang="zh-CN" altLang="en-US" sz="3600" smtClean="0"/>
              <a:t>。</a:t>
            </a:r>
          </a:p>
        </p:txBody>
      </p:sp>
    </p:spTree>
  </p:cSld>
  <p:clrMapOvr>
    <a:masterClrMapping/>
  </p:clrMapOvr>
  <p:transition>
    <p:pull dir="u"/>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body" idx="1"/>
          </p:nvPr>
        </p:nvSpPr>
        <p:spPr>
          <a:xfrm>
            <a:off x="358775" y="765175"/>
            <a:ext cx="8172450" cy="5292725"/>
          </a:xfrm>
        </p:spPr>
        <p:txBody>
          <a:bodyPr/>
          <a:lstStyle/>
          <a:p>
            <a:pPr>
              <a:buFont typeface="Monotype Sorts" pitchFamily="2" charset="2"/>
              <a:buNone/>
            </a:pPr>
            <a:r>
              <a:rPr lang="en-US" altLang="zh-CN" b="0" smtClean="0">
                <a:latin typeface="宋体" pitchFamily="2" charset="-122"/>
              </a:rPr>
              <a:t> </a:t>
            </a:r>
            <a:r>
              <a:rPr lang="en-US" altLang="zh-CN" smtClean="0">
                <a:latin typeface="宋体" pitchFamily="2" charset="-122"/>
              </a:rPr>
              <a:t>[</a:t>
            </a:r>
            <a:r>
              <a:rPr lang="zh-CN" altLang="en-US" smtClean="0">
                <a:latin typeface="宋体" pitchFamily="2" charset="-122"/>
              </a:rPr>
              <a:t>例</a:t>
            </a:r>
            <a:r>
              <a:rPr lang="en-US" altLang="zh-CN" smtClean="0">
                <a:latin typeface="宋体" pitchFamily="2" charset="-122"/>
              </a:rPr>
              <a:t>]</a:t>
            </a:r>
          </a:p>
          <a:p>
            <a:pPr>
              <a:buFont typeface="Monotype Sorts" pitchFamily="2" charset="2"/>
              <a:buNone/>
            </a:pPr>
            <a:r>
              <a:rPr lang="en-US" altLang="zh-CN" b="0" smtClean="0">
                <a:latin typeface="幼圆" pitchFamily="49" charset="-122"/>
                <a:ea typeface="幼圆" pitchFamily="49" charset="-122"/>
              </a:rPr>
              <a:t>         </a:t>
            </a:r>
          </a:p>
        </p:txBody>
      </p:sp>
      <p:grpSp>
        <p:nvGrpSpPr>
          <p:cNvPr id="2" name="Group 44"/>
          <p:cNvGrpSpPr>
            <a:grpSpLocks/>
          </p:cNvGrpSpPr>
          <p:nvPr/>
        </p:nvGrpSpPr>
        <p:grpSpPr bwMode="auto">
          <a:xfrm>
            <a:off x="1066800" y="1752600"/>
            <a:ext cx="6584950" cy="2500313"/>
            <a:chOff x="672" y="1104"/>
            <a:chExt cx="4148" cy="1575"/>
          </a:xfrm>
        </p:grpSpPr>
        <p:grpSp>
          <p:nvGrpSpPr>
            <p:cNvPr id="3" name="Group 4"/>
            <p:cNvGrpSpPr>
              <a:grpSpLocks/>
            </p:cNvGrpSpPr>
            <p:nvPr/>
          </p:nvGrpSpPr>
          <p:grpSpPr bwMode="auto">
            <a:xfrm>
              <a:off x="672" y="1104"/>
              <a:ext cx="1512" cy="972"/>
              <a:chOff x="3216" y="1248"/>
              <a:chExt cx="1512" cy="972"/>
            </a:xfrm>
          </p:grpSpPr>
          <p:grpSp>
            <p:nvGrpSpPr>
              <p:cNvPr id="4" name="Group 5"/>
              <p:cNvGrpSpPr>
                <a:grpSpLocks/>
              </p:cNvGrpSpPr>
              <p:nvPr/>
            </p:nvGrpSpPr>
            <p:grpSpPr bwMode="auto">
              <a:xfrm>
                <a:off x="3792" y="1248"/>
                <a:ext cx="360" cy="384"/>
                <a:chOff x="4224" y="1152"/>
                <a:chExt cx="360" cy="384"/>
              </a:xfrm>
            </p:grpSpPr>
            <p:sp>
              <p:nvSpPr>
                <p:cNvPr id="223273" name="Oval 6"/>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3274" name="Text Box 7"/>
                <p:cNvSpPr txBox="1">
                  <a:spLocks noChangeArrowheads="1"/>
                </p:cNvSpPr>
                <p:nvPr/>
              </p:nvSpPr>
              <p:spPr bwMode="auto">
                <a:xfrm>
                  <a:off x="4248" y="1152"/>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5" name="Group 8"/>
              <p:cNvGrpSpPr>
                <a:grpSpLocks/>
              </p:cNvGrpSpPr>
              <p:nvPr/>
            </p:nvGrpSpPr>
            <p:grpSpPr bwMode="auto">
              <a:xfrm>
                <a:off x="3792" y="1824"/>
                <a:ext cx="360" cy="396"/>
                <a:chOff x="4224" y="1152"/>
                <a:chExt cx="360" cy="396"/>
              </a:xfrm>
            </p:grpSpPr>
            <p:sp>
              <p:nvSpPr>
                <p:cNvPr id="223271" name="Oval 9"/>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3272" name="Text Box 10"/>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grpSp>
          <p:grpSp>
            <p:nvGrpSpPr>
              <p:cNvPr id="6" name="Group 11"/>
              <p:cNvGrpSpPr>
                <a:grpSpLocks/>
              </p:cNvGrpSpPr>
              <p:nvPr/>
            </p:nvGrpSpPr>
            <p:grpSpPr bwMode="auto">
              <a:xfrm>
                <a:off x="3216" y="1824"/>
                <a:ext cx="360" cy="396"/>
                <a:chOff x="4224" y="1152"/>
                <a:chExt cx="360" cy="396"/>
              </a:xfrm>
            </p:grpSpPr>
            <p:sp>
              <p:nvSpPr>
                <p:cNvPr id="223269" name="Oval 1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3270" name="Text Box 1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7" name="Group 14"/>
              <p:cNvGrpSpPr>
                <a:grpSpLocks/>
              </p:cNvGrpSpPr>
              <p:nvPr/>
            </p:nvGrpSpPr>
            <p:grpSpPr bwMode="auto">
              <a:xfrm>
                <a:off x="4368" y="1824"/>
                <a:ext cx="360" cy="396"/>
                <a:chOff x="4224" y="1152"/>
                <a:chExt cx="360" cy="396"/>
              </a:xfrm>
            </p:grpSpPr>
            <p:sp>
              <p:nvSpPr>
                <p:cNvPr id="223267" name="Oval 1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3268" name="Text Box 16"/>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sp>
            <p:nvSpPr>
              <p:cNvPr id="223264" name="Line 17"/>
              <p:cNvSpPr>
                <a:spLocks noChangeShapeType="1"/>
              </p:cNvSpPr>
              <p:nvPr/>
            </p:nvSpPr>
            <p:spPr bwMode="auto">
              <a:xfrm>
                <a:off x="3959" y="1632"/>
                <a:ext cx="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3265" name="Line 18"/>
              <p:cNvSpPr>
                <a:spLocks noChangeShapeType="1"/>
              </p:cNvSpPr>
              <p:nvPr/>
            </p:nvSpPr>
            <p:spPr bwMode="auto">
              <a:xfrm flipH="1">
                <a:off x="3504" y="1584"/>
                <a:ext cx="336" cy="33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3266" name="Line 19"/>
              <p:cNvSpPr>
                <a:spLocks noChangeShapeType="1"/>
              </p:cNvSpPr>
              <p:nvPr/>
            </p:nvSpPr>
            <p:spPr bwMode="auto">
              <a:xfrm>
                <a:off x="4080" y="1584"/>
                <a:ext cx="336" cy="336"/>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8" name="Group 20"/>
            <p:cNvGrpSpPr>
              <a:grpSpLocks/>
            </p:cNvGrpSpPr>
            <p:nvPr/>
          </p:nvGrpSpPr>
          <p:grpSpPr bwMode="auto">
            <a:xfrm>
              <a:off x="2688" y="1104"/>
              <a:ext cx="360" cy="1068"/>
              <a:chOff x="864" y="432"/>
              <a:chExt cx="360" cy="1068"/>
            </a:xfrm>
          </p:grpSpPr>
          <p:grpSp>
            <p:nvGrpSpPr>
              <p:cNvPr id="9" name="Group 21"/>
              <p:cNvGrpSpPr>
                <a:grpSpLocks/>
              </p:cNvGrpSpPr>
              <p:nvPr/>
            </p:nvGrpSpPr>
            <p:grpSpPr bwMode="auto">
              <a:xfrm>
                <a:off x="864" y="1104"/>
                <a:ext cx="360" cy="396"/>
                <a:chOff x="4224" y="1152"/>
                <a:chExt cx="360" cy="396"/>
              </a:xfrm>
            </p:grpSpPr>
            <p:sp>
              <p:nvSpPr>
                <p:cNvPr id="223258" name="Oval 2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3259" name="Text Box 2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10" name="Group 24"/>
              <p:cNvGrpSpPr>
                <a:grpSpLocks/>
              </p:cNvGrpSpPr>
              <p:nvPr/>
            </p:nvGrpSpPr>
            <p:grpSpPr bwMode="auto">
              <a:xfrm>
                <a:off x="864" y="432"/>
                <a:ext cx="360" cy="396"/>
                <a:chOff x="4224" y="1152"/>
                <a:chExt cx="360" cy="396"/>
              </a:xfrm>
            </p:grpSpPr>
            <p:sp>
              <p:nvSpPr>
                <p:cNvPr id="223256" name="Oval 2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3257" name="Text Box 26"/>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23255" name="Line 27"/>
              <p:cNvSpPr>
                <a:spLocks noChangeShapeType="1"/>
              </p:cNvSpPr>
              <p:nvPr/>
            </p:nvSpPr>
            <p:spPr bwMode="auto">
              <a:xfrm>
                <a:off x="1033" y="816"/>
                <a:ext cx="0" cy="336"/>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11" name="Group 43"/>
            <p:cNvGrpSpPr>
              <a:grpSpLocks/>
            </p:cNvGrpSpPr>
            <p:nvPr/>
          </p:nvGrpSpPr>
          <p:grpSpPr bwMode="auto">
            <a:xfrm>
              <a:off x="3552" y="1104"/>
              <a:ext cx="1268" cy="1575"/>
              <a:chOff x="3552" y="1104"/>
              <a:chExt cx="1268" cy="1575"/>
            </a:xfrm>
          </p:grpSpPr>
          <p:sp>
            <p:nvSpPr>
              <p:cNvPr id="223241" name="Oval 29"/>
              <p:cNvSpPr>
                <a:spLocks noChangeArrowheads="1"/>
              </p:cNvSpPr>
              <p:nvPr/>
            </p:nvSpPr>
            <p:spPr bwMode="auto">
              <a:xfrm>
                <a:off x="3936" y="11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3242" name="Text Box 30"/>
              <p:cNvSpPr txBox="1">
                <a:spLocks noChangeArrowheads="1"/>
              </p:cNvSpPr>
              <p:nvPr/>
            </p:nvSpPr>
            <p:spPr bwMode="auto">
              <a:xfrm>
                <a:off x="3938" y="1104"/>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G</a:t>
                </a:r>
              </a:p>
            </p:txBody>
          </p:sp>
          <p:grpSp>
            <p:nvGrpSpPr>
              <p:cNvPr id="12" name="Group 31"/>
              <p:cNvGrpSpPr>
                <a:grpSpLocks/>
              </p:cNvGrpSpPr>
              <p:nvPr/>
            </p:nvGrpSpPr>
            <p:grpSpPr bwMode="auto">
              <a:xfrm>
                <a:off x="4416" y="2283"/>
                <a:ext cx="360" cy="396"/>
                <a:chOff x="4224" y="1152"/>
                <a:chExt cx="360" cy="396"/>
              </a:xfrm>
            </p:grpSpPr>
            <p:sp>
              <p:nvSpPr>
                <p:cNvPr id="223251" name="Oval 3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3252" name="Text Box 3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J</a:t>
                  </a:r>
                </a:p>
              </p:txBody>
            </p:sp>
          </p:grpSp>
          <p:sp>
            <p:nvSpPr>
              <p:cNvPr id="223244" name="Oval 34"/>
              <p:cNvSpPr>
                <a:spLocks noChangeArrowheads="1"/>
              </p:cNvSpPr>
              <p:nvPr/>
            </p:nvSpPr>
            <p:spPr bwMode="auto">
              <a:xfrm>
                <a:off x="3552" y="1659"/>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3245" name="Text Box 35"/>
              <p:cNvSpPr txBox="1">
                <a:spLocks noChangeArrowheads="1"/>
              </p:cNvSpPr>
              <p:nvPr/>
            </p:nvSpPr>
            <p:spPr bwMode="auto">
              <a:xfrm>
                <a:off x="3552" y="1611"/>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H</a:t>
                </a:r>
              </a:p>
            </p:txBody>
          </p:sp>
          <p:sp>
            <p:nvSpPr>
              <p:cNvPr id="223246" name="Oval 36"/>
              <p:cNvSpPr>
                <a:spLocks noChangeArrowheads="1"/>
              </p:cNvSpPr>
              <p:nvPr/>
            </p:nvSpPr>
            <p:spPr bwMode="auto">
              <a:xfrm>
                <a:off x="4416" y="1685"/>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3247" name="Text Box 37"/>
              <p:cNvSpPr txBox="1">
                <a:spLocks noChangeArrowheads="1"/>
              </p:cNvSpPr>
              <p:nvPr/>
            </p:nvSpPr>
            <p:spPr bwMode="auto">
              <a:xfrm>
                <a:off x="4484" y="1637"/>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I</a:t>
                </a:r>
              </a:p>
            </p:txBody>
          </p:sp>
          <p:sp>
            <p:nvSpPr>
              <p:cNvPr id="223248" name="Line 38"/>
              <p:cNvSpPr>
                <a:spLocks noChangeShapeType="1"/>
              </p:cNvSpPr>
              <p:nvPr/>
            </p:nvSpPr>
            <p:spPr bwMode="auto">
              <a:xfrm flipH="1">
                <a:off x="3840" y="1457"/>
                <a:ext cx="174" cy="250"/>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223249" name="Line 39"/>
              <p:cNvSpPr>
                <a:spLocks noChangeShapeType="1"/>
              </p:cNvSpPr>
              <p:nvPr/>
            </p:nvSpPr>
            <p:spPr bwMode="auto">
              <a:xfrm>
                <a:off x="4224" y="1419"/>
                <a:ext cx="244" cy="31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3250" name="Line 40"/>
              <p:cNvSpPr>
                <a:spLocks noChangeShapeType="1"/>
              </p:cNvSpPr>
              <p:nvPr/>
            </p:nvSpPr>
            <p:spPr bwMode="auto">
              <a:xfrm>
                <a:off x="4582" y="2043"/>
                <a:ext cx="0" cy="288"/>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sp>
        <p:nvSpPr>
          <p:cNvPr id="1581097" name="Text Box 41"/>
          <p:cNvSpPr txBox="1">
            <a:spLocks noChangeArrowheads="1"/>
          </p:cNvSpPr>
          <p:nvPr/>
        </p:nvSpPr>
        <p:spPr bwMode="auto">
          <a:xfrm>
            <a:off x="914400" y="4800600"/>
            <a:ext cx="6248400" cy="57943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defRPr/>
            </a:pPr>
            <a:endParaRPr kumimoji="1" lang="zh-CN" altLang="zh-CN" sz="3200" b="1">
              <a:effectLst>
                <a:outerShdw blurRad="38100" dist="38100" dir="2700000" algn="tl">
                  <a:srgbClr val="C0C0C0"/>
                </a:outerShdw>
              </a:effectLst>
              <a:latin typeface="Times New Roman" pitchFamily="18" charset="0"/>
              <a:ea typeface="幼圆" pitchFamily="49" charset="-122"/>
            </a:endParaRPr>
          </a:p>
        </p:txBody>
      </p:sp>
      <p:sp>
        <p:nvSpPr>
          <p:cNvPr id="223237" name="Text Box 42"/>
          <p:cNvSpPr txBox="1">
            <a:spLocks noChangeArrowheads="1"/>
          </p:cNvSpPr>
          <p:nvPr/>
        </p:nvSpPr>
        <p:spPr bwMode="auto">
          <a:xfrm>
            <a:off x="827088" y="4400550"/>
            <a:ext cx="7010400" cy="161607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4000" b="1">
                <a:latin typeface="Times New Roman" pitchFamily="18" charset="0"/>
              </a:rPr>
              <a:t>森林的先根遍历序列：</a:t>
            </a:r>
          </a:p>
          <a:p>
            <a:pPr eaLnBrk="1" hangingPunct="1">
              <a:spcBef>
                <a:spcPct val="50000"/>
              </a:spcBef>
            </a:pPr>
            <a:r>
              <a:rPr kumimoji="1" lang="zh-CN" altLang="en-US" sz="4000" b="1">
                <a:latin typeface="Times New Roman" pitchFamily="18" charset="0"/>
              </a:rPr>
              <a:t>                </a:t>
            </a:r>
            <a:r>
              <a:rPr kumimoji="1" lang="en-US" altLang="zh-CN" sz="4000" b="1">
                <a:latin typeface="Times New Roman" pitchFamily="18" charset="0"/>
              </a:rPr>
              <a:t>A B C D E F G H I J </a:t>
            </a:r>
          </a:p>
        </p:txBody>
      </p:sp>
    </p:spTree>
  </p:cSld>
  <p:clrMapOvr>
    <a:masterClrMapping/>
  </p:clrMapOvr>
  <p:transition>
    <p:zoom/>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body" idx="1"/>
          </p:nvPr>
        </p:nvSpPr>
        <p:spPr>
          <a:xfrm>
            <a:off x="468313" y="5013325"/>
            <a:ext cx="6659562" cy="1260475"/>
          </a:xfrm>
        </p:spPr>
        <p:txBody>
          <a:bodyPr/>
          <a:lstStyle/>
          <a:p>
            <a:pPr>
              <a:lnSpc>
                <a:spcPct val="90000"/>
              </a:lnSpc>
              <a:buFont typeface="Monotype Sorts" pitchFamily="2" charset="2"/>
              <a:buNone/>
            </a:pPr>
            <a:r>
              <a:rPr lang="zh-CN" altLang="en-US" sz="3200" smtClean="0"/>
              <a:t>森林所对应二叉树的先根序列：</a:t>
            </a:r>
          </a:p>
          <a:p>
            <a:pPr>
              <a:lnSpc>
                <a:spcPct val="90000"/>
              </a:lnSpc>
              <a:spcBef>
                <a:spcPct val="50000"/>
              </a:spcBef>
              <a:buClrTx/>
              <a:buSzTx/>
              <a:buFontTx/>
              <a:buNone/>
            </a:pPr>
            <a:r>
              <a:rPr lang="en-US" altLang="zh-CN" sz="3200" smtClean="0"/>
              <a:t>A B C D E F G H I J</a:t>
            </a:r>
            <a:r>
              <a:rPr lang="en-US" altLang="zh-CN" sz="3200" b="0" smtClean="0"/>
              <a:t> </a:t>
            </a:r>
          </a:p>
        </p:txBody>
      </p:sp>
      <p:grpSp>
        <p:nvGrpSpPr>
          <p:cNvPr id="2" name="Group 49"/>
          <p:cNvGrpSpPr>
            <a:grpSpLocks/>
          </p:cNvGrpSpPr>
          <p:nvPr/>
        </p:nvGrpSpPr>
        <p:grpSpPr bwMode="auto">
          <a:xfrm>
            <a:off x="3240088" y="404813"/>
            <a:ext cx="3582987" cy="4373562"/>
            <a:chOff x="2132" y="550"/>
            <a:chExt cx="2257" cy="2755"/>
          </a:xfrm>
        </p:grpSpPr>
        <p:sp>
          <p:nvSpPr>
            <p:cNvPr id="224260" name="Text Box 6"/>
            <p:cNvSpPr txBox="1">
              <a:spLocks noChangeArrowheads="1"/>
            </p:cNvSpPr>
            <p:nvPr/>
          </p:nvSpPr>
          <p:spPr bwMode="auto">
            <a:xfrm>
              <a:off x="2209" y="2621"/>
              <a:ext cx="105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3200" b="1">
                  <a:latin typeface="Times New Roman" pitchFamily="18" charset="0"/>
                  <a:ea typeface="幼圆" pitchFamily="49" charset="-122"/>
                </a:rPr>
                <a:t>二叉树</a:t>
              </a:r>
            </a:p>
          </p:txBody>
        </p:sp>
        <p:grpSp>
          <p:nvGrpSpPr>
            <p:cNvPr id="3" name="Group 9"/>
            <p:cNvGrpSpPr>
              <a:grpSpLocks/>
            </p:cNvGrpSpPr>
            <p:nvPr/>
          </p:nvGrpSpPr>
          <p:grpSpPr bwMode="auto">
            <a:xfrm>
              <a:off x="3937" y="1517"/>
              <a:ext cx="338" cy="365"/>
              <a:chOff x="4320" y="576"/>
              <a:chExt cx="338" cy="365"/>
            </a:xfrm>
          </p:grpSpPr>
          <p:sp>
            <p:nvSpPr>
              <p:cNvPr id="224297" name="Oval 10"/>
              <p:cNvSpPr>
                <a:spLocks noChangeArrowheads="1"/>
              </p:cNvSpPr>
              <p:nvPr/>
            </p:nvSpPr>
            <p:spPr bwMode="auto">
              <a:xfrm>
                <a:off x="4320" y="603"/>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4298" name="Text Box 11"/>
              <p:cNvSpPr txBox="1">
                <a:spLocks noChangeArrowheads="1"/>
              </p:cNvSpPr>
              <p:nvPr/>
            </p:nvSpPr>
            <p:spPr bwMode="auto">
              <a:xfrm>
                <a:off x="4322" y="576"/>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G</a:t>
                </a:r>
              </a:p>
            </p:txBody>
          </p:sp>
        </p:grpSp>
        <p:grpSp>
          <p:nvGrpSpPr>
            <p:cNvPr id="4" name="Group 12"/>
            <p:cNvGrpSpPr>
              <a:grpSpLocks/>
            </p:cNvGrpSpPr>
            <p:nvPr/>
          </p:nvGrpSpPr>
          <p:grpSpPr bwMode="auto">
            <a:xfrm>
              <a:off x="3649" y="2909"/>
              <a:ext cx="360" cy="396"/>
              <a:chOff x="4224" y="1152"/>
              <a:chExt cx="360" cy="396"/>
            </a:xfrm>
          </p:grpSpPr>
          <p:sp>
            <p:nvSpPr>
              <p:cNvPr id="224295" name="Oval 13"/>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4296" name="Text Box 14"/>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J</a:t>
                </a:r>
              </a:p>
            </p:txBody>
          </p:sp>
        </p:grpSp>
        <p:grpSp>
          <p:nvGrpSpPr>
            <p:cNvPr id="5" name="Group 15"/>
            <p:cNvGrpSpPr>
              <a:grpSpLocks/>
            </p:cNvGrpSpPr>
            <p:nvPr/>
          </p:nvGrpSpPr>
          <p:grpSpPr bwMode="auto">
            <a:xfrm>
              <a:off x="3553" y="2024"/>
              <a:ext cx="336" cy="396"/>
              <a:chOff x="3936" y="1083"/>
              <a:chExt cx="336" cy="396"/>
            </a:xfrm>
          </p:grpSpPr>
          <p:sp>
            <p:nvSpPr>
              <p:cNvPr id="224293" name="Oval 16"/>
              <p:cNvSpPr>
                <a:spLocks noChangeArrowheads="1"/>
              </p:cNvSpPr>
              <p:nvPr/>
            </p:nvSpPr>
            <p:spPr bwMode="auto">
              <a:xfrm>
                <a:off x="3936" y="11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4294" name="Text Box 17"/>
              <p:cNvSpPr txBox="1">
                <a:spLocks noChangeArrowheads="1"/>
              </p:cNvSpPr>
              <p:nvPr/>
            </p:nvSpPr>
            <p:spPr bwMode="auto">
              <a:xfrm>
                <a:off x="3936" y="1083"/>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H</a:t>
                </a:r>
              </a:p>
            </p:txBody>
          </p:sp>
        </p:grpSp>
        <p:grpSp>
          <p:nvGrpSpPr>
            <p:cNvPr id="6" name="Group 18"/>
            <p:cNvGrpSpPr>
              <a:grpSpLocks/>
            </p:cNvGrpSpPr>
            <p:nvPr/>
          </p:nvGrpSpPr>
          <p:grpSpPr bwMode="auto">
            <a:xfrm>
              <a:off x="3985" y="2429"/>
              <a:ext cx="404" cy="396"/>
              <a:chOff x="4348" y="1584"/>
              <a:chExt cx="404" cy="396"/>
            </a:xfrm>
          </p:grpSpPr>
          <p:sp>
            <p:nvSpPr>
              <p:cNvPr id="224291" name="Oval 19"/>
              <p:cNvSpPr>
                <a:spLocks noChangeArrowheads="1"/>
              </p:cNvSpPr>
              <p:nvPr/>
            </p:nvSpPr>
            <p:spPr bwMode="auto">
              <a:xfrm>
                <a:off x="4348" y="1632"/>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4292" name="Text Box 20"/>
              <p:cNvSpPr txBox="1">
                <a:spLocks noChangeArrowheads="1"/>
              </p:cNvSpPr>
              <p:nvPr/>
            </p:nvSpPr>
            <p:spPr bwMode="auto">
              <a:xfrm>
                <a:off x="4416" y="1584"/>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I</a:t>
                </a:r>
              </a:p>
            </p:txBody>
          </p:sp>
        </p:grpSp>
        <p:sp>
          <p:nvSpPr>
            <p:cNvPr id="224265" name="Line 21"/>
            <p:cNvSpPr>
              <a:spLocks noChangeShapeType="1"/>
            </p:cNvSpPr>
            <p:nvPr/>
          </p:nvSpPr>
          <p:spPr bwMode="auto">
            <a:xfrm flipH="1">
              <a:off x="3841" y="1865"/>
              <a:ext cx="173" cy="255"/>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224266" name="Line 22"/>
            <p:cNvSpPr>
              <a:spLocks noChangeShapeType="1"/>
            </p:cNvSpPr>
            <p:nvPr/>
          </p:nvSpPr>
          <p:spPr bwMode="auto">
            <a:xfrm>
              <a:off x="3697" y="1325"/>
              <a:ext cx="294" cy="268"/>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4267" name="Line 23"/>
            <p:cNvSpPr>
              <a:spLocks noChangeShapeType="1"/>
            </p:cNvSpPr>
            <p:nvPr/>
          </p:nvSpPr>
          <p:spPr bwMode="auto">
            <a:xfrm>
              <a:off x="3855" y="2341"/>
              <a:ext cx="178" cy="184"/>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4268" name="Line 24"/>
            <p:cNvSpPr>
              <a:spLocks noChangeShapeType="1"/>
            </p:cNvSpPr>
            <p:nvPr/>
          </p:nvSpPr>
          <p:spPr bwMode="auto">
            <a:xfrm flipH="1">
              <a:off x="3937" y="2813"/>
              <a:ext cx="144" cy="192"/>
            </a:xfrm>
            <a:prstGeom prst="line">
              <a:avLst/>
            </a:prstGeom>
            <a:noFill/>
            <a:ln w="31750" cap="sq">
              <a:solidFill>
                <a:srgbClr val="006666"/>
              </a:solidFill>
              <a:round/>
              <a:headEnd type="none" w="sm" len="sm"/>
              <a:tailEnd type="none" w="med" len="lg"/>
            </a:ln>
          </p:spPr>
          <p:txBody>
            <a:bodyPr wrap="none"/>
            <a:lstStyle/>
            <a:p>
              <a:endParaRPr lang="zh-CN" altLang="en-US"/>
            </a:p>
          </p:txBody>
        </p:sp>
        <p:grpSp>
          <p:nvGrpSpPr>
            <p:cNvPr id="7" name="Group 26"/>
            <p:cNvGrpSpPr>
              <a:grpSpLocks/>
            </p:cNvGrpSpPr>
            <p:nvPr/>
          </p:nvGrpSpPr>
          <p:grpSpPr bwMode="auto">
            <a:xfrm>
              <a:off x="3121" y="1469"/>
              <a:ext cx="360" cy="396"/>
              <a:chOff x="4224" y="1152"/>
              <a:chExt cx="360" cy="396"/>
            </a:xfrm>
          </p:grpSpPr>
          <p:sp>
            <p:nvSpPr>
              <p:cNvPr id="224289" name="Oval 2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4290" name="Text Box 28"/>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8" name="Group 29"/>
            <p:cNvGrpSpPr>
              <a:grpSpLocks/>
            </p:cNvGrpSpPr>
            <p:nvPr/>
          </p:nvGrpSpPr>
          <p:grpSpPr bwMode="auto">
            <a:xfrm>
              <a:off x="3409" y="989"/>
              <a:ext cx="360" cy="396"/>
              <a:chOff x="4224" y="1152"/>
              <a:chExt cx="360" cy="396"/>
            </a:xfrm>
          </p:grpSpPr>
          <p:sp>
            <p:nvSpPr>
              <p:cNvPr id="224287" name="Oval 30"/>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4288" name="Text Box 31"/>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24271" name="Line 32"/>
            <p:cNvSpPr>
              <a:spLocks noChangeShapeType="1"/>
            </p:cNvSpPr>
            <p:nvPr/>
          </p:nvSpPr>
          <p:spPr bwMode="auto">
            <a:xfrm flipH="1">
              <a:off x="3361" y="1373"/>
              <a:ext cx="144" cy="144"/>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4272" name="Line 33"/>
            <p:cNvSpPr>
              <a:spLocks noChangeShapeType="1"/>
            </p:cNvSpPr>
            <p:nvPr/>
          </p:nvSpPr>
          <p:spPr bwMode="auto">
            <a:xfrm>
              <a:off x="3073" y="845"/>
              <a:ext cx="351" cy="272"/>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4273" name="Oval 35"/>
            <p:cNvSpPr>
              <a:spLocks noChangeArrowheads="1"/>
            </p:cNvSpPr>
            <p:nvPr/>
          </p:nvSpPr>
          <p:spPr bwMode="auto">
            <a:xfrm>
              <a:off x="2732" y="598"/>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4274" name="Text Box 36"/>
            <p:cNvSpPr txBox="1">
              <a:spLocks noChangeArrowheads="1"/>
            </p:cNvSpPr>
            <p:nvPr/>
          </p:nvSpPr>
          <p:spPr bwMode="auto">
            <a:xfrm>
              <a:off x="2756" y="550"/>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nvGrpSpPr>
            <p:cNvPr id="9" name="Group 37"/>
            <p:cNvGrpSpPr>
              <a:grpSpLocks/>
            </p:cNvGrpSpPr>
            <p:nvPr/>
          </p:nvGrpSpPr>
          <p:grpSpPr bwMode="auto">
            <a:xfrm>
              <a:off x="2468" y="1462"/>
              <a:ext cx="360" cy="396"/>
              <a:chOff x="4224" y="1152"/>
              <a:chExt cx="360" cy="396"/>
            </a:xfrm>
          </p:grpSpPr>
          <p:sp>
            <p:nvSpPr>
              <p:cNvPr id="224285" name="Oval 3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4286" name="Text Box 39"/>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grpSp>
        <p:grpSp>
          <p:nvGrpSpPr>
            <p:cNvPr id="10" name="Group 40"/>
            <p:cNvGrpSpPr>
              <a:grpSpLocks/>
            </p:cNvGrpSpPr>
            <p:nvPr/>
          </p:nvGrpSpPr>
          <p:grpSpPr bwMode="auto">
            <a:xfrm>
              <a:off x="2132" y="982"/>
              <a:ext cx="360" cy="396"/>
              <a:chOff x="4224" y="1152"/>
              <a:chExt cx="360" cy="396"/>
            </a:xfrm>
          </p:grpSpPr>
          <p:sp>
            <p:nvSpPr>
              <p:cNvPr id="224283" name="Oval 4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4284" name="Text Box 42"/>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11" name="Group 43"/>
            <p:cNvGrpSpPr>
              <a:grpSpLocks/>
            </p:cNvGrpSpPr>
            <p:nvPr/>
          </p:nvGrpSpPr>
          <p:grpSpPr bwMode="auto">
            <a:xfrm>
              <a:off x="2852" y="1990"/>
              <a:ext cx="360" cy="396"/>
              <a:chOff x="4224" y="1152"/>
              <a:chExt cx="360" cy="396"/>
            </a:xfrm>
          </p:grpSpPr>
          <p:sp>
            <p:nvSpPr>
              <p:cNvPr id="224281" name="Oval 4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4282" name="Text Box 45"/>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sp>
          <p:nvSpPr>
            <p:cNvPr id="224278" name="Line 46"/>
            <p:cNvSpPr>
              <a:spLocks noChangeShapeType="1"/>
            </p:cNvSpPr>
            <p:nvPr/>
          </p:nvSpPr>
          <p:spPr bwMode="auto">
            <a:xfrm flipH="1">
              <a:off x="2449" y="886"/>
              <a:ext cx="307" cy="208"/>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4279" name="Line 47"/>
            <p:cNvSpPr>
              <a:spLocks noChangeShapeType="1"/>
            </p:cNvSpPr>
            <p:nvPr/>
          </p:nvSpPr>
          <p:spPr bwMode="auto">
            <a:xfrm>
              <a:off x="2756" y="1798"/>
              <a:ext cx="24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4280" name="Line 48"/>
            <p:cNvSpPr>
              <a:spLocks noChangeShapeType="1"/>
            </p:cNvSpPr>
            <p:nvPr/>
          </p:nvSpPr>
          <p:spPr bwMode="auto">
            <a:xfrm>
              <a:off x="2381" y="1344"/>
              <a:ext cx="159" cy="204"/>
            </a:xfrm>
            <a:prstGeom prst="line">
              <a:avLst/>
            </a:prstGeom>
            <a:noFill/>
            <a:ln w="31750" cap="sq">
              <a:solidFill>
                <a:srgbClr val="006666"/>
              </a:solidFill>
              <a:round/>
              <a:headEnd type="none" w="sm" len="sm"/>
              <a:tailEnd type="none" w="med" len="lg"/>
            </a:ln>
          </p:spPr>
          <p:txBody>
            <a:bodyPr wrap="none"/>
            <a:lstStyle/>
            <a:p>
              <a:endParaRPr lang="zh-CN" altLang="en-US"/>
            </a:p>
          </p:txBody>
        </p:sp>
      </p:grpSp>
    </p:spTree>
  </p:cSld>
  <p:clrMapOvr>
    <a:masterClrMapping/>
  </p:clrMapOvr>
  <p:transition>
    <p:strips dir="ru"/>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body" idx="1"/>
          </p:nvPr>
        </p:nvSpPr>
        <p:spPr>
          <a:xfrm>
            <a:off x="71438" y="728663"/>
            <a:ext cx="9001125" cy="3455987"/>
          </a:xfrm>
        </p:spPr>
        <p:txBody>
          <a:bodyPr/>
          <a:lstStyle/>
          <a:p>
            <a:pPr>
              <a:buFont typeface="Monotype Sorts" pitchFamily="2" charset="2"/>
              <a:buNone/>
            </a:pPr>
            <a:r>
              <a:rPr lang="en-US" altLang="zh-CN" b="0" smtClean="0"/>
              <a:t>         </a:t>
            </a:r>
          </a:p>
          <a:p>
            <a:pPr>
              <a:buFont typeface="Monotype Sorts" pitchFamily="2" charset="2"/>
              <a:buNone/>
            </a:pPr>
            <a:r>
              <a:rPr lang="en-US" altLang="zh-CN" sz="3600" b="0" smtClean="0">
                <a:solidFill>
                  <a:srgbClr val="CC0000"/>
                </a:solidFill>
              </a:rPr>
              <a:t>  </a:t>
            </a:r>
            <a:r>
              <a:rPr lang="zh-CN" altLang="en-US" sz="3600" smtClean="0">
                <a:solidFill>
                  <a:srgbClr val="CC0000"/>
                </a:solidFill>
              </a:rPr>
              <a:t>后根遍历</a:t>
            </a:r>
            <a:r>
              <a:rPr lang="zh-CN" altLang="en-US" sz="3600" smtClean="0"/>
              <a:t>森林：</a:t>
            </a:r>
          </a:p>
          <a:p>
            <a:pPr>
              <a:buFont typeface="Monotype Sorts" pitchFamily="2" charset="2"/>
              <a:buNone/>
            </a:pPr>
            <a:r>
              <a:rPr lang="zh-CN" altLang="en-US" sz="3600" smtClean="0">
                <a:solidFill>
                  <a:srgbClr val="0000CC"/>
                </a:solidFill>
              </a:rPr>
              <a:t>  </a:t>
            </a:r>
            <a:r>
              <a:rPr lang="zh-CN" altLang="en-US" sz="3600" smtClean="0"/>
              <a:t>① 后根遍历第一棵树的诸子树（森林） ； </a:t>
            </a:r>
          </a:p>
          <a:p>
            <a:pPr>
              <a:buFont typeface="Monotype Sorts" pitchFamily="2" charset="2"/>
              <a:buNone/>
            </a:pPr>
            <a:r>
              <a:rPr lang="zh-CN" altLang="en-US" sz="3600" smtClean="0"/>
              <a:t>  ② 访问森林中第一棵树的根结点；  </a:t>
            </a:r>
          </a:p>
          <a:p>
            <a:pPr>
              <a:buFont typeface="Monotype Sorts" pitchFamily="2" charset="2"/>
              <a:buNone/>
            </a:pPr>
            <a:r>
              <a:rPr lang="zh-CN" altLang="en-US" sz="3600" smtClean="0"/>
              <a:t>  ③ 后根遍历其余的诸树（森林）。</a:t>
            </a:r>
          </a:p>
        </p:txBody>
      </p:sp>
    </p:spTree>
  </p:cSld>
  <p:clrMapOvr>
    <a:masterClrMapping/>
  </p:clrMapOvr>
  <p:transition>
    <p:wipe dir="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431800" y="944563"/>
            <a:ext cx="8316913" cy="5221287"/>
          </a:xfrm>
        </p:spPr>
        <p:txBody>
          <a:bodyPr/>
          <a:lstStyle/>
          <a:p>
            <a:pPr>
              <a:buFont typeface="Monotype Sorts" pitchFamily="2" charset="2"/>
              <a:buNone/>
            </a:pPr>
            <a:r>
              <a:rPr lang="en-US" altLang="zh-CN" smtClean="0"/>
              <a:t>  </a:t>
            </a:r>
            <a:r>
              <a:rPr lang="en-US" altLang="zh-CN" smtClean="0">
                <a:latin typeface="宋体" pitchFamily="2" charset="-122"/>
              </a:rPr>
              <a:t>[</a:t>
            </a:r>
            <a:r>
              <a:rPr lang="zh-CN" altLang="en-US" smtClean="0">
                <a:latin typeface="宋体" pitchFamily="2" charset="-122"/>
              </a:rPr>
              <a:t>例</a:t>
            </a:r>
            <a:r>
              <a:rPr lang="en-US" altLang="zh-CN" smtClean="0">
                <a:latin typeface="宋体" pitchFamily="2" charset="-122"/>
              </a:rPr>
              <a:t>]</a:t>
            </a:r>
          </a:p>
          <a:p>
            <a:pPr>
              <a:buFont typeface="Monotype Sorts" pitchFamily="2" charset="2"/>
              <a:buNone/>
            </a:pPr>
            <a:r>
              <a:rPr lang="en-US" altLang="zh-CN" b="0" smtClean="0">
                <a:latin typeface="幼圆" pitchFamily="49" charset="-122"/>
                <a:ea typeface="幼圆" pitchFamily="49" charset="-122"/>
              </a:rPr>
              <a:t>         </a:t>
            </a:r>
          </a:p>
        </p:txBody>
      </p:sp>
      <p:grpSp>
        <p:nvGrpSpPr>
          <p:cNvPr id="2" name="Group 43"/>
          <p:cNvGrpSpPr>
            <a:grpSpLocks/>
          </p:cNvGrpSpPr>
          <p:nvPr/>
        </p:nvGrpSpPr>
        <p:grpSpPr bwMode="auto">
          <a:xfrm>
            <a:off x="1066800" y="1752600"/>
            <a:ext cx="6584950" cy="2500313"/>
            <a:chOff x="672" y="1104"/>
            <a:chExt cx="4148" cy="1575"/>
          </a:xfrm>
        </p:grpSpPr>
        <p:grpSp>
          <p:nvGrpSpPr>
            <p:cNvPr id="3" name="Group 5"/>
            <p:cNvGrpSpPr>
              <a:grpSpLocks/>
            </p:cNvGrpSpPr>
            <p:nvPr/>
          </p:nvGrpSpPr>
          <p:grpSpPr bwMode="auto">
            <a:xfrm>
              <a:off x="1248" y="1104"/>
              <a:ext cx="360" cy="384"/>
              <a:chOff x="4224" y="1152"/>
              <a:chExt cx="360" cy="384"/>
            </a:xfrm>
          </p:grpSpPr>
          <p:sp>
            <p:nvSpPr>
              <p:cNvPr id="226341" name="Oval 6"/>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6342" name="Text Box 7"/>
              <p:cNvSpPr txBox="1">
                <a:spLocks noChangeArrowheads="1"/>
              </p:cNvSpPr>
              <p:nvPr/>
            </p:nvSpPr>
            <p:spPr bwMode="auto">
              <a:xfrm>
                <a:off x="4248" y="1152"/>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4" name="Group 8"/>
            <p:cNvGrpSpPr>
              <a:grpSpLocks/>
            </p:cNvGrpSpPr>
            <p:nvPr/>
          </p:nvGrpSpPr>
          <p:grpSpPr bwMode="auto">
            <a:xfrm>
              <a:off x="1248" y="1680"/>
              <a:ext cx="360" cy="396"/>
              <a:chOff x="4224" y="1152"/>
              <a:chExt cx="360" cy="396"/>
            </a:xfrm>
          </p:grpSpPr>
          <p:sp>
            <p:nvSpPr>
              <p:cNvPr id="226339" name="Oval 9"/>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6340" name="Text Box 10"/>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grpSp>
        <p:grpSp>
          <p:nvGrpSpPr>
            <p:cNvPr id="5" name="Group 11"/>
            <p:cNvGrpSpPr>
              <a:grpSpLocks/>
            </p:cNvGrpSpPr>
            <p:nvPr/>
          </p:nvGrpSpPr>
          <p:grpSpPr bwMode="auto">
            <a:xfrm>
              <a:off x="672" y="1680"/>
              <a:ext cx="360" cy="396"/>
              <a:chOff x="4224" y="1152"/>
              <a:chExt cx="360" cy="396"/>
            </a:xfrm>
          </p:grpSpPr>
          <p:sp>
            <p:nvSpPr>
              <p:cNvPr id="226337" name="Oval 1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6338" name="Text Box 1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6" name="Group 14"/>
            <p:cNvGrpSpPr>
              <a:grpSpLocks/>
            </p:cNvGrpSpPr>
            <p:nvPr/>
          </p:nvGrpSpPr>
          <p:grpSpPr bwMode="auto">
            <a:xfrm>
              <a:off x="1824" y="1680"/>
              <a:ext cx="360" cy="396"/>
              <a:chOff x="4224" y="1152"/>
              <a:chExt cx="360" cy="396"/>
            </a:xfrm>
          </p:grpSpPr>
          <p:sp>
            <p:nvSpPr>
              <p:cNvPr id="226335" name="Oval 1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6336" name="Text Box 16"/>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sp>
          <p:nvSpPr>
            <p:cNvPr id="226314" name="Line 17"/>
            <p:cNvSpPr>
              <a:spLocks noChangeShapeType="1"/>
            </p:cNvSpPr>
            <p:nvPr/>
          </p:nvSpPr>
          <p:spPr bwMode="auto">
            <a:xfrm>
              <a:off x="1415" y="1488"/>
              <a:ext cx="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6315" name="Line 18"/>
            <p:cNvSpPr>
              <a:spLocks noChangeShapeType="1"/>
            </p:cNvSpPr>
            <p:nvPr/>
          </p:nvSpPr>
          <p:spPr bwMode="auto">
            <a:xfrm flipH="1">
              <a:off x="960" y="1440"/>
              <a:ext cx="336" cy="33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6316" name="Line 19"/>
            <p:cNvSpPr>
              <a:spLocks noChangeShapeType="1"/>
            </p:cNvSpPr>
            <p:nvPr/>
          </p:nvSpPr>
          <p:spPr bwMode="auto">
            <a:xfrm>
              <a:off x="1536" y="1440"/>
              <a:ext cx="336" cy="336"/>
            </a:xfrm>
            <a:prstGeom prst="line">
              <a:avLst/>
            </a:prstGeom>
            <a:noFill/>
            <a:ln w="31750" cap="sq">
              <a:solidFill>
                <a:srgbClr val="006666"/>
              </a:solidFill>
              <a:round/>
              <a:headEnd type="none" w="sm" len="sm"/>
              <a:tailEnd type="none" w="med" len="lg"/>
            </a:ln>
          </p:spPr>
          <p:txBody>
            <a:bodyPr wrap="none"/>
            <a:lstStyle/>
            <a:p>
              <a:endParaRPr lang="zh-CN" altLang="en-US"/>
            </a:p>
          </p:txBody>
        </p:sp>
        <p:grpSp>
          <p:nvGrpSpPr>
            <p:cNvPr id="7" name="Group 21"/>
            <p:cNvGrpSpPr>
              <a:grpSpLocks/>
            </p:cNvGrpSpPr>
            <p:nvPr/>
          </p:nvGrpSpPr>
          <p:grpSpPr bwMode="auto">
            <a:xfrm>
              <a:off x="2688" y="1776"/>
              <a:ext cx="360" cy="396"/>
              <a:chOff x="4224" y="1152"/>
              <a:chExt cx="360" cy="396"/>
            </a:xfrm>
          </p:grpSpPr>
          <p:sp>
            <p:nvSpPr>
              <p:cNvPr id="226333" name="Oval 2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6334" name="Text Box 2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8" name="Group 24"/>
            <p:cNvGrpSpPr>
              <a:grpSpLocks/>
            </p:cNvGrpSpPr>
            <p:nvPr/>
          </p:nvGrpSpPr>
          <p:grpSpPr bwMode="auto">
            <a:xfrm>
              <a:off x="2688" y="1104"/>
              <a:ext cx="360" cy="396"/>
              <a:chOff x="4224" y="1152"/>
              <a:chExt cx="360" cy="396"/>
            </a:xfrm>
          </p:grpSpPr>
          <p:sp>
            <p:nvSpPr>
              <p:cNvPr id="226331" name="Oval 2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6332" name="Text Box 26"/>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26319" name="Line 27"/>
            <p:cNvSpPr>
              <a:spLocks noChangeShapeType="1"/>
            </p:cNvSpPr>
            <p:nvPr/>
          </p:nvSpPr>
          <p:spPr bwMode="auto">
            <a:xfrm>
              <a:off x="2857" y="1488"/>
              <a:ext cx="0" cy="33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6320" name="Oval 29"/>
            <p:cNvSpPr>
              <a:spLocks noChangeArrowheads="1"/>
            </p:cNvSpPr>
            <p:nvPr/>
          </p:nvSpPr>
          <p:spPr bwMode="auto">
            <a:xfrm>
              <a:off x="3936" y="11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6321" name="Text Box 30"/>
            <p:cNvSpPr txBox="1">
              <a:spLocks noChangeArrowheads="1"/>
            </p:cNvSpPr>
            <p:nvPr/>
          </p:nvSpPr>
          <p:spPr bwMode="auto">
            <a:xfrm>
              <a:off x="3938" y="1104"/>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G</a:t>
              </a:r>
            </a:p>
          </p:txBody>
        </p:sp>
        <p:sp>
          <p:nvSpPr>
            <p:cNvPr id="226322" name="Oval 32"/>
            <p:cNvSpPr>
              <a:spLocks noChangeArrowheads="1"/>
            </p:cNvSpPr>
            <p:nvPr/>
          </p:nvSpPr>
          <p:spPr bwMode="auto">
            <a:xfrm>
              <a:off x="4416" y="23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6323" name="Text Box 33"/>
            <p:cNvSpPr txBox="1">
              <a:spLocks noChangeArrowheads="1"/>
            </p:cNvSpPr>
            <p:nvPr/>
          </p:nvSpPr>
          <p:spPr bwMode="auto">
            <a:xfrm>
              <a:off x="4440" y="2283"/>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J</a:t>
              </a:r>
            </a:p>
          </p:txBody>
        </p:sp>
        <p:sp>
          <p:nvSpPr>
            <p:cNvPr id="226324" name="Oval 34"/>
            <p:cNvSpPr>
              <a:spLocks noChangeArrowheads="1"/>
            </p:cNvSpPr>
            <p:nvPr/>
          </p:nvSpPr>
          <p:spPr bwMode="auto">
            <a:xfrm>
              <a:off x="3552" y="1659"/>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6325" name="Text Box 35"/>
            <p:cNvSpPr txBox="1">
              <a:spLocks noChangeArrowheads="1"/>
            </p:cNvSpPr>
            <p:nvPr/>
          </p:nvSpPr>
          <p:spPr bwMode="auto">
            <a:xfrm>
              <a:off x="3552" y="1611"/>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H</a:t>
              </a:r>
            </a:p>
          </p:txBody>
        </p:sp>
        <p:sp>
          <p:nvSpPr>
            <p:cNvPr id="226326" name="Oval 36"/>
            <p:cNvSpPr>
              <a:spLocks noChangeArrowheads="1"/>
            </p:cNvSpPr>
            <p:nvPr/>
          </p:nvSpPr>
          <p:spPr bwMode="auto">
            <a:xfrm>
              <a:off x="4416" y="1685"/>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6327" name="Text Box 37"/>
            <p:cNvSpPr txBox="1">
              <a:spLocks noChangeArrowheads="1"/>
            </p:cNvSpPr>
            <p:nvPr/>
          </p:nvSpPr>
          <p:spPr bwMode="auto">
            <a:xfrm>
              <a:off x="4484" y="1637"/>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I</a:t>
              </a:r>
            </a:p>
          </p:txBody>
        </p:sp>
        <p:sp>
          <p:nvSpPr>
            <p:cNvPr id="226328" name="Line 38"/>
            <p:cNvSpPr>
              <a:spLocks noChangeShapeType="1"/>
            </p:cNvSpPr>
            <p:nvPr/>
          </p:nvSpPr>
          <p:spPr bwMode="auto">
            <a:xfrm flipH="1">
              <a:off x="3840" y="1434"/>
              <a:ext cx="174" cy="273"/>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226329" name="Line 39"/>
            <p:cNvSpPr>
              <a:spLocks noChangeShapeType="1"/>
            </p:cNvSpPr>
            <p:nvPr/>
          </p:nvSpPr>
          <p:spPr bwMode="auto">
            <a:xfrm>
              <a:off x="4224" y="1419"/>
              <a:ext cx="244" cy="31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6330" name="Line 40"/>
            <p:cNvSpPr>
              <a:spLocks noChangeShapeType="1"/>
            </p:cNvSpPr>
            <p:nvPr/>
          </p:nvSpPr>
          <p:spPr bwMode="auto">
            <a:xfrm>
              <a:off x="4582" y="2043"/>
              <a:ext cx="0" cy="288"/>
            </a:xfrm>
            <a:prstGeom prst="line">
              <a:avLst/>
            </a:prstGeom>
            <a:noFill/>
            <a:ln w="31750" cap="sq">
              <a:solidFill>
                <a:srgbClr val="006666"/>
              </a:solidFill>
              <a:round/>
              <a:headEnd type="none" w="sm" len="sm"/>
              <a:tailEnd type="none" w="med" len="lg"/>
            </a:ln>
          </p:spPr>
          <p:txBody>
            <a:bodyPr wrap="none"/>
            <a:lstStyle/>
            <a:p>
              <a:endParaRPr lang="zh-CN" altLang="en-US"/>
            </a:p>
          </p:txBody>
        </p:sp>
      </p:grpSp>
      <p:sp>
        <p:nvSpPr>
          <p:cNvPr id="1584169" name="Text Box 41"/>
          <p:cNvSpPr txBox="1">
            <a:spLocks noChangeArrowheads="1"/>
          </p:cNvSpPr>
          <p:nvPr/>
        </p:nvSpPr>
        <p:spPr bwMode="auto">
          <a:xfrm>
            <a:off x="914400" y="4800600"/>
            <a:ext cx="6248400" cy="57943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defRPr/>
            </a:pPr>
            <a:endParaRPr kumimoji="1" lang="zh-CN" altLang="zh-CN" sz="3200" b="1">
              <a:effectLst>
                <a:outerShdw blurRad="38100" dist="38100" dir="2700000" algn="tl">
                  <a:srgbClr val="C0C0C0"/>
                </a:outerShdw>
              </a:effectLst>
              <a:latin typeface="Times New Roman" pitchFamily="18" charset="0"/>
              <a:ea typeface="幼圆" pitchFamily="49" charset="-122"/>
            </a:endParaRPr>
          </a:p>
        </p:txBody>
      </p:sp>
      <p:sp>
        <p:nvSpPr>
          <p:cNvPr id="226309" name="Text Box 42"/>
          <p:cNvSpPr txBox="1">
            <a:spLocks noChangeArrowheads="1"/>
          </p:cNvSpPr>
          <p:nvPr/>
        </p:nvSpPr>
        <p:spPr bwMode="auto">
          <a:xfrm>
            <a:off x="900113" y="4400550"/>
            <a:ext cx="7010400" cy="131127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3200" b="1">
                <a:solidFill>
                  <a:srgbClr val="04440F"/>
                </a:solidFill>
                <a:latin typeface="Times New Roman" pitchFamily="18" charset="0"/>
              </a:rPr>
              <a:t>森林的后根遍历序列：</a:t>
            </a:r>
          </a:p>
          <a:p>
            <a:pPr eaLnBrk="1" hangingPunct="1">
              <a:spcBef>
                <a:spcPct val="50000"/>
              </a:spcBef>
            </a:pPr>
            <a:r>
              <a:rPr kumimoji="1" lang="zh-CN" altLang="en-US" sz="3200" b="1">
                <a:solidFill>
                  <a:srgbClr val="04440F"/>
                </a:solidFill>
                <a:latin typeface="Times New Roman" pitchFamily="18" charset="0"/>
                <a:ea typeface="幼圆" pitchFamily="49" charset="-122"/>
              </a:rPr>
              <a:t>                   </a:t>
            </a:r>
            <a:r>
              <a:rPr kumimoji="1" lang="en-US" altLang="zh-CN" sz="3200" b="1">
                <a:solidFill>
                  <a:srgbClr val="04440F"/>
                </a:solidFill>
                <a:latin typeface="Times New Roman" pitchFamily="18" charset="0"/>
                <a:ea typeface="幼圆" pitchFamily="49" charset="-122"/>
              </a:rPr>
              <a:t>B C D A F E H J  I G</a:t>
            </a:r>
          </a:p>
        </p:txBody>
      </p:sp>
    </p:spTree>
  </p:cSld>
  <p:clrMapOvr>
    <a:masterClrMapping/>
  </p:clrMapOvr>
  <p:transition>
    <p:pull dir="lu"/>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body" idx="1"/>
          </p:nvPr>
        </p:nvSpPr>
        <p:spPr>
          <a:xfrm>
            <a:off x="250825" y="2636838"/>
            <a:ext cx="5005388" cy="1106487"/>
          </a:xfrm>
        </p:spPr>
        <p:txBody>
          <a:bodyPr/>
          <a:lstStyle/>
          <a:p>
            <a:pPr algn="just">
              <a:lnSpc>
                <a:spcPct val="90000"/>
              </a:lnSpc>
              <a:buFont typeface="Monotype Sorts" pitchFamily="2" charset="2"/>
              <a:buNone/>
            </a:pPr>
            <a:r>
              <a:rPr lang="zh-CN" altLang="en-US" smtClean="0"/>
              <a:t>森林对应二叉树的中根序列：</a:t>
            </a:r>
          </a:p>
          <a:p>
            <a:pPr algn="just">
              <a:lnSpc>
                <a:spcPct val="90000"/>
              </a:lnSpc>
              <a:spcBef>
                <a:spcPct val="50000"/>
              </a:spcBef>
              <a:buClrTx/>
              <a:buSzTx/>
              <a:buFontTx/>
              <a:buNone/>
            </a:pPr>
            <a:r>
              <a:rPr lang="en-US" altLang="zh-CN" smtClean="0"/>
              <a:t>B C D A F E H J I G</a:t>
            </a:r>
          </a:p>
        </p:txBody>
      </p:sp>
      <p:grpSp>
        <p:nvGrpSpPr>
          <p:cNvPr id="2" name="Group 50"/>
          <p:cNvGrpSpPr>
            <a:grpSpLocks/>
          </p:cNvGrpSpPr>
          <p:nvPr/>
        </p:nvGrpSpPr>
        <p:grpSpPr bwMode="auto">
          <a:xfrm>
            <a:off x="4427538" y="620713"/>
            <a:ext cx="3582987" cy="4373562"/>
            <a:chOff x="2789" y="391"/>
            <a:chExt cx="2257" cy="2755"/>
          </a:xfrm>
        </p:grpSpPr>
        <p:sp>
          <p:nvSpPr>
            <p:cNvPr id="227333" name="Text Box 6"/>
            <p:cNvSpPr txBox="1">
              <a:spLocks noChangeArrowheads="1"/>
            </p:cNvSpPr>
            <p:nvPr/>
          </p:nvSpPr>
          <p:spPr bwMode="auto">
            <a:xfrm>
              <a:off x="2866" y="2462"/>
              <a:ext cx="105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3200" b="1">
                  <a:latin typeface="Times New Roman" pitchFamily="18" charset="0"/>
                  <a:ea typeface="幼圆" pitchFamily="49" charset="-122"/>
                </a:rPr>
                <a:t>二叉树</a:t>
              </a:r>
            </a:p>
          </p:txBody>
        </p:sp>
        <p:sp>
          <p:nvSpPr>
            <p:cNvPr id="227334" name="Oval 10"/>
            <p:cNvSpPr>
              <a:spLocks noChangeArrowheads="1"/>
            </p:cNvSpPr>
            <p:nvPr/>
          </p:nvSpPr>
          <p:spPr bwMode="auto">
            <a:xfrm>
              <a:off x="4594" y="1385"/>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7335" name="Text Box 11"/>
            <p:cNvSpPr txBox="1">
              <a:spLocks noChangeArrowheads="1"/>
            </p:cNvSpPr>
            <p:nvPr/>
          </p:nvSpPr>
          <p:spPr bwMode="auto">
            <a:xfrm>
              <a:off x="4596" y="1358"/>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G</a:t>
              </a:r>
            </a:p>
          </p:txBody>
        </p:sp>
        <p:sp>
          <p:nvSpPr>
            <p:cNvPr id="227336" name="Oval 13"/>
            <p:cNvSpPr>
              <a:spLocks noChangeArrowheads="1"/>
            </p:cNvSpPr>
            <p:nvPr/>
          </p:nvSpPr>
          <p:spPr bwMode="auto">
            <a:xfrm>
              <a:off x="4306" y="2798"/>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7337" name="Text Box 14"/>
            <p:cNvSpPr txBox="1">
              <a:spLocks noChangeArrowheads="1"/>
            </p:cNvSpPr>
            <p:nvPr/>
          </p:nvSpPr>
          <p:spPr bwMode="auto">
            <a:xfrm>
              <a:off x="4330" y="2750"/>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J</a:t>
              </a:r>
            </a:p>
          </p:txBody>
        </p:sp>
        <p:sp>
          <p:nvSpPr>
            <p:cNvPr id="227338" name="Oval 16"/>
            <p:cNvSpPr>
              <a:spLocks noChangeArrowheads="1"/>
            </p:cNvSpPr>
            <p:nvPr/>
          </p:nvSpPr>
          <p:spPr bwMode="auto">
            <a:xfrm>
              <a:off x="4210" y="1913"/>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7339" name="Text Box 17"/>
            <p:cNvSpPr txBox="1">
              <a:spLocks noChangeArrowheads="1"/>
            </p:cNvSpPr>
            <p:nvPr/>
          </p:nvSpPr>
          <p:spPr bwMode="auto">
            <a:xfrm>
              <a:off x="4210" y="1865"/>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H</a:t>
              </a:r>
            </a:p>
          </p:txBody>
        </p:sp>
        <p:sp>
          <p:nvSpPr>
            <p:cNvPr id="227340" name="Oval 19"/>
            <p:cNvSpPr>
              <a:spLocks noChangeArrowheads="1"/>
            </p:cNvSpPr>
            <p:nvPr/>
          </p:nvSpPr>
          <p:spPr bwMode="auto">
            <a:xfrm>
              <a:off x="4642" y="2318"/>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7341" name="Text Box 20"/>
            <p:cNvSpPr txBox="1">
              <a:spLocks noChangeArrowheads="1"/>
            </p:cNvSpPr>
            <p:nvPr/>
          </p:nvSpPr>
          <p:spPr bwMode="auto">
            <a:xfrm>
              <a:off x="4710" y="2270"/>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I</a:t>
              </a:r>
            </a:p>
          </p:txBody>
        </p:sp>
        <p:sp>
          <p:nvSpPr>
            <p:cNvPr id="227342" name="Line 21"/>
            <p:cNvSpPr>
              <a:spLocks noChangeShapeType="1"/>
            </p:cNvSpPr>
            <p:nvPr/>
          </p:nvSpPr>
          <p:spPr bwMode="auto">
            <a:xfrm flipH="1">
              <a:off x="4498" y="1706"/>
              <a:ext cx="174" cy="255"/>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227343" name="Line 22"/>
            <p:cNvSpPr>
              <a:spLocks noChangeShapeType="1"/>
            </p:cNvSpPr>
            <p:nvPr/>
          </p:nvSpPr>
          <p:spPr bwMode="auto">
            <a:xfrm>
              <a:off x="4354" y="1166"/>
              <a:ext cx="295" cy="24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7344" name="Line 23"/>
            <p:cNvSpPr>
              <a:spLocks noChangeShapeType="1"/>
            </p:cNvSpPr>
            <p:nvPr/>
          </p:nvSpPr>
          <p:spPr bwMode="auto">
            <a:xfrm>
              <a:off x="4513" y="2183"/>
              <a:ext cx="177" cy="183"/>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7345" name="Line 24"/>
            <p:cNvSpPr>
              <a:spLocks noChangeShapeType="1"/>
            </p:cNvSpPr>
            <p:nvPr/>
          </p:nvSpPr>
          <p:spPr bwMode="auto">
            <a:xfrm flipH="1">
              <a:off x="4594" y="2654"/>
              <a:ext cx="144" cy="192"/>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7346" name="Oval 27"/>
            <p:cNvSpPr>
              <a:spLocks noChangeArrowheads="1"/>
            </p:cNvSpPr>
            <p:nvPr/>
          </p:nvSpPr>
          <p:spPr bwMode="auto">
            <a:xfrm>
              <a:off x="3778" y="1358"/>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7347" name="Text Box 28"/>
            <p:cNvSpPr txBox="1">
              <a:spLocks noChangeArrowheads="1"/>
            </p:cNvSpPr>
            <p:nvPr/>
          </p:nvSpPr>
          <p:spPr bwMode="auto">
            <a:xfrm>
              <a:off x="3802" y="1310"/>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sp>
          <p:nvSpPr>
            <p:cNvPr id="227348" name="Oval 30"/>
            <p:cNvSpPr>
              <a:spLocks noChangeArrowheads="1"/>
            </p:cNvSpPr>
            <p:nvPr/>
          </p:nvSpPr>
          <p:spPr bwMode="auto">
            <a:xfrm>
              <a:off x="4066" y="878"/>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7349" name="Text Box 31"/>
            <p:cNvSpPr txBox="1">
              <a:spLocks noChangeArrowheads="1"/>
            </p:cNvSpPr>
            <p:nvPr/>
          </p:nvSpPr>
          <p:spPr bwMode="auto">
            <a:xfrm>
              <a:off x="4090" y="830"/>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sp>
          <p:nvSpPr>
            <p:cNvPr id="227350" name="Line 32"/>
            <p:cNvSpPr>
              <a:spLocks noChangeShapeType="1"/>
            </p:cNvSpPr>
            <p:nvPr/>
          </p:nvSpPr>
          <p:spPr bwMode="auto">
            <a:xfrm flipH="1">
              <a:off x="4018" y="1214"/>
              <a:ext cx="144" cy="144"/>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7351" name="Line 33"/>
            <p:cNvSpPr>
              <a:spLocks noChangeShapeType="1"/>
            </p:cNvSpPr>
            <p:nvPr/>
          </p:nvSpPr>
          <p:spPr bwMode="auto">
            <a:xfrm>
              <a:off x="3730" y="686"/>
              <a:ext cx="352" cy="272"/>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7352" name="Oval 35"/>
            <p:cNvSpPr>
              <a:spLocks noChangeArrowheads="1"/>
            </p:cNvSpPr>
            <p:nvPr/>
          </p:nvSpPr>
          <p:spPr bwMode="auto">
            <a:xfrm>
              <a:off x="3389" y="439"/>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7353" name="Text Box 36"/>
            <p:cNvSpPr txBox="1">
              <a:spLocks noChangeArrowheads="1"/>
            </p:cNvSpPr>
            <p:nvPr/>
          </p:nvSpPr>
          <p:spPr bwMode="auto">
            <a:xfrm>
              <a:off x="3413" y="391"/>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sp>
          <p:nvSpPr>
            <p:cNvPr id="227354" name="Oval 38"/>
            <p:cNvSpPr>
              <a:spLocks noChangeArrowheads="1"/>
            </p:cNvSpPr>
            <p:nvPr/>
          </p:nvSpPr>
          <p:spPr bwMode="auto">
            <a:xfrm>
              <a:off x="3125" y="135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7355" name="Text Box 39"/>
            <p:cNvSpPr txBox="1">
              <a:spLocks noChangeArrowheads="1"/>
            </p:cNvSpPr>
            <p:nvPr/>
          </p:nvSpPr>
          <p:spPr bwMode="auto">
            <a:xfrm>
              <a:off x="3149" y="1303"/>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sp>
          <p:nvSpPr>
            <p:cNvPr id="227356" name="Oval 41"/>
            <p:cNvSpPr>
              <a:spLocks noChangeArrowheads="1"/>
            </p:cNvSpPr>
            <p:nvPr/>
          </p:nvSpPr>
          <p:spPr bwMode="auto">
            <a:xfrm>
              <a:off x="2789" y="87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7357" name="Text Box 42"/>
            <p:cNvSpPr txBox="1">
              <a:spLocks noChangeArrowheads="1"/>
            </p:cNvSpPr>
            <p:nvPr/>
          </p:nvSpPr>
          <p:spPr bwMode="auto">
            <a:xfrm>
              <a:off x="2813" y="823"/>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sp>
          <p:nvSpPr>
            <p:cNvPr id="227358" name="Oval 44"/>
            <p:cNvSpPr>
              <a:spLocks noChangeArrowheads="1"/>
            </p:cNvSpPr>
            <p:nvPr/>
          </p:nvSpPr>
          <p:spPr bwMode="auto">
            <a:xfrm>
              <a:off x="3509" y="1879"/>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7359" name="Text Box 45"/>
            <p:cNvSpPr txBox="1">
              <a:spLocks noChangeArrowheads="1"/>
            </p:cNvSpPr>
            <p:nvPr/>
          </p:nvSpPr>
          <p:spPr bwMode="auto">
            <a:xfrm>
              <a:off x="3533" y="1831"/>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sp>
          <p:nvSpPr>
            <p:cNvPr id="227360" name="Line 46"/>
            <p:cNvSpPr>
              <a:spLocks noChangeShapeType="1"/>
            </p:cNvSpPr>
            <p:nvPr/>
          </p:nvSpPr>
          <p:spPr bwMode="auto">
            <a:xfrm flipH="1">
              <a:off x="3107" y="727"/>
              <a:ext cx="306" cy="208"/>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7361" name="Line 47"/>
            <p:cNvSpPr>
              <a:spLocks noChangeShapeType="1"/>
            </p:cNvSpPr>
            <p:nvPr/>
          </p:nvSpPr>
          <p:spPr bwMode="auto">
            <a:xfrm>
              <a:off x="3413" y="1639"/>
              <a:ext cx="24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27362" name="Line 48"/>
            <p:cNvSpPr>
              <a:spLocks noChangeShapeType="1"/>
            </p:cNvSpPr>
            <p:nvPr/>
          </p:nvSpPr>
          <p:spPr bwMode="auto">
            <a:xfrm>
              <a:off x="3039" y="1185"/>
              <a:ext cx="159" cy="181"/>
            </a:xfrm>
            <a:prstGeom prst="line">
              <a:avLst/>
            </a:prstGeom>
            <a:noFill/>
            <a:ln w="31750" cap="sq">
              <a:solidFill>
                <a:srgbClr val="006666"/>
              </a:solidFill>
              <a:round/>
              <a:headEnd type="none" w="sm" len="sm"/>
              <a:tailEnd type="none" w="med" len="lg"/>
            </a:ln>
          </p:spPr>
          <p:txBody>
            <a:bodyPr wrap="none"/>
            <a:lstStyle/>
            <a:p>
              <a:endParaRPr lang="zh-CN" altLang="en-US"/>
            </a:p>
          </p:txBody>
        </p:sp>
      </p:grpSp>
      <p:sp>
        <p:nvSpPr>
          <p:cNvPr id="1585201" name="Text Box 49"/>
          <p:cNvSpPr txBox="1">
            <a:spLocks noChangeArrowheads="1"/>
          </p:cNvSpPr>
          <p:nvPr/>
        </p:nvSpPr>
        <p:spPr bwMode="auto">
          <a:xfrm>
            <a:off x="323850" y="5084763"/>
            <a:ext cx="8351838" cy="1066800"/>
          </a:xfrm>
          <a:prstGeom prst="rect">
            <a:avLst/>
          </a:prstGeom>
          <a:noFill/>
          <a:ln w="9525">
            <a:noFill/>
            <a:miter lim="800000"/>
            <a:headEnd/>
            <a:tailEnd/>
          </a:ln>
        </p:spPr>
        <p:txBody>
          <a:bodyPr>
            <a:spAutoFit/>
          </a:bodyPr>
          <a:lstStyle/>
          <a:p>
            <a:pPr eaLnBrk="1" hangingPunct="1">
              <a:spcBef>
                <a:spcPct val="50000"/>
              </a:spcBef>
            </a:pPr>
            <a:r>
              <a:rPr lang="zh-CN" altLang="en-US" sz="3200" b="1">
                <a:solidFill>
                  <a:schemeClr val="tx2"/>
                </a:solidFill>
                <a:latin typeface="Tahoma" pitchFamily="34" charset="0"/>
              </a:rPr>
              <a:t>森林的</a:t>
            </a:r>
            <a:r>
              <a:rPr lang="zh-CN" altLang="en-US" sz="3200" b="1" u="sng">
                <a:solidFill>
                  <a:schemeClr val="tx2"/>
                </a:solidFill>
                <a:latin typeface="Tahoma" pitchFamily="34" charset="0"/>
              </a:rPr>
              <a:t>后根遍历序列</a:t>
            </a:r>
            <a:r>
              <a:rPr lang="zh-CN" altLang="en-US" sz="3200" b="1">
                <a:solidFill>
                  <a:schemeClr val="tx2"/>
                </a:solidFill>
                <a:latin typeface="Tahoma" pitchFamily="34" charset="0"/>
              </a:rPr>
              <a:t>与其对应的二叉树的</a:t>
            </a:r>
            <a:r>
              <a:rPr lang="zh-CN" altLang="en-US" sz="3200" b="1" u="sng">
                <a:solidFill>
                  <a:schemeClr val="tx2"/>
                </a:solidFill>
                <a:latin typeface="Tahoma" pitchFamily="34" charset="0"/>
              </a:rPr>
              <a:t>中根遍历序列</a:t>
            </a:r>
            <a:r>
              <a:rPr lang="zh-CN" altLang="en-US" sz="3200" b="1">
                <a:solidFill>
                  <a:schemeClr val="tx2"/>
                </a:solidFill>
                <a:latin typeface="Tahoma" pitchFamily="34" charset="0"/>
              </a:rPr>
              <a:t>一致。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5201"/>
                                        </p:tgtEl>
                                        <p:attrNameLst>
                                          <p:attrName>style.visibility</p:attrName>
                                        </p:attrNameLst>
                                      </p:cBhvr>
                                      <p:to>
                                        <p:strVal val="visible"/>
                                      </p:to>
                                    </p:set>
                                    <p:animEffect transition="in" filter="blinds(horizontal)">
                                      <p:cBhvr>
                                        <p:cTn id="7" dur="500"/>
                                        <p:tgtEl>
                                          <p:spTgt spid="1585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201"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body" idx="1"/>
          </p:nvPr>
        </p:nvSpPr>
        <p:spPr>
          <a:xfrm>
            <a:off x="287338" y="296863"/>
            <a:ext cx="8208962" cy="6335712"/>
          </a:xfrm>
        </p:spPr>
        <p:txBody>
          <a:bodyPr/>
          <a:lstStyle/>
          <a:p>
            <a:pPr algn="just">
              <a:buFont typeface="Monotype Sorts" pitchFamily="2" charset="2"/>
              <a:buNone/>
            </a:pPr>
            <a:r>
              <a:rPr lang="en-US" altLang="zh-CN" smtClean="0">
                <a:solidFill>
                  <a:schemeClr val="tx2"/>
                </a:solidFill>
              </a:rPr>
              <a:t>①</a:t>
            </a:r>
            <a:r>
              <a:rPr lang="zh-CN" altLang="en-US" smtClean="0">
                <a:solidFill>
                  <a:schemeClr val="tx2"/>
                </a:solidFill>
              </a:rPr>
              <a:t>递归算法</a:t>
            </a:r>
            <a:r>
              <a:rPr lang="en-US" altLang="zh-CN" smtClean="0">
                <a:solidFill>
                  <a:schemeClr val="tx2"/>
                </a:solidFill>
              </a:rPr>
              <a:t>——</a:t>
            </a:r>
            <a:r>
              <a:rPr lang="zh-CN" altLang="en-US" smtClean="0">
                <a:solidFill>
                  <a:schemeClr val="tx2"/>
                </a:solidFill>
              </a:rPr>
              <a:t>递归先根遍历以</a:t>
            </a:r>
            <a:r>
              <a:rPr lang="en-US" altLang="zh-CN" smtClean="0">
                <a:solidFill>
                  <a:schemeClr val="tx2"/>
                </a:solidFill>
              </a:rPr>
              <a:t>t</a:t>
            </a:r>
            <a:r>
              <a:rPr lang="zh-CN" altLang="en-US" smtClean="0">
                <a:solidFill>
                  <a:schemeClr val="tx2"/>
                </a:solidFill>
              </a:rPr>
              <a:t>为根的树</a:t>
            </a:r>
          </a:p>
          <a:p>
            <a:pPr algn="just">
              <a:buFont typeface="Monotype Sorts" pitchFamily="2" charset="2"/>
              <a:buNone/>
            </a:pPr>
            <a:r>
              <a:rPr lang="zh-CN" altLang="en-US" smtClean="0"/>
              <a:t>算法</a:t>
            </a:r>
            <a:r>
              <a:rPr lang="en-US" altLang="zh-CN" smtClean="0"/>
              <a:t>PreOrder( </a:t>
            </a:r>
            <a:r>
              <a:rPr lang="en-US" altLang="zh-CN" i="1" smtClean="0"/>
              <a:t>t </a:t>
            </a:r>
            <a:r>
              <a:rPr lang="en-US" altLang="zh-CN" smtClean="0"/>
              <a:t>)</a:t>
            </a:r>
          </a:p>
          <a:p>
            <a:pPr algn="just">
              <a:buFont typeface="Monotype Sorts" pitchFamily="2" charset="2"/>
              <a:buNone/>
            </a:pPr>
            <a:r>
              <a:rPr lang="en-US" altLang="zh-CN" smtClean="0"/>
              <a:t>PreOrder1. [</a:t>
            </a:r>
            <a:r>
              <a:rPr lang="zh-CN" altLang="en-US" smtClean="0"/>
              <a:t>若</a:t>
            </a:r>
            <a:r>
              <a:rPr lang="en-US" altLang="zh-CN" i="1" smtClean="0"/>
              <a:t>t</a:t>
            </a:r>
            <a:r>
              <a:rPr lang="zh-CN" altLang="en-US" smtClean="0"/>
              <a:t>为空返回</a:t>
            </a:r>
            <a:r>
              <a:rPr lang="en-US" altLang="zh-CN" smtClean="0"/>
              <a:t>]</a:t>
            </a:r>
          </a:p>
          <a:p>
            <a:pPr algn="just">
              <a:buFont typeface="Monotype Sorts" pitchFamily="2" charset="2"/>
              <a:buNone/>
            </a:pPr>
            <a:r>
              <a:rPr lang="en-US" altLang="zh-CN" smtClean="0"/>
              <a:t>           IF </a:t>
            </a:r>
            <a:r>
              <a:rPr lang="en-US" altLang="zh-CN" i="1" smtClean="0"/>
              <a:t>t</a:t>
            </a:r>
            <a:r>
              <a:rPr lang="en-US" altLang="zh-CN" smtClean="0"/>
              <a:t> = </a:t>
            </a:r>
            <a:r>
              <a:rPr lang="en-US" altLang="zh-CN" smtClean="0">
                <a:sym typeface="Symbol" pitchFamily="18" charset="2"/>
              </a:rPr>
              <a:t></a:t>
            </a:r>
            <a:r>
              <a:rPr lang="en-US" altLang="zh-CN" smtClean="0"/>
              <a:t> THEN RETURN.</a:t>
            </a:r>
          </a:p>
          <a:p>
            <a:pPr algn="just">
              <a:buFont typeface="Monotype Sorts" pitchFamily="2" charset="2"/>
              <a:buNone/>
            </a:pPr>
            <a:r>
              <a:rPr lang="en-US" altLang="zh-CN" smtClean="0"/>
              <a:t>PreOrder2. [</a:t>
            </a:r>
            <a:r>
              <a:rPr lang="zh-CN" altLang="en-US" smtClean="0"/>
              <a:t>访问</a:t>
            </a:r>
            <a:r>
              <a:rPr lang="en-US" altLang="zh-CN" i="1" smtClean="0"/>
              <a:t>t</a:t>
            </a:r>
            <a:r>
              <a:rPr lang="zh-CN" altLang="en-US" smtClean="0"/>
              <a:t>所指结点</a:t>
            </a:r>
            <a:r>
              <a:rPr lang="en-US" altLang="zh-CN" smtClean="0"/>
              <a:t>]</a:t>
            </a:r>
          </a:p>
          <a:p>
            <a:pPr algn="just">
              <a:buFont typeface="Monotype Sorts" pitchFamily="2" charset="2"/>
              <a:buNone/>
            </a:pPr>
            <a:r>
              <a:rPr lang="en-US" altLang="zh-CN" smtClean="0"/>
              <a:t>           PRINT(</a:t>
            </a:r>
            <a:r>
              <a:rPr lang="en-US" altLang="zh-CN" i="1" smtClean="0"/>
              <a:t>Data</a:t>
            </a:r>
            <a:r>
              <a:rPr lang="en-US" altLang="zh-CN" smtClean="0"/>
              <a:t> ( </a:t>
            </a:r>
            <a:r>
              <a:rPr lang="en-US" altLang="zh-CN" i="1" smtClean="0"/>
              <a:t>t</a:t>
            </a:r>
            <a:r>
              <a:rPr lang="en-US" altLang="zh-CN" smtClean="0"/>
              <a:t> ) ).</a:t>
            </a:r>
          </a:p>
          <a:p>
            <a:pPr algn="just">
              <a:buFont typeface="Monotype Sorts" pitchFamily="2" charset="2"/>
              <a:buNone/>
            </a:pPr>
            <a:r>
              <a:rPr lang="en-US" altLang="zh-CN" smtClean="0"/>
              <a:t>PreOrder3. [</a:t>
            </a:r>
            <a:r>
              <a:rPr lang="zh-CN" altLang="en-US" smtClean="0"/>
              <a:t>找 </a:t>
            </a:r>
            <a:r>
              <a:rPr lang="en-US" altLang="zh-CN" i="1" smtClean="0"/>
              <a:t>t</a:t>
            </a:r>
            <a:r>
              <a:rPr lang="en-US" altLang="zh-CN" smtClean="0"/>
              <a:t> </a:t>
            </a:r>
            <a:r>
              <a:rPr lang="zh-CN" altLang="en-US" smtClean="0"/>
              <a:t>的第一个子结点</a:t>
            </a:r>
            <a:r>
              <a:rPr lang="en-US" altLang="zh-CN" smtClean="0"/>
              <a:t>]</a:t>
            </a:r>
            <a:endParaRPr lang="en-US" altLang="zh-CN" i="1" smtClean="0"/>
          </a:p>
          <a:p>
            <a:pPr algn="just">
              <a:buFont typeface="Monotype Sorts" pitchFamily="2" charset="2"/>
              <a:buNone/>
            </a:pPr>
            <a:r>
              <a:rPr lang="en-US" altLang="zh-CN" i="1" smtClean="0"/>
              <a:t>          </a:t>
            </a:r>
            <a:r>
              <a:rPr lang="en-US" altLang="zh-CN" i="1" smtClean="0">
                <a:solidFill>
                  <a:srgbClr val="FF0000"/>
                </a:solidFill>
              </a:rPr>
              <a:t>GFC</a:t>
            </a:r>
            <a:r>
              <a:rPr lang="en-US" altLang="zh-CN" smtClean="0"/>
              <a:t> ( </a:t>
            </a:r>
            <a:r>
              <a:rPr lang="en-US" altLang="zh-CN" i="1" smtClean="0"/>
              <a:t>t</a:t>
            </a:r>
            <a:r>
              <a:rPr lang="en-US" altLang="zh-CN" smtClean="0"/>
              <a:t> . </a:t>
            </a:r>
            <a:r>
              <a:rPr lang="en-US" altLang="zh-CN" i="1" smtClean="0"/>
              <a:t>child</a:t>
            </a:r>
            <a:r>
              <a:rPr lang="en-US" altLang="zh-CN" smtClean="0"/>
              <a:t> );			</a:t>
            </a:r>
          </a:p>
          <a:p>
            <a:pPr algn="just">
              <a:buFont typeface="Monotype Sorts" pitchFamily="2" charset="2"/>
              <a:buNone/>
            </a:pPr>
            <a:r>
              <a:rPr lang="en-US" altLang="zh-CN" smtClean="0"/>
              <a:t>PreOrder4. [</a:t>
            </a:r>
            <a:r>
              <a:rPr lang="zh-CN" altLang="en-US" smtClean="0"/>
              <a:t>先根遍历</a:t>
            </a:r>
            <a:r>
              <a:rPr lang="en-US" altLang="zh-CN" i="1" smtClean="0"/>
              <a:t>t</a:t>
            </a:r>
            <a:r>
              <a:rPr lang="zh-CN" altLang="en-US" smtClean="0"/>
              <a:t>所指结点的诸子树</a:t>
            </a:r>
            <a:r>
              <a:rPr lang="en-US" altLang="zh-CN" smtClean="0"/>
              <a:t>]</a:t>
            </a:r>
          </a:p>
          <a:p>
            <a:pPr algn="just">
              <a:buFont typeface="Monotype Sorts" pitchFamily="2" charset="2"/>
              <a:buNone/>
            </a:pPr>
            <a:r>
              <a:rPr lang="en-US" altLang="zh-CN" smtClean="0"/>
              <a:t>           WHILE </a:t>
            </a:r>
            <a:r>
              <a:rPr lang="en-US" altLang="zh-CN" i="1" smtClean="0"/>
              <a:t> child</a:t>
            </a:r>
            <a:r>
              <a:rPr lang="en-US" altLang="zh-CN" smtClean="0"/>
              <a:t> </a:t>
            </a:r>
            <a:r>
              <a:rPr lang="en-US" altLang="zh-CN" smtClean="0">
                <a:sym typeface="Symbol" pitchFamily="18" charset="2"/>
              </a:rPr>
              <a:t></a:t>
            </a:r>
            <a:r>
              <a:rPr lang="en-US" altLang="zh-CN" smtClean="0"/>
              <a:t> </a:t>
            </a:r>
            <a:r>
              <a:rPr lang="en-US" altLang="zh-CN" smtClean="0">
                <a:sym typeface="Symbol" pitchFamily="18" charset="2"/>
              </a:rPr>
              <a:t></a:t>
            </a:r>
            <a:r>
              <a:rPr lang="en-US" altLang="zh-CN" smtClean="0"/>
              <a:t>  DO</a:t>
            </a:r>
          </a:p>
          <a:p>
            <a:pPr algn="just">
              <a:buFont typeface="Monotype Sorts" pitchFamily="2" charset="2"/>
              <a:buNone/>
            </a:pPr>
            <a:r>
              <a:rPr lang="en-US" altLang="zh-CN" smtClean="0"/>
              <a:t>	        (  PreOrder (</a:t>
            </a:r>
            <a:r>
              <a:rPr lang="en-US" altLang="zh-CN" i="1" smtClean="0"/>
              <a:t>child</a:t>
            </a:r>
            <a:r>
              <a:rPr lang="en-US" altLang="zh-CN" smtClean="0"/>
              <a:t>).</a:t>
            </a:r>
          </a:p>
          <a:p>
            <a:pPr algn="just">
              <a:buFont typeface="Monotype Sorts" pitchFamily="2" charset="2"/>
              <a:buNone/>
            </a:pPr>
            <a:r>
              <a:rPr lang="en-US" altLang="zh-CN" smtClean="0"/>
              <a:t>               </a:t>
            </a:r>
            <a:r>
              <a:rPr lang="en-US" altLang="zh-CN" smtClean="0">
                <a:solidFill>
                  <a:srgbClr val="FF0000"/>
                </a:solidFill>
              </a:rPr>
              <a:t>GNB</a:t>
            </a:r>
            <a:r>
              <a:rPr lang="en-US" altLang="zh-CN" smtClean="0"/>
              <a:t> (</a:t>
            </a:r>
            <a:r>
              <a:rPr lang="en-US" altLang="zh-CN" i="1" smtClean="0"/>
              <a:t>child</a:t>
            </a:r>
            <a:r>
              <a:rPr lang="en-US" altLang="zh-CN" smtClean="0"/>
              <a:t> . </a:t>
            </a:r>
            <a:r>
              <a:rPr lang="en-US" altLang="zh-CN" i="1" smtClean="0"/>
              <a:t>child</a:t>
            </a:r>
            <a:r>
              <a:rPr lang="en-US" altLang="zh-CN" smtClean="0"/>
              <a:t>). ) ▐</a:t>
            </a:r>
            <a:endParaRPr lang="en-US" altLang="zh-CN" sz="2000" smtClean="0"/>
          </a:p>
        </p:txBody>
      </p:sp>
    </p:spTree>
  </p:cSld>
  <p:clrMapOvr>
    <a:masterClrMapping/>
  </p:clrMapOvr>
  <p:transition>
    <p:zoom/>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1763713" y="1520825"/>
            <a:ext cx="5508625" cy="3600450"/>
            <a:chOff x="1111" y="958"/>
            <a:chExt cx="3470" cy="2268"/>
          </a:xfrm>
        </p:grpSpPr>
        <p:grpSp>
          <p:nvGrpSpPr>
            <p:cNvPr id="3" name="Group 4"/>
            <p:cNvGrpSpPr>
              <a:grpSpLocks/>
            </p:cNvGrpSpPr>
            <p:nvPr/>
          </p:nvGrpSpPr>
          <p:grpSpPr bwMode="auto">
            <a:xfrm>
              <a:off x="3643" y="1428"/>
              <a:ext cx="361" cy="443"/>
              <a:chOff x="4224" y="1152"/>
              <a:chExt cx="360" cy="384"/>
            </a:xfrm>
          </p:grpSpPr>
          <p:sp>
            <p:nvSpPr>
              <p:cNvPr id="229423" name="Oval 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24" name="Text Box 6"/>
              <p:cNvSpPr txBox="1">
                <a:spLocks noChangeArrowheads="1"/>
              </p:cNvSpPr>
              <p:nvPr/>
            </p:nvSpPr>
            <p:spPr bwMode="auto">
              <a:xfrm>
                <a:off x="4248" y="1152"/>
                <a:ext cx="336" cy="316"/>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4" name="Group 7"/>
            <p:cNvGrpSpPr>
              <a:grpSpLocks/>
            </p:cNvGrpSpPr>
            <p:nvPr/>
          </p:nvGrpSpPr>
          <p:grpSpPr bwMode="auto">
            <a:xfrm>
              <a:off x="3643" y="2092"/>
              <a:ext cx="361" cy="442"/>
              <a:chOff x="4224" y="1152"/>
              <a:chExt cx="360" cy="384"/>
            </a:xfrm>
          </p:grpSpPr>
          <p:sp>
            <p:nvSpPr>
              <p:cNvPr id="229421" name="Oval 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22" name="Text Box 9"/>
              <p:cNvSpPr txBox="1">
                <a:spLocks noChangeArrowheads="1"/>
              </p:cNvSpPr>
              <p:nvPr/>
            </p:nvSpPr>
            <p:spPr bwMode="auto">
              <a:xfrm>
                <a:off x="4248" y="1152"/>
                <a:ext cx="336" cy="344"/>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solidFill>
                      <a:srgbClr val="CC0000"/>
                    </a:solidFill>
                    <a:latin typeface="Times New Roman" pitchFamily="18" charset="0"/>
                    <a:ea typeface="幼圆" pitchFamily="49" charset="-122"/>
                  </a:rPr>
                  <a:t>C</a:t>
                </a:r>
              </a:p>
            </p:txBody>
          </p:sp>
        </p:grpSp>
        <p:grpSp>
          <p:nvGrpSpPr>
            <p:cNvPr id="5" name="Group 10"/>
            <p:cNvGrpSpPr>
              <a:grpSpLocks/>
            </p:cNvGrpSpPr>
            <p:nvPr/>
          </p:nvGrpSpPr>
          <p:grpSpPr bwMode="auto">
            <a:xfrm>
              <a:off x="3066" y="2092"/>
              <a:ext cx="361" cy="442"/>
              <a:chOff x="4224" y="1152"/>
              <a:chExt cx="360" cy="384"/>
            </a:xfrm>
          </p:grpSpPr>
          <p:sp>
            <p:nvSpPr>
              <p:cNvPr id="229419" name="Oval 1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20" name="Text Box 12"/>
              <p:cNvSpPr txBox="1">
                <a:spLocks noChangeArrowheads="1"/>
              </p:cNvSpPr>
              <p:nvPr/>
            </p:nvSpPr>
            <p:spPr bwMode="auto">
              <a:xfrm>
                <a:off x="4248" y="1152"/>
                <a:ext cx="336" cy="344"/>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6" name="Group 13"/>
            <p:cNvGrpSpPr>
              <a:grpSpLocks/>
            </p:cNvGrpSpPr>
            <p:nvPr/>
          </p:nvGrpSpPr>
          <p:grpSpPr bwMode="auto">
            <a:xfrm>
              <a:off x="3980" y="2756"/>
              <a:ext cx="361" cy="442"/>
              <a:chOff x="4224" y="1152"/>
              <a:chExt cx="360" cy="384"/>
            </a:xfrm>
          </p:grpSpPr>
          <p:sp>
            <p:nvSpPr>
              <p:cNvPr id="229417" name="Oval 1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18" name="Text Box 15"/>
              <p:cNvSpPr txBox="1">
                <a:spLocks noChangeArrowheads="1"/>
              </p:cNvSpPr>
              <p:nvPr/>
            </p:nvSpPr>
            <p:spPr bwMode="auto">
              <a:xfrm>
                <a:off x="4248" y="1152"/>
                <a:ext cx="336" cy="344"/>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7" name="Group 16"/>
            <p:cNvGrpSpPr>
              <a:grpSpLocks/>
            </p:cNvGrpSpPr>
            <p:nvPr/>
          </p:nvGrpSpPr>
          <p:grpSpPr bwMode="auto">
            <a:xfrm>
              <a:off x="4220" y="2092"/>
              <a:ext cx="361" cy="442"/>
              <a:chOff x="4224" y="1152"/>
              <a:chExt cx="360" cy="384"/>
            </a:xfrm>
          </p:grpSpPr>
          <p:sp>
            <p:nvSpPr>
              <p:cNvPr id="229415" name="Oval 1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16" name="Text Box 18"/>
              <p:cNvSpPr txBox="1">
                <a:spLocks noChangeArrowheads="1"/>
              </p:cNvSpPr>
              <p:nvPr/>
            </p:nvSpPr>
            <p:spPr bwMode="auto">
              <a:xfrm>
                <a:off x="4248" y="1152"/>
                <a:ext cx="336" cy="344"/>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grpSp>
          <p:nvGrpSpPr>
            <p:cNvPr id="8" name="Group 19"/>
            <p:cNvGrpSpPr>
              <a:grpSpLocks/>
            </p:cNvGrpSpPr>
            <p:nvPr/>
          </p:nvGrpSpPr>
          <p:grpSpPr bwMode="auto">
            <a:xfrm>
              <a:off x="3355" y="2756"/>
              <a:ext cx="360" cy="442"/>
              <a:chOff x="4224" y="1152"/>
              <a:chExt cx="360" cy="384"/>
            </a:xfrm>
          </p:grpSpPr>
          <p:sp>
            <p:nvSpPr>
              <p:cNvPr id="229413" name="Oval 20"/>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14" name="Text Box 21"/>
              <p:cNvSpPr txBox="1">
                <a:spLocks noChangeArrowheads="1"/>
              </p:cNvSpPr>
              <p:nvPr/>
            </p:nvSpPr>
            <p:spPr bwMode="auto">
              <a:xfrm>
                <a:off x="4248" y="1152"/>
                <a:ext cx="336" cy="344"/>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29385" name="Line 22"/>
            <p:cNvSpPr>
              <a:spLocks noChangeShapeType="1"/>
            </p:cNvSpPr>
            <p:nvPr/>
          </p:nvSpPr>
          <p:spPr bwMode="auto">
            <a:xfrm>
              <a:off x="3810" y="1871"/>
              <a:ext cx="0" cy="27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9386" name="Line 23"/>
            <p:cNvSpPr>
              <a:spLocks noChangeShapeType="1"/>
            </p:cNvSpPr>
            <p:nvPr/>
          </p:nvSpPr>
          <p:spPr bwMode="auto">
            <a:xfrm flipH="1">
              <a:off x="3355" y="1815"/>
              <a:ext cx="336" cy="387"/>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9387" name="Line 24"/>
            <p:cNvSpPr>
              <a:spLocks noChangeShapeType="1"/>
            </p:cNvSpPr>
            <p:nvPr/>
          </p:nvSpPr>
          <p:spPr bwMode="auto">
            <a:xfrm>
              <a:off x="3932" y="1815"/>
              <a:ext cx="336" cy="387"/>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9388" name="Line 25"/>
            <p:cNvSpPr>
              <a:spLocks noChangeShapeType="1"/>
            </p:cNvSpPr>
            <p:nvPr/>
          </p:nvSpPr>
          <p:spPr bwMode="auto">
            <a:xfrm flipH="1">
              <a:off x="3595" y="2534"/>
              <a:ext cx="192" cy="277"/>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9389" name="Line 26"/>
            <p:cNvSpPr>
              <a:spLocks noChangeShapeType="1"/>
            </p:cNvSpPr>
            <p:nvPr/>
          </p:nvSpPr>
          <p:spPr bwMode="auto">
            <a:xfrm>
              <a:off x="3836" y="2534"/>
              <a:ext cx="192" cy="277"/>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9" name="Group 28"/>
            <p:cNvGrpSpPr>
              <a:grpSpLocks/>
            </p:cNvGrpSpPr>
            <p:nvPr/>
          </p:nvGrpSpPr>
          <p:grpSpPr bwMode="auto">
            <a:xfrm>
              <a:off x="1544" y="958"/>
              <a:ext cx="361" cy="443"/>
              <a:chOff x="4224" y="1152"/>
              <a:chExt cx="360" cy="384"/>
            </a:xfrm>
          </p:grpSpPr>
          <p:sp>
            <p:nvSpPr>
              <p:cNvPr id="229411" name="Oval 29"/>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12" name="Text Box 30"/>
              <p:cNvSpPr txBox="1">
                <a:spLocks noChangeArrowheads="1"/>
              </p:cNvSpPr>
              <p:nvPr/>
            </p:nvSpPr>
            <p:spPr bwMode="auto">
              <a:xfrm>
                <a:off x="4248" y="1152"/>
                <a:ext cx="336" cy="316"/>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10" name="Group 31"/>
            <p:cNvGrpSpPr>
              <a:grpSpLocks/>
            </p:cNvGrpSpPr>
            <p:nvPr/>
          </p:nvGrpSpPr>
          <p:grpSpPr bwMode="auto">
            <a:xfrm>
              <a:off x="1544" y="1898"/>
              <a:ext cx="361" cy="443"/>
              <a:chOff x="4224" y="1152"/>
              <a:chExt cx="360" cy="384"/>
            </a:xfrm>
          </p:grpSpPr>
          <p:sp>
            <p:nvSpPr>
              <p:cNvPr id="229409" name="Oval 3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10" name="Text Box 33"/>
              <p:cNvSpPr txBox="1">
                <a:spLocks noChangeArrowheads="1"/>
              </p:cNvSpPr>
              <p:nvPr/>
            </p:nvSpPr>
            <p:spPr bwMode="auto">
              <a:xfrm>
                <a:off x="4248" y="1152"/>
                <a:ext cx="336" cy="343"/>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solidFill>
                      <a:srgbClr val="CC0000"/>
                    </a:solidFill>
                    <a:latin typeface="Times New Roman" pitchFamily="18" charset="0"/>
                    <a:ea typeface="幼圆" pitchFamily="49" charset="-122"/>
                  </a:rPr>
                  <a:t>C</a:t>
                </a:r>
              </a:p>
            </p:txBody>
          </p:sp>
        </p:grpSp>
        <p:grpSp>
          <p:nvGrpSpPr>
            <p:cNvPr id="11" name="Group 34"/>
            <p:cNvGrpSpPr>
              <a:grpSpLocks/>
            </p:cNvGrpSpPr>
            <p:nvPr/>
          </p:nvGrpSpPr>
          <p:grpSpPr bwMode="auto">
            <a:xfrm>
              <a:off x="1111" y="1456"/>
              <a:ext cx="361" cy="442"/>
              <a:chOff x="4224" y="1152"/>
              <a:chExt cx="360" cy="384"/>
            </a:xfrm>
          </p:grpSpPr>
          <p:sp>
            <p:nvSpPr>
              <p:cNvPr id="229407" name="Oval 3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08" name="Text Box 36"/>
              <p:cNvSpPr txBox="1">
                <a:spLocks noChangeArrowheads="1"/>
              </p:cNvSpPr>
              <p:nvPr/>
            </p:nvSpPr>
            <p:spPr bwMode="auto">
              <a:xfrm>
                <a:off x="4248" y="1152"/>
                <a:ext cx="336" cy="344"/>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12" name="Group 37"/>
            <p:cNvGrpSpPr>
              <a:grpSpLocks/>
            </p:cNvGrpSpPr>
            <p:nvPr/>
          </p:nvGrpSpPr>
          <p:grpSpPr bwMode="auto">
            <a:xfrm>
              <a:off x="1592" y="2783"/>
              <a:ext cx="361" cy="443"/>
              <a:chOff x="4224" y="1152"/>
              <a:chExt cx="360" cy="384"/>
            </a:xfrm>
          </p:grpSpPr>
          <p:sp>
            <p:nvSpPr>
              <p:cNvPr id="229405" name="Oval 3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06" name="Text Box 39"/>
              <p:cNvSpPr txBox="1">
                <a:spLocks noChangeArrowheads="1"/>
              </p:cNvSpPr>
              <p:nvPr/>
            </p:nvSpPr>
            <p:spPr bwMode="auto">
              <a:xfrm>
                <a:off x="4248" y="1152"/>
                <a:ext cx="336" cy="343"/>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13" name="Group 40"/>
            <p:cNvGrpSpPr>
              <a:grpSpLocks/>
            </p:cNvGrpSpPr>
            <p:nvPr/>
          </p:nvGrpSpPr>
          <p:grpSpPr bwMode="auto">
            <a:xfrm>
              <a:off x="2025" y="2286"/>
              <a:ext cx="361" cy="442"/>
              <a:chOff x="4224" y="1152"/>
              <a:chExt cx="360" cy="384"/>
            </a:xfrm>
          </p:grpSpPr>
          <p:sp>
            <p:nvSpPr>
              <p:cNvPr id="229403" name="Oval 4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04" name="Text Box 42"/>
              <p:cNvSpPr txBox="1">
                <a:spLocks noChangeArrowheads="1"/>
              </p:cNvSpPr>
              <p:nvPr/>
            </p:nvSpPr>
            <p:spPr bwMode="auto">
              <a:xfrm>
                <a:off x="4248" y="1152"/>
                <a:ext cx="336" cy="344"/>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grpSp>
          <p:nvGrpSpPr>
            <p:cNvPr id="14" name="Group 43"/>
            <p:cNvGrpSpPr>
              <a:grpSpLocks/>
            </p:cNvGrpSpPr>
            <p:nvPr/>
          </p:nvGrpSpPr>
          <p:grpSpPr bwMode="auto">
            <a:xfrm>
              <a:off x="1111" y="2341"/>
              <a:ext cx="361" cy="442"/>
              <a:chOff x="4224" y="1152"/>
              <a:chExt cx="360" cy="384"/>
            </a:xfrm>
          </p:grpSpPr>
          <p:sp>
            <p:nvSpPr>
              <p:cNvPr id="229401" name="Oval 4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29402" name="Text Box 45"/>
              <p:cNvSpPr txBox="1">
                <a:spLocks noChangeArrowheads="1"/>
              </p:cNvSpPr>
              <p:nvPr/>
            </p:nvSpPr>
            <p:spPr bwMode="auto">
              <a:xfrm>
                <a:off x="4248" y="1152"/>
                <a:ext cx="336" cy="344"/>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29396" name="Line 46"/>
            <p:cNvSpPr>
              <a:spLocks noChangeShapeType="1"/>
            </p:cNvSpPr>
            <p:nvPr/>
          </p:nvSpPr>
          <p:spPr bwMode="auto">
            <a:xfrm flipH="1">
              <a:off x="1400" y="1345"/>
              <a:ext cx="192" cy="221"/>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9397" name="Line 47"/>
            <p:cNvSpPr>
              <a:spLocks noChangeShapeType="1"/>
            </p:cNvSpPr>
            <p:nvPr/>
          </p:nvSpPr>
          <p:spPr bwMode="auto">
            <a:xfrm>
              <a:off x="1400" y="1843"/>
              <a:ext cx="192" cy="166"/>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9398" name="Line 48"/>
            <p:cNvSpPr>
              <a:spLocks noChangeShapeType="1"/>
            </p:cNvSpPr>
            <p:nvPr/>
          </p:nvSpPr>
          <p:spPr bwMode="auto">
            <a:xfrm flipH="1">
              <a:off x="1406" y="2286"/>
              <a:ext cx="186" cy="169"/>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9399" name="Line 49"/>
            <p:cNvSpPr>
              <a:spLocks noChangeShapeType="1"/>
            </p:cNvSpPr>
            <p:nvPr/>
          </p:nvSpPr>
          <p:spPr bwMode="auto">
            <a:xfrm>
              <a:off x="1400" y="2728"/>
              <a:ext cx="210" cy="18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29400" name="Line 50"/>
            <p:cNvSpPr>
              <a:spLocks noChangeShapeType="1"/>
            </p:cNvSpPr>
            <p:nvPr/>
          </p:nvSpPr>
          <p:spPr bwMode="auto">
            <a:xfrm>
              <a:off x="1881" y="2230"/>
              <a:ext cx="192" cy="166"/>
            </a:xfrm>
            <a:prstGeom prst="line">
              <a:avLst/>
            </a:prstGeom>
            <a:noFill/>
            <a:ln w="31750" cap="sq">
              <a:solidFill>
                <a:schemeClr val="tx1"/>
              </a:solidFill>
              <a:round/>
              <a:headEnd type="none" w="sm" len="sm"/>
              <a:tailEnd type="none" w="med" len="lg"/>
            </a:ln>
          </p:spPr>
          <p:txBody>
            <a:bodyPr wrap="none"/>
            <a:lstStyle/>
            <a:p>
              <a:endParaRPr lang="zh-CN" altLang="en-US"/>
            </a:p>
          </p:txBody>
        </p:sp>
      </p:grpSp>
    </p:spTree>
  </p:cSld>
  <p:clrMapOvr>
    <a:masterClrMapping/>
  </p:clrMapOvr>
  <p:transition>
    <p:strips dir="ru"/>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250825" y="476250"/>
            <a:ext cx="8713788" cy="6048375"/>
          </a:xfrm>
        </p:spPr>
        <p:txBody>
          <a:bodyPr/>
          <a:lstStyle/>
          <a:p>
            <a:pPr>
              <a:lnSpc>
                <a:spcPct val="120000"/>
              </a:lnSpc>
              <a:buFont typeface="Monotype Sorts" pitchFamily="2" charset="2"/>
              <a:buNone/>
            </a:pPr>
            <a:r>
              <a:rPr lang="zh-CN" altLang="en-US" dirty="0" smtClean="0">
                <a:solidFill>
                  <a:schemeClr val="tx2"/>
                </a:solidFill>
                <a:latin typeface="幼圆" pitchFamily="49" charset="-122"/>
                <a:ea typeface="幼圆" pitchFamily="49" charset="-122"/>
              </a:rPr>
              <a:t>迭代算法</a:t>
            </a:r>
            <a:endParaRPr lang="zh-CN" altLang="en-US" dirty="0" smtClean="0">
              <a:solidFill>
                <a:schemeClr val="tx2"/>
              </a:solidFill>
            </a:endParaRPr>
          </a:p>
          <a:p>
            <a:pPr>
              <a:lnSpc>
                <a:spcPct val="120000"/>
              </a:lnSpc>
              <a:buFont typeface="Monotype Sorts" pitchFamily="2" charset="2"/>
              <a:buNone/>
            </a:pPr>
            <a:r>
              <a:rPr lang="zh-CN" altLang="en-US" dirty="0" smtClean="0"/>
              <a:t>首先，将结点</a:t>
            </a:r>
            <a:r>
              <a:rPr lang="en-US" altLang="zh-CN" i="1" dirty="0" smtClean="0"/>
              <a:t>p</a:t>
            </a:r>
            <a:r>
              <a:rPr lang="zh-CN" altLang="en-US" dirty="0" smtClean="0"/>
              <a:t>设为根结点。</a:t>
            </a:r>
          </a:p>
          <a:p>
            <a:pPr>
              <a:lnSpc>
                <a:spcPct val="120000"/>
              </a:lnSpc>
              <a:buFont typeface="Monotype Sorts" pitchFamily="2" charset="2"/>
              <a:buNone/>
            </a:pPr>
            <a:r>
              <a:rPr lang="zh-CN" altLang="en-US" dirty="0" smtClean="0"/>
              <a:t>（</a:t>
            </a:r>
            <a:r>
              <a:rPr lang="en-US" altLang="zh-CN" dirty="0" smtClean="0"/>
              <a:t>1</a:t>
            </a:r>
            <a:r>
              <a:rPr lang="zh-CN" altLang="en-US" dirty="0" smtClean="0"/>
              <a:t>）若结点</a:t>
            </a:r>
            <a:r>
              <a:rPr lang="en-US" altLang="zh-CN" i="1" dirty="0" smtClean="0"/>
              <a:t>p</a:t>
            </a:r>
            <a:r>
              <a:rPr lang="zh-CN" altLang="en-US" dirty="0" smtClean="0"/>
              <a:t>不为空，访问结点</a:t>
            </a:r>
            <a:r>
              <a:rPr lang="en-US" altLang="zh-CN" i="1" dirty="0" smtClean="0"/>
              <a:t>p</a:t>
            </a:r>
            <a:r>
              <a:rPr lang="zh-CN" altLang="en-US" dirty="0" smtClean="0"/>
              <a:t>，将结点</a:t>
            </a:r>
            <a:r>
              <a:rPr lang="en-US" altLang="zh-CN" i="1" dirty="0" smtClean="0"/>
              <a:t>p</a:t>
            </a:r>
            <a:r>
              <a:rPr lang="zh-CN" altLang="en-US" dirty="0" smtClean="0"/>
              <a:t>压入栈，并将其大儿子结点设为结点</a:t>
            </a:r>
            <a:r>
              <a:rPr lang="en-US" altLang="zh-CN" i="1" dirty="0" smtClean="0"/>
              <a:t>p</a:t>
            </a:r>
            <a:r>
              <a:rPr lang="zh-CN" altLang="en-US" dirty="0" smtClean="0"/>
              <a:t>；反复执行（</a:t>
            </a:r>
            <a:r>
              <a:rPr lang="en-US" altLang="zh-CN" dirty="0" smtClean="0"/>
              <a:t>1</a:t>
            </a:r>
            <a:r>
              <a:rPr lang="zh-CN" altLang="en-US" dirty="0" smtClean="0"/>
              <a:t>），直至结点</a:t>
            </a:r>
            <a:r>
              <a:rPr lang="en-US" altLang="zh-CN" i="1" dirty="0" smtClean="0"/>
              <a:t>p</a:t>
            </a:r>
            <a:r>
              <a:rPr lang="zh-CN" altLang="en-US" dirty="0" smtClean="0"/>
              <a:t>为空。</a:t>
            </a:r>
          </a:p>
          <a:p>
            <a:pPr>
              <a:lnSpc>
                <a:spcPct val="120000"/>
              </a:lnSpc>
              <a:buFont typeface="Monotype Sorts" pitchFamily="2" charset="2"/>
              <a:buNone/>
            </a:pPr>
            <a:r>
              <a:rPr lang="zh-CN" altLang="en-US" dirty="0" smtClean="0"/>
              <a:t>（</a:t>
            </a:r>
            <a:r>
              <a:rPr lang="en-US" altLang="zh-CN" dirty="0" smtClean="0"/>
              <a:t>2</a:t>
            </a:r>
            <a:r>
              <a:rPr lang="zh-CN" altLang="en-US" dirty="0" smtClean="0"/>
              <a:t>）从栈中弹出一个结点，将其设为结点</a:t>
            </a:r>
            <a:r>
              <a:rPr lang="en-US" altLang="zh-CN" i="1" dirty="0" smtClean="0"/>
              <a:t>p</a:t>
            </a:r>
            <a:r>
              <a:rPr lang="zh-CN" altLang="en-US" dirty="0" smtClean="0"/>
              <a:t>，若它有右兄弟结点，则将其右兄弟结点压入栈，且将该兄弟结点设为结点</a:t>
            </a:r>
            <a:r>
              <a:rPr lang="en-US" altLang="zh-CN" i="1" dirty="0" smtClean="0"/>
              <a:t>p</a:t>
            </a:r>
            <a:r>
              <a:rPr lang="zh-CN" altLang="en-US" dirty="0" smtClean="0"/>
              <a:t>；否则，反复执行（</a:t>
            </a:r>
            <a:r>
              <a:rPr lang="en-US" altLang="zh-CN" dirty="0" smtClean="0"/>
              <a:t>2</a:t>
            </a:r>
            <a:r>
              <a:rPr lang="zh-CN" altLang="en-US" dirty="0" smtClean="0"/>
              <a:t>），直至弹出的结点有右兄弟结点或栈空以至无结点可弹出。</a:t>
            </a:r>
          </a:p>
          <a:p>
            <a:pPr>
              <a:lnSpc>
                <a:spcPct val="120000"/>
              </a:lnSpc>
              <a:buFont typeface="Monotype Sorts" pitchFamily="2" charset="2"/>
              <a:buNone/>
            </a:pPr>
            <a:r>
              <a:rPr lang="zh-CN" altLang="en-US" dirty="0" smtClean="0"/>
              <a:t>（</a:t>
            </a:r>
            <a:r>
              <a:rPr lang="en-US" altLang="zh-CN" dirty="0" smtClean="0"/>
              <a:t>3</a:t>
            </a:r>
            <a:r>
              <a:rPr lang="zh-CN" altLang="en-US" dirty="0" smtClean="0"/>
              <a:t>）反复执行（</a:t>
            </a:r>
            <a:r>
              <a:rPr lang="en-US" altLang="zh-CN" dirty="0" smtClean="0"/>
              <a:t>1</a:t>
            </a:r>
            <a:r>
              <a:rPr lang="zh-CN" altLang="en-US" dirty="0" smtClean="0"/>
              <a:t>）和（</a:t>
            </a:r>
            <a:r>
              <a:rPr lang="en-US" altLang="zh-CN" dirty="0" smtClean="0"/>
              <a:t>2</a:t>
            </a:r>
            <a:r>
              <a:rPr lang="zh-CN" altLang="en-US" dirty="0" smtClean="0"/>
              <a:t>），直至栈为空。</a:t>
            </a:r>
          </a:p>
        </p:txBody>
      </p:sp>
    </p:spTree>
  </p:cSld>
  <p:clrMapOvr>
    <a:masterClrMapping/>
  </p:clrMapOvr>
  <p:transition>
    <p:strips dir="ru"/>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body" idx="1"/>
          </p:nvPr>
        </p:nvSpPr>
        <p:spPr>
          <a:xfrm>
            <a:off x="287338" y="800100"/>
            <a:ext cx="8461375" cy="5545138"/>
          </a:xfrm>
        </p:spPr>
        <p:txBody>
          <a:bodyPr/>
          <a:lstStyle/>
          <a:p>
            <a:pPr marL="685800" indent="-685800" algn="just">
              <a:buFont typeface="Monotype Sorts" pitchFamily="2" charset="2"/>
              <a:buNone/>
            </a:pPr>
            <a:r>
              <a:rPr lang="zh-CN" altLang="en-US" smtClean="0"/>
              <a:t>算法</a:t>
            </a:r>
            <a:r>
              <a:rPr lang="en-US" altLang="zh-CN" smtClean="0"/>
              <a:t>NPO( </a:t>
            </a:r>
            <a:r>
              <a:rPr lang="en-US" altLang="zh-CN" i="1" smtClean="0"/>
              <a:t>t</a:t>
            </a:r>
            <a:r>
              <a:rPr lang="en-US" altLang="zh-CN" smtClean="0"/>
              <a:t> )</a:t>
            </a:r>
          </a:p>
          <a:p>
            <a:pPr marL="685800" indent="-685800">
              <a:buFont typeface="Monotype Sorts" pitchFamily="2" charset="2"/>
              <a:buNone/>
            </a:pPr>
            <a:r>
              <a:rPr lang="en-US" altLang="zh-CN" smtClean="0"/>
              <a:t>NPO1. [</a:t>
            </a:r>
            <a:r>
              <a:rPr lang="zh-CN" altLang="en-US" smtClean="0"/>
              <a:t>创建堆栈</a:t>
            </a:r>
            <a:r>
              <a:rPr lang="en-US" altLang="zh-CN" i="1" smtClean="0"/>
              <a:t>S</a:t>
            </a:r>
            <a:r>
              <a:rPr lang="en-US" altLang="zh-CN" smtClean="0"/>
              <a:t>]</a:t>
            </a:r>
          </a:p>
          <a:p>
            <a:pPr marL="685800" indent="-685800">
              <a:buFont typeface="Monotype Sorts" pitchFamily="2" charset="2"/>
              <a:buNone/>
            </a:pPr>
            <a:r>
              <a:rPr lang="en-US" altLang="zh-CN" smtClean="0"/>
              <a:t>       CREATE (</a:t>
            </a:r>
            <a:r>
              <a:rPr lang="en-US" altLang="zh-CN" i="1" smtClean="0"/>
              <a:t>S</a:t>
            </a:r>
            <a:r>
              <a:rPr lang="en-US" altLang="zh-CN" smtClean="0"/>
              <a:t>)</a:t>
            </a:r>
            <a:r>
              <a:rPr lang="en-US" altLang="zh-CN" i="1" smtClean="0"/>
              <a:t>.</a:t>
            </a:r>
            <a:r>
              <a:rPr lang="en-US" altLang="zh-CN" smtClean="0"/>
              <a:t>			</a:t>
            </a:r>
          </a:p>
          <a:p>
            <a:pPr marL="685800" indent="-685800">
              <a:buFont typeface="Monotype Sorts" pitchFamily="2" charset="2"/>
              <a:buNone/>
            </a:pPr>
            <a:r>
              <a:rPr lang="en-US" altLang="zh-CN" smtClean="0"/>
              <a:t>NPO2. [</a:t>
            </a:r>
            <a:r>
              <a:rPr lang="zh-CN" altLang="en-US" smtClean="0"/>
              <a:t>保存根指针</a:t>
            </a:r>
            <a:r>
              <a:rPr lang="en-US" altLang="zh-CN" smtClean="0"/>
              <a:t>] </a:t>
            </a:r>
            <a:endParaRPr lang="en-US" altLang="zh-CN" i="1" smtClean="0"/>
          </a:p>
          <a:p>
            <a:pPr marL="685800" indent="-685800">
              <a:buFont typeface="Monotype Sorts" pitchFamily="2" charset="2"/>
              <a:buNone/>
            </a:pPr>
            <a:r>
              <a:rPr lang="en-US" altLang="zh-CN" i="1" smtClean="0"/>
              <a:t>       p</a:t>
            </a:r>
            <a:r>
              <a:rPr lang="en-US" altLang="zh-CN" smtClean="0"/>
              <a:t> </a:t>
            </a:r>
            <a:r>
              <a:rPr lang="en-US" altLang="zh-CN" smtClean="0">
                <a:sym typeface="Symbol" pitchFamily="18" charset="2"/>
              </a:rPr>
              <a:t></a:t>
            </a:r>
            <a:r>
              <a:rPr lang="en-US" altLang="zh-CN" smtClean="0"/>
              <a:t> </a:t>
            </a:r>
            <a:r>
              <a:rPr lang="en-US" altLang="zh-CN" i="1" smtClean="0"/>
              <a:t>t</a:t>
            </a:r>
            <a:r>
              <a:rPr lang="en-US" altLang="zh-CN" smtClean="0"/>
              <a:t> .</a:t>
            </a:r>
          </a:p>
          <a:p>
            <a:pPr marL="685800" indent="-685800">
              <a:buFont typeface="Monotype Sorts" pitchFamily="2" charset="2"/>
              <a:buNone/>
            </a:pPr>
            <a:r>
              <a:rPr lang="en-US" altLang="zh-CN" smtClean="0"/>
              <a:t>NPO3. [</a:t>
            </a:r>
            <a:r>
              <a:rPr lang="zh-CN" altLang="en-US" smtClean="0"/>
              <a:t>若</a:t>
            </a:r>
            <a:r>
              <a:rPr lang="en-US" altLang="zh-CN" i="1" smtClean="0"/>
              <a:t>p</a:t>
            </a:r>
            <a:r>
              <a:rPr lang="zh-CN" altLang="en-US" smtClean="0"/>
              <a:t>所指结点不为空，访问</a:t>
            </a:r>
            <a:r>
              <a:rPr lang="en-US" altLang="zh-CN" i="1" smtClean="0"/>
              <a:t>p</a:t>
            </a:r>
            <a:r>
              <a:rPr lang="zh-CN" altLang="en-US" smtClean="0"/>
              <a:t>所指结点，将</a:t>
            </a:r>
            <a:r>
              <a:rPr lang="en-US" altLang="zh-CN" i="1" smtClean="0"/>
              <a:t>p</a:t>
            </a:r>
            <a:r>
              <a:rPr lang="zh-CN" altLang="en-US" smtClean="0"/>
              <a:t>压入栈，并将其</a:t>
            </a:r>
            <a:r>
              <a:rPr lang="en-US" altLang="zh-CN" i="1" smtClean="0"/>
              <a:t>FirstChild</a:t>
            </a:r>
            <a:r>
              <a:rPr lang="zh-CN" altLang="en-US" smtClean="0"/>
              <a:t>指针设为</a:t>
            </a:r>
            <a:r>
              <a:rPr lang="en-US" altLang="zh-CN" i="1" smtClean="0"/>
              <a:t>p.</a:t>
            </a:r>
            <a:r>
              <a:rPr lang="en-US" altLang="zh-CN" smtClean="0"/>
              <a:t>] </a:t>
            </a:r>
          </a:p>
          <a:p>
            <a:pPr marL="685800" indent="-685800">
              <a:buFont typeface="Monotype Sorts" pitchFamily="2" charset="2"/>
              <a:buNone/>
            </a:pPr>
            <a:r>
              <a:rPr lang="en-US" altLang="zh-CN" smtClean="0"/>
              <a:t>	WHILE  </a:t>
            </a:r>
            <a:r>
              <a:rPr lang="en-US" altLang="zh-CN" i="1" smtClean="0"/>
              <a:t>p</a:t>
            </a:r>
            <a:r>
              <a:rPr lang="en-US" altLang="zh-CN" smtClean="0"/>
              <a:t> </a:t>
            </a:r>
            <a:r>
              <a:rPr lang="en-US" altLang="zh-CN" smtClean="0">
                <a:sym typeface="Symbol" pitchFamily="18" charset="2"/>
              </a:rPr>
              <a:t></a:t>
            </a:r>
            <a:r>
              <a:rPr lang="en-US" altLang="zh-CN" smtClean="0"/>
              <a:t> </a:t>
            </a:r>
            <a:r>
              <a:rPr lang="en-US" altLang="zh-CN" smtClean="0">
                <a:sym typeface="Symbol" pitchFamily="18" charset="2"/>
              </a:rPr>
              <a:t></a:t>
            </a:r>
            <a:r>
              <a:rPr lang="en-US" altLang="zh-CN" smtClean="0"/>
              <a:t> DO				</a:t>
            </a:r>
          </a:p>
          <a:p>
            <a:pPr marL="685800" indent="-685800">
              <a:buFont typeface="Monotype Sorts" pitchFamily="2" charset="2"/>
              <a:buNone/>
            </a:pPr>
            <a:r>
              <a:rPr lang="en-US" altLang="zh-CN" smtClean="0"/>
              <a:t>	    ( PRINT ( </a:t>
            </a:r>
            <a:r>
              <a:rPr lang="en-US" altLang="zh-CN" i="1" smtClean="0"/>
              <a:t>Data</a:t>
            </a:r>
            <a:r>
              <a:rPr lang="en-US" altLang="zh-CN" smtClean="0"/>
              <a:t> ( </a:t>
            </a:r>
            <a:r>
              <a:rPr lang="en-US" altLang="zh-CN" i="1" smtClean="0"/>
              <a:t>p</a:t>
            </a:r>
            <a:r>
              <a:rPr lang="en-US" altLang="zh-CN" smtClean="0"/>
              <a:t> ) ).				</a:t>
            </a:r>
          </a:p>
          <a:p>
            <a:pPr marL="685800" indent="-685800">
              <a:buFont typeface="Monotype Sorts" pitchFamily="2" charset="2"/>
              <a:buNone/>
            </a:pPr>
            <a:r>
              <a:rPr lang="en-US" altLang="zh-CN" i="1" smtClean="0"/>
              <a:t>              S</a:t>
            </a:r>
            <a:r>
              <a:rPr lang="en-US" altLang="zh-CN" smtClean="0"/>
              <a:t> </a:t>
            </a:r>
            <a:r>
              <a:rPr lang="en-US" altLang="zh-CN" smtClean="0">
                <a:sym typeface="Symbol" pitchFamily="18" charset="2"/>
              </a:rPr>
              <a:t></a:t>
            </a:r>
            <a:r>
              <a:rPr lang="en-US" altLang="zh-CN" smtClean="0"/>
              <a:t> </a:t>
            </a:r>
            <a:r>
              <a:rPr lang="en-US" altLang="zh-CN" i="1" smtClean="0"/>
              <a:t>p</a:t>
            </a:r>
            <a:r>
              <a:rPr lang="en-US" altLang="zh-CN" smtClean="0"/>
              <a:t> .				    </a:t>
            </a:r>
          </a:p>
          <a:p>
            <a:pPr marL="685800" indent="-685800">
              <a:buFont typeface="Monotype Sorts" pitchFamily="2" charset="2"/>
              <a:buNone/>
            </a:pPr>
            <a:r>
              <a:rPr lang="en-US" altLang="zh-CN" smtClean="0"/>
              <a:t>	      </a:t>
            </a:r>
            <a:r>
              <a:rPr lang="en-US" altLang="zh-CN" i="1" smtClean="0"/>
              <a:t>p </a:t>
            </a:r>
            <a:r>
              <a:rPr lang="en-US" altLang="zh-CN" smtClean="0">
                <a:sym typeface="Symbol" pitchFamily="18" charset="2"/>
              </a:rPr>
              <a:t></a:t>
            </a:r>
            <a:r>
              <a:rPr lang="en-US" altLang="zh-CN" i="1" smtClean="0"/>
              <a:t>FirstChild</a:t>
            </a:r>
            <a:r>
              <a:rPr lang="en-US" altLang="zh-CN" smtClean="0"/>
              <a:t> (</a:t>
            </a:r>
            <a:r>
              <a:rPr lang="en-US" altLang="zh-CN" i="1" smtClean="0"/>
              <a:t>p</a:t>
            </a:r>
            <a:r>
              <a:rPr lang="en-US" altLang="zh-CN" smtClean="0"/>
              <a:t> ). )</a:t>
            </a:r>
          </a:p>
        </p:txBody>
      </p:sp>
      <p:sp>
        <p:nvSpPr>
          <p:cNvPr id="231427" name="Text Box 3"/>
          <p:cNvSpPr txBox="1">
            <a:spLocks noChangeArrowheads="1"/>
          </p:cNvSpPr>
          <p:nvPr/>
        </p:nvSpPr>
        <p:spPr bwMode="auto">
          <a:xfrm>
            <a:off x="250825" y="260350"/>
            <a:ext cx="7345363" cy="579438"/>
          </a:xfrm>
          <a:prstGeom prst="rect">
            <a:avLst/>
          </a:prstGeom>
          <a:noFill/>
          <a:ln w="9525" algn="ctr">
            <a:noFill/>
            <a:miter lim="800000"/>
            <a:headEnd/>
            <a:tailEnd/>
          </a:ln>
        </p:spPr>
        <p:txBody>
          <a:bodyPr>
            <a:spAutoFit/>
          </a:bodyPr>
          <a:lstStyle/>
          <a:p>
            <a:pPr marL="342900" indent="-342900" eaLnBrk="1" hangingPunct="1">
              <a:spcBef>
                <a:spcPct val="50000"/>
              </a:spcBef>
              <a:buClr>
                <a:schemeClr val="bg2"/>
              </a:buClr>
              <a:buSzPct val="75000"/>
              <a:buFont typeface="Wingdings" pitchFamily="2" charset="2"/>
              <a:buNone/>
            </a:pPr>
            <a:r>
              <a:rPr lang="en-US" altLang="zh-CN" sz="3200" b="1" dirty="0">
                <a:solidFill>
                  <a:schemeClr val="tx2"/>
                </a:solidFill>
                <a:latin typeface="Times New Roman" pitchFamily="18" charset="0"/>
              </a:rPr>
              <a:t>② </a:t>
            </a:r>
            <a:r>
              <a:rPr lang="zh-CN" altLang="en-US" sz="3200" b="1" dirty="0">
                <a:solidFill>
                  <a:schemeClr val="tx2"/>
                </a:solidFill>
                <a:latin typeface="Times New Roman" pitchFamily="18" charset="0"/>
              </a:rPr>
              <a:t>迭代算法</a:t>
            </a:r>
            <a:r>
              <a:rPr lang="en-US" altLang="zh-CN" sz="3200" b="1" dirty="0">
                <a:solidFill>
                  <a:schemeClr val="tx2"/>
                </a:solidFill>
                <a:latin typeface="宋体" pitchFamily="2" charset="-122"/>
              </a:rPr>
              <a:t>—</a:t>
            </a:r>
            <a:r>
              <a:rPr lang="zh-CN" altLang="en-US" sz="3200" b="1" dirty="0">
                <a:solidFill>
                  <a:schemeClr val="tx2"/>
                </a:solidFill>
                <a:latin typeface="Times New Roman" pitchFamily="18" charset="0"/>
              </a:rPr>
              <a:t>先根遍历以</a:t>
            </a:r>
            <a:r>
              <a:rPr lang="en-US" altLang="zh-CN" sz="3200" b="1" i="1" dirty="0">
                <a:solidFill>
                  <a:schemeClr val="tx2"/>
                </a:solidFill>
                <a:latin typeface="Times New Roman" pitchFamily="18" charset="0"/>
              </a:rPr>
              <a:t>t</a:t>
            </a:r>
            <a:r>
              <a:rPr lang="zh-CN" altLang="en-US" sz="3200" b="1" dirty="0">
                <a:solidFill>
                  <a:schemeClr val="tx2"/>
                </a:solidFill>
                <a:latin typeface="Times New Roman" pitchFamily="18" charset="0"/>
              </a:rPr>
              <a:t>为</a:t>
            </a:r>
            <a:r>
              <a:rPr lang="zh-CN" altLang="en-US" sz="3200" b="1" dirty="0" smtClean="0">
                <a:solidFill>
                  <a:schemeClr val="tx2"/>
                </a:solidFill>
                <a:latin typeface="Times New Roman" pitchFamily="18" charset="0"/>
              </a:rPr>
              <a:t>根的</a:t>
            </a:r>
            <a:r>
              <a:rPr lang="zh-CN" altLang="en-US" sz="3200" b="1" dirty="0">
                <a:solidFill>
                  <a:schemeClr val="tx2"/>
                </a:solidFill>
                <a:latin typeface="Times New Roman" pitchFamily="18" charset="0"/>
              </a:rPr>
              <a:t>树</a:t>
            </a:r>
          </a:p>
        </p:txBody>
      </p:sp>
    </p:spTree>
  </p:cSld>
  <p:clrMapOvr>
    <a:masterClrMapping/>
  </p:clrMapOvr>
  <p:transition>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EE887AD8-8741-46AD-BE92-FAEDED36A037}" type="slidenum">
              <a:rPr lang="zh-CN" altLang="en-US" smtClean="0">
                <a:ea typeface="宋体" charset="-122"/>
              </a:rPr>
              <a:pPr/>
              <a:t>18</a:t>
            </a:fld>
            <a:r>
              <a:rPr lang="en-US" altLang="zh-CN" smtClean="0">
                <a:ea typeface="宋体" charset="-122"/>
              </a:rPr>
              <a:t>  </a:t>
            </a:r>
            <a:r>
              <a:rPr lang="zh-CN" altLang="en-US" smtClean="0">
                <a:ea typeface="宋体" charset="-122"/>
              </a:rPr>
              <a:t>页</a:t>
            </a:r>
          </a:p>
        </p:txBody>
      </p:sp>
      <p:sp>
        <p:nvSpPr>
          <p:cNvPr id="69635" name="Text Box 4"/>
          <p:cNvSpPr txBox="1">
            <a:spLocks noChangeArrowheads="1"/>
          </p:cNvSpPr>
          <p:nvPr/>
        </p:nvSpPr>
        <p:spPr bwMode="auto">
          <a:xfrm>
            <a:off x="214282" y="142852"/>
            <a:ext cx="8929718" cy="5886676"/>
          </a:xfrm>
          <a:prstGeom prst="rect">
            <a:avLst/>
          </a:prstGeom>
          <a:noFill/>
          <a:ln>
            <a:noFill/>
          </a:ln>
          <a:effectLst/>
          <a:extLst/>
        </p:spPr>
        <p:txBody>
          <a:bodyPr wrap="square" lIns="180000" rIns="324000">
            <a:spAutoFit/>
          </a:bodyPr>
          <a:lstStyle>
            <a:lvl1pPr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just" eaLnBrk="1" hangingPunct="1">
              <a:lnSpc>
                <a:spcPts val="3800"/>
              </a:lnSpc>
              <a:spcBef>
                <a:spcPts val="0"/>
              </a:spcBef>
              <a:buClr>
                <a:schemeClr val="bg2"/>
              </a:buClr>
              <a:buSzPct val="75000"/>
              <a:buFont typeface="Wingdings" pitchFamily="2" charset="2"/>
              <a:buNone/>
              <a:defRPr/>
            </a:pPr>
            <a:r>
              <a:rPr lang="zh-CN" altLang="en-US" sz="2400" dirty="0" smtClean="0">
                <a:solidFill>
                  <a:schemeClr val="tx1"/>
                </a:solidFill>
                <a:cs typeface="Times New Roman" pitchFamily="18" charset="0"/>
              </a:rPr>
              <a:t>初始化时，将（根结点 </a:t>
            </a:r>
            <a:r>
              <a:rPr lang="en-US" altLang="zh-CN" sz="2400" dirty="0" smtClean="0">
                <a:solidFill>
                  <a:schemeClr val="tx1"/>
                </a:solidFill>
                <a:cs typeface="Times New Roman" pitchFamily="18" charset="0"/>
              </a:rPr>
              <a:t>, 0</a:t>
            </a:r>
            <a:r>
              <a:rPr lang="zh-CN" altLang="en-US" sz="2400" dirty="0" smtClean="0">
                <a:solidFill>
                  <a:schemeClr val="tx1"/>
                </a:solidFill>
                <a:cs typeface="Times New Roman" pitchFamily="18" charset="0"/>
              </a:rPr>
              <a:t>）压入</a:t>
            </a:r>
            <a:r>
              <a:rPr lang="zh-CN" altLang="en-US" sz="2400" dirty="0">
                <a:solidFill>
                  <a:schemeClr val="tx1"/>
                </a:solidFill>
                <a:cs typeface="Times New Roman" pitchFamily="18" charset="0"/>
              </a:rPr>
              <a:t>堆栈；弹栈</a:t>
            </a:r>
            <a:r>
              <a:rPr lang="zh-CN" altLang="en-US" sz="2400" dirty="0" smtClean="0">
                <a:solidFill>
                  <a:schemeClr val="tx1"/>
                </a:solidFill>
                <a:cs typeface="Times New Roman" pitchFamily="18" charset="0"/>
              </a:rPr>
              <a:t>，判断出</a:t>
            </a:r>
            <a:r>
              <a:rPr lang="zh-CN" altLang="en-US" sz="2400" dirty="0">
                <a:solidFill>
                  <a:schemeClr val="tx1"/>
                </a:solidFill>
                <a:cs typeface="Times New Roman" pitchFamily="18" charset="0"/>
              </a:rPr>
              <a:t>栈元素（</a:t>
            </a:r>
            <a:r>
              <a:rPr lang="en-US" altLang="zh-CN" sz="2400" i="1" dirty="0" smtClean="0">
                <a:solidFill>
                  <a:schemeClr val="tx1"/>
                </a:solidFill>
                <a:cs typeface="Times New Roman" pitchFamily="18" charset="0"/>
              </a:rPr>
              <a:t>p </a:t>
            </a:r>
            <a:r>
              <a:rPr lang="en-US" altLang="zh-CN" sz="2400" dirty="0" smtClean="0">
                <a:solidFill>
                  <a:schemeClr val="tx1"/>
                </a:solidFill>
                <a:cs typeface="Times New Roman" pitchFamily="18" charset="0"/>
              </a:rPr>
              <a:t>, </a:t>
            </a:r>
            <a:r>
              <a:rPr lang="en-US" altLang="zh-CN" sz="2400" i="1" dirty="0" smtClean="0">
                <a:solidFill>
                  <a:schemeClr val="tx1"/>
                </a:solidFill>
                <a:cs typeface="Times New Roman" pitchFamily="18" charset="0"/>
              </a:rPr>
              <a:t>i</a:t>
            </a:r>
            <a:r>
              <a:rPr lang="zh-CN" altLang="en-US" sz="2400" dirty="0" smtClean="0">
                <a:solidFill>
                  <a:schemeClr val="tx1"/>
                </a:solidFill>
                <a:cs typeface="Times New Roman" pitchFamily="18" charset="0"/>
              </a:rPr>
              <a:t>）中的标号 </a:t>
            </a:r>
            <a:r>
              <a:rPr lang="en-US" altLang="zh-CN" sz="2400" i="1" dirty="0">
                <a:solidFill>
                  <a:schemeClr val="tx1"/>
                </a:solidFill>
                <a:cs typeface="Times New Roman" pitchFamily="18" charset="0"/>
              </a:rPr>
              <a:t>i </a:t>
            </a:r>
            <a:r>
              <a:rPr lang="zh-CN" altLang="en-US" sz="2400" dirty="0" smtClean="0">
                <a:solidFill>
                  <a:schemeClr val="tx1"/>
                </a:solidFill>
                <a:cs typeface="Times New Roman" pitchFamily="18" charset="0"/>
              </a:rPr>
              <a:t>：</a:t>
            </a:r>
            <a:endParaRPr lang="zh-CN" altLang="en-US" sz="2400" dirty="0">
              <a:solidFill>
                <a:schemeClr val="tx1"/>
              </a:solidFill>
              <a:cs typeface="Times New Roman" pitchFamily="18" charset="0"/>
            </a:endParaRPr>
          </a:p>
          <a:p>
            <a:pPr marL="514350" indent="-514350" eaLnBrk="1" hangingPunct="1">
              <a:lnSpc>
                <a:spcPts val="3800"/>
              </a:lnSpc>
              <a:spcBef>
                <a:spcPts val="0"/>
              </a:spcBef>
              <a:buClr>
                <a:schemeClr val="tx2"/>
              </a:buClr>
              <a:buSzPct val="90000"/>
              <a:buFont typeface="+mj-lt"/>
              <a:buAutoNum type="arabicPeriod"/>
              <a:defRPr/>
            </a:pPr>
            <a:r>
              <a:rPr lang="zh-CN" altLang="en-US" sz="2400" dirty="0">
                <a:solidFill>
                  <a:schemeClr val="tx1"/>
                </a:solidFill>
                <a:cs typeface="Times New Roman" pitchFamily="18" charset="0"/>
              </a:rPr>
              <a:t>若 </a:t>
            </a:r>
            <a:r>
              <a:rPr lang="en-US" altLang="zh-CN" sz="2400" i="1" dirty="0">
                <a:solidFill>
                  <a:schemeClr val="tx1"/>
                </a:solidFill>
                <a:cs typeface="Times New Roman" pitchFamily="18" charset="0"/>
              </a:rPr>
              <a:t>i </a:t>
            </a:r>
            <a:r>
              <a:rPr lang="en-US" altLang="zh-CN" sz="2400" dirty="0">
                <a:solidFill>
                  <a:schemeClr val="tx1"/>
                </a:solidFill>
                <a:cs typeface="Times New Roman" pitchFamily="18" charset="0"/>
                <a:sym typeface="Symbol" pitchFamily="18" charset="2"/>
              </a:rPr>
              <a:t></a:t>
            </a:r>
            <a:r>
              <a:rPr lang="en-US" altLang="zh-CN" sz="2400" dirty="0">
                <a:solidFill>
                  <a:schemeClr val="tx1"/>
                </a:solidFill>
                <a:cs typeface="Times New Roman" pitchFamily="18" charset="0"/>
              </a:rPr>
              <a:t> 0</a:t>
            </a:r>
            <a:r>
              <a:rPr lang="zh-CN" altLang="en-US" sz="2400" dirty="0">
                <a:solidFill>
                  <a:schemeClr val="tx1"/>
                </a:solidFill>
                <a:cs typeface="Times New Roman" pitchFamily="18" charset="0"/>
              </a:rPr>
              <a:t>，则</a:t>
            </a:r>
            <a:r>
              <a:rPr lang="zh-CN" altLang="en-US" sz="2400" dirty="0" smtClean="0">
                <a:solidFill>
                  <a:schemeClr val="tx1"/>
                </a:solidFill>
                <a:cs typeface="Times New Roman" pitchFamily="18" charset="0"/>
              </a:rPr>
              <a:t>将（</a:t>
            </a:r>
            <a:r>
              <a:rPr lang="en-US" altLang="zh-CN" sz="2400" i="1" dirty="0" smtClean="0">
                <a:solidFill>
                  <a:schemeClr val="tx1"/>
                </a:solidFill>
                <a:cs typeface="Times New Roman" pitchFamily="18" charset="0"/>
              </a:rPr>
              <a:t>p</a:t>
            </a:r>
            <a:r>
              <a:rPr lang="en-US" altLang="zh-CN" sz="2400" dirty="0">
                <a:solidFill>
                  <a:schemeClr val="tx1"/>
                </a:solidFill>
                <a:cs typeface="Times New Roman" pitchFamily="18" charset="0"/>
              </a:rPr>
              <a:t>, </a:t>
            </a:r>
            <a:r>
              <a:rPr lang="en-US" altLang="zh-CN" sz="2400" dirty="0" smtClean="0">
                <a:solidFill>
                  <a:schemeClr val="tx1"/>
                </a:solidFill>
                <a:cs typeface="Times New Roman" pitchFamily="18" charset="0"/>
              </a:rPr>
              <a:t>1</a:t>
            </a:r>
            <a:r>
              <a:rPr lang="zh-CN" altLang="en-US" sz="2400" dirty="0" smtClean="0">
                <a:solidFill>
                  <a:schemeClr val="tx1"/>
                </a:solidFill>
                <a:cs typeface="Times New Roman" pitchFamily="18" charset="0"/>
              </a:rPr>
              <a:t>）压入</a:t>
            </a:r>
            <a:r>
              <a:rPr lang="zh-CN" altLang="en-US" sz="2400" dirty="0">
                <a:solidFill>
                  <a:schemeClr val="tx1"/>
                </a:solidFill>
                <a:cs typeface="Times New Roman" pitchFamily="18" charset="0"/>
              </a:rPr>
              <a:t>堆栈</a:t>
            </a:r>
            <a:r>
              <a:rPr lang="en-US" altLang="zh-CN" sz="2400" dirty="0">
                <a:solidFill>
                  <a:schemeClr val="tx1"/>
                </a:solidFill>
                <a:cs typeface="Times New Roman" pitchFamily="18" charset="0"/>
              </a:rPr>
              <a:t>; </a:t>
            </a:r>
            <a:r>
              <a:rPr lang="zh-CN" altLang="en-US" sz="2400" dirty="0">
                <a:solidFill>
                  <a:schemeClr val="tx1"/>
                </a:solidFill>
                <a:cs typeface="Times New Roman" pitchFamily="18" charset="0"/>
              </a:rPr>
              <a:t>若结点 </a:t>
            </a:r>
            <a:r>
              <a:rPr lang="en-US" altLang="zh-CN" sz="2400" i="1" dirty="0">
                <a:solidFill>
                  <a:schemeClr val="tx1"/>
                </a:solidFill>
                <a:cs typeface="Times New Roman" pitchFamily="18" charset="0"/>
              </a:rPr>
              <a:t>p </a:t>
            </a:r>
            <a:r>
              <a:rPr lang="zh-CN" altLang="en-US" sz="2400" dirty="0">
                <a:solidFill>
                  <a:schemeClr val="tx1"/>
                </a:solidFill>
                <a:cs typeface="Times New Roman" pitchFamily="18" charset="0"/>
              </a:rPr>
              <a:t>的左</a:t>
            </a:r>
            <a:r>
              <a:rPr lang="zh-CN" altLang="en-US" sz="2400" dirty="0" smtClean="0">
                <a:solidFill>
                  <a:schemeClr val="tx1"/>
                </a:solidFill>
                <a:cs typeface="Times New Roman" pitchFamily="18" charset="0"/>
              </a:rPr>
              <a:t>指针</a:t>
            </a:r>
            <a:r>
              <a:rPr lang="zh-CN" altLang="en-US" sz="2400" dirty="0">
                <a:solidFill>
                  <a:schemeClr val="tx1"/>
                </a:solidFill>
                <a:cs typeface="Times New Roman" pitchFamily="18" charset="0"/>
              </a:rPr>
              <a:t>非</a:t>
            </a:r>
            <a:r>
              <a:rPr lang="zh-CN" altLang="en-US" sz="2400" dirty="0" smtClean="0">
                <a:solidFill>
                  <a:schemeClr val="tx1"/>
                </a:solidFill>
                <a:cs typeface="Times New Roman" pitchFamily="18" charset="0"/>
              </a:rPr>
              <a:t>空</a:t>
            </a:r>
            <a:r>
              <a:rPr lang="zh-CN" altLang="en-US" sz="2400" dirty="0">
                <a:solidFill>
                  <a:schemeClr val="tx1"/>
                </a:solidFill>
                <a:cs typeface="Times New Roman" pitchFamily="18" charset="0"/>
              </a:rPr>
              <a:t>，则将 </a:t>
            </a:r>
            <a:r>
              <a:rPr lang="en-US" altLang="zh-CN" sz="2400" dirty="0">
                <a:solidFill>
                  <a:schemeClr val="tx1"/>
                </a:solidFill>
                <a:cs typeface="Times New Roman" pitchFamily="18" charset="0"/>
              </a:rPr>
              <a:t>(</a:t>
            </a:r>
            <a:r>
              <a:rPr lang="en-US" altLang="zh-CN" sz="2400" i="1" dirty="0">
                <a:solidFill>
                  <a:schemeClr val="tx1"/>
                </a:solidFill>
                <a:cs typeface="Times New Roman" pitchFamily="18" charset="0"/>
              </a:rPr>
              <a:t>Left</a:t>
            </a:r>
            <a:r>
              <a:rPr lang="en-US" altLang="zh-CN" sz="2400" dirty="0" smtClean="0">
                <a:solidFill>
                  <a:schemeClr val="tx1"/>
                </a:solidFill>
                <a:cs typeface="Times New Roman" pitchFamily="18" charset="0"/>
              </a:rPr>
              <a:t>( </a:t>
            </a:r>
            <a:r>
              <a:rPr lang="en-US" altLang="zh-CN" sz="2400" i="1" dirty="0" smtClean="0">
                <a:solidFill>
                  <a:schemeClr val="tx1"/>
                </a:solidFill>
                <a:cs typeface="Times New Roman" pitchFamily="18" charset="0"/>
              </a:rPr>
              <a:t>p</a:t>
            </a:r>
            <a:r>
              <a:rPr lang="en-US" altLang="zh-CN" sz="2400" dirty="0">
                <a:solidFill>
                  <a:schemeClr val="tx1"/>
                </a:solidFill>
                <a:cs typeface="Times New Roman" pitchFamily="18" charset="0"/>
              </a:rPr>
              <a:t>), 0) </a:t>
            </a:r>
            <a:r>
              <a:rPr lang="zh-CN" altLang="en-US" sz="2400" dirty="0">
                <a:solidFill>
                  <a:schemeClr val="tx1"/>
                </a:solidFill>
                <a:cs typeface="Times New Roman" pitchFamily="18" charset="0"/>
              </a:rPr>
              <a:t>压入堆栈，准备</a:t>
            </a:r>
            <a:r>
              <a:rPr lang="zh-CN" altLang="en-US" sz="2400" dirty="0" smtClean="0">
                <a:solidFill>
                  <a:schemeClr val="tx1"/>
                </a:solidFill>
                <a:cs typeface="Times New Roman" pitchFamily="18" charset="0"/>
              </a:rPr>
              <a:t>遍历 </a:t>
            </a:r>
            <a:r>
              <a:rPr lang="en-US" altLang="zh-CN" sz="2400" i="1" dirty="0" smtClean="0">
                <a:solidFill>
                  <a:schemeClr val="tx1"/>
                </a:solidFill>
                <a:cs typeface="Times New Roman" pitchFamily="18" charset="0"/>
              </a:rPr>
              <a:t>p </a:t>
            </a:r>
            <a:r>
              <a:rPr lang="zh-CN" altLang="en-US" sz="2400" dirty="0">
                <a:solidFill>
                  <a:schemeClr val="tx1"/>
                </a:solidFill>
                <a:cs typeface="Times New Roman" pitchFamily="18" charset="0"/>
              </a:rPr>
              <a:t>的左子树</a:t>
            </a:r>
            <a:r>
              <a:rPr lang="en-US" altLang="zh-CN" sz="2400" dirty="0" smtClean="0">
                <a:solidFill>
                  <a:schemeClr val="tx1"/>
                </a:solidFill>
                <a:cs typeface="Times New Roman" pitchFamily="18" charset="0"/>
              </a:rPr>
              <a:t>. </a:t>
            </a:r>
            <a:br>
              <a:rPr lang="en-US" altLang="zh-CN" sz="2400" dirty="0" smtClean="0">
                <a:solidFill>
                  <a:schemeClr val="tx1"/>
                </a:solidFill>
                <a:cs typeface="Times New Roman" pitchFamily="18" charset="0"/>
              </a:rPr>
            </a:br>
            <a:r>
              <a:rPr lang="en-US" altLang="zh-CN" sz="2400" dirty="0" smtClean="0">
                <a:solidFill>
                  <a:srgbClr val="FF0000"/>
                </a:solidFill>
                <a:cs typeface="Times New Roman" pitchFamily="18" charset="0"/>
              </a:rPr>
              <a:t>/</a:t>
            </a:r>
            <a:r>
              <a:rPr lang="zh-CN" altLang="en-US" sz="2400" dirty="0" smtClean="0">
                <a:solidFill>
                  <a:srgbClr val="FF0000"/>
                </a:solidFill>
                <a:cs typeface="Times New Roman" pitchFamily="18" charset="0"/>
              </a:rPr>
              <a:t>* 若 </a:t>
            </a:r>
            <a:r>
              <a:rPr lang="en-US" altLang="zh-CN" sz="2400" i="1" dirty="0" smtClean="0">
                <a:solidFill>
                  <a:srgbClr val="FF0000"/>
                </a:solidFill>
                <a:cs typeface="Times New Roman" pitchFamily="18" charset="0"/>
              </a:rPr>
              <a:t>p </a:t>
            </a:r>
            <a:r>
              <a:rPr lang="zh-CN" altLang="en-US" sz="2400" dirty="0" smtClean="0">
                <a:solidFill>
                  <a:srgbClr val="FF0000"/>
                </a:solidFill>
                <a:cs typeface="Times New Roman" pitchFamily="18" charset="0"/>
              </a:rPr>
              <a:t>有左子树</a:t>
            </a:r>
            <a:r>
              <a:rPr lang="en-US" altLang="zh-CN" sz="2400" dirty="0" smtClean="0">
                <a:solidFill>
                  <a:srgbClr val="FF0000"/>
                </a:solidFill>
                <a:cs typeface="Times New Roman" pitchFamily="18" charset="0"/>
              </a:rPr>
              <a:t>, </a:t>
            </a:r>
            <a:r>
              <a:rPr lang="zh-CN" altLang="en-US" sz="2400" dirty="0" smtClean="0">
                <a:solidFill>
                  <a:srgbClr val="FF0000"/>
                </a:solidFill>
                <a:cs typeface="Times New Roman" pitchFamily="18" charset="0"/>
              </a:rPr>
              <a:t>则</a:t>
            </a:r>
            <a:r>
              <a:rPr lang="zh-CN" altLang="en-US" sz="2400" dirty="0">
                <a:solidFill>
                  <a:srgbClr val="FF0000"/>
                </a:solidFill>
                <a:cs typeface="Times New Roman" pitchFamily="18" charset="0"/>
              </a:rPr>
              <a:t>其</a:t>
            </a:r>
            <a:r>
              <a:rPr lang="zh-CN" altLang="en-US" sz="2400" dirty="0" smtClean="0">
                <a:solidFill>
                  <a:srgbClr val="FF0000"/>
                </a:solidFill>
                <a:cs typeface="Times New Roman" pitchFamily="18" charset="0"/>
              </a:rPr>
              <a:t>左子树的所有结点的二元组皆在 </a:t>
            </a:r>
            <a:r>
              <a:rPr lang="en-US" altLang="zh-CN" sz="2400" i="1" dirty="0" smtClean="0">
                <a:solidFill>
                  <a:srgbClr val="FF0000"/>
                </a:solidFill>
                <a:cs typeface="Times New Roman" pitchFamily="18" charset="0"/>
              </a:rPr>
              <a:t>p </a:t>
            </a:r>
            <a:r>
              <a:rPr lang="zh-CN" altLang="en-US" sz="2400" dirty="0" smtClean="0">
                <a:solidFill>
                  <a:srgbClr val="FF0000"/>
                </a:solidFill>
                <a:cs typeface="Times New Roman" pitchFamily="18" charset="0"/>
              </a:rPr>
              <a:t>的二元组上面 *</a:t>
            </a:r>
            <a:r>
              <a:rPr lang="en-US" altLang="zh-CN" sz="2400" dirty="0" smtClean="0">
                <a:solidFill>
                  <a:srgbClr val="FF0000"/>
                </a:solidFill>
                <a:cs typeface="Times New Roman" pitchFamily="18" charset="0"/>
              </a:rPr>
              <a:t>/</a:t>
            </a:r>
            <a:r>
              <a:rPr lang="zh-CN" altLang="en-US" sz="2400" dirty="0" smtClean="0">
                <a:solidFill>
                  <a:srgbClr val="FF0000"/>
                </a:solidFill>
                <a:cs typeface="Times New Roman" pitchFamily="18" charset="0"/>
              </a:rPr>
              <a:t> </a:t>
            </a:r>
            <a:endParaRPr lang="en-US" altLang="zh-CN" sz="2400" dirty="0">
              <a:solidFill>
                <a:srgbClr val="FF0000"/>
              </a:solidFill>
              <a:cs typeface="Times New Roman" pitchFamily="18" charset="0"/>
            </a:endParaRPr>
          </a:p>
          <a:p>
            <a:pPr marL="514350" indent="-514350" eaLnBrk="1" hangingPunct="1">
              <a:lnSpc>
                <a:spcPts val="3800"/>
              </a:lnSpc>
              <a:spcBef>
                <a:spcPts val="0"/>
              </a:spcBef>
              <a:buClr>
                <a:schemeClr val="tx2"/>
              </a:buClr>
              <a:buSzPct val="90000"/>
              <a:buFont typeface="+mj-lt"/>
              <a:buAutoNum type="arabicPeriod"/>
              <a:defRPr/>
            </a:pPr>
            <a:r>
              <a:rPr lang="zh-CN" altLang="en-US" sz="2400" dirty="0">
                <a:solidFill>
                  <a:schemeClr val="tx1"/>
                </a:solidFill>
                <a:cs typeface="Times New Roman" pitchFamily="18" charset="0"/>
              </a:rPr>
              <a:t>若 </a:t>
            </a:r>
            <a:r>
              <a:rPr lang="en-US" altLang="zh-CN" sz="2400" i="1" dirty="0">
                <a:solidFill>
                  <a:schemeClr val="tx1"/>
                </a:solidFill>
                <a:cs typeface="Times New Roman" pitchFamily="18" charset="0"/>
              </a:rPr>
              <a:t>i </a:t>
            </a:r>
            <a:r>
              <a:rPr lang="en-US" altLang="zh-CN" sz="2400" dirty="0">
                <a:solidFill>
                  <a:schemeClr val="tx1"/>
                </a:solidFill>
                <a:cs typeface="Times New Roman" pitchFamily="18" charset="0"/>
                <a:sym typeface="Symbol" pitchFamily="18" charset="2"/>
              </a:rPr>
              <a:t></a:t>
            </a:r>
            <a:r>
              <a:rPr lang="en-US" altLang="zh-CN" sz="2400" dirty="0">
                <a:solidFill>
                  <a:schemeClr val="tx1"/>
                </a:solidFill>
                <a:cs typeface="Times New Roman" pitchFamily="18" charset="0"/>
              </a:rPr>
              <a:t> </a:t>
            </a:r>
            <a:r>
              <a:rPr lang="en-US" altLang="zh-CN" sz="2400" dirty="0" smtClean="0">
                <a:solidFill>
                  <a:schemeClr val="tx1"/>
                </a:solidFill>
                <a:cs typeface="Times New Roman" pitchFamily="18" charset="0"/>
              </a:rPr>
              <a:t>1, </a:t>
            </a:r>
            <a:r>
              <a:rPr lang="zh-CN" altLang="en-US" sz="2400" dirty="0" smtClean="0">
                <a:solidFill>
                  <a:schemeClr val="tx1"/>
                </a:solidFill>
                <a:cs typeface="Times New Roman" pitchFamily="18" charset="0"/>
              </a:rPr>
              <a:t>则将</a:t>
            </a:r>
            <a:r>
              <a:rPr lang="en-US" altLang="zh-CN" sz="2400" dirty="0" smtClean="0">
                <a:solidFill>
                  <a:schemeClr val="tx1"/>
                </a:solidFill>
                <a:cs typeface="Times New Roman" pitchFamily="18" charset="0"/>
              </a:rPr>
              <a:t>( </a:t>
            </a:r>
            <a:r>
              <a:rPr lang="en-US" altLang="zh-CN" sz="2400" i="1" dirty="0" smtClean="0">
                <a:solidFill>
                  <a:schemeClr val="tx1"/>
                </a:solidFill>
                <a:cs typeface="Times New Roman" pitchFamily="18" charset="0"/>
              </a:rPr>
              <a:t>p </a:t>
            </a:r>
            <a:r>
              <a:rPr lang="en-US" altLang="zh-CN" sz="2400" dirty="0" smtClean="0">
                <a:solidFill>
                  <a:schemeClr val="tx1"/>
                </a:solidFill>
                <a:cs typeface="Times New Roman" pitchFamily="18" charset="0"/>
              </a:rPr>
              <a:t>, 2) </a:t>
            </a:r>
            <a:r>
              <a:rPr lang="zh-CN" altLang="en-US" sz="2400" dirty="0">
                <a:solidFill>
                  <a:schemeClr val="tx1"/>
                </a:solidFill>
                <a:cs typeface="Times New Roman" pitchFamily="18" charset="0"/>
              </a:rPr>
              <a:t>压入堆栈；若</a:t>
            </a:r>
            <a:r>
              <a:rPr lang="zh-CN" altLang="en-US" sz="2400" i="1" dirty="0">
                <a:solidFill>
                  <a:schemeClr val="tx1"/>
                </a:solidFill>
                <a:cs typeface="Times New Roman" pitchFamily="18" charset="0"/>
              </a:rPr>
              <a:t> </a:t>
            </a:r>
            <a:r>
              <a:rPr lang="en-US" altLang="zh-CN" sz="2400" i="1" dirty="0">
                <a:solidFill>
                  <a:schemeClr val="tx1"/>
                </a:solidFill>
                <a:cs typeface="Times New Roman" pitchFamily="18" charset="0"/>
              </a:rPr>
              <a:t>p</a:t>
            </a:r>
            <a:r>
              <a:rPr lang="en-US" altLang="zh-CN" sz="2400" dirty="0">
                <a:solidFill>
                  <a:schemeClr val="tx1"/>
                </a:solidFill>
                <a:cs typeface="Times New Roman" pitchFamily="18" charset="0"/>
              </a:rPr>
              <a:t> </a:t>
            </a:r>
            <a:r>
              <a:rPr lang="zh-CN" altLang="en-US" sz="2400" dirty="0">
                <a:solidFill>
                  <a:schemeClr val="tx1"/>
                </a:solidFill>
                <a:cs typeface="Times New Roman" pitchFamily="18" charset="0"/>
              </a:rPr>
              <a:t>的右</a:t>
            </a:r>
            <a:r>
              <a:rPr lang="zh-CN" altLang="en-US" sz="2400" dirty="0" smtClean="0">
                <a:solidFill>
                  <a:schemeClr val="tx1"/>
                </a:solidFill>
                <a:cs typeface="Times New Roman" pitchFamily="18" charset="0"/>
              </a:rPr>
              <a:t>指针非空</a:t>
            </a:r>
            <a:r>
              <a:rPr lang="zh-CN" altLang="en-US" sz="2400" dirty="0">
                <a:solidFill>
                  <a:schemeClr val="tx1"/>
                </a:solidFill>
                <a:cs typeface="Times New Roman" pitchFamily="18" charset="0"/>
              </a:rPr>
              <a:t>，则将（</a:t>
            </a:r>
            <a:r>
              <a:rPr lang="en-US" altLang="zh-CN" sz="2400" i="1" dirty="0">
                <a:solidFill>
                  <a:schemeClr val="tx1"/>
                </a:solidFill>
                <a:cs typeface="Times New Roman" pitchFamily="18" charset="0"/>
              </a:rPr>
              <a:t>Right</a:t>
            </a:r>
            <a:r>
              <a:rPr lang="en-US" altLang="zh-CN" sz="2400" dirty="0">
                <a:solidFill>
                  <a:schemeClr val="tx1"/>
                </a:solidFill>
                <a:cs typeface="Times New Roman" pitchFamily="18" charset="0"/>
              </a:rPr>
              <a:t>(</a:t>
            </a:r>
            <a:r>
              <a:rPr lang="en-US" altLang="zh-CN" sz="2400" i="1" dirty="0">
                <a:solidFill>
                  <a:schemeClr val="tx1"/>
                </a:solidFill>
                <a:cs typeface="Times New Roman" pitchFamily="18" charset="0"/>
              </a:rPr>
              <a:t>p</a:t>
            </a:r>
            <a:r>
              <a:rPr lang="en-US" altLang="zh-CN" sz="2400" dirty="0">
                <a:solidFill>
                  <a:schemeClr val="tx1"/>
                </a:solidFill>
                <a:cs typeface="Times New Roman" pitchFamily="18" charset="0"/>
              </a:rPr>
              <a:t>), 0) </a:t>
            </a:r>
            <a:r>
              <a:rPr lang="zh-CN" altLang="en-US" sz="2400" dirty="0">
                <a:solidFill>
                  <a:schemeClr val="tx1"/>
                </a:solidFill>
                <a:cs typeface="Times New Roman" pitchFamily="18" charset="0"/>
              </a:rPr>
              <a:t>压入堆栈，准备</a:t>
            </a:r>
            <a:r>
              <a:rPr lang="zh-CN" altLang="en-US" sz="2400" dirty="0" smtClean="0">
                <a:solidFill>
                  <a:schemeClr val="tx1"/>
                </a:solidFill>
                <a:cs typeface="Times New Roman" pitchFamily="18" charset="0"/>
              </a:rPr>
              <a:t>遍历 </a:t>
            </a:r>
            <a:r>
              <a:rPr lang="en-US" altLang="zh-CN" sz="2400" i="1" dirty="0" smtClean="0">
                <a:solidFill>
                  <a:schemeClr val="tx1"/>
                </a:solidFill>
                <a:cs typeface="Times New Roman" pitchFamily="18" charset="0"/>
              </a:rPr>
              <a:t>p</a:t>
            </a:r>
            <a:r>
              <a:rPr lang="en-US" altLang="zh-CN" sz="2400" dirty="0" smtClean="0">
                <a:solidFill>
                  <a:schemeClr val="tx1"/>
                </a:solidFill>
                <a:cs typeface="Times New Roman" pitchFamily="18" charset="0"/>
              </a:rPr>
              <a:t> </a:t>
            </a:r>
            <a:r>
              <a:rPr lang="zh-CN" altLang="en-US" sz="2400" dirty="0" smtClean="0">
                <a:solidFill>
                  <a:schemeClr val="tx1"/>
                </a:solidFill>
                <a:cs typeface="Times New Roman" pitchFamily="18" charset="0"/>
              </a:rPr>
              <a:t>的右</a:t>
            </a:r>
            <a:r>
              <a:rPr lang="zh-CN" altLang="en-US" sz="2400" dirty="0">
                <a:solidFill>
                  <a:schemeClr val="tx1"/>
                </a:solidFill>
                <a:cs typeface="Times New Roman" pitchFamily="18" charset="0"/>
              </a:rPr>
              <a:t>子树</a:t>
            </a:r>
            <a:r>
              <a:rPr lang="en-US" altLang="zh-CN" sz="2400" dirty="0" smtClean="0">
                <a:solidFill>
                  <a:schemeClr val="tx1"/>
                </a:solidFill>
                <a:cs typeface="Times New Roman" pitchFamily="18" charset="0"/>
              </a:rPr>
              <a:t>.</a:t>
            </a:r>
            <a:r>
              <a:rPr lang="en-US" altLang="zh-CN" sz="2400" dirty="0">
                <a:solidFill>
                  <a:srgbClr val="FF0000"/>
                </a:solidFill>
                <a:cs typeface="Times New Roman" pitchFamily="18" charset="0"/>
              </a:rPr>
              <a:t> </a:t>
            </a:r>
            <a:r>
              <a:rPr lang="en-US" altLang="zh-CN" sz="2400" dirty="0" smtClean="0">
                <a:solidFill>
                  <a:srgbClr val="FF0000"/>
                </a:solidFill>
                <a:cs typeface="Times New Roman" pitchFamily="18" charset="0"/>
              </a:rPr>
              <a:t/>
            </a:r>
            <a:br>
              <a:rPr lang="en-US" altLang="zh-CN" sz="2400" dirty="0" smtClean="0">
                <a:solidFill>
                  <a:srgbClr val="FF0000"/>
                </a:solidFill>
                <a:cs typeface="Times New Roman" pitchFamily="18" charset="0"/>
              </a:rPr>
            </a:br>
            <a:r>
              <a:rPr lang="en-US" altLang="zh-CN" sz="2400" dirty="0" smtClean="0">
                <a:solidFill>
                  <a:srgbClr val="FF0000"/>
                </a:solidFill>
                <a:cs typeface="Times New Roman" pitchFamily="18" charset="0"/>
              </a:rPr>
              <a:t>/</a:t>
            </a:r>
            <a:r>
              <a:rPr lang="zh-CN" altLang="en-US" sz="2400" dirty="0" smtClean="0">
                <a:solidFill>
                  <a:srgbClr val="FF0000"/>
                </a:solidFill>
                <a:cs typeface="Times New Roman" pitchFamily="18" charset="0"/>
              </a:rPr>
              <a:t>* </a:t>
            </a:r>
            <a:r>
              <a:rPr lang="zh-CN" altLang="en-US" sz="2400" dirty="0" smtClean="0">
                <a:solidFill>
                  <a:srgbClr val="0000FF"/>
                </a:solidFill>
                <a:cs typeface="Times New Roman" pitchFamily="18" charset="0"/>
              </a:rPr>
              <a:t>此时，</a:t>
            </a:r>
            <a:r>
              <a:rPr lang="en-US" altLang="zh-CN" sz="2400" i="1" dirty="0" smtClean="0">
                <a:solidFill>
                  <a:srgbClr val="0000FF"/>
                </a:solidFill>
                <a:cs typeface="Times New Roman" pitchFamily="18" charset="0"/>
              </a:rPr>
              <a:t>p</a:t>
            </a:r>
            <a:r>
              <a:rPr lang="en-US" altLang="zh-CN" sz="2400" dirty="0" smtClean="0">
                <a:solidFill>
                  <a:srgbClr val="0000FF"/>
                </a:solidFill>
                <a:cs typeface="Times New Roman" pitchFamily="18" charset="0"/>
              </a:rPr>
              <a:t> </a:t>
            </a:r>
            <a:r>
              <a:rPr lang="zh-CN" altLang="en-US" sz="2400" dirty="0">
                <a:solidFill>
                  <a:srgbClr val="0000FF"/>
                </a:solidFill>
                <a:cs typeface="Times New Roman" pitchFamily="18" charset="0"/>
              </a:rPr>
              <a:t>的左子树</a:t>
            </a:r>
            <a:r>
              <a:rPr lang="zh-CN" altLang="en-US" sz="2400" dirty="0" smtClean="0">
                <a:solidFill>
                  <a:srgbClr val="0000FF"/>
                </a:solidFill>
                <a:cs typeface="Times New Roman" pitchFamily="18" charset="0"/>
              </a:rPr>
              <a:t>已被遍历完毕；</a:t>
            </a:r>
            <a:r>
              <a:rPr lang="zh-CN" altLang="en-US" sz="2400" dirty="0" smtClean="0">
                <a:solidFill>
                  <a:srgbClr val="FF0000"/>
                </a:solidFill>
                <a:cs typeface="Times New Roman" pitchFamily="18" charset="0"/>
              </a:rPr>
              <a:t>若 </a:t>
            </a:r>
            <a:r>
              <a:rPr lang="en-US" altLang="zh-CN" sz="2400" i="1" dirty="0">
                <a:solidFill>
                  <a:srgbClr val="FF0000"/>
                </a:solidFill>
                <a:cs typeface="Times New Roman" pitchFamily="18" charset="0"/>
              </a:rPr>
              <a:t>p </a:t>
            </a:r>
            <a:r>
              <a:rPr lang="zh-CN" altLang="en-US" sz="2400" dirty="0" smtClean="0">
                <a:solidFill>
                  <a:srgbClr val="FF0000"/>
                </a:solidFill>
                <a:cs typeface="Times New Roman" pitchFamily="18" charset="0"/>
              </a:rPr>
              <a:t>有右子</a:t>
            </a:r>
            <a:r>
              <a:rPr lang="zh-CN" altLang="en-US" sz="2400" dirty="0">
                <a:solidFill>
                  <a:srgbClr val="FF0000"/>
                </a:solidFill>
                <a:cs typeface="Times New Roman" pitchFamily="18" charset="0"/>
              </a:rPr>
              <a:t>树</a:t>
            </a:r>
            <a:r>
              <a:rPr lang="en-US" altLang="zh-CN" sz="2400" dirty="0">
                <a:solidFill>
                  <a:srgbClr val="FF0000"/>
                </a:solidFill>
                <a:cs typeface="Times New Roman" pitchFamily="18" charset="0"/>
              </a:rPr>
              <a:t>, </a:t>
            </a:r>
            <a:r>
              <a:rPr lang="zh-CN" altLang="en-US" sz="2400" dirty="0">
                <a:solidFill>
                  <a:srgbClr val="FF0000"/>
                </a:solidFill>
                <a:cs typeface="Times New Roman" pitchFamily="18" charset="0"/>
              </a:rPr>
              <a:t>则</a:t>
            </a:r>
            <a:r>
              <a:rPr lang="zh-CN" altLang="en-US" sz="2400" dirty="0" smtClean="0">
                <a:solidFill>
                  <a:srgbClr val="FF0000"/>
                </a:solidFill>
                <a:cs typeface="Times New Roman" pitchFamily="18" charset="0"/>
              </a:rPr>
              <a:t>其右子</a:t>
            </a:r>
            <a:r>
              <a:rPr lang="zh-CN" altLang="en-US" sz="2400" dirty="0">
                <a:solidFill>
                  <a:srgbClr val="FF0000"/>
                </a:solidFill>
                <a:cs typeface="Times New Roman" pitchFamily="18" charset="0"/>
              </a:rPr>
              <a:t>树的所有结点的二元组皆在 </a:t>
            </a:r>
            <a:r>
              <a:rPr lang="en-US" altLang="zh-CN" sz="2400" i="1" dirty="0">
                <a:solidFill>
                  <a:srgbClr val="FF0000"/>
                </a:solidFill>
                <a:cs typeface="Times New Roman" pitchFamily="18" charset="0"/>
              </a:rPr>
              <a:t>p </a:t>
            </a:r>
            <a:r>
              <a:rPr lang="zh-CN" altLang="en-US" sz="2400" dirty="0">
                <a:solidFill>
                  <a:srgbClr val="FF0000"/>
                </a:solidFill>
                <a:cs typeface="Times New Roman" pitchFamily="18" charset="0"/>
              </a:rPr>
              <a:t>的二元组上面 *</a:t>
            </a:r>
            <a:r>
              <a:rPr lang="en-US" altLang="zh-CN" sz="2400" dirty="0">
                <a:solidFill>
                  <a:srgbClr val="FF0000"/>
                </a:solidFill>
                <a:cs typeface="Times New Roman" pitchFamily="18" charset="0"/>
              </a:rPr>
              <a:t>/</a:t>
            </a:r>
            <a:r>
              <a:rPr lang="zh-CN" altLang="en-US" sz="2400" dirty="0">
                <a:solidFill>
                  <a:srgbClr val="FF0000"/>
                </a:solidFill>
                <a:cs typeface="Times New Roman" pitchFamily="18" charset="0"/>
              </a:rPr>
              <a:t> </a:t>
            </a:r>
            <a:endParaRPr lang="en-US" altLang="zh-CN" sz="2400" dirty="0">
              <a:solidFill>
                <a:schemeClr val="tx1"/>
              </a:solidFill>
              <a:cs typeface="Times New Roman" pitchFamily="18" charset="0"/>
            </a:endParaRPr>
          </a:p>
          <a:p>
            <a:pPr marL="514350" indent="-514350" eaLnBrk="1" hangingPunct="1">
              <a:lnSpc>
                <a:spcPts val="3800"/>
              </a:lnSpc>
              <a:spcBef>
                <a:spcPts val="0"/>
              </a:spcBef>
              <a:buClr>
                <a:schemeClr val="tx2"/>
              </a:buClr>
              <a:buSzPct val="90000"/>
              <a:buFont typeface="+mj-lt"/>
              <a:buAutoNum type="arabicPeriod"/>
              <a:defRPr/>
            </a:pPr>
            <a:r>
              <a:rPr lang="zh-CN" altLang="en-US" sz="2400" dirty="0">
                <a:solidFill>
                  <a:schemeClr val="tx1"/>
                </a:solidFill>
                <a:cs typeface="Times New Roman" pitchFamily="18" charset="0"/>
              </a:rPr>
              <a:t>若 </a:t>
            </a:r>
            <a:r>
              <a:rPr lang="en-US" altLang="zh-CN" sz="2400" i="1" dirty="0">
                <a:solidFill>
                  <a:schemeClr val="tx1"/>
                </a:solidFill>
                <a:cs typeface="Times New Roman" pitchFamily="18" charset="0"/>
              </a:rPr>
              <a:t>i</a:t>
            </a:r>
            <a:r>
              <a:rPr lang="en-US" altLang="zh-CN" sz="2400" dirty="0">
                <a:solidFill>
                  <a:schemeClr val="tx1"/>
                </a:solidFill>
                <a:cs typeface="Times New Roman" pitchFamily="18" charset="0"/>
              </a:rPr>
              <a:t> </a:t>
            </a:r>
            <a:r>
              <a:rPr lang="en-US" altLang="zh-CN" sz="2400" dirty="0">
                <a:solidFill>
                  <a:schemeClr val="tx1"/>
                </a:solidFill>
                <a:cs typeface="Times New Roman" pitchFamily="18" charset="0"/>
                <a:sym typeface="Symbol" pitchFamily="18" charset="2"/>
              </a:rPr>
              <a:t></a:t>
            </a:r>
            <a:r>
              <a:rPr lang="en-US" altLang="zh-CN" sz="2400" dirty="0">
                <a:solidFill>
                  <a:schemeClr val="tx1"/>
                </a:solidFill>
                <a:cs typeface="Times New Roman" pitchFamily="18" charset="0"/>
              </a:rPr>
              <a:t> 2, </a:t>
            </a:r>
            <a:r>
              <a:rPr lang="zh-CN" altLang="en-US" sz="2400" dirty="0">
                <a:solidFill>
                  <a:schemeClr val="tx1"/>
                </a:solidFill>
                <a:cs typeface="Times New Roman" pitchFamily="18" charset="0"/>
              </a:rPr>
              <a:t>访问结点 </a:t>
            </a:r>
            <a:r>
              <a:rPr lang="en-US" altLang="zh-CN" sz="2400" i="1" dirty="0">
                <a:solidFill>
                  <a:schemeClr val="tx1"/>
                </a:solidFill>
                <a:cs typeface="Times New Roman" pitchFamily="18" charset="0"/>
              </a:rPr>
              <a:t>p</a:t>
            </a:r>
            <a:r>
              <a:rPr lang="en-US" altLang="zh-CN" sz="2400" dirty="0">
                <a:solidFill>
                  <a:schemeClr val="tx1"/>
                </a:solidFill>
                <a:cs typeface="Times New Roman" pitchFamily="18" charset="0"/>
              </a:rPr>
              <a:t>. </a:t>
            </a:r>
            <a:br>
              <a:rPr lang="en-US" altLang="zh-CN" sz="2400" dirty="0">
                <a:solidFill>
                  <a:schemeClr val="tx1"/>
                </a:solidFill>
                <a:cs typeface="Times New Roman" pitchFamily="18" charset="0"/>
              </a:rPr>
            </a:br>
            <a:r>
              <a:rPr lang="en-US" altLang="zh-CN" sz="2400" dirty="0" smtClean="0">
                <a:solidFill>
                  <a:srgbClr val="FF0000"/>
                </a:solidFill>
                <a:cs typeface="Times New Roman" pitchFamily="18" charset="0"/>
              </a:rPr>
              <a:t>/</a:t>
            </a:r>
            <a:r>
              <a:rPr lang="en-US" altLang="zh-CN" sz="2400" dirty="0">
                <a:solidFill>
                  <a:srgbClr val="FF0000"/>
                </a:solidFill>
                <a:cs typeface="Times New Roman" pitchFamily="18" charset="0"/>
              </a:rPr>
              <a:t>/</a:t>
            </a:r>
            <a:r>
              <a:rPr lang="zh-CN" altLang="en-US" sz="2400" dirty="0" smtClean="0">
                <a:solidFill>
                  <a:srgbClr val="FF0000"/>
                </a:solidFill>
                <a:cs typeface="Times New Roman" pitchFamily="18" charset="0"/>
              </a:rPr>
              <a:t> </a:t>
            </a:r>
            <a:r>
              <a:rPr lang="zh-CN" altLang="en-US" sz="2400" dirty="0" smtClean="0">
                <a:solidFill>
                  <a:srgbClr val="0000FF"/>
                </a:solidFill>
                <a:cs typeface="Times New Roman" pitchFamily="18" charset="0"/>
              </a:rPr>
              <a:t>此时，</a:t>
            </a:r>
            <a:r>
              <a:rPr lang="en-US" altLang="zh-CN" sz="2400" i="1" dirty="0">
                <a:solidFill>
                  <a:srgbClr val="0000FF"/>
                </a:solidFill>
                <a:cs typeface="Times New Roman" pitchFamily="18" charset="0"/>
              </a:rPr>
              <a:t>p</a:t>
            </a:r>
            <a:r>
              <a:rPr lang="en-US" altLang="zh-CN" sz="2400" dirty="0">
                <a:solidFill>
                  <a:srgbClr val="0000FF"/>
                </a:solidFill>
                <a:cs typeface="Times New Roman" pitchFamily="18" charset="0"/>
              </a:rPr>
              <a:t> </a:t>
            </a:r>
            <a:r>
              <a:rPr lang="zh-CN" altLang="en-US" sz="2400" dirty="0" smtClean="0">
                <a:solidFill>
                  <a:srgbClr val="0000FF"/>
                </a:solidFill>
                <a:cs typeface="Times New Roman" pitchFamily="18" charset="0"/>
              </a:rPr>
              <a:t>的左、右</a:t>
            </a:r>
            <a:r>
              <a:rPr lang="zh-CN" altLang="en-US" sz="2400" dirty="0">
                <a:solidFill>
                  <a:srgbClr val="0000FF"/>
                </a:solidFill>
                <a:cs typeface="Times New Roman" pitchFamily="18" charset="0"/>
              </a:rPr>
              <a:t>子</a:t>
            </a:r>
            <a:r>
              <a:rPr lang="zh-CN" altLang="en-US" sz="2400" dirty="0" smtClean="0">
                <a:solidFill>
                  <a:srgbClr val="0000FF"/>
                </a:solidFill>
                <a:cs typeface="Times New Roman" pitchFamily="18" charset="0"/>
              </a:rPr>
              <a:t>树都已遍历完毕，</a:t>
            </a:r>
            <a:r>
              <a:rPr lang="zh-CN" altLang="en-US" sz="2400" dirty="0" smtClean="0">
                <a:solidFill>
                  <a:srgbClr val="FF0000"/>
                </a:solidFill>
                <a:cs typeface="Times New Roman" pitchFamily="18" charset="0"/>
              </a:rPr>
              <a:t>自然应访问根结点</a:t>
            </a:r>
            <a:endParaRPr lang="en-US" altLang="zh-CN" sz="2400" dirty="0">
              <a:solidFill>
                <a:srgbClr val="FF0000"/>
              </a:solidFill>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539750" y="1371600"/>
            <a:ext cx="8208963" cy="4613275"/>
          </a:xfrm>
        </p:spPr>
        <p:txBody>
          <a:bodyPr/>
          <a:lstStyle/>
          <a:p>
            <a:pPr>
              <a:lnSpc>
                <a:spcPct val="120000"/>
              </a:lnSpc>
              <a:buFont typeface="Monotype Sorts" pitchFamily="2" charset="2"/>
              <a:buNone/>
            </a:pPr>
            <a:r>
              <a:rPr lang="en-US" altLang="zh-CN" dirty="0" smtClean="0"/>
              <a:t>NPO4. [</a:t>
            </a:r>
            <a:r>
              <a:rPr lang="zh-CN" altLang="en-US" dirty="0" smtClean="0"/>
              <a:t>从栈中弹出指针，直至弹出的指针所指结点有右兄弟结点或栈空以至无结点可弹出。</a:t>
            </a:r>
            <a:r>
              <a:rPr lang="en-US" altLang="zh-CN" dirty="0" smtClean="0"/>
              <a:t>] </a:t>
            </a:r>
          </a:p>
          <a:p>
            <a:pPr>
              <a:lnSpc>
                <a:spcPct val="120000"/>
              </a:lnSpc>
              <a:buFont typeface="Monotype Sorts" pitchFamily="2" charset="2"/>
              <a:buNone/>
            </a:pPr>
            <a:r>
              <a:rPr lang="en-US" altLang="zh-CN" dirty="0" smtClean="0"/>
              <a:t>	   WHILE  </a:t>
            </a:r>
            <a:r>
              <a:rPr lang="en-US" altLang="zh-CN" i="1" dirty="0" smtClean="0"/>
              <a:t>p</a:t>
            </a:r>
            <a:r>
              <a:rPr lang="en-US" altLang="zh-CN" dirty="0" smtClean="0"/>
              <a:t> = </a:t>
            </a:r>
            <a:r>
              <a:rPr lang="en-US" altLang="zh-CN" dirty="0" smtClean="0">
                <a:sym typeface="Symbol" pitchFamily="18" charset="2"/>
              </a:rPr>
              <a:t></a:t>
            </a:r>
            <a:r>
              <a:rPr lang="en-US" altLang="zh-CN" dirty="0" smtClean="0"/>
              <a:t> AND </a:t>
            </a:r>
            <a:r>
              <a:rPr lang="en-US" altLang="zh-CN" i="1" dirty="0" smtClean="0"/>
              <a:t>S</a:t>
            </a:r>
            <a:r>
              <a:rPr lang="zh-CN" altLang="en-US" dirty="0" smtClean="0"/>
              <a:t>非空  </a:t>
            </a:r>
            <a:r>
              <a:rPr lang="en-US" altLang="zh-CN" dirty="0" smtClean="0"/>
              <a:t>DO	</a:t>
            </a:r>
          </a:p>
          <a:p>
            <a:pPr>
              <a:lnSpc>
                <a:spcPct val="120000"/>
              </a:lnSpc>
              <a:buFont typeface="Monotype Sorts" pitchFamily="2" charset="2"/>
              <a:buNone/>
            </a:pPr>
            <a:r>
              <a:rPr lang="en-US" altLang="zh-CN" dirty="0" smtClean="0"/>
              <a:t>            ( </a:t>
            </a:r>
            <a:r>
              <a:rPr lang="en-US" altLang="zh-CN" i="1" dirty="0" smtClean="0"/>
              <a:t>p</a:t>
            </a:r>
            <a:r>
              <a:rPr lang="en-US" altLang="zh-CN" dirty="0" smtClean="0"/>
              <a:t> </a:t>
            </a:r>
            <a:r>
              <a:rPr lang="en-US" altLang="zh-CN" dirty="0" smtClean="0">
                <a:sym typeface="Symbol" pitchFamily="18" charset="2"/>
              </a:rPr>
              <a:t></a:t>
            </a:r>
            <a:r>
              <a:rPr lang="en-US" altLang="zh-CN" i="1" dirty="0" smtClean="0"/>
              <a:t> S</a:t>
            </a:r>
            <a:r>
              <a:rPr lang="en-US" altLang="zh-CN" dirty="0" smtClean="0"/>
              <a:t> .</a:t>
            </a:r>
            <a:endParaRPr lang="en-US" altLang="zh-CN" i="1" dirty="0" smtClean="0"/>
          </a:p>
          <a:p>
            <a:pPr>
              <a:lnSpc>
                <a:spcPct val="120000"/>
              </a:lnSpc>
              <a:buFont typeface="Monotype Sorts" pitchFamily="2" charset="2"/>
              <a:buNone/>
            </a:pPr>
            <a:r>
              <a:rPr lang="en-US" altLang="zh-CN" i="1" dirty="0" smtClean="0"/>
              <a:t>               p</a:t>
            </a:r>
            <a:r>
              <a:rPr lang="en-US" altLang="zh-CN" dirty="0" smtClean="0"/>
              <a:t> </a:t>
            </a:r>
            <a:r>
              <a:rPr lang="en-US" altLang="zh-CN" dirty="0" smtClean="0">
                <a:sym typeface="Symbol" pitchFamily="18" charset="2"/>
              </a:rPr>
              <a:t></a:t>
            </a:r>
            <a:r>
              <a:rPr lang="en-US" altLang="zh-CN" dirty="0" smtClean="0"/>
              <a:t> </a:t>
            </a:r>
            <a:r>
              <a:rPr lang="en-US" altLang="zh-CN" dirty="0" err="1" smtClean="0"/>
              <a:t>NextBrother</a:t>
            </a:r>
            <a:r>
              <a:rPr lang="en-US" altLang="zh-CN" dirty="0" smtClean="0"/>
              <a:t> ( </a:t>
            </a:r>
            <a:r>
              <a:rPr lang="en-US" altLang="zh-CN" i="1" dirty="0" smtClean="0"/>
              <a:t>p</a:t>
            </a:r>
            <a:r>
              <a:rPr lang="en-US" altLang="zh-CN" dirty="0" smtClean="0"/>
              <a:t> ). )		</a:t>
            </a:r>
          </a:p>
          <a:p>
            <a:pPr>
              <a:lnSpc>
                <a:spcPct val="120000"/>
              </a:lnSpc>
              <a:buFont typeface="Monotype Sorts" pitchFamily="2" charset="2"/>
              <a:buNone/>
            </a:pPr>
            <a:r>
              <a:rPr lang="en-US" altLang="zh-CN" dirty="0" smtClean="0"/>
              <a:t>NPO5. [</a:t>
            </a:r>
            <a:r>
              <a:rPr lang="zh-CN" altLang="en-US" dirty="0" smtClean="0"/>
              <a:t>重复上述过程</a:t>
            </a:r>
            <a:r>
              <a:rPr lang="en-US" altLang="zh-CN" dirty="0" smtClean="0"/>
              <a:t>] </a:t>
            </a:r>
          </a:p>
          <a:p>
            <a:pPr>
              <a:lnSpc>
                <a:spcPct val="120000"/>
              </a:lnSpc>
              <a:buFont typeface="Monotype Sorts" pitchFamily="2" charset="2"/>
              <a:buNone/>
            </a:pPr>
            <a:r>
              <a:rPr lang="en-US" altLang="zh-CN" dirty="0" smtClean="0"/>
              <a:t>       IF  </a:t>
            </a:r>
            <a:r>
              <a:rPr lang="en-US" altLang="zh-CN" i="1" dirty="0" smtClean="0"/>
              <a:t>S</a:t>
            </a:r>
            <a:r>
              <a:rPr lang="zh-CN" altLang="en-US" dirty="0" smtClean="0"/>
              <a:t>非空  </a:t>
            </a:r>
            <a:r>
              <a:rPr lang="en-US" altLang="zh-CN" dirty="0" smtClean="0"/>
              <a:t>THEN  GOTO  NPO3. ▐	</a:t>
            </a:r>
          </a:p>
          <a:p>
            <a:pPr>
              <a:lnSpc>
                <a:spcPct val="120000"/>
              </a:lnSpc>
            </a:pPr>
            <a:endParaRPr lang="en-US" altLang="zh-CN" sz="2000" dirty="0" smtClean="0"/>
          </a:p>
        </p:txBody>
      </p:sp>
    </p:spTree>
  </p:cSld>
  <p:clrMapOvr>
    <a:masterClrMapping/>
  </p:clrMapOvr>
  <p:transition>
    <p:strips dir="ru"/>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a:grpSpLocks/>
          </p:cNvGrpSpPr>
          <p:nvPr/>
        </p:nvGrpSpPr>
        <p:grpSpPr bwMode="auto">
          <a:xfrm>
            <a:off x="1116013" y="1557338"/>
            <a:ext cx="2763837" cy="3548062"/>
            <a:chOff x="703" y="981"/>
            <a:chExt cx="1741" cy="2235"/>
          </a:xfrm>
        </p:grpSpPr>
        <p:grpSp>
          <p:nvGrpSpPr>
            <p:cNvPr id="3" name="Group 62"/>
            <p:cNvGrpSpPr>
              <a:grpSpLocks/>
            </p:cNvGrpSpPr>
            <p:nvPr/>
          </p:nvGrpSpPr>
          <p:grpSpPr bwMode="auto">
            <a:xfrm>
              <a:off x="703" y="1503"/>
              <a:ext cx="1508" cy="972"/>
              <a:chOff x="703" y="1503"/>
              <a:chExt cx="1508" cy="972"/>
            </a:xfrm>
          </p:grpSpPr>
          <p:grpSp>
            <p:nvGrpSpPr>
              <p:cNvPr id="4" name="Group 4"/>
              <p:cNvGrpSpPr>
                <a:grpSpLocks/>
              </p:cNvGrpSpPr>
              <p:nvPr/>
            </p:nvGrpSpPr>
            <p:grpSpPr bwMode="auto">
              <a:xfrm>
                <a:off x="1277" y="1503"/>
                <a:ext cx="360" cy="384"/>
                <a:chOff x="4224" y="1152"/>
                <a:chExt cx="360" cy="384"/>
              </a:xfrm>
            </p:grpSpPr>
            <p:sp>
              <p:nvSpPr>
                <p:cNvPr id="233528" name="Oval 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529" name="Text Box 6"/>
                <p:cNvSpPr txBox="1">
                  <a:spLocks noChangeArrowheads="1"/>
                </p:cNvSpPr>
                <p:nvPr/>
              </p:nvSpPr>
              <p:spPr bwMode="auto">
                <a:xfrm>
                  <a:off x="4248" y="1152"/>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solidFill>
                        <a:srgbClr val="CC0000"/>
                      </a:solidFill>
                      <a:latin typeface="Times New Roman" pitchFamily="18" charset="0"/>
                      <a:ea typeface="幼圆" pitchFamily="49" charset="-122"/>
                    </a:rPr>
                    <a:t>B</a:t>
                  </a:r>
                </a:p>
              </p:txBody>
            </p:sp>
          </p:grpSp>
          <p:grpSp>
            <p:nvGrpSpPr>
              <p:cNvPr id="5" name="Group 7"/>
              <p:cNvGrpSpPr>
                <a:grpSpLocks/>
              </p:cNvGrpSpPr>
              <p:nvPr/>
            </p:nvGrpSpPr>
            <p:grpSpPr bwMode="auto">
              <a:xfrm>
                <a:off x="1277" y="2079"/>
                <a:ext cx="360" cy="396"/>
                <a:chOff x="4224" y="1152"/>
                <a:chExt cx="360" cy="396"/>
              </a:xfrm>
            </p:grpSpPr>
            <p:sp>
              <p:nvSpPr>
                <p:cNvPr id="233526" name="Oval 8"/>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527" name="Text Box 9"/>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grpSp>
            <p:nvGrpSpPr>
              <p:cNvPr id="6" name="Group 10"/>
              <p:cNvGrpSpPr>
                <a:grpSpLocks/>
              </p:cNvGrpSpPr>
              <p:nvPr/>
            </p:nvGrpSpPr>
            <p:grpSpPr bwMode="auto">
              <a:xfrm>
                <a:off x="703" y="2079"/>
                <a:ext cx="359" cy="396"/>
                <a:chOff x="4224" y="1152"/>
                <a:chExt cx="360" cy="396"/>
              </a:xfrm>
            </p:grpSpPr>
            <p:sp>
              <p:nvSpPr>
                <p:cNvPr id="233524" name="Oval 1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525" name="Text Box 12"/>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grpSp>
            <p:nvGrpSpPr>
              <p:cNvPr id="7" name="Group 13"/>
              <p:cNvGrpSpPr>
                <a:grpSpLocks/>
              </p:cNvGrpSpPr>
              <p:nvPr/>
            </p:nvGrpSpPr>
            <p:grpSpPr bwMode="auto">
              <a:xfrm>
                <a:off x="1852" y="2079"/>
                <a:ext cx="359" cy="396"/>
                <a:chOff x="4224" y="1152"/>
                <a:chExt cx="360" cy="396"/>
              </a:xfrm>
            </p:grpSpPr>
            <p:sp>
              <p:nvSpPr>
                <p:cNvPr id="233522" name="Oval 1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523" name="Text Box 15"/>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sp>
            <p:nvSpPr>
              <p:cNvPr id="233519" name="Line 16"/>
              <p:cNvSpPr>
                <a:spLocks noChangeShapeType="1"/>
              </p:cNvSpPr>
              <p:nvPr/>
            </p:nvSpPr>
            <p:spPr bwMode="auto">
              <a:xfrm>
                <a:off x="1444" y="1887"/>
                <a:ext cx="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3520" name="Line 17"/>
              <p:cNvSpPr>
                <a:spLocks noChangeShapeType="1"/>
              </p:cNvSpPr>
              <p:nvPr/>
            </p:nvSpPr>
            <p:spPr bwMode="auto">
              <a:xfrm flipH="1">
                <a:off x="990" y="1839"/>
                <a:ext cx="335" cy="33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3521" name="Line 18"/>
              <p:cNvSpPr>
                <a:spLocks noChangeShapeType="1"/>
              </p:cNvSpPr>
              <p:nvPr/>
            </p:nvSpPr>
            <p:spPr bwMode="auto">
              <a:xfrm>
                <a:off x="1565" y="1839"/>
                <a:ext cx="335" cy="336"/>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8" name="Group 61"/>
            <p:cNvGrpSpPr>
              <a:grpSpLocks/>
            </p:cNvGrpSpPr>
            <p:nvPr/>
          </p:nvGrpSpPr>
          <p:grpSpPr bwMode="auto">
            <a:xfrm>
              <a:off x="1291" y="2478"/>
              <a:ext cx="359" cy="738"/>
              <a:chOff x="1291" y="2478"/>
              <a:chExt cx="359" cy="738"/>
            </a:xfrm>
          </p:grpSpPr>
          <p:grpSp>
            <p:nvGrpSpPr>
              <p:cNvPr id="9" name="Group 20"/>
              <p:cNvGrpSpPr>
                <a:grpSpLocks/>
              </p:cNvGrpSpPr>
              <p:nvPr/>
            </p:nvGrpSpPr>
            <p:grpSpPr bwMode="auto">
              <a:xfrm>
                <a:off x="1291" y="2820"/>
                <a:ext cx="359" cy="396"/>
                <a:chOff x="4224" y="1152"/>
                <a:chExt cx="360" cy="396"/>
              </a:xfrm>
            </p:grpSpPr>
            <p:sp>
              <p:nvSpPr>
                <p:cNvPr id="233513" name="Oval 21"/>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514" name="Text Box 22"/>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G</a:t>
                  </a:r>
                </a:p>
              </p:txBody>
            </p:sp>
          </p:grpSp>
          <p:sp>
            <p:nvSpPr>
              <p:cNvPr id="233512" name="Line 23"/>
              <p:cNvSpPr>
                <a:spLocks noChangeShapeType="1"/>
              </p:cNvSpPr>
              <p:nvPr/>
            </p:nvSpPr>
            <p:spPr bwMode="auto">
              <a:xfrm>
                <a:off x="1451" y="2478"/>
                <a:ext cx="0" cy="385"/>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10" name="Group 60"/>
            <p:cNvGrpSpPr>
              <a:grpSpLocks/>
            </p:cNvGrpSpPr>
            <p:nvPr/>
          </p:nvGrpSpPr>
          <p:grpSpPr bwMode="auto">
            <a:xfrm>
              <a:off x="1519" y="981"/>
              <a:ext cx="925" cy="940"/>
              <a:chOff x="1519" y="981"/>
              <a:chExt cx="925" cy="940"/>
            </a:xfrm>
          </p:grpSpPr>
          <p:sp>
            <p:nvSpPr>
              <p:cNvPr id="233505" name="Oval 25"/>
              <p:cNvSpPr>
                <a:spLocks noChangeArrowheads="1"/>
              </p:cNvSpPr>
              <p:nvPr/>
            </p:nvSpPr>
            <p:spPr bwMode="auto">
              <a:xfrm>
                <a:off x="1614" y="1008"/>
                <a:ext cx="335"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506" name="Text Box 26"/>
              <p:cNvSpPr txBox="1">
                <a:spLocks noChangeArrowheads="1"/>
              </p:cNvSpPr>
              <p:nvPr/>
            </p:nvSpPr>
            <p:spPr bwMode="auto">
              <a:xfrm>
                <a:off x="1633" y="981"/>
                <a:ext cx="335"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sp>
            <p:nvSpPr>
              <p:cNvPr id="233507" name="Oval 27"/>
              <p:cNvSpPr>
                <a:spLocks noChangeArrowheads="1"/>
              </p:cNvSpPr>
              <p:nvPr/>
            </p:nvSpPr>
            <p:spPr bwMode="auto">
              <a:xfrm>
                <a:off x="2092" y="1562"/>
                <a:ext cx="335"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508" name="Text Box 28"/>
              <p:cNvSpPr txBox="1">
                <a:spLocks noChangeArrowheads="1"/>
              </p:cNvSpPr>
              <p:nvPr/>
            </p:nvSpPr>
            <p:spPr bwMode="auto">
              <a:xfrm>
                <a:off x="2109" y="1525"/>
                <a:ext cx="335"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sp>
            <p:nvSpPr>
              <p:cNvPr id="233509" name="Line 29"/>
              <p:cNvSpPr>
                <a:spLocks noChangeShapeType="1"/>
              </p:cNvSpPr>
              <p:nvPr/>
            </p:nvSpPr>
            <p:spPr bwMode="auto">
              <a:xfrm flipH="1">
                <a:off x="1519" y="1321"/>
                <a:ext cx="182" cy="227"/>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233510" name="Line 30"/>
              <p:cNvSpPr>
                <a:spLocks noChangeShapeType="1"/>
              </p:cNvSpPr>
              <p:nvPr/>
            </p:nvSpPr>
            <p:spPr bwMode="auto">
              <a:xfrm>
                <a:off x="1901" y="1296"/>
                <a:ext cx="231" cy="320"/>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grpSp>
        <p:nvGrpSpPr>
          <p:cNvPr id="11" name="Group 72"/>
          <p:cNvGrpSpPr>
            <a:grpSpLocks/>
          </p:cNvGrpSpPr>
          <p:nvPr/>
        </p:nvGrpSpPr>
        <p:grpSpPr bwMode="auto">
          <a:xfrm>
            <a:off x="5292725" y="1296988"/>
            <a:ext cx="2033588" cy="3852862"/>
            <a:chOff x="3334" y="817"/>
            <a:chExt cx="1281" cy="2427"/>
          </a:xfrm>
        </p:grpSpPr>
        <p:grpSp>
          <p:nvGrpSpPr>
            <p:cNvPr id="12" name="Group 33"/>
            <p:cNvGrpSpPr>
              <a:grpSpLocks/>
            </p:cNvGrpSpPr>
            <p:nvPr/>
          </p:nvGrpSpPr>
          <p:grpSpPr bwMode="auto">
            <a:xfrm>
              <a:off x="3430" y="2848"/>
              <a:ext cx="360" cy="396"/>
              <a:chOff x="4224" y="1152"/>
              <a:chExt cx="360" cy="396"/>
            </a:xfrm>
          </p:grpSpPr>
          <p:sp>
            <p:nvSpPr>
              <p:cNvPr id="233500" name="Oval 3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501" name="Text Box 35"/>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G</a:t>
                </a:r>
              </a:p>
            </p:txBody>
          </p:sp>
        </p:grpSp>
        <p:grpSp>
          <p:nvGrpSpPr>
            <p:cNvPr id="13" name="Group 36"/>
            <p:cNvGrpSpPr>
              <a:grpSpLocks/>
            </p:cNvGrpSpPr>
            <p:nvPr/>
          </p:nvGrpSpPr>
          <p:grpSpPr bwMode="auto">
            <a:xfrm>
              <a:off x="3334" y="1875"/>
              <a:ext cx="336" cy="396"/>
              <a:chOff x="3936" y="1083"/>
              <a:chExt cx="336" cy="396"/>
            </a:xfrm>
          </p:grpSpPr>
          <p:sp>
            <p:nvSpPr>
              <p:cNvPr id="233498" name="Oval 37"/>
              <p:cNvSpPr>
                <a:spLocks noChangeArrowheads="1"/>
              </p:cNvSpPr>
              <p:nvPr/>
            </p:nvSpPr>
            <p:spPr bwMode="auto">
              <a:xfrm>
                <a:off x="3936" y="11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499" name="Text Box 38"/>
              <p:cNvSpPr txBox="1">
                <a:spLocks noChangeArrowheads="1"/>
              </p:cNvSpPr>
              <p:nvPr/>
            </p:nvSpPr>
            <p:spPr bwMode="auto">
              <a:xfrm>
                <a:off x="3936" y="1083"/>
                <a:ext cx="336" cy="396"/>
              </a:xfrm>
              <a:prstGeom prst="rect">
                <a:avLst/>
              </a:prstGeom>
              <a:noFill/>
              <a:ln w="31750" cap="sq">
                <a:noFill/>
                <a:miter lim="800000"/>
                <a:headEnd type="none" w="sm" len="sm"/>
                <a:tailEnd type="none" w="med" len="lg"/>
              </a:ln>
            </p:spPr>
            <p:txBody>
              <a:bodyPr>
                <a:spAutoFit/>
              </a:bodyPr>
              <a:lstStyle/>
              <a:p>
                <a:pPr algn="ctr" eaLnBrk="1" hangingPunct="1">
                  <a:lnSpc>
                    <a:spcPct val="110000"/>
                  </a:lnSpc>
                  <a:spcBef>
                    <a:spcPct val="50000"/>
                  </a:spcBef>
                </a:pPr>
                <a:r>
                  <a:rPr kumimoji="1" lang="en-US" altLang="zh-CN" sz="3200" b="1">
                    <a:latin typeface="Times New Roman" pitchFamily="18" charset="0"/>
                    <a:ea typeface="幼圆" pitchFamily="49" charset="-122"/>
                  </a:rPr>
                  <a:t>D</a:t>
                </a:r>
              </a:p>
            </p:txBody>
          </p:sp>
        </p:grpSp>
        <p:grpSp>
          <p:nvGrpSpPr>
            <p:cNvPr id="14" name="Group 64"/>
            <p:cNvGrpSpPr>
              <a:grpSpLocks/>
            </p:cNvGrpSpPr>
            <p:nvPr/>
          </p:nvGrpSpPr>
          <p:grpSpPr bwMode="auto">
            <a:xfrm>
              <a:off x="3766" y="2296"/>
              <a:ext cx="357" cy="396"/>
              <a:chOff x="3766" y="2296"/>
              <a:chExt cx="357" cy="396"/>
            </a:xfrm>
          </p:grpSpPr>
          <p:sp>
            <p:nvSpPr>
              <p:cNvPr id="233496" name="Oval 40"/>
              <p:cNvSpPr>
                <a:spLocks noChangeArrowheads="1"/>
              </p:cNvSpPr>
              <p:nvPr/>
            </p:nvSpPr>
            <p:spPr bwMode="auto">
              <a:xfrm>
                <a:off x="3766" y="2328"/>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497" name="Text Box 41"/>
              <p:cNvSpPr txBox="1">
                <a:spLocks noChangeArrowheads="1"/>
              </p:cNvSpPr>
              <p:nvPr/>
            </p:nvSpPr>
            <p:spPr bwMode="auto">
              <a:xfrm>
                <a:off x="3787" y="2296"/>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33479" name="Line 42"/>
            <p:cNvSpPr>
              <a:spLocks noChangeShapeType="1"/>
            </p:cNvSpPr>
            <p:nvPr/>
          </p:nvSpPr>
          <p:spPr bwMode="auto">
            <a:xfrm flipH="1">
              <a:off x="3622" y="1683"/>
              <a:ext cx="192" cy="288"/>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233480" name="Line 43"/>
            <p:cNvSpPr>
              <a:spLocks noChangeShapeType="1"/>
            </p:cNvSpPr>
            <p:nvPr/>
          </p:nvSpPr>
          <p:spPr bwMode="auto">
            <a:xfrm>
              <a:off x="3651" y="2183"/>
              <a:ext cx="163" cy="193"/>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3481" name="Line 44"/>
            <p:cNvSpPr>
              <a:spLocks noChangeShapeType="1"/>
            </p:cNvSpPr>
            <p:nvPr/>
          </p:nvSpPr>
          <p:spPr bwMode="auto">
            <a:xfrm flipH="1">
              <a:off x="3674" y="2664"/>
              <a:ext cx="188" cy="244"/>
            </a:xfrm>
            <a:prstGeom prst="line">
              <a:avLst/>
            </a:prstGeom>
            <a:noFill/>
            <a:ln w="31750" cap="sq">
              <a:solidFill>
                <a:srgbClr val="006666"/>
              </a:solidFill>
              <a:round/>
              <a:headEnd type="none" w="sm" len="sm"/>
              <a:tailEnd type="none" w="med" len="lg"/>
            </a:ln>
          </p:spPr>
          <p:txBody>
            <a:bodyPr wrap="none"/>
            <a:lstStyle/>
            <a:p>
              <a:endParaRPr lang="zh-CN" altLang="en-US"/>
            </a:p>
          </p:txBody>
        </p:sp>
        <p:grpSp>
          <p:nvGrpSpPr>
            <p:cNvPr id="15" name="Group 70"/>
            <p:cNvGrpSpPr>
              <a:grpSpLocks/>
            </p:cNvGrpSpPr>
            <p:nvPr/>
          </p:nvGrpSpPr>
          <p:grpSpPr bwMode="auto">
            <a:xfrm>
              <a:off x="4255" y="817"/>
              <a:ext cx="360" cy="384"/>
              <a:chOff x="4365" y="890"/>
              <a:chExt cx="360" cy="384"/>
            </a:xfrm>
          </p:grpSpPr>
          <p:sp>
            <p:nvSpPr>
              <p:cNvPr id="233494" name="Oval 45"/>
              <p:cNvSpPr>
                <a:spLocks noChangeArrowheads="1"/>
              </p:cNvSpPr>
              <p:nvPr/>
            </p:nvSpPr>
            <p:spPr bwMode="auto">
              <a:xfrm>
                <a:off x="4365" y="938"/>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495" name="Text Box 46"/>
              <p:cNvSpPr txBox="1">
                <a:spLocks noChangeArrowheads="1"/>
              </p:cNvSpPr>
              <p:nvPr/>
            </p:nvSpPr>
            <p:spPr bwMode="auto">
              <a:xfrm>
                <a:off x="4389" y="890"/>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16" name="Group 71"/>
            <p:cNvGrpSpPr>
              <a:grpSpLocks/>
            </p:cNvGrpSpPr>
            <p:nvPr/>
          </p:nvGrpSpPr>
          <p:grpSpPr bwMode="auto">
            <a:xfrm>
              <a:off x="4101" y="1818"/>
              <a:ext cx="360" cy="396"/>
              <a:chOff x="4101" y="1802"/>
              <a:chExt cx="360" cy="396"/>
            </a:xfrm>
          </p:grpSpPr>
          <p:sp>
            <p:nvSpPr>
              <p:cNvPr id="233492" name="Oval 48"/>
              <p:cNvSpPr>
                <a:spLocks noChangeArrowheads="1"/>
              </p:cNvSpPr>
              <p:nvPr/>
            </p:nvSpPr>
            <p:spPr bwMode="auto">
              <a:xfrm>
                <a:off x="4101" y="185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493" name="Text Box 49"/>
              <p:cNvSpPr txBox="1">
                <a:spLocks noChangeArrowheads="1"/>
              </p:cNvSpPr>
              <p:nvPr/>
            </p:nvSpPr>
            <p:spPr bwMode="auto">
              <a:xfrm>
                <a:off x="4125" y="180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grpSp>
        <p:sp>
          <p:nvSpPr>
            <p:cNvPr id="233484" name="Oval 51"/>
            <p:cNvSpPr>
              <a:spLocks noChangeArrowheads="1"/>
            </p:cNvSpPr>
            <p:nvPr/>
          </p:nvSpPr>
          <p:spPr bwMode="auto">
            <a:xfrm>
              <a:off x="3765" y="137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485" name="Text Box 52"/>
            <p:cNvSpPr txBox="1">
              <a:spLocks noChangeArrowheads="1"/>
            </p:cNvSpPr>
            <p:nvPr/>
          </p:nvSpPr>
          <p:spPr bwMode="auto">
            <a:xfrm>
              <a:off x="3789" y="132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solidFill>
                    <a:srgbClr val="CC0000"/>
                  </a:solidFill>
                  <a:latin typeface="Times New Roman" pitchFamily="18" charset="0"/>
                  <a:ea typeface="幼圆" pitchFamily="49" charset="-122"/>
                </a:rPr>
                <a:t>B</a:t>
              </a:r>
            </a:p>
          </p:txBody>
        </p:sp>
        <p:sp>
          <p:nvSpPr>
            <p:cNvPr id="233486" name="Line 53"/>
            <p:cNvSpPr>
              <a:spLocks noChangeShapeType="1"/>
            </p:cNvSpPr>
            <p:nvPr/>
          </p:nvSpPr>
          <p:spPr bwMode="auto">
            <a:xfrm flipH="1">
              <a:off x="4037" y="1139"/>
              <a:ext cx="231" cy="25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3487" name="Line 54"/>
            <p:cNvSpPr>
              <a:spLocks noChangeShapeType="1"/>
            </p:cNvSpPr>
            <p:nvPr/>
          </p:nvSpPr>
          <p:spPr bwMode="auto">
            <a:xfrm>
              <a:off x="4005" y="1706"/>
              <a:ext cx="168" cy="182"/>
            </a:xfrm>
            <a:prstGeom prst="line">
              <a:avLst/>
            </a:prstGeom>
            <a:noFill/>
            <a:ln w="31750" cap="sq">
              <a:solidFill>
                <a:srgbClr val="006666"/>
              </a:solidFill>
              <a:round/>
              <a:headEnd type="none" w="sm" len="sm"/>
              <a:tailEnd type="none" w="med" len="lg"/>
            </a:ln>
          </p:spPr>
          <p:txBody>
            <a:bodyPr wrap="none"/>
            <a:lstStyle/>
            <a:p>
              <a:endParaRPr lang="zh-CN" altLang="en-US"/>
            </a:p>
          </p:txBody>
        </p:sp>
        <p:grpSp>
          <p:nvGrpSpPr>
            <p:cNvPr id="17" name="Group 56"/>
            <p:cNvGrpSpPr>
              <a:grpSpLocks/>
            </p:cNvGrpSpPr>
            <p:nvPr/>
          </p:nvGrpSpPr>
          <p:grpSpPr bwMode="auto">
            <a:xfrm>
              <a:off x="4131" y="2828"/>
              <a:ext cx="360" cy="396"/>
              <a:chOff x="4224" y="1152"/>
              <a:chExt cx="360" cy="396"/>
            </a:xfrm>
          </p:grpSpPr>
          <p:sp>
            <p:nvSpPr>
              <p:cNvPr id="233490" name="Oval 5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3491" name="Text Box 58"/>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sp>
          <p:nvSpPr>
            <p:cNvPr id="233489" name="Line 59"/>
            <p:cNvSpPr>
              <a:spLocks noChangeShapeType="1"/>
            </p:cNvSpPr>
            <p:nvPr/>
          </p:nvSpPr>
          <p:spPr bwMode="auto">
            <a:xfrm>
              <a:off x="4035" y="2636"/>
              <a:ext cx="240" cy="240"/>
            </a:xfrm>
            <a:prstGeom prst="line">
              <a:avLst/>
            </a:prstGeom>
            <a:noFill/>
            <a:ln w="31750" cap="sq">
              <a:solidFill>
                <a:srgbClr val="006666"/>
              </a:solidFill>
              <a:round/>
              <a:headEnd type="none" w="sm" len="sm"/>
              <a:tailEnd type="none" w="med" len="lg"/>
            </a:ln>
          </p:spPr>
          <p:txBody>
            <a:bodyPr wrap="none"/>
            <a:lstStyle/>
            <a:p>
              <a:endParaRPr lang="zh-CN" altLang="en-US"/>
            </a:p>
          </p:txBody>
        </p:sp>
      </p:grpSp>
    </p:spTree>
  </p:cSld>
  <p:clrMapOvr>
    <a:masterClrMapping/>
  </p:clrMapOvr>
  <p:transition>
    <p:strips dir="ru"/>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963863" y="1090613"/>
          <a:ext cx="6096000" cy="460375"/>
        </p:xfrm>
        <a:graphic>
          <a:graphicData uri="http://schemas.openxmlformats.org/drawingml/2006/table">
            <a:tbl>
              <a:tblPr/>
              <a:tblGrid>
                <a:gridCol w="871537"/>
                <a:gridCol w="869950"/>
                <a:gridCol w="871538"/>
                <a:gridCol w="869950"/>
                <a:gridCol w="871537"/>
                <a:gridCol w="869950"/>
                <a:gridCol w="871538"/>
              </a:tblGrid>
              <a:tr h="460375">
                <a:tc>
                  <a:txBody>
                    <a:bodyPr/>
                    <a:lstStyle/>
                    <a:p>
                      <a:pPr marL="0" marR="0" lvl="0" indent="0" algn="ctr" defTabSz="914400" rtl="0" eaLnBrk="1" fontAlgn="base" latinLnBrk="0" hangingPunct="1">
                        <a:lnSpc>
                          <a:spcPts val="29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Times New Roman" pitchFamily="18" charset="0"/>
                          <a:ea typeface="仿宋_GB2312" pitchFamily="49" charset="-122"/>
                          <a:cs typeface="Times New Roman" pitchFamily="18" charset="0"/>
                        </a:rPr>
                        <a:t>A</a:t>
                      </a:r>
                    </a:p>
                  </a:txBody>
                  <a:tcPr marT="45822" marB="458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9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Times New Roman" pitchFamily="18" charset="0"/>
                          <a:ea typeface="仿宋_GB2312" pitchFamily="49" charset="-122"/>
                          <a:cs typeface="Times New Roman" pitchFamily="18" charset="0"/>
                        </a:rPr>
                        <a:t>B</a:t>
                      </a:r>
                    </a:p>
                  </a:txBody>
                  <a:tcPr marT="45822" marB="458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9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Times New Roman" pitchFamily="18" charset="0"/>
                          <a:ea typeface="仿宋_GB2312" pitchFamily="49" charset="-122"/>
                          <a:cs typeface="Times New Roman" pitchFamily="18" charset="0"/>
                        </a:rPr>
                        <a:t>D</a:t>
                      </a:r>
                    </a:p>
                  </a:txBody>
                  <a:tcPr marT="45822" marB="458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9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Times New Roman" pitchFamily="18" charset="0"/>
                          <a:ea typeface="仿宋_GB2312" pitchFamily="49" charset="-122"/>
                          <a:cs typeface="Times New Roman" pitchFamily="18" charset="0"/>
                        </a:rPr>
                        <a:t>E</a:t>
                      </a:r>
                    </a:p>
                  </a:txBody>
                  <a:tcPr marT="45822" marB="458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9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Times New Roman" pitchFamily="18" charset="0"/>
                          <a:ea typeface="仿宋_GB2312" pitchFamily="49" charset="-122"/>
                          <a:cs typeface="Times New Roman" pitchFamily="18" charset="0"/>
                        </a:rPr>
                        <a:t>G</a:t>
                      </a:r>
                    </a:p>
                  </a:txBody>
                  <a:tcPr marT="45822" marB="458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9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Times New Roman" pitchFamily="18" charset="0"/>
                          <a:ea typeface="仿宋_GB2312" pitchFamily="49" charset="-122"/>
                          <a:cs typeface="Times New Roman" pitchFamily="18" charset="0"/>
                        </a:rPr>
                        <a:t>F</a:t>
                      </a:r>
                    </a:p>
                  </a:txBody>
                  <a:tcPr marT="45822" marB="458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900"/>
                        </a:lnSpc>
                        <a:spcBef>
                          <a:spcPct val="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Times New Roman" pitchFamily="18" charset="0"/>
                          <a:ea typeface="仿宋_GB2312" pitchFamily="49" charset="-122"/>
                          <a:cs typeface="Times New Roman" pitchFamily="18" charset="0"/>
                        </a:rPr>
                        <a:t>C</a:t>
                      </a:r>
                    </a:p>
                  </a:txBody>
                  <a:tcPr marT="45822" marB="4582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r>
            </a:tbl>
          </a:graphicData>
        </a:graphic>
      </p:graphicFrame>
      <p:sp>
        <p:nvSpPr>
          <p:cNvPr id="5" name="TextBox 4"/>
          <p:cNvSpPr txBox="1"/>
          <p:nvPr/>
        </p:nvSpPr>
        <p:spPr>
          <a:xfrm>
            <a:off x="0" y="5876925"/>
            <a:ext cx="9144000" cy="981075"/>
          </a:xfrm>
          <a:prstGeom prst="rect">
            <a:avLst/>
          </a:prstGeom>
          <a:solidFill>
            <a:schemeClr val="accent6">
              <a:lumMod val="20000"/>
              <a:lumOff val="80000"/>
            </a:schemeClr>
          </a:solidFill>
        </p:spPr>
        <p:txBody>
          <a:bodyPr>
            <a:spAutoFit/>
          </a:bodyPr>
          <a:lstStyle/>
          <a:p>
            <a:pPr marL="685800" indent="-685800" eaLnBrk="1" hangingPunct="1">
              <a:lnSpc>
                <a:spcPts val="3500"/>
              </a:lnSpc>
              <a:buClr>
                <a:schemeClr val="bg2"/>
              </a:buClr>
              <a:buSzPct val="75000"/>
              <a:buFont typeface="Wingdings" pitchFamily="2" charset="2"/>
              <a:buNone/>
              <a:defRPr/>
            </a:pPr>
            <a:r>
              <a:rPr lang="en-US" altLang="zh-CN" sz="2600" b="1">
                <a:solidFill>
                  <a:srgbClr val="0000CC"/>
                </a:solidFill>
                <a:latin typeface="Times New Roman" pitchFamily="18" charset="0"/>
                <a:cs typeface="Times New Roman" pitchFamily="18" charset="0"/>
              </a:rPr>
              <a:t>WHILE  </a:t>
            </a:r>
            <a:r>
              <a:rPr lang="en-US" altLang="zh-CN" sz="2600" b="1" i="1">
                <a:solidFill>
                  <a:srgbClr val="0000CC"/>
                </a:solidFill>
                <a:latin typeface="Times New Roman" pitchFamily="18" charset="0"/>
                <a:cs typeface="Times New Roman" pitchFamily="18" charset="0"/>
              </a:rPr>
              <a:t>p</a:t>
            </a:r>
            <a:r>
              <a:rPr lang="en-US" altLang="zh-CN" sz="2600" b="1">
                <a:solidFill>
                  <a:srgbClr val="0000CC"/>
                </a:solidFill>
                <a:latin typeface="Times New Roman" pitchFamily="18" charset="0"/>
                <a:cs typeface="Times New Roman" pitchFamily="18" charset="0"/>
                <a:sym typeface="Symbol" pitchFamily="18" charset="2"/>
              </a:rPr>
              <a:t></a:t>
            </a:r>
            <a:r>
              <a:rPr lang="en-US" altLang="zh-CN" sz="2600" b="1">
                <a:solidFill>
                  <a:srgbClr val="0000CC"/>
                </a:solidFill>
                <a:latin typeface="Times New Roman" pitchFamily="18" charset="0"/>
                <a:cs typeface="Times New Roman" pitchFamily="18" charset="0"/>
              </a:rPr>
              <a:t> DO  ( PRINT </a:t>
            </a:r>
            <a:r>
              <a:rPr lang="en-US" altLang="zh-CN" sz="2600" b="1" i="1">
                <a:solidFill>
                  <a:srgbClr val="0000CC"/>
                </a:solidFill>
                <a:latin typeface="Times New Roman" pitchFamily="18" charset="0"/>
                <a:cs typeface="Times New Roman" pitchFamily="18" charset="0"/>
              </a:rPr>
              <a:t>Data</a:t>
            </a:r>
            <a:r>
              <a:rPr lang="en-US" altLang="zh-CN" sz="2600" b="1">
                <a:solidFill>
                  <a:srgbClr val="0000CC"/>
                </a:solidFill>
                <a:latin typeface="Times New Roman" pitchFamily="18" charset="0"/>
                <a:cs typeface="Times New Roman" pitchFamily="18" charset="0"/>
              </a:rPr>
              <a:t>( </a:t>
            </a:r>
            <a:r>
              <a:rPr lang="en-US" altLang="zh-CN" sz="2600" b="1" i="1">
                <a:solidFill>
                  <a:srgbClr val="0000CC"/>
                </a:solidFill>
                <a:latin typeface="Times New Roman" pitchFamily="18" charset="0"/>
                <a:cs typeface="Times New Roman" pitchFamily="18" charset="0"/>
              </a:rPr>
              <a:t>p</a:t>
            </a:r>
            <a:r>
              <a:rPr lang="en-US" altLang="zh-CN" sz="2600" b="1">
                <a:solidFill>
                  <a:srgbClr val="0000CC"/>
                </a:solidFill>
                <a:latin typeface="Times New Roman" pitchFamily="18" charset="0"/>
                <a:cs typeface="Times New Roman" pitchFamily="18" charset="0"/>
              </a:rPr>
              <a:t>).  </a:t>
            </a:r>
            <a:r>
              <a:rPr lang="en-US" altLang="zh-CN" sz="2600" b="1" i="1">
                <a:solidFill>
                  <a:srgbClr val="0000CC"/>
                </a:solidFill>
                <a:latin typeface="Times New Roman" pitchFamily="18" charset="0"/>
                <a:cs typeface="Times New Roman" pitchFamily="18" charset="0"/>
              </a:rPr>
              <a:t>S</a:t>
            </a:r>
            <a:r>
              <a:rPr lang="en-US" altLang="zh-CN" sz="2600" b="1">
                <a:solidFill>
                  <a:srgbClr val="0000CC"/>
                </a:solidFill>
                <a:latin typeface="Times New Roman" pitchFamily="18" charset="0"/>
                <a:cs typeface="Times New Roman" pitchFamily="18" charset="0"/>
                <a:sym typeface="Symbol" pitchFamily="18" charset="2"/>
              </a:rPr>
              <a:t></a:t>
            </a:r>
            <a:r>
              <a:rPr lang="en-US" altLang="zh-CN" sz="2600" b="1">
                <a:solidFill>
                  <a:srgbClr val="0000CC"/>
                </a:solidFill>
                <a:latin typeface="Times New Roman" pitchFamily="18" charset="0"/>
                <a:cs typeface="Times New Roman" pitchFamily="18" charset="0"/>
              </a:rPr>
              <a:t> </a:t>
            </a:r>
            <a:r>
              <a:rPr lang="en-US" altLang="zh-CN" sz="2600" b="1" i="1">
                <a:solidFill>
                  <a:srgbClr val="0000CC"/>
                </a:solidFill>
                <a:latin typeface="Times New Roman" pitchFamily="18" charset="0"/>
                <a:cs typeface="Times New Roman" pitchFamily="18" charset="0"/>
              </a:rPr>
              <a:t>p. p</a:t>
            </a:r>
            <a:r>
              <a:rPr lang="en-US" altLang="zh-CN" sz="2600" b="1">
                <a:solidFill>
                  <a:srgbClr val="0000CC"/>
                </a:solidFill>
                <a:latin typeface="Times New Roman" pitchFamily="18" charset="0"/>
                <a:cs typeface="Times New Roman" pitchFamily="18" charset="0"/>
                <a:sym typeface="Symbol" pitchFamily="18" charset="2"/>
              </a:rPr>
              <a:t></a:t>
            </a:r>
            <a:r>
              <a:rPr lang="en-US" altLang="zh-CN" sz="2600" b="1" i="1">
                <a:solidFill>
                  <a:srgbClr val="0000CC"/>
                </a:solidFill>
                <a:latin typeface="Times New Roman" pitchFamily="18" charset="0"/>
                <a:cs typeface="Times New Roman" pitchFamily="18" charset="0"/>
                <a:sym typeface="Symbol" pitchFamily="18" charset="2"/>
              </a:rPr>
              <a:t> </a:t>
            </a:r>
            <a:r>
              <a:rPr lang="en-US" altLang="zh-CN" sz="2600" b="1" i="1">
                <a:solidFill>
                  <a:srgbClr val="0000CC"/>
                </a:solidFill>
                <a:latin typeface="Times New Roman" pitchFamily="18" charset="0"/>
                <a:cs typeface="Times New Roman" pitchFamily="18" charset="0"/>
              </a:rPr>
              <a:t>FirstChild</a:t>
            </a:r>
            <a:r>
              <a:rPr lang="en-US" altLang="zh-CN" sz="2600" b="1">
                <a:solidFill>
                  <a:srgbClr val="0000CC"/>
                </a:solidFill>
                <a:latin typeface="Times New Roman" pitchFamily="18" charset="0"/>
                <a:cs typeface="Times New Roman" pitchFamily="18" charset="0"/>
              </a:rPr>
              <a:t>( </a:t>
            </a:r>
            <a:r>
              <a:rPr lang="en-US" altLang="zh-CN" sz="2600" b="1" i="1">
                <a:solidFill>
                  <a:srgbClr val="0000CC"/>
                </a:solidFill>
                <a:latin typeface="Times New Roman" pitchFamily="18" charset="0"/>
                <a:cs typeface="Times New Roman" pitchFamily="18" charset="0"/>
              </a:rPr>
              <a:t>p</a:t>
            </a:r>
            <a:r>
              <a:rPr lang="en-US" altLang="zh-CN" sz="2600" b="1">
                <a:solidFill>
                  <a:srgbClr val="0000CC"/>
                </a:solidFill>
                <a:latin typeface="Times New Roman" pitchFamily="18" charset="0"/>
                <a:cs typeface="Times New Roman" pitchFamily="18" charset="0"/>
              </a:rPr>
              <a:t>). )</a:t>
            </a:r>
          </a:p>
          <a:p>
            <a:pPr marL="685800" indent="-685800" eaLnBrk="1" hangingPunct="1">
              <a:lnSpc>
                <a:spcPts val="3500"/>
              </a:lnSpc>
              <a:buClr>
                <a:schemeClr val="bg2"/>
              </a:buClr>
              <a:buSzPct val="75000"/>
              <a:buFont typeface="Monotype Sorts" pitchFamily="2" charset="2"/>
              <a:buNone/>
              <a:defRPr/>
            </a:pPr>
            <a:r>
              <a:rPr lang="en-US" altLang="zh-CN" sz="2600" b="1">
                <a:solidFill>
                  <a:srgbClr val="FF0000"/>
                </a:solidFill>
                <a:latin typeface="Times New Roman" pitchFamily="18" charset="0"/>
                <a:cs typeface="Times New Roman" pitchFamily="18" charset="0"/>
              </a:rPr>
              <a:t>WHILE  </a:t>
            </a:r>
            <a:r>
              <a:rPr lang="en-US" altLang="zh-CN" sz="2600" b="1" i="1">
                <a:solidFill>
                  <a:srgbClr val="FF0000"/>
                </a:solidFill>
                <a:latin typeface="Times New Roman" pitchFamily="18" charset="0"/>
                <a:cs typeface="Times New Roman" pitchFamily="18" charset="0"/>
              </a:rPr>
              <a:t>p</a:t>
            </a:r>
            <a:r>
              <a:rPr lang="en-US" altLang="zh-CN" sz="2600" b="1">
                <a:solidFill>
                  <a:srgbClr val="FF0000"/>
                </a:solidFill>
                <a:latin typeface="Times New Roman" pitchFamily="18" charset="0"/>
                <a:cs typeface="Times New Roman" pitchFamily="18" charset="0"/>
              </a:rPr>
              <a:t> = </a:t>
            </a:r>
            <a:r>
              <a:rPr lang="en-US" altLang="zh-CN" sz="2600" b="1">
                <a:solidFill>
                  <a:srgbClr val="FF0000"/>
                </a:solidFill>
                <a:latin typeface="Times New Roman" pitchFamily="18" charset="0"/>
                <a:cs typeface="Times New Roman" pitchFamily="18" charset="0"/>
                <a:sym typeface="Symbol" pitchFamily="18" charset="2"/>
              </a:rPr>
              <a:t></a:t>
            </a:r>
            <a:r>
              <a:rPr lang="en-US" altLang="zh-CN" sz="2600" b="1">
                <a:solidFill>
                  <a:srgbClr val="FF0000"/>
                </a:solidFill>
                <a:latin typeface="Times New Roman" pitchFamily="18" charset="0"/>
                <a:cs typeface="Times New Roman" pitchFamily="18" charset="0"/>
              </a:rPr>
              <a:t> </a:t>
            </a:r>
            <a:r>
              <a:rPr lang="zh-CN" altLang="en-US" sz="2600" b="1">
                <a:solidFill>
                  <a:srgbClr val="FF0000"/>
                </a:solidFill>
                <a:latin typeface="Times New Roman" pitchFamily="18" charset="0"/>
                <a:cs typeface="Times New Roman" pitchFamily="18" charset="0"/>
              </a:rPr>
              <a:t>且 </a:t>
            </a:r>
            <a:r>
              <a:rPr lang="en-US" altLang="zh-CN" sz="2600" b="1" i="1">
                <a:solidFill>
                  <a:srgbClr val="FF0000"/>
                </a:solidFill>
                <a:latin typeface="Times New Roman" pitchFamily="18" charset="0"/>
                <a:cs typeface="Times New Roman" pitchFamily="18" charset="0"/>
              </a:rPr>
              <a:t>S</a:t>
            </a:r>
            <a:r>
              <a:rPr lang="zh-CN" altLang="en-US" sz="2600" b="1">
                <a:solidFill>
                  <a:srgbClr val="FF0000"/>
                </a:solidFill>
                <a:latin typeface="Times New Roman" pitchFamily="18" charset="0"/>
                <a:cs typeface="Times New Roman" pitchFamily="18" charset="0"/>
              </a:rPr>
              <a:t>非空  </a:t>
            </a:r>
            <a:r>
              <a:rPr lang="en-US" altLang="zh-CN" sz="2600" b="1">
                <a:solidFill>
                  <a:srgbClr val="FF0000"/>
                </a:solidFill>
                <a:latin typeface="Times New Roman" pitchFamily="18" charset="0"/>
                <a:cs typeface="Times New Roman" pitchFamily="18" charset="0"/>
              </a:rPr>
              <a:t>DO  ( </a:t>
            </a:r>
            <a:r>
              <a:rPr lang="en-US" altLang="zh-CN" sz="2600" b="1" i="1">
                <a:solidFill>
                  <a:srgbClr val="FF0000"/>
                </a:solidFill>
                <a:latin typeface="Times New Roman" pitchFamily="18" charset="0"/>
                <a:cs typeface="Times New Roman" pitchFamily="18" charset="0"/>
              </a:rPr>
              <a:t>p</a:t>
            </a:r>
            <a:r>
              <a:rPr lang="en-US" altLang="zh-CN" sz="2600" b="1">
                <a:solidFill>
                  <a:srgbClr val="FF0000"/>
                </a:solidFill>
                <a:latin typeface="Times New Roman" pitchFamily="18" charset="0"/>
                <a:cs typeface="Times New Roman" pitchFamily="18" charset="0"/>
                <a:sym typeface="Symbol" pitchFamily="18" charset="2"/>
              </a:rPr>
              <a:t> </a:t>
            </a:r>
            <a:r>
              <a:rPr lang="en-US" altLang="zh-CN" sz="2600" b="1" i="1">
                <a:solidFill>
                  <a:srgbClr val="FF0000"/>
                </a:solidFill>
                <a:latin typeface="Times New Roman" pitchFamily="18" charset="0"/>
                <a:cs typeface="Times New Roman" pitchFamily="18" charset="0"/>
              </a:rPr>
              <a:t>S</a:t>
            </a:r>
            <a:r>
              <a:rPr lang="en-US" altLang="zh-CN" sz="2600" b="1">
                <a:solidFill>
                  <a:srgbClr val="FF0000"/>
                </a:solidFill>
                <a:latin typeface="Times New Roman" pitchFamily="18" charset="0"/>
                <a:cs typeface="Times New Roman" pitchFamily="18" charset="0"/>
              </a:rPr>
              <a:t>.  </a:t>
            </a:r>
            <a:r>
              <a:rPr lang="en-US" altLang="zh-CN" sz="2600" b="1" i="1">
                <a:solidFill>
                  <a:srgbClr val="FF0000"/>
                </a:solidFill>
                <a:latin typeface="Times New Roman" pitchFamily="18" charset="0"/>
                <a:cs typeface="Times New Roman" pitchFamily="18" charset="0"/>
              </a:rPr>
              <a:t>p</a:t>
            </a:r>
            <a:r>
              <a:rPr lang="en-US" altLang="zh-CN" sz="2600" b="1">
                <a:solidFill>
                  <a:srgbClr val="FF0000"/>
                </a:solidFill>
                <a:latin typeface="Times New Roman" pitchFamily="18" charset="0"/>
                <a:cs typeface="Times New Roman" pitchFamily="18" charset="0"/>
                <a:sym typeface="Symbol" pitchFamily="18" charset="2"/>
              </a:rPr>
              <a:t></a:t>
            </a:r>
            <a:r>
              <a:rPr lang="en-US" altLang="zh-CN" sz="2600" b="1">
                <a:solidFill>
                  <a:srgbClr val="FF0000"/>
                </a:solidFill>
                <a:latin typeface="Times New Roman" pitchFamily="18" charset="0"/>
                <a:cs typeface="Times New Roman" pitchFamily="18" charset="0"/>
              </a:rPr>
              <a:t> </a:t>
            </a:r>
            <a:r>
              <a:rPr lang="en-US" altLang="zh-CN" sz="2600" b="1" i="1">
                <a:solidFill>
                  <a:srgbClr val="FF0000"/>
                </a:solidFill>
                <a:latin typeface="Times New Roman" pitchFamily="18" charset="0"/>
                <a:cs typeface="Times New Roman" pitchFamily="18" charset="0"/>
              </a:rPr>
              <a:t>NextBrother (</a:t>
            </a:r>
            <a:r>
              <a:rPr lang="en-US" altLang="zh-CN" sz="2600" b="1">
                <a:solidFill>
                  <a:srgbClr val="FF0000"/>
                </a:solidFill>
                <a:latin typeface="Times New Roman" pitchFamily="18" charset="0"/>
                <a:cs typeface="Times New Roman" pitchFamily="18" charset="0"/>
              </a:rPr>
              <a:t> </a:t>
            </a:r>
            <a:r>
              <a:rPr lang="en-US" altLang="zh-CN" sz="2600" b="1" i="1">
                <a:solidFill>
                  <a:srgbClr val="FF0000"/>
                </a:solidFill>
                <a:latin typeface="Times New Roman" pitchFamily="18" charset="0"/>
                <a:cs typeface="Times New Roman" pitchFamily="18" charset="0"/>
              </a:rPr>
              <a:t>p</a:t>
            </a:r>
            <a:r>
              <a:rPr lang="en-US" altLang="zh-CN" sz="2600" b="1">
                <a:solidFill>
                  <a:srgbClr val="FF0000"/>
                </a:solidFill>
                <a:latin typeface="Times New Roman" pitchFamily="18" charset="0"/>
                <a:cs typeface="Times New Roman" pitchFamily="18" charset="0"/>
              </a:rPr>
              <a:t> ).).</a:t>
            </a:r>
          </a:p>
        </p:txBody>
      </p:sp>
      <p:grpSp>
        <p:nvGrpSpPr>
          <p:cNvPr id="2" name="组合 5"/>
          <p:cNvGrpSpPr>
            <a:grpSpLocks/>
          </p:cNvGrpSpPr>
          <p:nvPr/>
        </p:nvGrpSpPr>
        <p:grpSpPr bwMode="auto">
          <a:xfrm>
            <a:off x="574675" y="1589088"/>
            <a:ext cx="2008188" cy="3552825"/>
            <a:chOff x="4797426" y="1091591"/>
            <a:chExt cx="2008375" cy="3552884"/>
          </a:xfrm>
        </p:grpSpPr>
        <p:sp>
          <p:nvSpPr>
            <p:cNvPr id="234568" name="Line 42"/>
            <p:cNvSpPr>
              <a:spLocks noChangeShapeType="1"/>
            </p:cNvSpPr>
            <p:nvPr/>
          </p:nvSpPr>
          <p:spPr bwMode="auto">
            <a:xfrm flipH="1">
              <a:off x="5259261" y="2385997"/>
              <a:ext cx="335280" cy="422292"/>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234569" name="Line 43"/>
            <p:cNvSpPr>
              <a:spLocks noChangeShapeType="1"/>
            </p:cNvSpPr>
            <p:nvPr/>
          </p:nvSpPr>
          <p:spPr bwMode="auto">
            <a:xfrm>
              <a:off x="5286376" y="3159233"/>
              <a:ext cx="292926" cy="269767"/>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4570" name="Line 44"/>
            <p:cNvSpPr>
              <a:spLocks noChangeShapeType="1"/>
            </p:cNvSpPr>
            <p:nvPr/>
          </p:nvSpPr>
          <p:spPr bwMode="auto">
            <a:xfrm flipH="1">
              <a:off x="5376754" y="3796395"/>
              <a:ext cx="264567" cy="354919"/>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4571" name="Oval 45"/>
            <p:cNvSpPr>
              <a:spLocks noChangeArrowheads="1"/>
            </p:cNvSpPr>
            <p:nvPr/>
          </p:nvSpPr>
          <p:spPr bwMode="auto">
            <a:xfrm>
              <a:off x="6272401" y="1091591"/>
              <a:ext cx="533400" cy="463771"/>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900"/>
                </a:lnSpc>
                <a:buClr>
                  <a:schemeClr val="bg2"/>
                </a:buClr>
                <a:buSzPct val="75000"/>
                <a:buFont typeface="Wingdings" pitchFamily="2" charset="2"/>
                <a:buNone/>
              </a:pPr>
              <a:r>
                <a:rPr lang="en-US" altLang="zh-CN" sz="3600" b="1">
                  <a:solidFill>
                    <a:schemeClr val="tx2"/>
                  </a:solidFill>
                  <a:latin typeface="Times New Roman" pitchFamily="18" charset="0"/>
                </a:rPr>
                <a:t>A</a:t>
              </a:r>
            </a:p>
          </p:txBody>
        </p:sp>
        <p:sp>
          <p:nvSpPr>
            <p:cNvPr id="234572" name="Oval 51"/>
            <p:cNvSpPr>
              <a:spLocks noChangeArrowheads="1"/>
            </p:cNvSpPr>
            <p:nvPr/>
          </p:nvSpPr>
          <p:spPr bwMode="auto">
            <a:xfrm>
              <a:off x="5513389" y="1977724"/>
              <a:ext cx="533400" cy="463771"/>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spcBef>
                  <a:spcPct val="20000"/>
                </a:spcBef>
                <a:buClr>
                  <a:schemeClr val="bg2"/>
                </a:buClr>
                <a:buSzPct val="75000"/>
                <a:buFont typeface="Wingdings" pitchFamily="2" charset="2"/>
                <a:buNone/>
              </a:pPr>
              <a:r>
                <a:rPr lang="en-US" altLang="zh-CN" sz="3300" b="1">
                  <a:solidFill>
                    <a:schemeClr val="tx2"/>
                  </a:solidFill>
                  <a:latin typeface="Times New Roman" pitchFamily="18" charset="0"/>
                </a:rPr>
                <a:t>B</a:t>
              </a:r>
            </a:p>
          </p:txBody>
        </p:sp>
        <p:sp>
          <p:nvSpPr>
            <p:cNvPr id="234573" name="Line 53"/>
            <p:cNvSpPr>
              <a:spLocks noChangeShapeType="1"/>
            </p:cNvSpPr>
            <p:nvPr/>
          </p:nvSpPr>
          <p:spPr bwMode="auto">
            <a:xfrm flipH="1">
              <a:off x="5904146" y="1487729"/>
              <a:ext cx="450819" cy="48999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4574" name="Line 54"/>
            <p:cNvSpPr>
              <a:spLocks noChangeShapeType="1"/>
            </p:cNvSpPr>
            <p:nvPr/>
          </p:nvSpPr>
          <p:spPr bwMode="auto">
            <a:xfrm>
              <a:off x="5938839" y="2412509"/>
              <a:ext cx="404812" cy="39578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4575" name="Line 59"/>
            <p:cNvSpPr>
              <a:spLocks noChangeShapeType="1"/>
            </p:cNvSpPr>
            <p:nvPr/>
          </p:nvSpPr>
          <p:spPr bwMode="auto">
            <a:xfrm>
              <a:off x="5960266" y="3822358"/>
              <a:ext cx="394701" cy="38209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4576" name="Oval 51"/>
            <p:cNvSpPr>
              <a:spLocks noChangeArrowheads="1"/>
            </p:cNvSpPr>
            <p:nvPr/>
          </p:nvSpPr>
          <p:spPr bwMode="auto">
            <a:xfrm>
              <a:off x="4797426" y="2772570"/>
              <a:ext cx="533400" cy="463771"/>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spcBef>
                  <a:spcPct val="20000"/>
                </a:spcBef>
                <a:buClr>
                  <a:schemeClr val="bg2"/>
                </a:buClr>
                <a:buSzPct val="75000"/>
                <a:buFont typeface="Wingdings" pitchFamily="2" charset="2"/>
                <a:buNone/>
              </a:pPr>
              <a:r>
                <a:rPr lang="en-US" altLang="zh-CN" sz="3300" b="1">
                  <a:solidFill>
                    <a:schemeClr val="tx2"/>
                  </a:solidFill>
                  <a:latin typeface="Times New Roman" pitchFamily="18" charset="0"/>
                </a:rPr>
                <a:t>D</a:t>
              </a:r>
            </a:p>
          </p:txBody>
        </p:sp>
        <p:sp>
          <p:nvSpPr>
            <p:cNvPr id="234577" name="Oval 51"/>
            <p:cNvSpPr>
              <a:spLocks noChangeArrowheads="1"/>
            </p:cNvSpPr>
            <p:nvPr/>
          </p:nvSpPr>
          <p:spPr bwMode="auto">
            <a:xfrm>
              <a:off x="6190363" y="2766713"/>
              <a:ext cx="533400" cy="463771"/>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spcBef>
                  <a:spcPct val="20000"/>
                </a:spcBef>
                <a:buClr>
                  <a:schemeClr val="bg2"/>
                </a:buClr>
                <a:buSzPct val="75000"/>
                <a:buFont typeface="Wingdings" pitchFamily="2" charset="2"/>
                <a:buNone/>
              </a:pPr>
              <a:r>
                <a:rPr lang="en-US" altLang="zh-CN" sz="3300" b="1">
                  <a:solidFill>
                    <a:schemeClr val="tx2"/>
                  </a:solidFill>
                  <a:latin typeface="Times New Roman" pitchFamily="18" charset="0"/>
                </a:rPr>
                <a:t>C</a:t>
              </a:r>
            </a:p>
          </p:txBody>
        </p:sp>
        <p:sp>
          <p:nvSpPr>
            <p:cNvPr id="234578" name="Oval 51"/>
            <p:cNvSpPr>
              <a:spLocks noChangeArrowheads="1"/>
            </p:cNvSpPr>
            <p:nvPr/>
          </p:nvSpPr>
          <p:spPr bwMode="auto">
            <a:xfrm>
              <a:off x="5513389" y="3388301"/>
              <a:ext cx="533400" cy="463771"/>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spcBef>
                  <a:spcPct val="20000"/>
                </a:spcBef>
                <a:buClr>
                  <a:schemeClr val="bg2"/>
                </a:buClr>
                <a:buSzPct val="75000"/>
                <a:buFont typeface="Wingdings" pitchFamily="2" charset="2"/>
                <a:buNone/>
              </a:pPr>
              <a:r>
                <a:rPr lang="en-US" altLang="zh-CN" sz="3300" b="1">
                  <a:solidFill>
                    <a:schemeClr val="tx2"/>
                  </a:solidFill>
                  <a:latin typeface="Times New Roman" pitchFamily="18" charset="0"/>
                </a:rPr>
                <a:t>E</a:t>
              </a:r>
            </a:p>
          </p:txBody>
        </p:sp>
        <p:sp>
          <p:nvSpPr>
            <p:cNvPr id="234579" name="Oval 51"/>
            <p:cNvSpPr>
              <a:spLocks noChangeArrowheads="1"/>
            </p:cNvSpPr>
            <p:nvPr/>
          </p:nvSpPr>
          <p:spPr bwMode="auto">
            <a:xfrm>
              <a:off x="6166358" y="4180704"/>
              <a:ext cx="533400" cy="463771"/>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spcBef>
                  <a:spcPct val="20000"/>
                </a:spcBef>
                <a:buClr>
                  <a:schemeClr val="bg2"/>
                </a:buClr>
                <a:buSzPct val="75000"/>
                <a:buFont typeface="Wingdings" pitchFamily="2" charset="2"/>
                <a:buNone/>
              </a:pPr>
              <a:r>
                <a:rPr lang="en-US" altLang="zh-CN" sz="3300" b="1">
                  <a:solidFill>
                    <a:schemeClr val="tx2"/>
                  </a:solidFill>
                  <a:latin typeface="Times New Roman" pitchFamily="18" charset="0"/>
                </a:rPr>
                <a:t>F</a:t>
              </a:r>
            </a:p>
          </p:txBody>
        </p:sp>
        <p:sp>
          <p:nvSpPr>
            <p:cNvPr id="234580" name="Oval 51"/>
            <p:cNvSpPr>
              <a:spLocks noChangeArrowheads="1"/>
            </p:cNvSpPr>
            <p:nvPr/>
          </p:nvSpPr>
          <p:spPr bwMode="auto">
            <a:xfrm>
              <a:off x="5031551" y="4163285"/>
              <a:ext cx="533400" cy="463771"/>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spcBef>
                  <a:spcPct val="20000"/>
                </a:spcBef>
                <a:buClr>
                  <a:schemeClr val="bg2"/>
                </a:buClr>
                <a:buSzPct val="75000"/>
                <a:buFont typeface="Wingdings" pitchFamily="2" charset="2"/>
                <a:buNone/>
              </a:pPr>
              <a:r>
                <a:rPr lang="en-US" altLang="zh-CN" sz="3300" b="1">
                  <a:solidFill>
                    <a:schemeClr val="tx2"/>
                  </a:solidFill>
                  <a:latin typeface="Times New Roman" pitchFamily="18" charset="0"/>
                </a:rPr>
                <a:t>G</a:t>
              </a:r>
            </a:p>
          </p:txBody>
        </p:sp>
      </p:grpSp>
      <p:sp>
        <p:nvSpPr>
          <p:cNvPr id="234518" name="TextBox 27"/>
          <p:cNvSpPr txBox="1">
            <a:spLocks noChangeArrowheads="1"/>
          </p:cNvSpPr>
          <p:nvPr/>
        </p:nvSpPr>
        <p:spPr bwMode="auto">
          <a:xfrm>
            <a:off x="4467225" y="3856038"/>
            <a:ext cx="428625" cy="2000250"/>
          </a:xfrm>
          <a:prstGeom prst="rect">
            <a:avLst/>
          </a:prstGeom>
          <a:noFill/>
          <a:ln w="9525">
            <a:solidFill>
              <a:srgbClr val="FF0000"/>
            </a:solidFill>
            <a:miter lim="800000"/>
            <a:headEnd/>
            <a:tailEnd/>
          </a:ln>
        </p:spPr>
        <p:txBody>
          <a:bodyPr lIns="0" tIns="0" rIns="0" bIns="0">
            <a:spAutoFit/>
          </a:bodyPr>
          <a:lstStyle/>
          <a:p>
            <a:pPr algn="ctr" eaLnBrk="1" hangingPunct="1">
              <a:lnSpc>
                <a:spcPts val="2600"/>
              </a:lnSpc>
            </a:pPr>
            <a:r>
              <a:rPr lang="en-US" altLang="zh-CN" sz="2400" b="1">
                <a:solidFill>
                  <a:schemeClr val="tx2"/>
                </a:solidFill>
                <a:latin typeface="Times New Roman" pitchFamily="18" charset="0"/>
              </a:rPr>
              <a:t>A</a:t>
            </a:r>
          </a:p>
          <a:p>
            <a:pPr algn="ctr" eaLnBrk="1" hangingPunct="1">
              <a:lnSpc>
                <a:spcPts val="2600"/>
              </a:lnSpc>
            </a:pPr>
            <a:r>
              <a:rPr lang="zh-CN" altLang="en-US" sz="2400" b="1">
                <a:solidFill>
                  <a:schemeClr val="tx2"/>
                </a:solidFill>
                <a:latin typeface="Times New Roman" pitchFamily="18" charset="0"/>
              </a:rPr>
              <a:t>入</a:t>
            </a:r>
            <a:r>
              <a:rPr lang="en-US" altLang="zh-CN" sz="2400" b="1">
                <a:solidFill>
                  <a:schemeClr val="tx2"/>
                </a:solidFill>
                <a:latin typeface="Times New Roman" pitchFamily="18" charset="0"/>
              </a:rPr>
              <a:t>B</a:t>
            </a:r>
            <a:r>
              <a:rPr lang="zh-CN" altLang="en-US" sz="2400" b="1">
                <a:solidFill>
                  <a:schemeClr val="tx2"/>
                </a:solidFill>
                <a:latin typeface="Times New Roman" pitchFamily="18" charset="0"/>
              </a:rPr>
              <a:t>入</a:t>
            </a:r>
          </a:p>
          <a:p>
            <a:pPr algn="ctr" eaLnBrk="1" hangingPunct="1">
              <a:lnSpc>
                <a:spcPts val="2600"/>
              </a:lnSpc>
            </a:pPr>
            <a:r>
              <a:rPr lang="en-US" altLang="zh-CN" sz="2400" b="1">
                <a:solidFill>
                  <a:schemeClr val="tx2"/>
                </a:solidFill>
                <a:latin typeface="Times New Roman" pitchFamily="18" charset="0"/>
              </a:rPr>
              <a:t>D</a:t>
            </a:r>
            <a:r>
              <a:rPr lang="zh-CN" altLang="en-US" sz="2400" b="1">
                <a:solidFill>
                  <a:schemeClr val="tx2"/>
                </a:solidFill>
                <a:latin typeface="Times New Roman" pitchFamily="18" charset="0"/>
              </a:rPr>
              <a:t>入</a:t>
            </a:r>
          </a:p>
        </p:txBody>
      </p:sp>
      <p:graphicFrame>
        <p:nvGraphicFramePr>
          <p:cNvPr id="1699927" name="Group 87"/>
          <p:cNvGraphicFramePr>
            <a:graphicFrameLocks noGrp="1"/>
          </p:cNvGraphicFramePr>
          <p:nvPr/>
        </p:nvGraphicFramePr>
        <p:xfrm>
          <a:off x="3527425" y="1689100"/>
          <a:ext cx="4608513" cy="2039940"/>
        </p:xfrm>
        <a:graphic>
          <a:graphicData uri="http://schemas.openxmlformats.org/drawingml/2006/table">
            <a:tbl>
              <a:tblPr/>
              <a:tblGrid>
                <a:gridCol w="768350"/>
                <a:gridCol w="768350"/>
                <a:gridCol w="768350"/>
                <a:gridCol w="766763"/>
                <a:gridCol w="768350"/>
                <a:gridCol w="768350"/>
              </a:tblGrid>
              <a:tr h="407988">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r>
              <a:tr h="407988">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G</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r>
              <a:tr h="407988">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D</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E</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F</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r>
              <a:tr h="407988">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B</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B</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B</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C</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EDEEC"/>
                    </a:solidFill>
                  </a:tcPr>
                </a:tc>
              </a:tr>
              <a:tr h="407988">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A</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A</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A</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仿宋_GB2312" pitchFamily="49" charset="-122"/>
                        </a:rPr>
                        <a:t>A</a:t>
                      </a: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endParaRPr kumimoji="1" lang="zh-CN" altLang="zh-CN" sz="2800" b="1" i="0" u="none" strike="noStrike" cap="none" normalizeH="0" baseline="0" smtClean="0">
                        <a:ln>
                          <a:noFill/>
                        </a:ln>
                        <a:solidFill>
                          <a:srgbClr val="000000"/>
                        </a:solidFill>
                        <a:effectLst/>
                        <a:latin typeface="Times New Roman" pitchFamily="18" charset="0"/>
                        <a:ea typeface="仿宋_GB2312" pitchFamily="49" charset="-122"/>
                      </a:endParaRPr>
                    </a:p>
                  </a:txBody>
                  <a:tcPr marT="45716" marB="4571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FF6"/>
                    </a:solidFill>
                  </a:tcPr>
                </a:tc>
              </a:tr>
            </a:tbl>
          </a:graphicData>
        </a:graphic>
      </p:graphicFrame>
      <p:sp>
        <p:nvSpPr>
          <p:cNvPr id="234563" name="TextBox 34"/>
          <p:cNvSpPr txBox="1">
            <a:spLocks noChangeArrowheads="1"/>
          </p:cNvSpPr>
          <p:nvPr/>
        </p:nvSpPr>
        <p:spPr bwMode="auto">
          <a:xfrm>
            <a:off x="5256213" y="3836988"/>
            <a:ext cx="396875" cy="2000250"/>
          </a:xfrm>
          <a:prstGeom prst="rect">
            <a:avLst/>
          </a:prstGeom>
          <a:noFill/>
          <a:ln w="9525">
            <a:solidFill>
              <a:srgbClr val="FF0000"/>
            </a:solidFill>
            <a:miter lim="800000"/>
            <a:headEnd/>
            <a:tailEnd/>
          </a:ln>
        </p:spPr>
        <p:txBody>
          <a:bodyPr lIns="0" tIns="0" rIns="0" bIns="0">
            <a:spAutoFit/>
          </a:bodyPr>
          <a:lstStyle/>
          <a:p>
            <a:pPr algn="ctr" eaLnBrk="1" hangingPunct="1">
              <a:lnSpc>
                <a:spcPts val="2600"/>
              </a:lnSpc>
            </a:pPr>
            <a:r>
              <a:rPr lang="en-US" altLang="zh-CN" sz="2400" b="1">
                <a:solidFill>
                  <a:schemeClr val="tx2"/>
                </a:solidFill>
                <a:latin typeface="Times New Roman" pitchFamily="18" charset="0"/>
              </a:rPr>
              <a:t>D</a:t>
            </a:r>
          </a:p>
          <a:p>
            <a:pPr algn="ctr" eaLnBrk="1" hangingPunct="1">
              <a:lnSpc>
                <a:spcPts val="2600"/>
              </a:lnSpc>
            </a:pPr>
            <a:r>
              <a:rPr lang="zh-CN" altLang="en-US" sz="2400" b="1">
                <a:solidFill>
                  <a:schemeClr val="tx2"/>
                </a:solidFill>
                <a:latin typeface="Times New Roman" pitchFamily="18" charset="0"/>
              </a:rPr>
              <a:t>出</a:t>
            </a:r>
            <a:r>
              <a:rPr lang="en-US" altLang="zh-CN" sz="2400" b="1">
                <a:solidFill>
                  <a:schemeClr val="tx2"/>
                </a:solidFill>
                <a:latin typeface="Times New Roman" pitchFamily="18" charset="0"/>
              </a:rPr>
              <a:t>E</a:t>
            </a:r>
          </a:p>
          <a:p>
            <a:pPr algn="ctr" eaLnBrk="1" hangingPunct="1">
              <a:lnSpc>
                <a:spcPts val="2600"/>
              </a:lnSpc>
            </a:pPr>
            <a:r>
              <a:rPr lang="zh-CN" altLang="en-US" sz="2400" b="1">
                <a:solidFill>
                  <a:schemeClr val="tx2"/>
                </a:solidFill>
                <a:latin typeface="Times New Roman" pitchFamily="18" charset="0"/>
              </a:rPr>
              <a:t>入</a:t>
            </a:r>
          </a:p>
          <a:p>
            <a:pPr algn="ctr" eaLnBrk="1" hangingPunct="1">
              <a:lnSpc>
                <a:spcPts val="2600"/>
              </a:lnSpc>
            </a:pPr>
            <a:r>
              <a:rPr lang="en-US" altLang="zh-CN" sz="2400" b="1">
                <a:solidFill>
                  <a:schemeClr val="tx2"/>
                </a:solidFill>
                <a:latin typeface="Times New Roman" pitchFamily="18" charset="0"/>
              </a:rPr>
              <a:t>G</a:t>
            </a:r>
            <a:r>
              <a:rPr lang="zh-CN" altLang="en-US" sz="2400" b="1">
                <a:solidFill>
                  <a:schemeClr val="tx2"/>
                </a:solidFill>
                <a:latin typeface="Times New Roman" pitchFamily="18" charset="0"/>
              </a:rPr>
              <a:t>入</a:t>
            </a:r>
          </a:p>
        </p:txBody>
      </p:sp>
      <p:sp>
        <p:nvSpPr>
          <p:cNvPr id="234564" name="TextBox 35"/>
          <p:cNvSpPr txBox="1">
            <a:spLocks noChangeArrowheads="1"/>
          </p:cNvSpPr>
          <p:nvPr/>
        </p:nvSpPr>
        <p:spPr bwMode="auto">
          <a:xfrm>
            <a:off x="6011863" y="3863975"/>
            <a:ext cx="396875" cy="2000250"/>
          </a:xfrm>
          <a:prstGeom prst="rect">
            <a:avLst/>
          </a:prstGeom>
          <a:noFill/>
          <a:ln w="9525">
            <a:solidFill>
              <a:srgbClr val="FF0000"/>
            </a:solidFill>
            <a:miter lim="800000"/>
            <a:headEnd/>
            <a:tailEnd/>
          </a:ln>
        </p:spPr>
        <p:txBody>
          <a:bodyPr lIns="0" tIns="0" rIns="0" bIns="0">
            <a:spAutoFit/>
          </a:bodyPr>
          <a:lstStyle/>
          <a:p>
            <a:pPr algn="ctr" eaLnBrk="1" hangingPunct="1">
              <a:lnSpc>
                <a:spcPts val="2600"/>
              </a:lnSpc>
            </a:pPr>
            <a:r>
              <a:rPr lang="en-US" altLang="zh-CN" sz="2400" b="1">
                <a:solidFill>
                  <a:schemeClr val="tx2"/>
                </a:solidFill>
                <a:latin typeface="Times New Roman" pitchFamily="18" charset="0"/>
              </a:rPr>
              <a:t>G</a:t>
            </a:r>
          </a:p>
          <a:p>
            <a:pPr algn="ctr" eaLnBrk="1" hangingPunct="1">
              <a:lnSpc>
                <a:spcPts val="2600"/>
              </a:lnSpc>
            </a:pPr>
            <a:r>
              <a:rPr lang="zh-CN" altLang="en-US" sz="2400" b="1">
                <a:solidFill>
                  <a:schemeClr val="tx2"/>
                </a:solidFill>
                <a:latin typeface="Times New Roman" pitchFamily="18" charset="0"/>
              </a:rPr>
              <a:t>出</a:t>
            </a:r>
            <a:r>
              <a:rPr lang="en-US" altLang="zh-CN" sz="2400" b="1">
                <a:solidFill>
                  <a:schemeClr val="tx2"/>
                </a:solidFill>
                <a:latin typeface="Times New Roman" pitchFamily="18" charset="0"/>
              </a:rPr>
              <a:t>E</a:t>
            </a:r>
          </a:p>
          <a:p>
            <a:pPr algn="ctr" eaLnBrk="1" hangingPunct="1">
              <a:lnSpc>
                <a:spcPts val="2600"/>
              </a:lnSpc>
            </a:pPr>
            <a:r>
              <a:rPr lang="zh-CN" altLang="en-US" sz="2400" b="1">
                <a:solidFill>
                  <a:schemeClr val="tx2"/>
                </a:solidFill>
                <a:latin typeface="Times New Roman" pitchFamily="18" charset="0"/>
              </a:rPr>
              <a:t>出</a:t>
            </a:r>
            <a:r>
              <a:rPr lang="en-US" altLang="zh-CN" sz="2400" b="1">
                <a:solidFill>
                  <a:schemeClr val="tx2"/>
                </a:solidFill>
                <a:latin typeface="Times New Roman" pitchFamily="18" charset="0"/>
              </a:rPr>
              <a:t>F</a:t>
            </a:r>
            <a:r>
              <a:rPr lang="zh-CN" altLang="en-US" sz="2400" b="1">
                <a:solidFill>
                  <a:schemeClr val="tx2"/>
                </a:solidFill>
                <a:latin typeface="Times New Roman" pitchFamily="18" charset="0"/>
              </a:rPr>
              <a:t>入</a:t>
            </a:r>
          </a:p>
        </p:txBody>
      </p:sp>
      <p:sp>
        <p:nvSpPr>
          <p:cNvPr id="234565" name="TextBox 36"/>
          <p:cNvSpPr txBox="1">
            <a:spLocks noChangeArrowheads="1"/>
          </p:cNvSpPr>
          <p:nvPr/>
        </p:nvSpPr>
        <p:spPr bwMode="auto">
          <a:xfrm>
            <a:off x="6792913" y="3851275"/>
            <a:ext cx="396875" cy="2000250"/>
          </a:xfrm>
          <a:prstGeom prst="rect">
            <a:avLst/>
          </a:prstGeom>
          <a:noFill/>
          <a:ln w="9525">
            <a:solidFill>
              <a:srgbClr val="FF0000"/>
            </a:solidFill>
            <a:miter lim="800000"/>
            <a:headEnd/>
            <a:tailEnd/>
          </a:ln>
        </p:spPr>
        <p:txBody>
          <a:bodyPr lIns="0" tIns="0" rIns="0" bIns="0">
            <a:spAutoFit/>
          </a:bodyPr>
          <a:lstStyle/>
          <a:p>
            <a:pPr algn="ctr" eaLnBrk="1" hangingPunct="1">
              <a:lnSpc>
                <a:spcPts val="2600"/>
              </a:lnSpc>
            </a:pPr>
            <a:r>
              <a:rPr lang="en-US" altLang="zh-CN" sz="2400" b="1">
                <a:solidFill>
                  <a:schemeClr val="tx2"/>
                </a:solidFill>
                <a:latin typeface="Times New Roman" pitchFamily="18" charset="0"/>
              </a:rPr>
              <a:t>F</a:t>
            </a:r>
          </a:p>
          <a:p>
            <a:pPr algn="ctr" eaLnBrk="1" hangingPunct="1">
              <a:lnSpc>
                <a:spcPts val="2600"/>
              </a:lnSpc>
            </a:pPr>
            <a:r>
              <a:rPr lang="zh-CN" altLang="en-US" sz="2400" b="1">
                <a:solidFill>
                  <a:schemeClr val="tx2"/>
                </a:solidFill>
                <a:latin typeface="Times New Roman" pitchFamily="18" charset="0"/>
              </a:rPr>
              <a:t>出</a:t>
            </a:r>
            <a:r>
              <a:rPr lang="en-US" altLang="zh-CN" sz="2400" b="1">
                <a:solidFill>
                  <a:schemeClr val="tx2"/>
                </a:solidFill>
                <a:latin typeface="Times New Roman" pitchFamily="18" charset="0"/>
              </a:rPr>
              <a:t>B</a:t>
            </a:r>
          </a:p>
          <a:p>
            <a:pPr algn="ctr" eaLnBrk="1" hangingPunct="1">
              <a:lnSpc>
                <a:spcPts val="2600"/>
              </a:lnSpc>
            </a:pPr>
            <a:r>
              <a:rPr lang="zh-CN" altLang="en-US" sz="2400" b="1">
                <a:solidFill>
                  <a:schemeClr val="tx2"/>
                </a:solidFill>
                <a:latin typeface="Times New Roman" pitchFamily="18" charset="0"/>
              </a:rPr>
              <a:t>出</a:t>
            </a:r>
            <a:r>
              <a:rPr lang="en-US" altLang="zh-CN" sz="2400" b="1">
                <a:solidFill>
                  <a:schemeClr val="tx2"/>
                </a:solidFill>
                <a:latin typeface="Times New Roman" pitchFamily="18" charset="0"/>
              </a:rPr>
              <a:t>C</a:t>
            </a:r>
            <a:r>
              <a:rPr lang="zh-CN" altLang="en-US" sz="2400" b="1">
                <a:solidFill>
                  <a:schemeClr val="tx2"/>
                </a:solidFill>
                <a:latin typeface="Times New Roman" pitchFamily="18" charset="0"/>
              </a:rPr>
              <a:t>入</a:t>
            </a:r>
          </a:p>
        </p:txBody>
      </p:sp>
      <p:sp>
        <p:nvSpPr>
          <p:cNvPr id="234566" name="TextBox 37"/>
          <p:cNvSpPr txBox="1">
            <a:spLocks noChangeArrowheads="1"/>
          </p:cNvSpPr>
          <p:nvPr/>
        </p:nvSpPr>
        <p:spPr bwMode="auto">
          <a:xfrm>
            <a:off x="7600950" y="3852863"/>
            <a:ext cx="368300" cy="2000250"/>
          </a:xfrm>
          <a:prstGeom prst="rect">
            <a:avLst/>
          </a:prstGeom>
          <a:noFill/>
          <a:ln w="9525">
            <a:solidFill>
              <a:srgbClr val="FF0000"/>
            </a:solidFill>
            <a:miter lim="800000"/>
            <a:headEnd/>
            <a:tailEnd/>
          </a:ln>
        </p:spPr>
        <p:txBody>
          <a:bodyPr lIns="0" tIns="0" rIns="0" bIns="0">
            <a:spAutoFit/>
          </a:bodyPr>
          <a:lstStyle/>
          <a:p>
            <a:pPr algn="ctr" eaLnBrk="1" hangingPunct="1">
              <a:lnSpc>
                <a:spcPts val="2600"/>
              </a:lnSpc>
            </a:pPr>
            <a:r>
              <a:rPr lang="en-US" altLang="zh-CN" sz="2400" b="1">
                <a:solidFill>
                  <a:schemeClr val="tx2"/>
                </a:solidFill>
                <a:latin typeface="Times New Roman" pitchFamily="18" charset="0"/>
              </a:rPr>
              <a:t>C</a:t>
            </a:r>
          </a:p>
          <a:p>
            <a:pPr algn="ctr" eaLnBrk="1" hangingPunct="1">
              <a:lnSpc>
                <a:spcPts val="2600"/>
              </a:lnSpc>
            </a:pPr>
            <a:r>
              <a:rPr lang="zh-CN" altLang="en-US" sz="2400" b="1">
                <a:solidFill>
                  <a:schemeClr val="tx2"/>
                </a:solidFill>
                <a:latin typeface="Times New Roman" pitchFamily="18" charset="0"/>
              </a:rPr>
              <a:t>出</a:t>
            </a:r>
            <a:r>
              <a:rPr lang="en-US" altLang="zh-CN" sz="2400" b="1">
                <a:solidFill>
                  <a:schemeClr val="tx2"/>
                </a:solidFill>
                <a:latin typeface="Times New Roman" pitchFamily="18" charset="0"/>
              </a:rPr>
              <a:t>A</a:t>
            </a:r>
          </a:p>
          <a:p>
            <a:pPr algn="ctr" eaLnBrk="1" hangingPunct="1">
              <a:lnSpc>
                <a:spcPts val="2600"/>
              </a:lnSpc>
            </a:pPr>
            <a:r>
              <a:rPr lang="zh-CN" altLang="en-US" sz="2400" b="1">
                <a:solidFill>
                  <a:schemeClr val="tx2"/>
                </a:solidFill>
                <a:latin typeface="Times New Roman" pitchFamily="18" charset="0"/>
              </a:rPr>
              <a:t>出</a:t>
            </a:r>
          </a:p>
          <a:p>
            <a:pPr algn="ctr" eaLnBrk="1" hangingPunct="1">
              <a:lnSpc>
                <a:spcPts val="2600"/>
              </a:lnSpc>
            </a:pPr>
            <a:endParaRPr lang="zh-CN" altLang="en-US" sz="2400" b="1">
              <a:solidFill>
                <a:schemeClr val="tx2"/>
              </a:solidFill>
              <a:latin typeface="Times New Roman" pitchFamily="18" charset="0"/>
            </a:endParaRPr>
          </a:p>
          <a:p>
            <a:pPr algn="ctr" eaLnBrk="1" hangingPunct="1">
              <a:lnSpc>
                <a:spcPts val="2600"/>
              </a:lnSpc>
            </a:pPr>
            <a:endParaRPr lang="en-US" altLang="zh-CN" sz="2400" b="1">
              <a:solidFill>
                <a:schemeClr val="tx2"/>
              </a:solidFill>
              <a:latin typeface="Times New Roman" pitchFamily="18" charset="0"/>
            </a:endParaRPr>
          </a:p>
        </p:txBody>
      </p:sp>
      <p:sp>
        <p:nvSpPr>
          <p:cNvPr id="234567" name="TextBox 1"/>
          <p:cNvSpPr txBox="1">
            <a:spLocks noChangeArrowheads="1"/>
          </p:cNvSpPr>
          <p:nvPr/>
        </p:nvSpPr>
        <p:spPr bwMode="auto">
          <a:xfrm>
            <a:off x="71438" y="153988"/>
            <a:ext cx="6553200" cy="585787"/>
          </a:xfrm>
          <a:prstGeom prst="rect">
            <a:avLst/>
          </a:prstGeom>
          <a:noFill/>
          <a:ln w="9525">
            <a:noFill/>
            <a:miter lim="800000"/>
            <a:headEnd/>
            <a:tailEnd/>
          </a:ln>
        </p:spPr>
        <p:txBody>
          <a:bodyPr>
            <a:spAutoFit/>
          </a:bodyPr>
          <a:lstStyle/>
          <a:p>
            <a:pPr eaLnBrk="1" hangingPunct="1"/>
            <a:r>
              <a:rPr lang="zh-CN" altLang="en-US" sz="3200" b="1">
                <a:solidFill>
                  <a:schemeClr val="tx2"/>
                </a:solidFill>
                <a:latin typeface="Times New Roman" pitchFamily="18" charset="0"/>
                <a:cs typeface="Times New Roman" pitchFamily="18" charset="0"/>
              </a:rPr>
              <a:t>以下图为例，算法</a:t>
            </a:r>
            <a:r>
              <a:rPr lang="en-US" altLang="zh-CN" sz="3200" b="1">
                <a:solidFill>
                  <a:schemeClr val="tx2"/>
                </a:solidFill>
                <a:latin typeface="Times New Roman" pitchFamily="18" charset="0"/>
                <a:cs typeface="Times New Roman" pitchFamily="18" charset="0"/>
              </a:rPr>
              <a:t>NPO</a:t>
            </a:r>
            <a:r>
              <a:rPr lang="zh-CN" altLang="en-US" sz="3200" b="1">
                <a:solidFill>
                  <a:schemeClr val="tx2"/>
                </a:solidFill>
                <a:latin typeface="Times New Roman" pitchFamily="18" charset="0"/>
                <a:cs typeface="Times New Roman" pitchFamily="18" charset="0"/>
              </a:rPr>
              <a:t>的执行过程。</a:t>
            </a:r>
            <a:endParaRPr lang="zh-CN" altLang="en-US" sz="3200" b="1">
              <a:solidFill>
                <a:schemeClr val="tx2"/>
              </a:solidFill>
              <a:latin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body" idx="1"/>
          </p:nvPr>
        </p:nvSpPr>
        <p:spPr>
          <a:xfrm>
            <a:off x="358775" y="476250"/>
            <a:ext cx="7885113" cy="5797550"/>
          </a:xfrm>
        </p:spPr>
        <p:txBody>
          <a:bodyPr/>
          <a:lstStyle/>
          <a:p>
            <a:pPr>
              <a:buFont typeface="Monotype Sorts" pitchFamily="2" charset="2"/>
              <a:buNone/>
            </a:pPr>
            <a:r>
              <a:rPr lang="en-US" altLang="zh-CN" sz="3200" smtClean="0">
                <a:solidFill>
                  <a:schemeClr val="tx2"/>
                </a:solidFill>
              </a:rPr>
              <a:t>3. </a:t>
            </a:r>
            <a:r>
              <a:rPr lang="zh-CN" altLang="en-US" sz="3200" smtClean="0">
                <a:solidFill>
                  <a:schemeClr val="tx2"/>
                </a:solidFill>
              </a:rPr>
              <a:t>树和森林的层次遍历</a:t>
            </a:r>
            <a:endParaRPr lang="zh-CN" altLang="en-US" smtClean="0">
              <a:solidFill>
                <a:schemeClr val="tx2"/>
              </a:solidFill>
            </a:endParaRPr>
          </a:p>
          <a:p>
            <a:pPr>
              <a:buFont typeface="Monotype Sorts" pitchFamily="2" charset="2"/>
              <a:buNone/>
            </a:pPr>
            <a:r>
              <a:rPr lang="en-US" altLang="zh-CN" b="0" smtClean="0">
                <a:latin typeface="幼圆" pitchFamily="49" charset="-122"/>
                <a:ea typeface="幼圆" pitchFamily="49" charset="-122"/>
              </a:rPr>
              <a:t>[</a:t>
            </a:r>
            <a:r>
              <a:rPr lang="zh-CN" altLang="en-US" b="0" smtClean="0">
                <a:latin typeface="幼圆" pitchFamily="49" charset="-122"/>
                <a:ea typeface="幼圆" pitchFamily="49" charset="-122"/>
              </a:rPr>
              <a:t>例</a:t>
            </a:r>
            <a:r>
              <a:rPr lang="en-US" altLang="zh-CN" b="0" smtClean="0">
                <a:latin typeface="幼圆" pitchFamily="49" charset="-122"/>
                <a:ea typeface="幼圆" pitchFamily="49" charset="-122"/>
              </a:rPr>
              <a:t>]         </a:t>
            </a:r>
          </a:p>
        </p:txBody>
      </p:sp>
      <p:grpSp>
        <p:nvGrpSpPr>
          <p:cNvPr id="2" name="Group 46"/>
          <p:cNvGrpSpPr>
            <a:grpSpLocks/>
          </p:cNvGrpSpPr>
          <p:nvPr/>
        </p:nvGrpSpPr>
        <p:grpSpPr bwMode="auto">
          <a:xfrm>
            <a:off x="1066800" y="1752600"/>
            <a:ext cx="6584950" cy="2500313"/>
            <a:chOff x="672" y="1104"/>
            <a:chExt cx="4148" cy="1575"/>
          </a:xfrm>
        </p:grpSpPr>
        <p:grpSp>
          <p:nvGrpSpPr>
            <p:cNvPr id="3" name="Group 45"/>
            <p:cNvGrpSpPr>
              <a:grpSpLocks/>
            </p:cNvGrpSpPr>
            <p:nvPr/>
          </p:nvGrpSpPr>
          <p:grpSpPr bwMode="auto">
            <a:xfrm>
              <a:off x="672" y="1104"/>
              <a:ext cx="1512" cy="972"/>
              <a:chOff x="672" y="1104"/>
              <a:chExt cx="1512" cy="972"/>
            </a:xfrm>
          </p:grpSpPr>
          <p:grpSp>
            <p:nvGrpSpPr>
              <p:cNvPr id="4" name="Group 5"/>
              <p:cNvGrpSpPr>
                <a:grpSpLocks/>
              </p:cNvGrpSpPr>
              <p:nvPr/>
            </p:nvGrpSpPr>
            <p:grpSpPr bwMode="auto">
              <a:xfrm>
                <a:off x="1248" y="1104"/>
                <a:ext cx="360" cy="384"/>
                <a:chOff x="4224" y="1152"/>
                <a:chExt cx="360" cy="384"/>
              </a:xfrm>
            </p:grpSpPr>
            <p:sp>
              <p:nvSpPr>
                <p:cNvPr id="235561" name="Oval 6"/>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5562" name="Text Box 7"/>
                <p:cNvSpPr txBox="1">
                  <a:spLocks noChangeArrowheads="1"/>
                </p:cNvSpPr>
                <p:nvPr/>
              </p:nvSpPr>
              <p:spPr bwMode="auto">
                <a:xfrm>
                  <a:off x="4248" y="1152"/>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grpSp>
            <p:nvGrpSpPr>
              <p:cNvPr id="5" name="Group 8"/>
              <p:cNvGrpSpPr>
                <a:grpSpLocks/>
              </p:cNvGrpSpPr>
              <p:nvPr/>
            </p:nvGrpSpPr>
            <p:grpSpPr bwMode="auto">
              <a:xfrm>
                <a:off x="1248" y="1680"/>
                <a:ext cx="360" cy="396"/>
                <a:chOff x="4224" y="1152"/>
                <a:chExt cx="360" cy="396"/>
              </a:xfrm>
            </p:grpSpPr>
            <p:sp>
              <p:nvSpPr>
                <p:cNvPr id="235559" name="Oval 9"/>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5560" name="Text Box 10"/>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grpSp>
          <p:grpSp>
            <p:nvGrpSpPr>
              <p:cNvPr id="6" name="Group 11"/>
              <p:cNvGrpSpPr>
                <a:grpSpLocks/>
              </p:cNvGrpSpPr>
              <p:nvPr/>
            </p:nvGrpSpPr>
            <p:grpSpPr bwMode="auto">
              <a:xfrm>
                <a:off x="672" y="1680"/>
                <a:ext cx="360" cy="396"/>
                <a:chOff x="4224" y="1152"/>
                <a:chExt cx="360" cy="396"/>
              </a:xfrm>
            </p:grpSpPr>
            <p:sp>
              <p:nvSpPr>
                <p:cNvPr id="235557" name="Oval 1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5558" name="Text Box 1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7" name="Group 14"/>
              <p:cNvGrpSpPr>
                <a:grpSpLocks/>
              </p:cNvGrpSpPr>
              <p:nvPr/>
            </p:nvGrpSpPr>
            <p:grpSpPr bwMode="auto">
              <a:xfrm>
                <a:off x="1824" y="1680"/>
                <a:ext cx="360" cy="396"/>
                <a:chOff x="4224" y="1152"/>
                <a:chExt cx="360" cy="396"/>
              </a:xfrm>
            </p:grpSpPr>
            <p:sp>
              <p:nvSpPr>
                <p:cNvPr id="235555" name="Oval 1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5556" name="Text Box 16"/>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sp>
            <p:nvSpPr>
              <p:cNvPr id="235552" name="Line 17"/>
              <p:cNvSpPr>
                <a:spLocks noChangeShapeType="1"/>
              </p:cNvSpPr>
              <p:nvPr/>
            </p:nvSpPr>
            <p:spPr bwMode="auto">
              <a:xfrm>
                <a:off x="1415" y="1488"/>
                <a:ext cx="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5553" name="Line 18"/>
              <p:cNvSpPr>
                <a:spLocks noChangeShapeType="1"/>
              </p:cNvSpPr>
              <p:nvPr/>
            </p:nvSpPr>
            <p:spPr bwMode="auto">
              <a:xfrm flipH="1">
                <a:off x="960" y="1440"/>
                <a:ext cx="336" cy="33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5554" name="Line 19"/>
              <p:cNvSpPr>
                <a:spLocks noChangeShapeType="1"/>
              </p:cNvSpPr>
              <p:nvPr/>
            </p:nvSpPr>
            <p:spPr bwMode="auto">
              <a:xfrm>
                <a:off x="1536" y="1440"/>
                <a:ext cx="336" cy="336"/>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8" name="Group 44"/>
            <p:cNvGrpSpPr>
              <a:grpSpLocks/>
            </p:cNvGrpSpPr>
            <p:nvPr/>
          </p:nvGrpSpPr>
          <p:grpSpPr bwMode="auto">
            <a:xfrm>
              <a:off x="2688" y="1104"/>
              <a:ext cx="360" cy="1068"/>
              <a:chOff x="2688" y="1104"/>
              <a:chExt cx="360" cy="1068"/>
            </a:xfrm>
          </p:grpSpPr>
          <p:grpSp>
            <p:nvGrpSpPr>
              <p:cNvPr id="9" name="Group 21"/>
              <p:cNvGrpSpPr>
                <a:grpSpLocks/>
              </p:cNvGrpSpPr>
              <p:nvPr/>
            </p:nvGrpSpPr>
            <p:grpSpPr bwMode="auto">
              <a:xfrm>
                <a:off x="2688" y="1776"/>
                <a:ext cx="360" cy="396"/>
                <a:chOff x="4224" y="1152"/>
                <a:chExt cx="360" cy="396"/>
              </a:xfrm>
            </p:grpSpPr>
            <p:sp>
              <p:nvSpPr>
                <p:cNvPr id="235546" name="Oval 2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5547" name="Text Box 2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10" name="Group 24"/>
              <p:cNvGrpSpPr>
                <a:grpSpLocks/>
              </p:cNvGrpSpPr>
              <p:nvPr/>
            </p:nvGrpSpPr>
            <p:grpSpPr bwMode="auto">
              <a:xfrm>
                <a:off x="2688" y="1104"/>
                <a:ext cx="360" cy="396"/>
                <a:chOff x="4224" y="1152"/>
                <a:chExt cx="360" cy="396"/>
              </a:xfrm>
            </p:grpSpPr>
            <p:sp>
              <p:nvSpPr>
                <p:cNvPr id="235544" name="Oval 2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5545" name="Text Box 26"/>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35543" name="Line 27"/>
              <p:cNvSpPr>
                <a:spLocks noChangeShapeType="1"/>
              </p:cNvSpPr>
              <p:nvPr/>
            </p:nvSpPr>
            <p:spPr bwMode="auto">
              <a:xfrm>
                <a:off x="2857" y="1488"/>
                <a:ext cx="0" cy="336"/>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11" name="Group 43"/>
            <p:cNvGrpSpPr>
              <a:grpSpLocks/>
            </p:cNvGrpSpPr>
            <p:nvPr/>
          </p:nvGrpSpPr>
          <p:grpSpPr bwMode="auto">
            <a:xfrm>
              <a:off x="3552" y="1104"/>
              <a:ext cx="1268" cy="1575"/>
              <a:chOff x="3552" y="1104"/>
              <a:chExt cx="1268" cy="1575"/>
            </a:xfrm>
          </p:grpSpPr>
          <p:sp>
            <p:nvSpPr>
              <p:cNvPr id="235529" name="Oval 29"/>
              <p:cNvSpPr>
                <a:spLocks noChangeArrowheads="1"/>
              </p:cNvSpPr>
              <p:nvPr/>
            </p:nvSpPr>
            <p:spPr bwMode="auto">
              <a:xfrm>
                <a:off x="3936" y="11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5530" name="Text Box 30"/>
              <p:cNvSpPr txBox="1">
                <a:spLocks noChangeArrowheads="1"/>
              </p:cNvSpPr>
              <p:nvPr/>
            </p:nvSpPr>
            <p:spPr bwMode="auto">
              <a:xfrm>
                <a:off x="3938" y="1104"/>
                <a:ext cx="336" cy="36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G</a:t>
                </a:r>
              </a:p>
            </p:txBody>
          </p:sp>
          <p:grpSp>
            <p:nvGrpSpPr>
              <p:cNvPr id="12" name="Group 31"/>
              <p:cNvGrpSpPr>
                <a:grpSpLocks/>
              </p:cNvGrpSpPr>
              <p:nvPr/>
            </p:nvGrpSpPr>
            <p:grpSpPr bwMode="auto">
              <a:xfrm>
                <a:off x="4416" y="2283"/>
                <a:ext cx="360" cy="396"/>
                <a:chOff x="4224" y="1152"/>
                <a:chExt cx="360" cy="396"/>
              </a:xfrm>
            </p:grpSpPr>
            <p:sp>
              <p:nvSpPr>
                <p:cNvPr id="235539" name="Oval 3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5540" name="Text Box 33"/>
                <p:cNvSpPr txBox="1">
                  <a:spLocks noChangeArrowheads="1"/>
                </p:cNvSpPr>
                <p:nvPr/>
              </p:nvSpPr>
              <p:spPr bwMode="auto">
                <a:xfrm>
                  <a:off x="4248" y="1152"/>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J</a:t>
                  </a:r>
                </a:p>
              </p:txBody>
            </p:sp>
          </p:grpSp>
          <p:sp>
            <p:nvSpPr>
              <p:cNvPr id="235532" name="Oval 34"/>
              <p:cNvSpPr>
                <a:spLocks noChangeArrowheads="1"/>
              </p:cNvSpPr>
              <p:nvPr/>
            </p:nvSpPr>
            <p:spPr bwMode="auto">
              <a:xfrm>
                <a:off x="3552" y="1659"/>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5533" name="Text Box 35"/>
              <p:cNvSpPr txBox="1">
                <a:spLocks noChangeArrowheads="1"/>
              </p:cNvSpPr>
              <p:nvPr/>
            </p:nvSpPr>
            <p:spPr bwMode="auto">
              <a:xfrm>
                <a:off x="3552" y="1611"/>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H</a:t>
                </a:r>
              </a:p>
            </p:txBody>
          </p:sp>
          <p:sp>
            <p:nvSpPr>
              <p:cNvPr id="235534" name="Oval 36"/>
              <p:cNvSpPr>
                <a:spLocks noChangeArrowheads="1"/>
              </p:cNvSpPr>
              <p:nvPr/>
            </p:nvSpPr>
            <p:spPr bwMode="auto">
              <a:xfrm>
                <a:off x="4416" y="1685"/>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5535" name="Text Box 37"/>
              <p:cNvSpPr txBox="1">
                <a:spLocks noChangeArrowheads="1"/>
              </p:cNvSpPr>
              <p:nvPr/>
            </p:nvSpPr>
            <p:spPr bwMode="auto">
              <a:xfrm>
                <a:off x="4484" y="1637"/>
                <a:ext cx="336" cy="396"/>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I</a:t>
                </a:r>
              </a:p>
            </p:txBody>
          </p:sp>
          <p:sp>
            <p:nvSpPr>
              <p:cNvPr id="235536" name="Line 38"/>
              <p:cNvSpPr>
                <a:spLocks noChangeShapeType="1"/>
              </p:cNvSpPr>
              <p:nvPr/>
            </p:nvSpPr>
            <p:spPr bwMode="auto">
              <a:xfrm flipH="1">
                <a:off x="3840" y="1434"/>
                <a:ext cx="174" cy="273"/>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235537" name="Line 39"/>
              <p:cNvSpPr>
                <a:spLocks noChangeShapeType="1"/>
              </p:cNvSpPr>
              <p:nvPr/>
            </p:nvSpPr>
            <p:spPr bwMode="auto">
              <a:xfrm>
                <a:off x="4224" y="1419"/>
                <a:ext cx="266" cy="287"/>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5538" name="Line 40"/>
              <p:cNvSpPr>
                <a:spLocks noChangeShapeType="1"/>
              </p:cNvSpPr>
              <p:nvPr/>
            </p:nvSpPr>
            <p:spPr bwMode="auto">
              <a:xfrm>
                <a:off x="4582" y="2043"/>
                <a:ext cx="0" cy="288"/>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sp>
        <p:nvSpPr>
          <p:cNvPr id="1592361" name="Text Box 41"/>
          <p:cNvSpPr txBox="1">
            <a:spLocks noChangeArrowheads="1"/>
          </p:cNvSpPr>
          <p:nvPr/>
        </p:nvSpPr>
        <p:spPr bwMode="auto">
          <a:xfrm>
            <a:off x="914400" y="4800600"/>
            <a:ext cx="6248400" cy="57943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defRPr/>
            </a:pPr>
            <a:endParaRPr kumimoji="1" lang="zh-CN" altLang="zh-CN" sz="3200" b="1">
              <a:effectLst>
                <a:outerShdw blurRad="38100" dist="38100" dir="2700000" algn="tl">
                  <a:srgbClr val="C0C0C0"/>
                </a:outerShdw>
              </a:effectLst>
              <a:latin typeface="Times New Roman" pitchFamily="18" charset="0"/>
              <a:ea typeface="幼圆" pitchFamily="49" charset="-122"/>
            </a:endParaRPr>
          </a:p>
        </p:txBody>
      </p:sp>
      <p:sp>
        <p:nvSpPr>
          <p:cNvPr id="235525" name="Text Box 42"/>
          <p:cNvSpPr txBox="1">
            <a:spLocks noChangeArrowheads="1"/>
          </p:cNvSpPr>
          <p:nvPr/>
        </p:nvSpPr>
        <p:spPr bwMode="auto">
          <a:xfrm>
            <a:off x="914400" y="4648200"/>
            <a:ext cx="7010400" cy="131127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3200" b="1">
                <a:solidFill>
                  <a:srgbClr val="000099"/>
                </a:solidFill>
                <a:latin typeface="Times New Roman" pitchFamily="18" charset="0"/>
                <a:ea typeface="幼圆" pitchFamily="49" charset="-122"/>
              </a:rPr>
              <a:t>森林的层次遍历序列：</a:t>
            </a:r>
          </a:p>
          <a:p>
            <a:pPr eaLnBrk="1" hangingPunct="1">
              <a:spcBef>
                <a:spcPct val="50000"/>
              </a:spcBef>
            </a:pPr>
            <a:r>
              <a:rPr kumimoji="1" lang="zh-CN" altLang="en-US" sz="3200" b="1">
                <a:solidFill>
                  <a:srgbClr val="000099"/>
                </a:solidFill>
                <a:latin typeface="Times New Roman" pitchFamily="18" charset="0"/>
                <a:ea typeface="幼圆" pitchFamily="49" charset="-122"/>
              </a:rPr>
              <a:t>          </a:t>
            </a:r>
            <a:r>
              <a:rPr kumimoji="1" lang="en-US" altLang="zh-CN" sz="3200" b="1">
                <a:solidFill>
                  <a:srgbClr val="000099"/>
                </a:solidFill>
                <a:latin typeface="Times New Roman" pitchFamily="18" charset="0"/>
                <a:ea typeface="幼圆" pitchFamily="49" charset="-122"/>
              </a:rPr>
              <a:t>A E G B C D F H I J</a:t>
            </a:r>
          </a:p>
        </p:txBody>
      </p:sp>
    </p:spTree>
  </p:cSld>
  <p:clrMapOvr>
    <a:masterClrMapping/>
  </p:clrMapOvr>
  <p:transition>
    <p:pull dir="lu"/>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body" idx="1"/>
          </p:nvPr>
        </p:nvSpPr>
        <p:spPr>
          <a:xfrm>
            <a:off x="4356100" y="1628775"/>
            <a:ext cx="4573588" cy="3708400"/>
          </a:xfrm>
        </p:spPr>
        <p:txBody>
          <a:bodyPr/>
          <a:lstStyle/>
          <a:p>
            <a:pPr>
              <a:lnSpc>
                <a:spcPct val="120000"/>
              </a:lnSpc>
              <a:buFont typeface="Monotype Sorts" pitchFamily="2" charset="2"/>
              <a:buNone/>
            </a:pPr>
            <a:endParaRPr lang="en-US" altLang="zh-CN" smtClean="0">
              <a:solidFill>
                <a:schemeClr val="tx2"/>
              </a:solidFill>
              <a:ea typeface="宋体" pitchFamily="2" charset="-122"/>
            </a:endParaRPr>
          </a:p>
          <a:p>
            <a:pPr>
              <a:lnSpc>
                <a:spcPct val="120000"/>
              </a:lnSpc>
              <a:buFont typeface="Monotype Sorts" pitchFamily="2" charset="2"/>
              <a:buNone/>
            </a:pPr>
            <a:r>
              <a:rPr lang="zh-CN" altLang="en-US" smtClean="0">
                <a:solidFill>
                  <a:schemeClr val="tx2"/>
                </a:solidFill>
                <a:ea typeface="宋体" pitchFamily="2" charset="-122"/>
              </a:rPr>
              <a:t>树和森林的层次遍历</a:t>
            </a:r>
          </a:p>
          <a:p>
            <a:pPr>
              <a:lnSpc>
                <a:spcPct val="120000"/>
              </a:lnSpc>
              <a:buFont typeface="Monotype Sorts" pitchFamily="2" charset="2"/>
              <a:buNone/>
            </a:pPr>
            <a:r>
              <a:rPr lang="zh-CN" altLang="en-US" b="0" smtClean="0">
                <a:ea typeface="宋体" pitchFamily="2" charset="-122"/>
              </a:rPr>
              <a:t>   </a:t>
            </a:r>
            <a:r>
              <a:rPr lang="zh-CN" altLang="en-US" smtClean="0">
                <a:ea typeface="宋体" pitchFamily="2" charset="-122"/>
              </a:rPr>
              <a:t>是沿</a:t>
            </a:r>
            <a:r>
              <a:rPr lang="en-US" altLang="zh-CN" i="1" smtClean="0">
                <a:ea typeface="宋体" pitchFamily="2" charset="-122"/>
              </a:rPr>
              <a:t>NextBrother</a:t>
            </a:r>
            <a:r>
              <a:rPr lang="zh-CN" altLang="en-US" smtClean="0">
                <a:ea typeface="宋体" pitchFamily="2" charset="-122"/>
              </a:rPr>
              <a:t>链访问的过程，指针 </a:t>
            </a:r>
            <a:r>
              <a:rPr lang="en-US" altLang="zh-CN" i="1" smtClean="0">
                <a:ea typeface="宋体" pitchFamily="2" charset="-122"/>
              </a:rPr>
              <a:t>FirstChild</a:t>
            </a:r>
            <a:r>
              <a:rPr lang="zh-CN" altLang="en-US" smtClean="0">
                <a:ea typeface="宋体" pitchFamily="2" charset="-122"/>
              </a:rPr>
              <a:t>起承上启下的作用，可以使用队列辅助实现遍历。</a:t>
            </a:r>
          </a:p>
        </p:txBody>
      </p:sp>
      <p:sp>
        <p:nvSpPr>
          <p:cNvPr id="1709059" name="Text Box 3"/>
          <p:cNvSpPr txBox="1">
            <a:spLocks noChangeArrowheads="1"/>
          </p:cNvSpPr>
          <p:nvPr/>
        </p:nvSpPr>
        <p:spPr bwMode="auto">
          <a:xfrm>
            <a:off x="914400" y="4800600"/>
            <a:ext cx="6248400" cy="57943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defRPr/>
            </a:pPr>
            <a:endParaRPr kumimoji="1" lang="zh-CN" altLang="zh-CN" sz="3200" b="1">
              <a:effectLst>
                <a:outerShdw blurRad="38100" dist="38100" dir="2700000" algn="tl">
                  <a:srgbClr val="C0C0C0"/>
                </a:outerShdw>
              </a:effectLst>
              <a:latin typeface="Times New Roman" pitchFamily="18" charset="0"/>
              <a:ea typeface="幼圆" pitchFamily="49" charset="-122"/>
            </a:endParaRPr>
          </a:p>
        </p:txBody>
      </p:sp>
      <p:sp>
        <p:nvSpPr>
          <p:cNvPr id="236548" name="Text Box 4"/>
          <p:cNvSpPr txBox="1">
            <a:spLocks noChangeArrowheads="1"/>
          </p:cNvSpPr>
          <p:nvPr/>
        </p:nvSpPr>
        <p:spPr bwMode="auto">
          <a:xfrm>
            <a:off x="287338" y="4905375"/>
            <a:ext cx="7010400" cy="1311275"/>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zh-CN" altLang="en-US" sz="3200" b="1">
                <a:solidFill>
                  <a:srgbClr val="04440F"/>
                </a:solidFill>
                <a:latin typeface="Times New Roman" pitchFamily="18" charset="0"/>
                <a:ea typeface="幼圆" pitchFamily="49" charset="-122"/>
              </a:rPr>
              <a:t>森林的层次遍历序列：</a:t>
            </a:r>
          </a:p>
          <a:p>
            <a:pPr eaLnBrk="1" hangingPunct="1">
              <a:spcBef>
                <a:spcPct val="50000"/>
              </a:spcBef>
            </a:pPr>
            <a:r>
              <a:rPr kumimoji="1" lang="zh-CN" altLang="en-US" sz="3200" b="1">
                <a:solidFill>
                  <a:srgbClr val="04440F"/>
                </a:solidFill>
                <a:latin typeface="Times New Roman" pitchFamily="18" charset="0"/>
                <a:ea typeface="幼圆" pitchFamily="49" charset="-122"/>
              </a:rPr>
              <a:t>          </a:t>
            </a:r>
            <a:r>
              <a:rPr kumimoji="1" lang="en-US" altLang="zh-CN" sz="3200" b="1">
                <a:solidFill>
                  <a:srgbClr val="04440F"/>
                </a:solidFill>
                <a:latin typeface="Times New Roman" pitchFamily="18" charset="0"/>
                <a:ea typeface="幼圆" pitchFamily="49" charset="-122"/>
              </a:rPr>
              <a:t>A E G B C D F H I J</a:t>
            </a:r>
          </a:p>
        </p:txBody>
      </p:sp>
      <p:grpSp>
        <p:nvGrpSpPr>
          <p:cNvPr id="2" name="Group 5"/>
          <p:cNvGrpSpPr>
            <a:grpSpLocks/>
          </p:cNvGrpSpPr>
          <p:nvPr/>
        </p:nvGrpSpPr>
        <p:grpSpPr bwMode="auto">
          <a:xfrm>
            <a:off x="431800" y="512763"/>
            <a:ext cx="3419475" cy="3997325"/>
            <a:chOff x="1315" y="1026"/>
            <a:chExt cx="2257" cy="2800"/>
          </a:xfrm>
        </p:grpSpPr>
        <p:grpSp>
          <p:nvGrpSpPr>
            <p:cNvPr id="3" name="Group 6"/>
            <p:cNvGrpSpPr>
              <a:grpSpLocks/>
            </p:cNvGrpSpPr>
            <p:nvPr/>
          </p:nvGrpSpPr>
          <p:grpSpPr bwMode="auto">
            <a:xfrm>
              <a:off x="1392" y="1321"/>
              <a:ext cx="2180" cy="2505"/>
              <a:chOff x="1392" y="1296"/>
              <a:chExt cx="2180" cy="2505"/>
            </a:xfrm>
          </p:grpSpPr>
          <p:grpSp>
            <p:nvGrpSpPr>
              <p:cNvPr id="4" name="Group 7"/>
              <p:cNvGrpSpPr>
                <a:grpSpLocks/>
              </p:cNvGrpSpPr>
              <p:nvPr/>
            </p:nvGrpSpPr>
            <p:grpSpPr bwMode="auto">
              <a:xfrm>
                <a:off x="1392" y="1776"/>
                <a:ext cx="2180" cy="2025"/>
                <a:chOff x="1344" y="1920"/>
                <a:chExt cx="2180" cy="2025"/>
              </a:xfrm>
            </p:grpSpPr>
            <p:sp>
              <p:nvSpPr>
                <p:cNvPr id="236614" name="Text Box 8"/>
                <p:cNvSpPr txBox="1">
                  <a:spLocks noChangeArrowheads="1"/>
                </p:cNvSpPr>
                <p:nvPr/>
              </p:nvSpPr>
              <p:spPr bwMode="auto">
                <a:xfrm>
                  <a:off x="1344" y="3217"/>
                  <a:ext cx="1056" cy="363"/>
                </a:xfrm>
                <a:prstGeom prst="rect">
                  <a:avLst/>
                </a:prstGeom>
                <a:noFill/>
                <a:ln w="31750" cap="sq">
                  <a:noFill/>
                  <a:miter lim="800000"/>
                  <a:headEnd type="none" w="sm" len="sm"/>
                  <a:tailEnd type="none" w="med" len="lg"/>
                </a:ln>
              </p:spPr>
              <p:txBody>
                <a:bodyPr>
                  <a:spAutoFit/>
                </a:bodyPr>
                <a:lstStyle/>
                <a:p>
                  <a:pPr eaLnBrk="1" hangingPunct="1">
                    <a:spcBef>
                      <a:spcPct val="50000"/>
                    </a:spcBef>
                  </a:pPr>
                  <a:endParaRPr kumimoji="1" lang="zh-CN" altLang="zh-CN" sz="2800" b="1">
                    <a:latin typeface="Times New Roman" pitchFamily="18" charset="0"/>
                    <a:ea typeface="幼圆" pitchFamily="49" charset="-122"/>
                  </a:endParaRPr>
                </a:p>
              </p:txBody>
            </p:sp>
            <p:grpSp>
              <p:nvGrpSpPr>
                <p:cNvPr id="5" name="Group 9"/>
                <p:cNvGrpSpPr>
                  <a:grpSpLocks/>
                </p:cNvGrpSpPr>
                <p:nvPr/>
              </p:nvGrpSpPr>
              <p:grpSpPr bwMode="auto">
                <a:xfrm>
                  <a:off x="2688" y="1920"/>
                  <a:ext cx="836" cy="2025"/>
                  <a:chOff x="2688" y="1920"/>
                  <a:chExt cx="836" cy="2025"/>
                </a:xfrm>
              </p:grpSpPr>
              <p:grpSp>
                <p:nvGrpSpPr>
                  <p:cNvPr id="6" name="Group 10"/>
                  <p:cNvGrpSpPr>
                    <a:grpSpLocks/>
                  </p:cNvGrpSpPr>
                  <p:nvPr/>
                </p:nvGrpSpPr>
                <p:grpSpPr bwMode="auto">
                  <a:xfrm>
                    <a:off x="2688" y="2112"/>
                    <a:ext cx="836" cy="1833"/>
                    <a:chOff x="3936" y="576"/>
                    <a:chExt cx="836" cy="1833"/>
                  </a:xfrm>
                </p:grpSpPr>
                <p:grpSp>
                  <p:nvGrpSpPr>
                    <p:cNvPr id="7" name="Group 11"/>
                    <p:cNvGrpSpPr>
                      <a:grpSpLocks/>
                    </p:cNvGrpSpPr>
                    <p:nvPr/>
                  </p:nvGrpSpPr>
                  <p:grpSpPr bwMode="auto">
                    <a:xfrm>
                      <a:off x="4320" y="576"/>
                      <a:ext cx="338" cy="406"/>
                      <a:chOff x="4320" y="576"/>
                      <a:chExt cx="338" cy="406"/>
                    </a:xfrm>
                  </p:grpSpPr>
                  <p:sp>
                    <p:nvSpPr>
                      <p:cNvPr id="236631" name="Oval 12"/>
                      <p:cNvSpPr>
                        <a:spLocks noChangeArrowheads="1"/>
                      </p:cNvSpPr>
                      <p:nvPr/>
                    </p:nvSpPr>
                    <p:spPr bwMode="auto">
                      <a:xfrm>
                        <a:off x="4320" y="603"/>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632" name="Text Box 13"/>
                      <p:cNvSpPr txBox="1">
                        <a:spLocks noChangeArrowheads="1"/>
                      </p:cNvSpPr>
                      <p:nvPr/>
                    </p:nvSpPr>
                    <p:spPr bwMode="auto">
                      <a:xfrm>
                        <a:off x="4322" y="576"/>
                        <a:ext cx="336" cy="406"/>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G</a:t>
                        </a:r>
                      </a:p>
                    </p:txBody>
                  </p:sp>
                </p:grpSp>
                <p:grpSp>
                  <p:nvGrpSpPr>
                    <p:cNvPr id="8" name="Group 14"/>
                    <p:cNvGrpSpPr>
                      <a:grpSpLocks/>
                    </p:cNvGrpSpPr>
                    <p:nvPr/>
                  </p:nvGrpSpPr>
                  <p:grpSpPr bwMode="auto">
                    <a:xfrm>
                      <a:off x="4032" y="1968"/>
                      <a:ext cx="360" cy="441"/>
                      <a:chOff x="4224" y="1152"/>
                      <a:chExt cx="360" cy="441"/>
                    </a:xfrm>
                  </p:grpSpPr>
                  <p:sp>
                    <p:nvSpPr>
                      <p:cNvPr id="236629" name="Oval 15"/>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630" name="Text Box 16"/>
                      <p:cNvSpPr txBox="1">
                        <a:spLocks noChangeArrowheads="1"/>
                      </p:cNvSpPr>
                      <p:nvPr/>
                    </p:nvSpPr>
                    <p:spPr bwMode="auto">
                      <a:xfrm>
                        <a:off x="4248" y="1152"/>
                        <a:ext cx="336" cy="441"/>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J</a:t>
                        </a:r>
                      </a:p>
                    </p:txBody>
                  </p:sp>
                </p:grpSp>
                <p:grpSp>
                  <p:nvGrpSpPr>
                    <p:cNvPr id="9" name="Group 17"/>
                    <p:cNvGrpSpPr>
                      <a:grpSpLocks/>
                    </p:cNvGrpSpPr>
                    <p:nvPr/>
                  </p:nvGrpSpPr>
                  <p:grpSpPr bwMode="auto">
                    <a:xfrm>
                      <a:off x="3936" y="1083"/>
                      <a:ext cx="336" cy="441"/>
                      <a:chOff x="3936" y="1083"/>
                      <a:chExt cx="336" cy="441"/>
                    </a:xfrm>
                  </p:grpSpPr>
                  <p:sp>
                    <p:nvSpPr>
                      <p:cNvPr id="236627" name="Oval 18"/>
                      <p:cNvSpPr>
                        <a:spLocks noChangeArrowheads="1"/>
                      </p:cNvSpPr>
                      <p:nvPr/>
                    </p:nvSpPr>
                    <p:spPr bwMode="auto">
                      <a:xfrm>
                        <a:off x="3936" y="11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628" name="Text Box 19"/>
                      <p:cNvSpPr txBox="1">
                        <a:spLocks noChangeArrowheads="1"/>
                      </p:cNvSpPr>
                      <p:nvPr/>
                    </p:nvSpPr>
                    <p:spPr bwMode="auto">
                      <a:xfrm>
                        <a:off x="3936" y="1083"/>
                        <a:ext cx="336" cy="441"/>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H</a:t>
                        </a:r>
                      </a:p>
                    </p:txBody>
                  </p:sp>
                </p:grpSp>
                <p:grpSp>
                  <p:nvGrpSpPr>
                    <p:cNvPr id="10" name="Group 20"/>
                    <p:cNvGrpSpPr>
                      <a:grpSpLocks/>
                    </p:cNvGrpSpPr>
                    <p:nvPr/>
                  </p:nvGrpSpPr>
                  <p:grpSpPr bwMode="auto">
                    <a:xfrm>
                      <a:off x="4368" y="1488"/>
                      <a:ext cx="404" cy="441"/>
                      <a:chOff x="4348" y="1584"/>
                      <a:chExt cx="404" cy="441"/>
                    </a:xfrm>
                  </p:grpSpPr>
                  <p:sp>
                    <p:nvSpPr>
                      <p:cNvPr id="236625" name="Oval 21"/>
                      <p:cNvSpPr>
                        <a:spLocks noChangeArrowheads="1"/>
                      </p:cNvSpPr>
                      <p:nvPr/>
                    </p:nvSpPr>
                    <p:spPr bwMode="auto">
                      <a:xfrm>
                        <a:off x="4348" y="1632"/>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626" name="Text Box 22"/>
                      <p:cNvSpPr txBox="1">
                        <a:spLocks noChangeArrowheads="1"/>
                      </p:cNvSpPr>
                      <p:nvPr/>
                    </p:nvSpPr>
                    <p:spPr bwMode="auto">
                      <a:xfrm>
                        <a:off x="4416" y="1584"/>
                        <a:ext cx="336" cy="441"/>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I</a:t>
                        </a:r>
                      </a:p>
                    </p:txBody>
                  </p:sp>
                </p:grpSp>
                <p:sp>
                  <p:nvSpPr>
                    <p:cNvPr id="236624" name="Line 23"/>
                    <p:cNvSpPr>
                      <a:spLocks noChangeShapeType="1"/>
                    </p:cNvSpPr>
                    <p:nvPr/>
                  </p:nvSpPr>
                  <p:spPr bwMode="auto">
                    <a:xfrm flipH="1">
                      <a:off x="4224" y="891"/>
                      <a:ext cx="192" cy="288"/>
                    </a:xfrm>
                    <a:prstGeom prst="line">
                      <a:avLst/>
                    </a:prstGeom>
                    <a:noFill/>
                    <a:ln w="31750" cap="sq">
                      <a:solidFill>
                        <a:schemeClr val="tx1"/>
                      </a:solidFill>
                      <a:round/>
                      <a:headEnd type="none" w="sm" len="sm"/>
                      <a:tailEnd type="none" w="med" len="lg"/>
                    </a:ln>
                  </p:spPr>
                  <p:txBody>
                    <a:bodyPr wrap="none"/>
                    <a:lstStyle/>
                    <a:p>
                      <a:endParaRPr lang="zh-CN" altLang="en-US"/>
                    </a:p>
                  </p:txBody>
                </p:sp>
              </p:grpSp>
              <p:sp>
                <p:nvSpPr>
                  <p:cNvPr id="236617" name="Line 24"/>
                  <p:cNvSpPr>
                    <a:spLocks noChangeShapeType="1"/>
                  </p:cNvSpPr>
                  <p:nvPr/>
                </p:nvSpPr>
                <p:spPr bwMode="auto">
                  <a:xfrm>
                    <a:off x="2832" y="1920"/>
                    <a:ext cx="288" cy="288"/>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36618" name="Line 25"/>
                  <p:cNvSpPr>
                    <a:spLocks noChangeShapeType="1"/>
                  </p:cNvSpPr>
                  <p:nvPr/>
                </p:nvSpPr>
                <p:spPr bwMode="auto">
                  <a:xfrm>
                    <a:off x="2976" y="2928"/>
                    <a:ext cx="192" cy="192"/>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36619" name="Line 26"/>
                  <p:cNvSpPr>
                    <a:spLocks noChangeShapeType="1"/>
                  </p:cNvSpPr>
                  <p:nvPr/>
                </p:nvSpPr>
                <p:spPr bwMode="auto">
                  <a:xfrm flipH="1">
                    <a:off x="3072" y="3408"/>
                    <a:ext cx="144" cy="192"/>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grpSp>
            <p:nvGrpSpPr>
              <p:cNvPr id="11" name="Group 27"/>
              <p:cNvGrpSpPr>
                <a:grpSpLocks/>
              </p:cNvGrpSpPr>
              <p:nvPr/>
            </p:nvGrpSpPr>
            <p:grpSpPr bwMode="auto">
              <a:xfrm>
                <a:off x="2256" y="1296"/>
                <a:ext cx="696" cy="1064"/>
                <a:chOff x="2208" y="1440"/>
                <a:chExt cx="696" cy="1064"/>
              </a:xfrm>
            </p:grpSpPr>
            <p:grpSp>
              <p:nvGrpSpPr>
                <p:cNvPr id="12" name="Group 28"/>
                <p:cNvGrpSpPr>
                  <a:grpSpLocks/>
                </p:cNvGrpSpPr>
                <p:nvPr/>
              </p:nvGrpSpPr>
              <p:grpSpPr bwMode="auto">
                <a:xfrm>
                  <a:off x="2256" y="2064"/>
                  <a:ext cx="360" cy="440"/>
                  <a:chOff x="4224" y="1152"/>
                  <a:chExt cx="360" cy="440"/>
                </a:xfrm>
              </p:grpSpPr>
              <p:sp>
                <p:nvSpPr>
                  <p:cNvPr id="236612" name="Oval 29"/>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613" name="Text Box 30"/>
                  <p:cNvSpPr txBox="1">
                    <a:spLocks noChangeArrowheads="1"/>
                  </p:cNvSpPr>
                  <p:nvPr/>
                </p:nvSpPr>
                <p:spPr bwMode="auto">
                  <a:xfrm>
                    <a:off x="4248" y="1152"/>
                    <a:ext cx="336" cy="440"/>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F</a:t>
                    </a:r>
                  </a:p>
                </p:txBody>
              </p:sp>
            </p:grpSp>
            <p:grpSp>
              <p:nvGrpSpPr>
                <p:cNvPr id="13" name="Group 31"/>
                <p:cNvGrpSpPr>
                  <a:grpSpLocks/>
                </p:cNvGrpSpPr>
                <p:nvPr/>
              </p:nvGrpSpPr>
              <p:grpSpPr bwMode="auto">
                <a:xfrm>
                  <a:off x="2544" y="1584"/>
                  <a:ext cx="360" cy="441"/>
                  <a:chOff x="4224" y="1152"/>
                  <a:chExt cx="360" cy="441"/>
                </a:xfrm>
              </p:grpSpPr>
              <p:sp>
                <p:nvSpPr>
                  <p:cNvPr id="236610" name="Oval 32"/>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611" name="Text Box 33"/>
                  <p:cNvSpPr txBox="1">
                    <a:spLocks noChangeArrowheads="1"/>
                  </p:cNvSpPr>
                  <p:nvPr/>
                </p:nvSpPr>
                <p:spPr bwMode="auto">
                  <a:xfrm>
                    <a:off x="4248" y="1152"/>
                    <a:ext cx="336" cy="441"/>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E</a:t>
                    </a:r>
                  </a:p>
                </p:txBody>
              </p:sp>
            </p:grpSp>
            <p:sp>
              <p:nvSpPr>
                <p:cNvPr id="236608" name="Line 34"/>
                <p:cNvSpPr>
                  <a:spLocks noChangeShapeType="1"/>
                </p:cNvSpPr>
                <p:nvPr/>
              </p:nvSpPr>
              <p:spPr bwMode="auto">
                <a:xfrm flipH="1">
                  <a:off x="2496" y="1968"/>
                  <a:ext cx="144" cy="144"/>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36609" name="Line 35"/>
                <p:cNvSpPr>
                  <a:spLocks noChangeShapeType="1"/>
                </p:cNvSpPr>
                <p:nvPr/>
              </p:nvSpPr>
              <p:spPr bwMode="auto">
                <a:xfrm>
                  <a:off x="2208" y="1440"/>
                  <a:ext cx="336" cy="240"/>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grpSp>
          <p:nvGrpSpPr>
            <p:cNvPr id="14" name="Group 36"/>
            <p:cNvGrpSpPr>
              <a:grpSpLocks/>
            </p:cNvGrpSpPr>
            <p:nvPr/>
          </p:nvGrpSpPr>
          <p:grpSpPr bwMode="auto">
            <a:xfrm>
              <a:off x="1315" y="1026"/>
              <a:ext cx="1080" cy="1881"/>
              <a:chOff x="1296" y="1152"/>
              <a:chExt cx="1080" cy="1881"/>
            </a:xfrm>
          </p:grpSpPr>
          <p:sp>
            <p:nvSpPr>
              <p:cNvPr id="236590" name="Oval 37"/>
              <p:cNvSpPr>
                <a:spLocks noChangeArrowheads="1"/>
              </p:cNvSpPr>
              <p:nvPr/>
            </p:nvSpPr>
            <p:spPr bwMode="auto">
              <a:xfrm>
                <a:off x="1896"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91" name="Text Box 38"/>
              <p:cNvSpPr txBox="1">
                <a:spLocks noChangeArrowheads="1"/>
              </p:cNvSpPr>
              <p:nvPr/>
            </p:nvSpPr>
            <p:spPr bwMode="auto">
              <a:xfrm>
                <a:off x="1920" y="1152"/>
                <a:ext cx="336" cy="406"/>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3200" b="1">
                    <a:latin typeface="Times New Roman" pitchFamily="18" charset="0"/>
                    <a:ea typeface="幼圆" pitchFamily="49" charset="-122"/>
                  </a:rPr>
                  <a:t>A</a:t>
                </a:r>
              </a:p>
            </p:txBody>
          </p:sp>
          <p:grpSp>
            <p:nvGrpSpPr>
              <p:cNvPr id="15" name="Group 39"/>
              <p:cNvGrpSpPr>
                <a:grpSpLocks/>
              </p:cNvGrpSpPr>
              <p:nvPr/>
            </p:nvGrpSpPr>
            <p:grpSpPr bwMode="auto">
              <a:xfrm>
                <a:off x="1632" y="2064"/>
                <a:ext cx="360" cy="440"/>
                <a:chOff x="4224" y="1152"/>
                <a:chExt cx="360" cy="440"/>
              </a:xfrm>
            </p:grpSpPr>
            <p:sp>
              <p:nvSpPr>
                <p:cNvPr id="236602" name="Oval 40"/>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603" name="Text Box 41"/>
                <p:cNvSpPr txBox="1">
                  <a:spLocks noChangeArrowheads="1"/>
                </p:cNvSpPr>
                <p:nvPr/>
              </p:nvSpPr>
              <p:spPr bwMode="auto">
                <a:xfrm>
                  <a:off x="4248" y="1152"/>
                  <a:ext cx="336" cy="440"/>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C</a:t>
                  </a:r>
                </a:p>
              </p:txBody>
            </p:sp>
          </p:grpSp>
          <p:grpSp>
            <p:nvGrpSpPr>
              <p:cNvPr id="16" name="Group 42"/>
              <p:cNvGrpSpPr>
                <a:grpSpLocks/>
              </p:cNvGrpSpPr>
              <p:nvPr/>
            </p:nvGrpSpPr>
            <p:grpSpPr bwMode="auto">
              <a:xfrm>
                <a:off x="1296" y="1584"/>
                <a:ext cx="360" cy="441"/>
                <a:chOff x="4224" y="1152"/>
                <a:chExt cx="360" cy="441"/>
              </a:xfrm>
            </p:grpSpPr>
            <p:sp>
              <p:nvSpPr>
                <p:cNvPr id="236600" name="Oval 43"/>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601" name="Text Box 44"/>
                <p:cNvSpPr txBox="1">
                  <a:spLocks noChangeArrowheads="1"/>
                </p:cNvSpPr>
                <p:nvPr/>
              </p:nvSpPr>
              <p:spPr bwMode="auto">
                <a:xfrm>
                  <a:off x="4248" y="1152"/>
                  <a:ext cx="336" cy="441"/>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B</a:t>
                  </a:r>
                </a:p>
              </p:txBody>
            </p:sp>
          </p:grpSp>
          <p:grpSp>
            <p:nvGrpSpPr>
              <p:cNvPr id="17" name="Group 45"/>
              <p:cNvGrpSpPr>
                <a:grpSpLocks/>
              </p:cNvGrpSpPr>
              <p:nvPr/>
            </p:nvGrpSpPr>
            <p:grpSpPr bwMode="auto">
              <a:xfrm>
                <a:off x="2016" y="2592"/>
                <a:ext cx="360" cy="441"/>
                <a:chOff x="4224" y="1152"/>
                <a:chExt cx="360" cy="441"/>
              </a:xfrm>
            </p:grpSpPr>
            <p:sp>
              <p:nvSpPr>
                <p:cNvPr id="236598" name="Oval 46"/>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99" name="Text Box 47"/>
                <p:cNvSpPr txBox="1">
                  <a:spLocks noChangeArrowheads="1"/>
                </p:cNvSpPr>
                <p:nvPr/>
              </p:nvSpPr>
              <p:spPr bwMode="auto">
                <a:xfrm>
                  <a:off x="4248" y="1152"/>
                  <a:ext cx="336" cy="441"/>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3200" b="1">
                      <a:latin typeface="Times New Roman" pitchFamily="18" charset="0"/>
                      <a:ea typeface="幼圆" pitchFamily="49" charset="-122"/>
                    </a:rPr>
                    <a:t>D</a:t>
                  </a:r>
                </a:p>
              </p:txBody>
            </p:sp>
          </p:grpSp>
          <p:sp>
            <p:nvSpPr>
              <p:cNvPr id="236595" name="Line 48"/>
              <p:cNvSpPr>
                <a:spLocks noChangeShapeType="1"/>
              </p:cNvSpPr>
              <p:nvPr/>
            </p:nvSpPr>
            <p:spPr bwMode="auto">
              <a:xfrm flipH="1">
                <a:off x="1632" y="1488"/>
                <a:ext cx="288" cy="192"/>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36596" name="Line 49"/>
              <p:cNvSpPr>
                <a:spLocks noChangeShapeType="1"/>
              </p:cNvSpPr>
              <p:nvPr/>
            </p:nvSpPr>
            <p:spPr bwMode="auto">
              <a:xfrm>
                <a:off x="1920" y="2400"/>
                <a:ext cx="240" cy="24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236597" name="Line 50"/>
              <p:cNvSpPr>
                <a:spLocks noChangeShapeType="1"/>
              </p:cNvSpPr>
              <p:nvPr/>
            </p:nvSpPr>
            <p:spPr bwMode="auto">
              <a:xfrm>
                <a:off x="1536" y="1968"/>
                <a:ext cx="144" cy="144"/>
              </a:xfrm>
              <a:prstGeom prst="line">
                <a:avLst/>
              </a:prstGeom>
              <a:noFill/>
              <a:ln w="31750" cap="sq">
                <a:solidFill>
                  <a:schemeClr val="tx1"/>
                </a:solidFill>
                <a:round/>
                <a:headEnd type="none" w="sm" len="sm"/>
                <a:tailEnd type="none" w="med" len="lg"/>
              </a:ln>
            </p:spPr>
            <p:txBody>
              <a:bodyPr wrap="none"/>
              <a:lstStyle/>
              <a:p>
                <a:endParaRPr lang="zh-CN" altLang="en-US"/>
              </a:p>
            </p:txBody>
          </p:sp>
        </p:grpSp>
      </p:grpSp>
      <p:grpSp>
        <p:nvGrpSpPr>
          <p:cNvPr id="18" name="Group 51"/>
          <p:cNvGrpSpPr>
            <a:grpSpLocks/>
          </p:cNvGrpSpPr>
          <p:nvPr/>
        </p:nvGrpSpPr>
        <p:grpSpPr bwMode="auto">
          <a:xfrm>
            <a:off x="3779838" y="260350"/>
            <a:ext cx="4716462" cy="1933575"/>
            <a:chOff x="672" y="1104"/>
            <a:chExt cx="4148" cy="1563"/>
          </a:xfrm>
        </p:grpSpPr>
        <p:grpSp>
          <p:nvGrpSpPr>
            <p:cNvPr id="19" name="Group 52"/>
            <p:cNvGrpSpPr>
              <a:grpSpLocks/>
            </p:cNvGrpSpPr>
            <p:nvPr/>
          </p:nvGrpSpPr>
          <p:grpSpPr bwMode="auto">
            <a:xfrm>
              <a:off x="672" y="1104"/>
              <a:ext cx="1512" cy="960"/>
              <a:chOff x="672" y="1104"/>
              <a:chExt cx="1512" cy="960"/>
            </a:xfrm>
          </p:grpSpPr>
          <p:grpSp>
            <p:nvGrpSpPr>
              <p:cNvPr id="20" name="Group 53"/>
              <p:cNvGrpSpPr>
                <a:grpSpLocks/>
              </p:cNvGrpSpPr>
              <p:nvPr/>
            </p:nvGrpSpPr>
            <p:grpSpPr bwMode="auto">
              <a:xfrm>
                <a:off x="1248" y="1104"/>
                <a:ext cx="360" cy="384"/>
                <a:chOff x="4224" y="1152"/>
                <a:chExt cx="360" cy="384"/>
              </a:xfrm>
            </p:grpSpPr>
            <p:sp>
              <p:nvSpPr>
                <p:cNvPr id="236586" name="Oval 54"/>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87" name="Text Box 55"/>
                <p:cNvSpPr txBox="1">
                  <a:spLocks noChangeArrowheads="1"/>
                </p:cNvSpPr>
                <p:nvPr/>
              </p:nvSpPr>
              <p:spPr bwMode="auto">
                <a:xfrm>
                  <a:off x="4246" y="1152"/>
                  <a:ext cx="338" cy="321"/>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2000" b="1">
                      <a:latin typeface="Times New Roman" pitchFamily="18" charset="0"/>
                      <a:ea typeface="幼圆" pitchFamily="49" charset="-122"/>
                    </a:rPr>
                    <a:t>A</a:t>
                  </a:r>
                </a:p>
              </p:txBody>
            </p:sp>
          </p:grpSp>
          <p:grpSp>
            <p:nvGrpSpPr>
              <p:cNvPr id="21" name="Group 56"/>
              <p:cNvGrpSpPr>
                <a:grpSpLocks/>
              </p:cNvGrpSpPr>
              <p:nvPr/>
            </p:nvGrpSpPr>
            <p:grpSpPr bwMode="auto">
              <a:xfrm>
                <a:off x="1248" y="1680"/>
                <a:ext cx="360" cy="384"/>
                <a:chOff x="4224" y="1152"/>
                <a:chExt cx="360" cy="384"/>
              </a:xfrm>
            </p:grpSpPr>
            <p:sp>
              <p:nvSpPr>
                <p:cNvPr id="236584" name="Oval 57"/>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85" name="Text Box 58"/>
                <p:cNvSpPr txBox="1">
                  <a:spLocks noChangeArrowheads="1"/>
                </p:cNvSpPr>
                <p:nvPr/>
              </p:nvSpPr>
              <p:spPr bwMode="auto">
                <a:xfrm>
                  <a:off x="4246" y="1152"/>
                  <a:ext cx="338" cy="34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000" b="1">
                      <a:latin typeface="Times New Roman" pitchFamily="18" charset="0"/>
                      <a:ea typeface="幼圆" pitchFamily="49" charset="-122"/>
                    </a:rPr>
                    <a:t>C</a:t>
                  </a:r>
                </a:p>
              </p:txBody>
            </p:sp>
          </p:grpSp>
          <p:grpSp>
            <p:nvGrpSpPr>
              <p:cNvPr id="22" name="Group 59"/>
              <p:cNvGrpSpPr>
                <a:grpSpLocks/>
              </p:cNvGrpSpPr>
              <p:nvPr/>
            </p:nvGrpSpPr>
            <p:grpSpPr bwMode="auto">
              <a:xfrm>
                <a:off x="672" y="1680"/>
                <a:ext cx="360" cy="384"/>
                <a:chOff x="4224" y="1152"/>
                <a:chExt cx="360" cy="384"/>
              </a:xfrm>
            </p:grpSpPr>
            <p:sp>
              <p:nvSpPr>
                <p:cNvPr id="236582" name="Oval 60"/>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83" name="Text Box 61"/>
                <p:cNvSpPr txBox="1">
                  <a:spLocks noChangeArrowheads="1"/>
                </p:cNvSpPr>
                <p:nvPr/>
              </p:nvSpPr>
              <p:spPr bwMode="auto">
                <a:xfrm>
                  <a:off x="4246" y="1152"/>
                  <a:ext cx="338" cy="34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000" b="1">
                      <a:latin typeface="Times New Roman" pitchFamily="18" charset="0"/>
                      <a:ea typeface="幼圆" pitchFamily="49" charset="-122"/>
                    </a:rPr>
                    <a:t>B</a:t>
                  </a:r>
                </a:p>
              </p:txBody>
            </p:sp>
          </p:grpSp>
          <p:grpSp>
            <p:nvGrpSpPr>
              <p:cNvPr id="23" name="Group 62"/>
              <p:cNvGrpSpPr>
                <a:grpSpLocks/>
              </p:cNvGrpSpPr>
              <p:nvPr/>
            </p:nvGrpSpPr>
            <p:grpSpPr bwMode="auto">
              <a:xfrm>
                <a:off x="1824" y="1680"/>
                <a:ext cx="360" cy="384"/>
                <a:chOff x="4224" y="1152"/>
                <a:chExt cx="360" cy="384"/>
              </a:xfrm>
            </p:grpSpPr>
            <p:sp>
              <p:nvSpPr>
                <p:cNvPr id="236580" name="Oval 63"/>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81" name="Text Box 64"/>
                <p:cNvSpPr txBox="1">
                  <a:spLocks noChangeArrowheads="1"/>
                </p:cNvSpPr>
                <p:nvPr/>
              </p:nvSpPr>
              <p:spPr bwMode="auto">
                <a:xfrm>
                  <a:off x="4246" y="1152"/>
                  <a:ext cx="338" cy="34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000" b="1">
                      <a:latin typeface="Times New Roman" pitchFamily="18" charset="0"/>
                      <a:ea typeface="幼圆" pitchFamily="49" charset="-122"/>
                    </a:rPr>
                    <a:t>D</a:t>
                  </a:r>
                </a:p>
              </p:txBody>
            </p:sp>
          </p:grpSp>
          <p:sp>
            <p:nvSpPr>
              <p:cNvPr id="236577" name="Line 65"/>
              <p:cNvSpPr>
                <a:spLocks noChangeShapeType="1"/>
              </p:cNvSpPr>
              <p:nvPr/>
            </p:nvSpPr>
            <p:spPr bwMode="auto">
              <a:xfrm>
                <a:off x="1415" y="1488"/>
                <a:ext cx="0" cy="240"/>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6578" name="Line 66"/>
              <p:cNvSpPr>
                <a:spLocks noChangeShapeType="1"/>
              </p:cNvSpPr>
              <p:nvPr/>
            </p:nvSpPr>
            <p:spPr bwMode="auto">
              <a:xfrm flipH="1">
                <a:off x="960" y="1440"/>
                <a:ext cx="336" cy="336"/>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6579" name="Line 67"/>
              <p:cNvSpPr>
                <a:spLocks noChangeShapeType="1"/>
              </p:cNvSpPr>
              <p:nvPr/>
            </p:nvSpPr>
            <p:spPr bwMode="auto">
              <a:xfrm>
                <a:off x="1536" y="1440"/>
                <a:ext cx="336" cy="336"/>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24" name="Group 68"/>
            <p:cNvGrpSpPr>
              <a:grpSpLocks/>
            </p:cNvGrpSpPr>
            <p:nvPr/>
          </p:nvGrpSpPr>
          <p:grpSpPr bwMode="auto">
            <a:xfrm>
              <a:off x="2688" y="1104"/>
              <a:ext cx="360" cy="1056"/>
              <a:chOff x="2688" y="1104"/>
              <a:chExt cx="360" cy="1056"/>
            </a:xfrm>
          </p:grpSpPr>
          <p:grpSp>
            <p:nvGrpSpPr>
              <p:cNvPr id="25" name="Group 69"/>
              <p:cNvGrpSpPr>
                <a:grpSpLocks/>
              </p:cNvGrpSpPr>
              <p:nvPr/>
            </p:nvGrpSpPr>
            <p:grpSpPr bwMode="auto">
              <a:xfrm>
                <a:off x="2688" y="1778"/>
                <a:ext cx="360" cy="382"/>
                <a:chOff x="4224" y="1154"/>
                <a:chExt cx="360" cy="382"/>
              </a:xfrm>
            </p:grpSpPr>
            <p:sp>
              <p:nvSpPr>
                <p:cNvPr id="236571" name="Oval 70"/>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72" name="Text Box 71"/>
                <p:cNvSpPr txBox="1">
                  <a:spLocks noChangeArrowheads="1"/>
                </p:cNvSpPr>
                <p:nvPr/>
              </p:nvSpPr>
              <p:spPr bwMode="auto">
                <a:xfrm>
                  <a:off x="4246" y="1154"/>
                  <a:ext cx="338" cy="34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000" b="1">
                      <a:latin typeface="Times New Roman" pitchFamily="18" charset="0"/>
                      <a:ea typeface="幼圆" pitchFamily="49" charset="-122"/>
                    </a:rPr>
                    <a:t>F</a:t>
                  </a:r>
                </a:p>
              </p:txBody>
            </p:sp>
          </p:grpSp>
          <p:grpSp>
            <p:nvGrpSpPr>
              <p:cNvPr id="26" name="Group 72"/>
              <p:cNvGrpSpPr>
                <a:grpSpLocks/>
              </p:cNvGrpSpPr>
              <p:nvPr/>
            </p:nvGrpSpPr>
            <p:grpSpPr bwMode="auto">
              <a:xfrm>
                <a:off x="2688" y="1104"/>
                <a:ext cx="360" cy="384"/>
                <a:chOff x="4224" y="1152"/>
                <a:chExt cx="360" cy="384"/>
              </a:xfrm>
            </p:grpSpPr>
            <p:sp>
              <p:nvSpPr>
                <p:cNvPr id="236569" name="Oval 73"/>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70" name="Text Box 74"/>
                <p:cNvSpPr txBox="1">
                  <a:spLocks noChangeArrowheads="1"/>
                </p:cNvSpPr>
                <p:nvPr/>
              </p:nvSpPr>
              <p:spPr bwMode="auto">
                <a:xfrm>
                  <a:off x="4246" y="1152"/>
                  <a:ext cx="338" cy="34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000" b="1">
                      <a:latin typeface="Times New Roman" pitchFamily="18" charset="0"/>
                      <a:ea typeface="幼圆" pitchFamily="49" charset="-122"/>
                    </a:rPr>
                    <a:t>E</a:t>
                  </a:r>
                </a:p>
              </p:txBody>
            </p:sp>
          </p:grpSp>
          <p:sp>
            <p:nvSpPr>
              <p:cNvPr id="236568" name="Line 75"/>
              <p:cNvSpPr>
                <a:spLocks noChangeShapeType="1"/>
              </p:cNvSpPr>
              <p:nvPr/>
            </p:nvSpPr>
            <p:spPr bwMode="auto">
              <a:xfrm>
                <a:off x="2857" y="1488"/>
                <a:ext cx="0" cy="336"/>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nvGrpSpPr>
            <p:cNvPr id="27" name="Group 76"/>
            <p:cNvGrpSpPr>
              <a:grpSpLocks/>
            </p:cNvGrpSpPr>
            <p:nvPr/>
          </p:nvGrpSpPr>
          <p:grpSpPr bwMode="auto">
            <a:xfrm>
              <a:off x="3552" y="1104"/>
              <a:ext cx="1268" cy="1563"/>
              <a:chOff x="3552" y="1104"/>
              <a:chExt cx="1268" cy="1563"/>
            </a:xfrm>
          </p:grpSpPr>
          <p:sp>
            <p:nvSpPr>
              <p:cNvPr id="236554" name="Oval 77"/>
              <p:cNvSpPr>
                <a:spLocks noChangeArrowheads="1"/>
              </p:cNvSpPr>
              <p:nvPr/>
            </p:nvSpPr>
            <p:spPr bwMode="auto">
              <a:xfrm>
                <a:off x="3936" y="1131"/>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55" name="Text Box 78"/>
              <p:cNvSpPr txBox="1">
                <a:spLocks noChangeArrowheads="1"/>
              </p:cNvSpPr>
              <p:nvPr/>
            </p:nvSpPr>
            <p:spPr bwMode="auto">
              <a:xfrm>
                <a:off x="3937" y="1104"/>
                <a:ext cx="338" cy="321"/>
              </a:xfrm>
              <a:prstGeom prst="rect">
                <a:avLst/>
              </a:prstGeom>
              <a:noFill/>
              <a:ln w="31750" cap="sq">
                <a:noFill/>
                <a:miter lim="800000"/>
                <a:headEnd type="none" w="sm" len="sm"/>
                <a:tailEnd type="none" w="med" len="lg"/>
              </a:ln>
            </p:spPr>
            <p:txBody>
              <a:bodyPr>
                <a:spAutoFit/>
              </a:bodyPr>
              <a:lstStyle/>
              <a:p>
                <a:pPr eaLnBrk="1" hangingPunct="1">
                  <a:spcBef>
                    <a:spcPct val="50000"/>
                  </a:spcBef>
                </a:pPr>
                <a:r>
                  <a:rPr kumimoji="1" lang="en-US" altLang="zh-CN" sz="2000" b="1">
                    <a:latin typeface="Times New Roman" pitchFamily="18" charset="0"/>
                    <a:ea typeface="幼圆" pitchFamily="49" charset="-122"/>
                  </a:rPr>
                  <a:t>G</a:t>
                </a:r>
              </a:p>
            </p:txBody>
          </p:sp>
          <p:grpSp>
            <p:nvGrpSpPr>
              <p:cNvPr id="28" name="Group 79"/>
              <p:cNvGrpSpPr>
                <a:grpSpLocks/>
              </p:cNvGrpSpPr>
              <p:nvPr/>
            </p:nvGrpSpPr>
            <p:grpSpPr bwMode="auto">
              <a:xfrm>
                <a:off x="4416" y="2285"/>
                <a:ext cx="360" cy="382"/>
                <a:chOff x="4224" y="1154"/>
                <a:chExt cx="360" cy="382"/>
              </a:xfrm>
            </p:grpSpPr>
            <p:sp>
              <p:nvSpPr>
                <p:cNvPr id="236564" name="Oval 80"/>
                <p:cNvSpPr>
                  <a:spLocks noChangeArrowheads="1"/>
                </p:cNvSpPr>
                <p:nvPr/>
              </p:nvSpPr>
              <p:spPr bwMode="auto">
                <a:xfrm>
                  <a:off x="4224" y="1200"/>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65" name="Text Box 81"/>
                <p:cNvSpPr txBox="1">
                  <a:spLocks noChangeArrowheads="1"/>
                </p:cNvSpPr>
                <p:nvPr/>
              </p:nvSpPr>
              <p:spPr bwMode="auto">
                <a:xfrm>
                  <a:off x="4246" y="1154"/>
                  <a:ext cx="338" cy="34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000" b="1">
                      <a:latin typeface="Times New Roman" pitchFamily="18" charset="0"/>
                      <a:ea typeface="幼圆" pitchFamily="49" charset="-122"/>
                    </a:rPr>
                    <a:t>J</a:t>
                  </a:r>
                </a:p>
              </p:txBody>
            </p:sp>
          </p:grpSp>
          <p:sp>
            <p:nvSpPr>
              <p:cNvPr id="236557" name="Oval 82"/>
              <p:cNvSpPr>
                <a:spLocks noChangeArrowheads="1"/>
              </p:cNvSpPr>
              <p:nvPr/>
            </p:nvSpPr>
            <p:spPr bwMode="auto">
              <a:xfrm>
                <a:off x="3552" y="1659"/>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58" name="Text Box 83"/>
              <p:cNvSpPr txBox="1">
                <a:spLocks noChangeArrowheads="1"/>
              </p:cNvSpPr>
              <p:nvPr/>
            </p:nvSpPr>
            <p:spPr bwMode="auto">
              <a:xfrm>
                <a:off x="3552" y="1611"/>
                <a:ext cx="337" cy="34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000" b="1">
                    <a:latin typeface="Times New Roman" pitchFamily="18" charset="0"/>
                    <a:ea typeface="幼圆" pitchFamily="49" charset="-122"/>
                  </a:rPr>
                  <a:t>H</a:t>
                </a:r>
              </a:p>
            </p:txBody>
          </p:sp>
          <p:sp>
            <p:nvSpPr>
              <p:cNvPr id="236559" name="Oval 84"/>
              <p:cNvSpPr>
                <a:spLocks noChangeArrowheads="1"/>
              </p:cNvSpPr>
              <p:nvPr/>
            </p:nvSpPr>
            <p:spPr bwMode="auto">
              <a:xfrm>
                <a:off x="4416" y="1685"/>
                <a:ext cx="336" cy="336"/>
              </a:xfrm>
              <a:prstGeom prst="ellipse">
                <a:avLst/>
              </a:prstGeom>
              <a:noFill/>
              <a:ln w="31750" cap="sq">
                <a:solidFill>
                  <a:srgbClr val="26665A"/>
                </a:solidFill>
                <a:round/>
                <a:headEnd type="none" w="sm" len="sm"/>
                <a:tailEnd type="none" w="med" len="lg"/>
              </a:ln>
            </p:spPr>
            <p:txBody>
              <a:bodyPr wrap="none" anchor="ctr"/>
              <a:lstStyle/>
              <a:p>
                <a:endParaRPr lang="zh-CN" altLang="en-US"/>
              </a:p>
            </p:txBody>
          </p:sp>
          <p:sp>
            <p:nvSpPr>
              <p:cNvPr id="236560" name="Text Box 85"/>
              <p:cNvSpPr txBox="1">
                <a:spLocks noChangeArrowheads="1"/>
              </p:cNvSpPr>
              <p:nvPr/>
            </p:nvSpPr>
            <p:spPr bwMode="auto">
              <a:xfrm>
                <a:off x="4483" y="1639"/>
                <a:ext cx="337" cy="345"/>
              </a:xfrm>
              <a:prstGeom prst="rect">
                <a:avLst/>
              </a:prstGeom>
              <a:noFill/>
              <a:ln w="31750" cap="sq">
                <a:noFill/>
                <a:miter lim="800000"/>
                <a:headEnd type="none" w="sm" len="sm"/>
                <a:tailEnd type="none" w="med" len="lg"/>
              </a:ln>
            </p:spPr>
            <p:txBody>
              <a:bodyPr>
                <a:spAutoFit/>
              </a:bodyPr>
              <a:lstStyle/>
              <a:p>
                <a:pPr eaLnBrk="1" hangingPunct="1">
                  <a:lnSpc>
                    <a:spcPct val="110000"/>
                  </a:lnSpc>
                  <a:spcBef>
                    <a:spcPct val="50000"/>
                  </a:spcBef>
                </a:pPr>
                <a:r>
                  <a:rPr kumimoji="1" lang="en-US" altLang="zh-CN" sz="2000" b="1">
                    <a:latin typeface="Times New Roman" pitchFamily="18" charset="0"/>
                    <a:ea typeface="幼圆" pitchFamily="49" charset="-122"/>
                  </a:rPr>
                  <a:t>I</a:t>
                </a:r>
              </a:p>
            </p:txBody>
          </p:sp>
          <p:sp>
            <p:nvSpPr>
              <p:cNvPr id="236561" name="Line 86"/>
              <p:cNvSpPr>
                <a:spLocks noChangeShapeType="1"/>
              </p:cNvSpPr>
              <p:nvPr/>
            </p:nvSpPr>
            <p:spPr bwMode="auto">
              <a:xfrm flipH="1">
                <a:off x="3840" y="1434"/>
                <a:ext cx="174" cy="273"/>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236562" name="Line 87"/>
              <p:cNvSpPr>
                <a:spLocks noChangeShapeType="1"/>
              </p:cNvSpPr>
              <p:nvPr/>
            </p:nvSpPr>
            <p:spPr bwMode="auto">
              <a:xfrm>
                <a:off x="4224" y="1419"/>
                <a:ext cx="266" cy="287"/>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6563" name="Line 88"/>
              <p:cNvSpPr>
                <a:spLocks noChangeShapeType="1"/>
              </p:cNvSpPr>
              <p:nvPr/>
            </p:nvSpPr>
            <p:spPr bwMode="auto">
              <a:xfrm>
                <a:off x="4582" y="2043"/>
                <a:ext cx="0" cy="288"/>
              </a:xfrm>
              <a:prstGeom prst="line">
                <a:avLst/>
              </a:prstGeom>
              <a:noFill/>
              <a:ln w="31750" cap="sq">
                <a:solidFill>
                  <a:srgbClr val="006666"/>
                </a:solidFill>
                <a:round/>
                <a:headEnd type="none" w="sm" len="sm"/>
                <a:tailEnd type="none" w="med" len="lg"/>
              </a:ln>
            </p:spPr>
            <p:txBody>
              <a:bodyPr wrap="none"/>
              <a:lstStyle/>
              <a:p>
                <a:endParaRPr lang="zh-CN" altLang="en-US"/>
              </a:p>
            </p:txBody>
          </p:sp>
        </p:grpSp>
      </p:grpSp>
    </p:spTree>
  </p:cSld>
  <p:clrMapOvr>
    <a:masterClrMapping/>
  </p:clrMapOvr>
  <p:transition>
    <p:pull dir="lu"/>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ChangeArrowheads="1"/>
          </p:cNvSpPr>
          <p:nvPr/>
        </p:nvSpPr>
        <p:spPr bwMode="auto">
          <a:xfrm>
            <a:off x="215900" y="296863"/>
            <a:ext cx="8712200" cy="6192837"/>
          </a:xfrm>
          <a:prstGeom prst="rect">
            <a:avLst/>
          </a:prstGeom>
          <a:noFill/>
          <a:ln w="9525">
            <a:noFill/>
            <a:miter lim="800000"/>
            <a:headEnd/>
            <a:tailEnd/>
          </a:ln>
          <a:effectLst/>
        </p:spPr>
        <p:txBody>
          <a:bodyPr/>
          <a:lstStyle/>
          <a:p>
            <a:pPr marL="342900" indent="-342900" algn="just" eaLnBrk="1" hangingPunct="1">
              <a:lnSpc>
                <a:spcPct val="90000"/>
              </a:lnSpc>
              <a:spcBef>
                <a:spcPct val="20000"/>
              </a:spcBef>
              <a:buClr>
                <a:schemeClr val="tx2"/>
              </a:buClr>
              <a:buFont typeface="Wingdings" pitchFamily="2" charset="2"/>
              <a:buNone/>
              <a:defRPr/>
            </a:pPr>
            <a:r>
              <a:rPr kumimoji="1" lang="zh-CN" altLang="en-US" sz="2800" b="1">
                <a:solidFill>
                  <a:schemeClr val="tx2"/>
                </a:solidFill>
                <a:latin typeface="Times New Roman" pitchFamily="18" charset="0"/>
              </a:rPr>
              <a:t>算法</a:t>
            </a:r>
            <a:r>
              <a:rPr kumimoji="1" lang="en-US" altLang="zh-CN" sz="2800" b="1">
                <a:solidFill>
                  <a:schemeClr val="tx2"/>
                </a:solidFill>
                <a:latin typeface="Times New Roman" pitchFamily="18" charset="0"/>
              </a:rPr>
              <a:t>LevelOrder( t )</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 </a:t>
            </a:r>
            <a:r>
              <a:rPr kumimoji="1" lang="zh-CN" altLang="en-US" sz="2800" b="1">
                <a:latin typeface="Times New Roman" pitchFamily="18" charset="0"/>
              </a:rPr>
              <a:t>指针</a:t>
            </a:r>
            <a:r>
              <a:rPr kumimoji="1" lang="en-US" altLang="zh-CN" sz="2800" b="1">
                <a:latin typeface="Times New Roman" pitchFamily="18" charset="0"/>
              </a:rPr>
              <a:t>t</a:t>
            </a:r>
            <a:r>
              <a:rPr kumimoji="1" lang="zh-CN" altLang="en-US" sz="2800" b="1">
                <a:latin typeface="Times New Roman" pitchFamily="18" charset="0"/>
              </a:rPr>
              <a:t>指向与森林自然对应的二叉树的根</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L1 [</a:t>
            </a:r>
            <a:r>
              <a:rPr kumimoji="1" lang="zh-CN" altLang="en-US" sz="2800" b="1">
                <a:latin typeface="Times New Roman" pitchFamily="18" charset="0"/>
              </a:rPr>
              <a:t>创建一个辅助队列</a:t>
            </a:r>
            <a:r>
              <a:rPr kumimoji="1" lang="en-US" altLang="zh-CN" sz="2800" b="1">
                <a:latin typeface="Times New Roman" pitchFamily="18" charset="0"/>
              </a:rPr>
              <a:t>]</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	CREATE( Q ).</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L2 [</a:t>
            </a:r>
            <a:r>
              <a:rPr kumimoji="1" lang="zh-CN" altLang="en-US" sz="2800" b="1">
                <a:latin typeface="Times New Roman" pitchFamily="18" charset="0"/>
              </a:rPr>
              <a:t>根结点入队</a:t>
            </a:r>
            <a:r>
              <a:rPr kumimoji="1" lang="en-US" altLang="zh-CN" sz="2800" b="1">
                <a:latin typeface="Times New Roman" pitchFamily="18" charset="0"/>
              </a:rPr>
              <a:t>]</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	Q </a:t>
            </a:r>
            <a:r>
              <a:rPr lang="en-US" altLang="zh-CN" sz="2800" b="1">
                <a:effectLst>
                  <a:outerShdw blurRad="38100" dist="38100" dir="2700000" algn="tl">
                    <a:srgbClr val="C0C0C0"/>
                  </a:outerShdw>
                </a:effectLst>
                <a:latin typeface="Times New Roman" pitchFamily="18" charset="0"/>
                <a:sym typeface="Symbol" pitchFamily="18" charset="2"/>
              </a:rPr>
              <a:t></a:t>
            </a:r>
            <a:r>
              <a:rPr kumimoji="1" lang="en-US" altLang="zh-CN" sz="2800" b="1">
                <a:latin typeface="Times New Roman" pitchFamily="18" charset="0"/>
              </a:rPr>
              <a:t> t .    //</a:t>
            </a:r>
            <a:r>
              <a:rPr kumimoji="1" lang="zh-CN" altLang="en-US" sz="2800" b="1">
                <a:latin typeface="Times New Roman" pitchFamily="18" charset="0"/>
              </a:rPr>
              <a:t>根结点入队列</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L3 [</a:t>
            </a:r>
            <a:r>
              <a:rPr kumimoji="1" lang="zh-CN" altLang="en-US" sz="2800" b="1">
                <a:latin typeface="Times New Roman" pitchFamily="18" charset="0"/>
              </a:rPr>
              <a:t>利用队列进行层次遍历</a:t>
            </a:r>
            <a:r>
              <a:rPr kumimoji="1" lang="en-US" altLang="zh-CN" sz="2800" b="1">
                <a:latin typeface="Times New Roman" pitchFamily="18" charset="0"/>
              </a:rPr>
              <a:t>]</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	WHILE NOT ( IsEmpty(Q) ) DO</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    (  p </a:t>
            </a:r>
            <a:r>
              <a:rPr lang="en-US" altLang="zh-CN" sz="2800" b="1">
                <a:effectLst>
                  <a:outerShdw blurRad="38100" dist="38100" dir="2700000" algn="tl">
                    <a:srgbClr val="C0C0C0"/>
                  </a:outerShdw>
                </a:effectLst>
                <a:latin typeface="Times New Roman" pitchFamily="18" charset="0"/>
                <a:sym typeface="Symbol" pitchFamily="18" charset="2"/>
              </a:rPr>
              <a:t></a:t>
            </a:r>
            <a:r>
              <a:rPr kumimoji="1" lang="en-US" altLang="zh-CN" sz="2800" b="1">
                <a:latin typeface="Times New Roman" pitchFamily="18" charset="0"/>
              </a:rPr>
              <a:t> Q .</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       WHILE p≠NULL DO</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	   ( PRINT( data(p) ).</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	    IF FirstChild(p)≠NULL THEN  Q</a:t>
            </a:r>
            <a:r>
              <a:rPr lang="en-US" altLang="zh-CN" sz="2800" b="1">
                <a:effectLst>
                  <a:outerShdw blurRad="38100" dist="38100" dir="2700000" algn="tl">
                    <a:srgbClr val="C0C0C0"/>
                  </a:outerShdw>
                </a:effectLst>
                <a:latin typeface="Times New Roman" pitchFamily="18" charset="0"/>
                <a:sym typeface="Symbol" pitchFamily="18" charset="2"/>
              </a:rPr>
              <a:t></a:t>
            </a:r>
            <a:r>
              <a:rPr kumimoji="1" lang="en-US" altLang="zh-CN" sz="2800" b="1">
                <a:latin typeface="Times New Roman" pitchFamily="18" charset="0"/>
              </a:rPr>
              <a:t> FirstChild(p).</a:t>
            </a:r>
          </a:p>
          <a:p>
            <a:pPr marL="342900" indent="-342900" algn="just" eaLnBrk="1" hangingPunct="1">
              <a:lnSpc>
                <a:spcPct val="90000"/>
              </a:lnSpc>
              <a:spcBef>
                <a:spcPct val="20000"/>
              </a:spcBef>
              <a:buClr>
                <a:schemeClr val="tx2"/>
              </a:buClr>
              <a:buFont typeface="Wingdings" pitchFamily="2" charset="2"/>
              <a:buNone/>
              <a:defRPr/>
            </a:pPr>
            <a:r>
              <a:rPr kumimoji="1" lang="en-US" altLang="zh-CN" sz="2800" b="1">
                <a:latin typeface="Times New Roman" pitchFamily="18" charset="0"/>
              </a:rPr>
              <a:t>	    p←NextBrother( p) ) ) </a:t>
            </a:r>
            <a:r>
              <a:rPr kumimoji="1" lang="en-US" altLang="zh-CN" sz="2800" b="1"/>
              <a:t>▐</a:t>
            </a:r>
          </a:p>
        </p:txBody>
      </p:sp>
    </p:spTree>
  </p:cSld>
  <p:clrMapOvr>
    <a:masterClrMapping/>
  </p:clrMapOvr>
  <p:transition>
    <p:strips dir="ru"/>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113"/>
            <a:ext cx="9144000" cy="3416300"/>
          </a:xfrm>
          <a:prstGeom prst="rect">
            <a:avLst/>
          </a:prstGeom>
          <a:solidFill>
            <a:schemeClr val="accent2">
              <a:lumMod val="20000"/>
              <a:lumOff val="80000"/>
            </a:schemeClr>
          </a:solidFill>
        </p:spPr>
        <p:txBody>
          <a:bodyPr>
            <a:spAutoFit/>
          </a:bodyPr>
          <a:lstStyle/>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a:p>
            <a:pPr eaLnBrk="1" hangingPunct="1">
              <a:defRPr/>
            </a:pPr>
            <a:endParaRPr lang="en-US" altLang="zh-CN" sz="1200" b="1" dirty="0">
              <a:solidFill>
                <a:srgbClr val="FFFF00"/>
              </a:solidFill>
              <a:latin typeface="Times New Roman" pitchFamily="18" charset="0"/>
              <a:ea typeface="宋体" charset="-122"/>
            </a:endParaRPr>
          </a:p>
        </p:txBody>
      </p:sp>
      <p:grpSp>
        <p:nvGrpSpPr>
          <p:cNvPr id="5" name="组合 24"/>
          <p:cNvGrpSpPr>
            <a:grpSpLocks/>
          </p:cNvGrpSpPr>
          <p:nvPr/>
        </p:nvGrpSpPr>
        <p:grpSpPr bwMode="auto">
          <a:xfrm>
            <a:off x="808038" y="238125"/>
            <a:ext cx="8110537" cy="2908300"/>
            <a:chOff x="361483" y="935716"/>
            <a:chExt cx="8111203" cy="3799274"/>
          </a:xfrm>
        </p:grpSpPr>
        <p:sp>
          <p:nvSpPr>
            <p:cNvPr id="238622" name="Line 33"/>
            <p:cNvSpPr>
              <a:spLocks noChangeShapeType="1"/>
            </p:cNvSpPr>
            <p:nvPr/>
          </p:nvSpPr>
          <p:spPr bwMode="auto">
            <a:xfrm>
              <a:off x="3882980" y="1202287"/>
              <a:ext cx="1799174" cy="515827"/>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8623" name="Line 21"/>
            <p:cNvSpPr>
              <a:spLocks noChangeShapeType="1"/>
            </p:cNvSpPr>
            <p:nvPr/>
          </p:nvSpPr>
          <p:spPr bwMode="auto">
            <a:xfrm flipH="1">
              <a:off x="7143048" y="2605284"/>
              <a:ext cx="678216" cy="446159"/>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238624" name="Line 22"/>
            <p:cNvSpPr>
              <a:spLocks noChangeShapeType="1"/>
            </p:cNvSpPr>
            <p:nvPr/>
          </p:nvSpPr>
          <p:spPr bwMode="auto">
            <a:xfrm>
              <a:off x="6211388" y="1916700"/>
              <a:ext cx="1645563" cy="470551"/>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8625" name="Line 23"/>
            <p:cNvSpPr>
              <a:spLocks noChangeShapeType="1"/>
            </p:cNvSpPr>
            <p:nvPr/>
          </p:nvSpPr>
          <p:spPr bwMode="auto">
            <a:xfrm>
              <a:off x="7069835" y="3394904"/>
              <a:ext cx="334247" cy="250367"/>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8626" name="Line 24"/>
            <p:cNvSpPr>
              <a:spLocks noChangeShapeType="1"/>
            </p:cNvSpPr>
            <p:nvPr/>
          </p:nvSpPr>
          <p:spPr bwMode="auto">
            <a:xfrm flipH="1">
              <a:off x="7163867" y="3944155"/>
              <a:ext cx="325710" cy="338168"/>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8627" name="Line 32"/>
            <p:cNvSpPr>
              <a:spLocks noChangeShapeType="1"/>
            </p:cNvSpPr>
            <p:nvPr/>
          </p:nvSpPr>
          <p:spPr bwMode="auto">
            <a:xfrm flipH="1">
              <a:off x="4860733" y="2058485"/>
              <a:ext cx="713569" cy="356774"/>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8628" name="Oval 35"/>
            <p:cNvSpPr>
              <a:spLocks noChangeArrowheads="1"/>
            </p:cNvSpPr>
            <p:nvPr/>
          </p:nvSpPr>
          <p:spPr bwMode="auto">
            <a:xfrm>
              <a:off x="3220655" y="935716"/>
              <a:ext cx="651420" cy="621659"/>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300"/>
                </a:lnSpc>
                <a:buClr>
                  <a:schemeClr val="bg2"/>
                </a:buClr>
                <a:buSzPct val="75000"/>
                <a:buFont typeface="Wingdings" pitchFamily="2" charset="2"/>
                <a:buNone/>
              </a:pPr>
              <a:r>
                <a:rPr lang="en-US" altLang="zh-CN" sz="3200" b="1">
                  <a:solidFill>
                    <a:schemeClr val="tx2"/>
                  </a:solidFill>
                  <a:latin typeface="Times New Roman" pitchFamily="18" charset="0"/>
                </a:rPr>
                <a:t>A</a:t>
              </a:r>
            </a:p>
          </p:txBody>
        </p:sp>
        <p:sp>
          <p:nvSpPr>
            <p:cNvPr id="238629" name="Oval 38"/>
            <p:cNvSpPr>
              <a:spLocks noChangeArrowheads="1"/>
            </p:cNvSpPr>
            <p:nvPr/>
          </p:nvSpPr>
          <p:spPr bwMode="auto">
            <a:xfrm>
              <a:off x="1271954" y="2357166"/>
              <a:ext cx="651420" cy="548717"/>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900"/>
                </a:lnSpc>
                <a:buClr>
                  <a:schemeClr val="bg2"/>
                </a:buClr>
                <a:buSzPct val="75000"/>
                <a:buFont typeface="Wingdings" pitchFamily="2" charset="2"/>
                <a:buNone/>
              </a:pPr>
              <a:r>
                <a:rPr lang="en-US" altLang="zh-CN" sz="3300" b="1">
                  <a:solidFill>
                    <a:schemeClr val="tx2"/>
                  </a:solidFill>
                  <a:latin typeface="Times New Roman" pitchFamily="18" charset="0"/>
                </a:rPr>
                <a:t>C</a:t>
              </a:r>
            </a:p>
          </p:txBody>
        </p:sp>
        <p:sp>
          <p:nvSpPr>
            <p:cNvPr id="238630" name="Line 46"/>
            <p:cNvSpPr>
              <a:spLocks noChangeShapeType="1"/>
            </p:cNvSpPr>
            <p:nvPr/>
          </p:nvSpPr>
          <p:spPr bwMode="auto">
            <a:xfrm flipH="1">
              <a:off x="1012903" y="1221260"/>
              <a:ext cx="2194906" cy="672233"/>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8631" name="Line 47"/>
            <p:cNvSpPr>
              <a:spLocks noChangeShapeType="1"/>
            </p:cNvSpPr>
            <p:nvPr/>
          </p:nvSpPr>
          <p:spPr bwMode="auto">
            <a:xfrm>
              <a:off x="1887746" y="2799317"/>
              <a:ext cx="473733" cy="272811"/>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8632" name="Line 48"/>
            <p:cNvSpPr>
              <a:spLocks noChangeShapeType="1"/>
            </p:cNvSpPr>
            <p:nvPr/>
          </p:nvSpPr>
          <p:spPr bwMode="auto">
            <a:xfrm>
              <a:off x="919582" y="2227483"/>
              <a:ext cx="445286" cy="227088"/>
            </a:xfrm>
            <a:prstGeom prst="line">
              <a:avLst/>
            </a:prstGeom>
            <a:noFill/>
            <a:ln w="31750" cap="sq">
              <a:solidFill>
                <a:srgbClr val="006666"/>
              </a:solidFill>
              <a:round/>
              <a:headEnd type="none" w="sm" len="sm"/>
              <a:tailEnd type="none" w="med" len="lg"/>
            </a:ln>
          </p:spPr>
          <p:txBody>
            <a:bodyPr wrap="none"/>
            <a:lstStyle/>
            <a:p>
              <a:endParaRPr lang="zh-CN" altLang="en-US"/>
            </a:p>
          </p:txBody>
        </p:sp>
        <p:sp>
          <p:nvSpPr>
            <p:cNvPr id="238633" name="Oval 38"/>
            <p:cNvSpPr>
              <a:spLocks noChangeArrowheads="1"/>
            </p:cNvSpPr>
            <p:nvPr/>
          </p:nvSpPr>
          <p:spPr bwMode="auto">
            <a:xfrm>
              <a:off x="361483" y="1714385"/>
              <a:ext cx="651420" cy="599210"/>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900"/>
                </a:lnSpc>
                <a:buClr>
                  <a:schemeClr val="bg2"/>
                </a:buClr>
                <a:buSzPct val="75000"/>
                <a:buFont typeface="Wingdings" pitchFamily="2" charset="2"/>
                <a:buNone/>
              </a:pPr>
              <a:r>
                <a:rPr lang="en-US" altLang="zh-CN" sz="3300" b="1">
                  <a:solidFill>
                    <a:schemeClr val="tx2"/>
                  </a:solidFill>
                  <a:latin typeface="Times New Roman" pitchFamily="18" charset="0"/>
                </a:rPr>
                <a:t>B</a:t>
              </a:r>
            </a:p>
          </p:txBody>
        </p:sp>
        <p:sp>
          <p:nvSpPr>
            <p:cNvPr id="238634" name="Oval 38"/>
            <p:cNvSpPr>
              <a:spLocks noChangeArrowheads="1"/>
            </p:cNvSpPr>
            <p:nvPr/>
          </p:nvSpPr>
          <p:spPr bwMode="auto">
            <a:xfrm>
              <a:off x="2318894" y="2934929"/>
              <a:ext cx="651420" cy="556112"/>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900"/>
                </a:lnSpc>
                <a:buClr>
                  <a:schemeClr val="bg2"/>
                </a:buClr>
                <a:buSzPct val="75000"/>
                <a:buFont typeface="Wingdings" pitchFamily="2" charset="2"/>
                <a:buNone/>
              </a:pPr>
              <a:r>
                <a:rPr lang="en-US" altLang="zh-CN" sz="3300" b="1">
                  <a:solidFill>
                    <a:schemeClr val="tx2"/>
                  </a:solidFill>
                  <a:latin typeface="Times New Roman" pitchFamily="18" charset="0"/>
                </a:rPr>
                <a:t>D</a:t>
              </a:r>
            </a:p>
          </p:txBody>
        </p:sp>
        <p:sp>
          <p:nvSpPr>
            <p:cNvPr id="238635" name="Oval 35"/>
            <p:cNvSpPr>
              <a:spLocks noChangeArrowheads="1"/>
            </p:cNvSpPr>
            <p:nvPr/>
          </p:nvSpPr>
          <p:spPr bwMode="auto">
            <a:xfrm>
              <a:off x="5567989" y="1674419"/>
              <a:ext cx="651420" cy="553062"/>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900"/>
                </a:lnSpc>
                <a:buClr>
                  <a:schemeClr val="bg2"/>
                </a:buClr>
                <a:buSzPct val="75000"/>
                <a:buFont typeface="Wingdings" pitchFamily="2" charset="2"/>
                <a:buNone/>
              </a:pPr>
              <a:r>
                <a:rPr lang="en-US" altLang="zh-CN" sz="3300" b="1">
                  <a:solidFill>
                    <a:schemeClr val="tx2"/>
                  </a:solidFill>
                  <a:latin typeface="Times New Roman" pitchFamily="18" charset="0"/>
                </a:rPr>
                <a:t>E</a:t>
              </a:r>
            </a:p>
          </p:txBody>
        </p:sp>
        <p:sp>
          <p:nvSpPr>
            <p:cNvPr id="238636" name="Oval 35"/>
            <p:cNvSpPr>
              <a:spLocks noChangeArrowheads="1"/>
            </p:cNvSpPr>
            <p:nvPr/>
          </p:nvSpPr>
          <p:spPr bwMode="auto">
            <a:xfrm>
              <a:off x="4256819" y="2296062"/>
              <a:ext cx="651420" cy="532301"/>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900"/>
                </a:lnSpc>
                <a:buClr>
                  <a:schemeClr val="bg2"/>
                </a:buClr>
                <a:buSzPct val="75000"/>
                <a:buFont typeface="Wingdings" pitchFamily="2" charset="2"/>
                <a:buNone/>
              </a:pPr>
              <a:r>
                <a:rPr lang="en-US" altLang="zh-CN" sz="3300" b="1">
                  <a:solidFill>
                    <a:schemeClr val="tx2"/>
                  </a:solidFill>
                  <a:latin typeface="Times New Roman" pitchFamily="18" charset="0"/>
                </a:rPr>
                <a:t>F</a:t>
              </a:r>
            </a:p>
          </p:txBody>
        </p:sp>
        <p:sp>
          <p:nvSpPr>
            <p:cNvPr id="238637" name="Oval 35"/>
            <p:cNvSpPr>
              <a:spLocks noChangeArrowheads="1"/>
            </p:cNvSpPr>
            <p:nvPr/>
          </p:nvSpPr>
          <p:spPr bwMode="auto">
            <a:xfrm>
              <a:off x="7821266" y="2232772"/>
              <a:ext cx="651420" cy="585970"/>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900"/>
                </a:lnSpc>
                <a:buClr>
                  <a:schemeClr val="bg2"/>
                </a:buClr>
                <a:buSzPct val="75000"/>
                <a:buFont typeface="Wingdings" pitchFamily="2" charset="2"/>
                <a:buNone/>
              </a:pPr>
              <a:r>
                <a:rPr lang="en-US" altLang="zh-CN" sz="3300" b="1">
                  <a:solidFill>
                    <a:schemeClr val="tx2"/>
                  </a:solidFill>
                  <a:latin typeface="Times New Roman" pitchFamily="18" charset="0"/>
                </a:rPr>
                <a:t>G</a:t>
              </a:r>
            </a:p>
          </p:txBody>
        </p:sp>
        <p:sp>
          <p:nvSpPr>
            <p:cNvPr id="238638" name="Oval 35"/>
            <p:cNvSpPr>
              <a:spLocks noChangeArrowheads="1"/>
            </p:cNvSpPr>
            <p:nvPr/>
          </p:nvSpPr>
          <p:spPr bwMode="auto">
            <a:xfrm>
              <a:off x="6491628" y="2913080"/>
              <a:ext cx="651420" cy="560559"/>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900"/>
                </a:lnSpc>
                <a:buClr>
                  <a:schemeClr val="bg2"/>
                </a:buClr>
                <a:buSzPct val="75000"/>
                <a:buFont typeface="Wingdings" pitchFamily="2" charset="2"/>
                <a:buNone/>
              </a:pPr>
              <a:r>
                <a:rPr lang="en-US" altLang="zh-CN" sz="3300" b="1">
                  <a:solidFill>
                    <a:schemeClr val="tx2"/>
                  </a:solidFill>
                  <a:latin typeface="Times New Roman" pitchFamily="18" charset="0"/>
                </a:rPr>
                <a:t>H</a:t>
              </a:r>
            </a:p>
          </p:txBody>
        </p:sp>
        <p:sp>
          <p:nvSpPr>
            <p:cNvPr id="238639" name="Oval 35"/>
            <p:cNvSpPr>
              <a:spLocks noChangeArrowheads="1"/>
            </p:cNvSpPr>
            <p:nvPr/>
          </p:nvSpPr>
          <p:spPr bwMode="auto">
            <a:xfrm>
              <a:off x="7404081" y="3473640"/>
              <a:ext cx="651420" cy="523412"/>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900"/>
                </a:lnSpc>
                <a:buClr>
                  <a:schemeClr val="bg2"/>
                </a:buClr>
                <a:buSzPct val="75000"/>
                <a:buFont typeface="Wingdings" pitchFamily="2" charset="2"/>
                <a:buNone/>
              </a:pPr>
              <a:r>
                <a:rPr lang="en-US" altLang="zh-CN" sz="3300" b="1">
                  <a:solidFill>
                    <a:schemeClr val="tx2"/>
                  </a:solidFill>
                  <a:latin typeface="Times New Roman" pitchFamily="18" charset="0"/>
                </a:rPr>
                <a:t>I</a:t>
              </a:r>
            </a:p>
          </p:txBody>
        </p:sp>
        <p:sp>
          <p:nvSpPr>
            <p:cNvPr id="238640" name="Oval 35"/>
            <p:cNvSpPr>
              <a:spLocks noChangeArrowheads="1"/>
            </p:cNvSpPr>
            <p:nvPr/>
          </p:nvSpPr>
          <p:spPr bwMode="auto">
            <a:xfrm>
              <a:off x="6662950" y="4217597"/>
              <a:ext cx="651420" cy="517393"/>
            </a:xfrm>
            <a:prstGeom prst="ellipse">
              <a:avLst/>
            </a:prstGeom>
            <a:noFill/>
            <a:ln w="31750" cap="sq">
              <a:solidFill>
                <a:srgbClr val="26665A"/>
              </a:solidFill>
              <a:round/>
              <a:headEnd type="none" w="sm" len="sm"/>
              <a:tailEnd type="none" w="med" len="lg"/>
            </a:ln>
          </p:spPr>
          <p:txBody>
            <a:bodyPr wrap="none" lIns="0" tIns="0" rIns="0" bIns="0" anchor="ctr"/>
            <a:lstStyle/>
            <a:p>
              <a:pPr algn="ctr" eaLnBrk="1" hangingPunct="1">
                <a:lnSpc>
                  <a:spcPts val="3900"/>
                </a:lnSpc>
                <a:buClr>
                  <a:schemeClr val="bg2"/>
                </a:buClr>
                <a:buSzPct val="75000"/>
                <a:buFont typeface="Wingdings" pitchFamily="2" charset="2"/>
                <a:buNone/>
              </a:pPr>
              <a:r>
                <a:rPr lang="en-US" altLang="zh-CN" sz="3300" b="1">
                  <a:solidFill>
                    <a:schemeClr val="tx2"/>
                  </a:solidFill>
                  <a:latin typeface="Times New Roman" pitchFamily="18" charset="0"/>
                </a:rPr>
                <a:t>J</a:t>
              </a:r>
            </a:p>
          </p:txBody>
        </p:sp>
      </p:grpSp>
      <p:graphicFrame>
        <p:nvGraphicFramePr>
          <p:cNvPr id="4" name="表格 3"/>
          <p:cNvGraphicFramePr>
            <a:graphicFrameLocks noGrp="1"/>
          </p:cNvGraphicFramePr>
          <p:nvPr/>
        </p:nvGraphicFramePr>
        <p:xfrm>
          <a:off x="76200" y="6251575"/>
          <a:ext cx="6096000" cy="536575"/>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536575">
                <a:tc>
                  <a:txBody>
                    <a:bodyPr/>
                    <a:lstStyle/>
                    <a:p>
                      <a:pPr marL="0" marR="0" lvl="0" indent="0" algn="ctr" defTabSz="914400" rtl="0" eaLnBrk="1" fontAlgn="base" latinLnBrk="0" hangingPunct="1">
                        <a:lnSpc>
                          <a:spcPts val="35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仿宋_GB2312" pitchFamily="49" charset="-122"/>
                        </a:rPr>
                        <a:t>A</a:t>
                      </a:r>
                    </a:p>
                  </a:txBody>
                  <a:tcPr marT="45774" marB="4577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ts val="35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仿宋_GB2312" pitchFamily="49" charset="-122"/>
                        </a:rPr>
                        <a:t>E</a:t>
                      </a:r>
                    </a:p>
                  </a:txBody>
                  <a:tcPr marT="45774" marB="4577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ts val="35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仿宋_GB2312" pitchFamily="49" charset="-122"/>
                        </a:rPr>
                        <a:t>G</a:t>
                      </a:r>
                    </a:p>
                  </a:txBody>
                  <a:tcPr marT="45774" marB="4577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ts val="35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仿宋_GB2312" pitchFamily="49" charset="-122"/>
                        </a:rPr>
                        <a:t>B</a:t>
                      </a:r>
                    </a:p>
                  </a:txBody>
                  <a:tcPr marT="45774" marB="4577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ts val="35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仿宋_GB2312" pitchFamily="49" charset="-122"/>
                        </a:rPr>
                        <a:t>C</a:t>
                      </a:r>
                    </a:p>
                  </a:txBody>
                  <a:tcPr marT="45774" marB="4577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ts val="35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仿宋_GB2312" pitchFamily="49" charset="-122"/>
                        </a:rPr>
                        <a:t>D</a:t>
                      </a:r>
                    </a:p>
                  </a:txBody>
                  <a:tcPr marT="45774" marB="4577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ts val="35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仿宋_GB2312" pitchFamily="49" charset="-122"/>
                        </a:rPr>
                        <a:t>F</a:t>
                      </a:r>
                    </a:p>
                  </a:txBody>
                  <a:tcPr marT="45774" marB="4577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ts val="35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仿宋_GB2312" pitchFamily="49" charset="-122"/>
                        </a:rPr>
                        <a:t>H</a:t>
                      </a:r>
                    </a:p>
                  </a:txBody>
                  <a:tcPr marT="45774" marB="4577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ts val="35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仿宋_GB2312" pitchFamily="49" charset="-122"/>
                        </a:rPr>
                        <a:t>I</a:t>
                      </a:r>
                    </a:p>
                  </a:txBody>
                  <a:tcPr marT="45774" marB="4577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ts val="35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仿宋_GB2312" pitchFamily="49" charset="-122"/>
                        </a:rPr>
                        <a:t>J</a:t>
                      </a:r>
                    </a:p>
                  </a:txBody>
                  <a:tcPr marT="45774" marB="4577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
        <p:nvSpPr>
          <p:cNvPr id="2" name="矩形 1"/>
          <p:cNvSpPr/>
          <p:nvPr/>
        </p:nvSpPr>
        <p:spPr>
          <a:xfrm>
            <a:off x="188913" y="3379788"/>
            <a:ext cx="7227887" cy="2759075"/>
          </a:xfrm>
          <a:prstGeom prst="rect">
            <a:avLst/>
          </a:prstGeom>
        </p:spPr>
        <p:txBody>
          <a:bodyPr>
            <a:spAutoFit/>
          </a:bodyPr>
          <a:lstStyle/>
          <a:p>
            <a:pPr marL="342900" indent="-342900" algn="just" eaLnBrk="1" hangingPunct="1">
              <a:lnSpc>
                <a:spcPts val="3000"/>
              </a:lnSpc>
              <a:buClr>
                <a:schemeClr val="tx2"/>
              </a:buClr>
              <a:buFont typeface="Wingdings" pitchFamily="2" charset="2"/>
              <a:buNone/>
              <a:defRPr/>
            </a:pPr>
            <a:r>
              <a:rPr kumimoji="1" lang="en-US" altLang="zh-CN" sz="2600" b="1" i="1">
                <a:solidFill>
                  <a:srgbClr val="04440F"/>
                </a:solidFill>
                <a:latin typeface="Times New Roman" pitchFamily="18" charset="0"/>
              </a:rPr>
              <a:t>Q</a:t>
            </a:r>
            <a:r>
              <a:rPr kumimoji="1" lang="en-US" altLang="zh-CN" sz="2600" b="1">
                <a:solidFill>
                  <a:srgbClr val="04440F"/>
                </a:solidFill>
                <a:latin typeface="Times New Roman" pitchFamily="18" charset="0"/>
              </a:rPr>
              <a:t> </a:t>
            </a:r>
            <a:r>
              <a:rPr kumimoji="1" lang="en-US" altLang="zh-CN" sz="2600" b="1">
                <a:solidFill>
                  <a:srgbClr val="04440F"/>
                </a:solidFill>
                <a:latin typeface="Times New Roman" pitchFamily="18" charset="0"/>
                <a:sym typeface="Symbol" pitchFamily="18" charset="2"/>
              </a:rPr>
              <a:t> </a:t>
            </a:r>
            <a:r>
              <a:rPr kumimoji="1" lang="en-US" altLang="zh-CN" sz="2600" b="1" i="1">
                <a:solidFill>
                  <a:srgbClr val="04440F"/>
                </a:solidFill>
                <a:latin typeface="Times New Roman" pitchFamily="18" charset="0"/>
                <a:sym typeface="Symbol" pitchFamily="18" charset="2"/>
              </a:rPr>
              <a:t>t </a:t>
            </a:r>
            <a:r>
              <a:rPr kumimoji="1" lang="en-US" altLang="zh-CN" sz="2600" b="1">
                <a:solidFill>
                  <a:srgbClr val="04440F"/>
                </a:solidFill>
                <a:latin typeface="Times New Roman" pitchFamily="18" charset="0"/>
                <a:sym typeface="Symbol" pitchFamily="18" charset="2"/>
              </a:rPr>
              <a:t>.</a:t>
            </a:r>
            <a:endParaRPr kumimoji="1" lang="en-US" altLang="zh-CN" sz="2600" b="1">
              <a:solidFill>
                <a:srgbClr val="04440F"/>
              </a:solidFill>
              <a:latin typeface="Times New Roman" pitchFamily="18" charset="0"/>
            </a:endParaRPr>
          </a:p>
          <a:p>
            <a:pPr marL="342900" indent="-342900" algn="just" eaLnBrk="1" hangingPunct="1">
              <a:lnSpc>
                <a:spcPts val="3000"/>
              </a:lnSpc>
              <a:buClr>
                <a:schemeClr val="tx2"/>
              </a:buClr>
              <a:buFont typeface="Wingdings" pitchFamily="2" charset="2"/>
              <a:buNone/>
              <a:defRPr/>
            </a:pPr>
            <a:r>
              <a:rPr kumimoji="1" lang="en-US" altLang="zh-CN" sz="2600" b="1">
                <a:solidFill>
                  <a:srgbClr val="04440F"/>
                </a:solidFill>
                <a:latin typeface="Times New Roman" pitchFamily="18" charset="0"/>
              </a:rPr>
              <a:t>WHILE  </a:t>
            </a:r>
            <a:r>
              <a:rPr kumimoji="1" lang="en-US" altLang="zh-CN" sz="2600" b="1" i="1">
                <a:solidFill>
                  <a:srgbClr val="04440F"/>
                </a:solidFill>
                <a:latin typeface="Times New Roman" pitchFamily="18" charset="0"/>
              </a:rPr>
              <a:t>Q </a:t>
            </a:r>
            <a:r>
              <a:rPr kumimoji="1" lang="zh-CN" altLang="en-US" sz="2600" b="1">
                <a:solidFill>
                  <a:srgbClr val="04440F"/>
                </a:solidFill>
                <a:latin typeface="Times New Roman" pitchFamily="18" charset="0"/>
              </a:rPr>
              <a:t>非空  </a:t>
            </a:r>
            <a:r>
              <a:rPr kumimoji="1" lang="en-US" altLang="zh-CN" sz="2600" b="1">
                <a:solidFill>
                  <a:srgbClr val="04440F"/>
                </a:solidFill>
                <a:latin typeface="Times New Roman" pitchFamily="18" charset="0"/>
              </a:rPr>
              <a:t>DO</a:t>
            </a:r>
          </a:p>
          <a:p>
            <a:pPr marL="342900" indent="-342900" algn="just" eaLnBrk="1" hangingPunct="1">
              <a:lnSpc>
                <a:spcPts val="3000"/>
              </a:lnSpc>
              <a:buClr>
                <a:schemeClr val="tx2"/>
              </a:buClr>
              <a:buFont typeface="Wingdings" pitchFamily="2" charset="2"/>
              <a:buNone/>
              <a:defRPr/>
            </a:pPr>
            <a:r>
              <a:rPr kumimoji="1" lang="en-US" altLang="zh-CN" sz="2600" b="1">
                <a:solidFill>
                  <a:srgbClr val="04440F"/>
                </a:solidFill>
                <a:latin typeface="Times New Roman" pitchFamily="18" charset="0"/>
              </a:rPr>
              <a:t>    </a:t>
            </a:r>
            <a:r>
              <a:rPr kumimoji="1" lang="en-US" altLang="zh-CN" sz="2600" b="1">
                <a:solidFill>
                  <a:srgbClr val="FF0000"/>
                </a:solidFill>
                <a:latin typeface="Times New Roman" pitchFamily="18" charset="0"/>
              </a:rPr>
              <a:t>(</a:t>
            </a:r>
            <a:r>
              <a:rPr kumimoji="1" lang="en-US" altLang="zh-CN" sz="2600" b="1">
                <a:solidFill>
                  <a:srgbClr val="04440F"/>
                </a:solidFill>
                <a:latin typeface="Times New Roman" pitchFamily="18" charset="0"/>
              </a:rPr>
              <a:t>  </a:t>
            </a:r>
            <a:r>
              <a:rPr kumimoji="1" lang="en-US" altLang="zh-CN" sz="2600" b="1" i="1">
                <a:solidFill>
                  <a:srgbClr val="04440F"/>
                </a:solidFill>
                <a:latin typeface="Times New Roman" pitchFamily="18" charset="0"/>
              </a:rPr>
              <a:t>p</a:t>
            </a:r>
            <a:r>
              <a:rPr kumimoji="1" lang="en-US" altLang="zh-CN" sz="2600" b="1">
                <a:solidFill>
                  <a:srgbClr val="04440F"/>
                </a:solidFill>
                <a:latin typeface="Times New Roman" pitchFamily="18" charset="0"/>
              </a:rPr>
              <a:t> </a:t>
            </a:r>
            <a:r>
              <a:rPr lang="en-US" altLang="zh-CN" sz="2600" b="1">
                <a:solidFill>
                  <a:srgbClr val="04440F"/>
                </a:solidFill>
                <a:effectLst>
                  <a:outerShdw blurRad="38100" dist="38100" dir="2700000" algn="tl">
                    <a:srgbClr val="C0C0C0"/>
                  </a:outerShdw>
                </a:effectLst>
                <a:latin typeface="Times New Roman" pitchFamily="18" charset="0"/>
                <a:sym typeface="Symbol" pitchFamily="18" charset="2"/>
              </a:rPr>
              <a:t></a:t>
            </a:r>
            <a:r>
              <a:rPr kumimoji="1" lang="en-US" altLang="zh-CN" sz="2600" b="1">
                <a:solidFill>
                  <a:srgbClr val="04440F"/>
                </a:solidFill>
                <a:latin typeface="Times New Roman" pitchFamily="18" charset="0"/>
              </a:rPr>
              <a:t> </a:t>
            </a:r>
            <a:r>
              <a:rPr kumimoji="1" lang="en-US" altLang="zh-CN" sz="2600" b="1" i="1">
                <a:solidFill>
                  <a:srgbClr val="04440F"/>
                </a:solidFill>
                <a:latin typeface="Times New Roman" pitchFamily="18" charset="0"/>
              </a:rPr>
              <a:t>Q</a:t>
            </a:r>
            <a:r>
              <a:rPr kumimoji="1" lang="en-US" altLang="zh-CN" sz="2600" b="1">
                <a:solidFill>
                  <a:srgbClr val="04440F"/>
                </a:solidFill>
                <a:latin typeface="Times New Roman" pitchFamily="18" charset="0"/>
              </a:rPr>
              <a:t>.</a:t>
            </a:r>
          </a:p>
          <a:p>
            <a:pPr marL="342900" indent="-342900" algn="just" eaLnBrk="1" hangingPunct="1">
              <a:lnSpc>
                <a:spcPts val="3000"/>
              </a:lnSpc>
              <a:buClr>
                <a:schemeClr val="tx2"/>
              </a:buClr>
              <a:buFont typeface="Wingdings" pitchFamily="2" charset="2"/>
              <a:buNone/>
              <a:defRPr/>
            </a:pPr>
            <a:r>
              <a:rPr kumimoji="1" lang="en-US" altLang="zh-CN" sz="2600" b="1">
                <a:solidFill>
                  <a:srgbClr val="04440F"/>
                </a:solidFill>
                <a:latin typeface="Times New Roman" pitchFamily="18" charset="0"/>
              </a:rPr>
              <a:t>	   WHILE </a:t>
            </a:r>
            <a:r>
              <a:rPr kumimoji="1" lang="en-US" altLang="zh-CN" sz="2600" b="1" i="1">
                <a:solidFill>
                  <a:srgbClr val="04440F"/>
                </a:solidFill>
                <a:latin typeface="Times New Roman" pitchFamily="18" charset="0"/>
              </a:rPr>
              <a:t>p</a:t>
            </a:r>
            <a:r>
              <a:rPr kumimoji="1" lang="en-US" altLang="zh-CN" sz="2600" b="1">
                <a:solidFill>
                  <a:srgbClr val="04440F"/>
                </a:solidFill>
                <a:latin typeface="Times New Roman" pitchFamily="18" charset="0"/>
              </a:rPr>
              <a:t> </a:t>
            </a:r>
            <a:r>
              <a:rPr kumimoji="1" lang="en-US" altLang="zh-CN" sz="2600" b="1">
                <a:solidFill>
                  <a:srgbClr val="04440F"/>
                </a:solidFill>
                <a:latin typeface="Times New Roman" pitchFamily="18" charset="0"/>
                <a:sym typeface="Symbol" pitchFamily="18" charset="2"/>
              </a:rPr>
              <a:t></a:t>
            </a:r>
            <a:r>
              <a:rPr kumimoji="1" lang="en-US" altLang="zh-CN" sz="2600" b="1">
                <a:solidFill>
                  <a:srgbClr val="04440F"/>
                </a:solidFill>
                <a:latin typeface="Times New Roman" pitchFamily="18" charset="0"/>
              </a:rPr>
              <a:t> </a:t>
            </a:r>
            <a:r>
              <a:rPr kumimoji="1" lang="en-US" altLang="zh-CN" sz="2600" b="1">
                <a:solidFill>
                  <a:srgbClr val="04440F"/>
                </a:solidFill>
                <a:latin typeface="Times New Roman" pitchFamily="18" charset="0"/>
                <a:sym typeface="Symbol" pitchFamily="18" charset="2"/>
              </a:rPr>
              <a:t></a:t>
            </a:r>
            <a:r>
              <a:rPr kumimoji="1" lang="en-US" altLang="zh-CN" sz="2600" b="1">
                <a:solidFill>
                  <a:srgbClr val="04440F"/>
                </a:solidFill>
                <a:latin typeface="Times New Roman" pitchFamily="18" charset="0"/>
              </a:rPr>
              <a:t> DO </a:t>
            </a:r>
          </a:p>
          <a:p>
            <a:pPr marL="342900" indent="-342900" algn="just" eaLnBrk="1" hangingPunct="1">
              <a:lnSpc>
                <a:spcPts val="3000"/>
              </a:lnSpc>
              <a:buClr>
                <a:schemeClr val="tx2"/>
              </a:buClr>
              <a:buFont typeface="Wingdings" pitchFamily="2" charset="2"/>
              <a:buNone/>
              <a:defRPr/>
            </a:pPr>
            <a:r>
              <a:rPr kumimoji="1" lang="en-US" altLang="zh-CN" sz="2600" b="1">
                <a:solidFill>
                  <a:srgbClr val="04440F"/>
                </a:solidFill>
                <a:latin typeface="Times New Roman" pitchFamily="18" charset="0"/>
              </a:rPr>
              <a:t>	       </a:t>
            </a:r>
            <a:r>
              <a:rPr kumimoji="1" lang="en-US" altLang="zh-CN" sz="2600" b="1">
                <a:solidFill>
                  <a:srgbClr val="0000CC"/>
                </a:solidFill>
                <a:latin typeface="Times New Roman" pitchFamily="18" charset="0"/>
              </a:rPr>
              <a:t>( </a:t>
            </a:r>
            <a:r>
              <a:rPr kumimoji="1" lang="en-US" altLang="zh-CN" sz="2600" b="1">
                <a:solidFill>
                  <a:srgbClr val="04440F"/>
                </a:solidFill>
                <a:latin typeface="Times New Roman" pitchFamily="18" charset="0"/>
              </a:rPr>
              <a:t>PRINT </a:t>
            </a:r>
            <a:r>
              <a:rPr kumimoji="1" lang="en-US" altLang="zh-CN" sz="2600" b="1" i="1">
                <a:solidFill>
                  <a:srgbClr val="04440F"/>
                </a:solidFill>
                <a:latin typeface="Times New Roman" pitchFamily="18" charset="0"/>
              </a:rPr>
              <a:t>data</a:t>
            </a:r>
            <a:r>
              <a:rPr kumimoji="1" lang="en-US" altLang="zh-CN" sz="2600" b="1">
                <a:solidFill>
                  <a:srgbClr val="04440F"/>
                </a:solidFill>
                <a:latin typeface="Times New Roman" pitchFamily="18" charset="0"/>
              </a:rPr>
              <a:t>( </a:t>
            </a:r>
            <a:r>
              <a:rPr kumimoji="1" lang="en-US" altLang="zh-CN" sz="2600" b="1" i="1">
                <a:solidFill>
                  <a:srgbClr val="04440F"/>
                </a:solidFill>
                <a:latin typeface="Times New Roman" pitchFamily="18" charset="0"/>
              </a:rPr>
              <a:t>p</a:t>
            </a:r>
            <a:r>
              <a:rPr kumimoji="1" lang="en-US" altLang="zh-CN" sz="2600" b="1">
                <a:solidFill>
                  <a:srgbClr val="04440F"/>
                </a:solidFill>
                <a:latin typeface="Times New Roman" pitchFamily="18" charset="0"/>
              </a:rPr>
              <a:t>).   </a:t>
            </a:r>
          </a:p>
          <a:p>
            <a:pPr marL="342900" indent="-342900" algn="just" eaLnBrk="1" hangingPunct="1">
              <a:lnSpc>
                <a:spcPts val="3000"/>
              </a:lnSpc>
              <a:buClr>
                <a:schemeClr val="tx2"/>
              </a:buClr>
              <a:buFont typeface="Wingdings" pitchFamily="2" charset="2"/>
              <a:buNone/>
              <a:defRPr/>
            </a:pPr>
            <a:r>
              <a:rPr kumimoji="1" lang="en-US" altLang="zh-CN" sz="2600" b="1">
                <a:solidFill>
                  <a:srgbClr val="04440F"/>
                </a:solidFill>
                <a:latin typeface="Times New Roman" pitchFamily="18" charset="0"/>
              </a:rPr>
              <a:t>             </a:t>
            </a:r>
            <a:r>
              <a:rPr kumimoji="1" lang="en-US" altLang="zh-CN" sz="800" b="1">
                <a:solidFill>
                  <a:srgbClr val="04440F"/>
                </a:solidFill>
                <a:latin typeface="Times New Roman" pitchFamily="18" charset="0"/>
              </a:rPr>
              <a:t> </a:t>
            </a:r>
            <a:r>
              <a:rPr kumimoji="1" lang="zh-CN" altLang="en-US" sz="2600" b="1">
                <a:solidFill>
                  <a:srgbClr val="04440F"/>
                </a:solidFill>
                <a:latin typeface="Times New Roman" pitchFamily="18" charset="0"/>
              </a:rPr>
              <a:t>若</a:t>
            </a:r>
            <a:r>
              <a:rPr kumimoji="1" lang="en-US" altLang="zh-CN" sz="2600" b="1" i="1">
                <a:solidFill>
                  <a:srgbClr val="04440F"/>
                </a:solidFill>
                <a:latin typeface="Times New Roman" pitchFamily="18" charset="0"/>
              </a:rPr>
              <a:t>FirstChild</a:t>
            </a:r>
            <a:r>
              <a:rPr kumimoji="1" lang="en-US" altLang="zh-CN" sz="2600" b="1">
                <a:solidFill>
                  <a:srgbClr val="04440F"/>
                </a:solidFill>
                <a:latin typeface="Times New Roman" pitchFamily="18" charset="0"/>
              </a:rPr>
              <a:t>( </a:t>
            </a:r>
            <a:r>
              <a:rPr kumimoji="1" lang="en-US" altLang="zh-CN" sz="2600" b="1" i="1">
                <a:solidFill>
                  <a:srgbClr val="04440F"/>
                </a:solidFill>
                <a:latin typeface="Times New Roman" pitchFamily="18" charset="0"/>
              </a:rPr>
              <a:t>p</a:t>
            </a:r>
            <a:r>
              <a:rPr kumimoji="1" lang="en-US" altLang="zh-CN" sz="2600" b="1">
                <a:solidFill>
                  <a:srgbClr val="04440F"/>
                </a:solidFill>
                <a:latin typeface="Times New Roman" pitchFamily="18" charset="0"/>
              </a:rPr>
              <a:t>)</a:t>
            </a:r>
            <a:r>
              <a:rPr kumimoji="1" lang="en-US" altLang="zh-CN" sz="2600" b="1">
                <a:solidFill>
                  <a:srgbClr val="04440F"/>
                </a:solidFill>
                <a:latin typeface="Times New Roman" pitchFamily="18" charset="0"/>
                <a:sym typeface="Symbol" pitchFamily="18" charset="2"/>
              </a:rPr>
              <a:t></a:t>
            </a:r>
            <a:r>
              <a:rPr kumimoji="1" lang="en-US" altLang="zh-CN" sz="2600" b="1">
                <a:solidFill>
                  <a:srgbClr val="04440F"/>
                </a:solidFill>
                <a:latin typeface="Times New Roman" pitchFamily="18" charset="0"/>
              </a:rPr>
              <a:t> </a:t>
            </a:r>
            <a:r>
              <a:rPr kumimoji="1" lang="zh-CN" altLang="en-US" sz="2600" b="1">
                <a:solidFill>
                  <a:srgbClr val="04440F"/>
                </a:solidFill>
                <a:latin typeface="Times New Roman" pitchFamily="18" charset="0"/>
              </a:rPr>
              <a:t>则 </a:t>
            </a:r>
            <a:r>
              <a:rPr kumimoji="1" lang="en-US" altLang="zh-CN" sz="2600" b="1" i="1">
                <a:solidFill>
                  <a:srgbClr val="04440F"/>
                </a:solidFill>
                <a:latin typeface="Times New Roman" pitchFamily="18" charset="0"/>
              </a:rPr>
              <a:t>Q</a:t>
            </a:r>
            <a:r>
              <a:rPr lang="en-US" altLang="zh-CN" sz="2600" b="1">
                <a:solidFill>
                  <a:srgbClr val="04440F"/>
                </a:solidFill>
                <a:effectLst>
                  <a:outerShdw blurRad="38100" dist="38100" dir="2700000" algn="tl">
                    <a:srgbClr val="C0C0C0"/>
                  </a:outerShdw>
                </a:effectLst>
                <a:latin typeface="Times New Roman" pitchFamily="18" charset="0"/>
                <a:sym typeface="Symbol" pitchFamily="18" charset="2"/>
              </a:rPr>
              <a:t> </a:t>
            </a:r>
            <a:r>
              <a:rPr kumimoji="1" lang="en-US" altLang="zh-CN" sz="2600" b="1" i="1">
                <a:solidFill>
                  <a:srgbClr val="04440F"/>
                </a:solidFill>
                <a:latin typeface="Times New Roman" pitchFamily="18" charset="0"/>
              </a:rPr>
              <a:t>FirstChild(</a:t>
            </a:r>
            <a:r>
              <a:rPr kumimoji="1" lang="en-US" altLang="zh-CN" sz="2600" b="1">
                <a:solidFill>
                  <a:srgbClr val="04440F"/>
                </a:solidFill>
                <a:latin typeface="Times New Roman" pitchFamily="18" charset="0"/>
              </a:rPr>
              <a:t> </a:t>
            </a:r>
            <a:r>
              <a:rPr kumimoji="1" lang="en-US" altLang="zh-CN" sz="2600" b="1" i="1">
                <a:solidFill>
                  <a:srgbClr val="04440F"/>
                </a:solidFill>
                <a:latin typeface="Times New Roman" pitchFamily="18" charset="0"/>
              </a:rPr>
              <a:t>p</a:t>
            </a:r>
            <a:r>
              <a:rPr kumimoji="1" lang="en-US" altLang="zh-CN" sz="2600" b="1">
                <a:solidFill>
                  <a:srgbClr val="04440F"/>
                </a:solidFill>
                <a:latin typeface="Times New Roman" pitchFamily="18" charset="0"/>
              </a:rPr>
              <a:t>).</a:t>
            </a:r>
          </a:p>
          <a:p>
            <a:pPr marL="342900" indent="-342900" algn="just" eaLnBrk="1" hangingPunct="1">
              <a:lnSpc>
                <a:spcPts val="3000"/>
              </a:lnSpc>
              <a:buClr>
                <a:schemeClr val="tx2"/>
              </a:buClr>
              <a:buFont typeface="Wingdings" pitchFamily="2" charset="2"/>
              <a:buNone/>
              <a:defRPr/>
            </a:pPr>
            <a:r>
              <a:rPr kumimoji="1" lang="en-US" altLang="zh-CN" sz="2600" b="1">
                <a:solidFill>
                  <a:srgbClr val="04440F"/>
                </a:solidFill>
                <a:latin typeface="Times New Roman" pitchFamily="18" charset="0"/>
              </a:rPr>
              <a:t>	          </a:t>
            </a:r>
            <a:r>
              <a:rPr kumimoji="1" lang="en-US" altLang="zh-CN" sz="2600" b="1" i="1">
                <a:solidFill>
                  <a:srgbClr val="04440F"/>
                </a:solidFill>
                <a:latin typeface="Times New Roman" pitchFamily="18" charset="0"/>
              </a:rPr>
              <a:t>p </a:t>
            </a:r>
            <a:r>
              <a:rPr kumimoji="1" lang="en-US" altLang="zh-CN" sz="2600" b="1">
                <a:solidFill>
                  <a:srgbClr val="04440F"/>
                </a:solidFill>
                <a:latin typeface="Times New Roman" pitchFamily="18" charset="0"/>
                <a:sym typeface="Symbol" pitchFamily="18" charset="2"/>
              </a:rPr>
              <a:t> </a:t>
            </a:r>
            <a:r>
              <a:rPr kumimoji="1" lang="en-US" altLang="zh-CN" sz="2600" b="1" i="1">
                <a:solidFill>
                  <a:srgbClr val="04440F"/>
                </a:solidFill>
                <a:latin typeface="Times New Roman" pitchFamily="18" charset="0"/>
              </a:rPr>
              <a:t>NextBrother </a:t>
            </a:r>
            <a:r>
              <a:rPr kumimoji="1" lang="en-US" altLang="zh-CN" sz="2600" b="1">
                <a:solidFill>
                  <a:srgbClr val="04440F"/>
                </a:solidFill>
                <a:latin typeface="Times New Roman" pitchFamily="18" charset="0"/>
              </a:rPr>
              <a:t>( </a:t>
            </a:r>
            <a:r>
              <a:rPr kumimoji="1" lang="en-US" altLang="zh-CN" sz="2600" b="1" i="1">
                <a:solidFill>
                  <a:srgbClr val="04440F"/>
                </a:solidFill>
                <a:latin typeface="Times New Roman" pitchFamily="18" charset="0"/>
              </a:rPr>
              <a:t>p</a:t>
            </a:r>
            <a:r>
              <a:rPr kumimoji="1" lang="en-US" altLang="zh-CN" sz="2600" b="1">
                <a:solidFill>
                  <a:srgbClr val="04440F"/>
                </a:solidFill>
                <a:latin typeface="Times New Roman" pitchFamily="18" charset="0"/>
              </a:rPr>
              <a:t>). </a:t>
            </a:r>
            <a:r>
              <a:rPr kumimoji="1" lang="en-US" altLang="zh-CN" sz="2600" b="1">
                <a:solidFill>
                  <a:srgbClr val="0000CC"/>
                </a:solidFill>
                <a:latin typeface="Times New Roman" pitchFamily="18" charset="0"/>
              </a:rPr>
              <a:t>). </a:t>
            </a:r>
            <a:r>
              <a:rPr kumimoji="1" lang="en-US" altLang="zh-CN" sz="2600" b="1">
                <a:solidFill>
                  <a:srgbClr val="FF0000"/>
                </a:solidFill>
                <a:latin typeface="Times New Roman" pitchFamily="18" charset="0"/>
              </a:rPr>
              <a:t>)</a:t>
            </a:r>
          </a:p>
        </p:txBody>
      </p:sp>
      <p:graphicFrame>
        <p:nvGraphicFramePr>
          <p:cNvPr id="7" name="表格 6"/>
          <p:cNvGraphicFramePr>
            <a:graphicFrameLocks noGrp="1"/>
          </p:cNvGraphicFramePr>
          <p:nvPr/>
        </p:nvGraphicFramePr>
        <p:xfrm>
          <a:off x="85911" y="2578281"/>
          <a:ext cx="6095997" cy="662940"/>
        </p:xfrm>
        <a:graphic>
          <a:graphicData uri="http://schemas.openxmlformats.org/drawingml/2006/table">
            <a:tbl>
              <a:tblPr firstRow="1" bandRow="1">
                <a:tableStyleId>{5940675A-B579-460E-94D1-54222C63F5DA}</a:tableStyleId>
              </a:tblPr>
              <a:tblGrid>
                <a:gridCol w="677333"/>
                <a:gridCol w="677333"/>
                <a:gridCol w="677333"/>
                <a:gridCol w="677333"/>
                <a:gridCol w="677333"/>
                <a:gridCol w="677333"/>
                <a:gridCol w="677333"/>
                <a:gridCol w="677333"/>
                <a:gridCol w="677333"/>
              </a:tblGrid>
              <a:tr h="370840">
                <a:tc>
                  <a:txBody>
                    <a:bodyPr/>
                    <a:lstStyle/>
                    <a:p>
                      <a:pPr algn="ctr">
                        <a:lnSpc>
                          <a:spcPts val="4500"/>
                        </a:lnSpc>
                      </a:pPr>
                      <a:r>
                        <a:rPr lang="en-US" altLang="zh-CN" sz="3600" b="1" strike="dblStrike" baseline="0" dirty="0" smtClean="0">
                          <a:latin typeface="Times New Roman" pitchFamily="18" charset="0"/>
                          <a:cs typeface="Times New Roman" pitchFamily="18" charset="0"/>
                        </a:rPr>
                        <a:t>A</a:t>
                      </a:r>
                      <a:endParaRPr lang="zh-CN" altLang="en-US" sz="3600" b="1" strike="dblStrike" baseline="0" dirty="0">
                        <a:latin typeface="Times New Roman" pitchFamily="18" charset="0"/>
                        <a:cs typeface="Times New Roman" pitchFamily="18" charset="0"/>
                      </a:endParaRPr>
                    </a:p>
                  </a:txBody>
                  <a:tcPr>
                    <a:solidFill>
                      <a:srgbClr val="FFFF99"/>
                    </a:solidFill>
                  </a:tcPr>
                </a:tc>
                <a:tc>
                  <a:txBody>
                    <a:bodyPr/>
                    <a:lstStyle/>
                    <a:p>
                      <a:pPr algn="ctr">
                        <a:lnSpc>
                          <a:spcPts val="4500"/>
                        </a:lnSpc>
                      </a:pPr>
                      <a:r>
                        <a:rPr lang="en-US" altLang="zh-CN" sz="3600" b="1" strike="dblStrike" baseline="0" dirty="0" smtClean="0">
                          <a:latin typeface="Times New Roman" pitchFamily="18" charset="0"/>
                          <a:cs typeface="Times New Roman" pitchFamily="18" charset="0"/>
                        </a:rPr>
                        <a:t>B</a:t>
                      </a:r>
                      <a:endParaRPr lang="zh-CN" altLang="en-US" sz="3600" b="1" strike="dblStrike" baseline="0" dirty="0">
                        <a:latin typeface="Times New Roman" pitchFamily="18" charset="0"/>
                        <a:cs typeface="Times New Roman" pitchFamily="18" charset="0"/>
                      </a:endParaRPr>
                    </a:p>
                  </a:txBody>
                  <a:tcPr>
                    <a:solidFill>
                      <a:srgbClr val="FFFF99"/>
                    </a:solidFill>
                  </a:tcPr>
                </a:tc>
                <a:tc>
                  <a:txBody>
                    <a:bodyPr/>
                    <a:lstStyle/>
                    <a:p>
                      <a:pPr algn="ctr">
                        <a:lnSpc>
                          <a:spcPts val="4500"/>
                        </a:lnSpc>
                      </a:pPr>
                      <a:r>
                        <a:rPr lang="en-US" altLang="zh-CN" sz="3600" b="1" strike="dblStrike" baseline="0" dirty="0" smtClean="0">
                          <a:latin typeface="Times New Roman" pitchFamily="18" charset="0"/>
                          <a:cs typeface="Times New Roman" pitchFamily="18" charset="0"/>
                        </a:rPr>
                        <a:t>F</a:t>
                      </a:r>
                      <a:endParaRPr lang="zh-CN" altLang="en-US" sz="3600" b="1" strike="dblStrike" baseline="0" dirty="0">
                        <a:latin typeface="Times New Roman" pitchFamily="18" charset="0"/>
                        <a:cs typeface="Times New Roman" pitchFamily="18" charset="0"/>
                      </a:endParaRPr>
                    </a:p>
                  </a:txBody>
                  <a:tcPr>
                    <a:solidFill>
                      <a:srgbClr val="FFFF99"/>
                    </a:solidFill>
                  </a:tcPr>
                </a:tc>
                <a:tc>
                  <a:txBody>
                    <a:bodyPr/>
                    <a:lstStyle/>
                    <a:p>
                      <a:pPr algn="ctr">
                        <a:lnSpc>
                          <a:spcPts val="4500"/>
                        </a:lnSpc>
                      </a:pPr>
                      <a:r>
                        <a:rPr lang="en-US" altLang="zh-CN" sz="3600" b="1" strike="dblStrike" baseline="0" dirty="0" smtClean="0">
                          <a:latin typeface="Times New Roman" pitchFamily="18" charset="0"/>
                          <a:cs typeface="Times New Roman" pitchFamily="18" charset="0"/>
                        </a:rPr>
                        <a:t>H</a:t>
                      </a:r>
                      <a:endParaRPr lang="zh-CN" altLang="en-US" sz="3600" b="1" strike="dblStrike" baseline="0" dirty="0">
                        <a:latin typeface="Times New Roman" pitchFamily="18" charset="0"/>
                        <a:cs typeface="Times New Roman" pitchFamily="18" charset="0"/>
                      </a:endParaRPr>
                    </a:p>
                  </a:txBody>
                  <a:tcPr>
                    <a:solidFill>
                      <a:srgbClr val="FFFF99"/>
                    </a:solidFill>
                  </a:tcPr>
                </a:tc>
                <a:tc>
                  <a:txBody>
                    <a:bodyPr/>
                    <a:lstStyle/>
                    <a:p>
                      <a:pPr algn="ctr">
                        <a:lnSpc>
                          <a:spcPts val="4500"/>
                        </a:lnSpc>
                      </a:pPr>
                      <a:r>
                        <a:rPr lang="en-US" altLang="zh-CN" sz="3600" b="1" strike="dblStrike" baseline="0" dirty="0" smtClean="0">
                          <a:latin typeface="Times New Roman" pitchFamily="18" charset="0"/>
                          <a:cs typeface="Times New Roman" pitchFamily="18" charset="0"/>
                        </a:rPr>
                        <a:t>J</a:t>
                      </a:r>
                      <a:endParaRPr lang="zh-CN" altLang="en-US" sz="3600" b="1" strike="dblStrike" baseline="0" dirty="0">
                        <a:latin typeface="Times New Roman" pitchFamily="18" charset="0"/>
                        <a:cs typeface="Times New Roman" pitchFamily="18" charset="0"/>
                      </a:endParaRPr>
                    </a:p>
                  </a:txBody>
                  <a:tcPr>
                    <a:solidFill>
                      <a:srgbClr val="FFFF99"/>
                    </a:solidFill>
                  </a:tcPr>
                </a:tc>
                <a:tc>
                  <a:txBody>
                    <a:bodyPr/>
                    <a:lstStyle/>
                    <a:p>
                      <a:pPr algn="ctr">
                        <a:lnSpc>
                          <a:spcPts val="4500"/>
                        </a:lnSpc>
                      </a:pPr>
                      <a:endParaRPr lang="zh-CN" altLang="en-US" sz="3600" b="1" dirty="0">
                        <a:latin typeface="Times New Roman" pitchFamily="18" charset="0"/>
                        <a:cs typeface="Times New Roman" pitchFamily="18" charset="0"/>
                      </a:endParaRPr>
                    </a:p>
                  </a:txBody>
                  <a:tcPr>
                    <a:solidFill>
                      <a:srgbClr val="FFFF99"/>
                    </a:solidFill>
                  </a:tcPr>
                </a:tc>
                <a:tc>
                  <a:txBody>
                    <a:bodyPr/>
                    <a:lstStyle/>
                    <a:p>
                      <a:pPr algn="ctr">
                        <a:lnSpc>
                          <a:spcPts val="4500"/>
                        </a:lnSpc>
                      </a:pPr>
                      <a:endParaRPr lang="zh-CN" altLang="en-US" sz="3600" b="1" dirty="0">
                        <a:latin typeface="Times New Roman" pitchFamily="18" charset="0"/>
                        <a:cs typeface="Times New Roman" pitchFamily="18" charset="0"/>
                      </a:endParaRPr>
                    </a:p>
                  </a:txBody>
                  <a:tcPr>
                    <a:solidFill>
                      <a:srgbClr val="FFFF99"/>
                    </a:solidFill>
                  </a:tcPr>
                </a:tc>
                <a:tc>
                  <a:txBody>
                    <a:bodyPr/>
                    <a:lstStyle/>
                    <a:p>
                      <a:pPr algn="ctr">
                        <a:lnSpc>
                          <a:spcPts val="4500"/>
                        </a:lnSpc>
                      </a:pPr>
                      <a:endParaRPr lang="zh-CN" altLang="en-US" sz="3600" b="1" dirty="0">
                        <a:latin typeface="Times New Roman" pitchFamily="18" charset="0"/>
                        <a:cs typeface="Times New Roman" pitchFamily="18" charset="0"/>
                      </a:endParaRPr>
                    </a:p>
                  </a:txBody>
                  <a:tcPr>
                    <a:solidFill>
                      <a:srgbClr val="FFFF99"/>
                    </a:solidFill>
                  </a:tcPr>
                </a:tc>
                <a:tc>
                  <a:txBody>
                    <a:bodyPr/>
                    <a:lstStyle/>
                    <a:p>
                      <a:pPr algn="ctr">
                        <a:lnSpc>
                          <a:spcPts val="4500"/>
                        </a:lnSpc>
                      </a:pPr>
                      <a:endParaRPr lang="zh-CN" altLang="en-US" sz="3600" b="1"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solidFill>
                      <a:srgbClr val="FFFF99"/>
                    </a:solidFill>
                  </a:tcPr>
                </a:tc>
              </a:tr>
            </a:tbl>
          </a:graphicData>
        </a:graphic>
      </p:graphicFrame>
    </p:spTree>
  </p:cSld>
  <p:clrMapOvr>
    <a:masterClrMapping/>
  </p:clrMapOvr>
  <p:transition>
    <p:strips dir="ru"/>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body" idx="1"/>
          </p:nvPr>
        </p:nvSpPr>
        <p:spPr>
          <a:xfrm>
            <a:off x="395288" y="1628775"/>
            <a:ext cx="8569325" cy="4716463"/>
          </a:xfrm>
        </p:spPr>
        <p:txBody>
          <a:bodyPr/>
          <a:lstStyle/>
          <a:p>
            <a:pPr>
              <a:buFont typeface="Monotype Sorts" pitchFamily="2" charset="2"/>
              <a:buNone/>
            </a:pPr>
            <a:r>
              <a:rPr lang="en-US" altLang="zh-CN" smtClean="0">
                <a:solidFill>
                  <a:srgbClr val="990000"/>
                </a:solidFill>
                <a:ea typeface="宋体" pitchFamily="2" charset="-122"/>
              </a:rPr>
              <a:t>FindFather</a:t>
            </a:r>
            <a:r>
              <a:rPr lang="en-US" altLang="zh-CN" smtClean="0">
                <a:ea typeface="宋体" pitchFamily="2" charset="-122"/>
              </a:rPr>
              <a:t>(t, p</a:t>
            </a:r>
            <a:r>
              <a:rPr lang="en-US" altLang="zh-CN" smtClean="0"/>
              <a:t>. result</a:t>
            </a:r>
            <a:r>
              <a:rPr lang="en-US" altLang="zh-CN" smtClean="0">
                <a:ea typeface="宋体" pitchFamily="2" charset="-122"/>
              </a:rPr>
              <a:t>) </a:t>
            </a:r>
            <a:r>
              <a:rPr lang="en-US" altLang="zh-CN" smtClean="0"/>
              <a:t>/*</a:t>
            </a:r>
            <a:r>
              <a:rPr lang="zh-CN" altLang="en-US" smtClean="0"/>
              <a:t>在以</a:t>
            </a:r>
            <a:r>
              <a:rPr lang="en-US" altLang="zh-CN" i="1" smtClean="0"/>
              <a:t>t</a:t>
            </a:r>
            <a:r>
              <a:rPr lang="zh-CN" altLang="en-US" smtClean="0"/>
              <a:t>为根的树中，搜索</a:t>
            </a:r>
            <a:r>
              <a:rPr lang="en-US" altLang="zh-CN" i="1" smtClean="0"/>
              <a:t>p</a:t>
            </a:r>
            <a:r>
              <a:rPr lang="zh-CN" altLang="en-US" smtClean="0"/>
              <a:t>所指结点的父结点。 *</a:t>
            </a:r>
            <a:r>
              <a:rPr lang="en-US" altLang="zh-CN" smtClean="0"/>
              <a:t>/</a:t>
            </a:r>
            <a:endParaRPr lang="en-US" altLang="zh-CN" smtClean="0">
              <a:ea typeface="宋体" pitchFamily="2" charset="-122"/>
            </a:endParaRPr>
          </a:p>
          <a:p>
            <a:pPr>
              <a:buFont typeface="Monotype Sorts" pitchFamily="2" charset="2"/>
              <a:buNone/>
            </a:pPr>
            <a:r>
              <a:rPr lang="zh-CN" altLang="en-US" smtClean="0">
                <a:solidFill>
                  <a:srgbClr val="990000"/>
                </a:solidFill>
                <a:ea typeface="宋体" pitchFamily="2" charset="-122"/>
              </a:rPr>
              <a:t>算法思想：</a:t>
            </a:r>
          </a:p>
          <a:p>
            <a:pPr>
              <a:lnSpc>
                <a:spcPct val="120000"/>
              </a:lnSpc>
              <a:buClr>
                <a:srgbClr val="099921"/>
              </a:buClr>
              <a:buFont typeface="Wingdings" pitchFamily="2" charset="2"/>
              <a:buChar char="v"/>
            </a:pPr>
            <a:r>
              <a:rPr lang="zh-CN" altLang="en-US" smtClean="0">
                <a:ea typeface="宋体" pitchFamily="2" charset="-122"/>
              </a:rPr>
              <a:t>令</a:t>
            </a:r>
            <a:r>
              <a:rPr lang="en-US" altLang="zh-CN" smtClean="0">
                <a:ea typeface="宋体" pitchFamily="2" charset="-122"/>
              </a:rPr>
              <a:t>q</a:t>
            </a:r>
            <a:r>
              <a:rPr lang="zh-CN" altLang="en-US" smtClean="0">
                <a:ea typeface="宋体" pitchFamily="2" charset="-122"/>
              </a:rPr>
              <a:t>指向</a:t>
            </a:r>
            <a:r>
              <a:rPr lang="en-US" altLang="zh-CN" smtClean="0">
                <a:ea typeface="宋体" pitchFamily="2" charset="-122"/>
              </a:rPr>
              <a:t>t</a:t>
            </a:r>
            <a:r>
              <a:rPr lang="zh-CN" altLang="en-US" smtClean="0">
                <a:ea typeface="宋体" pitchFamily="2" charset="-122"/>
              </a:rPr>
              <a:t>的大儿子结点，若</a:t>
            </a:r>
            <a:r>
              <a:rPr lang="en-US" altLang="zh-CN" smtClean="0">
                <a:ea typeface="宋体" pitchFamily="2" charset="-122"/>
              </a:rPr>
              <a:t>q=p</a:t>
            </a:r>
            <a:r>
              <a:rPr lang="zh-CN" altLang="en-US" smtClean="0">
                <a:ea typeface="宋体" pitchFamily="2" charset="-122"/>
              </a:rPr>
              <a:t>，</a:t>
            </a:r>
            <a:r>
              <a:rPr lang="en-US" altLang="zh-CN" smtClean="0">
                <a:ea typeface="宋体" pitchFamily="2" charset="-122"/>
              </a:rPr>
              <a:t>t</a:t>
            </a:r>
            <a:r>
              <a:rPr lang="zh-CN" altLang="en-US" smtClean="0">
                <a:ea typeface="宋体" pitchFamily="2" charset="-122"/>
              </a:rPr>
              <a:t>就是</a:t>
            </a:r>
            <a:r>
              <a:rPr lang="en-US" altLang="zh-CN" smtClean="0">
                <a:ea typeface="宋体" pitchFamily="2" charset="-122"/>
              </a:rPr>
              <a:t>p</a:t>
            </a:r>
            <a:r>
              <a:rPr lang="zh-CN" altLang="en-US" smtClean="0">
                <a:ea typeface="宋体" pitchFamily="2" charset="-122"/>
              </a:rPr>
              <a:t>的父结点；否则，在以</a:t>
            </a:r>
            <a:r>
              <a:rPr lang="en-US" altLang="zh-CN" smtClean="0">
                <a:ea typeface="宋体" pitchFamily="2" charset="-122"/>
              </a:rPr>
              <a:t>q</a:t>
            </a:r>
            <a:r>
              <a:rPr lang="zh-CN" altLang="en-US" smtClean="0">
                <a:ea typeface="宋体" pitchFamily="2" charset="-122"/>
              </a:rPr>
              <a:t>为根的子树中找</a:t>
            </a:r>
            <a:r>
              <a:rPr lang="en-US" altLang="zh-CN" smtClean="0">
                <a:ea typeface="宋体" pitchFamily="2" charset="-122"/>
              </a:rPr>
              <a:t>p</a:t>
            </a:r>
            <a:r>
              <a:rPr lang="zh-CN" altLang="en-US" smtClean="0">
                <a:ea typeface="宋体" pitchFamily="2" charset="-122"/>
              </a:rPr>
              <a:t>的父结点，即  </a:t>
            </a:r>
            <a:r>
              <a:rPr lang="en-US" altLang="zh-CN" smtClean="0">
                <a:ea typeface="宋体" pitchFamily="2" charset="-122"/>
              </a:rPr>
              <a:t>FindFather(q, p</a:t>
            </a:r>
            <a:r>
              <a:rPr lang="en-US" altLang="zh-CN" smtClean="0"/>
              <a:t>.</a:t>
            </a:r>
            <a:r>
              <a:rPr lang="en-US" altLang="zh-CN" i="1" smtClean="0"/>
              <a:t> </a:t>
            </a:r>
            <a:r>
              <a:rPr lang="en-US" altLang="zh-CN" smtClean="0"/>
              <a:t>result</a:t>
            </a:r>
            <a:r>
              <a:rPr lang="en-US" altLang="zh-CN" smtClean="0">
                <a:ea typeface="宋体" pitchFamily="2" charset="-122"/>
              </a:rPr>
              <a:t>);</a:t>
            </a:r>
          </a:p>
          <a:p>
            <a:pPr>
              <a:lnSpc>
                <a:spcPct val="120000"/>
              </a:lnSpc>
              <a:buClr>
                <a:srgbClr val="099921"/>
              </a:buClr>
              <a:buFont typeface="Wingdings" pitchFamily="2" charset="2"/>
              <a:buChar char="v"/>
            </a:pPr>
            <a:r>
              <a:rPr lang="zh-CN" altLang="en-US" smtClean="0">
                <a:ea typeface="宋体" pitchFamily="2" charset="-122"/>
              </a:rPr>
              <a:t>若未找到，令</a:t>
            </a:r>
            <a:r>
              <a:rPr lang="en-US" altLang="zh-CN" smtClean="0">
                <a:ea typeface="宋体" pitchFamily="2" charset="-122"/>
              </a:rPr>
              <a:t>q</a:t>
            </a:r>
            <a:r>
              <a:rPr lang="zh-CN" altLang="en-US" smtClean="0">
                <a:ea typeface="宋体" pitchFamily="2" charset="-122"/>
              </a:rPr>
              <a:t>指向</a:t>
            </a:r>
            <a:r>
              <a:rPr lang="en-US" altLang="zh-CN" smtClean="0">
                <a:ea typeface="宋体" pitchFamily="2" charset="-122"/>
              </a:rPr>
              <a:t>t</a:t>
            </a:r>
            <a:r>
              <a:rPr lang="zh-CN" altLang="en-US" smtClean="0">
                <a:ea typeface="宋体" pitchFamily="2" charset="-122"/>
              </a:rPr>
              <a:t>的下一个儿子结点，即</a:t>
            </a:r>
            <a:r>
              <a:rPr lang="en-US" altLang="zh-CN" smtClean="0">
                <a:ea typeface="宋体" pitchFamily="2" charset="-122"/>
              </a:rPr>
              <a:t>q</a:t>
            </a:r>
            <a:r>
              <a:rPr lang="zh-CN" altLang="en-US" smtClean="0">
                <a:ea typeface="宋体" pitchFamily="2" charset="-122"/>
              </a:rPr>
              <a:t>的右兄弟结点，重复上述步骤，直至找到</a:t>
            </a:r>
            <a:r>
              <a:rPr lang="en-US" altLang="zh-CN" smtClean="0">
                <a:ea typeface="宋体" pitchFamily="2" charset="-122"/>
              </a:rPr>
              <a:t>p</a:t>
            </a:r>
            <a:r>
              <a:rPr lang="zh-CN" altLang="en-US" smtClean="0">
                <a:ea typeface="宋体" pitchFamily="2" charset="-122"/>
              </a:rPr>
              <a:t>的父结点或找完</a:t>
            </a:r>
            <a:r>
              <a:rPr lang="en-US" altLang="zh-CN" smtClean="0">
                <a:ea typeface="宋体" pitchFamily="2" charset="-122"/>
              </a:rPr>
              <a:t>t</a:t>
            </a:r>
            <a:r>
              <a:rPr lang="zh-CN" altLang="en-US" smtClean="0">
                <a:ea typeface="宋体" pitchFamily="2" charset="-122"/>
              </a:rPr>
              <a:t>的所有儿子结点。</a:t>
            </a:r>
          </a:p>
        </p:txBody>
      </p:sp>
      <p:sp>
        <p:nvSpPr>
          <p:cNvPr id="239619" name="Rectangle 3"/>
          <p:cNvSpPr>
            <a:spLocks noGrp="1" noChangeArrowheads="1"/>
          </p:cNvSpPr>
          <p:nvPr>
            <p:ph type="title"/>
          </p:nvPr>
        </p:nvSpPr>
        <p:spPr>
          <a:xfrm>
            <a:off x="250825" y="296863"/>
            <a:ext cx="4249738" cy="1260475"/>
          </a:xfrm>
          <a:noFill/>
        </p:spPr>
        <p:txBody>
          <a:bodyPr/>
          <a:lstStyle/>
          <a:p>
            <a:pPr algn="l">
              <a:lnSpc>
                <a:spcPct val="120000"/>
              </a:lnSpc>
              <a:spcAft>
                <a:spcPct val="20000"/>
              </a:spcAft>
            </a:pPr>
            <a:r>
              <a:rPr lang="zh-CN" altLang="en-US" b="1" smtClean="0">
                <a:ea typeface="宋体" pitchFamily="2" charset="-122"/>
              </a:rPr>
              <a:t>遍历操作的应用</a:t>
            </a:r>
            <a:r>
              <a:rPr lang="zh-CN" altLang="en-US" smtClean="0">
                <a:ea typeface="宋体" pitchFamily="2" charset="-122"/>
              </a:rPr>
              <a:t> </a:t>
            </a:r>
            <a:br>
              <a:rPr lang="zh-CN" altLang="en-US" smtClean="0">
                <a:ea typeface="宋体" pitchFamily="2" charset="-122"/>
              </a:rPr>
            </a:br>
            <a:r>
              <a:rPr lang="zh-CN" altLang="en-US" sz="3200" b="1" smtClean="0">
                <a:ea typeface="宋体" pitchFamily="2" charset="-122"/>
              </a:rPr>
              <a:t>①  搜索父结点</a:t>
            </a:r>
            <a:r>
              <a:rPr lang="zh-CN" altLang="en-US" sz="3200" smtClean="0">
                <a:ea typeface="宋体" pitchFamily="2" charset="-122"/>
              </a:rPr>
              <a:t> </a:t>
            </a:r>
          </a:p>
        </p:txBody>
      </p:sp>
    </p:spTree>
  </p:cSld>
  <p:clrMapOvr>
    <a:masterClrMapping/>
  </p:clrMapOvr>
  <p:transition>
    <p:strips dir="ru"/>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42875" y="80963"/>
            <a:ext cx="4105275" cy="584200"/>
          </a:xfrm>
          <a:noFill/>
          <a:ln/>
        </p:spPr>
        <p:txBody>
          <a:bodyPr/>
          <a:lstStyle/>
          <a:p>
            <a:pPr algn="l"/>
            <a:r>
              <a:rPr lang="en-US" altLang="zh-CN" sz="3600" dirty="0"/>
              <a:t> </a:t>
            </a:r>
            <a:r>
              <a:rPr lang="en-US" altLang="zh-CN" sz="3600" b="1" dirty="0"/>
              <a:t>①  </a:t>
            </a:r>
            <a:r>
              <a:rPr lang="zh-CN" altLang="en-US" sz="4000" b="1" dirty="0"/>
              <a:t>搜索父结点</a:t>
            </a:r>
            <a:r>
              <a:rPr lang="zh-CN" altLang="en-US" sz="4000" dirty="0"/>
              <a:t> </a:t>
            </a:r>
          </a:p>
        </p:txBody>
      </p:sp>
      <p:sp>
        <p:nvSpPr>
          <p:cNvPr id="3075" name="Rectangle 3"/>
          <p:cNvSpPr>
            <a:spLocks noGrp="1" noChangeArrowheads="1"/>
          </p:cNvSpPr>
          <p:nvPr>
            <p:ph type="body" idx="1"/>
          </p:nvPr>
        </p:nvSpPr>
        <p:spPr>
          <a:xfrm>
            <a:off x="179388" y="657225"/>
            <a:ext cx="8713787" cy="6011863"/>
          </a:xfrm>
        </p:spPr>
        <p:txBody>
          <a:bodyPr/>
          <a:lstStyle/>
          <a:p>
            <a:pPr algn="just">
              <a:lnSpc>
                <a:spcPct val="95000"/>
              </a:lnSpc>
              <a:spcBef>
                <a:spcPct val="15000"/>
              </a:spcBef>
              <a:buFontTx/>
              <a:buNone/>
            </a:pPr>
            <a:r>
              <a:rPr lang="zh-CN" altLang="en-US" sz="2800" b="1" dirty="0">
                <a:latin typeface="Times New Roman" pitchFamily="18" charset="0"/>
              </a:rPr>
              <a:t>算法</a:t>
            </a:r>
            <a:r>
              <a:rPr lang="en-US" altLang="zh-CN" sz="2800" b="1" dirty="0" err="1">
                <a:latin typeface="Times New Roman" pitchFamily="18" charset="0"/>
              </a:rPr>
              <a:t>FindFather</a:t>
            </a:r>
            <a:r>
              <a:rPr lang="en-US" altLang="zh-CN" sz="2800" b="1" dirty="0">
                <a:latin typeface="Times New Roman" pitchFamily="18" charset="0"/>
              </a:rPr>
              <a:t>( </a:t>
            </a:r>
            <a:r>
              <a:rPr lang="en-US" altLang="zh-CN" sz="2800" b="1" i="1" dirty="0">
                <a:latin typeface="Times New Roman" pitchFamily="18" charset="0"/>
              </a:rPr>
              <a:t>t</a:t>
            </a:r>
            <a:r>
              <a:rPr lang="en-US" altLang="zh-CN" sz="2800" b="1" dirty="0">
                <a:latin typeface="Times New Roman" pitchFamily="18" charset="0"/>
              </a:rPr>
              <a:t>, </a:t>
            </a:r>
            <a:r>
              <a:rPr lang="en-US" altLang="zh-CN" sz="2800" b="1" i="1" dirty="0">
                <a:latin typeface="Times New Roman" pitchFamily="18" charset="0"/>
              </a:rPr>
              <a:t>p</a:t>
            </a:r>
            <a:r>
              <a:rPr lang="en-US" altLang="zh-CN" sz="2800" b="1" dirty="0">
                <a:latin typeface="Times New Roman" pitchFamily="18" charset="0"/>
              </a:rPr>
              <a:t>.</a:t>
            </a:r>
            <a:r>
              <a:rPr lang="en-US" altLang="zh-CN" sz="2800" b="1" i="1" dirty="0">
                <a:latin typeface="Times New Roman" pitchFamily="18" charset="0"/>
              </a:rPr>
              <a:t> result </a:t>
            </a:r>
            <a:r>
              <a:rPr lang="en-US" altLang="zh-CN" sz="2800" b="1" dirty="0">
                <a:latin typeface="Times New Roman" pitchFamily="18" charset="0"/>
              </a:rPr>
              <a:t>)</a:t>
            </a:r>
          </a:p>
          <a:p>
            <a:pPr algn="just">
              <a:lnSpc>
                <a:spcPct val="95000"/>
              </a:lnSpc>
              <a:spcBef>
                <a:spcPct val="15000"/>
              </a:spcBef>
              <a:buFontTx/>
              <a:buNone/>
            </a:pPr>
            <a:r>
              <a:rPr lang="en-US" altLang="zh-CN" sz="2800" b="1" dirty="0">
                <a:latin typeface="Times New Roman" pitchFamily="18" charset="0"/>
              </a:rPr>
              <a:t>FF1[ </a:t>
            </a:r>
            <a:r>
              <a:rPr lang="en-US" altLang="zh-CN" sz="2800" b="1" i="1" dirty="0">
                <a:latin typeface="Times New Roman" pitchFamily="18" charset="0"/>
              </a:rPr>
              <a:t>t</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zh-CN" altLang="en-US" sz="2800" b="1" dirty="0">
                <a:latin typeface="Times New Roman" pitchFamily="18" charset="0"/>
              </a:rPr>
              <a:t>或  </a:t>
            </a:r>
            <a:r>
              <a:rPr lang="en-US" altLang="zh-CN" sz="2800" b="1" i="1" dirty="0">
                <a:latin typeface="Times New Roman" pitchFamily="18" charset="0"/>
              </a:rPr>
              <a:t>p</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endParaRPr lang="en-US" altLang="zh-CN" sz="2800" b="1" i="1" dirty="0">
              <a:latin typeface="Times New Roman" pitchFamily="18" charset="0"/>
            </a:endParaRPr>
          </a:p>
          <a:p>
            <a:pPr algn="just">
              <a:lnSpc>
                <a:spcPct val="95000"/>
              </a:lnSpc>
              <a:spcBef>
                <a:spcPct val="15000"/>
              </a:spcBef>
              <a:buFontTx/>
              <a:buNone/>
            </a:pPr>
            <a:r>
              <a:rPr lang="en-US" altLang="zh-CN" sz="2800" b="1" dirty="0">
                <a:solidFill>
                  <a:schemeClr val="tx2"/>
                </a:solidFill>
                <a:latin typeface="Times New Roman" pitchFamily="18" charset="0"/>
              </a:rPr>
              <a:t>     IF </a:t>
            </a:r>
            <a:r>
              <a:rPr lang="en-US" altLang="zh-CN" sz="2800" b="1" i="1" dirty="0">
                <a:solidFill>
                  <a:schemeClr val="tx2"/>
                </a:solidFill>
                <a:latin typeface="Times New Roman" pitchFamily="18" charset="0"/>
              </a:rPr>
              <a:t>t</a:t>
            </a:r>
            <a:r>
              <a:rPr lang="en-US" altLang="zh-CN" sz="2800" b="1" dirty="0">
                <a:solidFill>
                  <a:schemeClr val="tx2"/>
                </a:solidFill>
                <a:latin typeface="Times New Roman" pitchFamily="18" charset="0"/>
              </a:rPr>
              <a:t> </a:t>
            </a:r>
            <a:r>
              <a:rPr lang="en-US" altLang="zh-CN" sz="2800" b="1" dirty="0">
                <a:solidFill>
                  <a:schemeClr val="tx2"/>
                </a:solidFill>
                <a:latin typeface="Times New Roman" pitchFamily="18" charset="0"/>
                <a:sym typeface="Symbol" pitchFamily="18" charset="2"/>
              </a:rPr>
              <a:t></a:t>
            </a:r>
            <a:r>
              <a:rPr lang="en-US" altLang="zh-CN" sz="2800" b="1" dirty="0">
                <a:solidFill>
                  <a:schemeClr val="tx2"/>
                </a:solidFill>
                <a:latin typeface="Times New Roman" pitchFamily="18" charset="0"/>
              </a:rPr>
              <a:t> </a:t>
            </a:r>
            <a:r>
              <a:rPr lang="en-US" altLang="zh-CN" sz="2800" b="1" dirty="0">
                <a:solidFill>
                  <a:schemeClr val="tx2"/>
                </a:solidFill>
                <a:latin typeface="Times New Roman" pitchFamily="18" charset="0"/>
                <a:sym typeface="Symbol" pitchFamily="18" charset="2"/>
              </a:rPr>
              <a:t></a:t>
            </a:r>
            <a:r>
              <a:rPr lang="en-US" altLang="zh-CN" sz="2800" b="1" dirty="0">
                <a:solidFill>
                  <a:schemeClr val="tx2"/>
                </a:solidFill>
                <a:latin typeface="Times New Roman" pitchFamily="18" charset="0"/>
              </a:rPr>
              <a:t> OR  </a:t>
            </a:r>
            <a:r>
              <a:rPr lang="en-US" altLang="zh-CN" sz="2800" b="1" i="1" dirty="0">
                <a:solidFill>
                  <a:schemeClr val="tx2"/>
                </a:solidFill>
                <a:latin typeface="Times New Roman" pitchFamily="18" charset="0"/>
              </a:rPr>
              <a:t>p</a:t>
            </a:r>
            <a:r>
              <a:rPr lang="en-US" altLang="zh-CN" sz="2800" b="1" dirty="0">
                <a:solidFill>
                  <a:schemeClr val="tx2"/>
                </a:solidFill>
                <a:latin typeface="Times New Roman" pitchFamily="18" charset="0"/>
              </a:rPr>
              <a:t> </a:t>
            </a:r>
            <a:r>
              <a:rPr lang="en-US" altLang="zh-CN" sz="2800" b="1" dirty="0">
                <a:solidFill>
                  <a:schemeClr val="tx2"/>
                </a:solidFill>
                <a:latin typeface="Times New Roman" pitchFamily="18" charset="0"/>
                <a:sym typeface="Symbol" pitchFamily="18" charset="2"/>
              </a:rPr>
              <a:t></a:t>
            </a:r>
            <a:r>
              <a:rPr lang="en-US" altLang="zh-CN" sz="2800" b="1" dirty="0">
                <a:solidFill>
                  <a:schemeClr val="tx2"/>
                </a:solidFill>
                <a:latin typeface="Times New Roman" pitchFamily="18" charset="0"/>
              </a:rPr>
              <a:t> </a:t>
            </a:r>
            <a:r>
              <a:rPr lang="en-US" altLang="zh-CN" sz="2800" b="1" dirty="0">
                <a:solidFill>
                  <a:schemeClr val="tx2"/>
                </a:solidFill>
                <a:latin typeface="Times New Roman" pitchFamily="18" charset="0"/>
                <a:sym typeface="Symbol" pitchFamily="18" charset="2"/>
              </a:rPr>
              <a:t></a:t>
            </a:r>
            <a:r>
              <a:rPr lang="en-US" altLang="zh-CN" sz="2800" b="1" dirty="0">
                <a:latin typeface="Times New Roman" pitchFamily="18" charset="0"/>
              </a:rPr>
              <a:t> </a:t>
            </a:r>
            <a:r>
              <a:rPr lang="en-US" altLang="zh-CN" sz="2800" b="1" dirty="0">
                <a:solidFill>
                  <a:schemeClr val="tx2"/>
                </a:solidFill>
                <a:latin typeface="Times New Roman" pitchFamily="18" charset="0"/>
              </a:rPr>
              <a:t>THEN ( </a:t>
            </a:r>
            <a:r>
              <a:rPr lang="en-US" altLang="zh-CN" sz="2800" b="1" i="1" dirty="0">
                <a:solidFill>
                  <a:schemeClr val="tx2"/>
                </a:solidFill>
                <a:latin typeface="Times New Roman" pitchFamily="18" charset="0"/>
              </a:rPr>
              <a:t>result</a:t>
            </a:r>
            <a:r>
              <a:rPr lang="en-US" altLang="zh-CN" sz="2800" b="1" dirty="0">
                <a:solidFill>
                  <a:schemeClr val="tx2"/>
                </a:solidFill>
                <a:latin typeface="Times New Roman" pitchFamily="18" charset="0"/>
              </a:rPr>
              <a:t> </a:t>
            </a:r>
            <a:r>
              <a:rPr lang="en-US" altLang="zh-CN" sz="2800" b="1" dirty="0">
                <a:solidFill>
                  <a:schemeClr val="tx2"/>
                </a:solidFill>
                <a:latin typeface="Times New Roman" pitchFamily="18" charset="0"/>
                <a:sym typeface="Symbol" pitchFamily="18" charset="2"/>
              </a:rPr>
              <a:t></a:t>
            </a:r>
            <a:r>
              <a:rPr lang="en-US" altLang="zh-CN" sz="2800" b="1" dirty="0">
                <a:solidFill>
                  <a:schemeClr val="tx2"/>
                </a:solidFill>
                <a:latin typeface="Times New Roman" pitchFamily="18" charset="0"/>
              </a:rPr>
              <a:t> </a:t>
            </a:r>
            <a:r>
              <a:rPr lang="en-US" altLang="zh-CN" sz="2800" b="1" dirty="0">
                <a:solidFill>
                  <a:schemeClr val="tx2"/>
                </a:solidFill>
                <a:latin typeface="Times New Roman" pitchFamily="18" charset="0"/>
                <a:sym typeface="Symbol" pitchFamily="18" charset="2"/>
              </a:rPr>
              <a:t>.</a:t>
            </a:r>
            <a:r>
              <a:rPr lang="en-US" altLang="zh-CN" sz="2800" b="1" dirty="0">
                <a:solidFill>
                  <a:schemeClr val="tx2"/>
                </a:solidFill>
                <a:latin typeface="Times New Roman" pitchFamily="18" charset="0"/>
              </a:rPr>
              <a:t>  RETURN. ) </a:t>
            </a:r>
            <a:endParaRPr lang="en-US" altLang="zh-CN" sz="2800" b="1" i="1" dirty="0">
              <a:latin typeface="Times New Roman" pitchFamily="18" charset="0"/>
            </a:endParaRPr>
          </a:p>
          <a:p>
            <a:pPr algn="just">
              <a:lnSpc>
                <a:spcPct val="95000"/>
              </a:lnSpc>
              <a:spcBef>
                <a:spcPct val="15000"/>
              </a:spcBef>
              <a:buFontTx/>
              <a:buNone/>
            </a:pPr>
            <a:r>
              <a:rPr lang="en-US" altLang="zh-CN" sz="2800" b="1" dirty="0">
                <a:latin typeface="Times New Roman" pitchFamily="18" charset="0"/>
              </a:rPr>
              <a:t>FF2[ </a:t>
            </a:r>
            <a:r>
              <a:rPr lang="zh-CN" altLang="en-US" sz="2800" b="1" dirty="0">
                <a:latin typeface="Times New Roman" pitchFamily="18" charset="0"/>
              </a:rPr>
              <a:t>从</a:t>
            </a:r>
            <a:r>
              <a:rPr lang="en-US" altLang="zh-CN" sz="2800" b="1" i="1" dirty="0">
                <a:latin typeface="Times New Roman" pitchFamily="18" charset="0"/>
              </a:rPr>
              <a:t>t </a:t>
            </a:r>
            <a:r>
              <a:rPr lang="zh-CN" altLang="en-US" sz="2800" b="1" dirty="0">
                <a:latin typeface="Times New Roman" pitchFamily="18" charset="0"/>
              </a:rPr>
              <a:t>的第一棵子树开始搜索</a:t>
            </a:r>
            <a:r>
              <a:rPr lang="en-US" altLang="zh-CN" sz="2800" b="1" i="1" dirty="0">
                <a:latin typeface="Times New Roman" pitchFamily="18" charset="0"/>
              </a:rPr>
              <a:t>p </a:t>
            </a:r>
            <a:r>
              <a:rPr lang="en-US" altLang="zh-CN" sz="2800" b="1" dirty="0">
                <a:latin typeface="Times New Roman" pitchFamily="18" charset="0"/>
              </a:rPr>
              <a:t>]</a:t>
            </a:r>
          </a:p>
          <a:p>
            <a:pPr algn="just">
              <a:lnSpc>
                <a:spcPct val="95000"/>
              </a:lnSpc>
              <a:spcBef>
                <a:spcPct val="15000"/>
              </a:spcBef>
              <a:buFontTx/>
              <a:buNone/>
            </a:pPr>
            <a:r>
              <a:rPr lang="en-US" altLang="zh-CN" sz="2800" b="1" i="1" dirty="0">
                <a:latin typeface="Times New Roman" pitchFamily="18" charset="0"/>
              </a:rPr>
              <a:t>     </a:t>
            </a:r>
            <a:r>
              <a:rPr lang="en-US" altLang="zh-CN" sz="2800" b="1" i="1" dirty="0" err="1">
                <a:latin typeface="Times New Roman" pitchFamily="18" charset="0"/>
              </a:rPr>
              <a:t>q</a:t>
            </a:r>
            <a:r>
              <a:rPr lang="en-US" altLang="zh-CN" sz="2800" b="1" dirty="0" err="1">
                <a:latin typeface="Times New Roman" pitchFamily="18" charset="0"/>
                <a:sym typeface="Symbol" pitchFamily="18" charset="2"/>
              </a:rPr>
              <a:t></a:t>
            </a:r>
            <a:r>
              <a:rPr lang="en-US" altLang="zh-CN" sz="2800" b="1" i="1" dirty="0" err="1">
                <a:latin typeface="Times New Roman" pitchFamily="18" charset="0"/>
              </a:rPr>
              <a:t>FirstChild</a:t>
            </a:r>
            <a:r>
              <a:rPr lang="en-US" altLang="zh-CN" sz="2800" b="1" dirty="0">
                <a:latin typeface="Times New Roman" pitchFamily="18" charset="0"/>
              </a:rPr>
              <a:t> (</a:t>
            </a:r>
            <a:r>
              <a:rPr lang="en-US" altLang="zh-CN" sz="2800" b="1" i="1" dirty="0">
                <a:latin typeface="Times New Roman" pitchFamily="18" charset="0"/>
              </a:rPr>
              <a:t>t</a:t>
            </a:r>
            <a:r>
              <a:rPr lang="en-US" altLang="zh-CN" sz="2800" b="1" dirty="0">
                <a:latin typeface="Times New Roman" pitchFamily="18" charset="0"/>
              </a:rPr>
              <a:t>).</a:t>
            </a:r>
          </a:p>
          <a:p>
            <a:pPr algn="just">
              <a:lnSpc>
                <a:spcPct val="95000"/>
              </a:lnSpc>
              <a:spcBef>
                <a:spcPct val="15000"/>
              </a:spcBef>
              <a:buFontTx/>
              <a:buNone/>
            </a:pPr>
            <a:r>
              <a:rPr lang="en-US" altLang="zh-CN" sz="2800" b="1" dirty="0">
                <a:latin typeface="Times New Roman" pitchFamily="18" charset="0"/>
              </a:rPr>
              <a:t>WHILE </a:t>
            </a:r>
            <a:r>
              <a:rPr lang="en-US" altLang="zh-CN" sz="2800" b="1" i="1" dirty="0">
                <a:latin typeface="Times New Roman" pitchFamily="18" charset="0"/>
              </a:rPr>
              <a:t>q</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AND </a:t>
            </a:r>
            <a:r>
              <a:rPr lang="en-US" altLang="zh-CN" sz="2800" b="1" i="1" dirty="0">
                <a:latin typeface="Times New Roman" pitchFamily="18" charset="0"/>
              </a:rPr>
              <a:t>q</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p</a:t>
            </a:r>
            <a:r>
              <a:rPr lang="en-US" altLang="zh-CN" sz="2800" b="1" dirty="0">
                <a:latin typeface="Times New Roman" pitchFamily="18" charset="0"/>
              </a:rPr>
              <a:t> DO</a:t>
            </a:r>
          </a:p>
          <a:p>
            <a:pPr algn="just">
              <a:lnSpc>
                <a:spcPct val="95000"/>
              </a:lnSpc>
              <a:spcBef>
                <a:spcPct val="15000"/>
              </a:spcBef>
              <a:buFontTx/>
              <a:buNone/>
            </a:pPr>
            <a:r>
              <a:rPr lang="en-US" altLang="zh-CN" sz="2800" b="1" dirty="0">
                <a:latin typeface="Times New Roman" pitchFamily="18" charset="0"/>
              </a:rPr>
              <a:t>    ( </a:t>
            </a:r>
            <a:r>
              <a:rPr lang="en-US" altLang="zh-CN" sz="2800" b="1" dirty="0" err="1">
                <a:latin typeface="Times New Roman" pitchFamily="18" charset="0"/>
              </a:rPr>
              <a:t>FindFather</a:t>
            </a:r>
            <a:r>
              <a:rPr lang="en-US" altLang="zh-CN" sz="2800" b="1" dirty="0">
                <a:latin typeface="Times New Roman" pitchFamily="18" charset="0"/>
              </a:rPr>
              <a:t>( </a:t>
            </a:r>
            <a:r>
              <a:rPr lang="en-US" altLang="zh-CN" sz="2800" b="1" i="1" dirty="0">
                <a:latin typeface="Times New Roman" pitchFamily="18" charset="0"/>
              </a:rPr>
              <a:t>q</a:t>
            </a:r>
            <a:r>
              <a:rPr lang="en-US" altLang="zh-CN" sz="2800" b="1" dirty="0">
                <a:latin typeface="Times New Roman" pitchFamily="18" charset="0"/>
              </a:rPr>
              <a:t> , </a:t>
            </a:r>
            <a:r>
              <a:rPr lang="en-US" altLang="zh-CN" sz="2800" b="1" i="1" dirty="0">
                <a:latin typeface="Times New Roman" pitchFamily="18" charset="0"/>
              </a:rPr>
              <a:t>p</a:t>
            </a:r>
            <a:r>
              <a:rPr lang="en-US" altLang="zh-CN" sz="2800" b="1" dirty="0">
                <a:latin typeface="Times New Roman" pitchFamily="18" charset="0"/>
              </a:rPr>
              <a:t>. </a:t>
            </a:r>
            <a:r>
              <a:rPr lang="en-US" altLang="zh-CN" sz="2800" b="1" i="1" dirty="0">
                <a:latin typeface="Times New Roman" pitchFamily="18" charset="0"/>
              </a:rPr>
              <a:t>result </a:t>
            </a:r>
            <a:r>
              <a:rPr lang="en-US" altLang="zh-CN" sz="2800" b="1" dirty="0">
                <a:latin typeface="Times New Roman" pitchFamily="18" charset="0"/>
              </a:rPr>
              <a:t>)</a:t>
            </a:r>
          </a:p>
          <a:p>
            <a:pPr algn="just">
              <a:lnSpc>
                <a:spcPct val="95000"/>
              </a:lnSpc>
              <a:spcBef>
                <a:spcPct val="15000"/>
              </a:spcBef>
              <a:buFontTx/>
              <a:buNone/>
            </a:pPr>
            <a:r>
              <a:rPr lang="en-US" altLang="zh-CN" sz="2800" b="1" dirty="0">
                <a:latin typeface="Times New Roman" pitchFamily="18" charset="0"/>
              </a:rPr>
              <a:t>	   IF  </a:t>
            </a:r>
            <a:r>
              <a:rPr lang="en-US" altLang="zh-CN" sz="2800" b="1" i="1" dirty="0">
                <a:latin typeface="Times New Roman" pitchFamily="18" charset="0"/>
              </a:rPr>
              <a:t>result</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THEN  </a:t>
            </a:r>
            <a:r>
              <a:rPr lang="en-US" altLang="zh-CN" sz="2800" b="1" i="1" dirty="0">
                <a:latin typeface="Times New Roman" pitchFamily="18" charset="0"/>
              </a:rPr>
              <a:t>q</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err="1">
                <a:latin typeface="Times New Roman" pitchFamily="18" charset="0"/>
              </a:rPr>
              <a:t>NextBrother</a:t>
            </a:r>
            <a:r>
              <a:rPr lang="en-US" altLang="zh-CN" sz="2800" b="1" dirty="0">
                <a:latin typeface="Times New Roman" pitchFamily="18" charset="0"/>
              </a:rPr>
              <a:t>( </a:t>
            </a:r>
            <a:r>
              <a:rPr lang="en-US" altLang="zh-CN" sz="2800" b="1" i="1" dirty="0">
                <a:latin typeface="Times New Roman" pitchFamily="18" charset="0"/>
              </a:rPr>
              <a:t>q</a:t>
            </a:r>
            <a:r>
              <a:rPr lang="en-US" altLang="zh-CN" sz="2800" b="1" dirty="0">
                <a:latin typeface="Times New Roman" pitchFamily="18" charset="0"/>
              </a:rPr>
              <a:t> ).</a:t>
            </a:r>
          </a:p>
          <a:p>
            <a:pPr algn="just">
              <a:lnSpc>
                <a:spcPct val="95000"/>
              </a:lnSpc>
              <a:spcBef>
                <a:spcPct val="15000"/>
              </a:spcBef>
              <a:buFontTx/>
              <a:buNone/>
            </a:pPr>
            <a:r>
              <a:rPr lang="en-US" altLang="zh-CN" sz="2800" b="1" dirty="0">
                <a:latin typeface="Times New Roman" pitchFamily="18" charset="0"/>
              </a:rPr>
              <a:t>       ELSE  RETURN. )</a:t>
            </a:r>
          </a:p>
          <a:p>
            <a:pPr algn="just">
              <a:lnSpc>
                <a:spcPct val="95000"/>
              </a:lnSpc>
              <a:spcBef>
                <a:spcPct val="15000"/>
              </a:spcBef>
              <a:buFontTx/>
              <a:buNone/>
            </a:pPr>
            <a:r>
              <a:rPr lang="en-US" altLang="zh-CN" sz="2800" b="1" dirty="0">
                <a:latin typeface="Times New Roman" pitchFamily="18" charset="0"/>
              </a:rPr>
              <a:t>FF3[</a:t>
            </a:r>
            <a:r>
              <a:rPr lang="zh-CN" altLang="en-US" sz="2800" b="1" dirty="0">
                <a:latin typeface="Times New Roman" pitchFamily="18" charset="0"/>
              </a:rPr>
              <a:t>递归出口：若</a:t>
            </a:r>
            <a:r>
              <a:rPr lang="en-US" altLang="zh-CN" sz="2800" b="1" i="1" dirty="0">
                <a:latin typeface="Times New Roman" pitchFamily="18" charset="0"/>
              </a:rPr>
              <a:t>p</a:t>
            </a:r>
            <a:r>
              <a:rPr lang="zh-CN" altLang="en-US" sz="2800" b="1" dirty="0">
                <a:latin typeface="Times New Roman" pitchFamily="18" charset="0"/>
              </a:rPr>
              <a:t>是</a:t>
            </a:r>
            <a:r>
              <a:rPr lang="en-US" altLang="zh-CN" sz="2800" b="1" i="1" dirty="0">
                <a:latin typeface="Times New Roman" pitchFamily="18" charset="0"/>
              </a:rPr>
              <a:t>t</a:t>
            </a:r>
            <a:r>
              <a:rPr lang="zh-CN" altLang="en-US" sz="2800" b="1" dirty="0">
                <a:latin typeface="Times New Roman" pitchFamily="18" charset="0"/>
              </a:rPr>
              <a:t>的一个子结点，令 </a:t>
            </a:r>
            <a:r>
              <a:rPr lang="en-US" altLang="zh-CN" sz="2800" b="1" i="1" dirty="0">
                <a:latin typeface="Times New Roman" pitchFamily="18" charset="0"/>
              </a:rPr>
              <a:t>result</a:t>
            </a:r>
            <a:r>
              <a:rPr lang="en-US" altLang="zh-CN" sz="2800" b="1" dirty="0">
                <a:latin typeface="Times New Roman" pitchFamily="18" charset="0"/>
              </a:rPr>
              <a:t> </a:t>
            </a:r>
            <a:r>
              <a:rPr lang="zh-CN" altLang="en-US" sz="2800" b="1" dirty="0">
                <a:latin typeface="Times New Roman" pitchFamily="18" charset="0"/>
              </a:rPr>
              <a:t>指向</a:t>
            </a:r>
            <a:r>
              <a:rPr lang="en-US" altLang="zh-CN" sz="2800" b="1" i="1" dirty="0">
                <a:latin typeface="Times New Roman" pitchFamily="18" charset="0"/>
              </a:rPr>
              <a:t>t</a:t>
            </a:r>
            <a:r>
              <a:rPr lang="en-US" altLang="zh-CN" sz="2800" b="1" dirty="0">
                <a:latin typeface="Times New Roman" pitchFamily="18" charset="0"/>
              </a:rPr>
              <a:t>] </a:t>
            </a:r>
          </a:p>
          <a:p>
            <a:pPr algn="just">
              <a:lnSpc>
                <a:spcPct val="95000"/>
              </a:lnSpc>
              <a:spcBef>
                <a:spcPct val="15000"/>
              </a:spcBef>
              <a:buFontTx/>
              <a:buNone/>
            </a:pPr>
            <a:r>
              <a:rPr lang="en-US" altLang="zh-CN" sz="2800" b="1" dirty="0">
                <a:latin typeface="Times New Roman" pitchFamily="18" charset="0"/>
              </a:rPr>
              <a:t>       IF </a:t>
            </a:r>
            <a:r>
              <a:rPr lang="en-US" altLang="zh-CN" sz="2800" b="1" i="1" dirty="0">
                <a:latin typeface="Times New Roman" pitchFamily="18" charset="0"/>
              </a:rPr>
              <a:t>q</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p</a:t>
            </a:r>
            <a:r>
              <a:rPr lang="en-US" altLang="zh-CN" sz="2800" b="1" dirty="0">
                <a:latin typeface="Times New Roman" pitchFamily="18" charset="0"/>
              </a:rPr>
              <a:t> THEN </a:t>
            </a:r>
            <a:r>
              <a:rPr lang="en-US" altLang="zh-CN" sz="2800" b="1" i="1" dirty="0">
                <a:latin typeface="Times New Roman" pitchFamily="18" charset="0"/>
              </a:rPr>
              <a:t>result</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i="1" dirty="0">
                <a:latin typeface="Times New Roman" pitchFamily="18" charset="0"/>
              </a:rPr>
              <a:t>t </a:t>
            </a:r>
            <a:r>
              <a:rPr lang="en-US" altLang="zh-CN" sz="2800" b="1" dirty="0">
                <a:latin typeface="Times New Roman" pitchFamily="18" charset="0"/>
              </a:rPr>
              <a:t>. </a:t>
            </a:r>
          </a:p>
          <a:p>
            <a:pPr algn="just">
              <a:lnSpc>
                <a:spcPct val="95000"/>
              </a:lnSpc>
              <a:spcBef>
                <a:spcPct val="15000"/>
              </a:spcBef>
              <a:buFontTx/>
              <a:buNone/>
            </a:pPr>
            <a:r>
              <a:rPr lang="en-US" altLang="zh-CN" sz="2800" b="1" dirty="0">
                <a:latin typeface="Times New Roman" pitchFamily="18" charset="0"/>
              </a:rPr>
              <a:t>       ELSE </a:t>
            </a:r>
            <a:r>
              <a:rPr lang="en-US" altLang="zh-CN" sz="2800" b="1" i="1" dirty="0">
                <a:latin typeface="Times New Roman" pitchFamily="18" charset="0"/>
              </a:rPr>
              <a:t>result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 ▐</a:t>
            </a:r>
          </a:p>
        </p:txBody>
      </p:sp>
    </p:spTree>
  </p:cSld>
  <p:clrMapOvr>
    <a:masterClrMapping/>
  </p:clrMapOvr>
  <p:transition>
    <p:strips dir="ru"/>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4500562" y="142852"/>
            <a:ext cx="3922712" cy="1846263"/>
            <a:chOff x="3615" y="1746"/>
            <a:chExt cx="1973" cy="1027"/>
          </a:xfrm>
        </p:grpSpPr>
        <p:sp>
          <p:nvSpPr>
            <p:cNvPr id="240645" name="Rectangle 5"/>
            <p:cNvSpPr>
              <a:spLocks noChangeArrowheads="1"/>
            </p:cNvSpPr>
            <p:nvPr/>
          </p:nvSpPr>
          <p:spPr bwMode="auto">
            <a:xfrm>
              <a:off x="3629" y="1752"/>
              <a:ext cx="161" cy="188"/>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endParaRPr lang="zh-CN" altLang="zh-CN" sz="2800" b="1">
                <a:latin typeface="Times New Roman" pitchFamily="18" charset="0"/>
              </a:endParaRPr>
            </a:p>
          </p:txBody>
        </p:sp>
        <p:sp>
          <p:nvSpPr>
            <p:cNvPr id="240646" name="Rectangle 6"/>
            <p:cNvSpPr>
              <a:spLocks noChangeArrowheads="1"/>
            </p:cNvSpPr>
            <p:nvPr/>
          </p:nvSpPr>
          <p:spPr bwMode="auto">
            <a:xfrm>
              <a:off x="3791" y="1752"/>
              <a:ext cx="161" cy="189"/>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dirty="0">
                  <a:solidFill>
                    <a:srgbClr val="FF0000"/>
                  </a:solidFill>
                  <a:latin typeface="Times New Roman" pitchFamily="18" charset="0"/>
                </a:rPr>
                <a:t>A</a:t>
              </a:r>
              <a:endParaRPr lang="en-US" altLang="zh-CN" sz="2400" b="1" dirty="0">
                <a:solidFill>
                  <a:srgbClr val="FF0000"/>
                </a:solidFill>
                <a:latin typeface="Times New Roman" pitchFamily="18" charset="0"/>
              </a:endParaRPr>
            </a:p>
          </p:txBody>
        </p:sp>
        <p:sp>
          <p:nvSpPr>
            <p:cNvPr id="240647" name="Rectangle 7"/>
            <p:cNvSpPr>
              <a:spLocks noChangeArrowheads="1"/>
            </p:cNvSpPr>
            <p:nvPr/>
          </p:nvSpPr>
          <p:spPr bwMode="auto">
            <a:xfrm>
              <a:off x="3952" y="1746"/>
              <a:ext cx="161" cy="189"/>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sp>
          <p:nvSpPr>
            <p:cNvPr id="240648" name="Line 8"/>
            <p:cNvSpPr>
              <a:spLocks noChangeShapeType="1"/>
            </p:cNvSpPr>
            <p:nvPr/>
          </p:nvSpPr>
          <p:spPr bwMode="auto">
            <a:xfrm>
              <a:off x="3712" y="1863"/>
              <a:ext cx="1" cy="323"/>
            </a:xfrm>
            <a:prstGeom prst="line">
              <a:avLst/>
            </a:prstGeom>
            <a:noFill/>
            <a:ln w="28575">
              <a:solidFill>
                <a:srgbClr val="000000"/>
              </a:solidFill>
              <a:round/>
              <a:headEnd/>
              <a:tailEnd type="stealth" w="lg" len="lg"/>
            </a:ln>
          </p:spPr>
          <p:txBody>
            <a:bodyPr/>
            <a:lstStyle/>
            <a:p>
              <a:endParaRPr lang="zh-CN" altLang="en-US"/>
            </a:p>
          </p:txBody>
        </p:sp>
        <p:grpSp>
          <p:nvGrpSpPr>
            <p:cNvPr id="3" name="Group 9"/>
            <p:cNvGrpSpPr>
              <a:grpSpLocks/>
            </p:cNvGrpSpPr>
            <p:nvPr/>
          </p:nvGrpSpPr>
          <p:grpSpPr bwMode="auto">
            <a:xfrm>
              <a:off x="3615" y="2180"/>
              <a:ext cx="484" cy="183"/>
              <a:chOff x="2336" y="2047"/>
              <a:chExt cx="748" cy="276"/>
            </a:xfrm>
          </p:grpSpPr>
          <p:sp>
            <p:nvSpPr>
              <p:cNvPr id="240668" name="Rectangle 10"/>
              <p:cNvSpPr>
                <a:spLocks noChangeArrowheads="1"/>
              </p:cNvSpPr>
              <p:nvPr/>
            </p:nvSpPr>
            <p:spPr bwMode="auto">
              <a:xfrm>
                <a:off x="2336" y="2047"/>
                <a:ext cx="249"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sp>
            <p:nvSpPr>
              <p:cNvPr id="240669" name="Rectangle 11"/>
              <p:cNvSpPr>
                <a:spLocks noChangeArrowheads="1"/>
              </p:cNvSpPr>
              <p:nvPr/>
            </p:nvSpPr>
            <p:spPr bwMode="auto">
              <a:xfrm>
                <a:off x="2586" y="2047"/>
                <a:ext cx="249" cy="27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solidFill>
                      <a:srgbClr val="FF0000"/>
                    </a:solidFill>
                    <a:latin typeface="Times New Roman" pitchFamily="18" charset="0"/>
                  </a:rPr>
                  <a:t>B</a:t>
                </a:r>
              </a:p>
            </p:txBody>
          </p:sp>
          <p:sp>
            <p:nvSpPr>
              <p:cNvPr id="240670" name="Rectangle 12"/>
              <p:cNvSpPr>
                <a:spLocks noChangeArrowheads="1"/>
              </p:cNvSpPr>
              <p:nvPr/>
            </p:nvSpPr>
            <p:spPr bwMode="auto">
              <a:xfrm>
                <a:off x="2835" y="2047"/>
                <a:ext cx="249" cy="276"/>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endParaRPr lang="zh-CN" altLang="zh-CN" sz="2800" b="1">
                  <a:latin typeface="Times New Roman" pitchFamily="18" charset="0"/>
                  <a:sym typeface="Symbol" pitchFamily="18" charset="2"/>
                </a:endParaRPr>
              </a:p>
            </p:txBody>
          </p:sp>
        </p:grpSp>
        <p:sp>
          <p:nvSpPr>
            <p:cNvPr id="240650" name="Line 13"/>
            <p:cNvSpPr>
              <a:spLocks noChangeShapeType="1"/>
            </p:cNvSpPr>
            <p:nvPr/>
          </p:nvSpPr>
          <p:spPr bwMode="auto">
            <a:xfrm>
              <a:off x="4026" y="2276"/>
              <a:ext cx="348" cy="1"/>
            </a:xfrm>
            <a:prstGeom prst="line">
              <a:avLst/>
            </a:prstGeom>
            <a:noFill/>
            <a:ln w="38100">
              <a:solidFill>
                <a:srgbClr val="000000"/>
              </a:solidFill>
              <a:round/>
              <a:headEnd/>
              <a:tailEnd type="stealth" w="lg" len="lg"/>
            </a:ln>
          </p:spPr>
          <p:txBody>
            <a:bodyPr/>
            <a:lstStyle/>
            <a:p>
              <a:endParaRPr lang="zh-CN" altLang="en-US"/>
            </a:p>
          </p:txBody>
        </p:sp>
        <p:grpSp>
          <p:nvGrpSpPr>
            <p:cNvPr id="4" name="Group 14"/>
            <p:cNvGrpSpPr>
              <a:grpSpLocks/>
            </p:cNvGrpSpPr>
            <p:nvPr/>
          </p:nvGrpSpPr>
          <p:grpSpPr bwMode="auto">
            <a:xfrm>
              <a:off x="4367" y="2183"/>
              <a:ext cx="483" cy="181"/>
              <a:chOff x="3492" y="2024"/>
              <a:chExt cx="748" cy="272"/>
            </a:xfrm>
          </p:grpSpPr>
          <p:sp>
            <p:nvSpPr>
              <p:cNvPr id="240665" name="Rectangle 15"/>
              <p:cNvSpPr>
                <a:spLocks noChangeArrowheads="1"/>
              </p:cNvSpPr>
              <p:nvPr/>
            </p:nvSpPr>
            <p:spPr bwMode="auto">
              <a:xfrm>
                <a:off x="3492" y="2024"/>
                <a:ext cx="249"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endParaRPr lang="zh-CN" altLang="zh-CN" sz="2800" b="1">
                  <a:latin typeface="Times New Roman" pitchFamily="18" charset="0"/>
                  <a:sym typeface="Symbol" pitchFamily="18" charset="2"/>
                </a:endParaRPr>
              </a:p>
            </p:txBody>
          </p:sp>
          <p:sp>
            <p:nvSpPr>
              <p:cNvPr id="240666" name="Rectangle 16"/>
              <p:cNvSpPr>
                <a:spLocks noChangeArrowheads="1"/>
              </p:cNvSpPr>
              <p:nvPr/>
            </p:nvSpPr>
            <p:spPr bwMode="auto">
              <a:xfrm>
                <a:off x="3742" y="2024"/>
                <a:ext cx="249"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solidFill>
                      <a:srgbClr val="FF0000"/>
                    </a:solidFill>
                    <a:latin typeface="Times New Roman" pitchFamily="18" charset="0"/>
                  </a:rPr>
                  <a:t>C</a:t>
                </a:r>
              </a:p>
            </p:txBody>
          </p:sp>
          <p:sp>
            <p:nvSpPr>
              <p:cNvPr id="240667" name="Rectangle 17"/>
              <p:cNvSpPr>
                <a:spLocks noChangeArrowheads="1"/>
              </p:cNvSpPr>
              <p:nvPr/>
            </p:nvSpPr>
            <p:spPr bwMode="auto">
              <a:xfrm>
                <a:off x="3991" y="2024"/>
                <a:ext cx="249"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endParaRPr lang="zh-CN" altLang="zh-CN" sz="2800" b="1">
                  <a:latin typeface="Times New Roman" pitchFamily="18" charset="0"/>
                  <a:sym typeface="Symbol" pitchFamily="18" charset="2"/>
                </a:endParaRPr>
              </a:p>
            </p:txBody>
          </p:sp>
        </p:grpSp>
        <p:sp>
          <p:nvSpPr>
            <p:cNvPr id="240652" name="Line 18"/>
            <p:cNvSpPr>
              <a:spLocks noChangeShapeType="1"/>
            </p:cNvSpPr>
            <p:nvPr/>
          </p:nvSpPr>
          <p:spPr bwMode="auto">
            <a:xfrm>
              <a:off x="4442" y="2273"/>
              <a:ext cx="0" cy="322"/>
            </a:xfrm>
            <a:prstGeom prst="line">
              <a:avLst/>
            </a:prstGeom>
            <a:noFill/>
            <a:ln w="38100">
              <a:solidFill>
                <a:srgbClr val="000000"/>
              </a:solidFill>
              <a:round/>
              <a:headEnd/>
              <a:tailEnd type="stealth" w="lg" len="lg"/>
            </a:ln>
          </p:spPr>
          <p:txBody>
            <a:bodyPr/>
            <a:lstStyle/>
            <a:p>
              <a:endParaRPr lang="zh-CN" altLang="en-US"/>
            </a:p>
          </p:txBody>
        </p:sp>
        <p:sp>
          <p:nvSpPr>
            <p:cNvPr id="240653" name="Line 19"/>
            <p:cNvSpPr>
              <a:spLocks noChangeShapeType="1"/>
            </p:cNvSpPr>
            <p:nvPr/>
          </p:nvSpPr>
          <p:spPr bwMode="auto">
            <a:xfrm>
              <a:off x="4759" y="2275"/>
              <a:ext cx="348" cy="1"/>
            </a:xfrm>
            <a:prstGeom prst="line">
              <a:avLst/>
            </a:prstGeom>
            <a:noFill/>
            <a:ln w="38100">
              <a:solidFill>
                <a:srgbClr val="000000"/>
              </a:solidFill>
              <a:round/>
              <a:headEnd/>
              <a:tailEnd type="stealth" w="lg" len="lg"/>
            </a:ln>
          </p:spPr>
          <p:txBody>
            <a:bodyPr/>
            <a:lstStyle/>
            <a:p>
              <a:endParaRPr lang="zh-CN" altLang="en-US"/>
            </a:p>
          </p:txBody>
        </p:sp>
        <p:sp>
          <p:nvSpPr>
            <p:cNvPr id="240654" name="Rectangle 20"/>
            <p:cNvSpPr>
              <a:spLocks noChangeArrowheads="1"/>
            </p:cNvSpPr>
            <p:nvPr/>
          </p:nvSpPr>
          <p:spPr bwMode="auto">
            <a:xfrm>
              <a:off x="4367" y="2587"/>
              <a:ext cx="161" cy="186"/>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sp>
          <p:nvSpPr>
            <p:cNvPr id="240655" name="Rectangle 21"/>
            <p:cNvSpPr>
              <a:spLocks noChangeArrowheads="1"/>
            </p:cNvSpPr>
            <p:nvPr/>
          </p:nvSpPr>
          <p:spPr bwMode="auto">
            <a:xfrm>
              <a:off x="4528" y="2587"/>
              <a:ext cx="161" cy="18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dirty="0">
                  <a:solidFill>
                    <a:srgbClr val="FF0000"/>
                  </a:solidFill>
                  <a:latin typeface="Times New Roman" pitchFamily="18" charset="0"/>
                </a:rPr>
                <a:t>E</a:t>
              </a:r>
            </a:p>
          </p:txBody>
        </p:sp>
        <p:sp>
          <p:nvSpPr>
            <p:cNvPr id="240656" name="Rectangle 22"/>
            <p:cNvSpPr>
              <a:spLocks noChangeArrowheads="1"/>
            </p:cNvSpPr>
            <p:nvPr/>
          </p:nvSpPr>
          <p:spPr bwMode="auto">
            <a:xfrm>
              <a:off x="4689" y="2587"/>
              <a:ext cx="161" cy="18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endParaRPr lang="zh-CN" altLang="zh-CN" sz="2800" b="1">
                <a:latin typeface="Times New Roman" pitchFamily="18" charset="0"/>
                <a:sym typeface="Symbol" pitchFamily="18" charset="2"/>
              </a:endParaRPr>
            </a:p>
          </p:txBody>
        </p:sp>
        <p:sp>
          <p:nvSpPr>
            <p:cNvPr id="240657" name="Rectangle 23"/>
            <p:cNvSpPr>
              <a:spLocks noChangeArrowheads="1"/>
            </p:cNvSpPr>
            <p:nvPr/>
          </p:nvSpPr>
          <p:spPr bwMode="auto">
            <a:xfrm>
              <a:off x="5103" y="2581"/>
              <a:ext cx="160" cy="187"/>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sp>
          <p:nvSpPr>
            <p:cNvPr id="240658" name="Rectangle 24"/>
            <p:cNvSpPr>
              <a:spLocks noChangeArrowheads="1"/>
            </p:cNvSpPr>
            <p:nvPr/>
          </p:nvSpPr>
          <p:spPr bwMode="auto">
            <a:xfrm>
              <a:off x="5264" y="2581"/>
              <a:ext cx="161" cy="18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solidFill>
                    <a:srgbClr val="FF0000"/>
                  </a:solidFill>
                  <a:latin typeface="Times New Roman" pitchFamily="18" charset="0"/>
                </a:rPr>
                <a:t>F</a:t>
              </a:r>
            </a:p>
          </p:txBody>
        </p:sp>
        <p:sp>
          <p:nvSpPr>
            <p:cNvPr id="240659" name="Rectangle 25"/>
            <p:cNvSpPr>
              <a:spLocks noChangeArrowheads="1"/>
            </p:cNvSpPr>
            <p:nvPr/>
          </p:nvSpPr>
          <p:spPr bwMode="auto">
            <a:xfrm>
              <a:off x="5425" y="2581"/>
              <a:ext cx="161" cy="18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grpSp>
          <p:nvGrpSpPr>
            <p:cNvPr id="5" name="Group 26"/>
            <p:cNvGrpSpPr>
              <a:grpSpLocks/>
            </p:cNvGrpSpPr>
            <p:nvPr/>
          </p:nvGrpSpPr>
          <p:grpSpPr bwMode="auto">
            <a:xfrm>
              <a:off x="5104" y="2180"/>
              <a:ext cx="484" cy="183"/>
              <a:chOff x="2336" y="2047"/>
              <a:chExt cx="748" cy="276"/>
            </a:xfrm>
          </p:grpSpPr>
          <p:sp>
            <p:nvSpPr>
              <p:cNvPr id="240662" name="Rectangle 27"/>
              <p:cNvSpPr>
                <a:spLocks noChangeArrowheads="1"/>
              </p:cNvSpPr>
              <p:nvPr/>
            </p:nvSpPr>
            <p:spPr bwMode="auto">
              <a:xfrm>
                <a:off x="2336" y="2047"/>
                <a:ext cx="249" cy="272"/>
              </a:xfrm>
              <a:prstGeom prst="rect">
                <a:avLst/>
              </a:prstGeom>
              <a:solidFill>
                <a:srgbClr val="FFFFFF"/>
              </a:solidFill>
              <a:ln w="9525">
                <a:solidFill>
                  <a:srgbClr val="000000"/>
                </a:solidFill>
                <a:miter lim="800000"/>
                <a:headEnd/>
                <a:tailEnd/>
              </a:ln>
            </p:spPr>
            <p:txBody>
              <a:bodyPr lIns="0" tIns="0" rIns="0" bIns="0"/>
              <a:lstStyle/>
              <a:p>
                <a:pPr marL="342900" indent="-342900" algn="r" eaLnBrk="1" hangingPunct="1">
                  <a:lnSpc>
                    <a:spcPct val="800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sp>
            <p:nvSpPr>
              <p:cNvPr id="240663" name="Rectangle 28"/>
              <p:cNvSpPr>
                <a:spLocks noChangeArrowheads="1"/>
              </p:cNvSpPr>
              <p:nvPr/>
            </p:nvSpPr>
            <p:spPr bwMode="auto">
              <a:xfrm>
                <a:off x="2586" y="2047"/>
                <a:ext cx="249" cy="27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solidFill>
                      <a:srgbClr val="FF0000"/>
                    </a:solidFill>
                    <a:latin typeface="Times New Roman" pitchFamily="18" charset="0"/>
                  </a:rPr>
                  <a:t>D</a:t>
                </a:r>
              </a:p>
            </p:txBody>
          </p:sp>
          <p:sp>
            <p:nvSpPr>
              <p:cNvPr id="240664" name="Rectangle 29"/>
              <p:cNvSpPr>
                <a:spLocks noChangeArrowheads="1"/>
              </p:cNvSpPr>
              <p:nvPr/>
            </p:nvSpPr>
            <p:spPr bwMode="auto">
              <a:xfrm>
                <a:off x="2835" y="2047"/>
                <a:ext cx="249" cy="276"/>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grpSp>
        <p:sp>
          <p:nvSpPr>
            <p:cNvPr id="240661" name="Line 30"/>
            <p:cNvSpPr>
              <a:spLocks noChangeShapeType="1"/>
            </p:cNvSpPr>
            <p:nvPr/>
          </p:nvSpPr>
          <p:spPr bwMode="auto">
            <a:xfrm>
              <a:off x="4757" y="2678"/>
              <a:ext cx="349" cy="0"/>
            </a:xfrm>
            <a:prstGeom prst="line">
              <a:avLst/>
            </a:prstGeom>
            <a:noFill/>
            <a:ln w="38100">
              <a:solidFill>
                <a:srgbClr val="000000"/>
              </a:solidFill>
              <a:round/>
              <a:headEnd/>
              <a:tailEnd type="stealth" w="lg" len="lg"/>
            </a:ln>
          </p:spPr>
          <p:txBody>
            <a:bodyPr/>
            <a:lstStyle/>
            <a:p>
              <a:endParaRPr lang="zh-CN" altLang="en-US"/>
            </a:p>
          </p:txBody>
        </p:sp>
      </p:grpSp>
      <p:sp>
        <p:nvSpPr>
          <p:cNvPr id="33" name="Rectangle 3"/>
          <p:cNvSpPr txBox="1">
            <a:spLocks noChangeArrowheads="1"/>
          </p:cNvSpPr>
          <p:nvPr/>
        </p:nvSpPr>
        <p:spPr bwMode="auto">
          <a:xfrm>
            <a:off x="214282" y="1071546"/>
            <a:ext cx="6535752" cy="5643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zh-CN" altLang="en-US"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算法</a:t>
            </a:r>
            <a:r>
              <a:rPr kumimoji="1" lang="en-US" altLang="zh-CN" sz="2400" b="1" i="0" u="none" strike="noStrike" kern="0" cap="none" spc="0" normalizeH="0" baseline="0" noProof="0" dirty="0" err="1" smtClean="0">
                <a:ln>
                  <a:noFill/>
                </a:ln>
                <a:solidFill>
                  <a:schemeClr val="tx1"/>
                </a:solidFill>
                <a:effectLst/>
                <a:uLnTx/>
                <a:uFillTx/>
                <a:latin typeface="Times New Roman" pitchFamily="18" charset="0"/>
                <a:ea typeface="+mn-ea"/>
                <a:cs typeface="+mn-cs"/>
              </a:rPr>
              <a:t>FindFather</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p</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 result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a:t>
            </a: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FF1[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或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p</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endPar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endParaRP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rPr>
              <a:t>     IF </a:t>
            </a:r>
            <a:r>
              <a:rPr kumimoji="1" lang="en-US" altLang="zh-CN" sz="2400" b="1" i="1" u="none" strike="noStrike" kern="0" cap="none" spc="0" normalizeH="0" baseline="0" noProof="0" dirty="0" smtClean="0">
                <a:ln>
                  <a:noFill/>
                </a:ln>
                <a:solidFill>
                  <a:schemeClr val="tx2"/>
                </a:solidFill>
                <a:effectLst/>
                <a:uLnTx/>
                <a:uFillTx/>
                <a:latin typeface="Times New Roman" pitchFamily="18" charset="0"/>
                <a:ea typeface="+mn-ea"/>
                <a:cs typeface="+mn-cs"/>
              </a:rPr>
              <a:t>t</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rPr>
              <a:t> OR  </a:t>
            </a:r>
            <a:r>
              <a:rPr kumimoji="1" lang="en-US" altLang="zh-CN" sz="2400" b="1" i="1" u="none" strike="noStrike" kern="0" cap="none" spc="0" normalizeH="0" baseline="0" noProof="0" dirty="0" smtClean="0">
                <a:ln>
                  <a:noFill/>
                </a:ln>
                <a:solidFill>
                  <a:schemeClr val="tx2"/>
                </a:solidFill>
                <a:effectLst/>
                <a:uLnTx/>
                <a:uFillTx/>
                <a:latin typeface="Times New Roman" pitchFamily="18" charset="0"/>
                <a:ea typeface="+mn-ea"/>
                <a:cs typeface="+mn-cs"/>
              </a:rPr>
              <a:t>p</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rPr>
              <a:t>THEN ( </a:t>
            </a:r>
            <a:r>
              <a:rPr kumimoji="1" lang="en-US" altLang="zh-CN" sz="2400" b="1" i="1" u="none" strike="noStrike" kern="0" cap="none" spc="0" normalizeH="0" baseline="0" noProof="0" dirty="0" smtClean="0">
                <a:ln>
                  <a:noFill/>
                </a:ln>
                <a:solidFill>
                  <a:schemeClr val="tx2"/>
                </a:solidFill>
                <a:effectLst/>
                <a:uLnTx/>
                <a:uFillTx/>
                <a:latin typeface="Times New Roman" pitchFamily="18" charset="0"/>
                <a:ea typeface="+mn-ea"/>
                <a:cs typeface="+mn-cs"/>
              </a:rPr>
              <a:t>result</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2"/>
                </a:solidFill>
                <a:effectLst/>
                <a:uLnTx/>
                <a:uFillTx/>
                <a:latin typeface="Times New Roman" pitchFamily="18" charset="0"/>
                <a:ea typeface="+mn-ea"/>
                <a:cs typeface="+mn-cs"/>
              </a:rPr>
              <a:t>  RETURN. ) </a:t>
            </a:r>
            <a:endPar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endParaRP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FF2[ </a:t>
            </a:r>
            <a:r>
              <a:rPr kumimoji="1" lang="zh-CN" altLang="en-US"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从</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t </a:t>
            </a:r>
            <a:r>
              <a:rPr kumimoji="1" lang="zh-CN" altLang="en-US"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的第一棵子树开始搜索</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p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a:t>
            </a: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cs typeface="+mn-cs"/>
              </a:rPr>
              <a:t>q</a:t>
            </a:r>
            <a:r>
              <a:rPr kumimoji="1" lang="en-US" altLang="zh-CN" sz="2400" b="1" i="0" u="none" strike="noStrike" kern="0" cap="none" spc="0" normalizeH="0" baseline="0" noProof="0" dirty="0" err="1"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cs typeface="+mn-cs"/>
              </a:rPr>
              <a:t>FirstChild</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a:t>
            </a: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WHILE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q</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AND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q</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p</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DO</a:t>
            </a: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 </a:t>
            </a:r>
            <a:r>
              <a:rPr kumimoji="1" lang="en-US" altLang="zh-CN" sz="2400" b="1" i="0" u="none" strike="noStrike" kern="0" cap="none" spc="0" normalizeH="0" baseline="0" noProof="0" dirty="0" err="1" smtClean="0">
                <a:ln>
                  <a:noFill/>
                </a:ln>
                <a:solidFill>
                  <a:schemeClr val="tx1"/>
                </a:solidFill>
                <a:effectLst/>
                <a:uLnTx/>
                <a:uFillTx/>
                <a:latin typeface="Times New Roman" pitchFamily="18" charset="0"/>
                <a:ea typeface="+mn-ea"/>
                <a:cs typeface="+mn-cs"/>
              </a:rPr>
              <a:t>FindFather</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q</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p</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result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a:t>
            </a: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IF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result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THEN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q</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cs typeface="+mn-cs"/>
              </a:rPr>
              <a:t>NextBrother</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q</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ELSE  RETURN. )</a:t>
            </a: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FF3[</a:t>
            </a:r>
            <a:r>
              <a:rPr kumimoji="1" lang="zh-CN" altLang="en-US"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递归出口：若</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p</a:t>
            </a:r>
            <a:r>
              <a:rPr kumimoji="1" lang="zh-CN" altLang="en-US"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是</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t</a:t>
            </a:r>
            <a:r>
              <a:rPr kumimoji="1" lang="zh-CN" altLang="en-US"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的一个子结点，令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result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指向</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IF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q</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p</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THEN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result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p>
          <a:p>
            <a:pPr marL="342900" marR="0" lvl="0" indent="-342900" algn="just" defTabSz="914400" rtl="0" eaLnBrk="1" fontAlgn="base" latinLnBrk="0" hangingPunct="1">
              <a:lnSpc>
                <a:spcPct val="95000"/>
              </a:lnSpc>
              <a:spcBef>
                <a:spcPct val="15000"/>
              </a:spcBef>
              <a:spcAft>
                <a:spcPct val="0"/>
              </a:spcAft>
              <a:buClr>
                <a:schemeClr val="accent2"/>
              </a:buClr>
              <a:buSzPct val="75000"/>
              <a:buFontTx/>
              <a:buNone/>
              <a:tabLst/>
              <a:defRPr/>
            </a:pP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ELSE </a:t>
            </a:r>
            <a:r>
              <a:rPr kumimoji="1" lang="en-US" altLang="zh-CN" sz="2400" b="1" i="1" u="none" strike="noStrike" kern="0" cap="none" spc="0" normalizeH="0" baseline="0" noProof="0" dirty="0" smtClean="0">
                <a:ln>
                  <a:noFill/>
                </a:ln>
                <a:solidFill>
                  <a:schemeClr val="tx1"/>
                </a:solidFill>
                <a:effectLst/>
                <a:uLnTx/>
                <a:uFillTx/>
                <a:latin typeface="Times New Roman" pitchFamily="18" charset="0"/>
                <a:ea typeface="+mn-ea"/>
                <a:cs typeface="+mn-cs"/>
              </a:rPr>
              <a:t>result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itchFamily="18" charset="0"/>
                <a:ea typeface="+mn-ea"/>
                <a:cs typeface="+mn-cs"/>
              </a:rPr>
              <a:t> . ▐</a:t>
            </a:r>
            <a:endParaRPr kumimoji="1" lang="en-US" altLang="zh-CN" sz="2400" b="1" i="0" u="none" strike="noStrike" kern="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页脚占位符 3"/>
          <p:cNvSpPr>
            <a:spLocks noGrp="1"/>
          </p:cNvSpPr>
          <p:nvPr>
            <p:ph type="ftr" sz="quarter" idx="4294967295"/>
          </p:nvPr>
        </p:nvSpPr>
        <p:spPr>
          <a:xfrm>
            <a:off x="8040688" y="6584950"/>
            <a:ext cx="1095375" cy="241300"/>
          </a:xfrm>
          <a:prstGeom prst="rect">
            <a:avLst/>
          </a:prstGeom>
          <a:noFill/>
          <a:ln>
            <a:miter lim="800000"/>
            <a:headEnd/>
            <a:tailEnd/>
          </a:ln>
        </p:spPr>
        <p:txBody>
          <a:bodyPr lIns="0" tIns="0" rIns="0" bIns="0"/>
          <a:lstStyle/>
          <a:p>
            <a:pPr>
              <a:lnSpc>
                <a:spcPts val="1900"/>
              </a:lnSpc>
            </a:pPr>
            <a:r>
              <a:rPr lang="zh-CN" altLang="en-US" smtClean="0">
                <a:ea typeface="宋体" charset="-122"/>
              </a:rPr>
              <a:t>第  </a:t>
            </a:r>
            <a:fld id="{D1911A70-C3FA-479E-B032-9E4F0D2A064C}" type="slidenum">
              <a:rPr lang="zh-CN" altLang="en-US" smtClean="0">
                <a:ea typeface="宋体" charset="-122"/>
              </a:rPr>
              <a:pPr>
                <a:lnSpc>
                  <a:spcPts val="1900"/>
                </a:lnSpc>
              </a:pPr>
              <a:t>19</a:t>
            </a:fld>
            <a:r>
              <a:rPr lang="en-US" altLang="zh-CN" smtClean="0">
                <a:ea typeface="宋体" charset="-122"/>
              </a:rPr>
              <a:t>  </a:t>
            </a:r>
            <a:r>
              <a:rPr lang="zh-CN" altLang="en-US" smtClean="0">
                <a:ea typeface="宋体" charset="-122"/>
              </a:rPr>
              <a:t>页</a:t>
            </a:r>
          </a:p>
        </p:txBody>
      </p:sp>
      <p:sp>
        <p:nvSpPr>
          <p:cNvPr id="83970" name="Rectangle 2"/>
          <p:cNvSpPr>
            <a:spLocks noGrp="1" noChangeArrowheads="1"/>
          </p:cNvSpPr>
          <p:nvPr>
            <p:ph type="body" idx="1"/>
          </p:nvPr>
        </p:nvSpPr>
        <p:spPr>
          <a:xfrm>
            <a:off x="285720" y="428604"/>
            <a:ext cx="8521700" cy="5291137"/>
          </a:xfrm>
        </p:spPr>
        <p:txBody>
          <a:bodyPr lIns="90000" rIns="72000"/>
          <a:lstStyle/>
          <a:p>
            <a:pPr marL="0" indent="0">
              <a:lnSpc>
                <a:spcPts val="3000"/>
              </a:lnSpc>
              <a:spcBef>
                <a:spcPct val="0"/>
              </a:spcBef>
              <a:buNone/>
              <a:tabLst>
                <a:tab pos="627063" algn="l"/>
              </a:tabLst>
            </a:pPr>
            <a:r>
              <a:rPr lang="zh-CN" altLang="en-US" sz="2500" dirty="0" smtClean="0">
                <a:latin typeface="Times New Roman" pitchFamily="18" charset="0"/>
              </a:rPr>
              <a:t>算法</a:t>
            </a:r>
            <a:r>
              <a:rPr lang="en-US" altLang="zh-CN" sz="2500" dirty="0" smtClean="0">
                <a:latin typeface="Times New Roman" pitchFamily="18" charset="0"/>
              </a:rPr>
              <a:t>NPO(t)  </a:t>
            </a:r>
            <a:r>
              <a:rPr lang="en-US" altLang="zh-CN" sz="2400" dirty="0" smtClean="0">
                <a:solidFill>
                  <a:srgbClr val="FF0000"/>
                </a:solidFill>
                <a:latin typeface="Times New Roman" pitchFamily="18" charset="0"/>
              </a:rPr>
              <a:t>/* </a:t>
            </a:r>
            <a:r>
              <a:rPr lang="zh-CN" altLang="en-US" sz="2400" dirty="0" smtClean="0">
                <a:solidFill>
                  <a:srgbClr val="FF0000"/>
                </a:solidFill>
                <a:latin typeface="Times New Roman" pitchFamily="18" charset="0"/>
              </a:rPr>
              <a:t>设一棵二叉树 </a:t>
            </a:r>
            <a:r>
              <a:rPr lang="en-US" altLang="zh-CN" sz="2400" i="1" dirty="0" smtClean="0">
                <a:solidFill>
                  <a:srgbClr val="FF0000"/>
                </a:solidFill>
                <a:latin typeface="Times New Roman" pitchFamily="18" charset="0"/>
              </a:rPr>
              <a:t>T </a:t>
            </a:r>
            <a:r>
              <a:rPr lang="zh-CN" altLang="en-US" sz="2400" dirty="0" smtClean="0">
                <a:solidFill>
                  <a:srgbClr val="FF0000"/>
                </a:solidFill>
                <a:latin typeface="Times New Roman" pitchFamily="18" charset="0"/>
              </a:rPr>
              <a:t>以链接方式存储，指针 </a:t>
            </a:r>
            <a:r>
              <a:rPr lang="en-US" altLang="zh-CN" sz="2400" i="1" dirty="0" smtClean="0">
                <a:solidFill>
                  <a:srgbClr val="FF0000"/>
                </a:solidFill>
                <a:latin typeface="Times New Roman" pitchFamily="18" charset="0"/>
              </a:rPr>
              <a:t>t </a:t>
            </a:r>
            <a:r>
              <a:rPr lang="zh-CN" altLang="en-US" sz="2400" dirty="0" smtClean="0">
                <a:solidFill>
                  <a:srgbClr val="FF0000"/>
                </a:solidFill>
                <a:latin typeface="Times New Roman" pitchFamily="18" charset="0"/>
              </a:rPr>
              <a:t>指向</a:t>
            </a:r>
            <a:r>
              <a:rPr lang="en-US" altLang="zh-CN" sz="2400" dirty="0" smtClean="0">
                <a:solidFill>
                  <a:srgbClr val="FF0000"/>
                </a:solidFill>
                <a:latin typeface="Times New Roman" pitchFamily="18" charset="0"/>
              </a:rPr>
              <a:t>T</a:t>
            </a:r>
            <a:r>
              <a:rPr lang="zh-CN" altLang="en-US" sz="2400" dirty="0" smtClean="0">
                <a:solidFill>
                  <a:srgbClr val="FF0000"/>
                </a:solidFill>
                <a:latin typeface="Times New Roman" pitchFamily="18" charset="0"/>
              </a:rPr>
              <a:t>之根，算法 </a:t>
            </a:r>
            <a:r>
              <a:rPr lang="en-US" altLang="zh-CN" sz="2400" dirty="0" smtClean="0">
                <a:solidFill>
                  <a:srgbClr val="FF0000"/>
                </a:solidFill>
                <a:latin typeface="Times New Roman" pitchFamily="18" charset="0"/>
              </a:rPr>
              <a:t>NPO </a:t>
            </a:r>
            <a:r>
              <a:rPr lang="zh-CN" altLang="en-US" sz="2400" dirty="0" smtClean="0">
                <a:solidFill>
                  <a:srgbClr val="FF0000"/>
                </a:solidFill>
                <a:latin typeface="Times New Roman" pitchFamily="18" charset="0"/>
              </a:rPr>
              <a:t>利用堆栈 </a:t>
            </a:r>
            <a:r>
              <a:rPr lang="en-US" altLang="zh-CN" sz="2400" i="1" dirty="0" smtClean="0">
                <a:solidFill>
                  <a:srgbClr val="FF0000"/>
                </a:solidFill>
                <a:latin typeface="Times New Roman" pitchFamily="18" charset="0"/>
              </a:rPr>
              <a:t>S </a:t>
            </a:r>
            <a:r>
              <a:rPr lang="zh-CN" altLang="en-US" sz="2400" dirty="0" smtClean="0">
                <a:solidFill>
                  <a:srgbClr val="FF0000"/>
                </a:solidFill>
                <a:latin typeface="Times New Roman" pitchFamily="18" charset="0"/>
              </a:rPr>
              <a:t>后根序遍历 </a:t>
            </a:r>
            <a:r>
              <a:rPr lang="en-US" altLang="zh-CN" sz="2400" i="1" dirty="0" smtClean="0">
                <a:solidFill>
                  <a:srgbClr val="FF0000"/>
                </a:solidFill>
                <a:latin typeface="Times New Roman" pitchFamily="18" charset="0"/>
              </a:rPr>
              <a:t>T  </a:t>
            </a:r>
            <a:r>
              <a:rPr lang="en-US" altLang="zh-CN" sz="2400" dirty="0" smtClean="0">
                <a:solidFill>
                  <a:srgbClr val="FF0000"/>
                </a:solidFill>
                <a:latin typeface="Times New Roman" pitchFamily="18" charset="0"/>
              </a:rPr>
              <a:t>*/</a:t>
            </a:r>
          </a:p>
          <a:p>
            <a:pPr marL="0" indent="0" eaLnBrk="1" hangingPunct="1">
              <a:lnSpc>
                <a:spcPts val="3000"/>
              </a:lnSpc>
              <a:spcBef>
                <a:spcPts val="1200"/>
              </a:spcBef>
              <a:buFont typeface="Wingdings" pitchFamily="2" charset="2"/>
              <a:buNone/>
              <a:tabLst>
                <a:tab pos="627063" algn="l"/>
              </a:tabLst>
            </a:pPr>
            <a:r>
              <a:rPr lang="en-US" altLang="zh-CN" sz="2500" dirty="0" smtClean="0">
                <a:solidFill>
                  <a:srgbClr val="0000CC"/>
                </a:solidFill>
                <a:latin typeface="Times New Roman" pitchFamily="18" charset="0"/>
              </a:rPr>
              <a:t>NPO1.</a:t>
            </a:r>
            <a:r>
              <a:rPr lang="en-US" altLang="zh-CN" sz="2500" dirty="0" smtClean="0">
                <a:latin typeface="Times New Roman" pitchFamily="18" charset="0"/>
              </a:rPr>
              <a:t> [</a:t>
            </a:r>
            <a:r>
              <a:rPr lang="zh-CN" altLang="en-US" sz="2500" dirty="0" smtClean="0">
                <a:latin typeface="Times New Roman" pitchFamily="18" charset="0"/>
              </a:rPr>
              <a:t>初始化</a:t>
            </a:r>
            <a:r>
              <a:rPr lang="en-US" altLang="zh-CN" sz="2500" dirty="0" smtClean="0">
                <a:latin typeface="Times New Roman" pitchFamily="18" charset="0"/>
              </a:rPr>
              <a:t>] </a:t>
            </a:r>
          </a:p>
          <a:p>
            <a:pPr marL="0" indent="0" eaLnBrk="1" hangingPunct="1">
              <a:lnSpc>
                <a:spcPts val="3000"/>
              </a:lnSpc>
              <a:spcBef>
                <a:spcPct val="0"/>
              </a:spcBef>
              <a:buFont typeface="Wingdings" pitchFamily="2" charset="2"/>
              <a:buNone/>
              <a:tabLst>
                <a:tab pos="627063" algn="l"/>
              </a:tabLst>
            </a:pPr>
            <a:r>
              <a:rPr lang="en-US" altLang="zh-CN" sz="2500" dirty="0" smtClean="0">
                <a:latin typeface="Times New Roman" pitchFamily="18" charset="0"/>
              </a:rPr>
              <a:t>    IF </a:t>
            </a:r>
            <a:r>
              <a:rPr lang="en-US" altLang="zh-CN" sz="2500" i="1" dirty="0" smtClean="0">
                <a:latin typeface="Times New Roman" pitchFamily="18" charset="0"/>
              </a:rPr>
              <a:t>t</a:t>
            </a:r>
            <a:r>
              <a:rPr lang="en-US" altLang="zh-CN" sz="2500" dirty="0" smtClean="0">
                <a:latin typeface="Times New Roman" pitchFamily="18" charset="0"/>
              </a:rPr>
              <a:t> </a:t>
            </a:r>
            <a:r>
              <a:rPr lang="en-US" altLang="zh-CN" sz="2500" dirty="0" smtClean="0">
                <a:latin typeface="Times New Roman" pitchFamily="18" charset="0"/>
                <a:sym typeface="Symbol" pitchFamily="18" charset="2"/>
              </a:rPr>
              <a:t></a:t>
            </a:r>
            <a:r>
              <a:rPr lang="en-US" altLang="zh-CN" sz="2500" dirty="0" smtClean="0">
                <a:latin typeface="Times New Roman" pitchFamily="18" charset="0"/>
              </a:rPr>
              <a:t> </a:t>
            </a:r>
            <a:r>
              <a:rPr lang="en-US" altLang="zh-CN" sz="2500" dirty="0" smtClean="0">
                <a:latin typeface="Times New Roman" pitchFamily="18" charset="0"/>
                <a:sym typeface="Symbol" pitchFamily="18" charset="2"/>
              </a:rPr>
              <a:t></a:t>
            </a:r>
            <a:r>
              <a:rPr lang="en-US" altLang="zh-CN" sz="2500" dirty="0" smtClean="0">
                <a:latin typeface="Times New Roman" pitchFamily="18" charset="0"/>
              </a:rPr>
              <a:t> THEN RETURN.   CREATS(S).   </a:t>
            </a:r>
            <a:r>
              <a:rPr lang="en-US" altLang="zh-CN" sz="2500" i="1" dirty="0" smtClean="0">
                <a:latin typeface="Times New Roman" pitchFamily="18" charset="0"/>
              </a:rPr>
              <a:t>S</a:t>
            </a:r>
            <a:r>
              <a:rPr lang="en-US" altLang="zh-CN" sz="2500" dirty="0" smtClean="0">
                <a:latin typeface="Times New Roman" pitchFamily="18" charset="0"/>
              </a:rPr>
              <a:t> </a:t>
            </a:r>
            <a:r>
              <a:rPr lang="en-US" altLang="zh-CN" sz="2500" dirty="0" smtClean="0">
                <a:latin typeface="Times New Roman" pitchFamily="18" charset="0"/>
                <a:sym typeface="Symbol" pitchFamily="18" charset="2"/>
              </a:rPr>
              <a:t>(</a:t>
            </a:r>
            <a:r>
              <a:rPr lang="en-US" altLang="zh-CN" sz="2500" i="1" dirty="0" smtClean="0">
                <a:latin typeface="Times New Roman" pitchFamily="18" charset="0"/>
                <a:sym typeface="Symbol" pitchFamily="18" charset="2"/>
              </a:rPr>
              <a:t>t </a:t>
            </a:r>
            <a:r>
              <a:rPr lang="en-US" altLang="zh-CN" sz="2500" dirty="0" smtClean="0">
                <a:latin typeface="Times New Roman" pitchFamily="18" charset="0"/>
                <a:sym typeface="Symbol" pitchFamily="18" charset="2"/>
              </a:rPr>
              <a:t>, 0).</a:t>
            </a:r>
          </a:p>
          <a:p>
            <a:pPr marL="0" indent="0" eaLnBrk="1" hangingPunct="1">
              <a:lnSpc>
                <a:spcPts val="3000"/>
              </a:lnSpc>
              <a:spcBef>
                <a:spcPct val="0"/>
              </a:spcBef>
              <a:buFont typeface="Wingdings" pitchFamily="2" charset="2"/>
              <a:buNone/>
              <a:tabLst>
                <a:tab pos="627063" algn="l"/>
              </a:tabLst>
            </a:pPr>
            <a:r>
              <a:rPr lang="en-US" altLang="zh-CN" sz="2500" dirty="0" smtClean="0">
                <a:solidFill>
                  <a:srgbClr val="0000CC"/>
                </a:solidFill>
                <a:latin typeface="Times New Roman" pitchFamily="18" charset="0"/>
                <a:sym typeface="Symbol" pitchFamily="18" charset="2"/>
              </a:rPr>
              <a:t>NPO2.</a:t>
            </a:r>
            <a:r>
              <a:rPr lang="en-US" altLang="zh-CN" sz="2500" dirty="0" smtClean="0">
                <a:latin typeface="Times New Roman" pitchFamily="18" charset="0"/>
                <a:sym typeface="Symbol" pitchFamily="18" charset="2"/>
              </a:rPr>
              <a:t> [</a:t>
            </a:r>
            <a:r>
              <a:rPr lang="zh-CN" altLang="en-US" sz="2500" dirty="0" smtClean="0">
                <a:latin typeface="Times New Roman" pitchFamily="18" charset="0"/>
                <a:sym typeface="Symbol" pitchFamily="18" charset="2"/>
              </a:rPr>
              <a:t>后根遍历</a:t>
            </a:r>
            <a:r>
              <a:rPr lang="en-US" altLang="zh-CN" sz="2500" dirty="0" smtClean="0">
                <a:latin typeface="Times New Roman" pitchFamily="18" charset="0"/>
                <a:sym typeface="Symbol" pitchFamily="18" charset="2"/>
              </a:rPr>
              <a:t>] </a:t>
            </a:r>
          </a:p>
          <a:p>
            <a:pPr marL="0" indent="0" eaLnBrk="1" hangingPunct="1">
              <a:lnSpc>
                <a:spcPts val="3000"/>
              </a:lnSpc>
              <a:spcBef>
                <a:spcPct val="0"/>
              </a:spcBef>
              <a:buFont typeface="Wingdings" pitchFamily="2" charset="2"/>
              <a:buNone/>
              <a:tabLst>
                <a:tab pos="627063" algn="l"/>
              </a:tabLst>
            </a:pPr>
            <a:r>
              <a:rPr lang="en-US" altLang="zh-CN" sz="2500" dirty="0" smtClean="0">
                <a:latin typeface="Times New Roman" pitchFamily="18" charset="0"/>
                <a:sym typeface="Symbol" pitchFamily="18" charset="2"/>
              </a:rPr>
              <a:t>    WHILE  </a:t>
            </a:r>
            <a:r>
              <a:rPr lang="zh-CN" altLang="en-US" sz="2500" dirty="0" smtClean="0">
                <a:latin typeface="Times New Roman" pitchFamily="18" charset="0"/>
                <a:sym typeface="Symbol" pitchFamily="18" charset="2"/>
              </a:rPr>
              <a:t>栈 </a:t>
            </a:r>
            <a:r>
              <a:rPr lang="en-US" altLang="zh-CN" sz="2500" i="1" dirty="0" smtClean="0">
                <a:latin typeface="Times New Roman" pitchFamily="18" charset="0"/>
                <a:sym typeface="Symbol" pitchFamily="18" charset="2"/>
              </a:rPr>
              <a:t>S </a:t>
            </a:r>
            <a:r>
              <a:rPr lang="zh-CN" altLang="en-US" sz="2500" dirty="0" smtClean="0">
                <a:latin typeface="Times New Roman" pitchFamily="18" charset="0"/>
                <a:sym typeface="Symbol" pitchFamily="18" charset="2"/>
              </a:rPr>
              <a:t>非空  </a:t>
            </a:r>
            <a:r>
              <a:rPr lang="en-US" altLang="zh-CN" sz="2500" dirty="0" smtClean="0">
                <a:latin typeface="Times New Roman" pitchFamily="18" charset="0"/>
                <a:sym typeface="Symbol" pitchFamily="18" charset="2"/>
              </a:rPr>
              <a:t>DO</a:t>
            </a:r>
          </a:p>
          <a:p>
            <a:pPr marL="0" indent="0" eaLnBrk="1" hangingPunct="1">
              <a:lnSpc>
                <a:spcPts val="3000"/>
              </a:lnSpc>
              <a:spcBef>
                <a:spcPct val="0"/>
              </a:spcBef>
              <a:buFont typeface="Wingdings" pitchFamily="2" charset="2"/>
              <a:buNone/>
              <a:tabLst>
                <a:tab pos="627063" algn="l"/>
              </a:tabLst>
            </a:pPr>
            <a:r>
              <a:rPr lang="en-US" altLang="zh-CN" sz="2500" dirty="0" smtClean="0">
                <a:solidFill>
                  <a:srgbClr val="FF0000"/>
                </a:solidFill>
                <a:latin typeface="Times New Roman" pitchFamily="18" charset="0"/>
                <a:sym typeface="Symbol" pitchFamily="18" charset="2"/>
              </a:rPr>
              <a:t>        ( </a:t>
            </a:r>
            <a:r>
              <a:rPr lang="en-US" altLang="zh-CN" sz="2500" dirty="0" smtClean="0">
                <a:latin typeface="Times New Roman" pitchFamily="18" charset="0"/>
                <a:sym typeface="Symbol" pitchFamily="18" charset="2"/>
              </a:rPr>
              <a:t>( </a:t>
            </a:r>
            <a:r>
              <a:rPr lang="en-US" altLang="zh-CN" sz="2500" i="1" dirty="0" smtClean="0">
                <a:latin typeface="Times New Roman" pitchFamily="18" charset="0"/>
                <a:sym typeface="Symbol" pitchFamily="18" charset="2"/>
              </a:rPr>
              <a:t>p </a:t>
            </a:r>
            <a:r>
              <a:rPr lang="en-US" altLang="zh-CN" sz="2500" dirty="0" smtClean="0">
                <a:latin typeface="Times New Roman" pitchFamily="18" charset="0"/>
                <a:sym typeface="Symbol" pitchFamily="18" charset="2"/>
              </a:rPr>
              <a:t>, </a:t>
            </a:r>
            <a:r>
              <a:rPr lang="en-US" altLang="zh-CN" sz="2500" i="1" dirty="0" err="1" smtClean="0">
                <a:latin typeface="Times New Roman" pitchFamily="18" charset="0"/>
                <a:sym typeface="Symbol" pitchFamily="18" charset="2"/>
              </a:rPr>
              <a:t>i</a:t>
            </a:r>
            <a:r>
              <a:rPr lang="en-US" altLang="zh-CN" sz="2500" dirty="0" smtClean="0">
                <a:latin typeface="Times New Roman" pitchFamily="18" charset="0"/>
                <a:sym typeface="Symbol" pitchFamily="18" charset="2"/>
              </a:rPr>
              <a:t>) </a:t>
            </a:r>
            <a:r>
              <a:rPr lang="en-US" altLang="zh-CN" sz="2500" i="1" dirty="0" smtClean="0">
                <a:latin typeface="Times New Roman" pitchFamily="18" charset="0"/>
                <a:sym typeface="Symbol" pitchFamily="18" charset="2"/>
              </a:rPr>
              <a:t>S</a:t>
            </a:r>
            <a:r>
              <a:rPr lang="en-US" altLang="zh-CN" sz="2500" dirty="0" smtClean="0">
                <a:latin typeface="Times New Roman" pitchFamily="18" charset="0"/>
                <a:sym typeface="Symbol" pitchFamily="18" charset="2"/>
              </a:rPr>
              <a:t>.</a:t>
            </a:r>
          </a:p>
          <a:p>
            <a:pPr marL="0" indent="0" eaLnBrk="1" hangingPunct="1">
              <a:lnSpc>
                <a:spcPts val="3000"/>
              </a:lnSpc>
              <a:spcBef>
                <a:spcPct val="0"/>
              </a:spcBef>
              <a:buFont typeface="Wingdings" pitchFamily="2" charset="2"/>
              <a:buNone/>
              <a:tabLst>
                <a:tab pos="627063" algn="l"/>
              </a:tabLst>
            </a:pPr>
            <a:r>
              <a:rPr lang="en-US" altLang="zh-CN" sz="2500" dirty="0" smtClean="0">
                <a:solidFill>
                  <a:srgbClr val="0000CC"/>
                </a:solidFill>
                <a:latin typeface="Times New Roman" pitchFamily="18" charset="0"/>
                <a:cs typeface="Times New Roman" pitchFamily="18" charset="0"/>
                <a:sym typeface="Symbol" pitchFamily="18" charset="2"/>
              </a:rPr>
              <a:t>          </a:t>
            </a:r>
            <a:r>
              <a:rPr lang="en-US" altLang="zh-CN" sz="2500" dirty="0" smtClean="0">
                <a:latin typeface="Times New Roman" pitchFamily="18" charset="0"/>
                <a:cs typeface="Times New Roman" pitchFamily="18" charset="0"/>
                <a:sym typeface="Symbol" pitchFamily="18" charset="2"/>
              </a:rPr>
              <a:t>IF </a:t>
            </a:r>
            <a:r>
              <a:rPr lang="en-US" altLang="zh-CN" sz="2500" i="1" dirty="0" err="1" smtClean="0">
                <a:latin typeface="Times New Roman" pitchFamily="18" charset="0"/>
                <a:sym typeface="Symbol" pitchFamily="18" charset="2"/>
              </a:rPr>
              <a:t>i</a:t>
            </a:r>
            <a:r>
              <a:rPr lang="en-US" altLang="zh-CN" sz="2500" dirty="0" smtClean="0">
                <a:latin typeface="Times New Roman" pitchFamily="18" charset="0"/>
                <a:cs typeface="Times New Roman" pitchFamily="18" charset="0"/>
                <a:sym typeface="Symbol" pitchFamily="18" charset="2"/>
              </a:rPr>
              <a:t>  0 THEN </a:t>
            </a:r>
          </a:p>
          <a:p>
            <a:pPr marL="0" indent="0" eaLnBrk="1" hangingPunct="1">
              <a:lnSpc>
                <a:spcPts val="3000"/>
              </a:lnSpc>
              <a:spcBef>
                <a:spcPct val="0"/>
              </a:spcBef>
              <a:buFont typeface="Wingdings" pitchFamily="2" charset="2"/>
              <a:buNone/>
              <a:tabLst>
                <a:tab pos="627063" algn="l"/>
              </a:tabLst>
            </a:pPr>
            <a:r>
              <a:rPr lang="en-US" altLang="zh-CN" sz="2500" dirty="0" smtClean="0">
                <a:latin typeface="Times New Roman" pitchFamily="18" charset="0"/>
                <a:cs typeface="Times New Roman" pitchFamily="18" charset="0"/>
                <a:sym typeface="Symbol" pitchFamily="18" charset="2"/>
              </a:rPr>
              <a:t>              ( </a:t>
            </a:r>
            <a:r>
              <a:rPr lang="en-US" altLang="zh-CN" sz="2500" i="1" dirty="0" smtClean="0">
                <a:latin typeface="Times New Roman" pitchFamily="18" charset="0"/>
                <a:cs typeface="Times New Roman" pitchFamily="18" charset="0"/>
                <a:sym typeface="Symbol" pitchFamily="18" charset="2"/>
              </a:rPr>
              <a:t>S</a:t>
            </a:r>
            <a:r>
              <a:rPr lang="en-US" altLang="zh-CN" sz="2500" dirty="0" smtClean="0">
                <a:latin typeface="Times New Roman" pitchFamily="18" charset="0"/>
                <a:cs typeface="Times New Roman" pitchFamily="18" charset="0"/>
                <a:sym typeface="Symbol" pitchFamily="18" charset="2"/>
              </a:rPr>
              <a:t> </a:t>
            </a:r>
            <a:r>
              <a:rPr lang="en-US" altLang="zh-CN" sz="2500" dirty="0" smtClean="0">
                <a:latin typeface="Times New Roman" pitchFamily="18" charset="0"/>
                <a:sym typeface="Symbol" pitchFamily="18" charset="2"/>
              </a:rPr>
              <a:t>( </a:t>
            </a:r>
            <a:r>
              <a:rPr lang="en-US" altLang="zh-CN" sz="2500" i="1" dirty="0" smtClean="0">
                <a:latin typeface="Times New Roman" pitchFamily="18" charset="0"/>
                <a:sym typeface="Symbol" pitchFamily="18" charset="2"/>
              </a:rPr>
              <a:t>p </a:t>
            </a:r>
            <a:r>
              <a:rPr lang="en-US" altLang="zh-CN" sz="2500" dirty="0" smtClean="0">
                <a:latin typeface="Times New Roman" pitchFamily="18" charset="0"/>
                <a:sym typeface="Symbol" pitchFamily="18" charset="2"/>
              </a:rPr>
              <a:t>, 1).  </a:t>
            </a:r>
            <a:r>
              <a:rPr lang="zh-CN" altLang="en-US" sz="2500" dirty="0" smtClean="0">
                <a:latin typeface="Times New Roman" pitchFamily="18" charset="0"/>
                <a:sym typeface="Symbol" pitchFamily="18" charset="2"/>
              </a:rPr>
              <a:t>若</a:t>
            </a:r>
            <a:r>
              <a:rPr lang="en-US" altLang="zh-CN" sz="2500" dirty="0" smtClean="0">
                <a:latin typeface="Times New Roman" pitchFamily="18" charset="0"/>
                <a:sym typeface="Symbol" pitchFamily="18" charset="2"/>
              </a:rPr>
              <a:t> left( </a:t>
            </a:r>
            <a:r>
              <a:rPr lang="en-US" altLang="zh-CN" sz="2500" i="1" dirty="0" smtClean="0">
                <a:latin typeface="Times New Roman" pitchFamily="18" charset="0"/>
                <a:sym typeface="Symbol" pitchFamily="18" charset="2"/>
              </a:rPr>
              <a:t>p</a:t>
            </a:r>
            <a:r>
              <a:rPr lang="en-US" altLang="zh-CN" sz="2500" dirty="0" smtClean="0">
                <a:latin typeface="Times New Roman" pitchFamily="18" charset="0"/>
                <a:sym typeface="Symbol" pitchFamily="18" charset="2"/>
              </a:rPr>
              <a:t>) </a:t>
            </a:r>
            <a:r>
              <a:rPr lang="zh-CN" altLang="en-US" sz="2500" dirty="0" smtClean="0">
                <a:latin typeface="Times New Roman" pitchFamily="18" charset="0"/>
                <a:sym typeface="Symbol" pitchFamily="18" charset="2"/>
              </a:rPr>
              <a:t>则</a:t>
            </a:r>
            <a:r>
              <a:rPr lang="en-US" altLang="zh-CN" sz="2500" dirty="0" smtClean="0">
                <a:latin typeface="Times New Roman" pitchFamily="18" charset="0"/>
                <a:sym typeface="Symbol" pitchFamily="18" charset="2"/>
              </a:rPr>
              <a:t> </a:t>
            </a:r>
            <a:r>
              <a:rPr lang="en-US" altLang="zh-CN" sz="2500" i="1" dirty="0" smtClean="0">
                <a:latin typeface="Times New Roman" pitchFamily="18" charset="0"/>
                <a:sym typeface="Symbol" pitchFamily="18" charset="2"/>
              </a:rPr>
              <a:t>S</a:t>
            </a:r>
            <a:r>
              <a:rPr lang="en-US" altLang="zh-CN" sz="2500" dirty="0" smtClean="0">
                <a:latin typeface="Times New Roman" pitchFamily="18" charset="0"/>
                <a:sym typeface="Symbol" pitchFamily="18" charset="2"/>
              </a:rPr>
              <a:t> (left( </a:t>
            </a:r>
            <a:r>
              <a:rPr lang="en-US" altLang="zh-CN" sz="2500" i="1" dirty="0" smtClean="0">
                <a:latin typeface="Times New Roman" pitchFamily="18" charset="0"/>
                <a:sym typeface="Symbol" pitchFamily="18" charset="2"/>
              </a:rPr>
              <a:t>p</a:t>
            </a:r>
            <a:r>
              <a:rPr lang="en-US" altLang="zh-CN" sz="2500" dirty="0" smtClean="0">
                <a:latin typeface="Times New Roman" pitchFamily="18" charset="0"/>
                <a:sym typeface="Symbol" pitchFamily="18" charset="2"/>
              </a:rPr>
              <a:t>), 0).).</a:t>
            </a:r>
          </a:p>
          <a:p>
            <a:pPr marL="0" indent="0" eaLnBrk="1" hangingPunct="1">
              <a:lnSpc>
                <a:spcPts val="3000"/>
              </a:lnSpc>
              <a:spcBef>
                <a:spcPct val="0"/>
              </a:spcBef>
              <a:buFont typeface="Wingdings" pitchFamily="2" charset="2"/>
              <a:buNone/>
              <a:tabLst>
                <a:tab pos="627063" algn="l"/>
              </a:tabLst>
            </a:pPr>
            <a:r>
              <a:rPr lang="en-US" altLang="zh-CN" sz="2500" dirty="0" smtClean="0">
                <a:latin typeface="Times New Roman" pitchFamily="18" charset="0"/>
                <a:sym typeface="Symbol" pitchFamily="18" charset="2"/>
              </a:rPr>
              <a:t>          IF </a:t>
            </a:r>
            <a:r>
              <a:rPr lang="en-US" altLang="zh-CN" sz="2500" i="1" dirty="0" err="1" smtClean="0">
                <a:latin typeface="Times New Roman" pitchFamily="18" charset="0"/>
                <a:sym typeface="Symbol" pitchFamily="18" charset="2"/>
              </a:rPr>
              <a:t>i</a:t>
            </a:r>
            <a:r>
              <a:rPr lang="en-US" altLang="zh-CN" sz="2500" dirty="0" smtClean="0">
                <a:latin typeface="Times New Roman" pitchFamily="18" charset="0"/>
                <a:cs typeface="Times New Roman" pitchFamily="18" charset="0"/>
                <a:sym typeface="Symbol" pitchFamily="18" charset="2"/>
              </a:rPr>
              <a:t>  </a:t>
            </a:r>
            <a:r>
              <a:rPr lang="en-US" altLang="zh-CN" sz="2500" dirty="0" smtClean="0">
                <a:latin typeface="Times New Roman" pitchFamily="18" charset="0"/>
                <a:sym typeface="Symbol" pitchFamily="18" charset="2"/>
              </a:rPr>
              <a:t>1 THEN </a:t>
            </a:r>
            <a:r>
              <a:rPr lang="en-US" altLang="zh-CN" sz="2500" dirty="0" smtClean="0">
                <a:solidFill>
                  <a:srgbClr val="FF0000"/>
                </a:solidFill>
                <a:latin typeface="Times New Roman" pitchFamily="18" charset="0"/>
                <a:sym typeface="Symbol" pitchFamily="18" charset="2"/>
              </a:rPr>
              <a:t>//</a:t>
            </a:r>
            <a:r>
              <a:rPr lang="zh-CN" altLang="en-US" sz="2500" dirty="0" smtClean="0">
                <a:solidFill>
                  <a:srgbClr val="FF0000"/>
                </a:solidFill>
              </a:rPr>
              <a:t>此时已遍历完结点 </a:t>
            </a:r>
            <a:r>
              <a:rPr lang="en-US" altLang="zh-CN" sz="2500" i="1" dirty="0" smtClean="0">
                <a:solidFill>
                  <a:srgbClr val="FF0000"/>
                </a:solidFill>
                <a:latin typeface="Times New Roman" pitchFamily="18" charset="0"/>
                <a:cs typeface="Times New Roman" pitchFamily="18" charset="0"/>
              </a:rPr>
              <a:t>p</a:t>
            </a:r>
            <a:r>
              <a:rPr lang="en-US" altLang="zh-CN" sz="2500" i="1" dirty="0" smtClean="0">
                <a:solidFill>
                  <a:srgbClr val="FF0000"/>
                </a:solidFill>
              </a:rPr>
              <a:t> </a:t>
            </a:r>
            <a:r>
              <a:rPr lang="zh-CN" altLang="en-US" sz="2500" dirty="0" smtClean="0">
                <a:solidFill>
                  <a:srgbClr val="FF0000"/>
                </a:solidFill>
              </a:rPr>
              <a:t>的左子树</a:t>
            </a:r>
            <a:endParaRPr lang="en-US" altLang="zh-CN" sz="2500" dirty="0" smtClean="0">
              <a:solidFill>
                <a:srgbClr val="FF0000"/>
              </a:solidFill>
              <a:latin typeface="Times New Roman" pitchFamily="18" charset="0"/>
              <a:sym typeface="Symbol" pitchFamily="18" charset="2"/>
            </a:endParaRPr>
          </a:p>
          <a:p>
            <a:pPr marL="0" indent="0" eaLnBrk="1" hangingPunct="1">
              <a:lnSpc>
                <a:spcPts val="3000"/>
              </a:lnSpc>
              <a:spcBef>
                <a:spcPct val="0"/>
              </a:spcBef>
              <a:buFont typeface="Wingdings" pitchFamily="2" charset="2"/>
              <a:buNone/>
              <a:tabLst>
                <a:tab pos="627063" algn="l"/>
              </a:tabLst>
            </a:pPr>
            <a:r>
              <a:rPr lang="en-US" altLang="zh-CN" sz="2500" dirty="0" smtClean="0">
                <a:latin typeface="Times New Roman" pitchFamily="18" charset="0"/>
                <a:sym typeface="Symbol" pitchFamily="18" charset="2"/>
              </a:rPr>
              <a:t>              ( </a:t>
            </a:r>
            <a:r>
              <a:rPr lang="en-US" altLang="zh-CN" sz="2500" i="1" dirty="0" smtClean="0">
                <a:latin typeface="Times New Roman" pitchFamily="18" charset="0"/>
                <a:sym typeface="Symbol" pitchFamily="18" charset="2"/>
              </a:rPr>
              <a:t>S</a:t>
            </a:r>
            <a:r>
              <a:rPr lang="en-US" altLang="zh-CN" sz="2500" dirty="0" smtClean="0">
                <a:latin typeface="Times New Roman" pitchFamily="18" charset="0"/>
                <a:sym typeface="Symbol" pitchFamily="18" charset="2"/>
              </a:rPr>
              <a:t> ( </a:t>
            </a:r>
            <a:r>
              <a:rPr lang="en-US" altLang="zh-CN" sz="2500" i="1" dirty="0" smtClean="0">
                <a:latin typeface="Times New Roman" pitchFamily="18" charset="0"/>
                <a:sym typeface="Symbol" pitchFamily="18" charset="2"/>
              </a:rPr>
              <a:t>p </a:t>
            </a:r>
            <a:r>
              <a:rPr lang="en-US" altLang="zh-CN" sz="2500" dirty="0" smtClean="0">
                <a:latin typeface="Times New Roman" pitchFamily="18" charset="0"/>
                <a:sym typeface="Symbol" pitchFamily="18" charset="2"/>
              </a:rPr>
              <a:t>, 2). </a:t>
            </a:r>
            <a:r>
              <a:rPr lang="zh-CN" altLang="en-US" sz="2500" dirty="0" smtClean="0">
                <a:latin typeface="Times New Roman" pitchFamily="18" charset="0"/>
                <a:sym typeface="Symbol" pitchFamily="18" charset="2"/>
              </a:rPr>
              <a:t>若</a:t>
            </a:r>
            <a:r>
              <a:rPr lang="en-US" altLang="zh-CN" sz="2500" dirty="0" smtClean="0">
                <a:latin typeface="Times New Roman" pitchFamily="18" charset="0"/>
                <a:sym typeface="Symbol" pitchFamily="18" charset="2"/>
              </a:rPr>
              <a:t> right( </a:t>
            </a:r>
            <a:r>
              <a:rPr lang="en-US" altLang="zh-CN" sz="2500" i="1" dirty="0" smtClean="0">
                <a:latin typeface="Times New Roman" pitchFamily="18" charset="0"/>
                <a:sym typeface="Symbol" pitchFamily="18" charset="2"/>
              </a:rPr>
              <a:t>p</a:t>
            </a:r>
            <a:r>
              <a:rPr lang="en-US" altLang="zh-CN" sz="2500" dirty="0" smtClean="0">
                <a:latin typeface="Times New Roman" pitchFamily="18" charset="0"/>
                <a:sym typeface="Symbol" pitchFamily="18" charset="2"/>
              </a:rPr>
              <a:t>) </a:t>
            </a:r>
            <a:r>
              <a:rPr lang="zh-CN" altLang="en-US" sz="2500" dirty="0" smtClean="0">
                <a:latin typeface="Times New Roman" pitchFamily="18" charset="0"/>
                <a:sym typeface="Symbol" pitchFamily="18" charset="2"/>
              </a:rPr>
              <a:t>则</a:t>
            </a:r>
            <a:r>
              <a:rPr lang="en-US" altLang="zh-CN" sz="2500" dirty="0" smtClean="0">
                <a:latin typeface="Times New Roman" pitchFamily="18" charset="0"/>
                <a:sym typeface="Symbol" pitchFamily="18" charset="2"/>
              </a:rPr>
              <a:t> </a:t>
            </a:r>
            <a:r>
              <a:rPr lang="en-US" altLang="zh-CN" sz="2500" i="1" dirty="0" smtClean="0">
                <a:latin typeface="Times New Roman" pitchFamily="18" charset="0"/>
                <a:sym typeface="Symbol" pitchFamily="18" charset="2"/>
              </a:rPr>
              <a:t>S</a:t>
            </a:r>
            <a:r>
              <a:rPr lang="en-US" altLang="zh-CN" sz="2500" dirty="0" smtClean="0">
                <a:latin typeface="Times New Roman" pitchFamily="18" charset="0"/>
                <a:sym typeface="Symbol" pitchFamily="18" charset="2"/>
              </a:rPr>
              <a:t> ( right( </a:t>
            </a:r>
            <a:r>
              <a:rPr lang="en-US" altLang="zh-CN" sz="2500" i="1" dirty="0" smtClean="0">
                <a:latin typeface="Times New Roman" pitchFamily="18" charset="0"/>
                <a:sym typeface="Symbol" pitchFamily="18" charset="2"/>
              </a:rPr>
              <a:t>p</a:t>
            </a:r>
            <a:r>
              <a:rPr lang="en-US" altLang="zh-CN" sz="2500" dirty="0" smtClean="0">
                <a:latin typeface="Times New Roman" pitchFamily="18" charset="0"/>
                <a:sym typeface="Symbol" pitchFamily="18" charset="2"/>
              </a:rPr>
              <a:t>), 0).).</a:t>
            </a:r>
          </a:p>
          <a:p>
            <a:pPr marL="0" indent="0" eaLnBrk="1" hangingPunct="1">
              <a:lnSpc>
                <a:spcPts val="3000"/>
              </a:lnSpc>
              <a:spcBef>
                <a:spcPct val="0"/>
              </a:spcBef>
              <a:buFont typeface="Wingdings" pitchFamily="2" charset="2"/>
              <a:buNone/>
              <a:tabLst>
                <a:tab pos="627063" algn="l"/>
              </a:tabLst>
            </a:pPr>
            <a:r>
              <a:rPr lang="en-US" altLang="zh-CN" sz="2500" dirty="0" smtClean="0">
                <a:latin typeface="Times New Roman" pitchFamily="18" charset="0"/>
                <a:sym typeface="Symbol" pitchFamily="18" charset="2"/>
              </a:rPr>
              <a:t>          IF </a:t>
            </a:r>
            <a:r>
              <a:rPr lang="en-US" altLang="zh-CN" sz="2500" i="1" dirty="0" err="1" smtClean="0">
                <a:latin typeface="Times New Roman" pitchFamily="18" charset="0"/>
                <a:sym typeface="Symbol" pitchFamily="18" charset="2"/>
              </a:rPr>
              <a:t>i</a:t>
            </a:r>
            <a:r>
              <a:rPr lang="en-US" altLang="zh-CN" sz="2500" i="1" dirty="0" smtClean="0">
                <a:latin typeface="Times New Roman" pitchFamily="18" charset="0"/>
                <a:sym typeface="Symbol" pitchFamily="18" charset="2"/>
              </a:rPr>
              <a:t> </a:t>
            </a:r>
            <a:r>
              <a:rPr lang="en-US" altLang="zh-CN" sz="2500" dirty="0" smtClean="0">
                <a:latin typeface="Times New Roman" pitchFamily="18" charset="0"/>
                <a:cs typeface="Times New Roman" pitchFamily="18" charset="0"/>
                <a:sym typeface="Symbol" pitchFamily="18" charset="2"/>
              </a:rPr>
              <a:t> </a:t>
            </a:r>
            <a:r>
              <a:rPr lang="en-US" altLang="zh-CN" sz="2500" dirty="0" smtClean="0">
                <a:latin typeface="Times New Roman" pitchFamily="18" charset="0"/>
                <a:sym typeface="Symbol" pitchFamily="18" charset="2"/>
              </a:rPr>
              <a:t>2 THEN </a:t>
            </a:r>
            <a:r>
              <a:rPr lang="en-US" altLang="zh-CN" sz="2500" dirty="0" smtClean="0">
                <a:solidFill>
                  <a:srgbClr val="FF0000"/>
                </a:solidFill>
                <a:latin typeface="Times New Roman" pitchFamily="18" charset="0"/>
                <a:sym typeface="Symbol" pitchFamily="18" charset="2"/>
              </a:rPr>
              <a:t>//</a:t>
            </a:r>
            <a:r>
              <a:rPr lang="zh-CN" altLang="en-US" sz="2500" dirty="0" smtClean="0">
                <a:solidFill>
                  <a:srgbClr val="FF0000"/>
                </a:solidFill>
              </a:rPr>
              <a:t>此时已遍历完结点 </a:t>
            </a:r>
            <a:r>
              <a:rPr lang="en-US" altLang="zh-CN" sz="2500" i="1" dirty="0" smtClean="0">
                <a:solidFill>
                  <a:srgbClr val="FF0000"/>
                </a:solidFill>
                <a:latin typeface="Times New Roman" pitchFamily="18" charset="0"/>
                <a:cs typeface="Times New Roman" pitchFamily="18" charset="0"/>
              </a:rPr>
              <a:t>p</a:t>
            </a:r>
            <a:r>
              <a:rPr lang="en-US" altLang="zh-CN" sz="2500" dirty="0" smtClean="0">
                <a:solidFill>
                  <a:srgbClr val="FF0000"/>
                </a:solidFill>
              </a:rPr>
              <a:t> </a:t>
            </a:r>
            <a:r>
              <a:rPr lang="zh-CN" altLang="en-US" sz="2500" dirty="0" smtClean="0">
                <a:solidFill>
                  <a:srgbClr val="FF0000"/>
                </a:solidFill>
              </a:rPr>
              <a:t>的右子树</a:t>
            </a:r>
            <a:endParaRPr lang="en-US" altLang="zh-CN" sz="2500" dirty="0" smtClean="0">
              <a:solidFill>
                <a:srgbClr val="FF0000"/>
              </a:solidFill>
              <a:sym typeface="Symbol" pitchFamily="18" charset="2"/>
            </a:endParaRPr>
          </a:p>
          <a:p>
            <a:pPr marL="0" indent="0" eaLnBrk="1" hangingPunct="1">
              <a:lnSpc>
                <a:spcPts val="3000"/>
              </a:lnSpc>
              <a:spcBef>
                <a:spcPct val="0"/>
              </a:spcBef>
              <a:buFont typeface="Wingdings" pitchFamily="2" charset="2"/>
              <a:buNone/>
              <a:tabLst>
                <a:tab pos="627063" algn="l"/>
              </a:tabLst>
            </a:pPr>
            <a:r>
              <a:rPr lang="en-US" altLang="zh-CN" sz="2500" dirty="0" smtClean="0">
                <a:latin typeface="Times New Roman" pitchFamily="18" charset="0"/>
                <a:sym typeface="Symbol" pitchFamily="18" charset="2"/>
              </a:rPr>
              <a:t>              PRINT (data( </a:t>
            </a:r>
            <a:r>
              <a:rPr lang="en-US" altLang="zh-CN" sz="2500" i="1" dirty="0" smtClean="0">
                <a:latin typeface="Times New Roman" pitchFamily="18" charset="0"/>
                <a:sym typeface="Symbol" pitchFamily="18" charset="2"/>
              </a:rPr>
              <a:t>p</a:t>
            </a:r>
            <a:r>
              <a:rPr lang="en-US" altLang="zh-CN" sz="2500" dirty="0" smtClean="0">
                <a:latin typeface="Times New Roman" pitchFamily="18" charset="0"/>
                <a:sym typeface="Symbol" pitchFamily="18" charset="2"/>
              </a:rPr>
              <a:t>)). </a:t>
            </a:r>
            <a:r>
              <a:rPr lang="en-US" altLang="zh-CN" sz="2500" dirty="0" smtClean="0">
                <a:solidFill>
                  <a:srgbClr val="0000CC"/>
                </a:solidFill>
                <a:latin typeface="Times New Roman" pitchFamily="18" charset="0"/>
                <a:sym typeface="Symbol" pitchFamily="18" charset="2"/>
              </a:rPr>
              <a:t> </a:t>
            </a:r>
            <a:r>
              <a:rPr lang="en-US" altLang="zh-CN" sz="2500" dirty="0" smtClean="0">
                <a:solidFill>
                  <a:srgbClr val="FF0000"/>
                </a:solidFill>
                <a:latin typeface="Times New Roman" pitchFamily="18" charset="0"/>
                <a:sym typeface="Symbol" pitchFamily="18" charset="2"/>
              </a:rPr>
              <a:t>)</a:t>
            </a:r>
            <a:r>
              <a:rPr lang="en-US" altLang="zh-CN" sz="2500" dirty="0" smtClean="0">
                <a:latin typeface="Times New Roman" pitchFamily="18" charset="0"/>
                <a:sym typeface="Symbol" pitchFamily="18" charset="2"/>
              </a:rPr>
              <a:t> </a:t>
            </a:r>
            <a:r>
              <a:rPr lang="en-US" altLang="zh-CN" sz="2500" dirty="0" smtClean="0">
                <a:latin typeface="Times New Roman" pitchFamily="18" charset="0"/>
                <a:cs typeface="Times New Roman" pitchFamily="18" charset="0"/>
                <a:sym typeface="Symbol" pitchFamily="18" charset="2"/>
              </a:rPr>
              <a:t>▐</a:t>
            </a:r>
          </a:p>
        </p:txBody>
      </p:sp>
      <p:sp>
        <p:nvSpPr>
          <p:cNvPr id="83971" name="TextBox 1"/>
          <p:cNvSpPr txBox="1">
            <a:spLocks noChangeArrowheads="1"/>
          </p:cNvSpPr>
          <p:nvPr/>
        </p:nvSpPr>
        <p:spPr bwMode="auto">
          <a:xfrm>
            <a:off x="142844" y="5857892"/>
            <a:ext cx="7343775" cy="530225"/>
          </a:xfrm>
          <a:prstGeom prst="rect">
            <a:avLst/>
          </a:prstGeom>
          <a:solidFill>
            <a:srgbClr val="FFFF99"/>
          </a:solidFill>
          <a:ln w="25400">
            <a:solidFill>
              <a:srgbClr val="0000CC"/>
            </a:solidFill>
            <a:miter lim="800000"/>
            <a:headEnd/>
            <a:tailEnd/>
          </a:ln>
        </p:spPr>
        <p:txBody>
          <a:bodyPr tIns="72000" bIns="72000">
            <a:spAutoFit/>
          </a:bodyPr>
          <a:lstStyle/>
          <a:p>
            <a:pPr>
              <a:lnSpc>
                <a:spcPts val="3000"/>
              </a:lnSpc>
              <a:buClr>
                <a:schemeClr val="bg2"/>
              </a:buClr>
              <a:buSzPct val="75000"/>
              <a:buFont typeface="Wingdings" pitchFamily="2" charset="2"/>
              <a:buNone/>
            </a:pPr>
            <a:r>
              <a:rPr lang="zh-CN" altLang="en-US" sz="2400" dirty="0">
                <a:solidFill>
                  <a:srgbClr val="0000CC"/>
                </a:solidFill>
              </a:rPr>
              <a:t>注意</a:t>
            </a:r>
            <a:r>
              <a:rPr lang="en-US" altLang="zh-CN" sz="2400" dirty="0">
                <a:solidFill>
                  <a:srgbClr val="0000CC"/>
                </a:solidFill>
              </a:rPr>
              <a:t>:</a:t>
            </a:r>
            <a:r>
              <a:rPr lang="zh-CN" altLang="en-US" sz="2400" dirty="0">
                <a:solidFill>
                  <a:srgbClr val="0000CC"/>
                </a:solidFill>
              </a:rPr>
              <a:t>在</a:t>
            </a:r>
            <a:r>
              <a:rPr lang="en-US" altLang="zh-CN" sz="2400" dirty="0">
                <a:solidFill>
                  <a:srgbClr val="0000CC"/>
                </a:solidFill>
              </a:rPr>
              <a:t>WHILE</a:t>
            </a:r>
            <a:r>
              <a:rPr lang="zh-CN" altLang="en-US" sz="2400" dirty="0">
                <a:solidFill>
                  <a:srgbClr val="0000CC"/>
                </a:solidFill>
              </a:rPr>
              <a:t>的每次迭代中</a:t>
            </a:r>
            <a:r>
              <a:rPr lang="en-US" altLang="zh-CN" sz="2400" dirty="0">
                <a:solidFill>
                  <a:srgbClr val="0000CC"/>
                </a:solidFill>
              </a:rPr>
              <a:t>,  3</a:t>
            </a:r>
            <a:r>
              <a:rPr lang="zh-CN" altLang="en-US" sz="2400" dirty="0">
                <a:solidFill>
                  <a:srgbClr val="0000CC"/>
                </a:solidFill>
              </a:rPr>
              <a:t>个</a:t>
            </a:r>
            <a:r>
              <a:rPr lang="en-US" altLang="zh-CN" sz="2400" dirty="0">
                <a:solidFill>
                  <a:srgbClr val="0000CC"/>
                </a:solidFill>
              </a:rPr>
              <a:t>IF</a:t>
            </a:r>
            <a:r>
              <a:rPr lang="zh-CN" altLang="en-US" sz="2400" dirty="0">
                <a:solidFill>
                  <a:srgbClr val="0000CC"/>
                </a:solidFill>
              </a:rPr>
              <a:t>语句仅执行一个</a:t>
            </a:r>
          </a:p>
        </p:txBody>
      </p:sp>
    </p:spTree>
  </p:cSld>
  <p:clrMapOvr>
    <a:masterClrMapping/>
  </p:clrMapOvr>
  <p:transition>
    <p:strips dir="ru"/>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body" idx="1"/>
          </p:nvPr>
        </p:nvSpPr>
        <p:spPr>
          <a:xfrm>
            <a:off x="395288" y="1089025"/>
            <a:ext cx="8389937" cy="5256213"/>
          </a:xfrm>
        </p:spPr>
        <p:txBody>
          <a:bodyPr/>
          <a:lstStyle/>
          <a:p>
            <a:pPr marL="0" indent="0">
              <a:lnSpc>
                <a:spcPct val="90000"/>
              </a:lnSpc>
              <a:buFont typeface="Monotype Sorts" pitchFamily="2" charset="2"/>
              <a:buNone/>
              <a:tabLst>
                <a:tab pos="444500" algn="l"/>
                <a:tab pos="622300" algn="l"/>
              </a:tabLst>
            </a:pPr>
            <a:r>
              <a:rPr lang="en-US" altLang="zh-CN" smtClean="0"/>
              <a:t>    </a:t>
            </a:r>
            <a:r>
              <a:rPr lang="zh-CN" altLang="en-US" smtClean="0"/>
              <a:t>在</a:t>
            </a:r>
            <a:r>
              <a:rPr lang="en-US" altLang="zh-CN" i="1" smtClean="0"/>
              <a:t>t</a:t>
            </a:r>
            <a:r>
              <a:rPr lang="zh-CN" altLang="en-US" smtClean="0"/>
              <a:t>为根的树中，搜索数据成员等于</a:t>
            </a:r>
            <a:r>
              <a:rPr lang="en-US" altLang="zh-CN" i="1" smtClean="0"/>
              <a:t>target</a:t>
            </a:r>
            <a:r>
              <a:rPr lang="zh-CN" altLang="en-US" smtClean="0"/>
              <a:t>的结点。 </a:t>
            </a:r>
          </a:p>
          <a:p>
            <a:pPr marL="0" indent="0">
              <a:lnSpc>
                <a:spcPct val="90000"/>
              </a:lnSpc>
              <a:buFont typeface="Monotype Sorts" pitchFamily="2" charset="2"/>
              <a:buNone/>
              <a:tabLst>
                <a:tab pos="444500" algn="l"/>
                <a:tab pos="622300" algn="l"/>
              </a:tabLst>
            </a:pPr>
            <a:r>
              <a:rPr lang="zh-CN" altLang="en-US" smtClean="0"/>
              <a:t>算法思想：</a:t>
            </a:r>
          </a:p>
          <a:p>
            <a:pPr marL="0" indent="0">
              <a:lnSpc>
                <a:spcPct val="130000"/>
              </a:lnSpc>
              <a:buClr>
                <a:srgbClr val="04440F"/>
              </a:buClr>
              <a:buFont typeface="Wingdings" pitchFamily="2" charset="2"/>
              <a:buNone/>
              <a:tabLst>
                <a:tab pos="444500" algn="l"/>
                <a:tab pos="622300" algn="l"/>
              </a:tabLst>
            </a:pPr>
            <a:r>
              <a:rPr lang="zh-CN" altLang="en-US" smtClean="0"/>
              <a:t>　</a:t>
            </a:r>
            <a:r>
              <a:rPr lang="zh-CN" altLang="en-US" smtClean="0">
                <a:solidFill>
                  <a:srgbClr val="FFCC00"/>
                </a:solidFill>
                <a:sym typeface="Wingdings" pitchFamily="2" charset="2"/>
              </a:rPr>
              <a:t></a:t>
            </a:r>
            <a:r>
              <a:rPr lang="zh-CN" altLang="en-US" smtClean="0">
                <a:sym typeface="Wingdings" pitchFamily="2" charset="2"/>
              </a:rPr>
              <a:t>　若</a:t>
            </a:r>
            <a:r>
              <a:rPr lang="en-US" altLang="zh-CN" smtClean="0"/>
              <a:t>t</a:t>
            </a:r>
            <a:r>
              <a:rPr lang="zh-CN" altLang="en-US" smtClean="0"/>
              <a:t>的数据域为</a:t>
            </a:r>
            <a:r>
              <a:rPr lang="en-US" altLang="zh-CN" smtClean="0"/>
              <a:t>target</a:t>
            </a:r>
            <a:r>
              <a:rPr lang="zh-CN" altLang="en-US" smtClean="0"/>
              <a:t>，则指针</a:t>
            </a:r>
            <a:r>
              <a:rPr lang="en-US" altLang="zh-CN" smtClean="0"/>
              <a:t>result</a:t>
            </a:r>
            <a:r>
              <a:rPr lang="zh-CN" altLang="en-US" smtClean="0"/>
              <a:t>指向</a:t>
            </a:r>
            <a:r>
              <a:rPr lang="en-US" altLang="zh-CN" smtClean="0"/>
              <a:t>t</a:t>
            </a:r>
            <a:r>
              <a:rPr lang="zh-CN" altLang="en-US" smtClean="0"/>
              <a:t>；</a:t>
            </a:r>
          </a:p>
          <a:p>
            <a:pPr marL="0" indent="0">
              <a:lnSpc>
                <a:spcPct val="130000"/>
              </a:lnSpc>
              <a:buFont typeface="Monotype Sorts" pitchFamily="2" charset="2"/>
              <a:buNone/>
              <a:tabLst>
                <a:tab pos="444500" algn="l"/>
                <a:tab pos="622300" algn="l"/>
              </a:tabLst>
            </a:pPr>
            <a:r>
              <a:rPr lang="zh-CN" altLang="en-US" smtClean="0"/>
              <a:t>　</a:t>
            </a:r>
            <a:r>
              <a:rPr lang="zh-CN" altLang="en-US" smtClean="0">
                <a:solidFill>
                  <a:srgbClr val="FFCC00"/>
                </a:solidFill>
                <a:sym typeface="Wingdings" pitchFamily="2" charset="2"/>
              </a:rPr>
              <a:t>　</a:t>
            </a:r>
            <a:r>
              <a:rPr lang="zh-CN" altLang="en-US" smtClean="0"/>
              <a:t>否则，</a:t>
            </a:r>
            <a:r>
              <a:rPr lang="en-US" altLang="zh-CN" smtClean="0"/>
              <a:t>p</a:t>
            </a:r>
            <a:r>
              <a:rPr lang="zh-CN" altLang="en-US" smtClean="0"/>
              <a:t>指向</a:t>
            </a:r>
            <a:r>
              <a:rPr lang="en-US" altLang="zh-CN" smtClean="0"/>
              <a:t>t</a:t>
            </a:r>
            <a:r>
              <a:rPr lang="zh-CN" altLang="en-US" smtClean="0"/>
              <a:t>的大儿子结点，在以</a:t>
            </a:r>
            <a:r>
              <a:rPr lang="en-US" altLang="zh-CN" smtClean="0"/>
              <a:t>p</a:t>
            </a:r>
            <a:r>
              <a:rPr lang="zh-CN" altLang="en-US" smtClean="0"/>
              <a:t>为根的树中进行搜索 </a:t>
            </a:r>
            <a:r>
              <a:rPr lang="en-US" altLang="zh-CN" smtClean="0"/>
              <a:t>(</a:t>
            </a:r>
            <a:r>
              <a:rPr lang="zh-CN" altLang="en-US" smtClean="0"/>
              <a:t>递归调用</a:t>
            </a:r>
            <a:r>
              <a:rPr lang="en-US" altLang="zh-CN" smtClean="0"/>
              <a:t>)</a:t>
            </a:r>
          </a:p>
          <a:p>
            <a:pPr marL="0" indent="0">
              <a:lnSpc>
                <a:spcPct val="130000"/>
              </a:lnSpc>
              <a:buFont typeface="Monotype Sorts" pitchFamily="2" charset="2"/>
              <a:buNone/>
              <a:tabLst>
                <a:tab pos="444500" algn="l"/>
                <a:tab pos="622300" algn="l"/>
              </a:tabLst>
            </a:pPr>
            <a:r>
              <a:rPr lang="zh-CN" altLang="en-US" smtClean="0"/>
              <a:t>　</a:t>
            </a:r>
            <a:r>
              <a:rPr lang="zh-CN" altLang="en-US" smtClean="0">
                <a:solidFill>
                  <a:srgbClr val="FFCC00"/>
                </a:solidFill>
                <a:sym typeface="Wingdings" pitchFamily="2" charset="2"/>
              </a:rPr>
              <a:t>　</a:t>
            </a:r>
            <a:r>
              <a:rPr lang="zh-CN" altLang="en-US" smtClean="0"/>
              <a:t>若在以</a:t>
            </a:r>
            <a:r>
              <a:rPr lang="en-US" altLang="zh-CN" smtClean="0"/>
              <a:t>p</a:t>
            </a:r>
            <a:r>
              <a:rPr lang="zh-CN" altLang="en-US" smtClean="0"/>
              <a:t>为根的树中搜索失败，令</a:t>
            </a:r>
            <a:r>
              <a:rPr lang="en-US" altLang="zh-CN" smtClean="0"/>
              <a:t>p</a:t>
            </a:r>
            <a:r>
              <a:rPr lang="zh-CN" altLang="en-US" smtClean="0"/>
              <a:t>指向其右兄弟结点，继续进行搜索，直到找到数据域等于</a:t>
            </a:r>
            <a:r>
              <a:rPr lang="en-US" altLang="zh-CN" smtClean="0"/>
              <a:t>target</a:t>
            </a:r>
            <a:r>
              <a:rPr lang="zh-CN" altLang="en-US" smtClean="0"/>
              <a:t>的结点或</a:t>
            </a:r>
            <a:r>
              <a:rPr lang="en-US" altLang="zh-CN" smtClean="0"/>
              <a:t>p</a:t>
            </a:r>
            <a:r>
              <a:rPr lang="zh-CN" altLang="en-US" smtClean="0"/>
              <a:t>为空。</a:t>
            </a:r>
          </a:p>
        </p:txBody>
      </p:sp>
      <p:sp>
        <p:nvSpPr>
          <p:cNvPr id="241667" name="Rectangle 3"/>
          <p:cNvSpPr>
            <a:spLocks noGrp="1" noChangeArrowheads="1"/>
          </p:cNvSpPr>
          <p:nvPr>
            <p:ph type="title"/>
          </p:nvPr>
        </p:nvSpPr>
        <p:spPr>
          <a:xfrm>
            <a:off x="323850" y="333375"/>
            <a:ext cx="5868988" cy="720725"/>
          </a:xfrm>
          <a:noFill/>
        </p:spPr>
        <p:txBody>
          <a:bodyPr/>
          <a:lstStyle/>
          <a:p>
            <a:pPr algn="l"/>
            <a:r>
              <a:rPr lang="en-US" altLang="zh-CN" sz="3200" b="1" smtClean="0">
                <a:ea typeface="宋体" pitchFamily="2" charset="-122"/>
              </a:rPr>
              <a:t>② </a:t>
            </a:r>
            <a:r>
              <a:rPr lang="zh-CN" altLang="en-US" sz="3200" b="1" smtClean="0">
                <a:ea typeface="宋体" pitchFamily="2" charset="-122"/>
              </a:rPr>
              <a:t>搜索指定数据域的结点</a:t>
            </a:r>
          </a:p>
        </p:txBody>
      </p:sp>
    </p:spTree>
  </p:cSld>
  <p:clrMapOvr>
    <a:masterClrMapping/>
  </p:clrMapOvr>
  <p:transition>
    <p:strips dir="ru"/>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idx="1"/>
          </p:nvPr>
        </p:nvSpPr>
        <p:spPr>
          <a:xfrm>
            <a:off x="214282" y="225425"/>
            <a:ext cx="8569325" cy="6632575"/>
          </a:xfrm>
        </p:spPr>
        <p:txBody>
          <a:bodyPr/>
          <a:lstStyle/>
          <a:p>
            <a:pPr marL="0" indent="0" algn="just">
              <a:lnSpc>
                <a:spcPct val="90000"/>
              </a:lnSpc>
              <a:buFont typeface="Monotype Sorts" pitchFamily="2" charset="2"/>
              <a:buNone/>
            </a:pPr>
            <a:r>
              <a:rPr lang="zh-CN" altLang="en-US" dirty="0" smtClean="0"/>
              <a:t>算法</a:t>
            </a:r>
            <a:r>
              <a:rPr lang="en-US" altLang="zh-CN" dirty="0" err="1" smtClean="0"/>
              <a:t>FindTarget</a:t>
            </a:r>
            <a:r>
              <a:rPr lang="en-US" altLang="zh-CN" dirty="0" smtClean="0"/>
              <a:t>(</a:t>
            </a:r>
            <a:r>
              <a:rPr lang="en-US" altLang="zh-CN" i="1" dirty="0" smtClean="0"/>
              <a:t>t</a:t>
            </a:r>
            <a:r>
              <a:rPr lang="en-US" altLang="zh-CN" dirty="0" smtClean="0"/>
              <a:t>, </a:t>
            </a:r>
            <a:r>
              <a:rPr lang="en-US" altLang="zh-CN" i="1" dirty="0" smtClean="0"/>
              <a:t>target</a:t>
            </a:r>
            <a:r>
              <a:rPr lang="en-US" altLang="zh-CN" dirty="0" smtClean="0"/>
              <a:t>. </a:t>
            </a:r>
            <a:r>
              <a:rPr lang="en-US" altLang="zh-CN" i="1" dirty="0" smtClean="0"/>
              <a:t>result</a:t>
            </a:r>
            <a:r>
              <a:rPr lang="en-US" altLang="zh-CN" dirty="0" smtClean="0"/>
              <a:t>)</a:t>
            </a:r>
          </a:p>
          <a:p>
            <a:pPr marL="0" indent="0" algn="just">
              <a:lnSpc>
                <a:spcPct val="90000"/>
              </a:lnSpc>
              <a:buFont typeface="Monotype Sorts" pitchFamily="2" charset="2"/>
              <a:buNone/>
            </a:pPr>
            <a:r>
              <a:rPr lang="en-US" altLang="zh-CN" dirty="0" smtClean="0"/>
              <a:t>FT1[</a:t>
            </a:r>
            <a:r>
              <a:rPr lang="en-US" altLang="zh-CN" i="1" dirty="0" smtClean="0">
                <a:solidFill>
                  <a:srgbClr val="990000"/>
                </a:solidFill>
              </a:rPr>
              <a:t>t</a:t>
            </a:r>
            <a:r>
              <a:rPr lang="zh-CN" altLang="en-US" dirty="0" smtClean="0">
                <a:solidFill>
                  <a:srgbClr val="990000"/>
                </a:solidFill>
              </a:rPr>
              <a:t>不存在或</a:t>
            </a:r>
            <a:r>
              <a:rPr lang="en-US" altLang="zh-CN" i="1" dirty="0" smtClean="0">
                <a:solidFill>
                  <a:srgbClr val="990000"/>
                </a:solidFill>
              </a:rPr>
              <a:t>t</a:t>
            </a:r>
            <a:r>
              <a:rPr lang="zh-CN" altLang="en-US" dirty="0" smtClean="0">
                <a:solidFill>
                  <a:srgbClr val="990000"/>
                </a:solidFill>
              </a:rPr>
              <a:t>为所求</a:t>
            </a:r>
            <a:r>
              <a:rPr lang="en-US" altLang="zh-CN" dirty="0" smtClean="0"/>
              <a:t>]</a:t>
            </a:r>
          </a:p>
          <a:p>
            <a:pPr marL="0" indent="0" algn="just">
              <a:lnSpc>
                <a:spcPct val="90000"/>
              </a:lnSpc>
              <a:buNone/>
            </a:pPr>
            <a:r>
              <a:rPr lang="en-US" altLang="zh-CN" dirty="0" smtClean="0"/>
              <a:t>    </a:t>
            </a:r>
            <a:r>
              <a:rPr lang="en-US" altLang="zh-CN" dirty="0" smtClean="0">
                <a:solidFill>
                  <a:schemeClr val="tx2"/>
                </a:solidFill>
              </a:rPr>
              <a:t>IF </a:t>
            </a:r>
            <a:r>
              <a:rPr lang="en-US" altLang="zh-CN" i="1" dirty="0" smtClean="0">
                <a:solidFill>
                  <a:schemeClr val="tx2"/>
                </a:solidFill>
              </a:rPr>
              <a:t>t</a:t>
            </a:r>
            <a:r>
              <a:rPr lang="en-US" altLang="zh-CN" dirty="0" smtClean="0">
                <a:solidFill>
                  <a:schemeClr val="tx2"/>
                </a:solidFill>
              </a:rPr>
              <a:t> </a:t>
            </a:r>
            <a:r>
              <a:rPr lang="en-US" altLang="zh-CN" dirty="0" smtClean="0">
                <a:solidFill>
                  <a:schemeClr val="tx2"/>
                </a:solidFill>
                <a:sym typeface="Symbol" pitchFamily="18" charset="2"/>
              </a:rPr>
              <a:t></a:t>
            </a:r>
            <a:r>
              <a:rPr lang="en-US" altLang="zh-CN" dirty="0" smtClean="0">
                <a:solidFill>
                  <a:schemeClr val="tx2"/>
                </a:solidFill>
              </a:rPr>
              <a:t> </a:t>
            </a:r>
            <a:r>
              <a:rPr lang="en-US" altLang="zh-CN" dirty="0" smtClean="0">
                <a:solidFill>
                  <a:schemeClr val="tx2"/>
                </a:solidFill>
                <a:sym typeface="Symbol" pitchFamily="18" charset="2"/>
              </a:rPr>
              <a:t></a:t>
            </a:r>
            <a:r>
              <a:rPr lang="en-US" altLang="zh-CN" dirty="0" smtClean="0">
                <a:solidFill>
                  <a:schemeClr val="tx2"/>
                </a:solidFill>
              </a:rPr>
              <a:t> THEN (</a:t>
            </a:r>
            <a:r>
              <a:rPr lang="en-US" altLang="zh-CN" i="1" dirty="0" smtClean="0">
                <a:solidFill>
                  <a:schemeClr val="tx2"/>
                </a:solidFill>
              </a:rPr>
              <a:t>result</a:t>
            </a:r>
            <a:r>
              <a:rPr lang="en-US" altLang="zh-CN" dirty="0" smtClean="0">
                <a:solidFill>
                  <a:schemeClr val="tx2"/>
                </a:solidFill>
              </a:rPr>
              <a:t> </a:t>
            </a:r>
            <a:r>
              <a:rPr lang="en-US" altLang="zh-CN" dirty="0" smtClean="0">
                <a:solidFill>
                  <a:schemeClr val="tx2"/>
                </a:solidFill>
                <a:sym typeface="Symbol" pitchFamily="18" charset="2"/>
              </a:rPr>
              <a:t></a:t>
            </a:r>
            <a:r>
              <a:rPr lang="en-US" altLang="zh-CN" dirty="0" smtClean="0">
                <a:solidFill>
                  <a:schemeClr val="tx2"/>
                </a:solidFill>
              </a:rPr>
              <a:t> </a:t>
            </a:r>
            <a:r>
              <a:rPr lang="en-US" altLang="zh-CN" dirty="0" smtClean="0">
                <a:solidFill>
                  <a:schemeClr val="tx2"/>
                </a:solidFill>
                <a:sym typeface="Symbol" pitchFamily="18" charset="2"/>
              </a:rPr>
              <a:t></a:t>
            </a:r>
            <a:r>
              <a:rPr lang="en-US" altLang="zh-CN" dirty="0" smtClean="0">
                <a:solidFill>
                  <a:schemeClr val="tx2"/>
                </a:solidFill>
              </a:rPr>
              <a:t> . RETURN.)</a:t>
            </a:r>
          </a:p>
          <a:p>
            <a:pPr marL="0" indent="0" algn="just">
              <a:lnSpc>
                <a:spcPct val="90000"/>
              </a:lnSpc>
              <a:buFont typeface="Monotype Sorts" pitchFamily="2" charset="2"/>
              <a:buNone/>
            </a:pPr>
            <a:r>
              <a:rPr lang="en-US" altLang="zh-CN" dirty="0" smtClean="0"/>
              <a:t>    IF </a:t>
            </a:r>
            <a:r>
              <a:rPr lang="en-US" altLang="zh-CN" i="1" dirty="0" smtClean="0"/>
              <a:t>Data</a:t>
            </a:r>
            <a:r>
              <a:rPr lang="en-US" altLang="zh-CN" dirty="0" smtClean="0"/>
              <a:t> (</a:t>
            </a:r>
            <a:r>
              <a:rPr lang="en-US" altLang="zh-CN" i="1" dirty="0" smtClean="0"/>
              <a:t>t</a:t>
            </a:r>
            <a:r>
              <a:rPr lang="en-US" altLang="zh-CN" dirty="0" smtClean="0"/>
              <a:t>) </a:t>
            </a:r>
            <a:r>
              <a:rPr lang="en-US" altLang="zh-CN" dirty="0" smtClean="0">
                <a:sym typeface="Symbol" pitchFamily="18" charset="2"/>
              </a:rPr>
              <a:t></a:t>
            </a:r>
            <a:r>
              <a:rPr lang="en-US" altLang="zh-CN" dirty="0" smtClean="0"/>
              <a:t> </a:t>
            </a:r>
            <a:r>
              <a:rPr lang="en-US" altLang="zh-CN" i="1" dirty="0" smtClean="0"/>
              <a:t>target</a:t>
            </a:r>
            <a:r>
              <a:rPr lang="en-US" altLang="zh-CN" dirty="0" smtClean="0"/>
              <a:t> THEN </a:t>
            </a:r>
          </a:p>
          <a:p>
            <a:pPr marL="0" indent="0" algn="just">
              <a:lnSpc>
                <a:spcPct val="90000"/>
              </a:lnSpc>
              <a:buNone/>
            </a:pPr>
            <a:r>
              <a:rPr lang="en-US" altLang="zh-CN" dirty="0" smtClean="0"/>
              <a:t>  (</a:t>
            </a:r>
            <a:r>
              <a:rPr lang="en-US" altLang="zh-CN" i="1" dirty="0" smtClean="0"/>
              <a:t>result</a:t>
            </a:r>
            <a:r>
              <a:rPr lang="en-US" altLang="zh-CN" dirty="0" smtClean="0"/>
              <a:t> </a:t>
            </a:r>
            <a:r>
              <a:rPr lang="en-US" altLang="zh-CN" dirty="0" smtClean="0">
                <a:sym typeface="Symbol" pitchFamily="18" charset="2"/>
              </a:rPr>
              <a:t></a:t>
            </a:r>
            <a:r>
              <a:rPr lang="en-US" altLang="zh-CN" dirty="0" smtClean="0"/>
              <a:t> </a:t>
            </a:r>
            <a:r>
              <a:rPr lang="en-US" altLang="zh-CN" i="1" dirty="0" smtClean="0"/>
              <a:t>t</a:t>
            </a:r>
            <a:r>
              <a:rPr lang="en-US" altLang="zh-CN" dirty="0" smtClean="0"/>
              <a:t> . RETURN.  )</a:t>
            </a:r>
          </a:p>
          <a:p>
            <a:pPr marL="0" indent="0" algn="just">
              <a:lnSpc>
                <a:spcPct val="90000"/>
              </a:lnSpc>
              <a:buFont typeface="Monotype Sorts" pitchFamily="2" charset="2"/>
              <a:buNone/>
            </a:pPr>
            <a:r>
              <a:rPr lang="en-US" altLang="zh-CN" dirty="0" smtClean="0"/>
              <a:t>FT2[</a:t>
            </a:r>
            <a:r>
              <a:rPr lang="zh-CN" altLang="en-US" dirty="0" smtClean="0"/>
              <a:t>从</a:t>
            </a:r>
            <a:r>
              <a:rPr lang="en-US" altLang="zh-CN" i="1" dirty="0" smtClean="0"/>
              <a:t>t</a:t>
            </a:r>
            <a:r>
              <a:rPr lang="zh-CN" altLang="en-US" dirty="0" smtClean="0"/>
              <a:t>的第一棵子树开始搜索</a:t>
            </a:r>
            <a:r>
              <a:rPr lang="en-US" altLang="zh-CN" dirty="0" smtClean="0"/>
              <a:t>]</a:t>
            </a:r>
            <a:endParaRPr lang="en-US" altLang="zh-CN" i="1" dirty="0" smtClean="0"/>
          </a:p>
          <a:p>
            <a:pPr marL="0" indent="0" algn="just">
              <a:lnSpc>
                <a:spcPct val="90000"/>
              </a:lnSpc>
              <a:buFont typeface="Monotype Sorts" pitchFamily="2" charset="2"/>
              <a:buNone/>
            </a:pPr>
            <a:r>
              <a:rPr lang="en-US" altLang="zh-CN" i="1" dirty="0" smtClean="0"/>
              <a:t>    p</a:t>
            </a:r>
            <a:r>
              <a:rPr lang="en-US" altLang="zh-CN" dirty="0" smtClean="0"/>
              <a:t> </a:t>
            </a:r>
            <a:r>
              <a:rPr lang="en-US" altLang="zh-CN" dirty="0" smtClean="0">
                <a:sym typeface="Symbol" pitchFamily="18" charset="2"/>
              </a:rPr>
              <a:t></a:t>
            </a:r>
            <a:r>
              <a:rPr lang="en-US" altLang="zh-CN" dirty="0" smtClean="0"/>
              <a:t> </a:t>
            </a:r>
            <a:r>
              <a:rPr lang="en-US" altLang="zh-CN" i="1" dirty="0" err="1" smtClean="0"/>
              <a:t>FirstChild</a:t>
            </a:r>
            <a:r>
              <a:rPr lang="en-US" altLang="zh-CN" dirty="0" smtClean="0"/>
              <a:t> ( </a:t>
            </a:r>
            <a:r>
              <a:rPr lang="en-US" altLang="zh-CN" i="1" dirty="0" smtClean="0"/>
              <a:t>t</a:t>
            </a:r>
            <a:r>
              <a:rPr lang="en-US" altLang="zh-CN" dirty="0" smtClean="0"/>
              <a:t> ) . </a:t>
            </a:r>
          </a:p>
          <a:p>
            <a:pPr marL="0" indent="0" algn="just">
              <a:lnSpc>
                <a:spcPct val="90000"/>
              </a:lnSpc>
              <a:buFont typeface="Monotype Sorts" pitchFamily="2" charset="2"/>
              <a:buNone/>
            </a:pPr>
            <a:r>
              <a:rPr lang="en-US" altLang="zh-CN" dirty="0" smtClean="0"/>
              <a:t>   </a:t>
            </a:r>
            <a:r>
              <a:rPr lang="en-US" altLang="zh-CN" dirty="0" smtClean="0">
                <a:solidFill>
                  <a:srgbClr val="FF0000"/>
                </a:solidFill>
              </a:rPr>
              <a:t>WHILE  </a:t>
            </a:r>
            <a:r>
              <a:rPr lang="en-US" altLang="zh-CN" i="1" dirty="0" smtClean="0">
                <a:solidFill>
                  <a:srgbClr val="FF0000"/>
                </a:solidFill>
              </a:rPr>
              <a:t>p</a:t>
            </a:r>
            <a:r>
              <a:rPr lang="en-US" altLang="zh-CN" dirty="0" smtClean="0">
                <a:solidFill>
                  <a:srgbClr val="FF0000"/>
                </a:solidFill>
              </a:rPr>
              <a:t> </a:t>
            </a:r>
            <a:r>
              <a:rPr lang="en-US" altLang="zh-CN" dirty="0" smtClean="0">
                <a:solidFill>
                  <a:srgbClr val="FF0000"/>
                </a:solidFill>
                <a:sym typeface="Symbol" pitchFamily="18" charset="2"/>
              </a:rPr>
              <a:t></a:t>
            </a:r>
            <a:r>
              <a:rPr lang="en-US" altLang="zh-CN" dirty="0" smtClean="0">
                <a:solidFill>
                  <a:srgbClr val="FF0000"/>
                </a:solidFill>
              </a:rPr>
              <a:t> </a:t>
            </a:r>
            <a:r>
              <a:rPr lang="en-US" altLang="zh-CN" dirty="0" smtClean="0">
                <a:solidFill>
                  <a:srgbClr val="FF0000"/>
                </a:solidFill>
                <a:sym typeface="Symbol" pitchFamily="18" charset="2"/>
              </a:rPr>
              <a:t></a:t>
            </a:r>
            <a:r>
              <a:rPr lang="en-US" altLang="zh-CN" dirty="0" smtClean="0">
                <a:solidFill>
                  <a:srgbClr val="FF0000"/>
                </a:solidFill>
              </a:rPr>
              <a:t> DO</a:t>
            </a:r>
          </a:p>
          <a:p>
            <a:pPr marL="0" indent="0" algn="just">
              <a:lnSpc>
                <a:spcPct val="90000"/>
              </a:lnSpc>
              <a:buFont typeface="Monotype Sorts" pitchFamily="2" charset="2"/>
              <a:buNone/>
            </a:pPr>
            <a:r>
              <a:rPr lang="en-US" altLang="zh-CN" dirty="0" smtClean="0">
                <a:solidFill>
                  <a:srgbClr val="FF0000"/>
                </a:solidFill>
              </a:rPr>
              <a:t>     (</a:t>
            </a:r>
            <a:r>
              <a:rPr lang="en-US" altLang="zh-CN" dirty="0" err="1" smtClean="0">
                <a:solidFill>
                  <a:srgbClr val="FF0000"/>
                </a:solidFill>
              </a:rPr>
              <a:t>FindTarget</a:t>
            </a:r>
            <a:r>
              <a:rPr lang="en-US" altLang="zh-CN" dirty="0" smtClean="0">
                <a:solidFill>
                  <a:srgbClr val="FF0000"/>
                </a:solidFill>
              </a:rPr>
              <a:t> (</a:t>
            </a:r>
            <a:r>
              <a:rPr lang="en-US" altLang="zh-CN" i="1" dirty="0" smtClean="0">
                <a:solidFill>
                  <a:srgbClr val="FF0000"/>
                </a:solidFill>
              </a:rPr>
              <a:t>p</a:t>
            </a:r>
            <a:r>
              <a:rPr lang="en-US" altLang="zh-CN" dirty="0" smtClean="0">
                <a:solidFill>
                  <a:srgbClr val="FF0000"/>
                </a:solidFill>
              </a:rPr>
              <a:t> , </a:t>
            </a:r>
            <a:r>
              <a:rPr lang="en-US" altLang="zh-CN" i="1" dirty="0" smtClean="0">
                <a:solidFill>
                  <a:srgbClr val="FF0000"/>
                </a:solidFill>
              </a:rPr>
              <a:t>target</a:t>
            </a:r>
            <a:r>
              <a:rPr lang="en-US" altLang="zh-CN" dirty="0" smtClean="0">
                <a:solidFill>
                  <a:srgbClr val="FF0000"/>
                </a:solidFill>
              </a:rPr>
              <a:t>. </a:t>
            </a:r>
            <a:r>
              <a:rPr lang="en-US" altLang="zh-CN" i="1" dirty="0" smtClean="0">
                <a:solidFill>
                  <a:srgbClr val="FF0000"/>
                </a:solidFill>
              </a:rPr>
              <a:t>result</a:t>
            </a:r>
            <a:r>
              <a:rPr lang="en-US" altLang="zh-CN" dirty="0" smtClean="0">
                <a:solidFill>
                  <a:srgbClr val="FF0000"/>
                </a:solidFill>
              </a:rPr>
              <a:t>). </a:t>
            </a:r>
          </a:p>
          <a:p>
            <a:pPr marL="0" indent="0" algn="just">
              <a:lnSpc>
                <a:spcPct val="90000"/>
              </a:lnSpc>
              <a:buFont typeface="Monotype Sorts" pitchFamily="2" charset="2"/>
              <a:buNone/>
            </a:pPr>
            <a:r>
              <a:rPr lang="en-US" altLang="zh-CN" dirty="0" smtClean="0">
                <a:solidFill>
                  <a:srgbClr val="FF0000"/>
                </a:solidFill>
              </a:rPr>
              <a:t>       IF </a:t>
            </a:r>
            <a:r>
              <a:rPr lang="en-US" altLang="zh-CN" i="1" dirty="0" smtClean="0">
                <a:solidFill>
                  <a:srgbClr val="FF0000"/>
                </a:solidFill>
              </a:rPr>
              <a:t>result </a:t>
            </a:r>
            <a:r>
              <a:rPr lang="en-US" altLang="zh-CN" dirty="0" smtClean="0">
                <a:solidFill>
                  <a:srgbClr val="FF0000"/>
                </a:solidFill>
                <a:sym typeface="Symbol" pitchFamily="18" charset="2"/>
              </a:rPr>
              <a:t></a:t>
            </a:r>
            <a:r>
              <a:rPr lang="en-US" altLang="zh-CN" dirty="0" smtClean="0">
                <a:solidFill>
                  <a:srgbClr val="FF0000"/>
                </a:solidFill>
              </a:rPr>
              <a:t> </a:t>
            </a:r>
            <a:r>
              <a:rPr lang="en-US" altLang="zh-CN" dirty="0" smtClean="0">
                <a:solidFill>
                  <a:srgbClr val="FF0000"/>
                </a:solidFill>
                <a:sym typeface="Symbol" pitchFamily="18" charset="2"/>
              </a:rPr>
              <a:t></a:t>
            </a:r>
            <a:r>
              <a:rPr lang="en-US" altLang="zh-CN" dirty="0" smtClean="0">
                <a:solidFill>
                  <a:srgbClr val="FF0000"/>
                </a:solidFill>
              </a:rPr>
              <a:t> THEN RETURN.</a:t>
            </a:r>
          </a:p>
          <a:p>
            <a:pPr marL="0" indent="0" algn="just">
              <a:lnSpc>
                <a:spcPct val="90000"/>
              </a:lnSpc>
              <a:buFont typeface="Monotype Sorts" pitchFamily="2" charset="2"/>
              <a:buNone/>
            </a:pPr>
            <a:r>
              <a:rPr lang="en-US" altLang="zh-CN" i="1" dirty="0" smtClean="0">
                <a:solidFill>
                  <a:srgbClr val="FF0000"/>
                </a:solidFill>
              </a:rPr>
              <a:t>       p</a:t>
            </a:r>
            <a:r>
              <a:rPr lang="en-US" altLang="zh-CN" dirty="0" smtClean="0">
                <a:solidFill>
                  <a:srgbClr val="FF0000"/>
                </a:solidFill>
              </a:rPr>
              <a:t> </a:t>
            </a:r>
            <a:r>
              <a:rPr lang="en-US" altLang="zh-CN" dirty="0" smtClean="0">
                <a:solidFill>
                  <a:srgbClr val="FF0000"/>
                </a:solidFill>
                <a:sym typeface="Symbol" pitchFamily="18" charset="2"/>
              </a:rPr>
              <a:t></a:t>
            </a:r>
            <a:r>
              <a:rPr lang="en-US" altLang="zh-CN" dirty="0" smtClean="0">
                <a:solidFill>
                  <a:srgbClr val="FF0000"/>
                </a:solidFill>
              </a:rPr>
              <a:t> </a:t>
            </a:r>
            <a:r>
              <a:rPr lang="en-US" altLang="zh-CN" i="1" dirty="0" err="1" smtClean="0">
                <a:solidFill>
                  <a:srgbClr val="FF0000"/>
                </a:solidFill>
              </a:rPr>
              <a:t>NextBrother</a:t>
            </a:r>
            <a:r>
              <a:rPr lang="en-US" altLang="zh-CN" dirty="0" smtClean="0">
                <a:solidFill>
                  <a:srgbClr val="FF0000"/>
                </a:solidFill>
              </a:rPr>
              <a:t>( </a:t>
            </a:r>
            <a:r>
              <a:rPr lang="en-US" altLang="zh-CN" i="1" dirty="0" smtClean="0">
                <a:solidFill>
                  <a:srgbClr val="FF0000"/>
                </a:solidFill>
              </a:rPr>
              <a:t>p</a:t>
            </a:r>
            <a:r>
              <a:rPr lang="en-US" altLang="zh-CN" dirty="0" smtClean="0">
                <a:solidFill>
                  <a:srgbClr val="FF0000"/>
                </a:solidFill>
              </a:rPr>
              <a:t> ). )</a:t>
            </a:r>
          </a:p>
          <a:p>
            <a:pPr marL="0" indent="0" algn="just">
              <a:lnSpc>
                <a:spcPct val="90000"/>
              </a:lnSpc>
              <a:buFont typeface="Monotype Sorts" pitchFamily="2" charset="2"/>
              <a:buNone/>
            </a:pPr>
            <a:r>
              <a:rPr lang="en-US" altLang="zh-CN" dirty="0" smtClean="0"/>
              <a:t>FT3[</a:t>
            </a:r>
            <a:r>
              <a:rPr lang="zh-CN" altLang="en-US" dirty="0" smtClean="0"/>
              <a:t>在以</a:t>
            </a:r>
            <a:r>
              <a:rPr lang="en-US" altLang="zh-CN" i="1" dirty="0" smtClean="0"/>
              <a:t>t</a:t>
            </a:r>
            <a:r>
              <a:rPr lang="zh-CN" altLang="en-US" dirty="0" smtClean="0"/>
              <a:t>为根的树中，没有搜索到数据成员等于</a:t>
            </a:r>
            <a:r>
              <a:rPr lang="en-US" altLang="zh-CN" i="1" dirty="0" smtClean="0"/>
              <a:t>target</a:t>
            </a:r>
            <a:r>
              <a:rPr lang="zh-CN" altLang="en-US" dirty="0" smtClean="0"/>
              <a:t>的结点</a:t>
            </a:r>
            <a:r>
              <a:rPr lang="en-US" altLang="zh-CN" dirty="0" smtClean="0"/>
              <a:t>]</a:t>
            </a:r>
          </a:p>
          <a:p>
            <a:pPr marL="0" indent="0" algn="just">
              <a:lnSpc>
                <a:spcPct val="90000"/>
              </a:lnSpc>
              <a:buNone/>
            </a:pPr>
            <a:r>
              <a:rPr lang="en-US" altLang="zh-CN" i="1" dirty="0" smtClean="0"/>
              <a:t>    result</a:t>
            </a:r>
            <a:r>
              <a:rPr lang="en-US" altLang="zh-CN" dirty="0" smtClean="0"/>
              <a:t> </a:t>
            </a:r>
            <a:r>
              <a:rPr lang="en-US" altLang="zh-CN" dirty="0" smtClean="0">
                <a:sym typeface="Symbol" pitchFamily="18" charset="2"/>
              </a:rPr>
              <a:t></a:t>
            </a:r>
            <a:r>
              <a:rPr lang="en-US" altLang="zh-CN" dirty="0" smtClean="0"/>
              <a:t> </a:t>
            </a:r>
            <a:r>
              <a:rPr lang="en-US" altLang="zh-CN" dirty="0" smtClean="0">
                <a:sym typeface="Symbol" pitchFamily="18" charset="2"/>
              </a:rPr>
              <a:t></a:t>
            </a:r>
            <a:r>
              <a:rPr lang="en-US" altLang="zh-CN" dirty="0" smtClean="0"/>
              <a:t> . RETURN. ▐</a:t>
            </a:r>
          </a:p>
        </p:txBody>
      </p:sp>
      <p:grpSp>
        <p:nvGrpSpPr>
          <p:cNvPr id="2" name="Group 31"/>
          <p:cNvGrpSpPr>
            <a:grpSpLocks/>
          </p:cNvGrpSpPr>
          <p:nvPr/>
        </p:nvGrpSpPr>
        <p:grpSpPr bwMode="auto">
          <a:xfrm>
            <a:off x="5364163" y="2159000"/>
            <a:ext cx="3743325" cy="1882775"/>
            <a:chOff x="3615" y="1746"/>
            <a:chExt cx="1973" cy="1027"/>
          </a:xfrm>
        </p:grpSpPr>
        <p:sp>
          <p:nvSpPr>
            <p:cNvPr id="242692" name="Rectangle 5"/>
            <p:cNvSpPr>
              <a:spLocks noChangeArrowheads="1"/>
            </p:cNvSpPr>
            <p:nvPr/>
          </p:nvSpPr>
          <p:spPr bwMode="auto">
            <a:xfrm>
              <a:off x="3629" y="1752"/>
              <a:ext cx="161" cy="188"/>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endParaRPr lang="zh-CN" altLang="zh-CN" sz="2800" b="1">
                <a:latin typeface="Times New Roman" pitchFamily="18" charset="0"/>
              </a:endParaRPr>
            </a:p>
          </p:txBody>
        </p:sp>
        <p:sp>
          <p:nvSpPr>
            <p:cNvPr id="242693" name="Rectangle 6"/>
            <p:cNvSpPr>
              <a:spLocks noChangeArrowheads="1"/>
            </p:cNvSpPr>
            <p:nvPr/>
          </p:nvSpPr>
          <p:spPr bwMode="auto">
            <a:xfrm>
              <a:off x="3791" y="1752"/>
              <a:ext cx="161" cy="189"/>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solidFill>
                    <a:srgbClr val="FF0000"/>
                  </a:solidFill>
                  <a:latin typeface="Times New Roman" pitchFamily="18" charset="0"/>
                </a:rPr>
                <a:t>A</a:t>
              </a:r>
              <a:endParaRPr lang="en-US" altLang="zh-CN" sz="2400" b="1">
                <a:solidFill>
                  <a:srgbClr val="FF0000"/>
                </a:solidFill>
                <a:latin typeface="Times New Roman" pitchFamily="18" charset="0"/>
              </a:endParaRPr>
            </a:p>
          </p:txBody>
        </p:sp>
        <p:sp>
          <p:nvSpPr>
            <p:cNvPr id="242694" name="Rectangle 7"/>
            <p:cNvSpPr>
              <a:spLocks noChangeArrowheads="1"/>
            </p:cNvSpPr>
            <p:nvPr/>
          </p:nvSpPr>
          <p:spPr bwMode="auto">
            <a:xfrm>
              <a:off x="3952" y="1746"/>
              <a:ext cx="161" cy="189"/>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sp>
          <p:nvSpPr>
            <p:cNvPr id="242695" name="Line 8"/>
            <p:cNvSpPr>
              <a:spLocks noChangeShapeType="1"/>
            </p:cNvSpPr>
            <p:nvPr/>
          </p:nvSpPr>
          <p:spPr bwMode="auto">
            <a:xfrm>
              <a:off x="3712" y="1863"/>
              <a:ext cx="1" cy="323"/>
            </a:xfrm>
            <a:prstGeom prst="line">
              <a:avLst/>
            </a:prstGeom>
            <a:noFill/>
            <a:ln w="28575">
              <a:solidFill>
                <a:srgbClr val="000000"/>
              </a:solidFill>
              <a:round/>
              <a:headEnd/>
              <a:tailEnd type="stealth" w="lg" len="lg"/>
            </a:ln>
          </p:spPr>
          <p:txBody>
            <a:bodyPr/>
            <a:lstStyle/>
            <a:p>
              <a:endParaRPr lang="zh-CN" altLang="en-US"/>
            </a:p>
          </p:txBody>
        </p:sp>
        <p:grpSp>
          <p:nvGrpSpPr>
            <p:cNvPr id="3" name="Group 9"/>
            <p:cNvGrpSpPr>
              <a:grpSpLocks/>
            </p:cNvGrpSpPr>
            <p:nvPr/>
          </p:nvGrpSpPr>
          <p:grpSpPr bwMode="auto">
            <a:xfrm>
              <a:off x="3615" y="2180"/>
              <a:ext cx="484" cy="183"/>
              <a:chOff x="2336" y="2047"/>
              <a:chExt cx="748" cy="276"/>
            </a:xfrm>
          </p:grpSpPr>
          <p:sp>
            <p:nvSpPr>
              <p:cNvPr id="242715" name="Rectangle 10"/>
              <p:cNvSpPr>
                <a:spLocks noChangeArrowheads="1"/>
              </p:cNvSpPr>
              <p:nvPr/>
            </p:nvSpPr>
            <p:spPr bwMode="auto">
              <a:xfrm>
                <a:off x="2336" y="2047"/>
                <a:ext cx="249"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sp>
            <p:nvSpPr>
              <p:cNvPr id="242716" name="Rectangle 11"/>
              <p:cNvSpPr>
                <a:spLocks noChangeArrowheads="1"/>
              </p:cNvSpPr>
              <p:nvPr/>
            </p:nvSpPr>
            <p:spPr bwMode="auto">
              <a:xfrm>
                <a:off x="2586" y="2047"/>
                <a:ext cx="249" cy="27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solidFill>
                      <a:srgbClr val="FF0000"/>
                    </a:solidFill>
                    <a:latin typeface="Times New Roman" pitchFamily="18" charset="0"/>
                  </a:rPr>
                  <a:t>B</a:t>
                </a:r>
              </a:p>
            </p:txBody>
          </p:sp>
          <p:sp>
            <p:nvSpPr>
              <p:cNvPr id="242717" name="Rectangle 12"/>
              <p:cNvSpPr>
                <a:spLocks noChangeArrowheads="1"/>
              </p:cNvSpPr>
              <p:nvPr/>
            </p:nvSpPr>
            <p:spPr bwMode="auto">
              <a:xfrm>
                <a:off x="2835" y="2047"/>
                <a:ext cx="249" cy="276"/>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endParaRPr lang="zh-CN" altLang="zh-CN" sz="2800" b="1">
                  <a:latin typeface="Times New Roman" pitchFamily="18" charset="0"/>
                  <a:sym typeface="Symbol" pitchFamily="18" charset="2"/>
                </a:endParaRPr>
              </a:p>
            </p:txBody>
          </p:sp>
        </p:grpSp>
        <p:sp>
          <p:nvSpPr>
            <p:cNvPr id="242697" name="Line 13"/>
            <p:cNvSpPr>
              <a:spLocks noChangeShapeType="1"/>
            </p:cNvSpPr>
            <p:nvPr/>
          </p:nvSpPr>
          <p:spPr bwMode="auto">
            <a:xfrm>
              <a:off x="4026" y="2276"/>
              <a:ext cx="348" cy="1"/>
            </a:xfrm>
            <a:prstGeom prst="line">
              <a:avLst/>
            </a:prstGeom>
            <a:noFill/>
            <a:ln w="38100">
              <a:solidFill>
                <a:srgbClr val="000000"/>
              </a:solidFill>
              <a:round/>
              <a:headEnd/>
              <a:tailEnd type="stealth" w="lg" len="lg"/>
            </a:ln>
          </p:spPr>
          <p:txBody>
            <a:bodyPr/>
            <a:lstStyle/>
            <a:p>
              <a:endParaRPr lang="zh-CN" altLang="en-US"/>
            </a:p>
          </p:txBody>
        </p:sp>
        <p:grpSp>
          <p:nvGrpSpPr>
            <p:cNvPr id="4" name="Group 14"/>
            <p:cNvGrpSpPr>
              <a:grpSpLocks/>
            </p:cNvGrpSpPr>
            <p:nvPr/>
          </p:nvGrpSpPr>
          <p:grpSpPr bwMode="auto">
            <a:xfrm>
              <a:off x="4367" y="2183"/>
              <a:ext cx="483" cy="181"/>
              <a:chOff x="3492" y="2024"/>
              <a:chExt cx="748" cy="272"/>
            </a:xfrm>
          </p:grpSpPr>
          <p:sp>
            <p:nvSpPr>
              <p:cNvPr id="242712" name="Rectangle 15"/>
              <p:cNvSpPr>
                <a:spLocks noChangeArrowheads="1"/>
              </p:cNvSpPr>
              <p:nvPr/>
            </p:nvSpPr>
            <p:spPr bwMode="auto">
              <a:xfrm>
                <a:off x="3492" y="2024"/>
                <a:ext cx="249"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endParaRPr lang="zh-CN" altLang="zh-CN" sz="2800" b="1">
                  <a:latin typeface="Times New Roman" pitchFamily="18" charset="0"/>
                  <a:sym typeface="Symbol" pitchFamily="18" charset="2"/>
                </a:endParaRPr>
              </a:p>
            </p:txBody>
          </p:sp>
          <p:sp>
            <p:nvSpPr>
              <p:cNvPr id="242713" name="Rectangle 16"/>
              <p:cNvSpPr>
                <a:spLocks noChangeArrowheads="1"/>
              </p:cNvSpPr>
              <p:nvPr/>
            </p:nvSpPr>
            <p:spPr bwMode="auto">
              <a:xfrm>
                <a:off x="3742" y="2024"/>
                <a:ext cx="249"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solidFill>
                      <a:srgbClr val="FF0000"/>
                    </a:solidFill>
                    <a:latin typeface="Times New Roman" pitchFamily="18" charset="0"/>
                  </a:rPr>
                  <a:t>C</a:t>
                </a:r>
              </a:p>
            </p:txBody>
          </p:sp>
          <p:sp>
            <p:nvSpPr>
              <p:cNvPr id="242714" name="Rectangle 17"/>
              <p:cNvSpPr>
                <a:spLocks noChangeArrowheads="1"/>
              </p:cNvSpPr>
              <p:nvPr/>
            </p:nvSpPr>
            <p:spPr bwMode="auto">
              <a:xfrm>
                <a:off x="3991" y="2024"/>
                <a:ext cx="249"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endParaRPr lang="zh-CN" altLang="zh-CN" sz="2800" b="1">
                  <a:latin typeface="Times New Roman" pitchFamily="18" charset="0"/>
                  <a:sym typeface="Symbol" pitchFamily="18" charset="2"/>
                </a:endParaRPr>
              </a:p>
            </p:txBody>
          </p:sp>
        </p:grpSp>
        <p:sp>
          <p:nvSpPr>
            <p:cNvPr id="242699" name="Line 18"/>
            <p:cNvSpPr>
              <a:spLocks noChangeShapeType="1"/>
            </p:cNvSpPr>
            <p:nvPr/>
          </p:nvSpPr>
          <p:spPr bwMode="auto">
            <a:xfrm>
              <a:off x="4442" y="2273"/>
              <a:ext cx="0" cy="322"/>
            </a:xfrm>
            <a:prstGeom prst="line">
              <a:avLst/>
            </a:prstGeom>
            <a:noFill/>
            <a:ln w="38100">
              <a:solidFill>
                <a:srgbClr val="000000"/>
              </a:solidFill>
              <a:round/>
              <a:headEnd/>
              <a:tailEnd type="stealth" w="lg" len="lg"/>
            </a:ln>
          </p:spPr>
          <p:txBody>
            <a:bodyPr/>
            <a:lstStyle/>
            <a:p>
              <a:endParaRPr lang="zh-CN" altLang="en-US"/>
            </a:p>
          </p:txBody>
        </p:sp>
        <p:sp>
          <p:nvSpPr>
            <p:cNvPr id="242700" name="Line 19"/>
            <p:cNvSpPr>
              <a:spLocks noChangeShapeType="1"/>
            </p:cNvSpPr>
            <p:nvPr/>
          </p:nvSpPr>
          <p:spPr bwMode="auto">
            <a:xfrm>
              <a:off x="4759" y="2275"/>
              <a:ext cx="348" cy="1"/>
            </a:xfrm>
            <a:prstGeom prst="line">
              <a:avLst/>
            </a:prstGeom>
            <a:noFill/>
            <a:ln w="38100">
              <a:solidFill>
                <a:srgbClr val="000000"/>
              </a:solidFill>
              <a:round/>
              <a:headEnd/>
              <a:tailEnd type="stealth" w="lg" len="lg"/>
            </a:ln>
          </p:spPr>
          <p:txBody>
            <a:bodyPr/>
            <a:lstStyle/>
            <a:p>
              <a:endParaRPr lang="zh-CN" altLang="en-US"/>
            </a:p>
          </p:txBody>
        </p:sp>
        <p:sp>
          <p:nvSpPr>
            <p:cNvPr id="242701" name="Rectangle 20"/>
            <p:cNvSpPr>
              <a:spLocks noChangeArrowheads="1"/>
            </p:cNvSpPr>
            <p:nvPr/>
          </p:nvSpPr>
          <p:spPr bwMode="auto">
            <a:xfrm>
              <a:off x="4367" y="2587"/>
              <a:ext cx="161" cy="186"/>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sp>
          <p:nvSpPr>
            <p:cNvPr id="242702" name="Rectangle 21"/>
            <p:cNvSpPr>
              <a:spLocks noChangeArrowheads="1"/>
            </p:cNvSpPr>
            <p:nvPr/>
          </p:nvSpPr>
          <p:spPr bwMode="auto">
            <a:xfrm>
              <a:off x="4528" y="2587"/>
              <a:ext cx="161" cy="18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solidFill>
                    <a:srgbClr val="FF0000"/>
                  </a:solidFill>
                  <a:latin typeface="Times New Roman" pitchFamily="18" charset="0"/>
                </a:rPr>
                <a:t>E</a:t>
              </a:r>
            </a:p>
          </p:txBody>
        </p:sp>
        <p:sp>
          <p:nvSpPr>
            <p:cNvPr id="242703" name="Rectangle 22"/>
            <p:cNvSpPr>
              <a:spLocks noChangeArrowheads="1"/>
            </p:cNvSpPr>
            <p:nvPr/>
          </p:nvSpPr>
          <p:spPr bwMode="auto">
            <a:xfrm>
              <a:off x="4689" y="2587"/>
              <a:ext cx="161" cy="18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endParaRPr lang="zh-CN" altLang="zh-CN" sz="2800" b="1">
                <a:latin typeface="Times New Roman" pitchFamily="18" charset="0"/>
                <a:sym typeface="Symbol" pitchFamily="18" charset="2"/>
              </a:endParaRPr>
            </a:p>
          </p:txBody>
        </p:sp>
        <p:sp>
          <p:nvSpPr>
            <p:cNvPr id="242704" name="Rectangle 23"/>
            <p:cNvSpPr>
              <a:spLocks noChangeArrowheads="1"/>
            </p:cNvSpPr>
            <p:nvPr/>
          </p:nvSpPr>
          <p:spPr bwMode="auto">
            <a:xfrm>
              <a:off x="5103" y="2581"/>
              <a:ext cx="160" cy="187"/>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sp>
          <p:nvSpPr>
            <p:cNvPr id="242705" name="Rectangle 24"/>
            <p:cNvSpPr>
              <a:spLocks noChangeArrowheads="1"/>
            </p:cNvSpPr>
            <p:nvPr/>
          </p:nvSpPr>
          <p:spPr bwMode="auto">
            <a:xfrm>
              <a:off x="5264" y="2581"/>
              <a:ext cx="161" cy="18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solidFill>
                    <a:srgbClr val="FF0000"/>
                  </a:solidFill>
                  <a:latin typeface="Times New Roman" pitchFamily="18" charset="0"/>
                </a:rPr>
                <a:t>F</a:t>
              </a:r>
            </a:p>
          </p:txBody>
        </p:sp>
        <p:sp>
          <p:nvSpPr>
            <p:cNvPr id="242706" name="Rectangle 25"/>
            <p:cNvSpPr>
              <a:spLocks noChangeArrowheads="1"/>
            </p:cNvSpPr>
            <p:nvPr/>
          </p:nvSpPr>
          <p:spPr bwMode="auto">
            <a:xfrm>
              <a:off x="5425" y="2581"/>
              <a:ext cx="161" cy="18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grpSp>
          <p:nvGrpSpPr>
            <p:cNvPr id="5" name="Group 26"/>
            <p:cNvGrpSpPr>
              <a:grpSpLocks/>
            </p:cNvGrpSpPr>
            <p:nvPr/>
          </p:nvGrpSpPr>
          <p:grpSpPr bwMode="auto">
            <a:xfrm>
              <a:off x="5104" y="2180"/>
              <a:ext cx="484" cy="183"/>
              <a:chOff x="2336" y="2047"/>
              <a:chExt cx="748" cy="276"/>
            </a:xfrm>
          </p:grpSpPr>
          <p:sp>
            <p:nvSpPr>
              <p:cNvPr id="242709" name="Rectangle 27"/>
              <p:cNvSpPr>
                <a:spLocks noChangeArrowheads="1"/>
              </p:cNvSpPr>
              <p:nvPr/>
            </p:nvSpPr>
            <p:spPr bwMode="auto">
              <a:xfrm>
                <a:off x="2336" y="2047"/>
                <a:ext cx="249" cy="272"/>
              </a:xfrm>
              <a:prstGeom prst="rect">
                <a:avLst/>
              </a:prstGeom>
              <a:solidFill>
                <a:srgbClr val="FFFFFF"/>
              </a:solidFill>
              <a:ln w="9525">
                <a:solidFill>
                  <a:srgbClr val="000000"/>
                </a:solidFill>
                <a:miter lim="800000"/>
                <a:headEnd/>
                <a:tailEnd/>
              </a:ln>
            </p:spPr>
            <p:txBody>
              <a:bodyPr lIns="0" tIns="0" rIns="0" bIns="0"/>
              <a:lstStyle/>
              <a:p>
                <a:pPr marL="342900" indent="-342900" algn="r" eaLnBrk="1" hangingPunct="1">
                  <a:lnSpc>
                    <a:spcPct val="800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sp>
            <p:nvSpPr>
              <p:cNvPr id="242710" name="Rectangle 28"/>
              <p:cNvSpPr>
                <a:spLocks noChangeArrowheads="1"/>
              </p:cNvSpPr>
              <p:nvPr/>
            </p:nvSpPr>
            <p:spPr bwMode="auto">
              <a:xfrm>
                <a:off x="2586" y="2047"/>
                <a:ext cx="249" cy="274"/>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solidFill>
                      <a:srgbClr val="FF0000"/>
                    </a:solidFill>
                    <a:latin typeface="Times New Roman" pitchFamily="18" charset="0"/>
                  </a:rPr>
                  <a:t>D</a:t>
                </a:r>
              </a:p>
            </p:txBody>
          </p:sp>
          <p:sp>
            <p:nvSpPr>
              <p:cNvPr id="242711" name="Rectangle 29"/>
              <p:cNvSpPr>
                <a:spLocks noChangeArrowheads="1"/>
              </p:cNvSpPr>
              <p:nvPr/>
            </p:nvSpPr>
            <p:spPr bwMode="auto">
              <a:xfrm>
                <a:off x="2835" y="2047"/>
                <a:ext cx="249" cy="276"/>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a:latin typeface="Times New Roman" pitchFamily="18" charset="0"/>
                    <a:sym typeface="Symbol" pitchFamily="18" charset="2"/>
                  </a:rPr>
                  <a:t></a:t>
                </a:r>
              </a:p>
            </p:txBody>
          </p:sp>
        </p:grpSp>
        <p:sp>
          <p:nvSpPr>
            <p:cNvPr id="242708" name="Line 30"/>
            <p:cNvSpPr>
              <a:spLocks noChangeShapeType="1"/>
            </p:cNvSpPr>
            <p:nvPr/>
          </p:nvSpPr>
          <p:spPr bwMode="auto">
            <a:xfrm>
              <a:off x="4757" y="2678"/>
              <a:ext cx="349" cy="0"/>
            </a:xfrm>
            <a:prstGeom prst="line">
              <a:avLst/>
            </a:prstGeom>
            <a:noFill/>
            <a:ln w="38100">
              <a:solidFill>
                <a:srgbClr val="000000"/>
              </a:solidFill>
              <a:round/>
              <a:headEnd/>
              <a:tailEnd type="stealth" w="lg" len="lg"/>
            </a:ln>
          </p:spPr>
          <p:txBody>
            <a:bodyPr/>
            <a:lstStyle/>
            <a:p>
              <a:endParaRPr lang="zh-CN" altLang="en-US"/>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7842" name="Rectangle 2"/>
          <p:cNvSpPr>
            <a:spLocks noGrp="1" noChangeArrowheads="1"/>
          </p:cNvSpPr>
          <p:nvPr>
            <p:ph type="body" idx="1"/>
          </p:nvPr>
        </p:nvSpPr>
        <p:spPr>
          <a:xfrm>
            <a:off x="287338" y="260350"/>
            <a:ext cx="8605837" cy="6372225"/>
          </a:xfrm>
        </p:spPr>
        <p:txBody>
          <a:bodyPr/>
          <a:lstStyle/>
          <a:p>
            <a:pPr>
              <a:buFont typeface="Monotype Sorts" pitchFamily="2" charset="2"/>
              <a:buNone/>
            </a:pPr>
            <a:r>
              <a:rPr lang="en-US" altLang="zh-CN" smtClean="0">
                <a:solidFill>
                  <a:schemeClr val="tx2"/>
                </a:solidFill>
              </a:rPr>
              <a:t>③ </a:t>
            </a:r>
            <a:r>
              <a:rPr lang="zh-CN" altLang="en-US" smtClean="0">
                <a:solidFill>
                  <a:schemeClr val="tx2"/>
                </a:solidFill>
              </a:rPr>
              <a:t>释放子树</a:t>
            </a:r>
          </a:p>
          <a:p>
            <a:pPr>
              <a:buFont typeface="Monotype Sorts" pitchFamily="2" charset="2"/>
              <a:buNone/>
            </a:pPr>
            <a:r>
              <a:rPr lang="zh-CN" altLang="en-US" smtClean="0"/>
              <a:t>算法</a:t>
            </a:r>
            <a:r>
              <a:rPr lang="en-US" altLang="zh-CN" smtClean="0"/>
              <a:t>Del ( </a:t>
            </a:r>
            <a:r>
              <a:rPr lang="en-US" altLang="zh-CN" i="1" smtClean="0"/>
              <a:t>p</a:t>
            </a:r>
            <a:r>
              <a:rPr lang="en-US" altLang="zh-CN" smtClean="0"/>
              <a:t> )  /*</a:t>
            </a:r>
            <a:r>
              <a:rPr lang="zh-CN" altLang="en-US" smtClean="0"/>
              <a:t>删除根为</a:t>
            </a:r>
            <a:r>
              <a:rPr lang="en-US" altLang="zh-CN" i="1" smtClean="0"/>
              <a:t>p</a:t>
            </a:r>
            <a:r>
              <a:rPr lang="zh-CN" altLang="en-US" smtClean="0"/>
              <a:t>的子树 *</a:t>
            </a:r>
            <a:r>
              <a:rPr lang="en-US" altLang="zh-CN" smtClean="0"/>
              <a:t>/ </a:t>
            </a:r>
          </a:p>
          <a:p>
            <a:pPr>
              <a:buFont typeface="Monotype Sorts" pitchFamily="2" charset="2"/>
              <a:buNone/>
            </a:pPr>
            <a:r>
              <a:rPr lang="en-US" altLang="zh-CN" smtClean="0"/>
              <a:t>Del1. [</a:t>
            </a:r>
            <a:r>
              <a:rPr lang="zh-CN" altLang="en-US" smtClean="0"/>
              <a:t>指针</a:t>
            </a:r>
            <a:r>
              <a:rPr lang="en-US" altLang="zh-CN" i="1" smtClean="0"/>
              <a:t>p</a:t>
            </a:r>
            <a:r>
              <a:rPr lang="zh-CN" altLang="en-US" smtClean="0"/>
              <a:t>所指结点不存在，则返回</a:t>
            </a:r>
            <a:r>
              <a:rPr lang="en-US" altLang="zh-CN" smtClean="0"/>
              <a:t>]</a:t>
            </a:r>
          </a:p>
          <a:p>
            <a:pPr>
              <a:buFont typeface="Monotype Sorts" pitchFamily="2" charset="2"/>
              <a:buNone/>
            </a:pPr>
            <a:r>
              <a:rPr lang="en-US" altLang="zh-CN" smtClean="0"/>
              <a:t>    IF </a:t>
            </a:r>
            <a:r>
              <a:rPr lang="en-US" altLang="zh-CN" i="1" smtClean="0"/>
              <a:t>p</a:t>
            </a:r>
            <a:r>
              <a:rPr lang="en-US" altLang="zh-CN" smtClean="0"/>
              <a:t> </a:t>
            </a:r>
            <a:r>
              <a:rPr lang="en-US" altLang="zh-CN" smtClean="0">
                <a:sym typeface="Symbol" pitchFamily="18" charset="2"/>
              </a:rPr>
              <a:t></a:t>
            </a:r>
            <a:r>
              <a:rPr lang="en-US" altLang="zh-CN" smtClean="0"/>
              <a:t> </a:t>
            </a:r>
            <a:r>
              <a:rPr lang="en-US" altLang="zh-CN" smtClean="0">
                <a:sym typeface="Symbol" pitchFamily="18" charset="2"/>
              </a:rPr>
              <a:t></a:t>
            </a:r>
            <a:r>
              <a:rPr lang="en-US" altLang="zh-CN" smtClean="0"/>
              <a:t> THEN  RETURN.</a:t>
            </a:r>
          </a:p>
          <a:p>
            <a:pPr>
              <a:buFont typeface="Monotype Sorts" pitchFamily="2" charset="2"/>
              <a:buNone/>
            </a:pPr>
            <a:r>
              <a:rPr lang="en-US" altLang="zh-CN" smtClean="0"/>
              <a:t>Del2. [</a:t>
            </a:r>
            <a:r>
              <a:rPr lang="zh-CN" altLang="en-US" smtClean="0"/>
              <a:t>从左到右删除</a:t>
            </a:r>
            <a:r>
              <a:rPr lang="en-US" altLang="zh-CN" i="1" smtClean="0"/>
              <a:t>p</a:t>
            </a:r>
            <a:r>
              <a:rPr lang="zh-CN" altLang="en-US" smtClean="0"/>
              <a:t>的子树</a:t>
            </a:r>
            <a:r>
              <a:rPr lang="en-US" altLang="zh-CN" smtClean="0"/>
              <a:t>]</a:t>
            </a:r>
            <a:endParaRPr lang="en-US" altLang="zh-CN" i="1" smtClean="0"/>
          </a:p>
          <a:p>
            <a:pPr>
              <a:buFont typeface="Monotype Sorts" pitchFamily="2" charset="2"/>
              <a:buNone/>
            </a:pPr>
            <a:r>
              <a:rPr lang="en-US" altLang="zh-CN" i="1" smtClean="0"/>
              <a:t>    q</a:t>
            </a:r>
            <a:r>
              <a:rPr lang="en-US" altLang="zh-CN" smtClean="0"/>
              <a:t> </a:t>
            </a:r>
            <a:r>
              <a:rPr lang="en-US" altLang="zh-CN" smtClean="0">
                <a:sym typeface="Symbol" pitchFamily="18" charset="2"/>
              </a:rPr>
              <a:t></a:t>
            </a:r>
            <a:r>
              <a:rPr lang="en-US" altLang="zh-CN" smtClean="0"/>
              <a:t> </a:t>
            </a:r>
            <a:r>
              <a:rPr lang="en-US" altLang="zh-CN" i="1" smtClean="0"/>
              <a:t>FirstChild</a:t>
            </a:r>
            <a:r>
              <a:rPr lang="en-US" altLang="zh-CN" smtClean="0"/>
              <a:t> ( </a:t>
            </a:r>
            <a:r>
              <a:rPr lang="en-US" altLang="zh-CN" i="1" smtClean="0"/>
              <a:t>p</a:t>
            </a:r>
            <a:r>
              <a:rPr lang="en-US" altLang="zh-CN" smtClean="0"/>
              <a:t> ).</a:t>
            </a:r>
          </a:p>
          <a:p>
            <a:pPr>
              <a:buFont typeface="Monotype Sorts" pitchFamily="2" charset="2"/>
              <a:buNone/>
            </a:pPr>
            <a:r>
              <a:rPr lang="en-US" altLang="zh-CN" smtClean="0"/>
              <a:t>     WHILE  </a:t>
            </a:r>
            <a:r>
              <a:rPr lang="en-US" altLang="zh-CN" i="1" smtClean="0"/>
              <a:t>q</a:t>
            </a:r>
            <a:r>
              <a:rPr lang="en-US" altLang="zh-CN" smtClean="0"/>
              <a:t> </a:t>
            </a:r>
            <a:r>
              <a:rPr lang="en-US" altLang="zh-CN" smtClean="0">
                <a:sym typeface="Symbol" pitchFamily="18" charset="2"/>
              </a:rPr>
              <a:t></a:t>
            </a:r>
            <a:r>
              <a:rPr lang="en-US" altLang="zh-CN" smtClean="0"/>
              <a:t> </a:t>
            </a:r>
            <a:r>
              <a:rPr lang="en-US" altLang="zh-CN" smtClean="0">
                <a:sym typeface="Symbol" pitchFamily="18" charset="2"/>
              </a:rPr>
              <a:t></a:t>
            </a:r>
            <a:r>
              <a:rPr lang="en-US" altLang="zh-CN" smtClean="0"/>
              <a:t>  DO</a:t>
            </a:r>
          </a:p>
          <a:p>
            <a:pPr>
              <a:buFont typeface="Monotype Sorts" pitchFamily="2" charset="2"/>
              <a:buNone/>
            </a:pPr>
            <a:r>
              <a:rPr lang="en-US" altLang="zh-CN" smtClean="0"/>
              <a:t>      (  next </a:t>
            </a:r>
            <a:r>
              <a:rPr lang="en-US" altLang="zh-CN" smtClean="0">
                <a:sym typeface="Symbol" pitchFamily="18" charset="2"/>
              </a:rPr>
              <a:t></a:t>
            </a:r>
            <a:r>
              <a:rPr lang="en-US" altLang="zh-CN" smtClean="0"/>
              <a:t> </a:t>
            </a:r>
            <a:r>
              <a:rPr lang="en-US" altLang="zh-CN" i="1" smtClean="0"/>
              <a:t>NextBrother</a:t>
            </a:r>
            <a:r>
              <a:rPr lang="en-US" altLang="zh-CN" smtClean="0"/>
              <a:t> ( </a:t>
            </a:r>
            <a:r>
              <a:rPr lang="en-US" altLang="zh-CN" i="1" smtClean="0"/>
              <a:t>q</a:t>
            </a:r>
            <a:r>
              <a:rPr lang="en-US" altLang="zh-CN" smtClean="0"/>
              <a:t> ) .	</a:t>
            </a:r>
          </a:p>
          <a:p>
            <a:pPr>
              <a:buFont typeface="Monotype Sorts" pitchFamily="2" charset="2"/>
              <a:buNone/>
            </a:pPr>
            <a:r>
              <a:rPr lang="en-US" altLang="zh-CN" smtClean="0"/>
              <a:t>         Del ( </a:t>
            </a:r>
            <a:r>
              <a:rPr lang="en-US" altLang="zh-CN" i="1" smtClean="0"/>
              <a:t>q</a:t>
            </a:r>
            <a:r>
              <a:rPr lang="en-US" altLang="zh-CN" smtClean="0"/>
              <a:t> ) .</a:t>
            </a:r>
            <a:endParaRPr lang="en-US" altLang="zh-CN" i="1" smtClean="0"/>
          </a:p>
          <a:p>
            <a:pPr>
              <a:buFont typeface="Monotype Sorts" pitchFamily="2" charset="2"/>
              <a:buNone/>
            </a:pPr>
            <a:r>
              <a:rPr lang="en-US" altLang="zh-CN" i="1" smtClean="0"/>
              <a:t>         q</a:t>
            </a:r>
            <a:r>
              <a:rPr lang="en-US" altLang="zh-CN" smtClean="0"/>
              <a:t> </a:t>
            </a:r>
            <a:r>
              <a:rPr lang="en-US" altLang="zh-CN" smtClean="0">
                <a:sym typeface="Symbol" pitchFamily="18" charset="2"/>
              </a:rPr>
              <a:t></a:t>
            </a:r>
            <a:r>
              <a:rPr lang="en-US" altLang="zh-CN" smtClean="0"/>
              <a:t> next .  )</a:t>
            </a:r>
          </a:p>
          <a:p>
            <a:pPr>
              <a:buFont typeface="Monotype Sorts" pitchFamily="2" charset="2"/>
              <a:buNone/>
            </a:pPr>
            <a:r>
              <a:rPr lang="en-US" altLang="zh-CN" smtClean="0"/>
              <a:t>     AVAIL </a:t>
            </a:r>
            <a:r>
              <a:rPr lang="en-US" altLang="zh-CN" smtClean="0">
                <a:sym typeface="Symbol" pitchFamily="18" charset="2"/>
              </a:rPr>
              <a:t></a:t>
            </a:r>
            <a:r>
              <a:rPr lang="en-US" altLang="zh-CN" smtClean="0"/>
              <a:t> </a:t>
            </a:r>
            <a:r>
              <a:rPr lang="en-US" altLang="zh-CN" i="1" smtClean="0"/>
              <a:t>p</a:t>
            </a:r>
            <a:r>
              <a:rPr lang="en-US" altLang="zh-CN" smtClean="0"/>
              <a:t> . ▐</a:t>
            </a:r>
          </a:p>
          <a:p>
            <a:pPr algn="r">
              <a:spcBef>
                <a:spcPct val="50000"/>
              </a:spcBef>
              <a:buFont typeface="Monotype Sorts" pitchFamily="2" charset="2"/>
              <a:buNone/>
            </a:pPr>
            <a:r>
              <a:rPr lang="zh-CN" altLang="en-US" u="sng" smtClean="0">
                <a:solidFill>
                  <a:srgbClr val="000099"/>
                </a:solidFill>
              </a:rPr>
              <a:t>类似后根遍历，时间复杂度为</a:t>
            </a:r>
            <a:r>
              <a:rPr lang="en-US" altLang="zh-CN" u="sng" smtClean="0">
                <a:solidFill>
                  <a:srgbClr val="000099"/>
                </a:solidFill>
              </a:rPr>
              <a:t>O(</a:t>
            </a:r>
            <a:r>
              <a:rPr lang="en-US" altLang="zh-CN" i="1" u="sng" smtClean="0">
                <a:solidFill>
                  <a:srgbClr val="000099"/>
                </a:solidFill>
              </a:rPr>
              <a:t>n</a:t>
            </a:r>
            <a:r>
              <a:rPr lang="en-US" altLang="zh-CN" u="sng" smtClean="0">
                <a:solidFill>
                  <a:srgbClr val="000099"/>
                </a:solidFill>
              </a:rPr>
              <a:t>).</a:t>
            </a:r>
            <a:r>
              <a:rPr lang="en-US" altLang="zh-CN" smtClean="0">
                <a:solidFill>
                  <a:srgbClr val="000099"/>
                </a:solidFill>
              </a:rPr>
              <a:t> </a:t>
            </a:r>
          </a:p>
        </p:txBody>
      </p:sp>
      <p:grpSp>
        <p:nvGrpSpPr>
          <p:cNvPr id="2" name="Group 7"/>
          <p:cNvGrpSpPr>
            <a:grpSpLocks/>
          </p:cNvGrpSpPr>
          <p:nvPr/>
        </p:nvGrpSpPr>
        <p:grpSpPr bwMode="auto">
          <a:xfrm>
            <a:off x="5328594" y="2748776"/>
            <a:ext cx="3731269" cy="2124582"/>
            <a:chOff x="3974" y="799"/>
            <a:chExt cx="1710" cy="1021"/>
          </a:xfrm>
          <a:solidFill>
            <a:srgbClr val="FFFFFF"/>
          </a:solidFill>
        </p:grpSpPr>
        <p:grpSp>
          <p:nvGrpSpPr>
            <p:cNvPr id="3" name="Group 8"/>
            <p:cNvGrpSpPr>
              <a:grpSpLocks/>
            </p:cNvGrpSpPr>
            <p:nvPr/>
          </p:nvGrpSpPr>
          <p:grpSpPr bwMode="auto">
            <a:xfrm>
              <a:off x="3974" y="799"/>
              <a:ext cx="504" cy="190"/>
              <a:chOff x="4051" y="799"/>
              <a:chExt cx="504" cy="190"/>
            </a:xfrm>
            <a:grpFill/>
          </p:grpSpPr>
          <p:sp>
            <p:nvSpPr>
              <p:cNvPr id="179231" name="Rectangle 9"/>
              <p:cNvSpPr>
                <a:spLocks noChangeArrowheads="1"/>
              </p:cNvSpPr>
              <p:nvPr/>
            </p:nvSpPr>
            <p:spPr bwMode="auto">
              <a:xfrm>
                <a:off x="4051" y="799"/>
                <a:ext cx="165" cy="188"/>
              </a:xfrm>
              <a:prstGeom prst="rect">
                <a:avLst/>
              </a:prstGeom>
              <a:grp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defRPr/>
                </a:pPr>
                <a:endParaRPr lang="zh-CN" altLang="zh-CN" sz="2800" b="1">
                  <a:latin typeface="Times New Roman" pitchFamily="18" charset="0"/>
                </a:endParaRPr>
              </a:p>
            </p:txBody>
          </p:sp>
          <p:sp>
            <p:nvSpPr>
              <p:cNvPr id="179232" name="Rectangle 10"/>
              <p:cNvSpPr>
                <a:spLocks noChangeArrowheads="1"/>
              </p:cNvSpPr>
              <p:nvPr/>
            </p:nvSpPr>
            <p:spPr bwMode="auto">
              <a:xfrm>
                <a:off x="4217" y="799"/>
                <a:ext cx="183" cy="189"/>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ct val="85000"/>
                  </a:lnSpc>
                  <a:buClr>
                    <a:schemeClr val="bg2"/>
                  </a:buClr>
                  <a:buSzPct val="75000"/>
                  <a:buFont typeface="Wingdings" pitchFamily="2" charset="2"/>
                  <a:buNone/>
                  <a:defRPr/>
                </a:pPr>
                <a:r>
                  <a:rPr lang="en-US" altLang="zh-CN" sz="2500" b="1" i="1" dirty="0">
                    <a:solidFill>
                      <a:srgbClr val="FF0000"/>
                    </a:solidFill>
                    <a:latin typeface="Times New Roman" pitchFamily="18" charset="0"/>
                  </a:rPr>
                  <a:t>A</a:t>
                </a:r>
                <a:endParaRPr lang="en-US" altLang="zh-CN" sz="2500" b="1" dirty="0">
                  <a:solidFill>
                    <a:srgbClr val="FF0000"/>
                  </a:solidFill>
                  <a:latin typeface="Times New Roman" pitchFamily="18" charset="0"/>
                </a:endParaRPr>
              </a:p>
            </p:txBody>
          </p:sp>
          <p:sp>
            <p:nvSpPr>
              <p:cNvPr id="179233" name="Rectangle 11"/>
              <p:cNvSpPr>
                <a:spLocks noChangeArrowheads="1"/>
              </p:cNvSpPr>
              <p:nvPr/>
            </p:nvSpPr>
            <p:spPr bwMode="auto">
              <a:xfrm>
                <a:off x="4376" y="800"/>
                <a:ext cx="179" cy="189"/>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ts val="2400"/>
                  </a:lnSpc>
                  <a:buClr>
                    <a:schemeClr val="bg2"/>
                  </a:buClr>
                  <a:buSzPct val="75000"/>
                  <a:buFont typeface="Wingdings" pitchFamily="2" charset="2"/>
                  <a:buNone/>
                  <a:defRPr/>
                </a:pPr>
                <a:r>
                  <a:rPr lang="en-US" altLang="zh-CN" sz="2400" b="1" dirty="0">
                    <a:latin typeface="Times New Roman" pitchFamily="18" charset="0"/>
                    <a:sym typeface="Symbol" pitchFamily="18" charset="2"/>
                  </a:rPr>
                  <a:t></a:t>
                </a:r>
              </a:p>
            </p:txBody>
          </p:sp>
        </p:grpSp>
        <p:sp>
          <p:nvSpPr>
            <p:cNvPr id="179206" name="Line 12"/>
            <p:cNvSpPr>
              <a:spLocks noChangeShapeType="1"/>
            </p:cNvSpPr>
            <p:nvPr/>
          </p:nvSpPr>
          <p:spPr bwMode="auto">
            <a:xfrm>
              <a:off x="4059" y="913"/>
              <a:ext cx="1" cy="323"/>
            </a:xfrm>
            <a:prstGeom prst="line">
              <a:avLst/>
            </a:prstGeom>
            <a:grpFill/>
            <a:ln w="38100">
              <a:solidFill>
                <a:srgbClr val="000000"/>
              </a:solidFill>
              <a:round/>
              <a:headEnd/>
              <a:tailEnd type="stealth" w="lg" len="lg"/>
            </a:ln>
            <a:extLst/>
          </p:spPr>
          <p:txBody>
            <a:bodyPr/>
            <a:lstStyle/>
            <a:p>
              <a:pPr eaLnBrk="1" hangingPunct="1">
                <a:spcBef>
                  <a:spcPct val="20000"/>
                </a:spcBef>
                <a:buClr>
                  <a:schemeClr val="bg2"/>
                </a:buClr>
                <a:buSzPct val="75000"/>
                <a:buFont typeface="Wingdings" pitchFamily="2" charset="2"/>
                <a:buNone/>
                <a:defRPr/>
              </a:pPr>
              <a:endParaRPr lang="zh-CN" altLang="en-US" sz="3600" b="1">
                <a:solidFill>
                  <a:srgbClr val="FFFF00"/>
                </a:solidFill>
                <a:latin typeface="Times New Roman" pitchFamily="18" charset="0"/>
              </a:endParaRPr>
            </a:p>
          </p:txBody>
        </p:sp>
        <p:grpSp>
          <p:nvGrpSpPr>
            <p:cNvPr id="4" name="Group 13"/>
            <p:cNvGrpSpPr>
              <a:grpSpLocks/>
            </p:cNvGrpSpPr>
            <p:nvPr/>
          </p:nvGrpSpPr>
          <p:grpSpPr bwMode="auto">
            <a:xfrm>
              <a:off x="3989" y="1227"/>
              <a:ext cx="465" cy="185"/>
              <a:chOff x="4073" y="1227"/>
              <a:chExt cx="465" cy="185"/>
            </a:xfrm>
            <a:grpFill/>
          </p:grpSpPr>
          <p:sp>
            <p:nvSpPr>
              <p:cNvPr id="179228" name="Rectangle 14"/>
              <p:cNvSpPr>
                <a:spLocks noChangeArrowheads="1"/>
              </p:cNvSpPr>
              <p:nvPr/>
            </p:nvSpPr>
            <p:spPr bwMode="auto">
              <a:xfrm>
                <a:off x="4073" y="1227"/>
                <a:ext cx="159" cy="185"/>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ts val="2400"/>
                  </a:lnSpc>
                  <a:buClr>
                    <a:schemeClr val="bg2"/>
                  </a:buClr>
                  <a:buSzPct val="75000"/>
                  <a:buFont typeface="Wingdings" pitchFamily="2" charset="2"/>
                  <a:buNone/>
                  <a:defRPr/>
                </a:pPr>
                <a:r>
                  <a:rPr lang="en-US" altLang="zh-CN" sz="2400" b="1" dirty="0">
                    <a:latin typeface="Times New Roman" pitchFamily="18" charset="0"/>
                    <a:sym typeface="Symbol" pitchFamily="18" charset="2"/>
                  </a:rPr>
                  <a:t></a:t>
                </a:r>
              </a:p>
            </p:txBody>
          </p:sp>
          <p:sp>
            <p:nvSpPr>
              <p:cNvPr id="179229" name="Rectangle 15"/>
              <p:cNvSpPr>
                <a:spLocks noChangeArrowheads="1"/>
              </p:cNvSpPr>
              <p:nvPr/>
            </p:nvSpPr>
            <p:spPr bwMode="auto">
              <a:xfrm>
                <a:off x="4234" y="1227"/>
                <a:ext cx="181" cy="185"/>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ts val="2400"/>
                  </a:lnSpc>
                  <a:buClr>
                    <a:schemeClr val="bg2"/>
                  </a:buClr>
                  <a:buSzPct val="75000"/>
                  <a:buFont typeface="Wingdings" pitchFamily="2" charset="2"/>
                  <a:buNone/>
                  <a:defRPr/>
                </a:pPr>
                <a:r>
                  <a:rPr lang="en-US" altLang="zh-CN" sz="2400" b="1" i="1" dirty="0">
                    <a:solidFill>
                      <a:srgbClr val="0000CC"/>
                    </a:solidFill>
                    <a:latin typeface="Times New Roman" pitchFamily="18" charset="0"/>
                  </a:rPr>
                  <a:t>B</a:t>
                </a:r>
                <a:endParaRPr lang="en-US" altLang="zh-CN" sz="2400" b="1" dirty="0">
                  <a:solidFill>
                    <a:srgbClr val="0000CC"/>
                  </a:solidFill>
                  <a:latin typeface="Times New Roman" pitchFamily="18" charset="0"/>
                </a:endParaRPr>
              </a:p>
            </p:txBody>
          </p:sp>
          <p:sp>
            <p:nvSpPr>
              <p:cNvPr id="179230" name="Rectangle 16"/>
              <p:cNvSpPr>
                <a:spLocks noChangeArrowheads="1"/>
              </p:cNvSpPr>
              <p:nvPr/>
            </p:nvSpPr>
            <p:spPr bwMode="auto">
              <a:xfrm>
                <a:off x="4407" y="1227"/>
                <a:ext cx="131" cy="183"/>
              </a:xfrm>
              <a:prstGeom prst="rect">
                <a:avLst/>
              </a:prstGeom>
              <a:grp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defRPr/>
                </a:pPr>
                <a:endParaRPr lang="zh-CN" altLang="zh-CN" sz="2800" b="1">
                  <a:latin typeface="Times New Roman" pitchFamily="18" charset="0"/>
                  <a:sym typeface="Symbol" pitchFamily="18" charset="2"/>
                </a:endParaRPr>
              </a:p>
            </p:txBody>
          </p:sp>
        </p:grpSp>
        <p:sp>
          <p:nvSpPr>
            <p:cNvPr id="179208" name="Line 17"/>
            <p:cNvSpPr>
              <a:spLocks noChangeShapeType="1"/>
            </p:cNvSpPr>
            <p:nvPr/>
          </p:nvSpPr>
          <p:spPr bwMode="auto">
            <a:xfrm>
              <a:off x="4391" y="1321"/>
              <a:ext cx="216" cy="1"/>
            </a:xfrm>
            <a:prstGeom prst="line">
              <a:avLst/>
            </a:prstGeom>
            <a:grpFill/>
            <a:ln w="38100">
              <a:solidFill>
                <a:srgbClr val="000000"/>
              </a:solidFill>
              <a:round/>
              <a:headEnd/>
              <a:tailEnd type="stealth" w="lg" len="lg"/>
            </a:ln>
            <a:extLst/>
          </p:spPr>
          <p:txBody>
            <a:bodyPr/>
            <a:lstStyle/>
            <a:p>
              <a:pPr eaLnBrk="1" hangingPunct="1">
                <a:spcBef>
                  <a:spcPct val="20000"/>
                </a:spcBef>
                <a:buClr>
                  <a:schemeClr val="bg2"/>
                </a:buClr>
                <a:buSzPct val="75000"/>
                <a:buFont typeface="Wingdings" pitchFamily="2" charset="2"/>
                <a:buNone/>
                <a:defRPr/>
              </a:pPr>
              <a:endParaRPr lang="zh-CN" altLang="en-US" sz="3600" b="1">
                <a:solidFill>
                  <a:srgbClr val="FFFF00"/>
                </a:solidFill>
                <a:latin typeface="Times New Roman" pitchFamily="18" charset="0"/>
              </a:endParaRPr>
            </a:p>
          </p:txBody>
        </p:sp>
        <p:grpSp>
          <p:nvGrpSpPr>
            <p:cNvPr id="5" name="Group 18"/>
            <p:cNvGrpSpPr>
              <a:grpSpLocks/>
            </p:cNvGrpSpPr>
            <p:nvPr/>
          </p:nvGrpSpPr>
          <p:grpSpPr bwMode="auto">
            <a:xfrm>
              <a:off x="4595" y="1230"/>
              <a:ext cx="412" cy="181"/>
              <a:chOff x="4672" y="1230"/>
              <a:chExt cx="412" cy="181"/>
            </a:xfrm>
            <a:grpFill/>
          </p:grpSpPr>
          <p:sp>
            <p:nvSpPr>
              <p:cNvPr id="179225" name="Rectangle 19"/>
              <p:cNvSpPr>
                <a:spLocks noChangeArrowheads="1"/>
              </p:cNvSpPr>
              <p:nvPr/>
            </p:nvSpPr>
            <p:spPr bwMode="auto">
              <a:xfrm>
                <a:off x="4672" y="1230"/>
                <a:ext cx="136" cy="181"/>
              </a:xfrm>
              <a:prstGeom prst="rect">
                <a:avLst/>
              </a:prstGeom>
              <a:grp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defRPr/>
                </a:pPr>
                <a:endParaRPr lang="zh-CN" altLang="zh-CN" sz="2800" b="1">
                  <a:latin typeface="Times New Roman" pitchFamily="18" charset="0"/>
                  <a:sym typeface="Symbol" pitchFamily="18" charset="2"/>
                </a:endParaRPr>
              </a:p>
            </p:txBody>
          </p:sp>
          <p:sp>
            <p:nvSpPr>
              <p:cNvPr id="179226" name="Rectangle 20"/>
              <p:cNvSpPr>
                <a:spLocks noChangeArrowheads="1"/>
              </p:cNvSpPr>
              <p:nvPr/>
            </p:nvSpPr>
            <p:spPr bwMode="auto">
              <a:xfrm>
                <a:off x="4808" y="1230"/>
                <a:ext cx="140" cy="181"/>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ct val="85000"/>
                  </a:lnSpc>
                  <a:buClr>
                    <a:schemeClr val="bg2"/>
                  </a:buClr>
                  <a:buSzPct val="75000"/>
                  <a:buFont typeface="Wingdings" pitchFamily="2" charset="2"/>
                  <a:buNone/>
                  <a:defRPr/>
                </a:pPr>
                <a:r>
                  <a:rPr lang="en-US" altLang="zh-CN" sz="2400" b="1" i="1" dirty="0">
                    <a:latin typeface="Times New Roman" pitchFamily="18" charset="0"/>
                  </a:rPr>
                  <a:t>C</a:t>
                </a:r>
                <a:endParaRPr lang="en-US" altLang="zh-CN" sz="2400" b="1" dirty="0">
                  <a:latin typeface="Times New Roman" pitchFamily="18" charset="0"/>
                </a:endParaRPr>
              </a:p>
            </p:txBody>
          </p:sp>
          <p:sp>
            <p:nvSpPr>
              <p:cNvPr id="179227" name="Rectangle 21"/>
              <p:cNvSpPr>
                <a:spLocks noChangeArrowheads="1"/>
              </p:cNvSpPr>
              <p:nvPr/>
            </p:nvSpPr>
            <p:spPr bwMode="auto">
              <a:xfrm>
                <a:off x="4953" y="1230"/>
                <a:ext cx="131" cy="181"/>
              </a:xfrm>
              <a:prstGeom prst="rect">
                <a:avLst/>
              </a:prstGeom>
              <a:grp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defRPr/>
                </a:pPr>
                <a:endParaRPr lang="zh-CN" altLang="zh-CN" sz="2800" b="1">
                  <a:latin typeface="Times New Roman" pitchFamily="18" charset="0"/>
                  <a:sym typeface="Symbol" pitchFamily="18" charset="2"/>
                </a:endParaRPr>
              </a:p>
            </p:txBody>
          </p:sp>
        </p:grpSp>
        <p:sp>
          <p:nvSpPr>
            <p:cNvPr id="179210" name="Line 22"/>
            <p:cNvSpPr>
              <a:spLocks noChangeShapeType="1"/>
            </p:cNvSpPr>
            <p:nvPr/>
          </p:nvSpPr>
          <p:spPr bwMode="auto">
            <a:xfrm>
              <a:off x="4941" y="1329"/>
              <a:ext cx="219" cy="0"/>
            </a:xfrm>
            <a:prstGeom prst="line">
              <a:avLst/>
            </a:prstGeom>
            <a:grpFill/>
            <a:ln w="38100">
              <a:solidFill>
                <a:srgbClr val="000000"/>
              </a:solidFill>
              <a:round/>
              <a:headEnd/>
              <a:tailEnd type="stealth" w="lg" len="lg"/>
            </a:ln>
            <a:extLst/>
          </p:spPr>
          <p:txBody>
            <a:bodyPr/>
            <a:lstStyle/>
            <a:p>
              <a:pPr eaLnBrk="1" hangingPunct="1">
                <a:spcBef>
                  <a:spcPct val="20000"/>
                </a:spcBef>
                <a:buClr>
                  <a:schemeClr val="bg2"/>
                </a:buClr>
                <a:buSzPct val="75000"/>
                <a:buFont typeface="Wingdings" pitchFamily="2" charset="2"/>
                <a:buNone/>
                <a:defRPr/>
              </a:pPr>
              <a:endParaRPr lang="zh-CN" altLang="en-US" sz="3600" b="1">
                <a:solidFill>
                  <a:srgbClr val="FFFF00"/>
                </a:solidFill>
                <a:latin typeface="Times New Roman" pitchFamily="18" charset="0"/>
              </a:endParaRPr>
            </a:p>
          </p:txBody>
        </p:sp>
        <p:grpSp>
          <p:nvGrpSpPr>
            <p:cNvPr id="6" name="Group 23"/>
            <p:cNvGrpSpPr>
              <a:grpSpLocks/>
            </p:cNvGrpSpPr>
            <p:nvPr/>
          </p:nvGrpSpPr>
          <p:grpSpPr bwMode="auto">
            <a:xfrm>
              <a:off x="4584" y="1634"/>
              <a:ext cx="448" cy="186"/>
              <a:chOff x="4619" y="1634"/>
              <a:chExt cx="448" cy="186"/>
            </a:xfrm>
            <a:grpFill/>
          </p:grpSpPr>
          <p:sp>
            <p:nvSpPr>
              <p:cNvPr id="179222" name="Rectangle 24"/>
              <p:cNvSpPr>
                <a:spLocks noChangeArrowheads="1"/>
              </p:cNvSpPr>
              <p:nvPr/>
            </p:nvSpPr>
            <p:spPr bwMode="auto">
              <a:xfrm>
                <a:off x="4619" y="1634"/>
                <a:ext cx="164" cy="186"/>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ct val="80000"/>
                  </a:lnSpc>
                  <a:buClr>
                    <a:schemeClr val="bg2"/>
                  </a:buClr>
                  <a:buSzPct val="75000"/>
                  <a:buFont typeface="Wingdings" pitchFamily="2" charset="2"/>
                  <a:buNone/>
                  <a:defRPr/>
                </a:pPr>
                <a:r>
                  <a:rPr lang="en-US" altLang="zh-CN" sz="2400" b="1" dirty="0">
                    <a:latin typeface="Times New Roman" pitchFamily="18" charset="0"/>
                    <a:sym typeface="Symbol" pitchFamily="18" charset="2"/>
                  </a:rPr>
                  <a:t></a:t>
                </a:r>
              </a:p>
            </p:txBody>
          </p:sp>
          <p:sp>
            <p:nvSpPr>
              <p:cNvPr id="179223" name="Rectangle 25"/>
              <p:cNvSpPr>
                <a:spLocks noChangeArrowheads="1"/>
              </p:cNvSpPr>
              <p:nvPr/>
            </p:nvSpPr>
            <p:spPr bwMode="auto">
              <a:xfrm>
                <a:off x="4785" y="1634"/>
                <a:ext cx="150" cy="184"/>
              </a:xfrm>
              <a:prstGeom prst="rect">
                <a:avLst/>
              </a:prstGeom>
              <a:grpFill/>
              <a:ln w="9525">
                <a:solidFill>
                  <a:srgbClr val="000000"/>
                </a:solidFill>
                <a:miter lim="800000"/>
                <a:headEnd/>
                <a:tailEnd/>
              </a:ln>
            </p:spPr>
            <p:txBody>
              <a:bodyPr lIns="0" tIns="18000" rIns="0" bIns="18000" anchor="ctr">
                <a:spAutoFit/>
              </a:bodyPr>
              <a:lstStyle/>
              <a:p>
                <a:pPr marL="342900" indent="-342900" algn="ctr" eaLnBrk="1" hangingPunct="1">
                  <a:lnSpc>
                    <a:spcPts val="2700"/>
                  </a:lnSpc>
                  <a:buClr>
                    <a:schemeClr val="bg2"/>
                  </a:buClr>
                  <a:buSzPct val="75000"/>
                  <a:buFont typeface="Wingdings" pitchFamily="2" charset="2"/>
                  <a:buNone/>
                  <a:defRPr/>
                </a:pPr>
                <a:r>
                  <a:rPr lang="en-US" altLang="zh-CN" sz="2400" b="1" i="1" dirty="0">
                    <a:latin typeface="Times New Roman" pitchFamily="18" charset="0"/>
                  </a:rPr>
                  <a:t>E</a:t>
                </a:r>
              </a:p>
            </p:txBody>
          </p:sp>
          <p:sp>
            <p:nvSpPr>
              <p:cNvPr id="179224" name="Rectangle 26"/>
              <p:cNvSpPr>
                <a:spLocks noChangeArrowheads="1"/>
              </p:cNvSpPr>
              <p:nvPr/>
            </p:nvSpPr>
            <p:spPr bwMode="auto">
              <a:xfrm>
                <a:off x="4935" y="1634"/>
                <a:ext cx="132" cy="184"/>
              </a:xfrm>
              <a:prstGeom prst="rect">
                <a:avLst/>
              </a:prstGeom>
              <a:grpFill/>
              <a:ln w="9525">
                <a:solidFill>
                  <a:srgbClr val="000000"/>
                </a:solidFill>
                <a:miter lim="800000"/>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defRPr/>
                </a:pPr>
                <a:endParaRPr lang="zh-CN" altLang="zh-CN" sz="2800" b="1">
                  <a:latin typeface="Times New Roman" pitchFamily="18" charset="0"/>
                  <a:sym typeface="Symbol" pitchFamily="18" charset="2"/>
                </a:endParaRPr>
              </a:p>
            </p:txBody>
          </p:sp>
        </p:grpSp>
        <p:grpSp>
          <p:nvGrpSpPr>
            <p:cNvPr id="7" name="Group 27"/>
            <p:cNvGrpSpPr>
              <a:grpSpLocks/>
            </p:cNvGrpSpPr>
            <p:nvPr/>
          </p:nvGrpSpPr>
          <p:grpSpPr bwMode="auto">
            <a:xfrm>
              <a:off x="5191" y="1628"/>
              <a:ext cx="455" cy="187"/>
              <a:chOff x="5212" y="1628"/>
              <a:chExt cx="455" cy="187"/>
            </a:xfrm>
            <a:grpFill/>
          </p:grpSpPr>
          <p:sp>
            <p:nvSpPr>
              <p:cNvPr id="179219" name="Rectangle 28"/>
              <p:cNvSpPr>
                <a:spLocks noChangeArrowheads="1"/>
              </p:cNvSpPr>
              <p:nvPr/>
            </p:nvSpPr>
            <p:spPr bwMode="auto">
              <a:xfrm>
                <a:off x="5212" y="1628"/>
                <a:ext cx="143" cy="187"/>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ts val="2400"/>
                  </a:lnSpc>
                  <a:buClr>
                    <a:schemeClr val="bg2"/>
                  </a:buClr>
                  <a:buSzPct val="75000"/>
                  <a:buFont typeface="Wingdings" pitchFamily="2" charset="2"/>
                  <a:buNone/>
                  <a:defRPr/>
                </a:pPr>
                <a:r>
                  <a:rPr lang="en-US" altLang="zh-CN" sz="2400" b="1" dirty="0">
                    <a:latin typeface="Times New Roman" pitchFamily="18" charset="0"/>
                    <a:sym typeface="Symbol" pitchFamily="18" charset="2"/>
                  </a:rPr>
                  <a:t></a:t>
                </a:r>
              </a:p>
            </p:txBody>
          </p:sp>
          <p:sp>
            <p:nvSpPr>
              <p:cNvPr id="179220" name="Rectangle 29"/>
              <p:cNvSpPr>
                <a:spLocks noChangeArrowheads="1"/>
              </p:cNvSpPr>
              <p:nvPr/>
            </p:nvSpPr>
            <p:spPr bwMode="auto">
              <a:xfrm>
                <a:off x="5354" y="1628"/>
                <a:ext cx="161" cy="183"/>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ts val="2400"/>
                  </a:lnSpc>
                  <a:buClr>
                    <a:schemeClr val="bg2"/>
                  </a:buClr>
                  <a:buSzPct val="75000"/>
                  <a:buFont typeface="Wingdings" pitchFamily="2" charset="2"/>
                  <a:buNone/>
                  <a:defRPr/>
                </a:pPr>
                <a:r>
                  <a:rPr lang="en-US" altLang="zh-CN" sz="2400" b="1" i="1" dirty="0">
                    <a:latin typeface="Times New Roman" pitchFamily="18" charset="0"/>
                  </a:rPr>
                  <a:t>F</a:t>
                </a:r>
              </a:p>
            </p:txBody>
          </p:sp>
          <p:sp>
            <p:nvSpPr>
              <p:cNvPr id="179221" name="Rectangle 30"/>
              <p:cNvSpPr>
                <a:spLocks noChangeArrowheads="1"/>
              </p:cNvSpPr>
              <p:nvPr/>
            </p:nvSpPr>
            <p:spPr bwMode="auto">
              <a:xfrm>
                <a:off x="5511" y="1628"/>
                <a:ext cx="156" cy="184"/>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ct val="80000"/>
                  </a:lnSpc>
                  <a:buClr>
                    <a:schemeClr val="bg2"/>
                  </a:buClr>
                  <a:buSzPct val="75000"/>
                  <a:buFont typeface="Wingdings" pitchFamily="2" charset="2"/>
                  <a:buNone/>
                  <a:defRPr/>
                </a:pPr>
                <a:r>
                  <a:rPr lang="en-US" altLang="zh-CN" sz="2400" b="1" dirty="0">
                    <a:latin typeface="Times New Roman" pitchFamily="18" charset="0"/>
                    <a:sym typeface="Symbol" pitchFamily="18" charset="2"/>
                  </a:rPr>
                  <a:t></a:t>
                </a:r>
              </a:p>
            </p:txBody>
          </p:sp>
        </p:grpSp>
        <p:grpSp>
          <p:nvGrpSpPr>
            <p:cNvPr id="8" name="Group 31"/>
            <p:cNvGrpSpPr>
              <a:grpSpLocks/>
            </p:cNvGrpSpPr>
            <p:nvPr/>
          </p:nvGrpSpPr>
          <p:grpSpPr bwMode="auto">
            <a:xfrm>
              <a:off x="5155" y="1234"/>
              <a:ext cx="529" cy="183"/>
              <a:chOff x="5050" y="807"/>
              <a:chExt cx="529" cy="183"/>
            </a:xfrm>
            <a:grpFill/>
          </p:grpSpPr>
          <p:sp>
            <p:nvSpPr>
              <p:cNvPr id="179216" name="Rectangle 32"/>
              <p:cNvSpPr>
                <a:spLocks noChangeArrowheads="1"/>
              </p:cNvSpPr>
              <p:nvPr/>
            </p:nvSpPr>
            <p:spPr bwMode="auto">
              <a:xfrm>
                <a:off x="5050" y="807"/>
                <a:ext cx="166" cy="180"/>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ct val="80000"/>
                  </a:lnSpc>
                  <a:buClr>
                    <a:schemeClr val="bg2"/>
                  </a:buClr>
                  <a:buSzPct val="75000"/>
                  <a:buFont typeface="Wingdings" pitchFamily="2" charset="2"/>
                  <a:buNone/>
                  <a:defRPr/>
                </a:pPr>
                <a:r>
                  <a:rPr lang="en-US" altLang="zh-CN" sz="2400" b="1" dirty="0">
                    <a:latin typeface="Times New Roman" pitchFamily="18" charset="0"/>
                    <a:sym typeface="Symbol" pitchFamily="18" charset="2"/>
                  </a:rPr>
                  <a:t></a:t>
                </a:r>
              </a:p>
            </p:txBody>
          </p:sp>
          <p:sp>
            <p:nvSpPr>
              <p:cNvPr id="179217" name="Rectangle 33"/>
              <p:cNvSpPr>
                <a:spLocks noChangeArrowheads="1"/>
              </p:cNvSpPr>
              <p:nvPr/>
            </p:nvSpPr>
            <p:spPr bwMode="auto">
              <a:xfrm>
                <a:off x="5216" y="807"/>
                <a:ext cx="175" cy="182"/>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ct val="80000"/>
                  </a:lnSpc>
                  <a:buClr>
                    <a:schemeClr val="bg2"/>
                  </a:buClr>
                  <a:buSzPct val="75000"/>
                  <a:buFont typeface="Wingdings" pitchFamily="2" charset="2"/>
                  <a:buNone/>
                  <a:defRPr/>
                </a:pPr>
                <a:r>
                  <a:rPr lang="en-US" altLang="zh-CN" sz="2400" b="1" i="1" dirty="0">
                    <a:latin typeface="Times New Roman" pitchFamily="18" charset="0"/>
                  </a:rPr>
                  <a:t>D</a:t>
                </a:r>
              </a:p>
            </p:txBody>
          </p:sp>
          <p:sp>
            <p:nvSpPr>
              <p:cNvPr id="179218" name="Rectangle 34"/>
              <p:cNvSpPr>
                <a:spLocks noChangeArrowheads="1"/>
              </p:cNvSpPr>
              <p:nvPr/>
            </p:nvSpPr>
            <p:spPr bwMode="auto">
              <a:xfrm>
                <a:off x="5391" y="807"/>
                <a:ext cx="188" cy="183"/>
              </a:xfrm>
              <a:prstGeom prst="rect">
                <a:avLst/>
              </a:prstGeom>
              <a:grpFill/>
              <a:ln w="9525">
                <a:solidFill>
                  <a:srgbClr val="000000"/>
                </a:solidFill>
                <a:miter lim="800000"/>
                <a:headEnd/>
                <a:tailEnd/>
              </a:ln>
            </p:spPr>
            <p:txBody>
              <a:bodyPr lIns="0" tIns="0" rIns="0" bIns="0" anchor="ctr"/>
              <a:lstStyle/>
              <a:p>
                <a:pPr marL="342900" indent="-342900" algn="ctr" eaLnBrk="1" hangingPunct="1">
                  <a:lnSpc>
                    <a:spcPts val="2400"/>
                  </a:lnSpc>
                  <a:buClr>
                    <a:schemeClr val="bg2"/>
                  </a:buClr>
                  <a:buSzPct val="75000"/>
                  <a:buFont typeface="Wingdings" pitchFamily="2" charset="2"/>
                  <a:buNone/>
                  <a:defRPr/>
                </a:pPr>
                <a:r>
                  <a:rPr lang="en-US" altLang="zh-CN" sz="2400" b="1" dirty="0">
                    <a:latin typeface="Times New Roman" pitchFamily="18" charset="0"/>
                    <a:sym typeface="Symbol" pitchFamily="18" charset="2"/>
                  </a:rPr>
                  <a:t></a:t>
                </a:r>
              </a:p>
            </p:txBody>
          </p:sp>
        </p:grpSp>
        <p:sp>
          <p:nvSpPr>
            <p:cNvPr id="179214" name="Line 35"/>
            <p:cNvSpPr>
              <a:spLocks noChangeShapeType="1"/>
            </p:cNvSpPr>
            <p:nvPr/>
          </p:nvSpPr>
          <p:spPr bwMode="auto">
            <a:xfrm>
              <a:off x="4991" y="1725"/>
              <a:ext cx="202" cy="0"/>
            </a:xfrm>
            <a:prstGeom prst="line">
              <a:avLst/>
            </a:prstGeom>
            <a:grpFill/>
            <a:ln w="38100">
              <a:solidFill>
                <a:srgbClr val="000000"/>
              </a:solidFill>
              <a:round/>
              <a:headEnd/>
              <a:tailEnd type="stealth" w="lg" len="lg"/>
            </a:ln>
            <a:extLst/>
          </p:spPr>
          <p:txBody>
            <a:bodyPr/>
            <a:lstStyle/>
            <a:p>
              <a:pPr eaLnBrk="1" hangingPunct="1">
                <a:spcBef>
                  <a:spcPct val="20000"/>
                </a:spcBef>
                <a:buClr>
                  <a:schemeClr val="bg2"/>
                </a:buClr>
                <a:buSzPct val="75000"/>
                <a:buFont typeface="Wingdings" pitchFamily="2" charset="2"/>
                <a:buNone/>
                <a:defRPr/>
              </a:pPr>
              <a:endParaRPr lang="zh-CN" altLang="en-US" sz="3600" b="1">
                <a:solidFill>
                  <a:srgbClr val="FFFF00"/>
                </a:solidFill>
                <a:latin typeface="Times New Roman" pitchFamily="18" charset="0"/>
              </a:endParaRPr>
            </a:p>
          </p:txBody>
        </p:sp>
        <p:sp>
          <p:nvSpPr>
            <p:cNvPr id="179215" name="Line 36"/>
            <p:cNvSpPr>
              <a:spLocks noChangeShapeType="1"/>
            </p:cNvSpPr>
            <p:nvPr/>
          </p:nvSpPr>
          <p:spPr bwMode="auto">
            <a:xfrm>
              <a:off x="4664" y="1320"/>
              <a:ext cx="0" cy="322"/>
            </a:xfrm>
            <a:prstGeom prst="line">
              <a:avLst/>
            </a:prstGeom>
            <a:grpFill/>
            <a:ln w="38100">
              <a:solidFill>
                <a:srgbClr val="000000"/>
              </a:solidFill>
              <a:round/>
              <a:headEnd/>
              <a:tailEnd type="stealth" w="lg" len="lg"/>
            </a:ln>
            <a:extLst/>
          </p:spPr>
          <p:txBody>
            <a:bodyPr/>
            <a:lstStyle/>
            <a:p>
              <a:pPr eaLnBrk="1" hangingPunct="1">
                <a:spcBef>
                  <a:spcPct val="20000"/>
                </a:spcBef>
                <a:buClr>
                  <a:schemeClr val="bg2"/>
                </a:buClr>
                <a:buSzPct val="75000"/>
                <a:buFont typeface="Wingdings" pitchFamily="2" charset="2"/>
                <a:buNone/>
                <a:defRPr/>
              </a:pPr>
              <a:endParaRPr lang="zh-CN" altLang="en-US" sz="3600" b="1">
                <a:solidFill>
                  <a:srgbClr val="FFFF00"/>
                </a:solidFill>
                <a:latin typeface="Times New Roman" pitchFamily="18" charset="0"/>
              </a:endParaRP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827842">
                                            <p:txEl>
                                              <p:pRg st="11" end="11"/>
                                            </p:txEl>
                                          </p:spTgt>
                                        </p:tgtEl>
                                        <p:attrNameLst>
                                          <p:attrName>style.visibility</p:attrName>
                                        </p:attrNameLst>
                                      </p:cBhvr>
                                      <p:to>
                                        <p:strVal val="visible"/>
                                      </p:to>
                                    </p:set>
                                    <p:anim calcmode="lin" valueType="num">
                                      <p:cBhvr additive="base">
                                        <p:cTn id="11" dur="500" fill="hold"/>
                                        <p:tgtEl>
                                          <p:spTgt spid="1827842">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2784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9138" y="1520825"/>
            <a:ext cx="3584575" cy="3556000"/>
            <a:chOff x="720" y="1360"/>
            <a:chExt cx="2258" cy="2240"/>
          </a:xfrm>
        </p:grpSpPr>
        <p:sp>
          <p:nvSpPr>
            <p:cNvPr id="244741" name="Oval 3"/>
            <p:cNvSpPr>
              <a:spLocks noChangeArrowheads="1"/>
            </p:cNvSpPr>
            <p:nvPr/>
          </p:nvSpPr>
          <p:spPr bwMode="auto">
            <a:xfrm>
              <a:off x="1056" y="2016"/>
              <a:ext cx="336" cy="336"/>
            </a:xfrm>
            <a:prstGeom prst="ellipse">
              <a:avLst/>
            </a:prstGeom>
            <a:noFill/>
            <a:ln w="9525">
              <a:solidFill>
                <a:schemeClr val="tx1"/>
              </a:solidFill>
              <a:round/>
              <a:headEnd/>
              <a:tailEnd/>
            </a:ln>
          </p:spPr>
          <p:txBody>
            <a:bodyPr wrap="none" anchor="ctr"/>
            <a:lstStyle/>
            <a:p>
              <a:endParaRPr lang="zh-CN" altLang="en-US"/>
            </a:p>
          </p:txBody>
        </p:sp>
        <p:sp>
          <p:nvSpPr>
            <p:cNvPr id="244742" name="Oval 4"/>
            <p:cNvSpPr>
              <a:spLocks noChangeArrowheads="1"/>
            </p:cNvSpPr>
            <p:nvPr/>
          </p:nvSpPr>
          <p:spPr bwMode="auto">
            <a:xfrm>
              <a:off x="2151" y="2016"/>
              <a:ext cx="336" cy="336"/>
            </a:xfrm>
            <a:prstGeom prst="ellipse">
              <a:avLst/>
            </a:prstGeom>
            <a:noFill/>
            <a:ln w="9525">
              <a:solidFill>
                <a:schemeClr val="tx1"/>
              </a:solidFill>
              <a:round/>
              <a:headEnd/>
              <a:tailEnd/>
            </a:ln>
          </p:spPr>
          <p:txBody>
            <a:bodyPr wrap="none" anchor="ctr"/>
            <a:lstStyle/>
            <a:p>
              <a:endParaRPr lang="zh-CN" altLang="en-US"/>
            </a:p>
          </p:txBody>
        </p:sp>
        <p:sp>
          <p:nvSpPr>
            <p:cNvPr id="244743" name="Oval 5"/>
            <p:cNvSpPr>
              <a:spLocks noChangeArrowheads="1"/>
            </p:cNvSpPr>
            <p:nvPr/>
          </p:nvSpPr>
          <p:spPr bwMode="auto">
            <a:xfrm>
              <a:off x="1344" y="2640"/>
              <a:ext cx="336" cy="336"/>
            </a:xfrm>
            <a:prstGeom prst="ellipse">
              <a:avLst/>
            </a:prstGeom>
            <a:noFill/>
            <a:ln w="9525">
              <a:solidFill>
                <a:schemeClr val="tx1"/>
              </a:solidFill>
              <a:round/>
              <a:headEnd/>
              <a:tailEnd/>
            </a:ln>
          </p:spPr>
          <p:txBody>
            <a:bodyPr wrap="none" anchor="ctr"/>
            <a:lstStyle/>
            <a:p>
              <a:endParaRPr lang="zh-CN" altLang="en-US"/>
            </a:p>
          </p:txBody>
        </p:sp>
        <p:sp>
          <p:nvSpPr>
            <p:cNvPr id="244744" name="Oval 6"/>
            <p:cNvSpPr>
              <a:spLocks noChangeArrowheads="1"/>
            </p:cNvSpPr>
            <p:nvPr/>
          </p:nvSpPr>
          <p:spPr bwMode="auto">
            <a:xfrm>
              <a:off x="720" y="2640"/>
              <a:ext cx="336" cy="336"/>
            </a:xfrm>
            <a:prstGeom prst="ellipse">
              <a:avLst/>
            </a:prstGeom>
            <a:noFill/>
            <a:ln w="9525">
              <a:solidFill>
                <a:schemeClr val="tx1"/>
              </a:solidFill>
              <a:round/>
              <a:headEnd/>
              <a:tailEnd/>
            </a:ln>
          </p:spPr>
          <p:txBody>
            <a:bodyPr wrap="none" anchor="ctr"/>
            <a:lstStyle/>
            <a:p>
              <a:endParaRPr lang="zh-CN" altLang="en-US"/>
            </a:p>
          </p:txBody>
        </p:sp>
        <p:sp>
          <p:nvSpPr>
            <p:cNvPr id="244745" name="Oval 7"/>
            <p:cNvSpPr>
              <a:spLocks noChangeArrowheads="1"/>
            </p:cNvSpPr>
            <p:nvPr/>
          </p:nvSpPr>
          <p:spPr bwMode="auto">
            <a:xfrm>
              <a:off x="2160" y="2639"/>
              <a:ext cx="336" cy="336"/>
            </a:xfrm>
            <a:prstGeom prst="ellipse">
              <a:avLst/>
            </a:prstGeom>
            <a:noFill/>
            <a:ln w="9525">
              <a:solidFill>
                <a:schemeClr val="tx1"/>
              </a:solidFill>
              <a:round/>
              <a:headEnd/>
              <a:tailEnd/>
            </a:ln>
          </p:spPr>
          <p:txBody>
            <a:bodyPr wrap="none" anchor="ctr"/>
            <a:lstStyle/>
            <a:p>
              <a:endParaRPr lang="zh-CN" altLang="en-US"/>
            </a:p>
          </p:txBody>
        </p:sp>
        <p:cxnSp>
          <p:nvCxnSpPr>
            <p:cNvPr id="244746" name="AutoShape 8"/>
            <p:cNvCxnSpPr>
              <a:cxnSpLocks noChangeShapeType="1"/>
              <a:stCxn id="244770" idx="3"/>
              <a:endCxn id="244741" idx="7"/>
            </p:cNvCxnSpPr>
            <p:nvPr/>
          </p:nvCxnSpPr>
          <p:spPr bwMode="auto">
            <a:xfrm flipH="1">
              <a:off x="1343" y="1679"/>
              <a:ext cx="345" cy="386"/>
            </a:xfrm>
            <a:prstGeom prst="straightConnector1">
              <a:avLst/>
            </a:prstGeom>
            <a:noFill/>
            <a:ln w="9525">
              <a:solidFill>
                <a:schemeClr val="tx1"/>
              </a:solidFill>
              <a:round/>
              <a:headEnd/>
              <a:tailEnd type="triangle" w="med" len="med"/>
            </a:ln>
          </p:spPr>
        </p:cxnSp>
        <p:cxnSp>
          <p:nvCxnSpPr>
            <p:cNvPr id="244747" name="AutoShape 9"/>
            <p:cNvCxnSpPr>
              <a:cxnSpLocks noChangeShapeType="1"/>
              <a:stCxn id="244741" idx="3"/>
              <a:endCxn id="244744" idx="0"/>
            </p:cNvCxnSpPr>
            <p:nvPr/>
          </p:nvCxnSpPr>
          <p:spPr bwMode="auto">
            <a:xfrm flipH="1">
              <a:off x="888" y="2303"/>
              <a:ext cx="217" cy="337"/>
            </a:xfrm>
            <a:prstGeom prst="straightConnector1">
              <a:avLst/>
            </a:prstGeom>
            <a:noFill/>
            <a:ln w="9525">
              <a:solidFill>
                <a:schemeClr val="tx1"/>
              </a:solidFill>
              <a:round/>
              <a:headEnd/>
              <a:tailEnd type="triangle" w="med" len="med"/>
            </a:ln>
          </p:spPr>
        </p:cxnSp>
        <p:cxnSp>
          <p:nvCxnSpPr>
            <p:cNvPr id="244748" name="AutoShape 10"/>
            <p:cNvCxnSpPr>
              <a:cxnSpLocks noChangeShapeType="1"/>
              <a:stCxn id="244741" idx="5"/>
              <a:endCxn id="244743" idx="0"/>
            </p:cNvCxnSpPr>
            <p:nvPr/>
          </p:nvCxnSpPr>
          <p:spPr bwMode="auto">
            <a:xfrm>
              <a:off x="1343" y="2303"/>
              <a:ext cx="169" cy="337"/>
            </a:xfrm>
            <a:prstGeom prst="straightConnector1">
              <a:avLst/>
            </a:prstGeom>
            <a:noFill/>
            <a:ln w="9525">
              <a:solidFill>
                <a:schemeClr val="tx1"/>
              </a:solidFill>
              <a:round/>
              <a:headEnd/>
              <a:tailEnd type="triangle" w="med" len="med"/>
            </a:ln>
          </p:spPr>
        </p:cxnSp>
        <p:cxnSp>
          <p:nvCxnSpPr>
            <p:cNvPr id="244749" name="AutoShape 11"/>
            <p:cNvCxnSpPr>
              <a:cxnSpLocks noChangeShapeType="1"/>
              <a:stCxn id="244770" idx="5"/>
              <a:endCxn id="244756" idx="0"/>
            </p:cNvCxnSpPr>
            <p:nvPr/>
          </p:nvCxnSpPr>
          <p:spPr bwMode="auto">
            <a:xfrm>
              <a:off x="1926" y="1679"/>
              <a:ext cx="395" cy="337"/>
            </a:xfrm>
            <a:prstGeom prst="straightConnector1">
              <a:avLst/>
            </a:prstGeom>
            <a:noFill/>
            <a:ln w="9525">
              <a:solidFill>
                <a:schemeClr val="tx1"/>
              </a:solidFill>
              <a:round/>
              <a:headEnd/>
              <a:tailEnd type="triangle" w="med" len="med"/>
            </a:ln>
          </p:spPr>
        </p:cxnSp>
        <p:cxnSp>
          <p:nvCxnSpPr>
            <p:cNvPr id="244750" name="AutoShape 12"/>
            <p:cNvCxnSpPr>
              <a:cxnSpLocks noChangeShapeType="1"/>
              <a:stCxn id="244742" idx="4"/>
              <a:endCxn id="244745" idx="0"/>
            </p:cNvCxnSpPr>
            <p:nvPr/>
          </p:nvCxnSpPr>
          <p:spPr bwMode="auto">
            <a:xfrm>
              <a:off x="2319" y="2352"/>
              <a:ext cx="9" cy="287"/>
            </a:xfrm>
            <a:prstGeom prst="straightConnector1">
              <a:avLst/>
            </a:prstGeom>
            <a:noFill/>
            <a:ln w="9525">
              <a:solidFill>
                <a:schemeClr val="tx1"/>
              </a:solidFill>
              <a:round/>
              <a:headEnd/>
              <a:tailEnd type="triangle" w="med" len="med"/>
            </a:ln>
          </p:spPr>
        </p:cxnSp>
        <p:grpSp>
          <p:nvGrpSpPr>
            <p:cNvPr id="3" name="Group 13"/>
            <p:cNvGrpSpPr>
              <a:grpSpLocks/>
            </p:cNvGrpSpPr>
            <p:nvPr/>
          </p:nvGrpSpPr>
          <p:grpSpPr bwMode="auto">
            <a:xfrm>
              <a:off x="1639" y="1360"/>
              <a:ext cx="336" cy="368"/>
              <a:chOff x="1819" y="1312"/>
              <a:chExt cx="336" cy="368"/>
            </a:xfrm>
          </p:grpSpPr>
          <p:sp>
            <p:nvSpPr>
              <p:cNvPr id="244770" name="Oval 14"/>
              <p:cNvSpPr>
                <a:spLocks noChangeArrowheads="1"/>
              </p:cNvSpPr>
              <p:nvPr/>
            </p:nvSpPr>
            <p:spPr bwMode="auto">
              <a:xfrm>
                <a:off x="1819" y="1344"/>
                <a:ext cx="336" cy="336"/>
              </a:xfrm>
              <a:prstGeom prst="ellipse">
                <a:avLst/>
              </a:prstGeom>
              <a:noFill/>
              <a:ln w="9525">
                <a:solidFill>
                  <a:schemeClr val="tx1"/>
                </a:solidFill>
                <a:round/>
                <a:headEnd/>
                <a:tailEnd/>
              </a:ln>
            </p:spPr>
            <p:txBody>
              <a:bodyPr wrap="none" anchor="ctr"/>
              <a:lstStyle/>
              <a:p>
                <a:endParaRPr lang="zh-CN" altLang="en-US"/>
              </a:p>
            </p:txBody>
          </p:sp>
          <p:sp>
            <p:nvSpPr>
              <p:cNvPr id="244771" name="Text Box 15"/>
              <p:cNvSpPr txBox="1">
                <a:spLocks noChangeArrowheads="1"/>
              </p:cNvSpPr>
              <p:nvPr/>
            </p:nvSpPr>
            <p:spPr bwMode="auto">
              <a:xfrm>
                <a:off x="1867" y="1312"/>
                <a:ext cx="278"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R</a:t>
                </a:r>
              </a:p>
            </p:txBody>
          </p:sp>
        </p:grpSp>
        <p:sp>
          <p:nvSpPr>
            <p:cNvPr id="244752" name="Text Box 16"/>
            <p:cNvSpPr txBox="1">
              <a:spLocks noChangeArrowheads="1"/>
            </p:cNvSpPr>
            <p:nvPr/>
          </p:nvSpPr>
          <p:spPr bwMode="auto">
            <a:xfrm>
              <a:off x="1104" y="1984"/>
              <a:ext cx="278"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A</a:t>
              </a:r>
            </a:p>
          </p:txBody>
        </p:sp>
        <p:sp>
          <p:nvSpPr>
            <p:cNvPr id="244753" name="Text Box 17"/>
            <p:cNvSpPr txBox="1">
              <a:spLocks noChangeArrowheads="1"/>
            </p:cNvSpPr>
            <p:nvPr/>
          </p:nvSpPr>
          <p:spPr bwMode="auto">
            <a:xfrm>
              <a:off x="768" y="2608"/>
              <a:ext cx="278"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D</a:t>
              </a:r>
            </a:p>
          </p:txBody>
        </p:sp>
        <p:sp>
          <p:nvSpPr>
            <p:cNvPr id="244754" name="Text Box 18"/>
            <p:cNvSpPr txBox="1">
              <a:spLocks noChangeArrowheads="1"/>
            </p:cNvSpPr>
            <p:nvPr/>
          </p:nvSpPr>
          <p:spPr bwMode="auto">
            <a:xfrm>
              <a:off x="1392" y="2608"/>
              <a:ext cx="265"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E</a:t>
              </a:r>
            </a:p>
          </p:txBody>
        </p:sp>
        <p:sp>
          <p:nvSpPr>
            <p:cNvPr id="244755" name="Text Box 19"/>
            <p:cNvSpPr txBox="1">
              <a:spLocks noChangeArrowheads="1"/>
            </p:cNvSpPr>
            <p:nvPr/>
          </p:nvSpPr>
          <p:spPr bwMode="auto">
            <a:xfrm>
              <a:off x="2208" y="2607"/>
              <a:ext cx="253"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F</a:t>
              </a:r>
            </a:p>
          </p:txBody>
        </p:sp>
        <p:sp>
          <p:nvSpPr>
            <p:cNvPr id="244756" name="Text Box 20"/>
            <p:cNvSpPr txBox="1">
              <a:spLocks noChangeArrowheads="1"/>
            </p:cNvSpPr>
            <p:nvPr/>
          </p:nvSpPr>
          <p:spPr bwMode="auto">
            <a:xfrm>
              <a:off x="2199" y="1984"/>
              <a:ext cx="278"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C</a:t>
              </a:r>
            </a:p>
          </p:txBody>
        </p:sp>
        <p:grpSp>
          <p:nvGrpSpPr>
            <p:cNvPr id="4" name="Group 21"/>
            <p:cNvGrpSpPr>
              <a:grpSpLocks/>
            </p:cNvGrpSpPr>
            <p:nvPr/>
          </p:nvGrpSpPr>
          <p:grpSpPr bwMode="auto">
            <a:xfrm>
              <a:off x="1644" y="1984"/>
              <a:ext cx="336" cy="368"/>
              <a:chOff x="1819" y="1312"/>
              <a:chExt cx="336" cy="368"/>
            </a:xfrm>
          </p:grpSpPr>
          <p:sp>
            <p:nvSpPr>
              <p:cNvPr id="244768" name="Oval 22"/>
              <p:cNvSpPr>
                <a:spLocks noChangeArrowheads="1"/>
              </p:cNvSpPr>
              <p:nvPr/>
            </p:nvSpPr>
            <p:spPr bwMode="auto">
              <a:xfrm>
                <a:off x="1819" y="1344"/>
                <a:ext cx="336" cy="336"/>
              </a:xfrm>
              <a:prstGeom prst="ellipse">
                <a:avLst/>
              </a:prstGeom>
              <a:noFill/>
              <a:ln w="9525">
                <a:solidFill>
                  <a:schemeClr val="tx1"/>
                </a:solidFill>
                <a:round/>
                <a:headEnd/>
                <a:tailEnd/>
              </a:ln>
            </p:spPr>
            <p:txBody>
              <a:bodyPr wrap="none" anchor="ctr"/>
              <a:lstStyle/>
              <a:p>
                <a:endParaRPr lang="zh-CN" altLang="en-US"/>
              </a:p>
            </p:txBody>
          </p:sp>
          <p:sp>
            <p:nvSpPr>
              <p:cNvPr id="244769" name="Text Box 23"/>
              <p:cNvSpPr txBox="1">
                <a:spLocks noChangeArrowheads="1"/>
              </p:cNvSpPr>
              <p:nvPr/>
            </p:nvSpPr>
            <p:spPr bwMode="auto">
              <a:xfrm>
                <a:off x="1867" y="1312"/>
                <a:ext cx="265"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B</a:t>
                </a:r>
              </a:p>
            </p:txBody>
          </p:sp>
        </p:grpSp>
        <p:cxnSp>
          <p:nvCxnSpPr>
            <p:cNvPr id="244758" name="AutoShape 24"/>
            <p:cNvCxnSpPr>
              <a:cxnSpLocks noChangeShapeType="1"/>
              <a:stCxn id="244770" idx="4"/>
              <a:endCxn id="244769" idx="0"/>
            </p:cNvCxnSpPr>
            <p:nvPr/>
          </p:nvCxnSpPr>
          <p:spPr bwMode="auto">
            <a:xfrm>
              <a:off x="1807" y="1728"/>
              <a:ext cx="7" cy="288"/>
            </a:xfrm>
            <a:prstGeom prst="straightConnector1">
              <a:avLst/>
            </a:prstGeom>
            <a:noFill/>
            <a:ln w="9525">
              <a:solidFill>
                <a:schemeClr val="tx1"/>
              </a:solidFill>
              <a:round/>
              <a:headEnd/>
              <a:tailEnd type="triangle" w="med" len="med"/>
            </a:ln>
          </p:spPr>
        </p:cxnSp>
        <p:sp>
          <p:nvSpPr>
            <p:cNvPr id="244759" name="Oval 25"/>
            <p:cNvSpPr>
              <a:spLocks noChangeArrowheads="1"/>
            </p:cNvSpPr>
            <p:nvPr/>
          </p:nvSpPr>
          <p:spPr bwMode="auto">
            <a:xfrm>
              <a:off x="2640" y="3264"/>
              <a:ext cx="336" cy="336"/>
            </a:xfrm>
            <a:prstGeom prst="ellipse">
              <a:avLst/>
            </a:prstGeom>
            <a:noFill/>
            <a:ln w="9525">
              <a:solidFill>
                <a:schemeClr val="tx1"/>
              </a:solidFill>
              <a:round/>
              <a:headEnd/>
              <a:tailEnd/>
            </a:ln>
          </p:spPr>
          <p:txBody>
            <a:bodyPr wrap="none" anchor="ctr"/>
            <a:lstStyle/>
            <a:p>
              <a:endParaRPr lang="zh-CN" altLang="en-US"/>
            </a:p>
          </p:txBody>
        </p:sp>
        <p:sp>
          <p:nvSpPr>
            <p:cNvPr id="244760" name="Oval 26"/>
            <p:cNvSpPr>
              <a:spLocks noChangeArrowheads="1"/>
            </p:cNvSpPr>
            <p:nvPr/>
          </p:nvSpPr>
          <p:spPr bwMode="auto">
            <a:xfrm>
              <a:off x="1680" y="3264"/>
              <a:ext cx="336" cy="336"/>
            </a:xfrm>
            <a:prstGeom prst="ellipse">
              <a:avLst/>
            </a:prstGeom>
            <a:noFill/>
            <a:ln w="9525">
              <a:solidFill>
                <a:schemeClr val="tx1"/>
              </a:solidFill>
              <a:round/>
              <a:headEnd/>
              <a:tailEnd/>
            </a:ln>
          </p:spPr>
          <p:txBody>
            <a:bodyPr wrap="none" anchor="ctr"/>
            <a:lstStyle/>
            <a:p>
              <a:endParaRPr lang="zh-CN" altLang="en-US"/>
            </a:p>
          </p:txBody>
        </p:sp>
        <p:sp>
          <p:nvSpPr>
            <p:cNvPr id="244761" name="Oval 27"/>
            <p:cNvSpPr>
              <a:spLocks noChangeArrowheads="1"/>
            </p:cNvSpPr>
            <p:nvPr/>
          </p:nvSpPr>
          <p:spPr bwMode="auto">
            <a:xfrm>
              <a:off x="2160" y="3263"/>
              <a:ext cx="336" cy="336"/>
            </a:xfrm>
            <a:prstGeom prst="ellipse">
              <a:avLst/>
            </a:prstGeom>
            <a:noFill/>
            <a:ln w="9525">
              <a:solidFill>
                <a:schemeClr val="tx1"/>
              </a:solidFill>
              <a:round/>
              <a:headEnd/>
              <a:tailEnd/>
            </a:ln>
          </p:spPr>
          <p:txBody>
            <a:bodyPr wrap="none" anchor="ctr"/>
            <a:lstStyle/>
            <a:p>
              <a:endParaRPr lang="zh-CN" altLang="en-US"/>
            </a:p>
          </p:txBody>
        </p:sp>
        <p:cxnSp>
          <p:nvCxnSpPr>
            <p:cNvPr id="244762" name="AutoShape 28"/>
            <p:cNvCxnSpPr>
              <a:cxnSpLocks noChangeShapeType="1"/>
              <a:stCxn id="244745" idx="3"/>
              <a:endCxn id="244760" idx="0"/>
            </p:cNvCxnSpPr>
            <p:nvPr/>
          </p:nvCxnSpPr>
          <p:spPr bwMode="auto">
            <a:xfrm flipH="1">
              <a:off x="1848" y="2926"/>
              <a:ext cx="361" cy="338"/>
            </a:xfrm>
            <a:prstGeom prst="straightConnector1">
              <a:avLst/>
            </a:prstGeom>
            <a:noFill/>
            <a:ln w="9525">
              <a:solidFill>
                <a:schemeClr val="tx1"/>
              </a:solidFill>
              <a:round/>
              <a:headEnd/>
              <a:tailEnd type="triangle" w="med" len="med"/>
            </a:ln>
          </p:spPr>
        </p:cxnSp>
        <p:cxnSp>
          <p:nvCxnSpPr>
            <p:cNvPr id="244763" name="AutoShape 29"/>
            <p:cNvCxnSpPr>
              <a:cxnSpLocks noChangeShapeType="1"/>
              <a:stCxn id="244745" idx="5"/>
              <a:endCxn id="244759" idx="0"/>
            </p:cNvCxnSpPr>
            <p:nvPr/>
          </p:nvCxnSpPr>
          <p:spPr bwMode="auto">
            <a:xfrm>
              <a:off x="2447" y="2926"/>
              <a:ext cx="361" cy="338"/>
            </a:xfrm>
            <a:prstGeom prst="straightConnector1">
              <a:avLst/>
            </a:prstGeom>
            <a:noFill/>
            <a:ln w="9525">
              <a:solidFill>
                <a:schemeClr val="tx1"/>
              </a:solidFill>
              <a:round/>
              <a:headEnd/>
              <a:tailEnd type="triangle" w="med" len="med"/>
            </a:ln>
          </p:spPr>
        </p:cxnSp>
        <p:cxnSp>
          <p:nvCxnSpPr>
            <p:cNvPr id="244764" name="AutoShape 30"/>
            <p:cNvCxnSpPr>
              <a:cxnSpLocks noChangeShapeType="1"/>
              <a:stCxn id="244745" idx="4"/>
              <a:endCxn id="244761" idx="0"/>
            </p:cNvCxnSpPr>
            <p:nvPr/>
          </p:nvCxnSpPr>
          <p:spPr bwMode="auto">
            <a:xfrm>
              <a:off x="2328" y="2975"/>
              <a:ext cx="0" cy="288"/>
            </a:xfrm>
            <a:prstGeom prst="straightConnector1">
              <a:avLst/>
            </a:prstGeom>
            <a:noFill/>
            <a:ln w="9525">
              <a:solidFill>
                <a:schemeClr val="tx1"/>
              </a:solidFill>
              <a:round/>
              <a:headEnd/>
              <a:tailEnd type="triangle" w="med" len="med"/>
            </a:ln>
          </p:spPr>
        </p:cxnSp>
        <p:sp>
          <p:nvSpPr>
            <p:cNvPr id="244765" name="Text Box 31"/>
            <p:cNvSpPr txBox="1">
              <a:spLocks noChangeArrowheads="1"/>
            </p:cNvSpPr>
            <p:nvPr/>
          </p:nvSpPr>
          <p:spPr bwMode="auto">
            <a:xfrm>
              <a:off x="1728" y="3232"/>
              <a:ext cx="290"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G</a:t>
              </a:r>
            </a:p>
          </p:txBody>
        </p:sp>
        <p:sp>
          <p:nvSpPr>
            <p:cNvPr id="244766" name="Text Box 32"/>
            <p:cNvSpPr txBox="1">
              <a:spLocks noChangeArrowheads="1"/>
            </p:cNvSpPr>
            <p:nvPr/>
          </p:nvSpPr>
          <p:spPr bwMode="auto">
            <a:xfrm>
              <a:off x="2688" y="3232"/>
              <a:ext cx="290"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K</a:t>
              </a:r>
            </a:p>
          </p:txBody>
        </p:sp>
        <p:sp>
          <p:nvSpPr>
            <p:cNvPr id="244767" name="Text Box 33"/>
            <p:cNvSpPr txBox="1">
              <a:spLocks noChangeArrowheads="1"/>
            </p:cNvSpPr>
            <p:nvPr/>
          </p:nvSpPr>
          <p:spPr bwMode="auto">
            <a:xfrm>
              <a:off x="2208" y="3231"/>
              <a:ext cx="290" cy="327"/>
            </a:xfrm>
            <a:prstGeom prst="rect">
              <a:avLst/>
            </a:prstGeom>
            <a:noFill/>
            <a:ln w="9525">
              <a:noFill/>
              <a:miter lim="800000"/>
              <a:headEnd/>
              <a:tailEnd/>
            </a:ln>
          </p:spPr>
          <p:txBody>
            <a:bodyPr wrap="none">
              <a:spAutoFit/>
            </a:bodyPr>
            <a:lstStyle/>
            <a:p>
              <a:pPr eaLnBrk="1" hangingPunct="1"/>
              <a:r>
                <a:rPr kumimoji="1" lang="en-US" altLang="zh-CN" sz="2800" b="1">
                  <a:latin typeface="Times New Roman" pitchFamily="18" charset="0"/>
                </a:rPr>
                <a:t>H</a:t>
              </a:r>
            </a:p>
          </p:txBody>
        </p:sp>
      </p:grpSp>
      <p:sp>
        <p:nvSpPr>
          <p:cNvPr id="244739" name="Rectangle 34"/>
          <p:cNvSpPr>
            <a:spLocks noGrp="1" noChangeArrowheads="1"/>
          </p:cNvSpPr>
          <p:nvPr>
            <p:ph type="title"/>
          </p:nvPr>
        </p:nvSpPr>
        <p:spPr>
          <a:xfrm>
            <a:off x="611188" y="441325"/>
            <a:ext cx="3306762" cy="598488"/>
          </a:xfrm>
          <a:noFill/>
        </p:spPr>
        <p:txBody>
          <a:bodyPr/>
          <a:lstStyle/>
          <a:p>
            <a:pPr algn="just"/>
            <a:r>
              <a:rPr lang="en-US" altLang="zh-CN" sz="3200" b="1" smtClean="0">
                <a:ea typeface="宋体" pitchFamily="2" charset="-122"/>
              </a:rPr>
              <a:t>④ </a:t>
            </a:r>
            <a:r>
              <a:rPr lang="zh-CN" altLang="en-US" sz="3200" b="1" smtClean="0">
                <a:ea typeface="宋体" pitchFamily="2" charset="-122"/>
              </a:rPr>
              <a:t>删除子树</a:t>
            </a:r>
          </a:p>
        </p:txBody>
      </p:sp>
      <p:sp>
        <p:nvSpPr>
          <p:cNvPr id="1824803" name="Rectangle 35"/>
          <p:cNvSpPr>
            <a:spLocks noGrp="1" noChangeArrowheads="1"/>
          </p:cNvSpPr>
          <p:nvPr>
            <p:ph type="body" idx="1"/>
          </p:nvPr>
        </p:nvSpPr>
        <p:spPr>
          <a:xfrm>
            <a:off x="4140200" y="1268413"/>
            <a:ext cx="4787900" cy="3240087"/>
          </a:xfrm>
          <a:noFill/>
        </p:spPr>
        <p:txBody>
          <a:bodyPr/>
          <a:lstStyle/>
          <a:p>
            <a:pPr>
              <a:buFont typeface="Monotype Sorts" pitchFamily="2" charset="2"/>
              <a:buNone/>
            </a:pPr>
            <a:r>
              <a:rPr lang="zh-CN" altLang="en-US" smtClean="0"/>
              <a:t>三种情况：</a:t>
            </a:r>
          </a:p>
          <a:p>
            <a:pPr>
              <a:buFont typeface="Monotype Sorts" pitchFamily="2" charset="2"/>
              <a:buNone/>
            </a:pPr>
            <a:r>
              <a:rPr lang="en-US" altLang="zh-CN" smtClean="0"/>
              <a:t>1</a:t>
            </a:r>
            <a:r>
              <a:rPr lang="zh-CN" altLang="en-US" smtClean="0"/>
              <a:t>、删除以根结点</a:t>
            </a:r>
            <a:r>
              <a:rPr lang="en-US" altLang="zh-CN" smtClean="0"/>
              <a:t>R</a:t>
            </a:r>
            <a:r>
              <a:rPr lang="zh-CN" altLang="en-US" smtClean="0"/>
              <a:t>为根的树</a:t>
            </a:r>
          </a:p>
          <a:p>
            <a:pPr>
              <a:buFont typeface="Monotype Sorts" pitchFamily="2" charset="2"/>
              <a:buNone/>
            </a:pPr>
            <a:r>
              <a:rPr lang="en-US" altLang="zh-CN" smtClean="0"/>
              <a:t>2</a:t>
            </a:r>
            <a:r>
              <a:rPr lang="zh-CN" altLang="en-US" smtClean="0"/>
              <a:t>、删除以大儿子结点</a:t>
            </a:r>
            <a:r>
              <a:rPr lang="en-US" altLang="zh-CN" smtClean="0"/>
              <a:t>A</a:t>
            </a:r>
            <a:r>
              <a:rPr lang="zh-CN" altLang="en-US" smtClean="0"/>
              <a:t>为根的子树</a:t>
            </a:r>
          </a:p>
          <a:p>
            <a:pPr>
              <a:buFont typeface="Monotype Sorts" pitchFamily="2" charset="2"/>
              <a:buNone/>
            </a:pPr>
            <a:r>
              <a:rPr lang="en-US" altLang="zh-CN" smtClean="0"/>
              <a:t>3</a:t>
            </a:r>
            <a:r>
              <a:rPr lang="zh-CN" altLang="en-US" smtClean="0"/>
              <a:t>、删除以结点</a:t>
            </a:r>
            <a:r>
              <a:rPr lang="en-US" altLang="zh-CN" smtClean="0"/>
              <a:t>B</a:t>
            </a:r>
            <a:r>
              <a:rPr lang="zh-CN" altLang="en-US" smtClean="0"/>
              <a:t>或</a:t>
            </a:r>
            <a:r>
              <a:rPr lang="en-US" altLang="zh-CN" smtClean="0"/>
              <a:t>C(</a:t>
            </a:r>
            <a:r>
              <a:rPr lang="zh-CN" altLang="en-US" smtClean="0"/>
              <a:t>非大儿子结点</a:t>
            </a:r>
            <a:r>
              <a:rPr lang="en-US" altLang="zh-CN" smtClean="0"/>
              <a:t>)</a:t>
            </a:r>
            <a:r>
              <a:rPr lang="zh-CN" altLang="en-US" smtClean="0"/>
              <a:t>为根的子树</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24803">
                                            <p:txEl>
                                              <p:pRg st="0" end="0"/>
                                            </p:txEl>
                                          </p:spTgt>
                                        </p:tgtEl>
                                        <p:attrNameLst>
                                          <p:attrName>style.visibility</p:attrName>
                                        </p:attrNameLst>
                                      </p:cBhvr>
                                      <p:to>
                                        <p:strVal val="visible"/>
                                      </p:to>
                                    </p:set>
                                    <p:animEffect transition="in" filter="box(in)">
                                      <p:cBhvr>
                                        <p:cTn id="7" dur="500"/>
                                        <p:tgtEl>
                                          <p:spTgt spid="182480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24803">
                                            <p:txEl>
                                              <p:pRg st="1" end="1"/>
                                            </p:txEl>
                                          </p:spTgt>
                                        </p:tgtEl>
                                        <p:attrNameLst>
                                          <p:attrName>style.visibility</p:attrName>
                                        </p:attrNameLst>
                                      </p:cBhvr>
                                      <p:to>
                                        <p:strVal val="visible"/>
                                      </p:to>
                                    </p:set>
                                    <p:animEffect transition="in" filter="box(in)">
                                      <p:cBhvr>
                                        <p:cTn id="10" dur="500"/>
                                        <p:tgtEl>
                                          <p:spTgt spid="182480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824803">
                                            <p:txEl>
                                              <p:pRg st="2" end="2"/>
                                            </p:txEl>
                                          </p:spTgt>
                                        </p:tgtEl>
                                        <p:attrNameLst>
                                          <p:attrName>style.visibility</p:attrName>
                                        </p:attrNameLst>
                                      </p:cBhvr>
                                      <p:to>
                                        <p:strVal val="visible"/>
                                      </p:to>
                                    </p:set>
                                    <p:animEffect transition="in" filter="box(in)">
                                      <p:cBhvr>
                                        <p:cTn id="13" dur="500"/>
                                        <p:tgtEl>
                                          <p:spTgt spid="182480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24803">
                                            <p:txEl>
                                              <p:pRg st="3" end="3"/>
                                            </p:txEl>
                                          </p:spTgt>
                                        </p:tgtEl>
                                        <p:attrNameLst>
                                          <p:attrName>style.visibility</p:attrName>
                                        </p:attrNameLst>
                                      </p:cBhvr>
                                      <p:to>
                                        <p:strVal val="visible"/>
                                      </p:to>
                                    </p:set>
                                    <p:animEffect transition="in" filter="box(in)">
                                      <p:cBhvr>
                                        <p:cTn id="16" dur="500"/>
                                        <p:tgtEl>
                                          <p:spTgt spid="1824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4803"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250825" y="296863"/>
            <a:ext cx="3306763" cy="598487"/>
          </a:xfrm>
          <a:noFill/>
        </p:spPr>
        <p:txBody>
          <a:bodyPr/>
          <a:lstStyle/>
          <a:p>
            <a:pPr algn="l"/>
            <a:r>
              <a:rPr lang="en-US" altLang="zh-CN" sz="3200" b="1" smtClean="0">
                <a:ea typeface="宋体" pitchFamily="2" charset="-122"/>
              </a:rPr>
              <a:t>④ </a:t>
            </a:r>
            <a:r>
              <a:rPr lang="zh-CN" altLang="en-US" sz="3200" b="1" smtClean="0">
                <a:ea typeface="宋体" pitchFamily="2" charset="-122"/>
              </a:rPr>
              <a:t>删除子树</a:t>
            </a:r>
          </a:p>
        </p:txBody>
      </p:sp>
      <p:sp>
        <p:nvSpPr>
          <p:cNvPr id="245763" name="Rectangle 3"/>
          <p:cNvSpPr>
            <a:spLocks noGrp="1" noChangeArrowheads="1"/>
          </p:cNvSpPr>
          <p:nvPr>
            <p:ph type="body" idx="1"/>
          </p:nvPr>
        </p:nvSpPr>
        <p:spPr>
          <a:xfrm>
            <a:off x="215900" y="908050"/>
            <a:ext cx="8713788" cy="5689600"/>
          </a:xfrm>
        </p:spPr>
        <p:txBody>
          <a:bodyPr/>
          <a:lstStyle/>
          <a:p>
            <a:pPr>
              <a:buFont typeface="Monotype Sorts" pitchFamily="2" charset="2"/>
              <a:buNone/>
            </a:pPr>
            <a:r>
              <a:rPr lang="zh-CN" altLang="en-US" smtClean="0"/>
              <a:t>算法</a:t>
            </a:r>
            <a:r>
              <a:rPr lang="en-US" altLang="zh-CN" smtClean="0"/>
              <a:t>DS (</a:t>
            </a:r>
            <a:r>
              <a:rPr lang="en-US" altLang="zh-CN" i="1" smtClean="0"/>
              <a:t>t</a:t>
            </a:r>
            <a:r>
              <a:rPr lang="en-US" altLang="zh-CN" smtClean="0"/>
              <a:t>, </a:t>
            </a:r>
            <a:r>
              <a:rPr lang="en-US" altLang="zh-CN" i="1" smtClean="0"/>
              <a:t>p</a:t>
            </a:r>
            <a:r>
              <a:rPr lang="en-US" altLang="zh-CN" smtClean="0"/>
              <a:t> ) /*</a:t>
            </a:r>
            <a:r>
              <a:rPr lang="zh-CN" altLang="en-US" smtClean="0"/>
              <a:t>在</a:t>
            </a:r>
            <a:r>
              <a:rPr lang="en-US" altLang="zh-CN" i="1" smtClean="0"/>
              <a:t>t</a:t>
            </a:r>
            <a:r>
              <a:rPr lang="zh-CN" altLang="en-US" smtClean="0"/>
              <a:t>为根的树中删除以</a:t>
            </a:r>
            <a:r>
              <a:rPr lang="en-US" altLang="zh-CN" i="1" smtClean="0"/>
              <a:t>p</a:t>
            </a:r>
            <a:r>
              <a:rPr lang="zh-CN" altLang="en-US" smtClean="0"/>
              <a:t>为根的子树 </a:t>
            </a:r>
          </a:p>
          <a:p>
            <a:pPr>
              <a:buFont typeface="Monotype Sorts" pitchFamily="2" charset="2"/>
              <a:buNone/>
            </a:pPr>
            <a:r>
              <a:rPr lang="en-US" altLang="zh-CN" smtClean="0"/>
              <a:t>DS1. IF </a:t>
            </a:r>
            <a:r>
              <a:rPr lang="en-US" altLang="zh-CN" i="1" smtClean="0"/>
              <a:t>t</a:t>
            </a:r>
            <a:r>
              <a:rPr lang="en-US" altLang="zh-CN" smtClean="0"/>
              <a:t> </a:t>
            </a:r>
            <a:r>
              <a:rPr lang="en-US" altLang="zh-CN" smtClean="0">
                <a:sym typeface="Symbol" pitchFamily="18" charset="2"/>
              </a:rPr>
              <a:t></a:t>
            </a:r>
            <a:r>
              <a:rPr lang="en-US" altLang="zh-CN" smtClean="0"/>
              <a:t> </a:t>
            </a:r>
            <a:r>
              <a:rPr lang="en-US" altLang="zh-CN" smtClean="0">
                <a:sym typeface="Symbol" pitchFamily="18" charset="2"/>
              </a:rPr>
              <a:t></a:t>
            </a:r>
            <a:r>
              <a:rPr lang="en-US" altLang="zh-CN" smtClean="0"/>
              <a:t> OR </a:t>
            </a:r>
            <a:r>
              <a:rPr lang="en-US" altLang="zh-CN" i="1" smtClean="0"/>
              <a:t>p</a:t>
            </a:r>
            <a:r>
              <a:rPr lang="en-US" altLang="zh-CN" smtClean="0"/>
              <a:t> </a:t>
            </a:r>
            <a:r>
              <a:rPr lang="en-US" altLang="zh-CN" smtClean="0">
                <a:sym typeface="Symbol" pitchFamily="18" charset="2"/>
              </a:rPr>
              <a:t></a:t>
            </a:r>
            <a:r>
              <a:rPr lang="en-US" altLang="zh-CN" smtClean="0"/>
              <a:t> </a:t>
            </a:r>
            <a:r>
              <a:rPr lang="en-US" altLang="zh-CN" smtClean="0">
                <a:sym typeface="Symbol" pitchFamily="18" charset="2"/>
              </a:rPr>
              <a:t></a:t>
            </a:r>
            <a:r>
              <a:rPr lang="en-US" altLang="zh-CN" smtClean="0"/>
              <a:t> THEN  RETURN.</a:t>
            </a:r>
          </a:p>
          <a:p>
            <a:pPr>
              <a:buFont typeface="Monotype Sorts" pitchFamily="2" charset="2"/>
              <a:buNone/>
            </a:pPr>
            <a:r>
              <a:rPr lang="en-US" altLang="zh-CN" smtClean="0"/>
              <a:t>DS2. [</a:t>
            </a:r>
            <a:r>
              <a:rPr lang="zh-CN" altLang="en-US" smtClean="0"/>
              <a:t>确定</a:t>
            </a:r>
            <a:r>
              <a:rPr lang="en-US" altLang="zh-CN" i="1" smtClean="0"/>
              <a:t>p</a:t>
            </a:r>
            <a:r>
              <a:rPr lang="zh-CN" altLang="en-US" smtClean="0"/>
              <a:t>所指结点的父结点是否存在</a:t>
            </a:r>
            <a:r>
              <a:rPr lang="en-US" altLang="zh-CN" smtClean="0"/>
              <a:t>]</a:t>
            </a:r>
          </a:p>
          <a:p>
            <a:pPr>
              <a:buFont typeface="Monotype Sorts" pitchFamily="2" charset="2"/>
              <a:buNone/>
            </a:pPr>
            <a:r>
              <a:rPr lang="en-US" altLang="zh-CN" smtClean="0"/>
              <a:t>     FindFather( </a:t>
            </a:r>
            <a:r>
              <a:rPr lang="en-US" altLang="zh-CN" i="1" smtClean="0"/>
              <a:t>t</a:t>
            </a:r>
            <a:r>
              <a:rPr lang="en-US" altLang="zh-CN" smtClean="0"/>
              <a:t> , </a:t>
            </a:r>
            <a:r>
              <a:rPr lang="en-US" altLang="zh-CN" i="1" smtClean="0"/>
              <a:t>p</a:t>
            </a:r>
            <a:r>
              <a:rPr lang="en-US" altLang="zh-CN" smtClean="0"/>
              <a:t> . </a:t>
            </a:r>
            <a:r>
              <a:rPr lang="en-US" altLang="zh-CN" i="1" smtClean="0"/>
              <a:t>result</a:t>
            </a:r>
            <a:r>
              <a:rPr lang="en-US" altLang="zh-CN" smtClean="0"/>
              <a:t>).</a:t>
            </a:r>
          </a:p>
          <a:p>
            <a:pPr>
              <a:buFont typeface="Monotype Sorts" pitchFamily="2" charset="2"/>
              <a:buNone/>
            </a:pPr>
            <a:r>
              <a:rPr lang="en-US" altLang="zh-CN" smtClean="0"/>
              <a:t>     IF </a:t>
            </a:r>
            <a:r>
              <a:rPr lang="en-US" altLang="zh-CN" i="1" smtClean="0"/>
              <a:t>result </a:t>
            </a:r>
            <a:r>
              <a:rPr lang="en-US" altLang="zh-CN" smtClean="0">
                <a:sym typeface="Symbol" pitchFamily="18" charset="2"/>
              </a:rPr>
              <a:t></a:t>
            </a:r>
            <a:r>
              <a:rPr lang="en-US" altLang="zh-CN" smtClean="0"/>
              <a:t> </a:t>
            </a:r>
            <a:r>
              <a:rPr lang="en-US" altLang="zh-CN" smtClean="0">
                <a:sym typeface="Symbol" pitchFamily="18" charset="2"/>
              </a:rPr>
              <a:t></a:t>
            </a:r>
            <a:r>
              <a:rPr lang="en-US" altLang="zh-CN" smtClean="0"/>
              <a:t> THEN </a:t>
            </a:r>
            <a:r>
              <a:rPr lang="zh-CN" altLang="en-US" smtClean="0"/>
              <a:t>（</a:t>
            </a:r>
            <a:r>
              <a:rPr lang="en-US" altLang="zh-CN" sz="3100" smtClean="0">
                <a:solidFill>
                  <a:schemeClr val="tx2"/>
                </a:solidFill>
              </a:rPr>
              <a:t>Del(</a:t>
            </a:r>
            <a:r>
              <a:rPr lang="en-US" altLang="zh-CN" sz="3100" i="1" smtClean="0">
                <a:solidFill>
                  <a:schemeClr val="tx2"/>
                </a:solidFill>
              </a:rPr>
              <a:t>p</a:t>
            </a:r>
            <a:r>
              <a:rPr lang="en-US" altLang="zh-CN" sz="3100" smtClean="0">
                <a:solidFill>
                  <a:schemeClr val="tx2"/>
                </a:solidFill>
              </a:rPr>
              <a:t>). </a:t>
            </a:r>
            <a:r>
              <a:rPr lang="en-US" altLang="zh-CN" sz="3100" smtClean="0"/>
              <a:t> </a:t>
            </a:r>
            <a:r>
              <a:rPr lang="en-US" altLang="zh-CN" smtClean="0"/>
              <a:t>RETURN.</a:t>
            </a:r>
            <a:r>
              <a:rPr lang="zh-CN" altLang="en-US" smtClean="0"/>
              <a:t>）</a:t>
            </a:r>
          </a:p>
          <a:p>
            <a:pPr>
              <a:buFont typeface="Monotype Sorts" pitchFamily="2" charset="2"/>
              <a:buNone/>
            </a:pPr>
            <a:r>
              <a:rPr lang="en-US" altLang="zh-CN" smtClean="0"/>
              <a:t>DS3. [</a:t>
            </a:r>
            <a:r>
              <a:rPr lang="zh-CN" altLang="en-US" smtClean="0"/>
              <a:t>若</a:t>
            </a:r>
            <a:r>
              <a:rPr lang="en-US" altLang="zh-CN" i="1" smtClean="0"/>
              <a:t>p</a:t>
            </a:r>
            <a:r>
              <a:rPr lang="zh-CN" altLang="en-US" smtClean="0"/>
              <a:t>所指结点的父结点存在，并且</a:t>
            </a:r>
            <a:r>
              <a:rPr lang="en-US" altLang="zh-CN" i="1" smtClean="0"/>
              <a:t>p</a:t>
            </a:r>
            <a:r>
              <a:rPr lang="zh-CN" altLang="en-US" smtClean="0"/>
              <a:t>是其父结点的大儿子结点</a:t>
            </a:r>
            <a:r>
              <a:rPr lang="en-US" altLang="zh-CN" smtClean="0"/>
              <a:t>]</a:t>
            </a:r>
          </a:p>
          <a:p>
            <a:pPr>
              <a:buFont typeface="Monotype Sorts" pitchFamily="2" charset="2"/>
              <a:buNone/>
            </a:pPr>
            <a:r>
              <a:rPr lang="en-US" altLang="zh-CN" smtClean="0"/>
              <a:t>     IF </a:t>
            </a:r>
            <a:r>
              <a:rPr lang="en-US" altLang="zh-CN" i="1" smtClean="0"/>
              <a:t>FirstChild</a:t>
            </a:r>
            <a:r>
              <a:rPr lang="en-US" altLang="zh-CN" smtClean="0"/>
              <a:t> ( </a:t>
            </a:r>
            <a:r>
              <a:rPr lang="en-US" altLang="zh-CN" i="1" smtClean="0"/>
              <a:t>result</a:t>
            </a:r>
            <a:r>
              <a:rPr lang="en-US" altLang="zh-CN" smtClean="0"/>
              <a:t> ) </a:t>
            </a:r>
            <a:r>
              <a:rPr lang="en-US" altLang="zh-CN" smtClean="0">
                <a:sym typeface="Symbol" pitchFamily="18" charset="2"/>
              </a:rPr>
              <a:t></a:t>
            </a:r>
            <a:r>
              <a:rPr lang="en-US" altLang="zh-CN" smtClean="0"/>
              <a:t> </a:t>
            </a:r>
            <a:r>
              <a:rPr lang="en-US" altLang="zh-CN" i="1" smtClean="0"/>
              <a:t>p</a:t>
            </a:r>
            <a:r>
              <a:rPr lang="en-US" altLang="zh-CN" smtClean="0"/>
              <a:t> THEN</a:t>
            </a:r>
          </a:p>
          <a:p>
            <a:pPr>
              <a:buFont typeface="Monotype Sorts" pitchFamily="2" charset="2"/>
              <a:buNone/>
            </a:pPr>
            <a:r>
              <a:rPr lang="en-US" altLang="zh-CN" smtClean="0"/>
              <a:t>      ( </a:t>
            </a:r>
            <a:r>
              <a:rPr lang="en-US" altLang="zh-CN" i="1" smtClean="0"/>
              <a:t>FirstChild</a:t>
            </a:r>
            <a:r>
              <a:rPr lang="en-US" altLang="zh-CN" smtClean="0"/>
              <a:t> ( </a:t>
            </a:r>
            <a:r>
              <a:rPr lang="en-US" altLang="zh-CN" i="1" smtClean="0"/>
              <a:t>result </a:t>
            </a:r>
            <a:r>
              <a:rPr lang="en-US" altLang="zh-CN" smtClean="0"/>
              <a:t>) </a:t>
            </a:r>
            <a:r>
              <a:rPr lang="en-US" altLang="zh-CN" smtClean="0">
                <a:sym typeface="Symbol" pitchFamily="18" charset="2"/>
              </a:rPr>
              <a:t></a:t>
            </a:r>
            <a:r>
              <a:rPr lang="en-US" altLang="zh-CN" smtClean="0"/>
              <a:t> </a:t>
            </a:r>
            <a:r>
              <a:rPr lang="en-US" altLang="zh-CN" i="1" smtClean="0"/>
              <a:t>NextBrother</a:t>
            </a:r>
            <a:r>
              <a:rPr lang="en-US" altLang="zh-CN" smtClean="0"/>
              <a:t> ( </a:t>
            </a:r>
            <a:r>
              <a:rPr lang="en-US" altLang="zh-CN" i="1" smtClean="0"/>
              <a:t>p</a:t>
            </a:r>
            <a:r>
              <a:rPr lang="en-US" altLang="zh-CN" smtClean="0"/>
              <a:t> ).</a:t>
            </a:r>
          </a:p>
          <a:p>
            <a:pPr>
              <a:buFont typeface="Monotype Sorts" pitchFamily="2" charset="2"/>
              <a:buNone/>
            </a:pPr>
            <a:r>
              <a:rPr lang="en-US" altLang="zh-CN" smtClean="0"/>
              <a:t>        Del ( </a:t>
            </a:r>
            <a:r>
              <a:rPr lang="en-US" altLang="zh-CN" i="1" smtClean="0"/>
              <a:t>p</a:t>
            </a:r>
            <a:r>
              <a:rPr lang="en-US" altLang="zh-CN" smtClean="0"/>
              <a:t> ).</a:t>
            </a:r>
          </a:p>
          <a:p>
            <a:pPr>
              <a:buFont typeface="Monotype Sorts" pitchFamily="2" charset="2"/>
              <a:buNone/>
            </a:pPr>
            <a:r>
              <a:rPr lang="en-US" altLang="zh-CN" smtClean="0"/>
              <a:t>        RETURN.  )</a:t>
            </a:r>
          </a:p>
        </p:txBody>
      </p:sp>
    </p:spTree>
  </p:cSld>
  <p:clrMapOvr>
    <a:masterClrMapping/>
  </p:clrMapOvr>
  <p:transition>
    <p:strips dir="ru"/>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body" idx="1"/>
          </p:nvPr>
        </p:nvSpPr>
        <p:spPr>
          <a:xfrm>
            <a:off x="395288" y="1196975"/>
            <a:ext cx="8208962" cy="4865688"/>
          </a:xfrm>
        </p:spPr>
        <p:txBody>
          <a:bodyPr/>
          <a:lstStyle/>
          <a:p>
            <a:pPr>
              <a:lnSpc>
                <a:spcPct val="110000"/>
              </a:lnSpc>
              <a:buFont typeface="Monotype Sorts" pitchFamily="2" charset="2"/>
              <a:buNone/>
            </a:pPr>
            <a:r>
              <a:rPr lang="en-US" altLang="zh-CN" smtClean="0"/>
              <a:t>DS4. [</a:t>
            </a:r>
            <a:r>
              <a:rPr lang="zh-CN" altLang="en-US" smtClean="0"/>
              <a:t>若</a:t>
            </a:r>
            <a:r>
              <a:rPr lang="en-US" altLang="zh-CN" i="1" smtClean="0"/>
              <a:t>p</a:t>
            </a:r>
            <a:r>
              <a:rPr lang="zh-CN" altLang="en-US" smtClean="0"/>
              <a:t>所指结点的父结点存在，并且</a:t>
            </a:r>
            <a:r>
              <a:rPr lang="en-US" altLang="zh-CN" i="1" smtClean="0"/>
              <a:t>p</a:t>
            </a:r>
            <a:r>
              <a:rPr lang="zh-CN" altLang="en-US" smtClean="0"/>
              <a:t>不是其父结点的大儿子结点，则搜索</a:t>
            </a:r>
            <a:r>
              <a:rPr lang="en-US" altLang="zh-CN" i="1" smtClean="0"/>
              <a:t>p</a:t>
            </a:r>
            <a:r>
              <a:rPr lang="zh-CN" altLang="en-US" smtClean="0"/>
              <a:t>的前一个兄弟结点</a:t>
            </a:r>
            <a:r>
              <a:rPr lang="en-US" altLang="zh-CN" i="1" smtClean="0"/>
              <a:t>q</a:t>
            </a:r>
            <a:r>
              <a:rPr lang="en-US" altLang="zh-CN" smtClean="0"/>
              <a:t>]</a:t>
            </a:r>
            <a:endParaRPr lang="en-US" altLang="zh-CN" i="1" smtClean="0"/>
          </a:p>
          <a:p>
            <a:pPr>
              <a:lnSpc>
                <a:spcPct val="110000"/>
              </a:lnSpc>
              <a:buFont typeface="Monotype Sorts" pitchFamily="2" charset="2"/>
              <a:buNone/>
            </a:pPr>
            <a:r>
              <a:rPr lang="en-US" altLang="zh-CN" i="1" smtClean="0"/>
              <a:t>    q</a:t>
            </a:r>
            <a:r>
              <a:rPr lang="en-US" altLang="zh-CN" smtClean="0"/>
              <a:t> </a:t>
            </a:r>
            <a:r>
              <a:rPr lang="en-US" altLang="zh-CN" smtClean="0">
                <a:sym typeface="Symbol" pitchFamily="18" charset="2"/>
              </a:rPr>
              <a:t></a:t>
            </a:r>
            <a:r>
              <a:rPr lang="en-US" altLang="zh-CN" smtClean="0"/>
              <a:t> </a:t>
            </a:r>
            <a:r>
              <a:rPr lang="en-US" altLang="zh-CN" i="1" smtClean="0"/>
              <a:t>FirstChild</a:t>
            </a:r>
            <a:r>
              <a:rPr lang="en-US" altLang="zh-CN" smtClean="0"/>
              <a:t> ( result ).</a:t>
            </a:r>
          </a:p>
          <a:p>
            <a:pPr>
              <a:lnSpc>
                <a:spcPct val="110000"/>
              </a:lnSpc>
              <a:buFont typeface="Monotype Sorts" pitchFamily="2" charset="2"/>
              <a:buNone/>
            </a:pPr>
            <a:r>
              <a:rPr lang="en-US" altLang="zh-CN" smtClean="0"/>
              <a:t>     WHILE  </a:t>
            </a:r>
            <a:r>
              <a:rPr lang="en-US" altLang="zh-CN" i="1" smtClean="0"/>
              <a:t>NextBrother</a:t>
            </a:r>
            <a:r>
              <a:rPr lang="en-US" altLang="zh-CN" smtClean="0"/>
              <a:t> ( </a:t>
            </a:r>
            <a:r>
              <a:rPr lang="en-US" altLang="zh-CN" i="1" smtClean="0"/>
              <a:t>q</a:t>
            </a:r>
            <a:r>
              <a:rPr lang="en-US" altLang="zh-CN" smtClean="0"/>
              <a:t> ) </a:t>
            </a:r>
            <a:r>
              <a:rPr lang="en-US" altLang="zh-CN" smtClean="0">
                <a:sym typeface="Symbol" pitchFamily="18" charset="2"/>
              </a:rPr>
              <a:t></a:t>
            </a:r>
            <a:r>
              <a:rPr lang="en-US" altLang="zh-CN" smtClean="0"/>
              <a:t> </a:t>
            </a:r>
            <a:r>
              <a:rPr lang="en-US" altLang="zh-CN" i="1" smtClean="0"/>
              <a:t>p</a:t>
            </a:r>
            <a:r>
              <a:rPr lang="en-US" altLang="zh-CN" smtClean="0"/>
              <a:t>  DO </a:t>
            </a:r>
          </a:p>
          <a:p>
            <a:pPr>
              <a:lnSpc>
                <a:spcPct val="110000"/>
              </a:lnSpc>
              <a:buFont typeface="Monotype Sorts" pitchFamily="2" charset="2"/>
              <a:buNone/>
            </a:pPr>
            <a:r>
              <a:rPr lang="en-US" altLang="zh-CN" smtClean="0"/>
              <a:t>          </a:t>
            </a:r>
            <a:r>
              <a:rPr lang="en-US" altLang="zh-CN" i="1" smtClean="0"/>
              <a:t>q</a:t>
            </a:r>
            <a:r>
              <a:rPr lang="en-US" altLang="zh-CN" smtClean="0"/>
              <a:t> </a:t>
            </a:r>
            <a:r>
              <a:rPr lang="en-US" altLang="zh-CN" smtClean="0">
                <a:sym typeface="Symbol" pitchFamily="18" charset="2"/>
              </a:rPr>
              <a:t></a:t>
            </a:r>
            <a:r>
              <a:rPr lang="en-US" altLang="zh-CN" smtClean="0"/>
              <a:t> </a:t>
            </a:r>
            <a:r>
              <a:rPr lang="en-US" altLang="zh-CN" i="1" smtClean="0"/>
              <a:t>NextBrother</a:t>
            </a:r>
            <a:r>
              <a:rPr lang="en-US" altLang="zh-CN" smtClean="0"/>
              <a:t> ( </a:t>
            </a:r>
            <a:r>
              <a:rPr lang="en-US" altLang="zh-CN" i="1" smtClean="0"/>
              <a:t>q</a:t>
            </a:r>
            <a:r>
              <a:rPr lang="en-US" altLang="zh-CN" smtClean="0"/>
              <a:t> ).</a:t>
            </a:r>
          </a:p>
          <a:p>
            <a:pPr>
              <a:lnSpc>
                <a:spcPct val="110000"/>
              </a:lnSpc>
              <a:buFont typeface="Monotype Sorts" pitchFamily="2" charset="2"/>
              <a:buNone/>
            </a:pPr>
            <a:r>
              <a:rPr lang="en-US" altLang="zh-CN" smtClean="0"/>
              <a:t>      </a:t>
            </a:r>
            <a:r>
              <a:rPr lang="en-US" altLang="zh-CN" i="1" smtClean="0"/>
              <a:t>NextBrother</a:t>
            </a:r>
            <a:r>
              <a:rPr lang="en-US" altLang="zh-CN" smtClean="0"/>
              <a:t> ( </a:t>
            </a:r>
            <a:r>
              <a:rPr lang="en-US" altLang="zh-CN" i="1" smtClean="0"/>
              <a:t>q</a:t>
            </a:r>
            <a:r>
              <a:rPr lang="en-US" altLang="zh-CN" smtClean="0"/>
              <a:t> ) </a:t>
            </a:r>
            <a:r>
              <a:rPr lang="en-US" altLang="zh-CN" smtClean="0">
                <a:sym typeface="Symbol" pitchFamily="18" charset="2"/>
              </a:rPr>
              <a:t></a:t>
            </a:r>
            <a:r>
              <a:rPr lang="en-US" altLang="zh-CN" smtClean="0"/>
              <a:t> </a:t>
            </a:r>
            <a:r>
              <a:rPr lang="en-US" altLang="zh-CN" i="1" smtClean="0"/>
              <a:t>NextBrother</a:t>
            </a:r>
            <a:r>
              <a:rPr lang="en-US" altLang="zh-CN" smtClean="0"/>
              <a:t> ( </a:t>
            </a:r>
            <a:r>
              <a:rPr lang="en-US" altLang="zh-CN" i="1" smtClean="0"/>
              <a:t>p</a:t>
            </a:r>
            <a:r>
              <a:rPr lang="en-US" altLang="zh-CN" smtClean="0"/>
              <a:t> ).</a:t>
            </a:r>
          </a:p>
          <a:p>
            <a:pPr>
              <a:lnSpc>
                <a:spcPct val="110000"/>
              </a:lnSpc>
              <a:buFont typeface="Monotype Sorts" pitchFamily="2" charset="2"/>
              <a:buNone/>
            </a:pPr>
            <a:r>
              <a:rPr lang="en-US" altLang="zh-CN" smtClean="0"/>
              <a:t>      Del ( </a:t>
            </a:r>
            <a:r>
              <a:rPr lang="en-US" altLang="zh-CN" i="1" smtClean="0"/>
              <a:t>p</a:t>
            </a:r>
            <a:r>
              <a:rPr lang="en-US" altLang="zh-CN" smtClean="0"/>
              <a:t> ).</a:t>
            </a:r>
          </a:p>
          <a:p>
            <a:pPr>
              <a:lnSpc>
                <a:spcPct val="110000"/>
              </a:lnSpc>
              <a:buFont typeface="Monotype Sorts" pitchFamily="2" charset="2"/>
              <a:buNone/>
            </a:pPr>
            <a:r>
              <a:rPr lang="en-US" altLang="zh-CN" smtClean="0"/>
              <a:t>      RETURN. ▐</a:t>
            </a:r>
          </a:p>
        </p:txBody>
      </p:sp>
    </p:spTree>
  </p:cSld>
  <p:clrMapOvr>
    <a:masterClrMapping/>
  </p:clrMapOvr>
  <p:transition>
    <p:strips dir="ru"/>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body" idx="1"/>
          </p:nvPr>
        </p:nvSpPr>
        <p:spPr>
          <a:xfrm>
            <a:off x="684213" y="800100"/>
            <a:ext cx="7019925" cy="5113338"/>
          </a:xfrm>
        </p:spPr>
        <p:txBody>
          <a:bodyPr/>
          <a:lstStyle/>
          <a:p>
            <a:pPr>
              <a:lnSpc>
                <a:spcPct val="120000"/>
              </a:lnSpc>
              <a:buFont typeface="Monotype Sorts" pitchFamily="2" charset="2"/>
              <a:buNone/>
            </a:pPr>
            <a:r>
              <a:rPr lang="en-US" altLang="zh-CN" sz="3600" smtClean="0">
                <a:solidFill>
                  <a:schemeClr val="tx2"/>
                </a:solidFill>
                <a:ea typeface="宋体" pitchFamily="2" charset="-122"/>
              </a:rPr>
              <a:t>5.5.4  </a:t>
            </a:r>
            <a:r>
              <a:rPr lang="zh-CN" altLang="en-US" sz="3600" smtClean="0">
                <a:solidFill>
                  <a:schemeClr val="tx2"/>
                </a:solidFill>
                <a:ea typeface="宋体" pitchFamily="2" charset="-122"/>
              </a:rPr>
              <a:t>树的顺序存储结构</a:t>
            </a:r>
          </a:p>
          <a:p>
            <a:pPr>
              <a:lnSpc>
                <a:spcPct val="120000"/>
              </a:lnSpc>
              <a:buClr>
                <a:srgbClr val="FF6600"/>
              </a:buClr>
              <a:buFont typeface="Wingdings" pitchFamily="2" charset="2"/>
              <a:buChar char="v"/>
            </a:pPr>
            <a:r>
              <a:rPr lang="zh-CN" altLang="en-US" sz="3200" smtClean="0">
                <a:ea typeface="宋体" pitchFamily="2" charset="-122"/>
              </a:rPr>
              <a:t> 双亲表示法</a:t>
            </a:r>
          </a:p>
          <a:p>
            <a:pPr>
              <a:lnSpc>
                <a:spcPct val="120000"/>
              </a:lnSpc>
              <a:buClr>
                <a:srgbClr val="FF6600"/>
              </a:buClr>
              <a:buFont typeface="Wingdings" pitchFamily="2" charset="2"/>
              <a:buChar char="v"/>
            </a:pPr>
            <a:r>
              <a:rPr lang="zh-CN" altLang="en-US" sz="3200" smtClean="0">
                <a:ea typeface="宋体" pitchFamily="2" charset="-122"/>
              </a:rPr>
              <a:t> 孩子表示法</a:t>
            </a:r>
          </a:p>
          <a:p>
            <a:pPr>
              <a:lnSpc>
                <a:spcPct val="120000"/>
              </a:lnSpc>
              <a:buClr>
                <a:srgbClr val="FF6600"/>
              </a:buClr>
              <a:buFont typeface="Wingdings" pitchFamily="2" charset="2"/>
              <a:buChar char="v"/>
            </a:pPr>
            <a:r>
              <a:rPr lang="zh-CN" altLang="en-US" sz="3200" smtClean="0">
                <a:ea typeface="宋体" pitchFamily="2" charset="-122"/>
              </a:rPr>
              <a:t> 先根序列及结点次数表示法</a:t>
            </a:r>
          </a:p>
          <a:p>
            <a:pPr>
              <a:lnSpc>
                <a:spcPct val="120000"/>
              </a:lnSpc>
              <a:buClr>
                <a:srgbClr val="FF6600"/>
              </a:buClr>
              <a:buFont typeface="Wingdings" pitchFamily="2" charset="2"/>
              <a:buChar char="v"/>
            </a:pPr>
            <a:r>
              <a:rPr lang="zh-CN" altLang="en-US" sz="3200" smtClean="0">
                <a:ea typeface="宋体" pitchFamily="2" charset="-122"/>
              </a:rPr>
              <a:t> 后根序列及结点次数表示法</a:t>
            </a:r>
          </a:p>
          <a:p>
            <a:pPr>
              <a:lnSpc>
                <a:spcPct val="120000"/>
              </a:lnSpc>
              <a:buClr>
                <a:srgbClr val="FF6600"/>
              </a:buClr>
              <a:buFont typeface="Wingdings" pitchFamily="2" charset="2"/>
              <a:buChar char="v"/>
            </a:pPr>
            <a:r>
              <a:rPr lang="zh-CN" altLang="en-US" sz="3200" smtClean="0">
                <a:ea typeface="宋体" pitchFamily="2" charset="-122"/>
              </a:rPr>
              <a:t> 层次序列表示法</a:t>
            </a:r>
          </a:p>
          <a:p>
            <a:pPr>
              <a:lnSpc>
                <a:spcPct val="120000"/>
              </a:lnSpc>
              <a:buClr>
                <a:srgbClr val="FF6600"/>
              </a:buClr>
              <a:buFont typeface="Wingdings" pitchFamily="2" charset="2"/>
              <a:buChar char="v"/>
            </a:pPr>
            <a:r>
              <a:rPr lang="zh-CN" altLang="en-US" sz="3200" smtClean="0">
                <a:ea typeface="宋体" pitchFamily="2" charset="-122"/>
              </a:rPr>
              <a:t>儿子链表结束符表示法</a:t>
            </a:r>
          </a:p>
        </p:txBody>
      </p:sp>
    </p:spTree>
  </p:cSld>
  <p:clrMapOvr>
    <a:masterClrMapping/>
  </p:clrMapOvr>
  <p:transition>
    <p:strips dir="ru"/>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58775" y="333375"/>
            <a:ext cx="7273925" cy="598488"/>
          </a:xfrm>
          <a:noFill/>
        </p:spPr>
        <p:txBody>
          <a:bodyPr/>
          <a:lstStyle/>
          <a:p>
            <a:pPr algn="l"/>
            <a:r>
              <a:rPr lang="en-US" altLang="zh-CN" sz="3200" b="1" smtClean="0">
                <a:ea typeface="宋体" pitchFamily="2" charset="-122"/>
              </a:rPr>
              <a:t>1. </a:t>
            </a:r>
            <a:r>
              <a:rPr lang="zh-CN" altLang="en-US" sz="3200" b="1" smtClean="0">
                <a:ea typeface="宋体" pitchFamily="2" charset="-122"/>
              </a:rPr>
              <a:t>双亲表示法：</a:t>
            </a:r>
            <a:r>
              <a:rPr kumimoji="0" lang="zh-CN" altLang="en-US" sz="3200" b="1" smtClean="0">
                <a:solidFill>
                  <a:srgbClr val="FF0000"/>
                </a:solidFill>
                <a:latin typeface="楷体_GB2312" pitchFamily="49" charset="-122"/>
                <a:ea typeface="楷体_GB2312" pitchFamily="49" charset="-122"/>
              </a:rPr>
              <a:t>层次顺序</a:t>
            </a:r>
            <a:r>
              <a:rPr kumimoji="0" lang="en-US" altLang="zh-CN" sz="3200" b="1" smtClean="0">
                <a:solidFill>
                  <a:srgbClr val="FF0000"/>
                </a:solidFill>
                <a:latin typeface="楷体_GB2312" pitchFamily="49" charset="-122"/>
                <a:ea typeface="楷体_GB2312" pitchFamily="49" charset="-122"/>
              </a:rPr>
              <a:t>+</a:t>
            </a:r>
            <a:r>
              <a:rPr kumimoji="0" lang="zh-CN" altLang="en-US" sz="3200" b="1" smtClean="0">
                <a:solidFill>
                  <a:srgbClr val="FF0000"/>
                </a:solidFill>
                <a:latin typeface="楷体_GB2312" pitchFamily="49" charset="-122"/>
                <a:ea typeface="楷体_GB2312" pitchFamily="49" charset="-122"/>
              </a:rPr>
              <a:t>父结点下标</a:t>
            </a:r>
          </a:p>
        </p:txBody>
      </p:sp>
      <p:grpSp>
        <p:nvGrpSpPr>
          <p:cNvPr id="2" name="Group 3"/>
          <p:cNvGrpSpPr>
            <a:grpSpLocks/>
          </p:cNvGrpSpPr>
          <p:nvPr/>
        </p:nvGrpSpPr>
        <p:grpSpPr bwMode="auto">
          <a:xfrm>
            <a:off x="1258888" y="1484313"/>
            <a:ext cx="4362450" cy="3354387"/>
            <a:chOff x="1044" y="1584"/>
            <a:chExt cx="2748" cy="2113"/>
          </a:xfrm>
        </p:grpSpPr>
        <p:sp>
          <p:nvSpPr>
            <p:cNvPr id="248862" name="Oval 4"/>
            <p:cNvSpPr>
              <a:spLocks noChangeArrowheads="1"/>
            </p:cNvSpPr>
            <p:nvPr/>
          </p:nvSpPr>
          <p:spPr bwMode="auto">
            <a:xfrm>
              <a:off x="1380" y="2114"/>
              <a:ext cx="336" cy="336"/>
            </a:xfrm>
            <a:prstGeom prst="ellipse">
              <a:avLst/>
            </a:prstGeom>
            <a:noFill/>
            <a:ln w="19050">
              <a:solidFill>
                <a:schemeClr val="tx1"/>
              </a:solidFill>
              <a:round/>
              <a:headEnd/>
              <a:tailEnd/>
            </a:ln>
          </p:spPr>
          <p:txBody>
            <a:bodyPr wrap="none" anchor="ctr"/>
            <a:lstStyle/>
            <a:p>
              <a:endParaRPr lang="zh-CN" altLang="en-US"/>
            </a:p>
          </p:txBody>
        </p:sp>
        <p:sp>
          <p:nvSpPr>
            <p:cNvPr id="248863" name="Oval 5"/>
            <p:cNvSpPr>
              <a:spLocks noChangeArrowheads="1"/>
            </p:cNvSpPr>
            <p:nvPr/>
          </p:nvSpPr>
          <p:spPr bwMode="auto">
            <a:xfrm>
              <a:off x="2967" y="2113"/>
              <a:ext cx="336" cy="336"/>
            </a:xfrm>
            <a:prstGeom prst="ellipse">
              <a:avLst/>
            </a:prstGeom>
            <a:noFill/>
            <a:ln w="19050">
              <a:solidFill>
                <a:schemeClr val="tx1"/>
              </a:solidFill>
              <a:round/>
              <a:headEnd/>
              <a:tailEnd/>
            </a:ln>
          </p:spPr>
          <p:txBody>
            <a:bodyPr wrap="none" anchor="ctr"/>
            <a:lstStyle/>
            <a:p>
              <a:endParaRPr lang="zh-CN" altLang="en-US"/>
            </a:p>
          </p:txBody>
        </p:sp>
        <p:sp>
          <p:nvSpPr>
            <p:cNvPr id="248864" name="Oval 6"/>
            <p:cNvSpPr>
              <a:spLocks noChangeArrowheads="1"/>
            </p:cNvSpPr>
            <p:nvPr/>
          </p:nvSpPr>
          <p:spPr bwMode="auto">
            <a:xfrm>
              <a:off x="1668" y="2738"/>
              <a:ext cx="336" cy="336"/>
            </a:xfrm>
            <a:prstGeom prst="ellipse">
              <a:avLst/>
            </a:prstGeom>
            <a:noFill/>
            <a:ln w="19050">
              <a:solidFill>
                <a:schemeClr val="tx1"/>
              </a:solidFill>
              <a:round/>
              <a:headEnd/>
              <a:tailEnd/>
            </a:ln>
          </p:spPr>
          <p:txBody>
            <a:bodyPr wrap="none" anchor="ctr"/>
            <a:lstStyle/>
            <a:p>
              <a:endParaRPr lang="zh-CN" altLang="en-US"/>
            </a:p>
          </p:txBody>
        </p:sp>
        <p:sp>
          <p:nvSpPr>
            <p:cNvPr id="248865" name="Oval 7"/>
            <p:cNvSpPr>
              <a:spLocks noChangeArrowheads="1"/>
            </p:cNvSpPr>
            <p:nvPr/>
          </p:nvSpPr>
          <p:spPr bwMode="auto">
            <a:xfrm>
              <a:off x="1044" y="2738"/>
              <a:ext cx="336" cy="336"/>
            </a:xfrm>
            <a:prstGeom prst="ellipse">
              <a:avLst/>
            </a:prstGeom>
            <a:noFill/>
            <a:ln w="19050">
              <a:solidFill>
                <a:schemeClr val="tx1"/>
              </a:solidFill>
              <a:round/>
              <a:headEnd/>
              <a:tailEnd/>
            </a:ln>
          </p:spPr>
          <p:txBody>
            <a:bodyPr wrap="none" anchor="ctr"/>
            <a:lstStyle/>
            <a:p>
              <a:endParaRPr lang="zh-CN" altLang="en-US"/>
            </a:p>
          </p:txBody>
        </p:sp>
        <p:sp>
          <p:nvSpPr>
            <p:cNvPr id="248866" name="Oval 8"/>
            <p:cNvSpPr>
              <a:spLocks noChangeArrowheads="1"/>
            </p:cNvSpPr>
            <p:nvPr/>
          </p:nvSpPr>
          <p:spPr bwMode="auto">
            <a:xfrm>
              <a:off x="2976" y="2736"/>
              <a:ext cx="336" cy="336"/>
            </a:xfrm>
            <a:prstGeom prst="ellipse">
              <a:avLst/>
            </a:prstGeom>
            <a:noFill/>
            <a:ln w="19050">
              <a:solidFill>
                <a:schemeClr val="tx1"/>
              </a:solidFill>
              <a:round/>
              <a:headEnd/>
              <a:tailEnd/>
            </a:ln>
          </p:spPr>
          <p:txBody>
            <a:bodyPr wrap="none" anchor="ctr"/>
            <a:lstStyle/>
            <a:p>
              <a:endParaRPr lang="zh-CN" altLang="en-US"/>
            </a:p>
          </p:txBody>
        </p:sp>
        <p:cxnSp>
          <p:nvCxnSpPr>
            <p:cNvPr id="248867" name="AutoShape 9"/>
            <p:cNvCxnSpPr>
              <a:cxnSpLocks noChangeShapeType="1"/>
              <a:stCxn id="248891" idx="3"/>
              <a:endCxn id="248862" idx="7"/>
            </p:cNvCxnSpPr>
            <p:nvPr/>
          </p:nvCxnSpPr>
          <p:spPr bwMode="auto">
            <a:xfrm flipH="1">
              <a:off x="1667" y="1871"/>
              <a:ext cx="633" cy="292"/>
            </a:xfrm>
            <a:prstGeom prst="straightConnector1">
              <a:avLst/>
            </a:prstGeom>
            <a:noFill/>
            <a:ln w="19050">
              <a:solidFill>
                <a:schemeClr val="tx1"/>
              </a:solidFill>
              <a:round/>
              <a:headEnd/>
              <a:tailEnd/>
            </a:ln>
          </p:spPr>
        </p:cxnSp>
        <p:cxnSp>
          <p:nvCxnSpPr>
            <p:cNvPr id="248868" name="AutoShape 10"/>
            <p:cNvCxnSpPr>
              <a:cxnSpLocks noChangeShapeType="1"/>
              <a:stCxn id="248862" idx="3"/>
              <a:endCxn id="248865" idx="0"/>
            </p:cNvCxnSpPr>
            <p:nvPr/>
          </p:nvCxnSpPr>
          <p:spPr bwMode="auto">
            <a:xfrm flipH="1">
              <a:off x="1212" y="2401"/>
              <a:ext cx="217" cy="337"/>
            </a:xfrm>
            <a:prstGeom prst="straightConnector1">
              <a:avLst/>
            </a:prstGeom>
            <a:noFill/>
            <a:ln w="19050">
              <a:solidFill>
                <a:schemeClr val="tx1"/>
              </a:solidFill>
              <a:round/>
              <a:headEnd/>
              <a:tailEnd/>
            </a:ln>
          </p:spPr>
        </p:cxnSp>
        <p:cxnSp>
          <p:nvCxnSpPr>
            <p:cNvPr id="248869" name="AutoShape 11"/>
            <p:cNvCxnSpPr>
              <a:cxnSpLocks noChangeShapeType="1"/>
              <a:stCxn id="248862" idx="5"/>
              <a:endCxn id="248864" idx="0"/>
            </p:cNvCxnSpPr>
            <p:nvPr/>
          </p:nvCxnSpPr>
          <p:spPr bwMode="auto">
            <a:xfrm>
              <a:off x="1667" y="2401"/>
              <a:ext cx="169" cy="337"/>
            </a:xfrm>
            <a:prstGeom prst="straightConnector1">
              <a:avLst/>
            </a:prstGeom>
            <a:noFill/>
            <a:ln w="19050">
              <a:solidFill>
                <a:schemeClr val="tx1"/>
              </a:solidFill>
              <a:round/>
              <a:headEnd/>
              <a:tailEnd/>
            </a:ln>
          </p:spPr>
        </p:cxnSp>
        <p:cxnSp>
          <p:nvCxnSpPr>
            <p:cNvPr id="248870" name="AutoShape 12"/>
            <p:cNvCxnSpPr>
              <a:cxnSpLocks noChangeShapeType="1"/>
              <a:stCxn id="248891" idx="5"/>
            </p:cNvCxnSpPr>
            <p:nvPr/>
          </p:nvCxnSpPr>
          <p:spPr bwMode="auto">
            <a:xfrm>
              <a:off x="2538" y="1871"/>
              <a:ext cx="621" cy="243"/>
            </a:xfrm>
            <a:prstGeom prst="straightConnector1">
              <a:avLst/>
            </a:prstGeom>
            <a:noFill/>
            <a:ln w="19050">
              <a:solidFill>
                <a:schemeClr val="tx1"/>
              </a:solidFill>
              <a:round/>
              <a:headEnd/>
              <a:tailEnd/>
            </a:ln>
          </p:spPr>
        </p:cxnSp>
        <p:cxnSp>
          <p:nvCxnSpPr>
            <p:cNvPr id="248871" name="AutoShape 13"/>
            <p:cNvCxnSpPr>
              <a:cxnSpLocks noChangeShapeType="1"/>
              <a:stCxn id="248863" idx="4"/>
              <a:endCxn id="248866" idx="0"/>
            </p:cNvCxnSpPr>
            <p:nvPr/>
          </p:nvCxnSpPr>
          <p:spPr bwMode="auto">
            <a:xfrm>
              <a:off x="3135" y="2449"/>
              <a:ext cx="9" cy="287"/>
            </a:xfrm>
            <a:prstGeom prst="straightConnector1">
              <a:avLst/>
            </a:prstGeom>
            <a:noFill/>
            <a:ln w="19050">
              <a:solidFill>
                <a:schemeClr val="tx1"/>
              </a:solidFill>
              <a:round/>
              <a:headEnd/>
              <a:tailEnd/>
            </a:ln>
          </p:spPr>
        </p:cxnSp>
        <p:grpSp>
          <p:nvGrpSpPr>
            <p:cNvPr id="3" name="Group 14"/>
            <p:cNvGrpSpPr>
              <a:grpSpLocks/>
            </p:cNvGrpSpPr>
            <p:nvPr/>
          </p:nvGrpSpPr>
          <p:grpSpPr bwMode="auto">
            <a:xfrm>
              <a:off x="2251" y="1584"/>
              <a:ext cx="336" cy="336"/>
              <a:chOff x="1819" y="1344"/>
              <a:chExt cx="336" cy="336"/>
            </a:xfrm>
          </p:grpSpPr>
          <p:sp>
            <p:nvSpPr>
              <p:cNvPr id="248891" name="Oval 15"/>
              <p:cNvSpPr>
                <a:spLocks noChangeArrowheads="1"/>
              </p:cNvSpPr>
              <p:nvPr/>
            </p:nvSpPr>
            <p:spPr bwMode="auto">
              <a:xfrm>
                <a:off x="1819" y="1344"/>
                <a:ext cx="336" cy="336"/>
              </a:xfrm>
              <a:prstGeom prst="ellipse">
                <a:avLst/>
              </a:prstGeom>
              <a:noFill/>
              <a:ln w="19050">
                <a:solidFill>
                  <a:schemeClr val="tx1"/>
                </a:solidFill>
                <a:round/>
                <a:headEnd/>
                <a:tailEnd/>
              </a:ln>
            </p:spPr>
            <p:txBody>
              <a:bodyPr wrap="none" anchor="ctr"/>
              <a:lstStyle/>
              <a:p>
                <a:endParaRPr lang="zh-CN" altLang="en-US"/>
              </a:p>
            </p:txBody>
          </p:sp>
          <p:sp>
            <p:nvSpPr>
              <p:cNvPr id="248892" name="Text Box 16"/>
              <p:cNvSpPr txBox="1">
                <a:spLocks noChangeArrowheads="1"/>
              </p:cNvSpPr>
              <p:nvPr/>
            </p:nvSpPr>
            <p:spPr bwMode="auto">
              <a:xfrm>
                <a:off x="1867" y="1344"/>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R</a:t>
                </a:r>
              </a:p>
            </p:txBody>
          </p:sp>
        </p:grpSp>
        <p:sp>
          <p:nvSpPr>
            <p:cNvPr id="248873" name="Text Box 17"/>
            <p:cNvSpPr txBox="1">
              <a:spLocks noChangeArrowheads="1"/>
            </p:cNvSpPr>
            <p:nvPr/>
          </p:nvSpPr>
          <p:spPr bwMode="auto">
            <a:xfrm>
              <a:off x="1428" y="2114"/>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A</a:t>
              </a:r>
            </a:p>
          </p:txBody>
        </p:sp>
        <p:sp>
          <p:nvSpPr>
            <p:cNvPr id="248874" name="Text Box 18"/>
            <p:cNvSpPr txBox="1">
              <a:spLocks noChangeArrowheads="1"/>
            </p:cNvSpPr>
            <p:nvPr/>
          </p:nvSpPr>
          <p:spPr bwMode="auto">
            <a:xfrm>
              <a:off x="1092" y="2738"/>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D</a:t>
              </a:r>
            </a:p>
          </p:txBody>
        </p:sp>
        <p:sp>
          <p:nvSpPr>
            <p:cNvPr id="248875" name="Text Box 19"/>
            <p:cNvSpPr txBox="1">
              <a:spLocks noChangeArrowheads="1"/>
            </p:cNvSpPr>
            <p:nvPr/>
          </p:nvSpPr>
          <p:spPr bwMode="auto">
            <a:xfrm>
              <a:off x="1716" y="2738"/>
              <a:ext cx="244"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E</a:t>
              </a:r>
            </a:p>
          </p:txBody>
        </p:sp>
        <p:sp>
          <p:nvSpPr>
            <p:cNvPr id="248876" name="Text Box 20"/>
            <p:cNvSpPr txBox="1">
              <a:spLocks noChangeArrowheads="1"/>
            </p:cNvSpPr>
            <p:nvPr/>
          </p:nvSpPr>
          <p:spPr bwMode="auto">
            <a:xfrm>
              <a:off x="3024" y="2736"/>
              <a:ext cx="233" cy="288"/>
            </a:xfrm>
            <a:prstGeom prst="rect">
              <a:avLst/>
            </a:prstGeom>
            <a:noFill/>
            <a:ln w="19050">
              <a:noFill/>
              <a:miter lim="800000"/>
              <a:headEnd/>
              <a:tailEnd/>
            </a:ln>
          </p:spPr>
          <p:txBody>
            <a:bodyPr wrap="none">
              <a:spAutoFit/>
            </a:bodyPr>
            <a:lstStyle/>
            <a:p>
              <a:pPr eaLnBrk="1" hangingPunct="1"/>
              <a:r>
                <a:rPr kumimoji="1" lang="en-US" altLang="zh-CN" sz="2400" b="1">
                  <a:latin typeface="Times New Roman" pitchFamily="18" charset="0"/>
                </a:rPr>
                <a:t>F</a:t>
              </a:r>
            </a:p>
          </p:txBody>
        </p:sp>
        <p:sp>
          <p:nvSpPr>
            <p:cNvPr id="248877" name="Text Box 21"/>
            <p:cNvSpPr txBox="1">
              <a:spLocks noChangeArrowheads="1"/>
            </p:cNvSpPr>
            <p:nvPr/>
          </p:nvSpPr>
          <p:spPr bwMode="auto">
            <a:xfrm>
              <a:off x="3015" y="2113"/>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C</a:t>
              </a:r>
            </a:p>
          </p:txBody>
        </p:sp>
        <p:grpSp>
          <p:nvGrpSpPr>
            <p:cNvPr id="4" name="Group 22"/>
            <p:cNvGrpSpPr>
              <a:grpSpLocks/>
            </p:cNvGrpSpPr>
            <p:nvPr/>
          </p:nvGrpSpPr>
          <p:grpSpPr bwMode="auto">
            <a:xfrm>
              <a:off x="2256" y="2208"/>
              <a:ext cx="336" cy="336"/>
              <a:chOff x="1819" y="1344"/>
              <a:chExt cx="336" cy="336"/>
            </a:xfrm>
          </p:grpSpPr>
          <p:sp>
            <p:nvSpPr>
              <p:cNvPr id="248889" name="Oval 23"/>
              <p:cNvSpPr>
                <a:spLocks noChangeArrowheads="1"/>
              </p:cNvSpPr>
              <p:nvPr/>
            </p:nvSpPr>
            <p:spPr bwMode="auto">
              <a:xfrm>
                <a:off x="1819" y="1344"/>
                <a:ext cx="336" cy="336"/>
              </a:xfrm>
              <a:prstGeom prst="ellipse">
                <a:avLst/>
              </a:prstGeom>
              <a:noFill/>
              <a:ln w="19050">
                <a:solidFill>
                  <a:schemeClr val="tx1"/>
                </a:solidFill>
                <a:round/>
                <a:headEnd/>
                <a:tailEnd/>
              </a:ln>
            </p:spPr>
            <p:txBody>
              <a:bodyPr wrap="none" anchor="ctr"/>
              <a:lstStyle/>
              <a:p>
                <a:endParaRPr lang="zh-CN" altLang="en-US"/>
              </a:p>
            </p:txBody>
          </p:sp>
          <p:sp>
            <p:nvSpPr>
              <p:cNvPr id="248890" name="Text Box 24"/>
              <p:cNvSpPr txBox="1">
                <a:spLocks noChangeArrowheads="1"/>
              </p:cNvSpPr>
              <p:nvPr/>
            </p:nvSpPr>
            <p:spPr bwMode="auto">
              <a:xfrm>
                <a:off x="1867" y="1344"/>
                <a:ext cx="244"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B</a:t>
                </a:r>
              </a:p>
            </p:txBody>
          </p:sp>
        </p:grpSp>
        <p:cxnSp>
          <p:nvCxnSpPr>
            <p:cNvPr id="248879" name="AutoShape 25"/>
            <p:cNvCxnSpPr>
              <a:cxnSpLocks noChangeShapeType="1"/>
              <a:stCxn id="248891" idx="4"/>
              <a:endCxn id="248890" idx="0"/>
            </p:cNvCxnSpPr>
            <p:nvPr/>
          </p:nvCxnSpPr>
          <p:spPr bwMode="auto">
            <a:xfrm>
              <a:off x="2419" y="1920"/>
              <a:ext cx="7" cy="288"/>
            </a:xfrm>
            <a:prstGeom prst="straightConnector1">
              <a:avLst/>
            </a:prstGeom>
            <a:noFill/>
            <a:ln w="19050">
              <a:solidFill>
                <a:schemeClr val="tx1"/>
              </a:solidFill>
              <a:round/>
              <a:headEnd/>
              <a:tailEnd/>
            </a:ln>
          </p:spPr>
        </p:cxnSp>
        <p:sp>
          <p:nvSpPr>
            <p:cNvPr id="248880" name="Oval 26"/>
            <p:cNvSpPr>
              <a:spLocks noChangeArrowheads="1"/>
            </p:cNvSpPr>
            <p:nvPr/>
          </p:nvSpPr>
          <p:spPr bwMode="auto">
            <a:xfrm>
              <a:off x="3456" y="3361"/>
              <a:ext cx="336" cy="336"/>
            </a:xfrm>
            <a:prstGeom prst="ellipse">
              <a:avLst/>
            </a:prstGeom>
            <a:noFill/>
            <a:ln w="19050">
              <a:solidFill>
                <a:schemeClr val="tx1"/>
              </a:solidFill>
              <a:round/>
              <a:headEnd/>
              <a:tailEnd/>
            </a:ln>
          </p:spPr>
          <p:txBody>
            <a:bodyPr wrap="none" anchor="ctr"/>
            <a:lstStyle/>
            <a:p>
              <a:endParaRPr lang="zh-CN" altLang="en-US"/>
            </a:p>
          </p:txBody>
        </p:sp>
        <p:sp>
          <p:nvSpPr>
            <p:cNvPr id="248881" name="Oval 27"/>
            <p:cNvSpPr>
              <a:spLocks noChangeArrowheads="1"/>
            </p:cNvSpPr>
            <p:nvPr/>
          </p:nvSpPr>
          <p:spPr bwMode="auto">
            <a:xfrm>
              <a:off x="2496" y="3361"/>
              <a:ext cx="336" cy="336"/>
            </a:xfrm>
            <a:prstGeom prst="ellipse">
              <a:avLst/>
            </a:prstGeom>
            <a:noFill/>
            <a:ln w="19050">
              <a:solidFill>
                <a:schemeClr val="tx1"/>
              </a:solidFill>
              <a:round/>
              <a:headEnd/>
              <a:tailEnd/>
            </a:ln>
          </p:spPr>
          <p:txBody>
            <a:bodyPr wrap="none" anchor="ctr"/>
            <a:lstStyle/>
            <a:p>
              <a:endParaRPr lang="zh-CN" altLang="en-US"/>
            </a:p>
          </p:txBody>
        </p:sp>
        <p:sp>
          <p:nvSpPr>
            <p:cNvPr id="248882" name="Oval 28"/>
            <p:cNvSpPr>
              <a:spLocks noChangeArrowheads="1"/>
            </p:cNvSpPr>
            <p:nvPr/>
          </p:nvSpPr>
          <p:spPr bwMode="auto">
            <a:xfrm>
              <a:off x="2976" y="3360"/>
              <a:ext cx="336" cy="336"/>
            </a:xfrm>
            <a:prstGeom prst="ellipse">
              <a:avLst/>
            </a:prstGeom>
            <a:noFill/>
            <a:ln w="19050">
              <a:solidFill>
                <a:schemeClr val="tx1"/>
              </a:solidFill>
              <a:round/>
              <a:headEnd/>
              <a:tailEnd/>
            </a:ln>
          </p:spPr>
          <p:txBody>
            <a:bodyPr wrap="none" anchor="ctr"/>
            <a:lstStyle/>
            <a:p>
              <a:endParaRPr lang="zh-CN" altLang="en-US"/>
            </a:p>
          </p:txBody>
        </p:sp>
        <p:cxnSp>
          <p:nvCxnSpPr>
            <p:cNvPr id="248883" name="AutoShape 29"/>
            <p:cNvCxnSpPr>
              <a:cxnSpLocks noChangeShapeType="1"/>
              <a:stCxn id="248866" idx="3"/>
              <a:endCxn id="248881" idx="0"/>
            </p:cNvCxnSpPr>
            <p:nvPr/>
          </p:nvCxnSpPr>
          <p:spPr bwMode="auto">
            <a:xfrm flipH="1">
              <a:off x="2664" y="3023"/>
              <a:ext cx="361" cy="338"/>
            </a:xfrm>
            <a:prstGeom prst="straightConnector1">
              <a:avLst/>
            </a:prstGeom>
            <a:noFill/>
            <a:ln w="19050">
              <a:solidFill>
                <a:schemeClr val="tx1"/>
              </a:solidFill>
              <a:round/>
              <a:headEnd/>
              <a:tailEnd/>
            </a:ln>
          </p:spPr>
        </p:cxnSp>
        <p:cxnSp>
          <p:nvCxnSpPr>
            <p:cNvPr id="248884" name="AutoShape 30"/>
            <p:cNvCxnSpPr>
              <a:cxnSpLocks noChangeShapeType="1"/>
              <a:stCxn id="248866" idx="5"/>
              <a:endCxn id="248880" idx="0"/>
            </p:cNvCxnSpPr>
            <p:nvPr/>
          </p:nvCxnSpPr>
          <p:spPr bwMode="auto">
            <a:xfrm>
              <a:off x="3263" y="3023"/>
              <a:ext cx="361" cy="338"/>
            </a:xfrm>
            <a:prstGeom prst="straightConnector1">
              <a:avLst/>
            </a:prstGeom>
            <a:noFill/>
            <a:ln w="19050">
              <a:solidFill>
                <a:schemeClr val="tx1"/>
              </a:solidFill>
              <a:round/>
              <a:headEnd/>
              <a:tailEnd/>
            </a:ln>
          </p:spPr>
        </p:cxnSp>
        <p:cxnSp>
          <p:nvCxnSpPr>
            <p:cNvPr id="248885" name="AutoShape 31"/>
            <p:cNvCxnSpPr>
              <a:cxnSpLocks noChangeShapeType="1"/>
              <a:stCxn id="248866" idx="4"/>
              <a:endCxn id="248882" idx="0"/>
            </p:cNvCxnSpPr>
            <p:nvPr/>
          </p:nvCxnSpPr>
          <p:spPr bwMode="auto">
            <a:xfrm>
              <a:off x="3144" y="3072"/>
              <a:ext cx="0" cy="288"/>
            </a:xfrm>
            <a:prstGeom prst="straightConnector1">
              <a:avLst/>
            </a:prstGeom>
            <a:noFill/>
            <a:ln w="19050">
              <a:solidFill>
                <a:schemeClr val="tx1"/>
              </a:solidFill>
              <a:round/>
              <a:headEnd/>
              <a:tailEnd/>
            </a:ln>
          </p:spPr>
        </p:cxnSp>
        <p:sp>
          <p:nvSpPr>
            <p:cNvPr id="248886" name="Text Box 32"/>
            <p:cNvSpPr txBox="1">
              <a:spLocks noChangeArrowheads="1"/>
            </p:cNvSpPr>
            <p:nvPr/>
          </p:nvSpPr>
          <p:spPr bwMode="auto">
            <a:xfrm>
              <a:off x="2544" y="3361"/>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G</a:t>
              </a:r>
            </a:p>
          </p:txBody>
        </p:sp>
        <p:sp>
          <p:nvSpPr>
            <p:cNvPr id="248887" name="Text Box 33"/>
            <p:cNvSpPr txBox="1">
              <a:spLocks noChangeArrowheads="1"/>
            </p:cNvSpPr>
            <p:nvPr/>
          </p:nvSpPr>
          <p:spPr bwMode="auto">
            <a:xfrm>
              <a:off x="3504" y="3361"/>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K</a:t>
              </a:r>
            </a:p>
          </p:txBody>
        </p:sp>
        <p:sp>
          <p:nvSpPr>
            <p:cNvPr id="248888" name="Text Box 34"/>
            <p:cNvSpPr txBox="1">
              <a:spLocks noChangeArrowheads="1"/>
            </p:cNvSpPr>
            <p:nvPr/>
          </p:nvSpPr>
          <p:spPr bwMode="auto">
            <a:xfrm>
              <a:off x="3024" y="3360"/>
              <a:ext cx="265" cy="288"/>
            </a:xfrm>
            <a:prstGeom prst="rect">
              <a:avLst/>
            </a:prstGeom>
            <a:noFill/>
            <a:ln w="19050">
              <a:noFill/>
              <a:miter lim="800000"/>
              <a:headEnd/>
              <a:tailEnd/>
            </a:ln>
          </p:spPr>
          <p:txBody>
            <a:bodyPr wrap="none">
              <a:spAutoFit/>
            </a:bodyPr>
            <a:lstStyle/>
            <a:p>
              <a:pPr eaLnBrk="1" hangingPunct="1"/>
              <a:r>
                <a:rPr kumimoji="1" lang="en-US" altLang="zh-CN" sz="2400" b="1">
                  <a:latin typeface="Times New Roman" pitchFamily="18" charset="0"/>
                </a:rPr>
                <a:t>H</a:t>
              </a:r>
            </a:p>
          </p:txBody>
        </p:sp>
      </p:grpSp>
      <p:grpSp>
        <p:nvGrpSpPr>
          <p:cNvPr id="5" name="Group 35"/>
          <p:cNvGrpSpPr>
            <a:grpSpLocks/>
          </p:cNvGrpSpPr>
          <p:nvPr/>
        </p:nvGrpSpPr>
        <p:grpSpPr bwMode="auto">
          <a:xfrm>
            <a:off x="7308850" y="1376363"/>
            <a:ext cx="914400" cy="4572000"/>
            <a:chOff x="4656" y="1296"/>
            <a:chExt cx="576" cy="2880"/>
          </a:xfrm>
        </p:grpSpPr>
        <p:sp>
          <p:nvSpPr>
            <p:cNvPr id="248841" name="Rectangle 36"/>
            <p:cNvSpPr>
              <a:spLocks noChangeArrowheads="1"/>
            </p:cNvSpPr>
            <p:nvPr/>
          </p:nvSpPr>
          <p:spPr bwMode="auto">
            <a:xfrm>
              <a:off x="4656" y="1296"/>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R   -1    </a:t>
              </a:r>
            </a:p>
          </p:txBody>
        </p:sp>
        <p:sp>
          <p:nvSpPr>
            <p:cNvPr id="248842" name="Rectangle 37"/>
            <p:cNvSpPr>
              <a:spLocks noChangeArrowheads="1"/>
            </p:cNvSpPr>
            <p:nvPr/>
          </p:nvSpPr>
          <p:spPr bwMode="auto">
            <a:xfrm>
              <a:off x="4656" y="158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8843" name="Rectangle 38"/>
            <p:cNvSpPr>
              <a:spLocks noChangeArrowheads="1"/>
            </p:cNvSpPr>
            <p:nvPr/>
          </p:nvSpPr>
          <p:spPr bwMode="auto">
            <a:xfrm>
              <a:off x="4656" y="1872"/>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8844" name="Rectangle 39"/>
            <p:cNvSpPr>
              <a:spLocks noChangeArrowheads="1"/>
            </p:cNvSpPr>
            <p:nvPr/>
          </p:nvSpPr>
          <p:spPr bwMode="auto">
            <a:xfrm>
              <a:off x="4656" y="2160"/>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8845" name="Rectangle 40"/>
            <p:cNvSpPr>
              <a:spLocks noChangeArrowheads="1"/>
            </p:cNvSpPr>
            <p:nvPr/>
          </p:nvSpPr>
          <p:spPr bwMode="auto">
            <a:xfrm>
              <a:off x="4656" y="2448"/>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8846" name="Rectangle 41"/>
            <p:cNvSpPr>
              <a:spLocks noChangeArrowheads="1"/>
            </p:cNvSpPr>
            <p:nvPr/>
          </p:nvSpPr>
          <p:spPr bwMode="auto">
            <a:xfrm>
              <a:off x="4656" y="2736"/>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8847" name="Rectangle 42"/>
            <p:cNvSpPr>
              <a:spLocks noChangeArrowheads="1"/>
            </p:cNvSpPr>
            <p:nvPr/>
          </p:nvSpPr>
          <p:spPr bwMode="auto">
            <a:xfrm>
              <a:off x="4656" y="302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8848" name="Rectangle 43"/>
            <p:cNvSpPr>
              <a:spLocks noChangeArrowheads="1"/>
            </p:cNvSpPr>
            <p:nvPr/>
          </p:nvSpPr>
          <p:spPr bwMode="auto">
            <a:xfrm>
              <a:off x="4656" y="3312"/>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8849" name="Line 44"/>
            <p:cNvSpPr>
              <a:spLocks noChangeShapeType="1"/>
            </p:cNvSpPr>
            <p:nvPr/>
          </p:nvSpPr>
          <p:spPr bwMode="auto">
            <a:xfrm>
              <a:off x="4944" y="1296"/>
              <a:ext cx="0" cy="2880"/>
            </a:xfrm>
            <a:prstGeom prst="line">
              <a:avLst/>
            </a:prstGeom>
            <a:noFill/>
            <a:ln w="9525">
              <a:solidFill>
                <a:schemeClr val="tx1"/>
              </a:solidFill>
              <a:round/>
              <a:headEnd/>
              <a:tailEnd/>
            </a:ln>
          </p:spPr>
          <p:txBody>
            <a:bodyPr wrap="none" anchor="ctr"/>
            <a:lstStyle/>
            <a:p>
              <a:endParaRPr lang="zh-CN" altLang="en-US"/>
            </a:p>
          </p:txBody>
        </p:sp>
        <p:sp>
          <p:nvSpPr>
            <p:cNvPr id="248850" name="Rectangle 45"/>
            <p:cNvSpPr>
              <a:spLocks noChangeArrowheads="1"/>
            </p:cNvSpPr>
            <p:nvPr/>
          </p:nvSpPr>
          <p:spPr bwMode="auto">
            <a:xfrm>
              <a:off x="4656" y="1584"/>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A    0    </a:t>
              </a:r>
            </a:p>
          </p:txBody>
        </p:sp>
        <p:sp>
          <p:nvSpPr>
            <p:cNvPr id="248851" name="Rectangle 46"/>
            <p:cNvSpPr>
              <a:spLocks noChangeArrowheads="1"/>
            </p:cNvSpPr>
            <p:nvPr/>
          </p:nvSpPr>
          <p:spPr bwMode="auto">
            <a:xfrm>
              <a:off x="4656" y="1872"/>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B    0    </a:t>
              </a:r>
            </a:p>
          </p:txBody>
        </p:sp>
        <p:sp>
          <p:nvSpPr>
            <p:cNvPr id="248852" name="Rectangle 47"/>
            <p:cNvSpPr>
              <a:spLocks noChangeArrowheads="1"/>
            </p:cNvSpPr>
            <p:nvPr/>
          </p:nvSpPr>
          <p:spPr bwMode="auto">
            <a:xfrm>
              <a:off x="4656" y="2160"/>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C    0    </a:t>
              </a:r>
            </a:p>
          </p:txBody>
        </p:sp>
        <p:sp>
          <p:nvSpPr>
            <p:cNvPr id="248853" name="Rectangle 48"/>
            <p:cNvSpPr>
              <a:spLocks noChangeArrowheads="1"/>
            </p:cNvSpPr>
            <p:nvPr/>
          </p:nvSpPr>
          <p:spPr bwMode="auto">
            <a:xfrm>
              <a:off x="4656" y="2448"/>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D    1    </a:t>
              </a:r>
            </a:p>
          </p:txBody>
        </p:sp>
        <p:sp>
          <p:nvSpPr>
            <p:cNvPr id="248854" name="Rectangle 49"/>
            <p:cNvSpPr>
              <a:spLocks noChangeArrowheads="1"/>
            </p:cNvSpPr>
            <p:nvPr/>
          </p:nvSpPr>
          <p:spPr bwMode="auto">
            <a:xfrm>
              <a:off x="4656" y="2736"/>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E    1    </a:t>
              </a:r>
            </a:p>
          </p:txBody>
        </p:sp>
        <p:sp>
          <p:nvSpPr>
            <p:cNvPr id="248855" name="Rectangle 50"/>
            <p:cNvSpPr>
              <a:spLocks noChangeArrowheads="1"/>
            </p:cNvSpPr>
            <p:nvPr/>
          </p:nvSpPr>
          <p:spPr bwMode="auto">
            <a:xfrm>
              <a:off x="4656" y="302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8856" name="Rectangle 51"/>
            <p:cNvSpPr>
              <a:spLocks noChangeArrowheads="1"/>
            </p:cNvSpPr>
            <p:nvPr/>
          </p:nvSpPr>
          <p:spPr bwMode="auto">
            <a:xfrm>
              <a:off x="4656" y="3024"/>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F    3    </a:t>
              </a:r>
            </a:p>
          </p:txBody>
        </p:sp>
        <p:sp>
          <p:nvSpPr>
            <p:cNvPr id="248857" name="Rectangle 52"/>
            <p:cNvSpPr>
              <a:spLocks noChangeArrowheads="1"/>
            </p:cNvSpPr>
            <p:nvPr/>
          </p:nvSpPr>
          <p:spPr bwMode="auto">
            <a:xfrm>
              <a:off x="4656" y="3600"/>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8858" name="Rectangle 53"/>
            <p:cNvSpPr>
              <a:spLocks noChangeArrowheads="1"/>
            </p:cNvSpPr>
            <p:nvPr/>
          </p:nvSpPr>
          <p:spPr bwMode="auto">
            <a:xfrm>
              <a:off x="4656" y="3888"/>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8859" name="Rectangle 54"/>
            <p:cNvSpPr>
              <a:spLocks noChangeArrowheads="1"/>
            </p:cNvSpPr>
            <p:nvPr/>
          </p:nvSpPr>
          <p:spPr bwMode="auto">
            <a:xfrm>
              <a:off x="4656" y="3312"/>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G    6    </a:t>
              </a:r>
            </a:p>
          </p:txBody>
        </p:sp>
        <p:sp>
          <p:nvSpPr>
            <p:cNvPr id="248860" name="Rectangle 55"/>
            <p:cNvSpPr>
              <a:spLocks noChangeArrowheads="1"/>
            </p:cNvSpPr>
            <p:nvPr/>
          </p:nvSpPr>
          <p:spPr bwMode="auto">
            <a:xfrm>
              <a:off x="4656" y="3600"/>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H    6    </a:t>
              </a:r>
            </a:p>
          </p:txBody>
        </p:sp>
        <p:sp>
          <p:nvSpPr>
            <p:cNvPr id="248861" name="Rectangle 56"/>
            <p:cNvSpPr>
              <a:spLocks noChangeArrowheads="1"/>
            </p:cNvSpPr>
            <p:nvPr/>
          </p:nvSpPr>
          <p:spPr bwMode="auto">
            <a:xfrm>
              <a:off x="4656" y="3888"/>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K    6    </a:t>
              </a:r>
            </a:p>
          </p:txBody>
        </p:sp>
      </p:grpSp>
      <p:grpSp>
        <p:nvGrpSpPr>
          <p:cNvPr id="6" name="Group 57"/>
          <p:cNvGrpSpPr>
            <a:grpSpLocks/>
          </p:cNvGrpSpPr>
          <p:nvPr/>
        </p:nvGrpSpPr>
        <p:grpSpPr bwMode="auto">
          <a:xfrm>
            <a:off x="5364163" y="1262063"/>
            <a:ext cx="1868487" cy="4791075"/>
            <a:chOff x="3383" y="1200"/>
            <a:chExt cx="1177" cy="3018"/>
          </a:xfrm>
        </p:grpSpPr>
        <p:sp>
          <p:nvSpPr>
            <p:cNvPr id="248839" name="Text Box 58"/>
            <p:cNvSpPr txBox="1">
              <a:spLocks noChangeArrowheads="1"/>
            </p:cNvSpPr>
            <p:nvPr/>
          </p:nvSpPr>
          <p:spPr bwMode="auto">
            <a:xfrm>
              <a:off x="4332" y="1200"/>
              <a:ext cx="228" cy="3018"/>
            </a:xfrm>
            <a:prstGeom prst="rect">
              <a:avLst/>
            </a:prstGeom>
            <a:noFill/>
            <a:ln w="9525">
              <a:noFill/>
              <a:miter lim="800000"/>
              <a:headEnd/>
              <a:tailEnd/>
            </a:ln>
          </p:spPr>
          <p:txBody>
            <a:bodyPr wrap="none">
              <a:spAutoFit/>
            </a:bodyPr>
            <a:lstStyle/>
            <a:p>
              <a:pPr eaLnBrk="1" hangingPunct="1">
                <a:lnSpc>
                  <a:spcPct val="110000"/>
                </a:lnSpc>
              </a:pPr>
              <a:r>
                <a:rPr kumimoji="1" lang="en-US" altLang="zh-CN" sz="2800" b="1">
                  <a:latin typeface="Times New Roman" pitchFamily="18" charset="0"/>
                </a:rPr>
                <a:t>0</a:t>
              </a:r>
            </a:p>
            <a:p>
              <a:pPr eaLnBrk="1" hangingPunct="1">
                <a:lnSpc>
                  <a:spcPct val="110000"/>
                </a:lnSpc>
              </a:pPr>
              <a:r>
                <a:rPr kumimoji="1" lang="en-US" altLang="zh-CN" sz="2800" b="1">
                  <a:latin typeface="Times New Roman" pitchFamily="18" charset="0"/>
                </a:rPr>
                <a:t>1</a:t>
              </a:r>
            </a:p>
            <a:p>
              <a:pPr eaLnBrk="1" hangingPunct="1">
                <a:lnSpc>
                  <a:spcPct val="110000"/>
                </a:lnSpc>
              </a:pPr>
              <a:r>
                <a:rPr kumimoji="1" lang="en-US" altLang="zh-CN" sz="2800" b="1">
                  <a:latin typeface="Times New Roman" pitchFamily="18" charset="0"/>
                </a:rPr>
                <a:t>2</a:t>
              </a:r>
            </a:p>
            <a:p>
              <a:pPr eaLnBrk="1" hangingPunct="1">
                <a:lnSpc>
                  <a:spcPct val="110000"/>
                </a:lnSpc>
              </a:pPr>
              <a:r>
                <a:rPr kumimoji="1" lang="en-US" altLang="zh-CN" sz="2800" b="1">
                  <a:latin typeface="Times New Roman" pitchFamily="18" charset="0"/>
                </a:rPr>
                <a:t>3</a:t>
              </a:r>
            </a:p>
            <a:p>
              <a:pPr eaLnBrk="1" hangingPunct="1">
                <a:lnSpc>
                  <a:spcPct val="110000"/>
                </a:lnSpc>
              </a:pPr>
              <a:r>
                <a:rPr kumimoji="1" lang="en-US" altLang="zh-CN" sz="2800" b="1">
                  <a:latin typeface="Times New Roman" pitchFamily="18" charset="0"/>
                </a:rPr>
                <a:t>4</a:t>
              </a:r>
            </a:p>
            <a:p>
              <a:pPr eaLnBrk="1" hangingPunct="1">
                <a:lnSpc>
                  <a:spcPct val="110000"/>
                </a:lnSpc>
              </a:pPr>
              <a:r>
                <a:rPr kumimoji="1" lang="en-US" altLang="zh-CN" sz="2800" b="1">
                  <a:latin typeface="Times New Roman" pitchFamily="18" charset="0"/>
                </a:rPr>
                <a:t>5</a:t>
              </a:r>
            </a:p>
            <a:p>
              <a:pPr eaLnBrk="1" hangingPunct="1">
                <a:lnSpc>
                  <a:spcPct val="110000"/>
                </a:lnSpc>
              </a:pPr>
              <a:r>
                <a:rPr kumimoji="1" lang="en-US" altLang="zh-CN" sz="2800" b="1">
                  <a:latin typeface="Times New Roman" pitchFamily="18" charset="0"/>
                </a:rPr>
                <a:t>6</a:t>
              </a:r>
            </a:p>
            <a:p>
              <a:pPr eaLnBrk="1" hangingPunct="1">
                <a:lnSpc>
                  <a:spcPct val="110000"/>
                </a:lnSpc>
              </a:pPr>
              <a:r>
                <a:rPr kumimoji="1" lang="en-US" altLang="zh-CN" sz="2800" b="1">
                  <a:latin typeface="Times New Roman" pitchFamily="18" charset="0"/>
                </a:rPr>
                <a:t>7</a:t>
              </a:r>
            </a:p>
            <a:p>
              <a:pPr eaLnBrk="1" hangingPunct="1">
                <a:lnSpc>
                  <a:spcPct val="110000"/>
                </a:lnSpc>
              </a:pPr>
              <a:r>
                <a:rPr kumimoji="1" lang="en-US" altLang="zh-CN" sz="2800" b="1">
                  <a:latin typeface="Times New Roman" pitchFamily="18" charset="0"/>
                </a:rPr>
                <a:t>8</a:t>
              </a:r>
            </a:p>
            <a:p>
              <a:pPr eaLnBrk="1" hangingPunct="1">
                <a:lnSpc>
                  <a:spcPct val="110000"/>
                </a:lnSpc>
              </a:pPr>
              <a:r>
                <a:rPr kumimoji="1" lang="en-US" altLang="zh-CN" sz="2800" b="1">
                  <a:latin typeface="Times New Roman" pitchFamily="18" charset="0"/>
                </a:rPr>
                <a:t>9</a:t>
              </a:r>
            </a:p>
          </p:txBody>
        </p:sp>
        <p:sp>
          <p:nvSpPr>
            <p:cNvPr id="248840" name="Text Box 59"/>
            <p:cNvSpPr txBox="1">
              <a:spLocks noChangeArrowheads="1"/>
            </p:cNvSpPr>
            <p:nvPr/>
          </p:nvSpPr>
          <p:spPr bwMode="auto">
            <a:xfrm>
              <a:off x="3383" y="1248"/>
              <a:ext cx="952" cy="288"/>
            </a:xfrm>
            <a:prstGeom prst="rect">
              <a:avLst/>
            </a:prstGeom>
            <a:noFill/>
            <a:ln w="9525">
              <a:noFill/>
              <a:miter lim="800000"/>
              <a:headEnd/>
              <a:tailEnd/>
            </a:ln>
          </p:spPr>
          <p:txBody>
            <a:bodyPr wrap="none">
              <a:spAutoFit/>
            </a:bodyPr>
            <a:lstStyle/>
            <a:p>
              <a:pPr eaLnBrk="1" hangingPunct="1"/>
              <a:r>
                <a:rPr kumimoji="1" lang="zh-CN" altLang="en-US" sz="2400" b="1">
                  <a:latin typeface="Times New Roman" pitchFamily="18" charset="0"/>
                </a:rPr>
                <a:t>数组下标</a:t>
              </a:r>
              <a:r>
                <a:rPr kumimoji="1" lang="en-US" altLang="zh-CN" sz="2400" b="1">
                  <a:latin typeface="Times New Roman" pitchFamily="18" charset="0"/>
                </a:rPr>
                <a:t>:</a:t>
              </a:r>
            </a:p>
          </p:txBody>
        </p:sp>
      </p:grpSp>
      <p:sp>
        <p:nvSpPr>
          <p:cNvPr id="1796156" name="Text Box 60"/>
          <p:cNvSpPr txBox="1">
            <a:spLocks noChangeArrowheads="1"/>
          </p:cNvSpPr>
          <p:nvPr/>
        </p:nvSpPr>
        <p:spPr bwMode="auto">
          <a:xfrm>
            <a:off x="539750" y="5089525"/>
            <a:ext cx="5808663" cy="1117600"/>
          </a:xfrm>
          <a:prstGeom prst="rect">
            <a:avLst/>
          </a:prstGeom>
          <a:noFill/>
          <a:ln w="9525">
            <a:noFill/>
            <a:miter lim="800000"/>
            <a:headEnd/>
            <a:tailEnd/>
          </a:ln>
        </p:spPr>
        <p:txBody>
          <a:bodyPr wrap="none">
            <a:spAutoFit/>
          </a:bodyPr>
          <a:lstStyle/>
          <a:p>
            <a:pPr eaLnBrk="1" hangingPunct="1">
              <a:lnSpc>
                <a:spcPct val="120000"/>
              </a:lnSpc>
            </a:pPr>
            <a:r>
              <a:rPr kumimoji="1" lang="en-US" altLang="zh-CN" sz="2800" b="1">
                <a:latin typeface="Times New Roman" pitchFamily="18" charset="0"/>
              </a:rPr>
              <a:t>* </a:t>
            </a:r>
            <a:r>
              <a:rPr kumimoji="1" lang="zh-CN" altLang="en-US" sz="2800" b="1">
                <a:latin typeface="Times New Roman" pitchFamily="18" charset="0"/>
              </a:rPr>
              <a:t>便于涉及双亲的操作；</a:t>
            </a:r>
          </a:p>
          <a:p>
            <a:pPr eaLnBrk="1" hangingPunct="1">
              <a:lnSpc>
                <a:spcPct val="120000"/>
              </a:lnSpc>
            </a:pPr>
            <a:r>
              <a:rPr kumimoji="1" lang="zh-CN" altLang="en-US" sz="2800" b="1">
                <a:latin typeface="Times New Roman" pitchFamily="18" charset="0"/>
              </a:rPr>
              <a:t>* 求结点的孩子时需要遍历整棵树。</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96156"/>
                                        </p:tgtEl>
                                        <p:attrNameLst>
                                          <p:attrName>style.visibility</p:attrName>
                                        </p:attrNameLst>
                                      </p:cBhvr>
                                      <p:to>
                                        <p:strVal val="visible"/>
                                      </p:to>
                                    </p:set>
                                    <p:animEffect transition="in" filter="wipe(up)">
                                      <p:cBhvr>
                                        <p:cTn id="22" dur="500"/>
                                        <p:tgtEl>
                                          <p:spTgt spid="179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6156" grpId="0" autoUpdateAnimBg="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87450" y="1268413"/>
            <a:ext cx="4362450" cy="3354387"/>
            <a:chOff x="1044" y="1584"/>
            <a:chExt cx="2748" cy="2113"/>
          </a:xfrm>
        </p:grpSpPr>
        <p:sp>
          <p:nvSpPr>
            <p:cNvPr id="249907" name="Oval 3"/>
            <p:cNvSpPr>
              <a:spLocks noChangeArrowheads="1"/>
            </p:cNvSpPr>
            <p:nvPr/>
          </p:nvSpPr>
          <p:spPr bwMode="auto">
            <a:xfrm>
              <a:off x="1380" y="2114"/>
              <a:ext cx="336" cy="336"/>
            </a:xfrm>
            <a:prstGeom prst="ellipse">
              <a:avLst/>
            </a:prstGeom>
            <a:noFill/>
            <a:ln w="9525">
              <a:solidFill>
                <a:schemeClr val="tx1"/>
              </a:solidFill>
              <a:round/>
              <a:headEnd/>
              <a:tailEnd/>
            </a:ln>
          </p:spPr>
          <p:txBody>
            <a:bodyPr wrap="none" anchor="ctr"/>
            <a:lstStyle/>
            <a:p>
              <a:endParaRPr lang="zh-CN" altLang="en-US"/>
            </a:p>
          </p:txBody>
        </p:sp>
        <p:sp>
          <p:nvSpPr>
            <p:cNvPr id="249908" name="Oval 4"/>
            <p:cNvSpPr>
              <a:spLocks noChangeArrowheads="1"/>
            </p:cNvSpPr>
            <p:nvPr/>
          </p:nvSpPr>
          <p:spPr bwMode="auto">
            <a:xfrm>
              <a:off x="2967" y="2113"/>
              <a:ext cx="336" cy="336"/>
            </a:xfrm>
            <a:prstGeom prst="ellipse">
              <a:avLst/>
            </a:prstGeom>
            <a:noFill/>
            <a:ln w="9525">
              <a:solidFill>
                <a:schemeClr val="tx1"/>
              </a:solidFill>
              <a:round/>
              <a:headEnd/>
              <a:tailEnd/>
            </a:ln>
          </p:spPr>
          <p:txBody>
            <a:bodyPr wrap="none" anchor="ctr"/>
            <a:lstStyle/>
            <a:p>
              <a:endParaRPr lang="zh-CN" altLang="en-US"/>
            </a:p>
          </p:txBody>
        </p:sp>
        <p:sp>
          <p:nvSpPr>
            <p:cNvPr id="249909" name="Oval 5"/>
            <p:cNvSpPr>
              <a:spLocks noChangeArrowheads="1"/>
            </p:cNvSpPr>
            <p:nvPr/>
          </p:nvSpPr>
          <p:spPr bwMode="auto">
            <a:xfrm>
              <a:off x="1668" y="2738"/>
              <a:ext cx="336" cy="336"/>
            </a:xfrm>
            <a:prstGeom prst="ellipse">
              <a:avLst/>
            </a:prstGeom>
            <a:noFill/>
            <a:ln w="9525">
              <a:solidFill>
                <a:schemeClr val="tx1"/>
              </a:solidFill>
              <a:round/>
              <a:headEnd/>
              <a:tailEnd/>
            </a:ln>
          </p:spPr>
          <p:txBody>
            <a:bodyPr wrap="none" anchor="ctr"/>
            <a:lstStyle/>
            <a:p>
              <a:endParaRPr lang="zh-CN" altLang="en-US"/>
            </a:p>
          </p:txBody>
        </p:sp>
        <p:sp>
          <p:nvSpPr>
            <p:cNvPr id="249910" name="Oval 6"/>
            <p:cNvSpPr>
              <a:spLocks noChangeArrowheads="1"/>
            </p:cNvSpPr>
            <p:nvPr/>
          </p:nvSpPr>
          <p:spPr bwMode="auto">
            <a:xfrm>
              <a:off x="1044" y="2738"/>
              <a:ext cx="336" cy="336"/>
            </a:xfrm>
            <a:prstGeom prst="ellipse">
              <a:avLst/>
            </a:prstGeom>
            <a:noFill/>
            <a:ln w="9525">
              <a:solidFill>
                <a:schemeClr val="tx1"/>
              </a:solidFill>
              <a:round/>
              <a:headEnd/>
              <a:tailEnd/>
            </a:ln>
          </p:spPr>
          <p:txBody>
            <a:bodyPr wrap="none" anchor="ctr"/>
            <a:lstStyle/>
            <a:p>
              <a:endParaRPr lang="zh-CN" altLang="en-US"/>
            </a:p>
          </p:txBody>
        </p:sp>
        <p:sp>
          <p:nvSpPr>
            <p:cNvPr id="249911" name="Oval 7"/>
            <p:cNvSpPr>
              <a:spLocks noChangeArrowheads="1"/>
            </p:cNvSpPr>
            <p:nvPr/>
          </p:nvSpPr>
          <p:spPr bwMode="auto">
            <a:xfrm>
              <a:off x="2976" y="2736"/>
              <a:ext cx="336" cy="336"/>
            </a:xfrm>
            <a:prstGeom prst="ellipse">
              <a:avLst/>
            </a:prstGeom>
            <a:noFill/>
            <a:ln w="9525">
              <a:solidFill>
                <a:schemeClr val="tx1"/>
              </a:solidFill>
              <a:round/>
              <a:headEnd/>
              <a:tailEnd/>
            </a:ln>
          </p:spPr>
          <p:txBody>
            <a:bodyPr wrap="none" anchor="ctr"/>
            <a:lstStyle/>
            <a:p>
              <a:endParaRPr lang="zh-CN" altLang="en-US"/>
            </a:p>
          </p:txBody>
        </p:sp>
        <p:cxnSp>
          <p:nvCxnSpPr>
            <p:cNvPr id="249912" name="AutoShape 8"/>
            <p:cNvCxnSpPr>
              <a:cxnSpLocks noChangeShapeType="1"/>
              <a:stCxn id="249936" idx="3"/>
              <a:endCxn id="249907" idx="7"/>
            </p:cNvCxnSpPr>
            <p:nvPr/>
          </p:nvCxnSpPr>
          <p:spPr bwMode="auto">
            <a:xfrm flipH="1">
              <a:off x="1667" y="1871"/>
              <a:ext cx="633" cy="292"/>
            </a:xfrm>
            <a:prstGeom prst="straightConnector1">
              <a:avLst/>
            </a:prstGeom>
            <a:noFill/>
            <a:ln w="9525">
              <a:solidFill>
                <a:schemeClr val="tx1"/>
              </a:solidFill>
              <a:round/>
              <a:headEnd/>
              <a:tailEnd type="triangle" w="med" len="med"/>
            </a:ln>
          </p:spPr>
        </p:cxnSp>
        <p:cxnSp>
          <p:nvCxnSpPr>
            <p:cNvPr id="249913" name="AutoShape 9"/>
            <p:cNvCxnSpPr>
              <a:cxnSpLocks noChangeShapeType="1"/>
              <a:stCxn id="249907" idx="3"/>
              <a:endCxn id="249910" idx="0"/>
            </p:cNvCxnSpPr>
            <p:nvPr/>
          </p:nvCxnSpPr>
          <p:spPr bwMode="auto">
            <a:xfrm flipH="1">
              <a:off x="1212" y="2401"/>
              <a:ext cx="217" cy="337"/>
            </a:xfrm>
            <a:prstGeom prst="straightConnector1">
              <a:avLst/>
            </a:prstGeom>
            <a:noFill/>
            <a:ln w="9525">
              <a:solidFill>
                <a:schemeClr val="tx1"/>
              </a:solidFill>
              <a:round/>
              <a:headEnd/>
              <a:tailEnd type="triangle" w="med" len="med"/>
            </a:ln>
          </p:spPr>
        </p:cxnSp>
        <p:cxnSp>
          <p:nvCxnSpPr>
            <p:cNvPr id="249914" name="AutoShape 10"/>
            <p:cNvCxnSpPr>
              <a:cxnSpLocks noChangeShapeType="1"/>
              <a:stCxn id="249907" idx="5"/>
              <a:endCxn id="249909" idx="0"/>
            </p:cNvCxnSpPr>
            <p:nvPr/>
          </p:nvCxnSpPr>
          <p:spPr bwMode="auto">
            <a:xfrm>
              <a:off x="1667" y="2401"/>
              <a:ext cx="169" cy="337"/>
            </a:xfrm>
            <a:prstGeom prst="straightConnector1">
              <a:avLst/>
            </a:prstGeom>
            <a:noFill/>
            <a:ln w="9525">
              <a:solidFill>
                <a:schemeClr val="tx1"/>
              </a:solidFill>
              <a:round/>
              <a:headEnd/>
              <a:tailEnd type="triangle" w="med" len="med"/>
            </a:ln>
          </p:spPr>
        </p:cxnSp>
        <p:cxnSp>
          <p:nvCxnSpPr>
            <p:cNvPr id="249915" name="AutoShape 11"/>
            <p:cNvCxnSpPr>
              <a:cxnSpLocks noChangeShapeType="1"/>
              <a:stCxn id="249936" idx="5"/>
            </p:cNvCxnSpPr>
            <p:nvPr/>
          </p:nvCxnSpPr>
          <p:spPr bwMode="auto">
            <a:xfrm>
              <a:off x="2538" y="1871"/>
              <a:ext cx="621" cy="243"/>
            </a:xfrm>
            <a:prstGeom prst="straightConnector1">
              <a:avLst/>
            </a:prstGeom>
            <a:noFill/>
            <a:ln w="9525">
              <a:solidFill>
                <a:schemeClr val="tx1"/>
              </a:solidFill>
              <a:round/>
              <a:headEnd/>
              <a:tailEnd type="triangle" w="med" len="med"/>
            </a:ln>
          </p:spPr>
        </p:cxnSp>
        <p:cxnSp>
          <p:nvCxnSpPr>
            <p:cNvPr id="249916" name="AutoShape 12"/>
            <p:cNvCxnSpPr>
              <a:cxnSpLocks noChangeShapeType="1"/>
              <a:stCxn id="249908" idx="4"/>
              <a:endCxn id="249911" idx="0"/>
            </p:cNvCxnSpPr>
            <p:nvPr/>
          </p:nvCxnSpPr>
          <p:spPr bwMode="auto">
            <a:xfrm>
              <a:off x="3135" y="2449"/>
              <a:ext cx="9" cy="287"/>
            </a:xfrm>
            <a:prstGeom prst="straightConnector1">
              <a:avLst/>
            </a:prstGeom>
            <a:noFill/>
            <a:ln w="9525">
              <a:solidFill>
                <a:schemeClr val="tx1"/>
              </a:solidFill>
              <a:round/>
              <a:headEnd/>
              <a:tailEnd type="triangle" w="med" len="med"/>
            </a:ln>
          </p:spPr>
        </p:cxnSp>
        <p:grpSp>
          <p:nvGrpSpPr>
            <p:cNvPr id="3" name="Group 13"/>
            <p:cNvGrpSpPr>
              <a:grpSpLocks/>
            </p:cNvGrpSpPr>
            <p:nvPr/>
          </p:nvGrpSpPr>
          <p:grpSpPr bwMode="auto">
            <a:xfrm>
              <a:off x="2251" y="1584"/>
              <a:ext cx="336" cy="336"/>
              <a:chOff x="1819" y="1344"/>
              <a:chExt cx="336" cy="336"/>
            </a:xfrm>
          </p:grpSpPr>
          <p:sp>
            <p:nvSpPr>
              <p:cNvPr id="249936" name="Oval 14"/>
              <p:cNvSpPr>
                <a:spLocks noChangeArrowheads="1"/>
              </p:cNvSpPr>
              <p:nvPr/>
            </p:nvSpPr>
            <p:spPr bwMode="auto">
              <a:xfrm>
                <a:off x="1819" y="1344"/>
                <a:ext cx="336" cy="336"/>
              </a:xfrm>
              <a:prstGeom prst="ellipse">
                <a:avLst/>
              </a:prstGeom>
              <a:noFill/>
              <a:ln w="9525">
                <a:solidFill>
                  <a:schemeClr val="tx1"/>
                </a:solidFill>
                <a:round/>
                <a:headEnd/>
                <a:tailEnd/>
              </a:ln>
            </p:spPr>
            <p:txBody>
              <a:bodyPr wrap="none" anchor="ctr"/>
              <a:lstStyle/>
              <a:p>
                <a:endParaRPr lang="zh-CN" altLang="en-US"/>
              </a:p>
            </p:txBody>
          </p:sp>
          <p:sp>
            <p:nvSpPr>
              <p:cNvPr id="249937" name="Text Box 15"/>
              <p:cNvSpPr txBox="1">
                <a:spLocks noChangeArrowheads="1"/>
              </p:cNvSpPr>
              <p:nvPr/>
            </p:nvSpPr>
            <p:spPr bwMode="auto">
              <a:xfrm>
                <a:off x="1867" y="1344"/>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R</a:t>
                </a:r>
              </a:p>
            </p:txBody>
          </p:sp>
        </p:grpSp>
        <p:sp>
          <p:nvSpPr>
            <p:cNvPr id="249918" name="Text Box 16"/>
            <p:cNvSpPr txBox="1">
              <a:spLocks noChangeArrowheads="1"/>
            </p:cNvSpPr>
            <p:nvPr/>
          </p:nvSpPr>
          <p:spPr bwMode="auto">
            <a:xfrm>
              <a:off x="1428" y="2114"/>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A</a:t>
              </a:r>
            </a:p>
          </p:txBody>
        </p:sp>
        <p:sp>
          <p:nvSpPr>
            <p:cNvPr id="249919" name="Text Box 17"/>
            <p:cNvSpPr txBox="1">
              <a:spLocks noChangeArrowheads="1"/>
            </p:cNvSpPr>
            <p:nvPr/>
          </p:nvSpPr>
          <p:spPr bwMode="auto">
            <a:xfrm>
              <a:off x="1092" y="2738"/>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D</a:t>
              </a:r>
            </a:p>
          </p:txBody>
        </p:sp>
        <p:sp>
          <p:nvSpPr>
            <p:cNvPr id="249920" name="Text Box 18"/>
            <p:cNvSpPr txBox="1">
              <a:spLocks noChangeArrowheads="1"/>
            </p:cNvSpPr>
            <p:nvPr/>
          </p:nvSpPr>
          <p:spPr bwMode="auto">
            <a:xfrm>
              <a:off x="1716" y="2738"/>
              <a:ext cx="244"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E</a:t>
              </a:r>
            </a:p>
          </p:txBody>
        </p:sp>
        <p:sp>
          <p:nvSpPr>
            <p:cNvPr id="249921" name="Text Box 19"/>
            <p:cNvSpPr txBox="1">
              <a:spLocks noChangeArrowheads="1"/>
            </p:cNvSpPr>
            <p:nvPr/>
          </p:nvSpPr>
          <p:spPr bwMode="auto">
            <a:xfrm>
              <a:off x="3024" y="2736"/>
              <a:ext cx="233"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F</a:t>
              </a:r>
            </a:p>
          </p:txBody>
        </p:sp>
        <p:sp>
          <p:nvSpPr>
            <p:cNvPr id="249922" name="Text Box 20"/>
            <p:cNvSpPr txBox="1">
              <a:spLocks noChangeArrowheads="1"/>
            </p:cNvSpPr>
            <p:nvPr/>
          </p:nvSpPr>
          <p:spPr bwMode="auto">
            <a:xfrm>
              <a:off x="3015" y="2113"/>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C</a:t>
              </a:r>
            </a:p>
          </p:txBody>
        </p:sp>
        <p:grpSp>
          <p:nvGrpSpPr>
            <p:cNvPr id="4" name="Group 21"/>
            <p:cNvGrpSpPr>
              <a:grpSpLocks/>
            </p:cNvGrpSpPr>
            <p:nvPr/>
          </p:nvGrpSpPr>
          <p:grpSpPr bwMode="auto">
            <a:xfrm>
              <a:off x="2256" y="2208"/>
              <a:ext cx="336" cy="336"/>
              <a:chOff x="1819" y="1344"/>
              <a:chExt cx="336" cy="336"/>
            </a:xfrm>
          </p:grpSpPr>
          <p:sp>
            <p:nvSpPr>
              <p:cNvPr id="249934" name="Oval 22"/>
              <p:cNvSpPr>
                <a:spLocks noChangeArrowheads="1"/>
              </p:cNvSpPr>
              <p:nvPr/>
            </p:nvSpPr>
            <p:spPr bwMode="auto">
              <a:xfrm>
                <a:off x="1819" y="1344"/>
                <a:ext cx="336" cy="336"/>
              </a:xfrm>
              <a:prstGeom prst="ellipse">
                <a:avLst/>
              </a:prstGeom>
              <a:noFill/>
              <a:ln w="9525">
                <a:solidFill>
                  <a:schemeClr val="tx1"/>
                </a:solidFill>
                <a:round/>
                <a:headEnd/>
                <a:tailEnd/>
              </a:ln>
            </p:spPr>
            <p:txBody>
              <a:bodyPr wrap="none" anchor="ctr"/>
              <a:lstStyle/>
              <a:p>
                <a:endParaRPr lang="zh-CN" altLang="en-US"/>
              </a:p>
            </p:txBody>
          </p:sp>
          <p:sp>
            <p:nvSpPr>
              <p:cNvPr id="249935" name="Text Box 23"/>
              <p:cNvSpPr txBox="1">
                <a:spLocks noChangeArrowheads="1"/>
              </p:cNvSpPr>
              <p:nvPr/>
            </p:nvSpPr>
            <p:spPr bwMode="auto">
              <a:xfrm>
                <a:off x="1867" y="1344"/>
                <a:ext cx="244"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B</a:t>
                </a:r>
              </a:p>
            </p:txBody>
          </p:sp>
        </p:grpSp>
        <p:cxnSp>
          <p:nvCxnSpPr>
            <p:cNvPr id="249924" name="AutoShape 24"/>
            <p:cNvCxnSpPr>
              <a:cxnSpLocks noChangeShapeType="1"/>
              <a:stCxn id="249936" idx="4"/>
              <a:endCxn id="249935" idx="0"/>
            </p:cNvCxnSpPr>
            <p:nvPr/>
          </p:nvCxnSpPr>
          <p:spPr bwMode="auto">
            <a:xfrm>
              <a:off x="2419" y="1920"/>
              <a:ext cx="7" cy="288"/>
            </a:xfrm>
            <a:prstGeom prst="straightConnector1">
              <a:avLst/>
            </a:prstGeom>
            <a:noFill/>
            <a:ln w="9525">
              <a:solidFill>
                <a:schemeClr val="tx1"/>
              </a:solidFill>
              <a:round/>
              <a:headEnd/>
              <a:tailEnd type="triangle" w="med" len="med"/>
            </a:ln>
          </p:spPr>
        </p:cxnSp>
        <p:sp>
          <p:nvSpPr>
            <p:cNvPr id="249925" name="Oval 25"/>
            <p:cNvSpPr>
              <a:spLocks noChangeArrowheads="1"/>
            </p:cNvSpPr>
            <p:nvPr/>
          </p:nvSpPr>
          <p:spPr bwMode="auto">
            <a:xfrm>
              <a:off x="3456" y="3361"/>
              <a:ext cx="336" cy="336"/>
            </a:xfrm>
            <a:prstGeom prst="ellipse">
              <a:avLst/>
            </a:prstGeom>
            <a:noFill/>
            <a:ln w="9525">
              <a:solidFill>
                <a:schemeClr val="tx1"/>
              </a:solidFill>
              <a:round/>
              <a:headEnd/>
              <a:tailEnd/>
            </a:ln>
          </p:spPr>
          <p:txBody>
            <a:bodyPr wrap="none" anchor="ctr"/>
            <a:lstStyle/>
            <a:p>
              <a:endParaRPr lang="zh-CN" altLang="en-US"/>
            </a:p>
          </p:txBody>
        </p:sp>
        <p:sp>
          <p:nvSpPr>
            <p:cNvPr id="249926" name="Oval 26"/>
            <p:cNvSpPr>
              <a:spLocks noChangeArrowheads="1"/>
            </p:cNvSpPr>
            <p:nvPr/>
          </p:nvSpPr>
          <p:spPr bwMode="auto">
            <a:xfrm>
              <a:off x="2496" y="3361"/>
              <a:ext cx="336" cy="336"/>
            </a:xfrm>
            <a:prstGeom prst="ellipse">
              <a:avLst/>
            </a:prstGeom>
            <a:noFill/>
            <a:ln w="9525">
              <a:solidFill>
                <a:schemeClr val="tx1"/>
              </a:solidFill>
              <a:round/>
              <a:headEnd/>
              <a:tailEnd/>
            </a:ln>
          </p:spPr>
          <p:txBody>
            <a:bodyPr wrap="none" anchor="ctr"/>
            <a:lstStyle/>
            <a:p>
              <a:endParaRPr lang="zh-CN" altLang="en-US"/>
            </a:p>
          </p:txBody>
        </p:sp>
        <p:sp>
          <p:nvSpPr>
            <p:cNvPr id="249927" name="Oval 27"/>
            <p:cNvSpPr>
              <a:spLocks noChangeArrowheads="1"/>
            </p:cNvSpPr>
            <p:nvPr/>
          </p:nvSpPr>
          <p:spPr bwMode="auto">
            <a:xfrm>
              <a:off x="2976" y="3360"/>
              <a:ext cx="336" cy="336"/>
            </a:xfrm>
            <a:prstGeom prst="ellipse">
              <a:avLst/>
            </a:prstGeom>
            <a:noFill/>
            <a:ln w="9525">
              <a:solidFill>
                <a:schemeClr val="tx1"/>
              </a:solidFill>
              <a:round/>
              <a:headEnd/>
              <a:tailEnd/>
            </a:ln>
          </p:spPr>
          <p:txBody>
            <a:bodyPr wrap="none" anchor="ctr"/>
            <a:lstStyle/>
            <a:p>
              <a:endParaRPr lang="zh-CN" altLang="en-US"/>
            </a:p>
          </p:txBody>
        </p:sp>
        <p:cxnSp>
          <p:nvCxnSpPr>
            <p:cNvPr id="249928" name="AutoShape 28"/>
            <p:cNvCxnSpPr>
              <a:cxnSpLocks noChangeShapeType="1"/>
              <a:stCxn id="249911" idx="3"/>
              <a:endCxn id="249926" idx="0"/>
            </p:cNvCxnSpPr>
            <p:nvPr/>
          </p:nvCxnSpPr>
          <p:spPr bwMode="auto">
            <a:xfrm flipH="1">
              <a:off x="2664" y="3023"/>
              <a:ext cx="361" cy="338"/>
            </a:xfrm>
            <a:prstGeom prst="straightConnector1">
              <a:avLst/>
            </a:prstGeom>
            <a:noFill/>
            <a:ln w="9525">
              <a:solidFill>
                <a:schemeClr val="tx1"/>
              </a:solidFill>
              <a:round/>
              <a:headEnd/>
              <a:tailEnd type="triangle" w="med" len="med"/>
            </a:ln>
          </p:spPr>
        </p:cxnSp>
        <p:cxnSp>
          <p:nvCxnSpPr>
            <p:cNvPr id="249929" name="AutoShape 29"/>
            <p:cNvCxnSpPr>
              <a:cxnSpLocks noChangeShapeType="1"/>
              <a:stCxn id="249911" idx="5"/>
              <a:endCxn id="249925" idx="0"/>
            </p:cNvCxnSpPr>
            <p:nvPr/>
          </p:nvCxnSpPr>
          <p:spPr bwMode="auto">
            <a:xfrm>
              <a:off x="3263" y="3023"/>
              <a:ext cx="361" cy="338"/>
            </a:xfrm>
            <a:prstGeom prst="straightConnector1">
              <a:avLst/>
            </a:prstGeom>
            <a:noFill/>
            <a:ln w="9525">
              <a:solidFill>
                <a:schemeClr val="tx1"/>
              </a:solidFill>
              <a:round/>
              <a:headEnd/>
              <a:tailEnd type="triangle" w="med" len="med"/>
            </a:ln>
          </p:spPr>
        </p:cxnSp>
        <p:cxnSp>
          <p:nvCxnSpPr>
            <p:cNvPr id="249930" name="AutoShape 30"/>
            <p:cNvCxnSpPr>
              <a:cxnSpLocks noChangeShapeType="1"/>
              <a:stCxn id="249911" idx="4"/>
              <a:endCxn id="249927" idx="0"/>
            </p:cNvCxnSpPr>
            <p:nvPr/>
          </p:nvCxnSpPr>
          <p:spPr bwMode="auto">
            <a:xfrm>
              <a:off x="3144" y="3072"/>
              <a:ext cx="0" cy="288"/>
            </a:xfrm>
            <a:prstGeom prst="straightConnector1">
              <a:avLst/>
            </a:prstGeom>
            <a:noFill/>
            <a:ln w="9525">
              <a:solidFill>
                <a:schemeClr val="tx1"/>
              </a:solidFill>
              <a:round/>
              <a:headEnd/>
              <a:tailEnd type="triangle" w="med" len="med"/>
            </a:ln>
          </p:spPr>
        </p:cxnSp>
        <p:sp>
          <p:nvSpPr>
            <p:cNvPr id="249931" name="Text Box 31"/>
            <p:cNvSpPr txBox="1">
              <a:spLocks noChangeArrowheads="1"/>
            </p:cNvSpPr>
            <p:nvPr/>
          </p:nvSpPr>
          <p:spPr bwMode="auto">
            <a:xfrm>
              <a:off x="2544" y="3361"/>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G</a:t>
              </a:r>
            </a:p>
          </p:txBody>
        </p:sp>
        <p:sp>
          <p:nvSpPr>
            <p:cNvPr id="249932" name="Text Box 32"/>
            <p:cNvSpPr txBox="1">
              <a:spLocks noChangeArrowheads="1"/>
            </p:cNvSpPr>
            <p:nvPr/>
          </p:nvSpPr>
          <p:spPr bwMode="auto">
            <a:xfrm>
              <a:off x="3504" y="3361"/>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K</a:t>
              </a:r>
            </a:p>
          </p:txBody>
        </p:sp>
        <p:sp>
          <p:nvSpPr>
            <p:cNvPr id="249933" name="Text Box 33"/>
            <p:cNvSpPr txBox="1">
              <a:spLocks noChangeArrowheads="1"/>
            </p:cNvSpPr>
            <p:nvPr/>
          </p:nvSpPr>
          <p:spPr bwMode="auto">
            <a:xfrm>
              <a:off x="3024" y="3360"/>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H</a:t>
              </a:r>
            </a:p>
          </p:txBody>
        </p:sp>
      </p:grpSp>
      <p:grpSp>
        <p:nvGrpSpPr>
          <p:cNvPr id="5" name="Group 34"/>
          <p:cNvGrpSpPr>
            <a:grpSpLocks/>
          </p:cNvGrpSpPr>
          <p:nvPr/>
        </p:nvGrpSpPr>
        <p:grpSpPr bwMode="auto">
          <a:xfrm>
            <a:off x="5116513" y="1557338"/>
            <a:ext cx="1868487" cy="4791075"/>
            <a:chOff x="3383" y="1200"/>
            <a:chExt cx="1177" cy="3018"/>
          </a:xfrm>
        </p:grpSpPr>
        <p:sp>
          <p:nvSpPr>
            <p:cNvPr id="249905" name="Text Box 35"/>
            <p:cNvSpPr txBox="1">
              <a:spLocks noChangeArrowheads="1"/>
            </p:cNvSpPr>
            <p:nvPr/>
          </p:nvSpPr>
          <p:spPr bwMode="auto">
            <a:xfrm>
              <a:off x="4332" y="1200"/>
              <a:ext cx="228" cy="3018"/>
            </a:xfrm>
            <a:prstGeom prst="rect">
              <a:avLst/>
            </a:prstGeom>
            <a:noFill/>
            <a:ln w="9525">
              <a:noFill/>
              <a:miter lim="800000"/>
              <a:headEnd/>
              <a:tailEnd/>
            </a:ln>
          </p:spPr>
          <p:txBody>
            <a:bodyPr wrap="none">
              <a:spAutoFit/>
            </a:bodyPr>
            <a:lstStyle/>
            <a:p>
              <a:pPr eaLnBrk="1" hangingPunct="1">
                <a:lnSpc>
                  <a:spcPct val="110000"/>
                </a:lnSpc>
              </a:pPr>
              <a:r>
                <a:rPr kumimoji="1" lang="en-US" altLang="zh-CN" sz="2800" b="1">
                  <a:latin typeface="Times New Roman" pitchFamily="18" charset="0"/>
                </a:rPr>
                <a:t>0</a:t>
              </a:r>
            </a:p>
            <a:p>
              <a:pPr eaLnBrk="1" hangingPunct="1">
                <a:lnSpc>
                  <a:spcPct val="110000"/>
                </a:lnSpc>
              </a:pPr>
              <a:r>
                <a:rPr kumimoji="1" lang="en-US" altLang="zh-CN" sz="2800" b="1">
                  <a:latin typeface="Times New Roman" pitchFamily="18" charset="0"/>
                </a:rPr>
                <a:t>1</a:t>
              </a:r>
            </a:p>
            <a:p>
              <a:pPr eaLnBrk="1" hangingPunct="1">
                <a:lnSpc>
                  <a:spcPct val="110000"/>
                </a:lnSpc>
              </a:pPr>
              <a:r>
                <a:rPr kumimoji="1" lang="en-US" altLang="zh-CN" sz="2800" b="1">
                  <a:latin typeface="Times New Roman" pitchFamily="18" charset="0"/>
                </a:rPr>
                <a:t>2</a:t>
              </a:r>
            </a:p>
            <a:p>
              <a:pPr eaLnBrk="1" hangingPunct="1">
                <a:lnSpc>
                  <a:spcPct val="110000"/>
                </a:lnSpc>
              </a:pPr>
              <a:r>
                <a:rPr kumimoji="1" lang="en-US" altLang="zh-CN" sz="2800" b="1">
                  <a:latin typeface="Times New Roman" pitchFamily="18" charset="0"/>
                </a:rPr>
                <a:t>3</a:t>
              </a:r>
            </a:p>
            <a:p>
              <a:pPr eaLnBrk="1" hangingPunct="1">
                <a:lnSpc>
                  <a:spcPct val="110000"/>
                </a:lnSpc>
              </a:pPr>
              <a:r>
                <a:rPr kumimoji="1" lang="en-US" altLang="zh-CN" sz="2800" b="1">
                  <a:latin typeface="Times New Roman" pitchFamily="18" charset="0"/>
                </a:rPr>
                <a:t>4</a:t>
              </a:r>
            </a:p>
            <a:p>
              <a:pPr eaLnBrk="1" hangingPunct="1">
                <a:lnSpc>
                  <a:spcPct val="110000"/>
                </a:lnSpc>
              </a:pPr>
              <a:r>
                <a:rPr kumimoji="1" lang="en-US" altLang="zh-CN" sz="2800" b="1">
                  <a:latin typeface="Times New Roman" pitchFamily="18" charset="0"/>
                </a:rPr>
                <a:t>5</a:t>
              </a:r>
            </a:p>
            <a:p>
              <a:pPr eaLnBrk="1" hangingPunct="1">
                <a:lnSpc>
                  <a:spcPct val="110000"/>
                </a:lnSpc>
              </a:pPr>
              <a:r>
                <a:rPr kumimoji="1" lang="en-US" altLang="zh-CN" sz="2800" b="1">
                  <a:latin typeface="Times New Roman" pitchFamily="18" charset="0"/>
                </a:rPr>
                <a:t>6</a:t>
              </a:r>
            </a:p>
            <a:p>
              <a:pPr eaLnBrk="1" hangingPunct="1">
                <a:lnSpc>
                  <a:spcPct val="110000"/>
                </a:lnSpc>
              </a:pPr>
              <a:r>
                <a:rPr kumimoji="1" lang="en-US" altLang="zh-CN" sz="2800" b="1">
                  <a:latin typeface="Times New Roman" pitchFamily="18" charset="0"/>
                </a:rPr>
                <a:t>7</a:t>
              </a:r>
            </a:p>
            <a:p>
              <a:pPr eaLnBrk="1" hangingPunct="1">
                <a:lnSpc>
                  <a:spcPct val="110000"/>
                </a:lnSpc>
              </a:pPr>
              <a:r>
                <a:rPr kumimoji="1" lang="en-US" altLang="zh-CN" sz="2800" b="1">
                  <a:latin typeface="Times New Roman" pitchFamily="18" charset="0"/>
                </a:rPr>
                <a:t>8</a:t>
              </a:r>
            </a:p>
            <a:p>
              <a:pPr eaLnBrk="1" hangingPunct="1">
                <a:lnSpc>
                  <a:spcPct val="110000"/>
                </a:lnSpc>
              </a:pPr>
              <a:r>
                <a:rPr kumimoji="1" lang="en-US" altLang="zh-CN" sz="2800" b="1">
                  <a:latin typeface="Times New Roman" pitchFamily="18" charset="0"/>
                </a:rPr>
                <a:t>9</a:t>
              </a:r>
            </a:p>
          </p:txBody>
        </p:sp>
        <p:sp>
          <p:nvSpPr>
            <p:cNvPr id="249906" name="Text Box 36"/>
            <p:cNvSpPr txBox="1">
              <a:spLocks noChangeArrowheads="1"/>
            </p:cNvSpPr>
            <p:nvPr/>
          </p:nvSpPr>
          <p:spPr bwMode="auto">
            <a:xfrm>
              <a:off x="3383" y="1248"/>
              <a:ext cx="952" cy="288"/>
            </a:xfrm>
            <a:prstGeom prst="rect">
              <a:avLst/>
            </a:prstGeom>
            <a:noFill/>
            <a:ln w="9525">
              <a:noFill/>
              <a:miter lim="800000"/>
              <a:headEnd/>
              <a:tailEnd/>
            </a:ln>
          </p:spPr>
          <p:txBody>
            <a:bodyPr wrap="none">
              <a:spAutoFit/>
            </a:bodyPr>
            <a:lstStyle/>
            <a:p>
              <a:pPr eaLnBrk="1" hangingPunct="1"/>
              <a:r>
                <a:rPr kumimoji="1" lang="zh-CN" altLang="en-US" sz="2400" b="1">
                  <a:latin typeface="Times New Roman" pitchFamily="18" charset="0"/>
                </a:rPr>
                <a:t>数组下标</a:t>
              </a:r>
              <a:r>
                <a:rPr kumimoji="1" lang="en-US" altLang="zh-CN" sz="2400" b="1">
                  <a:latin typeface="Times New Roman" pitchFamily="18" charset="0"/>
                </a:rPr>
                <a:t>:</a:t>
              </a:r>
            </a:p>
          </p:txBody>
        </p:sp>
      </p:grpSp>
      <p:sp>
        <p:nvSpPr>
          <p:cNvPr id="1797157" name="Text Box 37"/>
          <p:cNvSpPr txBox="1">
            <a:spLocks noChangeArrowheads="1"/>
          </p:cNvSpPr>
          <p:nvPr/>
        </p:nvSpPr>
        <p:spPr bwMode="auto">
          <a:xfrm>
            <a:off x="215900" y="5084763"/>
            <a:ext cx="6626225" cy="1117600"/>
          </a:xfrm>
          <a:prstGeom prst="rect">
            <a:avLst/>
          </a:prstGeom>
          <a:noFill/>
          <a:ln w="9525">
            <a:noFill/>
            <a:miter lim="800000"/>
            <a:headEnd/>
            <a:tailEnd/>
          </a:ln>
        </p:spPr>
        <p:txBody>
          <a:bodyPr>
            <a:spAutoFit/>
          </a:bodyPr>
          <a:lstStyle/>
          <a:p>
            <a:pPr eaLnBrk="1" hangingPunct="1">
              <a:lnSpc>
                <a:spcPct val="120000"/>
              </a:lnSpc>
            </a:pPr>
            <a:r>
              <a:rPr kumimoji="1" lang="en-US" altLang="zh-CN" sz="2800" b="1">
                <a:latin typeface="Times New Roman" pitchFamily="18" charset="0"/>
              </a:rPr>
              <a:t>* </a:t>
            </a:r>
            <a:r>
              <a:rPr kumimoji="1" lang="zh-CN" altLang="en-US" sz="2800" b="1">
                <a:latin typeface="Times New Roman" pitchFamily="18" charset="0"/>
              </a:rPr>
              <a:t>便于涉及孩子的操作；求双亲不方便；</a:t>
            </a:r>
          </a:p>
          <a:p>
            <a:pPr eaLnBrk="1" hangingPunct="1">
              <a:lnSpc>
                <a:spcPct val="120000"/>
              </a:lnSpc>
            </a:pPr>
            <a:r>
              <a:rPr kumimoji="1" lang="zh-CN" altLang="en-US" sz="2800" b="1">
                <a:latin typeface="Times New Roman" pitchFamily="18" charset="0"/>
              </a:rPr>
              <a:t>* 采用同构的结点，空间浪费。</a:t>
            </a:r>
          </a:p>
        </p:txBody>
      </p:sp>
      <p:grpSp>
        <p:nvGrpSpPr>
          <p:cNvPr id="6" name="Group 38"/>
          <p:cNvGrpSpPr>
            <a:grpSpLocks/>
          </p:cNvGrpSpPr>
          <p:nvPr/>
        </p:nvGrpSpPr>
        <p:grpSpPr bwMode="auto">
          <a:xfrm>
            <a:off x="7056438" y="1700213"/>
            <a:ext cx="1828800" cy="4572000"/>
            <a:chOff x="4320" y="1296"/>
            <a:chExt cx="1152" cy="2880"/>
          </a:xfrm>
        </p:grpSpPr>
        <p:sp>
          <p:nvSpPr>
            <p:cNvPr id="249863" name="Rectangle 39"/>
            <p:cNvSpPr>
              <a:spLocks noChangeArrowheads="1"/>
            </p:cNvSpPr>
            <p:nvPr/>
          </p:nvSpPr>
          <p:spPr bwMode="auto">
            <a:xfrm>
              <a:off x="4320" y="1296"/>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R    1    </a:t>
              </a:r>
            </a:p>
          </p:txBody>
        </p:sp>
        <p:sp>
          <p:nvSpPr>
            <p:cNvPr id="249864" name="Rectangle 40"/>
            <p:cNvSpPr>
              <a:spLocks noChangeArrowheads="1"/>
            </p:cNvSpPr>
            <p:nvPr/>
          </p:nvSpPr>
          <p:spPr bwMode="auto">
            <a:xfrm>
              <a:off x="4320" y="158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65" name="Rectangle 41"/>
            <p:cNvSpPr>
              <a:spLocks noChangeArrowheads="1"/>
            </p:cNvSpPr>
            <p:nvPr/>
          </p:nvSpPr>
          <p:spPr bwMode="auto">
            <a:xfrm>
              <a:off x="4320" y="1872"/>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66" name="Rectangle 42"/>
            <p:cNvSpPr>
              <a:spLocks noChangeArrowheads="1"/>
            </p:cNvSpPr>
            <p:nvPr/>
          </p:nvSpPr>
          <p:spPr bwMode="auto">
            <a:xfrm>
              <a:off x="4320" y="2160"/>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67" name="Rectangle 43"/>
            <p:cNvSpPr>
              <a:spLocks noChangeArrowheads="1"/>
            </p:cNvSpPr>
            <p:nvPr/>
          </p:nvSpPr>
          <p:spPr bwMode="auto">
            <a:xfrm>
              <a:off x="4320" y="2448"/>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68" name="Rectangle 44"/>
            <p:cNvSpPr>
              <a:spLocks noChangeArrowheads="1"/>
            </p:cNvSpPr>
            <p:nvPr/>
          </p:nvSpPr>
          <p:spPr bwMode="auto">
            <a:xfrm>
              <a:off x="4320" y="2736"/>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69" name="Rectangle 45"/>
            <p:cNvSpPr>
              <a:spLocks noChangeArrowheads="1"/>
            </p:cNvSpPr>
            <p:nvPr/>
          </p:nvSpPr>
          <p:spPr bwMode="auto">
            <a:xfrm>
              <a:off x="4320" y="302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70" name="Rectangle 46"/>
            <p:cNvSpPr>
              <a:spLocks noChangeArrowheads="1"/>
            </p:cNvSpPr>
            <p:nvPr/>
          </p:nvSpPr>
          <p:spPr bwMode="auto">
            <a:xfrm>
              <a:off x="4320" y="3312"/>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71" name="Line 47"/>
            <p:cNvSpPr>
              <a:spLocks noChangeShapeType="1"/>
            </p:cNvSpPr>
            <p:nvPr/>
          </p:nvSpPr>
          <p:spPr bwMode="auto">
            <a:xfrm>
              <a:off x="4608" y="1296"/>
              <a:ext cx="0" cy="2880"/>
            </a:xfrm>
            <a:prstGeom prst="line">
              <a:avLst/>
            </a:prstGeom>
            <a:noFill/>
            <a:ln w="9525">
              <a:solidFill>
                <a:schemeClr val="tx1"/>
              </a:solidFill>
              <a:round/>
              <a:headEnd/>
              <a:tailEnd/>
            </a:ln>
          </p:spPr>
          <p:txBody>
            <a:bodyPr wrap="none" anchor="ctr"/>
            <a:lstStyle/>
            <a:p>
              <a:endParaRPr lang="zh-CN" altLang="en-US"/>
            </a:p>
          </p:txBody>
        </p:sp>
        <p:sp>
          <p:nvSpPr>
            <p:cNvPr id="249872" name="Rectangle 48"/>
            <p:cNvSpPr>
              <a:spLocks noChangeArrowheads="1"/>
            </p:cNvSpPr>
            <p:nvPr/>
          </p:nvSpPr>
          <p:spPr bwMode="auto">
            <a:xfrm>
              <a:off x="4320" y="1584"/>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A    4    </a:t>
              </a:r>
            </a:p>
          </p:txBody>
        </p:sp>
        <p:sp>
          <p:nvSpPr>
            <p:cNvPr id="249873" name="Rectangle 49"/>
            <p:cNvSpPr>
              <a:spLocks noChangeArrowheads="1"/>
            </p:cNvSpPr>
            <p:nvPr/>
          </p:nvSpPr>
          <p:spPr bwMode="auto">
            <a:xfrm>
              <a:off x="4320" y="1872"/>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B    -1    </a:t>
              </a:r>
            </a:p>
          </p:txBody>
        </p:sp>
        <p:sp>
          <p:nvSpPr>
            <p:cNvPr id="249874" name="Rectangle 50"/>
            <p:cNvSpPr>
              <a:spLocks noChangeArrowheads="1"/>
            </p:cNvSpPr>
            <p:nvPr/>
          </p:nvSpPr>
          <p:spPr bwMode="auto">
            <a:xfrm>
              <a:off x="4320" y="2160"/>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C    6    </a:t>
              </a:r>
            </a:p>
          </p:txBody>
        </p:sp>
        <p:sp>
          <p:nvSpPr>
            <p:cNvPr id="249875" name="Rectangle 51"/>
            <p:cNvSpPr>
              <a:spLocks noChangeArrowheads="1"/>
            </p:cNvSpPr>
            <p:nvPr/>
          </p:nvSpPr>
          <p:spPr bwMode="auto">
            <a:xfrm>
              <a:off x="4320" y="2448"/>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D    -1    </a:t>
              </a:r>
            </a:p>
          </p:txBody>
        </p:sp>
        <p:sp>
          <p:nvSpPr>
            <p:cNvPr id="249876" name="Rectangle 52"/>
            <p:cNvSpPr>
              <a:spLocks noChangeArrowheads="1"/>
            </p:cNvSpPr>
            <p:nvPr/>
          </p:nvSpPr>
          <p:spPr bwMode="auto">
            <a:xfrm>
              <a:off x="4320" y="2736"/>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E    -1    </a:t>
              </a:r>
            </a:p>
          </p:txBody>
        </p:sp>
        <p:sp>
          <p:nvSpPr>
            <p:cNvPr id="249877" name="Rectangle 53"/>
            <p:cNvSpPr>
              <a:spLocks noChangeArrowheads="1"/>
            </p:cNvSpPr>
            <p:nvPr/>
          </p:nvSpPr>
          <p:spPr bwMode="auto">
            <a:xfrm>
              <a:off x="4320" y="302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78" name="Rectangle 54"/>
            <p:cNvSpPr>
              <a:spLocks noChangeArrowheads="1"/>
            </p:cNvSpPr>
            <p:nvPr/>
          </p:nvSpPr>
          <p:spPr bwMode="auto">
            <a:xfrm>
              <a:off x="4320" y="3024"/>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F    7    </a:t>
              </a:r>
            </a:p>
          </p:txBody>
        </p:sp>
        <p:sp>
          <p:nvSpPr>
            <p:cNvPr id="249879" name="Rectangle 55"/>
            <p:cNvSpPr>
              <a:spLocks noChangeArrowheads="1"/>
            </p:cNvSpPr>
            <p:nvPr/>
          </p:nvSpPr>
          <p:spPr bwMode="auto">
            <a:xfrm>
              <a:off x="4320" y="3600"/>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80" name="Rectangle 56"/>
            <p:cNvSpPr>
              <a:spLocks noChangeArrowheads="1"/>
            </p:cNvSpPr>
            <p:nvPr/>
          </p:nvSpPr>
          <p:spPr bwMode="auto">
            <a:xfrm>
              <a:off x="4320" y="3888"/>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81" name="Rectangle 57"/>
            <p:cNvSpPr>
              <a:spLocks noChangeArrowheads="1"/>
            </p:cNvSpPr>
            <p:nvPr/>
          </p:nvSpPr>
          <p:spPr bwMode="auto">
            <a:xfrm>
              <a:off x="4320" y="3312"/>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G    -1    </a:t>
              </a:r>
            </a:p>
          </p:txBody>
        </p:sp>
        <p:sp>
          <p:nvSpPr>
            <p:cNvPr id="249882" name="Rectangle 58"/>
            <p:cNvSpPr>
              <a:spLocks noChangeArrowheads="1"/>
            </p:cNvSpPr>
            <p:nvPr/>
          </p:nvSpPr>
          <p:spPr bwMode="auto">
            <a:xfrm>
              <a:off x="4320" y="3600"/>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H    -1    </a:t>
              </a:r>
            </a:p>
          </p:txBody>
        </p:sp>
        <p:sp>
          <p:nvSpPr>
            <p:cNvPr id="249883" name="Rectangle 59"/>
            <p:cNvSpPr>
              <a:spLocks noChangeArrowheads="1"/>
            </p:cNvSpPr>
            <p:nvPr/>
          </p:nvSpPr>
          <p:spPr bwMode="auto">
            <a:xfrm>
              <a:off x="4320" y="3888"/>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K    -1    </a:t>
              </a:r>
            </a:p>
          </p:txBody>
        </p:sp>
        <p:sp>
          <p:nvSpPr>
            <p:cNvPr id="249884" name="Rectangle 60"/>
            <p:cNvSpPr>
              <a:spLocks noChangeArrowheads="1"/>
            </p:cNvSpPr>
            <p:nvPr/>
          </p:nvSpPr>
          <p:spPr bwMode="auto">
            <a:xfrm>
              <a:off x="4896" y="1296"/>
              <a:ext cx="576" cy="288"/>
            </a:xfrm>
            <a:prstGeom prst="rect">
              <a:avLst/>
            </a:prstGeom>
            <a:noFill/>
            <a:ln w="9525">
              <a:solidFill>
                <a:schemeClr val="tx1"/>
              </a:solidFill>
              <a:miter lim="800000"/>
              <a:headEnd/>
              <a:tailEnd/>
            </a:ln>
          </p:spPr>
          <p:txBody>
            <a:bodyPr wrap="none" anchor="ctr"/>
            <a:lstStyle/>
            <a:p>
              <a:pPr eaLnBrk="1" hangingPunct="1"/>
              <a:r>
                <a:rPr kumimoji="1" lang="en-US" altLang="en-US" sz="2400" b="1">
                  <a:latin typeface="Times New Roman" pitchFamily="18" charset="0"/>
                </a:rPr>
                <a:t> 2    3    </a:t>
              </a:r>
              <a:endParaRPr kumimoji="1" lang="en-US" altLang="zh-CN" sz="2400" b="1">
                <a:latin typeface="Times New Roman" pitchFamily="18" charset="0"/>
              </a:endParaRPr>
            </a:p>
          </p:txBody>
        </p:sp>
        <p:sp>
          <p:nvSpPr>
            <p:cNvPr id="249885" name="Rectangle 61"/>
            <p:cNvSpPr>
              <a:spLocks noChangeArrowheads="1"/>
            </p:cNvSpPr>
            <p:nvPr/>
          </p:nvSpPr>
          <p:spPr bwMode="auto">
            <a:xfrm>
              <a:off x="4896" y="158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86" name="Rectangle 62"/>
            <p:cNvSpPr>
              <a:spLocks noChangeArrowheads="1"/>
            </p:cNvSpPr>
            <p:nvPr/>
          </p:nvSpPr>
          <p:spPr bwMode="auto">
            <a:xfrm>
              <a:off x="4896" y="1872"/>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87" name="Rectangle 63"/>
            <p:cNvSpPr>
              <a:spLocks noChangeArrowheads="1"/>
            </p:cNvSpPr>
            <p:nvPr/>
          </p:nvSpPr>
          <p:spPr bwMode="auto">
            <a:xfrm>
              <a:off x="4896" y="2160"/>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88" name="Rectangle 64"/>
            <p:cNvSpPr>
              <a:spLocks noChangeArrowheads="1"/>
            </p:cNvSpPr>
            <p:nvPr/>
          </p:nvSpPr>
          <p:spPr bwMode="auto">
            <a:xfrm>
              <a:off x="4896" y="2448"/>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89" name="Rectangle 65"/>
            <p:cNvSpPr>
              <a:spLocks noChangeArrowheads="1"/>
            </p:cNvSpPr>
            <p:nvPr/>
          </p:nvSpPr>
          <p:spPr bwMode="auto">
            <a:xfrm>
              <a:off x="4896" y="2736"/>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90" name="Rectangle 66"/>
            <p:cNvSpPr>
              <a:spLocks noChangeArrowheads="1"/>
            </p:cNvSpPr>
            <p:nvPr/>
          </p:nvSpPr>
          <p:spPr bwMode="auto">
            <a:xfrm>
              <a:off x="4896" y="302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91" name="Rectangle 67"/>
            <p:cNvSpPr>
              <a:spLocks noChangeArrowheads="1"/>
            </p:cNvSpPr>
            <p:nvPr/>
          </p:nvSpPr>
          <p:spPr bwMode="auto">
            <a:xfrm>
              <a:off x="4896" y="3312"/>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92" name="Line 68"/>
            <p:cNvSpPr>
              <a:spLocks noChangeShapeType="1"/>
            </p:cNvSpPr>
            <p:nvPr/>
          </p:nvSpPr>
          <p:spPr bwMode="auto">
            <a:xfrm>
              <a:off x="5184" y="1296"/>
              <a:ext cx="0" cy="2880"/>
            </a:xfrm>
            <a:prstGeom prst="line">
              <a:avLst/>
            </a:prstGeom>
            <a:noFill/>
            <a:ln w="9525">
              <a:solidFill>
                <a:schemeClr val="tx1"/>
              </a:solidFill>
              <a:round/>
              <a:headEnd/>
              <a:tailEnd/>
            </a:ln>
          </p:spPr>
          <p:txBody>
            <a:bodyPr wrap="none" anchor="ctr"/>
            <a:lstStyle/>
            <a:p>
              <a:endParaRPr lang="zh-CN" altLang="en-US"/>
            </a:p>
          </p:txBody>
        </p:sp>
        <p:sp>
          <p:nvSpPr>
            <p:cNvPr id="249893" name="Rectangle 69"/>
            <p:cNvSpPr>
              <a:spLocks noChangeArrowheads="1"/>
            </p:cNvSpPr>
            <p:nvPr/>
          </p:nvSpPr>
          <p:spPr bwMode="auto">
            <a:xfrm>
              <a:off x="4896" y="1584"/>
              <a:ext cx="576" cy="288"/>
            </a:xfrm>
            <a:prstGeom prst="rect">
              <a:avLst/>
            </a:prstGeom>
            <a:noFill/>
            <a:ln w="9525">
              <a:solidFill>
                <a:schemeClr val="tx1"/>
              </a:solidFill>
              <a:miter lim="800000"/>
              <a:headEnd/>
              <a:tailEnd/>
            </a:ln>
          </p:spPr>
          <p:txBody>
            <a:bodyPr wrap="none" anchor="ctr"/>
            <a:lstStyle/>
            <a:p>
              <a:pPr eaLnBrk="1" hangingPunct="1"/>
              <a:r>
                <a:rPr kumimoji="1" lang="en-US" altLang="en-US" sz="2400" b="1">
                  <a:latin typeface="Times New Roman" pitchFamily="18" charset="0"/>
                </a:rPr>
                <a:t> 5   </a:t>
              </a:r>
              <a:r>
                <a:rPr kumimoji="1" lang="en-US" altLang="zh-CN" sz="2400" b="1">
                  <a:latin typeface="Times New Roman" pitchFamily="18" charset="0"/>
                </a:rPr>
                <a:t>-1</a:t>
              </a:r>
              <a:r>
                <a:rPr kumimoji="1" lang="en-US" altLang="en-US" sz="2400" b="1">
                  <a:latin typeface="Times New Roman" pitchFamily="18" charset="0"/>
                </a:rPr>
                <a:t>    </a:t>
              </a:r>
              <a:endParaRPr kumimoji="1" lang="en-US" altLang="zh-CN" sz="2400" b="1">
                <a:latin typeface="Times New Roman" pitchFamily="18" charset="0"/>
              </a:endParaRPr>
            </a:p>
          </p:txBody>
        </p:sp>
        <p:sp>
          <p:nvSpPr>
            <p:cNvPr id="249894" name="Rectangle 70"/>
            <p:cNvSpPr>
              <a:spLocks noChangeArrowheads="1"/>
            </p:cNvSpPr>
            <p:nvPr/>
          </p:nvSpPr>
          <p:spPr bwMode="auto">
            <a:xfrm>
              <a:off x="4896" y="1872"/>
              <a:ext cx="576" cy="288"/>
            </a:xfrm>
            <a:prstGeom prst="rect">
              <a:avLst/>
            </a:prstGeom>
            <a:noFill/>
            <a:ln w="9525">
              <a:solidFill>
                <a:schemeClr val="tx1"/>
              </a:solidFill>
              <a:miter lim="800000"/>
              <a:headEnd/>
              <a:tailEnd/>
            </a:ln>
          </p:spPr>
          <p:txBody>
            <a:bodyPr wrap="none" anchor="ctr"/>
            <a:lstStyle/>
            <a:p>
              <a:pPr eaLnBrk="1" hangingPunct="1"/>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r>
                <a:rPr kumimoji="1" lang="en-US" altLang="zh-CN" sz="2400" b="1">
                  <a:latin typeface="Times New Roman" pitchFamily="18" charset="0"/>
                </a:rPr>
                <a:t> -1</a:t>
              </a:r>
              <a:r>
                <a:rPr kumimoji="1" lang="en-US" altLang="en-US" sz="2400" b="1">
                  <a:latin typeface="Times New Roman" pitchFamily="18" charset="0"/>
                </a:rPr>
                <a:t> </a:t>
              </a:r>
              <a:endParaRPr kumimoji="1" lang="en-US" altLang="zh-CN" sz="2400" b="1">
                <a:latin typeface="Times New Roman" pitchFamily="18" charset="0"/>
              </a:endParaRPr>
            </a:p>
          </p:txBody>
        </p:sp>
        <p:sp>
          <p:nvSpPr>
            <p:cNvPr id="249895" name="Rectangle 71"/>
            <p:cNvSpPr>
              <a:spLocks noChangeArrowheads="1"/>
            </p:cNvSpPr>
            <p:nvPr/>
          </p:nvSpPr>
          <p:spPr bwMode="auto">
            <a:xfrm>
              <a:off x="4896" y="2160"/>
              <a:ext cx="576" cy="288"/>
            </a:xfrm>
            <a:prstGeom prst="rect">
              <a:avLst/>
            </a:prstGeom>
            <a:noFill/>
            <a:ln w="9525">
              <a:solidFill>
                <a:schemeClr val="tx1"/>
              </a:solidFill>
              <a:miter lim="800000"/>
              <a:headEnd/>
              <a:tailEnd/>
            </a:ln>
          </p:spPr>
          <p:txBody>
            <a:bodyPr wrap="none" anchor="ctr"/>
            <a:lstStyle/>
            <a:p>
              <a:pPr eaLnBrk="1" hangingPunct="1"/>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r>
                <a:rPr kumimoji="1" lang="en-US" altLang="zh-CN" sz="2400" b="1">
                  <a:latin typeface="Times New Roman" pitchFamily="18" charset="0"/>
                </a:rPr>
                <a:t> -1</a:t>
              </a:r>
              <a:r>
                <a:rPr kumimoji="1" lang="en-US" altLang="en-US" sz="2400" b="1">
                  <a:latin typeface="Times New Roman" pitchFamily="18" charset="0"/>
                </a:rPr>
                <a:t>    </a:t>
              </a:r>
              <a:endParaRPr kumimoji="1" lang="en-US" altLang="zh-CN" sz="2400" b="1">
                <a:latin typeface="Times New Roman" pitchFamily="18" charset="0"/>
              </a:endParaRPr>
            </a:p>
          </p:txBody>
        </p:sp>
        <p:sp>
          <p:nvSpPr>
            <p:cNvPr id="249896" name="Rectangle 72"/>
            <p:cNvSpPr>
              <a:spLocks noChangeArrowheads="1"/>
            </p:cNvSpPr>
            <p:nvPr/>
          </p:nvSpPr>
          <p:spPr bwMode="auto">
            <a:xfrm>
              <a:off x="4896" y="2448"/>
              <a:ext cx="576" cy="288"/>
            </a:xfrm>
            <a:prstGeom prst="rect">
              <a:avLst/>
            </a:prstGeom>
            <a:noFill/>
            <a:ln w="9525">
              <a:solidFill>
                <a:schemeClr val="tx1"/>
              </a:solidFill>
              <a:miter lim="800000"/>
              <a:headEnd/>
              <a:tailEnd/>
            </a:ln>
          </p:spPr>
          <p:txBody>
            <a:bodyPr wrap="none" anchor="ctr"/>
            <a:lstStyle/>
            <a:p>
              <a:pPr eaLnBrk="1" hangingPunct="1"/>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endParaRPr kumimoji="1" lang="en-US" altLang="zh-CN" sz="2400" b="1">
                <a:latin typeface="Times New Roman" pitchFamily="18" charset="0"/>
              </a:endParaRPr>
            </a:p>
          </p:txBody>
        </p:sp>
        <p:sp>
          <p:nvSpPr>
            <p:cNvPr id="249897" name="Rectangle 73"/>
            <p:cNvSpPr>
              <a:spLocks noChangeArrowheads="1"/>
            </p:cNvSpPr>
            <p:nvPr/>
          </p:nvSpPr>
          <p:spPr bwMode="auto">
            <a:xfrm>
              <a:off x="4896" y="2736"/>
              <a:ext cx="576" cy="288"/>
            </a:xfrm>
            <a:prstGeom prst="rect">
              <a:avLst/>
            </a:prstGeom>
            <a:noFill/>
            <a:ln w="9525">
              <a:solidFill>
                <a:schemeClr val="tx1"/>
              </a:solidFill>
              <a:miter lim="800000"/>
              <a:headEnd/>
              <a:tailEnd/>
            </a:ln>
          </p:spPr>
          <p:txBody>
            <a:bodyPr wrap="none" anchor="ctr"/>
            <a:lstStyle/>
            <a:p>
              <a:pPr eaLnBrk="1" hangingPunct="1"/>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endParaRPr kumimoji="1" lang="en-US" altLang="zh-CN" sz="2400" b="1">
                <a:latin typeface="Times New Roman" pitchFamily="18" charset="0"/>
              </a:endParaRPr>
            </a:p>
          </p:txBody>
        </p:sp>
        <p:sp>
          <p:nvSpPr>
            <p:cNvPr id="249898" name="Rectangle 74"/>
            <p:cNvSpPr>
              <a:spLocks noChangeArrowheads="1"/>
            </p:cNvSpPr>
            <p:nvPr/>
          </p:nvSpPr>
          <p:spPr bwMode="auto">
            <a:xfrm>
              <a:off x="4896" y="3024"/>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899" name="Rectangle 75"/>
            <p:cNvSpPr>
              <a:spLocks noChangeArrowheads="1"/>
            </p:cNvSpPr>
            <p:nvPr/>
          </p:nvSpPr>
          <p:spPr bwMode="auto">
            <a:xfrm>
              <a:off x="4896" y="3024"/>
              <a:ext cx="576" cy="288"/>
            </a:xfrm>
            <a:prstGeom prst="rect">
              <a:avLst/>
            </a:prstGeom>
            <a:noFill/>
            <a:ln w="9525">
              <a:solidFill>
                <a:schemeClr val="tx1"/>
              </a:solidFill>
              <a:miter lim="800000"/>
              <a:headEnd/>
              <a:tailEnd/>
            </a:ln>
          </p:spPr>
          <p:txBody>
            <a:bodyPr wrap="none" anchor="ctr"/>
            <a:lstStyle/>
            <a:p>
              <a:pPr eaLnBrk="1" hangingPunct="1"/>
              <a:r>
                <a:rPr kumimoji="1" lang="en-US" altLang="en-US" sz="2400" b="1">
                  <a:latin typeface="Times New Roman" pitchFamily="18" charset="0"/>
                </a:rPr>
                <a:t> 8    9    </a:t>
              </a:r>
              <a:endParaRPr kumimoji="1" lang="en-US" altLang="zh-CN" sz="2400" b="1">
                <a:latin typeface="Times New Roman" pitchFamily="18" charset="0"/>
              </a:endParaRPr>
            </a:p>
          </p:txBody>
        </p:sp>
        <p:sp>
          <p:nvSpPr>
            <p:cNvPr id="249900" name="Rectangle 76"/>
            <p:cNvSpPr>
              <a:spLocks noChangeArrowheads="1"/>
            </p:cNvSpPr>
            <p:nvPr/>
          </p:nvSpPr>
          <p:spPr bwMode="auto">
            <a:xfrm>
              <a:off x="4896" y="3600"/>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901" name="Rectangle 77"/>
            <p:cNvSpPr>
              <a:spLocks noChangeArrowheads="1"/>
            </p:cNvSpPr>
            <p:nvPr/>
          </p:nvSpPr>
          <p:spPr bwMode="auto">
            <a:xfrm>
              <a:off x="4896" y="3888"/>
              <a:ext cx="576" cy="288"/>
            </a:xfrm>
            <a:prstGeom prst="rect">
              <a:avLst/>
            </a:prstGeom>
            <a:noFill/>
            <a:ln w="9525">
              <a:solidFill>
                <a:schemeClr val="tx1"/>
              </a:solidFill>
              <a:miter lim="800000"/>
              <a:headEnd/>
              <a:tailEnd/>
            </a:ln>
          </p:spPr>
          <p:txBody>
            <a:bodyPr wrap="none" anchor="ctr"/>
            <a:lstStyle/>
            <a:p>
              <a:endParaRPr lang="zh-CN" altLang="en-US"/>
            </a:p>
          </p:txBody>
        </p:sp>
        <p:sp>
          <p:nvSpPr>
            <p:cNvPr id="249902" name="Rectangle 78"/>
            <p:cNvSpPr>
              <a:spLocks noChangeArrowheads="1"/>
            </p:cNvSpPr>
            <p:nvPr/>
          </p:nvSpPr>
          <p:spPr bwMode="auto">
            <a:xfrm>
              <a:off x="4896" y="3312"/>
              <a:ext cx="576" cy="288"/>
            </a:xfrm>
            <a:prstGeom prst="rect">
              <a:avLst/>
            </a:prstGeom>
            <a:noFill/>
            <a:ln w="9525">
              <a:solidFill>
                <a:schemeClr val="tx1"/>
              </a:solidFill>
              <a:miter lim="800000"/>
              <a:headEnd/>
              <a:tailEnd/>
            </a:ln>
          </p:spPr>
          <p:txBody>
            <a:bodyPr wrap="none" anchor="ctr"/>
            <a:lstStyle/>
            <a:p>
              <a:pPr eaLnBrk="1" hangingPunct="1"/>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endParaRPr kumimoji="1" lang="en-US" altLang="zh-CN" sz="2400" b="1">
                <a:latin typeface="Times New Roman" pitchFamily="18" charset="0"/>
              </a:endParaRPr>
            </a:p>
          </p:txBody>
        </p:sp>
        <p:sp>
          <p:nvSpPr>
            <p:cNvPr id="249903" name="Rectangle 79"/>
            <p:cNvSpPr>
              <a:spLocks noChangeArrowheads="1"/>
            </p:cNvSpPr>
            <p:nvPr/>
          </p:nvSpPr>
          <p:spPr bwMode="auto">
            <a:xfrm>
              <a:off x="4896" y="3600"/>
              <a:ext cx="576" cy="288"/>
            </a:xfrm>
            <a:prstGeom prst="rect">
              <a:avLst/>
            </a:prstGeom>
            <a:noFill/>
            <a:ln w="9525">
              <a:solidFill>
                <a:schemeClr val="tx1"/>
              </a:solidFill>
              <a:miter lim="800000"/>
              <a:headEnd/>
              <a:tailEnd/>
            </a:ln>
          </p:spPr>
          <p:txBody>
            <a:bodyPr wrap="none" anchor="ctr"/>
            <a:lstStyle/>
            <a:p>
              <a:pPr eaLnBrk="1" hangingPunct="1"/>
              <a:r>
                <a:rPr kumimoji="1" lang="en-US" altLang="zh-CN" sz="2400" b="1">
                  <a:latin typeface="Times New Roman" pitchFamily="18" charset="0"/>
                </a:rPr>
                <a:t> -1</a:t>
              </a:r>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endParaRPr kumimoji="1" lang="en-US" altLang="zh-CN" sz="2400" b="1">
                <a:latin typeface="Times New Roman" pitchFamily="18" charset="0"/>
              </a:endParaRPr>
            </a:p>
          </p:txBody>
        </p:sp>
        <p:sp>
          <p:nvSpPr>
            <p:cNvPr id="249904" name="Rectangle 80"/>
            <p:cNvSpPr>
              <a:spLocks noChangeArrowheads="1"/>
            </p:cNvSpPr>
            <p:nvPr/>
          </p:nvSpPr>
          <p:spPr bwMode="auto">
            <a:xfrm>
              <a:off x="4896" y="3888"/>
              <a:ext cx="576" cy="288"/>
            </a:xfrm>
            <a:prstGeom prst="rect">
              <a:avLst/>
            </a:prstGeom>
            <a:noFill/>
            <a:ln w="9525">
              <a:solidFill>
                <a:schemeClr val="tx1"/>
              </a:solidFill>
              <a:miter lim="800000"/>
              <a:headEnd/>
              <a:tailEnd/>
            </a:ln>
          </p:spPr>
          <p:txBody>
            <a:bodyPr wrap="none" anchor="ctr"/>
            <a:lstStyle/>
            <a:p>
              <a:pPr eaLnBrk="1" hangingPunct="1"/>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r>
                <a:rPr kumimoji="1" lang="en-US" altLang="zh-CN" sz="2400" b="1">
                  <a:latin typeface="Times New Roman" pitchFamily="18" charset="0"/>
                </a:rPr>
                <a:t>-1</a:t>
              </a:r>
              <a:r>
                <a:rPr kumimoji="1" lang="en-US" altLang="en-US" sz="2400" b="1">
                  <a:latin typeface="Times New Roman" pitchFamily="18" charset="0"/>
                </a:rPr>
                <a:t>    </a:t>
              </a:r>
              <a:endParaRPr kumimoji="1" lang="en-US" altLang="zh-CN" sz="2400" b="1">
                <a:latin typeface="Times New Roman" pitchFamily="18" charset="0"/>
              </a:endParaRPr>
            </a:p>
          </p:txBody>
        </p:sp>
      </p:grpSp>
      <p:sp>
        <p:nvSpPr>
          <p:cNvPr id="249862" name="Text Box 274"/>
          <p:cNvSpPr txBox="1">
            <a:spLocks noChangeArrowheads="1"/>
          </p:cNvSpPr>
          <p:nvPr/>
        </p:nvSpPr>
        <p:spPr bwMode="auto">
          <a:xfrm>
            <a:off x="287338" y="441325"/>
            <a:ext cx="6805612" cy="419100"/>
          </a:xfrm>
          <a:prstGeom prst="rect">
            <a:avLst/>
          </a:prstGeom>
          <a:noFill/>
          <a:ln w="9525">
            <a:noFill/>
            <a:miter lim="800000"/>
            <a:headEnd/>
            <a:tailEnd/>
          </a:ln>
        </p:spPr>
        <p:txBody>
          <a:bodyPr lIns="0" tIns="0" rIns="0" bIns="0">
            <a:spAutoFit/>
          </a:bodyPr>
          <a:lstStyle/>
          <a:p>
            <a:pPr eaLnBrk="1" hangingPunct="1">
              <a:lnSpc>
                <a:spcPts val="3300"/>
              </a:lnSpc>
              <a:buClr>
                <a:schemeClr val="bg2"/>
              </a:buClr>
              <a:buSzPct val="75000"/>
              <a:buFont typeface="Wingdings" pitchFamily="2" charset="2"/>
              <a:buNone/>
            </a:pPr>
            <a:r>
              <a:rPr lang="en-US" altLang="zh-CN" sz="2900" b="1">
                <a:solidFill>
                  <a:srgbClr val="04440F"/>
                </a:solidFill>
                <a:latin typeface="Times New Roman" pitchFamily="18" charset="0"/>
              </a:rPr>
              <a:t>2. </a:t>
            </a:r>
            <a:r>
              <a:rPr lang="zh-CN" altLang="en-US" sz="2900" b="1">
                <a:solidFill>
                  <a:srgbClr val="04440F"/>
                </a:solidFill>
                <a:latin typeface="Times New Roman" pitchFamily="18" charset="0"/>
              </a:rPr>
              <a:t>孩子表示法：</a:t>
            </a:r>
            <a:r>
              <a:rPr lang="zh-CN" altLang="en-US" sz="2900" b="1">
                <a:solidFill>
                  <a:srgbClr val="FF0000"/>
                </a:solidFill>
                <a:latin typeface="Times New Roman" pitchFamily="18" charset="0"/>
              </a:rPr>
              <a:t>层次顺序</a:t>
            </a:r>
            <a:r>
              <a:rPr lang="en-US" altLang="zh-CN" sz="2900" b="1">
                <a:solidFill>
                  <a:srgbClr val="FF0000"/>
                </a:solidFill>
                <a:latin typeface="Times New Roman" pitchFamily="18" charset="0"/>
              </a:rPr>
              <a:t>+</a:t>
            </a:r>
            <a:r>
              <a:rPr lang="zh-CN" altLang="en-US" sz="2900" b="1">
                <a:solidFill>
                  <a:srgbClr val="FF0000"/>
                </a:solidFill>
                <a:latin typeface="Times New Roman" pitchFamily="18" charset="0"/>
              </a:rPr>
              <a:t>子结点下标</a:t>
            </a:r>
            <a:endParaRPr lang="zh-CN" altLang="en-US" sz="2900" b="1">
              <a:solidFill>
                <a:srgbClr val="04440F"/>
              </a:solidFill>
              <a:latin typeface="Times New Roman"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97157"/>
                                        </p:tgtEl>
                                        <p:attrNameLst>
                                          <p:attrName>style.visibility</p:attrName>
                                        </p:attrNameLst>
                                      </p:cBhvr>
                                      <p:to>
                                        <p:strVal val="visible"/>
                                      </p:to>
                                    </p:set>
                                    <p:animEffect transition="in" filter="wipe(up)">
                                      <p:cBhvr>
                                        <p:cTn id="22" dur="500"/>
                                        <p:tgtEl>
                                          <p:spTgt spid="17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7157" grpId="0"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body" idx="1"/>
          </p:nvPr>
        </p:nvSpPr>
        <p:spPr>
          <a:xfrm>
            <a:off x="431800" y="333375"/>
            <a:ext cx="7596188" cy="2195513"/>
          </a:xfrm>
        </p:spPr>
        <p:txBody>
          <a:bodyPr/>
          <a:lstStyle/>
          <a:p>
            <a:pPr>
              <a:buFont typeface="Monotype Sorts" pitchFamily="2" charset="2"/>
              <a:buNone/>
            </a:pPr>
            <a:r>
              <a:rPr lang="en-US" altLang="zh-CN" sz="3200" smtClean="0">
                <a:solidFill>
                  <a:schemeClr val="tx2"/>
                </a:solidFill>
                <a:ea typeface="宋体" pitchFamily="2" charset="-122"/>
              </a:rPr>
              <a:t>3. </a:t>
            </a:r>
            <a:r>
              <a:rPr lang="zh-CN" altLang="en-US" sz="3200" smtClean="0">
                <a:solidFill>
                  <a:schemeClr val="tx2"/>
                </a:solidFill>
                <a:ea typeface="宋体" pitchFamily="2" charset="-122"/>
              </a:rPr>
              <a:t>树的先根序列及结点次数表示法</a:t>
            </a:r>
          </a:p>
          <a:p>
            <a:pPr>
              <a:buFont typeface="Monotype Sorts" pitchFamily="2" charset="2"/>
              <a:buNone/>
            </a:pPr>
            <a:r>
              <a:rPr lang="zh-CN" altLang="en-US" smtClean="0"/>
              <a:t>树的先根遍历的定义</a:t>
            </a:r>
          </a:p>
          <a:p>
            <a:pPr>
              <a:buFont typeface="Monotype Sorts" pitchFamily="2" charset="2"/>
              <a:buNone/>
            </a:pPr>
            <a:r>
              <a:rPr lang="zh-CN" altLang="en-US" smtClean="0"/>
              <a:t>（</a:t>
            </a:r>
            <a:r>
              <a:rPr lang="en-US" altLang="zh-CN" smtClean="0"/>
              <a:t>1</a:t>
            </a:r>
            <a:r>
              <a:rPr lang="zh-CN" altLang="en-US" smtClean="0"/>
              <a:t>）访问根结点</a:t>
            </a:r>
          </a:p>
          <a:p>
            <a:pPr>
              <a:buFont typeface="Monotype Sorts" pitchFamily="2" charset="2"/>
              <a:buNone/>
            </a:pPr>
            <a:r>
              <a:rPr lang="zh-CN" altLang="en-US" smtClean="0"/>
              <a:t>（</a:t>
            </a:r>
            <a:r>
              <a:rPr lang="en-US" altLang="zh-CN" smtClean="0"/>
              <a:t>2</a:t>
            </a:r>
            <a:r>
              <a:rPr lang="zh-CN" altLang="en-US" smtClean="0"/>
              <a:t>）从左到右依次先根遍历树的诸子树</a:t>
            </a:r>
          </a:p>
        </p:txBody>
      </p:sp>
      <p:grpSp>
        <p:nvGrpSpPr>
          <p:cNvPr id="2" name="Group 3"/>
          <p:cNvGrpSpPr>
            <a:grpSpLocks/>
          </p:cNvGrpSpPr>
          <p:nvPr/>
        </p:nvGrpSpPr>
        <p:grpSpPr bwMode="auto">
          <a:xfrm>
            <a:off x="1908175" y="2492375"/>
            <a:ext cx="4362450" cy="3354388"/>
            <a:chOff x="1044" y="1584"/>
            <a:chExt cx="2748" cy="2113"/>
          </a:xfrm>
        </p:grpSpPr>
        <p:sp>
          <p:nvSpPr>
            <p:cNvPr id="250885" name="Oval 4"/>
            <p:cNvSpPr>
              <a:spLocks noChangeArrowheads="1"/>
            </p:cNvSpPr>
            <p:nvPr/>
          </p:nvSpPr>
          <p:spPr bwMode="auto">
            <a:xfrm>
              <a:off x="1380" y="2114"/>
              <a:ext cx="336" cy="336"/>
            </a:xfrm>
            <a:prstGeom prst="ellipse">
              <a:avLst/>
            </a:prstGeom>
            <a:noFill/>
            <a:ln w="9525">
              <a:solidFill>
                <a:schemeClr val="tx1"/>
              </a:solidFill>
              <a:round/>
              <a:headEnd/>
              <a:tailEnd/>
            </a:ln>
          </p:spPr>
          <p:txBody>
            <a:bodyPr wrap="none" anchor="ctr"/>
            <a:lstStyle/>
            <a:p>
              <a:endParaRPr lang="zh-CN" altLang="en-US"/>
            </a:p>
          </p:txBody>
        </p:sp>
        <p:sp>
          <p:nvSpPr>
            <p:cNvPr id="250886" name="Oval 5"/>
            <p:cNvSpPr>
              <a:spLocks noChangeArrowheads="1"/>
            </p:cNvSpPr>
            <p:nvPr/>
          </p:nvSpPr>
          <p:spPr bwMode="auto">
            <a:xfrm>
              <a:off x="2967" y="2113"/>
              <a:ext cx="336" cy="336"/>
            </a:xfrm>
            <a:prstGeom prst="ellipse">
              <a:avLst/>
            </a:prstGeom>
            <a:noFill/>
            <a:ln w="9525">
              <a:solidFill>
                <a:schemeClr val="tx1"/>
              </a:solidFill>
              <a:round/>
              <a:headEnd/>
              <a:tailEnd/>
            </a:ln>
          </p:spPr>
          <p:txBody>
            <a:bodyPr wrap="none" anchor="ctr"/>
            <a:lstStyle/>
            <a:p>
              <a:endParaRPr lang="zh-CN" altLang="en-US"/>
            </a:p>
          </p:txBody>
        </p:sp>
        <p:sp>
          <p:nvSpPr>
            <p:cNvPr id="250887" name="Oval 6"/>
            <p:cNvSpPr>
              <a:spLocks noChangeArrowheads="1"/>
            </p:cNvSpPr>
            <p:nvPr/>
          </p:nvSpPr>
          <p:spPr bwMode="auto">
            <a:xfrm>
              <a:off x="1668" y="2738"/>
              <a:ext cx="336" cy="336"/>
            </a:xfrm>
            <a:prstGeom prst="ellipse">
              <a:avLst/>
            </a:prstGeom>
            <a:noFill/>
            <a:ln w="9525">
              <a:solidFill>
                <a:schemeClr val="tx1"/>
              </a:solidFill>
              <a:round/>
              <a:headEnd/>
              <a:tailEnd/>
            </a:ln>
          </p:spPr>
          <p:txBody>
            <a:bodyPr wrap="none" anchor="ctr"/>
            <a:lstStyle/>
            <a:p>
              <a:endParaRPr lang="zh-CN" altLang="en-US"/>
            </a:p>
          </p:txBody>
        </p:sp>
        <p:sp>
          <p:nvSpPr>
            <p:cNvPr id="250888" name="Oval 7"/>
            <p:cNvSpPr>
              <a:spLocks noChangeArrowheads="1"/>
            </p:cNvSpPr>
            <p:nvPr/>
          </p:nvSpPr>
          <p:spPr bwMode="auto">
            <a:xfrm>
              <a:off x="1044" y="2738"/>
              <a:ext cx="336" cy="336"/>
            </a:xfrm>
            <a:prstGeom prst="ellipse">
              <a:avLst/>
            </a:prstGeom>
            <a:noFill/>
            <a:ln w="9525">
              <a:solidFill>
                <a:schemeClr val="tx1"/>
              </a:solidFill>
              <a:round/>
              <a:headEnd/>
              <a:tailEnd/>
            </a:ln>
          </p:spPr>
          <p:txBody>
            <a:bodyPr wrap="none" anchor="ctr"/>
            <a:lstStyle/>
            <a:p>
              <a:endParaRPr lang="zh-CN" altLang="en-US"/>
            </a:p>
          </p:txBody>
        </p:sp>
        <p:sp>
          <p:nvSpPr>
            <p:cNvPr id="250889" name="Oval 8"/>
            <p:cNvSpPr>
              <a:spLocks noChangeArrowheads="1"/>
            </p:cNvSpPr>
            <p:nvPr/>
          </p:nvSpPr>
          <p:spPr bwMode="auto">
            <a:xfrm>
              <a:off x="2976" y="2736"/>
              <a:ext cx="336" cy="336"/>
            </a:xfrm>
            <a:prstGeom prst="ellipse">
              <a:avLst/>
            </a:prstGeom>
            <a:noFill/>
            <a:ln w="9525">
              <a:solidFill>
                <a:schemeClr val="tx1"/>
              </a:solidFill>
              <a:round/>
              <a:headEnd/>
              <a:tailEnd/>
            </a:ln>
          </p:spPr>
          <p:txBody>
            <a:bodyPr wrap="none" anchor="ctr"/>
            <a:lstStyle/>
            <a:p>
              <a:endParaRPr lang="zh-CN" altLang="en-US"/>
            </a:p>
          </p:txBody>
        </p:sp>
        <p:cxnSp>
          <p:nvCxnSpPr>
            <p:cNvPr id="250890" name="AutoShape 9"/>
            <p:cNvCxnSpPr>
              <a:cxnSpLocks noChangeShapeType="1"/>
              <a:stCxn id="250914" idx="3"/>
              <a:endCxn id="250885" idx="7"/>
            </p:cNvCxnSpPr>
            <p:nvPr/>
          </p:nvCxnSpPr>
          <p:spPr bwMode="auto">
            <a:xfrm flipH="1">
              <a:off x="1667" y="1871"/>
              <a:ext cx="633" cy="292"/>
            </a:xfrm>
            <a:prstGeom prst="straightConnector1">
              <a:avLst/>
            </a:prstGeom>
            <a:noFill/>
            <a:ln w="9525">
              <a:solidFill>
                <a:schemeClr val="tx1"/>
              </a:solidFill>
              <a:round/>
              <a:headEnd/>
              <a:tailEnd type="triangle" w="med" len="med"/>
            </a:ln>
          </p:spPr>
        </p:cxnSp>
        <p:cxnSp>
          <p:nvCxnSpPr>
            <p:cNvPr id="250891" name="AutoShape 10"/>
            <p:cNvCxnSpPr>
              <a:cxnSpLocks noChangeShapeType="1"/>
              <a:stCxn id="250885" idx="3"/>
              <a:endCxn id="250888" idx="0"/>
            </p:cNvCxnSpPr>
            <p:nvPr/>
          </p:nvCxnSpPr>
          <p:spPr bwMode="auto">
            <a:xfrm flipH="1">
              <a:off x="1212" y="2401"/>
              <a:ext cx="217" cy="337"/>
            </a:xfrm>
            <a:prstGeom prst="straightConnector1">
              <a:avLst/>
            </a:prstGeom>
            <a:noFill/>
            <a:ln w="9525">
              <a:solidFill>
                <a:schemeClr val="tx1"/>
              </a:solidFill>
              <a:round/>
              <a:headEnd/>
              <a:tailEnd type="triangle" w="med" len="med"/>
            </a:ln>
          </p:spPr>
        </p:cxnSp>
        <p:cxnSp>
          <p:nvCxnSpPr>
            <p:cNvPr id="250892" name="AutoShape 11"/>
            <p:cNvCxnSpPr>
              <a:cxnSpLocks noChangeShapeType="1"/>
              <a:stCxn id="250885" idx="5"/>
              <a:endCxn id="250887" idx="0"/>
            </p:cNvCxnSpPr>
            <p:nvPr/>
          </p:nvCxnSpPr>
          <p:spPr bwMode="auto">
            <a:xfrm>
              <a:off x="1667" y="2401"/>
              <a:ext cx="169" cy="337"/>
            </a:xfrm>
            <a:prstGeom prst="straightConnector1">
              <a:avLst/>
            </a:prstGeom>
            <a:noFill/>
            <a:ln w="9525">
              <a:solidFill>
                <a:schemeClr val="tx1"/>
              </a:solidFill>
              <a:round/>
              <a:headEnd/>
              <a:tailEnd type="triangle" w="med" len="med"/>
            </a:ln>
          </p:spPr>
        </p:cxnSp>
        <p:cxnSp>
          <p:nvCxnSpPr>
            <p:cNvPr id="250893" name="AutoShape 12"/>
            <p:cNvCxnSpPr>
              <a:cxnSpLocks noChangeShapeType="1"/>
              <a:stCxn id="250914" idx="5"/>
            </p:cNvCxnSpPr>
            <p:nvPr/>
          </p:nvCxnSpPr>
          <p:spPr bwMode="auto">
            <a:xfrm>
              <a:off x="2538" y="1871"/>
              <a:ext cx="621" cy="243"/>
            </a:xfrm>
            <a:prstGeom prst="straightConnector1">
              <a:avLst/>
            </a:prstGeom>
            <a:noFill/>
            <a:ln w="9525">
              <a:solidFill>
                <a:schemeClr val="tx1"/>
              </a:solidFill>
              <a:round/>
              <a:headEnd/>
              <a:tailEnd type="triangle" w="med" len="med"/>
            </a:ln>
          </p:spPr>
        </p:cxnSp>
        <p:cxnSp>
          <p:nvCxnSpPr>
            <p:cNvPr id="250894" name="AutoShape 13"/>
            <p:cNvCxnSpPr>
              <a:cxnSpLocks noChangeShapeType="1"/>
              <a:stCxn id="250886" idx="4"/>
              <a:endCxn id="250889" idx="0"/>
            </p:cNvCxnSpPr>
            <p:nvPr/>
          </p:nvCxnSpPr>
          <p:spPr bwMode="auto">
            <a:xfrm>
              <a:off x="3135" y="2449"/>
              <a:ext cx="9" cy="287"/>
            </a:xfrm>
            <a:prstGeom prst="straightConnector1">
              <a:avLst/>
            </a:prstGeom>
            <a:noFill/>
            <a:ln w="9525">
              <a:solidFill>
                <a:schemeClr val="tx1"/>
              </a:solidFill>
              <a:round/>
              <a:headEnd/>
              <a:tailEnd type="triangle" w="med" len="med"/>
            </a:ln>
          </p:spPr>
        </p:cxnSp>
        <p:grpSp>
          <p:nvGrpSpPr>
            <p:cNvPr id="3" name="Group 14"/>
            <p:cNvGrpSpPr>
              <a:grpSpLocks/>
            </p:cNvGrpSpPr>
            <p:nvPr/>
          </p:nvGrpSpPr>
          <p:grpSpPr bwMode="auto">
            <a:xfrm>
              <a:off x="2251" y="1584"/>
              <a:ext cx="336" cy="336"/>
              <a:chOff x="1819" y="1344"/>
              <a:chExt cx="336" cy="336"/>
            </a:xfrm>
          </p:grpSpPr>
          <p:sp>
            <p:nvSpPr>
              <p:cNvPr id="250914" name="Oval 15"/>
              <p:cNvSpPr>
                <a:spLocks noChangeArrowheads="1"/>
              </p:cNvSpPr>
              <p:nvPr/>
            </p:nvSpPr>
            <p:spPr bwMode="auto">
              <a:xfrm>
                <a:off x="1819" y="1344"/>
                <a:ext cx="336" cy="336"/>
              </a:xfrm>
              <a:prstGeom prst="ellipse">
                <a:avLst/>
              </a:prstGeom>
              <a:noFill/>
              <a:ln w="9525">
                <a:solidFill>
                  <a:schemeClr val="tx1"/>
                </a:solidFill>
                <a:round/>
                <a:headEnd/>
                <a:tailEnd/>
              </a:ln>
            </p:spPr>
            <p:txBody>
              <a:bodyPr wrap="none" anchor="ctr"/>
              <a:lstStyle/>
              <a:p>
                <a:endParaRPr lang="zh-CN" altLang="en-US"/>
              </a:p>
            </p:txBody>
          </p:sp>
          <p:sp>
            <p:nvSpPr>
              <p:cNvPr id="250915" name="Text Box 16"/>
              <p:cNvSpPr txBox="1">
                <a:spLocks noChangeArrowheads="1"/>
              </p:cNvSpPr>
              <p:nvPr/>
            </p:nvSpPr>
            <p:spPr bwMode="auto">
              <a:xfrm>
                <a:off x="1867" y="1344"/>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R</a:t>
                </a:r>
              </a:p>
            </p:txBody>
          </p:sp>
        </p:grpSp>
        <p:sp>
          <p:nvSpPr>
            <p:cNvPr id="250896" name="Text Box 17"/>
            <p:cNvSpPr txBox="1">
              <a:spLocks noChangeArrowheads="1"/>
            </p:cNvSpPr>
            <p:nvPr/>
          </p:nvSpPr>
          <p:spPr bwMode="auto">
            <a:xfrm>
              <a:off x="1428" y="2114"/>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A</a:t>
              </a:r>
            </a:p>
          </p:txBody>
        </p:sp>
        <p:sp>
          <p:nvSpPr>
            <p:cNvPr id="250897" name="Text Box 18"/>
            <p:cNvSpPr txBox="1">
              <a:spLocks noChangeArrowheads="1"/>
            </p:cNvSpPr>
            <p:nvPr/>
          </p:nvSpPr>
          <p:spPr bwMode="auto">
            <a:xfrm>
              <a:off x="1092" y="2738"/>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D</a:t>
              </a:r>
            </a:p>
          </p:txBody>
        </p:sp>
        <p:sp>
          <p:nvSpPr>
            <p:cNvPr id="250898" name="Text Box 19"/>
            <p:cNvSpPr txBox="1">
              <a:spLocks noChangeArrowheads="1"/>
            </p:cNvSpPr>
            <p:nvPr/>
          </p:nvSpPr>
          <p:spPr bwMode="auto">
            <a:xfrm>
              <a:off x="1716" y="2738"/>
              <a:ext cx="244"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E</a:t>
              </a:r>
            </a:p>
          </p:txBody>
        </p:sp>
        <p:sp>
          <p:nvSpPr>
            <p:cNvPr id="250899" name="Text Box 20"/>
            <p:cNvSpPr txBox="1">
              <a:spLocks noChangeArrowheads="1"/>
            </p:cNvSpPr>
            <p:nvPr/>
          </p:nvSpPr>
          <p:spPr bwMode="auto">
            <a:xfrm>
              <a:off x="3024" y="2736"/>
              <a:ext cx="233"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F</a:t>
              </a:r>
            </a:p>
          </p:txBody>
        </p:sp>
        <p:sp>
          <p:nvSpPr>
            <p:cNvPr id="250900" name="Text Box 21"/>
            <p:cNvSpPr txBox="1">
              <a:spLocks noChangeArrowheads="1"/>
            </p:cNvSpPr>
            <p:nvPr/>
          </p:nvSpPr>
          <p:spPr bwMode="auto">
            <a:xfrm>
              <a:off x="3015" y="2113"/>
              <a:ext cx="25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C</a:t>
              </a:r>
            </a:p>
          </p:txBody>
        </p:sp>
        <p:grpSp>
          <p:nvGrpSpPr>
            <p:cNvPr id="4" name="Group 22"/>
            <p:cNvGrpSpPr>
              <a:grpSpLocks/>
            </p:cNvGrpSpPr>
            <p:nvPr/>
          </p:nvGrpSpPr>
          <p:grpSpPr bwMode="auto">
            <a:xfrm>
              <a:off x="2256" y="2208"/>
              <a:ext cx="336" cy="336"/>
              <a:chOff x="1819" y="1344"/>
              <a:chExt cx="336" cy="336"/>
            </a:xfrm>
          </p:grpSpPr>
          <p:sp>
            <p:nvSpPr>
              <p:cNvPr id="250912" name="Oval 23"/>
              <p:cNvSpPr>
                <a:spLocks noChangeArrowheads="1"/>
              </p:cNvSpPr>
              <p:nvPr/>
            </p:nvSpPr>
            <p:spPr bwMode="auto">
              <a:xfrm>
                <a:off x="1819" y="1344"/>
                <a:ext cx="336" cy="336"/>
              </a:xfrm>
              <a:prstGeom prst="ellipse">
                <a:avLst/>
              </a:prstGeom>
              <a:noFill/>
              <a:ln w="9525">
                <a:solidFill>
                  <a:schemeClr val="tx1"/>
                </a:solidFill>
                <a:round/>
                <a:headEnd/>
                <a:tailEnd/>
              </a:ln>
            </p:spPr>
            <p:txBody>
              <a:bodyPr wrap="none" anchor="ctr"/>
              <a:lstStyle/>
              <a:p>
                <a:endParaRPr lang="zh-CN" altLang="en-US"/>
              </a:p>
            </p:txBody>
          </p:sp>
          <p:sp>
            <p:nvSpPr>
              <p:cNvPr id="250913" name="Text Box 24"/>
              <p:cNvSpPr txBox="1">
                <a:spLocks noChangeArrowheads="1"/>
              </p:cNvSpPr>
              <p:nvPr/>
            </p:nvSpPr>
            <p:spPr bwMode="auto">
              <a:xfrm>
                <a:off x="1867" y="1344"/>
                <a:ext cx="244"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B</a:t>
                </a:r>
              </a:p>
            </p:txBody>
          </p:sp>
        </p:grpSp>
        <p:cxnSp>
          <p:nvCxnSpPr>
            <p:cNvPr id="250902" name="AutoShape 25"/>
            <p:cNvCxnSpPr>
              <a:cxnSpLocks noChangeShapeType="1"/>
              <a:stCxn id="250914" idx="4"/>
              <a:endCxn id="250913" idx="0"/>
            </p:cNvCxnSpPr>
            <p:nvPr/>
          </p:nvCxnSpPr>
          <p:spPr bwMode="auto">
            <a:xfrm>
              <a:off x="2419" y="1920"/>
              <a:ext cx="7" cy="288"/>
            </a:xfrm>
            <a:prstGeom prst="straightConnector1">
              <a:avLst/>
            </a:prstGeom>
            <a:noFill/>
            <a:ln w="9525">
              <a:solidFill>
                <a:schemeClr val="tx1"/>
              </a:solidFill>
              <a:round/>
              <a:headEnd/>
              <a:tailEnd type="triangle" w="med" len="med"/>
            </a:ln>
          </p:spPr>
        </p:cxnSp>
        <p:sp>
          <p:nvSpPr>
            <p:cNvPr id="250903" name="Oval 26"/>
            <p:cNvSpPr>
              <a:spLocks noChangeArrowheads="1"/>
            </p:cNvSpPr>
            <p:nvPr/>
          </p:nvSpPr>
          <p:spPr bwMode="auto">
            <a:xfrm>
              <a:off x="3456" y="3361"/>
              <a:ext cx="336" cy="336"/>
            </a:xfrm>
            <a:prstGeom prst="ellipse">
              <a:avLst/>
            </a:prstGeom>
            <a:noFill/>
            <a:ln w="9525">
              <a:solidFill>
                <a:schemeClr val="tx1"/>
              </a:solidFill>
              <a:round/>
              <a:headEnd/>
              <a:tailEnd/>
            </a:ln>
          </p:spPr>
          <p:txBody>
            <a:bodyPr wrap="none" anchor="ctr"/>
            <a:lstStyle/>
            <a:p>
              <a:endParaRPr lang="zh-CN" altLang="en-US"/>
            </a:p>
          </p:txBody>
        </p:sp>
        <p:sp>
          <p:nvSpPr>
            <p:cNvPr id="250904" name="Oval 27"/>
            <p:cNvSpPr>
              <a:spLocks noChangeArrowheads="1"/>
            </p:cNvSpPr>
            <p:nvPr/>
          </p:nvSpPr>
          <p:spPr bwMode="auto">
            <a:xfrm>
              <a:off x="2496" y="3361"/>
              <a:ext cx="336" cy="336"/>
            </a:xfrm>
            <a:prstGeom prst="ellipse">
              <a:avLst/>
            </a:prstGeom>
            <a:noFill/>
            <a:ln w="9525">
              <a:solidFill>
                <a:schemeClr val="tx1"/>
              </a:solidFill>
              <a:round/>
              <a:headEnd/>
              <a:tailEnd/>
            </a:ln>
          </p:spPr>
          <p:txBody>
            <a:bodyPr wrap="none" anchor="ctr"/>
            <a:lstStyle/>
            <a:p>
              <a:endParaRPr lang="zh-CN" altLang="en-US"/>
            </a:p>
          </p:txBody>
        </p:sp>
        <p:sp>
          <p:nvSpPr>
            <p:cNvPr id="250905" name="Oval 28"/>
            <p:cNvSpPr>
              <a:spLocks noChangeArrowheads="1"/>
            </p:cNvSpPr>
            <p:nvPr/>
          </p:nvSpPr>
          <p:spPr bwMode="auto">
            <a:xfrm>
              <a:off x="2976" y="3360"/>
              <a:ext cx="336" cy="336"/>
            </a:xfrm>
            <a:prstGeom prst="ellipse">
              <a:avLst/>
            </a:prstGeom>
            <a:noFill/>
            <a:ln w="9525">
              <a:solidFill>
                <a:schemeClr val="tx1"/>
              </a:solidFill>
              <a:round/>
              <a:headEnd/>
              <a:tailEnd/>
            </a:ln>
          </p:spPr>
          <p:txBody>
            <a:bodyPr wrap="none" anchor="ctr"/>
            <a:lstStyle/>
            <a:p>
              <a:endParaRPr lang="zh-CN" altLang="en-US"/>
            </a:p>
          </p:txBody>
        </p:sp>
        <p:cxnSp>
          <p:nvCxnSpPr>
            <p:cNvPr id="250906" name="AutoShape 29"/>
            <p:cNvCxnSpPr>
              <a:cxnSpLocks noChangeShapeType="1"/>
              <a:stCxn id="250889" idx="3"/>
              <a:endCxn id="250904" idx="0"/>
            </p:cNvCxnSpPr>
            <p:nvPr/>
          </p:nvCxnSpPr>
          <p:spPr bwMode="auto">
            <a:xfrm flipH="1">
              <a:off x="2664" y="3023"/>
              <a:ext cx="361" cy="338"/>
            </a:xfrm>
            <a:prstGeom prst="straightConnector1">
              <a:avLst/>
            </a:prstGeom>
            <a:noFill/>
            <a:ln w="9525">
              <a:solidFill>
                <a:schemeClr val="tx1"/>
              </a:solidFill>
              <a:round/>
              <a:headEnd/>
              <a:tailEnd type="triangle" w="med" len="med"/>
            </a:ln>
          </p:spPr>
        </p:cxnSp>
        <p:cxnSp>
          <p:nvCxnSpPr>
            <p:cNvPr id="250907" name="AutoShape 30"/>
            <p:cNvCxnSpPr>
              <a:cxnSpLocks noChangeShapeType="1"/>
              <a:stCxn id="250889" idx="5"/>
              <a:endCxn id="250903" idx="0"/>
            </p:cNvCxnSpPr>
            <p:nvPr/>
          </p:nvCxnSpPr>
          <p:spPr bwMode="auto">
            <a:xfrm>
              <a:off x="3263" y="3023"/>
              <a:ext cx="361" cy="338"/>
            </a:xfrm>
            <a:prstGeom prst="straightConnector1">
              <a:avLst/>
            </a:prstGeom>
            <a:noFill/>
            <a:ln w="9525">
              <a:solidFill>
                <a:schemeClr val="tx1"/>
              </a:solidFill>
              <a:round/>
              <a:headEnd/>
              <a:tailEnd type="triangle" w="med" len="med"/>
            </a:ln>
          </p:spPr>
        </p:cxnSp>
        <p:cxnSp>
          <p:nvCxnSpPr>
            <p:cNvPr id="250908" name="AutoShape 31"/>
            <p:cNvCxnSpPr>
              <a:cxnSpLocks noChangeShapeType="1"/>
              <a:stCxn id="250889" idx="4"/>
              <a:endCxn id="250905" idx="0"/>
            </p:cNvCxnSpPr>
            <p:nvPr/>
          </p:nvCxnSpPr>
          <p:spPr bwMode="auto">
            <a:xfrm>
              <a:off x="3144" y="3072"/>
              <a:ext cx="0" cy="288"/>
            </a:xfrm>
            <a:prstGeom prst="straightConnector1">
              <a:avLst/>
            </a:prstGeom>
            <a:noFill/>
            <a:ln w="9525">
              <a:solidFill>
                <a:schemeClr val="tx1"/>
              </a:solidFill>
              <a:round/>
              <a:headEnd/>
              <a:tailEnd type="triangle" w="med" len="med"/>
            </a:ln>
          </p:spPr>
        </p:cxnSp>
        <p:sp>
          <p:nvSpPr>
            <p:cNvPr id="250909" name="Text Box 32"/>
            <p:cNvSpPr txBox="1">
              <a:spLocks noChangeArrowheads="1"/>
            </p:cNvSpPr>
            <p:nvPr/>
          </p:nvSpPr>
          <p:spPr bwMode="auto">
            <a:xfrm>
              <a:off x="2544" y="3361"/>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G</a:t>
              </a:r>
            </a:p>
          </p:txBody>
        </p:sp>
        <p:sp>
          <p:nvSpPr>
            <p:cNvPr id="250910" name="Text Box 33"/>
            <p:cNvSpPr txBox="1">
              <a:spLocks noChangeArrowheads="1"/>
            </p:cNvSpPr>
            <p:nvPr/>
          </p:nvSpPr>
          <p:spPr bwMode="auto">
            <a:xfrm>
              <a:off x="3504" y="3361"/>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K</a:t>
              </a:r>
            </a:p>
          </p:txBody>
        </p:sp>
        <p:sp>
          <p:nvSpPr>
            <p:cNvPr id="250911" name="Text Box 34"/>
            <p:cNvSpPr txBox="1">
              <a:spLocks noChangeArrowheads="1"/>
            </p:cNvSpPr>
            <p:nvPr/>
          </p:nvSpPr>
          <p:spPr bwMode="auto">
            <a:xfrm>
              <a:off x="3024" y="3360"/>
              <a:ext cx="265" cy="288"/>
            </a:xfrm>
            <a:prstGeom prst="rect">
              <a:avLst/>
            </a:prstGeom>
            <a:noFill/>
            <a:ln w="9525">
              <a:noFill/>
              <a:miter lim="800000"/>
              <a:headEnd/>
              <a:tailEnd/>
            </a:ln>
          </p:spPr>
          <p:txBody>
            <a:bodyPr wrap="none">
              <a:spAutoFit/>
            </a:bodyPr>
            <a:lstStyle/>
            <a:p>
              <a:pPr eaLnBrk="1" hangingPunct="1"/>
              <a:r>
                <a:rPr kumimoji="1" lang="en-US" altLang="zh-CN" sz="2400" b="1">
                  <a:latin typeface="Times New Roman" pitchFamily="18" charset="0"/>
                </a:rPr>
                <a:t>H</a:t>
              </a:r>
            </a:p>
          </p:txBody>
        </p:sp>
      </p:grpSp>
      <p:sp>
        <p:nvSpPr>
          <p:cNvPr id="1798179" name="Text Box 35"/>
          <p:cNvSpPr txBox="1">
            <a:spLocks noChangeArrowheads="1"/>
          </p:cNvSpPr>
          <p:nvPr/>
        </p:nvSpPr>
        <p:spPr bwMode="auto">
          <a:xfrm>
            <a:off x="611188" y="5934075"/>
            <a:ext cx="4824412" cy="519113"/>
          </a:xfrm>
          <a:prstGeom prst="rect">
            <a:avLst/>
          </a:prstGeom>
          <a:noFill/>
          <a:ln w="9525" algn="ctr">
            <a:noFill/>
            <a:miter lim="800000"/>
            <a:headEnd/>
            <a:tailEnd/>
          </a:ln>
        </p:spPr>
        <p:txBody>
          <a:bodyPr>
            <a:spAutoFit/>
          </a:bodyPr>
          <a:lstStyle/>
          <a:p>
            <a:pPr eaLnBrk="1" hangingPunct="1">
              <a:spcBef>
                <a:spcPct val="50000"/>
              </a:spcBef>
            </a:pPr>
            <a:r>
              <a:rPr lang="zh-CN" altLang="en-US" sz="2800" b="1">
                <a:latin typeface="Tahoma" pitchFamily="34" charset="0"/>
              </a:rPr>
              <a:t>先根序列　</a:t>
            </a:r>
            <a:r>
              <a:rPr lang="en-US" altLang="zh-CN" sz="2800" b="1">
                <a:solidFill>
                  <a:srgbClr val="04440F"/>
                </a:solidFill>
                <a:latin typeface="Times New Roman" pitchFamily="18" charset="0"/>
              </a:rPr>
              <a:t>RADEBCFGHK</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98179"/>
                                        </p:tgtEl>
                                        <p:attrNameLst>
                                          <p:attrName>style.visibility</p:attrName>
                                        </p:attrNameLst>
                                      </p:cBhvr>
                                      <p:to>
                                        <p:strVal val="visible"/>
                                      </p:to>
                                    </p:set>
                                    <p:animEffect transition="in" filter="blinds(horizontal)">
                                      <p:cBhvr>
                                        <p:cTn id="12" dur="500"/>
                                        <p:tgtEl>
                                          <p:spTgt spid="179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C03C9F33-9675-45DF-9E83-5A5EA1416674}" type="slidenum">
              <a:rPr lang="zh-CN" altLang="en-US" smtClean="0">
                <a:ea typeface="宋体" charset="-122"/>
              </a:rPr>
              <a:pPr/>
              <a:t>2</a:t>
            </a:fld>
            <a:r>
              <a:rPr lang="en-US" altLang="zh-CN" smtClean="0">
                <a:ea typeface="宋体" charset="-122"/>
              </a:rPr>
              <a:t>  </a:t>
            </a:r>
            <a:r>
              <a:rPr lang="zh-CN" altLang="en-US" smtClean="0">
                <a:ea typeface="宋体" charset="-122"/>
              </a:rPr>
              <a:t>页</a:t>
            </a:r>
          </a:p>
        </p:txBody>
      </p:sp>
      <p:sp>
        <p:nvSpPr>
          <p:cNvPr id="70658" name="Rectangle 3"/>
          <p:cNvSpPr>
            <a:spLocks noGrp="1" noChangeArrowheads="1"/>
          </p:cNvSpPr>
          <p:nvPr>
            <p:ph type="body" idx="1"/>
          </p:nvPr>
        </p:nvSpPr>
        <p:spPr>
          <a:xfrm>
            <a:off x="581025" y="1268413"/>
            <a:ext cx="8101013" cy="576262"/>
          </a:xfrm>
        </p:spPr>
        <p:txBody>
          <a:bodyPr/>
          <a:lstStyle/>
          <a:p>
            <a:pPr marL="0" indent="0" eaLnBrk="1" hangingPunct="1">
              <a:buFont typeface="Wingdings" pitchFamily="2" charset="2"/>
              <a:buNone/>
            </a:pPr>
            <a:r>
              <a:rPr lang="zh-CN" altLang="en-US" sz="2800" smtClean="0"/>
              <a:t>当二叉树为空则什么都不做；否则遍历分三步进行：</a:t>
            </a:r>
          </a:p>
        </p:txBody>
      </p:sp>
      <p:sp>
        <p:nvSpPr>
          <p:cNvPr id="70659" name="Text Box 4"/>
          <p:cNvSpPr txBox="1">
            <a:spLocks noChangeArrowheads="1"/>
          </p:cNvSpPr>
          <p:nvPr/>
        </p:nvSpPr>
        <p:spPr bwMode="auto">
          <a:xfrm>
            <a:off x="215900" y="260350"/>
            <a:ext cx="7856562" cy="579438"/>
          </a:xfrm>
          <a:prstGeom prst="rect">
            <a:avLst/>
          </a:prstGeom>
          <a:noFill/>
          <a:ln w="9525">
            <a:noFill/>
            <a:miter lim="800000"/>
            <a:headEnd/>
            <a:tailEnd/>
          </a:ln>
        </p:spPr>
        <p:txBody>
          <a:bodyPr wrap="square">
            <a:spAutoFit/>
          </a:bodyPr>
          <a:lstStyle/>
          <a:p>
            <a:pPr marL="342900" indent="-342900" algn="ctr">
              <a:spcBef>
                <a:spcPct val="50000"/>
              </a:spcBef>
              <a:buClr>
                <a:schemeClr val="bg2"/>
              </a:buClr>
              <a:buSzPct val="75000"/>
              <a:buFont typeface="Wingdings" pitchFamily="2" charset="2"/>
              <a:buNone/>
            </a:pPr>
            <a:r>
              <a:rPr lang="zh-CN" altLang="en-US" sz="3200" dirty="0">
                <a:solidFill>
                  <a:srgbClr val="04440F"/>
                </a:solidFill>
              </a:rPr>
              <a:t>二叉树之</a:t>
            </a:r>
            <a:r>
              <a:rPr lang="zh-CN" altLang="en-US" sz="3200" dirty="0">
                <a:solidFill>
                  <a:srgbClr val="FF0000"/>
                </a:solidFill>
              </a:rPr>
              <a:t>先根</a:t>
            </a:r>
            <a:r>
              <a:rPr lang="zh-CN" altLang="en-US" sz="3200" dirty="0">
                <a:solidFill>
                  <a:srgbClr val="04440F"/>
                </a:solidFill>
              </a:rPr>
              <a:t>、中根和后根遍历（定义）</a:t>
            </a:r>
          </a:p>
        </p:txBody>
      </p:sp>
      <p:sp>
        <p:nvSpPr>
          <p:cNvPr id="70660" name="Rectangle 8"/>
          <p:cNvSpPr>
            <a:spLocks noChangeArrowheads="1"/>
          </p:cNvSpPr>
          <p:nvPr/>
        </p:nvSpPr>
        <p:spPr bwMode="auto">
          <a:xfrm>
            <a:off x="1177925" y="2773363"/>
            <a:ext cx="831850" cy="0"/>
          </a:xfrm>
          <a:prstGeom prst="rect">
            <a:avLst/>
          </a:prstGeom>
          <a:noFill/>
          <a:ln w="9525">
            <a:noFill/>
            <a:miter lim="800000"/>
            <a:headEnd/>
            <a:tailEnd/>
          </a:ln>
        </p:spPr>
        <p:txBody>
          <a:bodyPr wrap="none" anchor="ctr">
            <a:spAutoFit/>
          </a:bodyPr>
          <a:lstStyle/>
          <a:p>
            <a:pPr>
              <a:spcBef>
                <a:spcPct val="20000"/>
              </a:spcBef>
              <a:buClr>
                <a:schemeClr val="bg2"/>
              </a:buClr>
              <a:buSzPct val="75000"/>
              <a:buFont typeface="Wingdings" pitchFamily="2" charset="2"/>
              <a:buNone/>
            </a:pPr>
            <a:endParaRPr lang="zh-CN" altLang="en-US"/>
          </a:p>
        </p:txBody>
      </p:sp>
      <p:graphicFrame>
        <p:nvGraphicFramePr>
          <p:cNvPr id="1479849" name="Group 169"/>
          <p:cNvGraphicFramePr>
            <a:graphicFrameLocks noGrp="1"/>
          </p:cNvGraphicFramePr>
          <p:nvPr/>
        </p:nvGraphicFramePr>
        <p:xfrm>
          <a:off x="539750" y="1989138"/>
          <a:ext cx="8243888" cy="3959224"/>
        </p:xfrm>
        <a:graphic>
          <a:graphicData uri="http://schemas.openxmlformats.org/drawingml/2006/table">
            <a:tbl>
              <a:tblPr/>
              <a:tblGrid>
                <a:gridCol w="1476375"/>
                <a:gridCol w="2195513"/>
                <a:gridCol w="2232025"/>
                <a:gridCol w="2339975"/>
              </a:tblGrid>
              <a:tr h="6111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900" b="1" i="0" u="none" strike="noStrike" cap="none" normalizeH="0" baseline="0" smtClean="0">
                        <a:ln>
                          <a:noFill/>
                        </a:ln>
                        <a:solidFill>
                          <a:srgbClr val="04440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chemeClr val="tx1"/>
                          </a:solidFill>
                          <a:effectLst/>
                          <a:latin typeface="Times New Roman" pitchFamily="18" charset="0"/>
                          <a:ea typeface="宋体" pitchFamily="2" charset="-122"/>
                        </a:rPr>
                        <a:t>先根序</a:t>
                      </a:r>
                      <a:endParaRPr kumimoji="0" lang="zh-CN" altLang="en-US" sz="29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rgbClr val="FF0000"/>
                          </a:solidFill>
                          <a:effectLst/>
                          <a:latin typeface="Times New Roman" pitchFamily="18" charset="0"/>
                          <a:ea typeface="宋体" pitchFamily="2" charset="-122"/>
                        </a:rPr>
                        <a:t>中根序</a:t>
                      </a:r>
                      <a:endParaRPr kumimoji="0" lang="zh-CN" altLang="en-US" sz="2900" b="1" i="0" u="none" strike="noStrike" cap="none" normalizeH="0" baseline="0" smtClean="0">
                        <a:ln>
                          <a:noFill/>
                        </a:ln>
                        <a:solidFill>
                          <a:srgbClr val="FF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rgbClr val="0000CC"/>
                          </a:solidFill>
                          <a:effectLst/>
                          <a:latin typeface="Times New Roman" pitchFamily="18" charset="0"/>
                          <a:ea typeface="宋体" pitchFamily="2" charset="-122"/>
                        </a:rPr>
                        <a:t>后根序</a:t>
                      </a:r>
                      <a:endParaRPr kumimoji="0" lang="zh-CN" altLang="en-US" sz="2900" b="1" i="0" u="none" strike="noStrike" cap="none" normalizeH="0" baseline="0" smtClean="0">
                        <a:ln>
                          <a:noFill/>
                        </a:ln>
                        <a:solidFill>
                          <a:srgbClr val="0000CC"/>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6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chemeClr val="tx1"/>
                          </a:solidFill>
                          <a:effectLst/>
                          <a:latin typeface="Times New Roman" pitchFamily="18" charset="0"/>
                          <a:ea typeface="宋体" pitchFamily="2" charset="-122"/>
                        </a:rPr>
                        <a:t>步骤一</a:t>
                      </a:r>
                      <a:endParaRPr kumimoji="0" lang="zh-CN" altLang="en-US" sz="29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chemeClr val="tx1"/>
                          </a:solidFill>
                          <a:effectLst/>
                          <a:latin typeface="Times New Roman" pitchFamily="18" charset="0"/>
                          <a:ea typeface="宋体" pitchFamily="2" charset="-122"/>
                        </a:rPr>
                        <a:t>访问根</a:t>
                      </a:r>
                      <a:endParaRPr kumimoji="0" lang="zh-CN" altLang="en-US" sz="29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rgbClr val="FF0000"/>
                          </a:solidFill>
                          <a:effectLst/>
                          <a:latin typeface="Times New Roman" pitchFamily="18" charset="0"/>
                          <a:ea typeface="宋体" pitchFamily="2" charset="-122"/>
                        </a:rPr>
                        <a:t>以中根序遍历左子树</a:t>
                      </a:r>
                      <a:endParaRPr kumimoji="0" lang="zh-CN" altLang="en-US" sz="2900" b="1" i="0" u="none" strike="noStrike" cap="none" normalizeH="0" baseline="0" smtClean="0">
                        <a:ln>
                          <a:noFill/>
                        </a:ln>
                        <a:solidFill>
                          <a:srgbClr val="FF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rgbClr val="0000CC"/>
                          </a:solidFill>
                          <a:effectLst/>
                          <a:latin typeface="Times New Roman" pitchFamily="18" charset="0"/>
                          <a:ea typeface="宋体" pitchFamily="2" charset="-122"/>
                        </a:rPr>
                        <a:t>以后根序遍历左子树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6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chemeClr val="tx1"/>
                          </a:solidFill>
                          <a:effectLst/>
                          <a:latin typeface="Times New Roman" pitchFamily="18" charset="0"/>
                          <a:ea typeface="宋体" pitchFamily="2" charset="-122"/>
                        </a:rPr>
                        <a:t>步骤二</a:t>
                      </a:r>
                      <a:endParaRPr kumimoji="0" lang="zh-CN" altLang="en-US" sz="29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chemeClr val="tx1"/>
                          </a:solidFill>
                          <a:effectLst/>
                          <a:latin typeface="Times New Roman" pitchFamily="18" charset="0"/>
                          <a:ea typeface="宋体" pitchFamily="2" charset="-122"/>
                        </a:rPr>
                        <a:t>以先根序遍历左子树</a:t>
                      </a:r>
                      <a:endParaRPr kumimoji="0" lang="zh-CN" altLang="en-US" sz="29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rgbClr val="FF0000"/>
                          </a:solidFill>
                          <a:effectLst/>
                          <a:latin typeface="Times New Roman" pitchFamily="18" charset="0"/>
                          <a:ea typeface="宋体" pitchFamily="2" charset="-122"/>
                        </a:rPr>
                        <a:t>访问根</a:t>
                      </a:r>
                      <a:endParaRPr kumimoji="0" lang="zh-CN" altLang="en-US" sz="2900" b="1" i="0" u="none" strike="noStrike" cap="none" normalizeH="0" baseline="0" smtClean="0">
                        <a:ln>
                          <a:noFill/>
                        </a:ln>
                        <a:solidFill>
                          <a:srgbClr val="FF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rgbClr val="0000CC"/>
                          </a:solidFill>
                          <a:effectLst/>
                          <a:latin typeface="Times New Roman" pitchFamily="18" charset="0"/>
                          <a:ea typeface="宋体" pitchFamily="2" charset="-122"/>
                        </a:rPr>
                        <a:t>以后根序遍历右子树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6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chemeClr val="tx1"/>
                          </a:solidFill>
                          <a:effectLst/>
                          <a:latin typeface="Times New Roman" pitchFamily="18" charset="0"/>
                          <a:ea typeface="宋体" pitchFamily="2" charset="-122"/>
                        </a:rPr>
                        <a:t>步骤三</a:t>
                      </a:r>
                      <a:endParaRPr kumimoji="0" lang="zh-CN" altLang="en-US" sz="29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chemeClr val="tx1"/>
                          </a:solidFill>
                          <a:effectLst/>
                          <a:latin typeface="Times New Roman" pitchFamily="18" charset="0"/>
                          <a:ea typeface="宋体" pitchFamily="2" charset="-122"/>
                        </a:rPr>
                        <a:t>以先根遍历右子树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rgbClr val="FF0000"/>
                          </a:solidFill>
                          <a:effectLst/>
                          <a:latin typeface="Times New Roman" pitchFamily="18" charset="0"/>
                          <a:ea typeface="宋体" pitchFamily="2" charset="-122"/>
                        </a:rPr>
                        <a:t>以中根序遍历右子树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900" b="1" i="0" u="none" strike="noStrike" cap="none" normalizeH="0" baseline="0" smtClean="0">
                          <a:ln>
                            <a:noFill/>
                          </a:ln>
                          <a:solidFill>
                            <a:srgbClr val="0000CC"/>
                          </a:solidFill>
                          <a:effectLst/>
                          <a:latin typeface="Times New Roman" pitchFamily="18" charset="0"/>
                          <a:ea typeface="宋体" pitchFamily="2" charset="-122"/>
                        </a:rPr>
                        <a:t>访问根</a:t>
                      </a:r>
                      <a:endParaRPr kumimoji="0" lang="zh-CN" altLang="en-US" sz="2900" b="1" i="0" u="none" strike="noStrike" cap="none" normalizeH="0" baseline="0" smtClean="0">
                        <a:ln>
                          <a:noFill/>
                        </a:ln>
                        <a:solidFill>
                          <a:srgbClr val="0000CC"/>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trips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14290"/>
            <a:ext cx="4714908" cy="1079500"/>
          </a:xfrm>
        </p:spPr>
        <p:txBody>
          <a:bodyPr/>
          <a:lstStyle/>
          <a:p>
            <a:r>
              <a:rPr lang="zh-CN" altLang="en-US" dirty="0" smtClean="0"/>
              <a:t>算法时间复杂性分析</a:t>
            </a:r>
            <a:endParaRPr lang="zh-CN" altLang="en-US" dirty="0"/>
          </a:p>
        </p:txBody>
      </p:sp>
      <p:sp>
        <p:nvSpPr>
          <p:cNvPr id="3" name="内容占位符 2"/>
          <p:cNvSpPr>
            <a:spLocks noGrp="1"/>
          </p:cNvSpPr>
          <p:nvPr>
            <p:ph idx="1"/>
          </p:nvPr>
        </p:nvSpPr>
        <p:spPr/>
        <p:txBody>
          <a:bodyPr/>
          <a:lstStyle/>
          <a:p>
            <a:pPr marL="0" indent="447675">
              <a:lnSpc>
                <a:spcPct val="150000"/>
              </a:lnSpc>
              <a:spcAft>
                <a:spcPts val="600"/>
              </a:spcAft>
              <a:buNone/>
            </a:pPr>
            <a:r>
              <a:rPr lang="zh-CN" altLang="en-US" dirty="0" smtClean="0"/>
              <a:t>   设二叉树有</a:t>
            </a:r>
            <a:r>
              <a:rPr lang="en-US" altLang="zh-CN" dirty="0" smtClean="0"/>
              <a:t>n</a:t>
            </a:r>
            <a:r>
              <a:rPr lang="zh-CN" altLang="en-US" dirty="0" smtClean="0"/>
              <a:t>个结点。算法</a:t>
            </a:r>
            <a:r>
              <a:rPr lang="en-US" altLang="zh-CN" dirty="0" smtClean="0"/>
              <a:t>NPO</a:t>
            </a:r>
            <a:r>
              <a:rPr lang="zh-CN" altLang="en-US" dirty="0" smtClean="0"/>
              <a:t>中，每个结点的状态都是从</a:t>
            </a:r>
            <a:r>
              <a:rPr lang="en-US" altLang="zh-CN" dirty="0" smtClean="0"/>
              <a:t>0</a:t>
            </a:r>
            <a:r>
              <a:rPr lang="en-US" altLang="zh-CN" dirty="0" smtClean="0">
                <a:sym typeface="Wingdings" pitchFamily="2" charset="2"/>
              </a:rPr>
              <a:t>1 2</a:t>
            </a:r>
            <a:r>
              <a:rPr lang="zh-CN" altLang="en-US" dirty="0" smtClean="0">
                <a:sym typeface="Wingdings" pitchFamily="2" charset="2"/>
              </a:rPr>
              <a:t>，每个状态都要经历</a:t>
            </a:r>
            <a:r>
              <a:rPr lang="en-US" altLang="zh-CN" dirty="0" smtClean="0">
                <a:sym typeface="Wingdings" pitchFamily="2" charset="2"/>
              </a:rPr>
              <a:t>1</a:t>
            </a:r>
            <a:r>
              <a:rPr lang="zh-CN" altLang="en-US" dirty="0" smtClean="0">
                <a:sym typeface="Wingdings" pitchFamily="2" charset="2"/>
              </a:rPr>
              <a:t>次入栈和</a:t>
            </a:r>
            <a:r>
              <a:rPr lang="en-US" altLang="zh-CN" dirty="0" smtClean="0">
                <a:sym typeface="Wingdings" pitchFamily="2" charset="2"/>
              </a:rPr>
              <a:t>1</a:t>
            </a:r>
            <a:r>
              <a:rPr lang="zh-CN" altLang="en-US" dirty="0" smtClean="0">
                <a:sym typeface="Wingdings" pitchFamily="2" charset="2"/>
              </a:rPr>
              <a:t>次出栈，即</a:t>
            </a:r>
            <a:r>
              <a:rPr lang="zh-CN" altLang="en-US" dirty="0" smtClean="0">
                <a:solidFill>
                  <a:srgbClr val="FF0000"/>
                </a:solidFill>
                <a:sym typeface="Wingdings" pitchFamily="2" charset="2"/>
              </a:rPr>
              <a:t>入栈和出栈各执行</a:t>
            </a:r>
            <a:r>
              <a:rPr lang="en-US" altLang="zh-CN" dirty="0" smtClean="0">
                <a:solidFill>
                  <a:srgbClr val="FF0000"/>
                </a:solidFill>
                <a:sym typeface="Wingdings" pitchFamily="2" charset="2"/>
              </a:rPr>
              <a:t>3n</a:t>
            </a:r>
            <a:r>
              <a:rPr lang="zh-CN" altLang="en-US" dirty="0" smtClean="0">
                <a:solidFill>
                  <a:srgbClr val="FF0000"/>
                </a:solidFill>
                <a:sym typeface="Wingdings" pitchFamily="2" charset="2"/>
              </a:rPr>
              <a:t>次</a:t>
            </a:r>
            <a:r>
              <a:rPr lang="zh-CN" altLang="en-US" dirty="0" smtClean="0">
                <a:sym typeface="Wingdings" pitchFamily="2" charset="2"/>
              </a:rPr>
              <a:t>。另外，每个结点都进行</a:t>
            </a:r>
            <a:r>
              <a:rPr lang="en-US" altLang="zh-CN" dirty="0" smtClean="0">
                <a:sym typeface="Wingdings" pitchFamily="2" charset="2"/>
              </a:rPr>
              <a:t>1</a:t>
            </a:r>
            <a:r>
              <a:rPr lang="zh-CN" altLang="en-US" dirty="0" smtClean="0">
                <a:sym typeface="Wingdings" pitchFamily="2" charset="2"/>
              </a:rPr>
              <a:t>次访问，即</a:t>
            </a:r>
            <a:r>
              <a:rPr lang="zh-CN" altLang="en-US" dirty="0" smtClean="0">
                <a:solidFill>
                  <a:srgbClr val="FF0000"/>
                </a:solidFill>
                <a:sym typeface="Wingdings" pitchFamily="2" charset="2"/>
              </a:rPr>
              <a:t>访问还要执行</a:t>
            </a:r>
            <a:r>
              <a:rPr lang="en-US" altLang="zh-CN" dirty="0" smtClean="0">
                <a:solidFill>
                  <a:srgbClr val="FF0000"/>
                </a:solidFill>
                <a:sym typeface="Wingdings" pitchFamily="2" charset="2"/>
              </a:rPr>
              <a:t>n</a:t>
            </a:r>
            <a:r>
              <a:rPr lang="zh-CN" altLang="en-US" dirty="0" smtClean="0">
                <a:solidFill>
                  <a:srgbClr val="FF0000"/>
                </a:solidFill>
                <a:sym typeface="Wingdings" pitchFamily="2" charset="2"/>
              </a:rPr>
              <a:t>次</a:t>
            </a:r>
            <a:r>
              <a:rPr lang="zh-CN" altLang="en-US" dirty="0" smtClean="0">
                <a:sym typeface="Wingdings" pitchFamily="2" charset="2"/>
              </a:rPr>
              <a:t>。</a:t>
            </a:r>
            <a:endParaRPr lang="en-US" altLang="zh-CN" dirty="0" smtClean="0">
              <a:sym typeface="Wingdings" pitchFamily="2" charset="2"/>
            </a:endParaRPr>
          </a:p>
          <a:p>
            <a:pPr marL="0" indent="714375">
              <a:lnSpc>
                <a:spcPct val="150000"/>
              </a:lnSpc>
              <a:spcAft>
                <a:spcPts val="600"/>
              </a:spcAft>
              <a:buNone/>
            </a:pPr>
            <a:r>
              <a:rPr lang="zh-CN" altLang="en-US" dirty="0" smtClean="0">
                <a:sym typeface="Wingdings" pitchFamily="2" charset="2"/>
              </a:rPr>
              <a:t>因此，算法</a:t>
            </a:r>
            <a:r>
              <a:rPr lang="en-US" altLang="zh-CN" dirty="0" smtClean="0">
                <a:sym typeface="Wingdings" pitchFamily="2" charset="2"/>
              </a:rPr>
              <a:t>NPO</a:t>
            </a:r>
            <a:r>
              <a:rPr lang="zh-CN" altLang="en-US" dirty="0" smtClean="0">
                <a:sym typeface="Wingdings" pitchFamily="2" charset="2"/>
              </a:rPr>
              <a:t>的时间复杂度为</a:t>
            </a:r>
            <a:r>
              <a:rPr lang="en-US" altLang="zh-CN" dirty="0" smtClean="0">
                <a:solidFill>
                  <a:srgbClr val="FF0000"/>
                </a:solidFill>
                <a:sym typeface="Wingdings" pitchFamily="2" charset="2"/>
              </a:rPr>
              <a:t>O(n)</a:t>
            </a:r>
            <a:r>
              <a:rPr lang="zh-CN" altLang="en-US" dirty="0" smtClean="0">
                <a:sym typeface="Wingdings" pitchFamily="2" charset="2"/>
              </a:rPr>
              <a:t>。</a:t>
            </a:r>
            <a:endParaRPr lang="zh-CN" altLang="en-US" dirty="0"/>
          </a:p>
        </p:txBody>
      </p:sp>
    </p:spTree>
  </p:cSld>
  <p:clrMapOvr>
    <a:masterClrMapping/>
  </p:clrMapOvr>
  <p:transition>
    <p:strips dir="ru"/>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384425" y="1112838"/>
            <a:ext cx="1512888" cy="1484312"/>
            <a:chOff x="2384425" y="1358900"/>
            <a:chExt cx="1512888" cy="1484313"/>
          </a:xfrm>
        </p:grpSpPr>
        <p:sp>
          <p:nvSpPr>
            <p:cNvPr id="251958" name="Line 7"/>
            <p:cNvSpPr>
              <a:spLocks noChangeShapeType="1"/>
            </p:cNvSpPr>
            <p:nvPr/>
          </p:nvSpPr>
          <p:spPr bwMode="auto">
            <a:xfrm>
              <a:off x="3265488" y="1654175"/>
              <a:ext cx="392112" cy="365125"/>
            </a:xfrm>
            <a:prstGeom prst="line">
              <a:avLst/>
            </a:prstGeom>
            <a:noFill/>
            <a:ln w="28575">
              <a:solidFill>
                <a:srgbClr val="000000"/>
              </a:solidFill>
              <a:round/>
              <a:headEnd/>
              <a:tailEnd/>
            </a:ln>
          </p:spPr>
          <p:txBody>
            <a:bodyPr/>
            <a:lstStyle/>
            <a:p>
              <a:endParaRPr lang="zh-CN" altLang="en-US"/>
            </a:p>
          </p:txBody>
        </p:sp>
        <p:sp>
          <p:nvSpPr>
            <p:cNvPr id="251959" name="Line 9"/>
            <p:cNvSpPr>
              <a:spLocks noChangeShapeType="1"/>
            </p:cNvSpPr>
            <p:nvPr/>
          </p:nvSpPr>
          <p:spPr bwMode="auto">
            <a:xfrm flipH="1">
              <a:off x="2678113" y="1636713"/>
              <a:ext cx="392112" cy="365125"/>
            </a:xfrm>
            <a:prstGeom prst="line">
              <a:avLst/>
            </a:prstGeom>
            <a:noFill/>
            <a:ln w="28575">
              <a:solidFill>
                <a:srgbClr val="000000"/>
              </a:solidFill>
              <a:round/>
              <a:headEnd/>
              <a:tailEnd/>
            </a:ln>
          </p:spPr>
          <p:txBody>
            <a:bodyPr/>
            <a:lstStyle/>
            <a:p>
              <a:endParaRPr lang="zh-CN" altLang="en-US"/>
            </a:p>
          </p:txBody>
        </p:sp>
        <p:sp>
          <p:nvSpPr>
            <p:cNvPr id="251960" name="Oval 10"/>
            <p:cNvSpPr>
              <a:spLocks noChangeArrowheads="1"/>
            </p:cNvSpPr>
            <p:nvPr/>
          </p:nvSpPr>
          <p:spPr bwMode="auto">
            <a:xfrm>
              <a:off x="2971800" y="1358900"/>
              <a:ext cx="369888" cy="398463"/>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A</a:t>
              </a:r>
              <a:endParaRPr lang="en-US" altLang="zh-CN" sz="2400" b="1">
                <a:latin typeface="Times New Roman" pitchFamily="18" charset="0"/>
              </a:endParaRPr>
            </a:p>
          </p:txBody>
        </p:sp>
        <p:sp>
          <p:nvSpPr>
            <p:cNvPr id="251961" name="Oval 11"/>
            <p:cNvSpPr>
              <a:spLocks noChangeArrowheads="1"/>
            </p:cNvSpPr>
            <p:nvPr/>
          </p:nvSpPr>
          <p:spPr bwMode="auto">
            <a:xfrm>
              <a:off x="2384425" y="1906588"/>
              <a:ext cx="369888" cy="39846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B</a:t>
              </a:r>
              <a:endParaRPr lang="en-US" altLang="zh-CN" sz="2400" b="1">
                <a:latin typeface="Times New Roman" pitchFamily="18" charset="0"/>
              </a:endParaRPr>
            </a:p>
          </p:txBody>
        </p:sp>
        <p:sp>
          <p:nvSpPr>
            <p:cNvPr id="251962" name="Line 13"/>
            <p:cNvSpPr>
              <a:spLocks noChangeShapeType="1"/>
            </p:cNvSpPr>
            <p:nvPr/>
          </p:nvSpPr>
          <p:spPr bwMode="auto">
            <a:xfrm flipH="1">
              <a:off x="3233738" y="2174875"/>
              <a:ext cx="392112" cy="365125"/>
            </a:xfrm>
            <a:prstGeom prst="line">
              <a:avLst/>
            </a:prstGeom>
            <a:noFill/>
            <a:ln w="28575">
              <a:solidFill>
                <a:srgbClr val="000000"/>
              </a:solidFill>
              <a:round/>
              <a:headEnd/>
              <a:tailEnd/>
            </a:ln>
          </p:spPr>
          <p:txBody>
            <a:bodyPr/>
            <a:lstStyle/>
            <a:p>
              <a:endParaRPr lang="zh-CN" altLang="en-US"/>
            </a:p>
          </p:txBody>
        </p:sp>
        <p:sp>
          <p:nvSpPr>
            <p:cNvPr id="251963" name="Oval 14"/>
            <p:cNvSpPr>
              <a:spLocks noChangeArrowheads="1"/>
            </p:cNvSpPr>
            <p:nvPr/>
          </p:nvSpPr>
          <p:spPr bwMode="auto">
            <a:xfrm>
              <a:off x="3527425" y="1897063"/>
              <a:ext cx="369888" cy="39846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C</a:t>
              </a:r>
              <a:endParaRPr lang="en-US" altLang="zh-CN" sz="2400" b="1">
                <a:latin typeface="Times New Roman" pitchFamily="18" charset="0"/>
              </a:endParaRPr>
            </a:p>
          </p:txBody>
        </p:sp>
        <p:sp>
          <p:nvSpPr>
            <p:cNvPr id="251964" name="Oval 15"/>
            <p:cNvSpPr>
              <a:spLocks noChangeArrowheads="1"/>
            </p:cNvSpPr>
            <p:nvPr/>
          </p:nvSpPr>
          <p:spPr bwMode="auto">
            <a:xfrm>
              <a:off x="2962275" y="2444750"/>
              <a:ext cx="369888" cy="398463"/>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D</a:t>
              </a:r>
              <a:endParaRPr lang="en-US" altLang="zh-CN" sz="2400" b="1">
                <a:latin typeface="Times New Roman" pitchFamily="18" charset="0"/>
              </a:endParaRPr>
            </a:p>
          </p:txBody>
        </p:sp>
      </p:grpSp>
      <p:grpSp>
        <p:nvGrpSpPr>
          <p:cNvPr id="3" name="Group 60"/>
          <p:cNvGrpSpPr>
            <a:grpSpLocks/>
          </p:cNvGrpSpPr>
          <p:nvPr/>
        </p:nvGrpSpPr>
        <p:grpSpPr bwMode="auto">
          <a:xfrm>
            <a:off x="4249738" y="1116013"/>
            <a:ext cx="1428750" cy="1757362"/>
            <a:chOff x="2677" y="780"/>
            <a:chExt cx="900" cy="1225"/>
          </a:xfrm>
        </p:grpSpPr>
        <p:sp>
          <p:nvSpPr>
            <p:cNvPr id="251951" name="Line 17"/>
            <p:cNvSpPr>
              <a:spLocks noChangeShapeType="1"/>
            </p:cNvSpPr>
            <p:nvPr/>
          </p:nvSpPr>
          <p:spPr bwMode="auto">
            <a:xfrm flipH="1">
              <a:off x="2857" y="1297"/>
              <a:ext cx="197" cy="190"/>
            </a:xfrm>
            <a:prstGeom prst="line">
              <a:avLst/>
            </a:prstGeom>
            <a:noFill/>
            <a:ln w="28575">
              <a:solidFill>
                <a:srgbClr val="000000"/>
              </a:solidFill>
              <a:round/>
              <a:headEnd/>
              <a:tailEnd/>
            </a:ln>
          </p:spPr>
          <p:txBody>
            <a:bodyPr/>
            <a:lstStyle/>
            <a:p>
              <a:endParaRPr lang="zh-CN" altLang="en-US"/>
            </a:p>
          </p:txBody>
        </p:sp>
        <p:sp>
          <p:nvSpPr>
            <p:cNvPr id="251952" name="Line 21"/>
            <p:cNvSpPr>
              <a:spLocks noChangeShapeType="1"/>
            </p:cNvSpPr>
            <p:nvPr/>
          </p:nvSpPr>
          <p:spPr bwMode="auto">
            <a:xfrm>
              <a:off x="2839" y="1618"/>
              <a:ext cx="228" cy="217"/>
            </a:xfrm>
            <a:prstGeom prst="line">
              <a:avLst/>
            </a:prstGeom>
            <a:noFill/>
            <a:ln w="28575">
              <a:solidFill>
                <a:srgbClr val="000000"/>
              </a:solidFill>
              <a:round/>
              <a:headEnd/>
              <a:tailEnd/>
            </a:ln>
          </p:spPr>
          <p:txBody>
            <a:bodyPr/>
            <a:lstStyle/>
            <a:p>
              <a:endParaRPr lang="zh-CN" altLang="en-US"/>
            </a:p>
          </p:txBody>
        </p:sp>
        <p:sp>
          <p:nvSpPr>
            <p:cNvPr id="251953" name="Oval 22"/>
            <p:cNvSpPr>
              <a:spLocks noChangeArrowheads="1"/>
            </p:cNvSpPr>
            <p:nvPr/>
          </p:nvSpPr>
          <p:spPr bwMode="auto">
            <a:xfrm>
              <a:off x="2677" y="1443"/>
              <a:ext cx="216" cy="23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C</a:t>
              </a:r>
              <a:endParaRPr lang="en-US" altLang="zh-CN" sz="2400" b="1">
                <a:latin typeface="Times New Roman" pitchFamily="18" charset="0"/>
              </a:endParaRPr>
            </a:p>
          </p:txBody>
        </p:sp>
        <p:sp>
          <p:nvSpPr>
            <p:cNvPr id="251954" name="Oval 23"/>
            <p:cNvSpPr>
              <a:spLocks noChangeArrowheads="1"/>
            </p:cNvSpPr>
            <p:nvPr/>
          </p:nvSpPr>
          <p:spPr bwMode="auto">
            <a:xfrm>
              <a:off x="3019" y="1769"/>
              <a:ext cx="216" cy="23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D</a:t>
              </a:r>
              <a:endParaRPr lang="en-US" altLang="zh-CN" sz="2400" b="1">
                <a:latin typeface="Times New Roman" pitchFamily="18" charset="0"/>
              </a:endParaRPr>
            </a:p>
          </p:txBody>
        </p:sp>
        <p:sp>
          <p:nvSpPr>
            <p:cNvPr id="251955" name="Line 25"/>
            <p:cNvSpPr>
              <a:spLocks noChangeShapeType="1"/>
            </p:cNvSpPr>
            <p:nvPr/>
          </p:nvSpPr>
          <p:spPr bwMode="auto">
            <a:xfrm flipH="1">
              <a:off x="3190" y="951"/>
              <a:ext cx="228" cy="218"/>
            </a:xfrm>
            <a:prstGeom prst="line">
              <a:avLst/>
            </a:prstGeom>
            <a:noFill/>
            <a:ln w="28575">
              <a:solidFill>
                <a:srgbClr val="000000"/>
              </a:solidFill>
              <a:round/>
              <a:headEnd/>
              <a:tailEnd/>
            </a:ln>
          </p:spPr>
          <p:txBody>
            <a:bodyPr/>
            <a:lstStyle/>
            <a:p>
              <a:endParaRPr lang="zh-CN" altLang="en-US"/>
            </a:p>
          </p:txBody>
        </p:sp>
        <p:sp>
          <p:nvSpPr>
            <p:cNvPr id="251956" name="Oval 26"/>
            <p:cNvSpPr>
              <a:spLocks noChangeArrowheads="1"/>
            </p:cNvSpPr>
            <p:nvPr/>
          </p:nvSpPr>
          <p:spPr bwMode="auto">
            <a:xfrm>
              <a:off x="3361" y="780"/>
              <a:ext cx="216" cy="23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A</a:t>
              </a:r>
              <a:endParaRPr lang="en-US" altLang="zh-CN" sz="2400" b="1">
                <a:latin typeface="Times New Roman" pitchFamily="18" charset="0"/>
              </a:endParaRPr>
            </a:p>
          </p:txBody>
        </p:sp>
        <p:sp>
          <p:nvSpPr>
            <p:cNvPr id="251957" name="Oval 27"/>
            <p:cNvSpPr>
              <a:spLocks noChangeArrowheads="1"/>
            </p:cNvSpPr>
            <p:nvPr/>
          </p:nvSpPr>
          <p:spPr bwMode="auto">
            <a:xfrm>
              <a:off x="3019" y="1106"/>
              <a:ext cx="216" cy="23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B</a:t>
              </a:r>
              <a:endParaRPr lang="en-US" altLang="zh-CN" sz="2400" b="1">
                <a:latin typeface="Times New Roman" pitchFamily="18" charset="0"/>
              </a:endParaRPr>
            </a:p>
          </p:txBody>
        </p:sp>
      </p:grpSp>
      <p:grpSp>
        <p:nvGrpSpPr>
          <p:cNvPr id="4" name="Group 83"/>
          <p:cNvGrpSpPr>
            <a:grpSpLocks/>
          </p:cNvGrpSpPr>
          <p:nvPr/>
        </p:nvGrpSpPr>
        <p:grpSpPr bwMode="auto">
          <a:xfrm>
            <a:off x="503238" y="3013075"/>
            <a:ext cx="1439862" cy="1323975"/>
            <a:chOff x="317" y="2319"/>
            <a:chExt cx="907" cy="976"/>
          </a:xfrm>
        </p:grpSpPr>
        <p:sp>
          <p:nvSpPr>
            <p:cNvPr id="251944" name="Line 29"/>
            <p:cNvSpPr>
              <a:spLocks noChangeShapeType="1"/>
            </p:cNvSpPr>
            <p:nvPr/>
          </p:nvSpPr>
          <p:spPr bwMode="auto">
            <a:xfrm flipH="1">
              <a:off x="510" y="2872"/>
              <a:ext cx="176" cy="201"/>
            </a:xfrm>
            <a:prstGeom prst="line">
              <a:avLst/>
            </a:prstGeom>
            <a:noFill/>
            <a:ln w="28575">
              <a:solidFill>
                <a:srgbClr val="000000"/>
              </a:solidFill>
              <a:round/>
              <a:headEnd/>
              <a:tailEnd/>
            </a:ln>
          </p:spPr>
          <p:txBody>
            <a:bodyPr/>
            <a:lstStyle/>
            <a:p>
              <a:endParaRPr lang="zh-CN" altLang="en-US"/>
            </a:p>
          </p:txBody>
        </p:sp>
        <p:sp>
          <p:nvSpPr>
            <p:cNvPr id="251945" name="Line 30"/>
            <p:cNvSpPr>
              <a:spLocks noChangeShapeType="1"/>
            </p:cNvSpPr>
            <p:nvPr/>
          </p:nvSpPr>
          <p:spPr bwMode="auto">
            <a:xfrm>
              <a:off x="853" y="2888"/>
              <a:ext cx="194" cy="184"/>
            </a:xfrm>
            <a:prstGeom prst="line">
              <a:avLst/>
            </a:prstGeom>
            <a:noFill/>
            <a:ln w="28575">
              <a:solidFill>
                <a:srgbClr val="000000"/>
              </a:solidFill>
              <a:round/>
              <a:headEnd/>
              <a:tailEnd/>
            </a:ln>
          </p:spPr>
          <p:txBody>
            <a:bodyPr/>
            <a:lstStyle/>
            <a:p>
              <a:endParaRPr lang="zh-CN" altLang="en-US"/>
            </a:p>
          </p:txBody>
        </p:sp>
        <p:sp>
          <p:nvSpPr>
            <p:cNvPr id="251946" name="Oval 32"/>
            <p:cNvSpPr>
              <a:spLocks noChangeArrowheads="1"/>
            </p:cNvSpPr>
            <p:nvPr/>
          </p:nvSpPr>
          <p:spPr bwMode="auto">
            <a:xfrm>
              <a:off x="1004" y="3037"/>
              <a:ext cx="220" cy="258"/>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D</a:t>
              </a:r>
              <a:endParaRPr lang="en-US" altLang="zh-CN" sz="2400" b="1">
                <a:latin typeface="Times New Roman" pitchFamily="18" charset="0"/>
              </a:endParaRPr>
            </a:p>
          </p:txBody>
        </p:sp>
        <p:sp>
          <p:nvSpPr>
            <p:cNvPr id="251947" name="Oval 33"/>
            <p:cNvSpPr>
              <a:spLocks noChangeArrowheads="1"/>
            </p:cNvSpPr>
            <p:nvPr/>
          </p:nvSpPr>
          <p:spPr bwMode="auto">
            <a:xfrm>
              <a:off x="317" y="3037"/>
              <a:ext cx="220" cy="258"/>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C</a:t>
              </a:r>
              <a:endParaRPr lang="en-US" altLang="zh-CN" sz="2400" b="1">
                <a:latin typeface="Times New Roman" pitchFamily="18" charset="0"/>
              </a:endParaRPr>
            </a:p>
          </p:txBody>
        </p:sp>
        <p:sp>
          <p:nvSpPr>
            <p:cNvPr id="251948" name="Line 35"/>
            <p:cNvSpPr>
              <a:spLocks noChangeShapeType="1"/>
            </p:cNvSpPr>
            <p:nvPr/>
          </p:nvSpPr>
          <p:spPr bwMode="auto">
            <a:xfrm>
              <a:off x="482" y="2509"/>
              <a:ext cx="232" cy="236"/>
            </a:xfrm>
            <a:prstGeom prst="line">
              <a:avLst/>
            </a:prstGeom>
            <a:noFill/>
            <a:ln w="28575">
              <a:solidFill>
                <a:srgbClr val="000000"/>
              </a:solidFill>
              <a:round/>
              <a:headEnd/>
              <a:tailEnd/>
            </a:ln>
          </p:spPr>
          <p:txBody>
            <a:bodyPr/>
            <a:lstStyle/>
            <a:p>
              <a:endParaRPr lang="zh-CN" altLang="en-US"/>
            </a:p>
          </p:txBody>
        </p:sp>
        <p:sp>
          <p:nvSpPr>
            <p:cNvPr id="251949" name="Oval 36"/>
            <p:cNvSpPr>
              <a:spLocks noChangeArrowheads="1"/>
            </p:cNvSpPr>
            <p:nvPr/>
          </p:nvSpPr>
          <p:spPr bwMode="auto">
            <a:xfrm>
              <a:off x="317" y="2319"/>
              <a:ext cx="219" cy="25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A</a:t>
              </a:r>
              <a:endParaRPr lang="en-US" altLang="zh-CN" sz="2400" b="1">
                <a:latin typeface="Times New Roman" pitchFamily="18" charset="0"/>
              </a:endParaRPr>
            </a:p>
          </p:txBody>
        </p:sp>
        <p:sp>
          <p:nvSpPr>
            <p:cNvPr id="251950" name="Oval 37"/>
            <p:cNvSpPr>
              <a:spLocks noChangeArrowheads="1"/>
            </p:cNvSpPr>
            <p:nvPr/>
          </p:nvSpPr>
          <p:spPr bwMode="auto">
            <a:xfrm>
              <a:off x="666" y="2672"/>
              <a:ext cx="219" cy="25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B</a:t>
              </a:r>
              <a:endParaRPr lang="en-US" altLang="zh-CN" sz="2400" b="1">
                <a:latin typeface="Times New Roman" pitchFamily="18" charset="0"/>
              </a:endParaRPr>
            </a:p>
          </p:txBody>
        </p:sp>
      </p:grpSp>
      <p:grpSp>
        <p:nvGrpSpPr>
          <p:cNvPr id="5" name="Group 56"/>
          <p:cNvGrpSpPr>
            <a:grpSpLocks/>
          </p:cNvGrpSpPr>
          <p:nvPr/>
        </p:nvGrpSpPr>
        <p:grpSpPr bwMode="auto">
          <a:xfrm>
            <a:off x="285750" y="1116013"/>
            <a:ext cx="1812925" cy="1712912"/>
            <a:chOff x="180" y="1228"/>
            <a:chExt cx="1142" cy="1231"/>
          </a:xfrm>
        </p:grpSpPr>
        <p:sp>
          <p:nvSpPr>
            <p:cNvPr id="251937" name="Oval 42"/>
            <p:cNvSpPr>
              <a:spLocks noChangeArrowheads="1"/>
            </p:cNvSpPr>
            <p:nvPr/>
          </p:nvSpPr>
          <p:spPr bwMode="auto">
            <a:xfrm>
              <a:off x="180" y="1228"/>
              <a:ext cx="230" cy="273"/>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A</a:t>
              </a:r>
              <a:endParaRPr lang="en-US" altLang="zh-CN" sz="2400" b="1">
                <a:latin typeface="Times New Roman" pitchFamily="18" charset="0"/>
              </a:endParaRPr>
            </a:p>
          </p:txBody>
        </p:sp>
        <p:sp>
          <p:nvSpPr>
            <p:cNvPr id="251938" name="Oval 49"/>
            <p:cNvSpPr>
              <a:spLocks noChangeArrowheads="1"/>
            </p:cNvSpPr>
            <p:nvPr/>
          </p:nvSpPr>
          <p:spPr bwMode="auto">
            <a:xfrm>
              <a:off x="481" y="1543"/>
              <a:ext cx="230" cy="273"/>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B</a:t>
              </a:r>
              <a:endParaRPr lang="en-US" altLang="zh-CN" sz="2400" b="1">
                <a:latin typeface="Times New Roman" pitchFamily="18" charset="0"/>
              </a:endParaRPr>
            </a:p>
          </p:txBody>
        </p:sp>
        <p:sp>
          <p:nvSpPr>
            <p:cNvPr id="251939" name="Oval 50"/>
            <p:cNvSpPr>
              <a:spLocks noChangeArrowheads="1"/>
            </p:cNvSpPr>
            <p:nvPr/>
          </p:nvSpPr>
          <p:spPr bwMode="auto">
            <a:xfrm>
              <a:off x="776" y="1867"/>
              <a:ext cx="230" cy="273"/>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C</a:t>
              </a:r>
              <a:endParaRPr lang="en-US" altLang="zh-CN" sz="2400" b="1">
                <a:latin typeface="Times New Roman" pitchFamily="18" charset="0"/>
              </a:endParaRPr>
            </a:p>
          </p:txBody>
        </p:sp>
        <p:sp>
          <p:nvSpPr>
            <p:cNvPr id="251940" name="Oval 51"/>
            <p:cNvSpPr>
              <a:spLocks noChangeArrowheads="1"/>
            </p:cNvSpPr>
            <p:nvPr/>
          </p:nvSpPr>
          <p:spPr bwMode="auto">
            <a:xfrm>
              <a:off x="1092" y="2186"/>
              <a:ext cx="230" cy="273"/>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D</a:t>
              </a:r>
              <a:endParaRPr lang="en-US" altLang="zh-CN" sz="2400" b="1">
                <a:latin typeface="Times New Roman" pitchFamily="18" charset="0"/>
              </a:endParaRPr>
            </a:p>
          </p:txBody>
        </p:sp>
        <p:sp>
          <p:nvSpPr>
            <p:cNvPr id="251941" name="Line 53"/>
            <p:cNvSpPr>
              <a:spLocks noChangeShapeType="1"/>
            </p:cNvSpPr>
            <p:nvPr/>
          </p:nvSpPr>
          <p:spPr bwMode="auto">
            <a:xfrm>
              <a:off x="368" y="1462"/>
              <a:ext cx="136" cy="136"/>
            </a:xfrm>
            <a:prstGeom prst="line">
              <a:avLst/>
            </a:prstGeom>
            <a:noFill/>
            <a:ln w="28575">
              <a:solidFill>
                <a:schemeClr val="tx1"/>
              </a:solidFill>
              <a:round/>
              <a:headEnd/>
              <a:tailEnd/>
            </a:ln>
          </p:spPr>
          <p:txBody>
            <a:bodyPr wrap="none" anchor="ctr"/>
            <a:lstStyle/>
            <a:p>
              <a:endParaRPr lang="zh-CN" altLang="en-US"/>
            </a:p>
          </p:txBody>
        </p:sp>
        <p:sp>
          <p:nvSpPr>
            <p:cNvPr id="251942" name="Line 54"/>
            <p:cNvSpPr>
              <a:spLocks noChangeShapeType="1"/>
            </p:cNvSpPr>
            <p:nvPr/>
          </p:nvSpPr>
          <p:spPr bwMode="auto">
            <a:xfrm>
              <a:off x="670" y="1787"/>
              <a:ext cx="136" cy="136"/>
            </a:xfrm>
            <a:prstGeom prst="line">
              <a:avLst/>
            </a:prstGeom>
            <a:noFill/>
            <a:ln w="28575">
              <a:solidFill>
                <a:schemeClr val="tx1"/>
              </a:solidFill>
              <a:round/>
              <a:headEnd/>
              <a:tailEnd/>
            </a:ln>
          </p:spPr>
          <p:txBody>
            <a:bodyPr wrap="none" anchor="ctr"/>
            <a:lstStyle/>
            <a:p>
              <a:endParaRPr lang="zh-CN" altLang="en-US"/>
            </a:p>
          </p:txBody>
        </p:sp>
        <p:sp>
          <p:nvSpPr>
            <p:cNvPr id="251943" name="Line 55"/>
            <p:cNvSpPr>
              <a:spLocks noChangeShapeType="1"/>
            </p:cNvSpPr>
            <p:nvPr/>
          </p:nvSpPr>
          <p:spPr bwMode="auto">
            <a:xfrm>
              <a:off x="973" y="2106"/>
              <a:ext cx="136" cy="136"/>
            </a:xfrm>
            <a:prstGeom prst="line">
              <a:avLst/>
            </a:prstGeom>
            <a:noFill/>
            <a:ln w="28575">
              <a:solidFill>
                <a:schemeClr val="tx1"/>
              </a:solidFill>
              <a:round/>
              <a:headEnd/>
              <a:tailEnd/>
            </a:ln>
          </p:spPr>
          <p:txBody>
            <a:bodyPr wrap="none" anchor="ctr"/>
            <a:lstStyle/>
            <a:p>
              <a:endParaRPr lang="zh-CN" altLang="en-US"/>
            </a:p>
          </p:txBody>
        </p:sp>
      </p:grpSp>
      <p:grpSp>
        <p:nvGrpSpPr>
          <p:cNvPr id="6" name="Group 71"/>
          <p:cNvGrpSpPr>
            <a:grpSpLocks/>
          </p:cNvGrpSpPr>
          <p:nvPr/>
        </p:nvGrpSpPr>
        <p:grpSpPr bwMode="auto">
          <a:xfrm>
            <a:off x="7364413" y="1127125"/>
            <a:ext cx="1387475" cy="1971675"/>
            <a:chOff x="4016" y="822"/>
            <a:chExt cx="874" cy="1242"/>
          </a:xfrm>
        </p:grpSpPr>
        <p:sp>
          <p:nvSpPr>
            <p:cNvPr id="251929" name="Line 63"/>
            <p:cNvSpPr>
              <a:spLocks noChangeShapeType="1"/>
            </p:cNvSpPr>
            <p:nvPr/>
          </p:nvSpPr>
          <p:spPr bwMode="auto">
            <a:xfrm>
              <a:off x="4190" y="1359"/>
              <a:ext cx="189" cy="159"/>
            </a:xfrm>
            <a:prstGeom prst="line">
              <a:avLst/>
            </a:prstGeom>
            <a:noFill/>
            <a:ln w="28575">
              <a:solidFill>
                <a:srgbClr val="000000"/>
              </a:solidFill>
              <a:round/>
              <a:headEnd/>
              <a:tailEnd/>
            </a:ln>
          </p:spPr>
          <p:txBody>
            <a:bodyPr/>
            <a:lstStyle/>
            <a:p>
              <a:endParaRPr lang="zh-CN" altLang="en-US"/>
            </a:p>
          </p:txBody>
        </p:sp>
        <p:grpSp>
          <p:nvGrpSpPr>
            <p:cNvPr id="7" name="Group 70"/>
            <p:cNvGrpSpPr>
              <a:grpSpLocks/>
            </p:cNvGrpSpPr>
            <p:nvPr/>
          </p:nvGrpSpPr>
          <p:grpSpPr bwMode="auto">
            <a:xfrm>
              <a:off x="4332" y="1502"/>
              <a:ext cx="558" cy="562"/>
              <a:chOff x="3674" y="1485"/>
              <a:chExt cx="558" cy="562"/>
            </a:xfrm>
          </p:grpSpPr>
          <p:sp>
            <p:nvSpPr>
              <p:cNvPr id="251934" name="Line 64"/>
              <p:cNvSpPr>
                <a:spLocks noChangeShapeType="1"/>
              </p:cNvSpPr>
              <p:nvPr/>
            </p:nvSpPr>
            <p:spPr bwMode="auto">
              <a:xfrm>
                <a:off x="3836" y="1660"/>
                <a:ext cx="228" cy="217"/>
              </a:xfrm>
              <a:prstGeom prst="line">
                <a:avLst/>
              </a:prstGeom>
              <a:noFill/>
              <a:ln w="28575">
                <a:solidFill>
                  <a:srgbClr val="000000"/>
                </a:solidFill>
                <a:round/>
                <a:headEnd/>
                <a:tailEnd/>
              </a:ln>
            </p:spPr>
            <p:txBody>
              <a:bodyPr/>
              <a:lstStyle/>
              <a:p>
                <a:endParaRPr lang="zh-CN" altLang="en-US"/>
              </a:p>
            </p:txBody>
          </p:sp>
          <p:sp>
            <p:nvSpPr>
              <p:cNvPr id="251935" name="Oval 65"/>
              <p:cNvSpPr>
                <a:spLocks noChangeArrowheads="1"/>
              </p:cNvSpPr>
              <p:nvPr/>
            </p:nvSpPr>
            <p:spPr bwMode="auto">
              <a:xfrm>
                <a:off x="3674" y="1485"/>
                <a:ext cx="216" cy="23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C</a:t>
                </a:r>
                <a:endParaRPr lang="en-US" altLang="zh-CN" sz="2400" b="1">
                  <a:latin typeface="Times New Roman" pitchFamily="18" charset="0"/>
                </a:endParaRPr>
              </a:p>
            </p:txBody>
          </p:sp>
          <p:sp>
            <p:nvSpPr>
              <p:cNvPr id="251936" name="Oval 66"/>
              <p:cNvSpPr>
                <a:spLocks noChangeArrowheads="1"/>
              </p:cNvSpPr>
              <p:nvPr/>
            </p:nvSpPr>
            <p:spPr bwMode="auto">
              <a:xfrm>
                <a:off x="4016" y="1811"/>
                <a:ext cx="216" cy="23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D</a:t>
                </a:r>
                <a:endParaRPr lang="en-US" altLang="zh-CN" sz="2400" b="1">
                  <a:latin typeface="Times New Roman" pitchFamily="18" charset="0"/>
                </a:endParaRPr>
              </a:p>
            </p:txBody>
          </p:sp>
        </p:grpSp>
        <p:sp>
          <p:nvSpPr>
            <p:cNvPr id="251931" name="Line 67"/>
            <p:cNvSpPr>
              <a:spLocks noChangeShapeType="1"/>
            </p:cNvSpPr>
            <p:nvPr/>
          </p:nvSpPr>
          <p:spPr bwMode="auto">
            <a:xfrm flipH="1">
              <a:off x="4187" y="993"/>
              <a:ext cx="228" cy="218"/>
            </a:xfrm>
            <a:prstGeom prst="line">
              <a:avLst/>
            </a:prstGeom>
            <a:noFill/>
            <a:ln w="28575">
              <a:solidFill>
                <a:srgbClr val="000000"/>
              </a:solidFill>
              <a:round/>
              <a:headEnd/>
              <a:tailEnd/>
            </a:ln>
          </p:spPr>
          <p:txBody>
            <a:bodyPr/>
            <a:lstStyle/>
            <a:p>
              <a:endParaRPr lang="zh-CN" altLang="en-US"/>
            </a:p>
          </p:txBody>
        </p:sp>
        <p:sp>
          <p:nvSpPr>
            <p:cNvPr id="251932" name="Oval 68"/>
            <p:cNvSpPr>
              <a:spLocks noChangeArrowheads="1"/>
            </p:cNvSpPr>
            <p:nvPr/>
          </p:nvSpPr>
          <p:spPr bwMode="auto">
            <a:xfrm>
              <a:off x="4358" y="822"/>
              <a:ext cx="216" cy="23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A</a:t>
              </a:r>
              <a:endParaRPr lang="en-US" altLang="zh-CN" sz="2400" b="1">
                <a:latin typeface="Times New Roman" pitchFamily="18" charset="0"/>
              </a:endParaRPr>
            </a:p>
          </p:txBody>
        </p:sp>
        <p:sp>
          <p:nvSpPr>
            <p:cNvPr id="251933" name="Oval 69"/>
            <p:cNvSpPr>
              <a:spLocks noChangeArrowheads="1"/>
            </p:cNvSpPr>
            <p:nvPr/>
          </p:nvSpPr>
          <p:spPr bwMode="auto">
            <a:xfrm>
              <a:off x="4016" y="1148"/>
              <a:ext cx="216" cy="23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B</a:t>
              </a:r>
              <a:endParaRPr lang="en-US" altLang="zh-CN" sz="2400" b="1">
                <a:latin typeface="Times New Roman" pitchFamily="18" charset="0"/>
              </a:endParaRPr>
            </a:p>
          </p:txBody>
        </p:sp>
      </p:grpSp>
      <p:grpSp>
        <p:nvGrpSpPr>
          <p:cNvPr id="8" name="Group 82"/>
          <p:cNvGrpSpPr>
            <a:grpSpLocks/>
          </p:cNvGrpSpPr>
          <p:nvPr/>
        </p:nvGrpSpPr>
        <p:grpSpPr bwMode="auto">
          <a:xfrm>
            <a:off x="6094413" y="1116013"/>
            <a:ext cx="915987" cy="1784350"/>
            <a:chOff x="3902" y="822"/>
            <a:chExt cx="577" cy="1225"/>
          </a:xfrm>
        </p:grpSpPr>
        <p:sp>
          <p:nvSpPr>
            <p:cNvPr id="251922" name="Oval 75"/>
            <p:cNvSpPr>
              <a:spLocks noChangeArrowheads="1"/>
            </p:cNvSpPr>
            <p:nvPr/>
          </p:nvSpPr>
          <p:spPr bwMode="auto">
            <a:xfrm>
              <a:off x="4263" y="1457"/>
              <a:ext cx="216" cy="23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C</a:t>
              </a:r>
              <a:endParaRPr lang="en-US" altLang="zh-CN" sz="2400" b="1">
                <a:latin typeface="Times New Roman" pitchFamily="18" charset="0"/>
              </a:endParaRPr>
            </a:p>
          </p:txBody>
        </p:sp>
        <p:sp>
          <p:nvSpPr>
            <p:cNvPr id="251923" name="Oval 76"/>
            <p:cNvSpPr>
              <a:spLocks noChangeArrowheads="1"/>
            </p:cNvSpPr>
            <p:nvPr/>
          </p:nvSpPr>
          <p:spPr bwMode="auto">
            <a:xfrm>
              <a:off x="3902" y="1811"/>
              <a:ext cx="216" cy="236"/>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D</a:t>
              </a:r>
              <a:endParaRPr lang="en-US" altLang="zh-CN" sz="2400" b="1">
                <a:latin typeface="Times New Roman" pitchFamily="18" charset="0"/>
              </a:endParaRPr>
            </a:p>
          </p:txBody>
        </p:sp>
        <p:sp>
          <p:nvSpPr>
            <p:cNvPr id="251924" name="Line 77"/>
            <p:cNvSpPr>
              <a:spLocks noChangeShapeType="1"/>
            </p:cNvSpPr>
            <p:nvPr/>
          </p:nvSpPr>
          <p:spPr bwMode="auto">
            <a:xfrm flipH="1">
              <a:off x="4073" y="993"/>
              <a:ext cx="228" cy="218"/>
            </a:xfrm>
            <a:prstGeom prst="line">
              <a:avLst/>
            </a:prstGeom>
            <a:noFill/>
            <a:ln w="28575">
              <a:solidFill>
                <a:srgbClr val="000000"/>
              </a:solidFill>
              <a:round/>
              <a:headEnd/>
              <a:tailEnd/>
            </a:ln>
          </p:spPr>
          <p:txBody>
            <a:bodyPr/>
            <a:lstStyle/>
            <a:p>
              <a:endParaRPr lang="zh-CN" altLang="en-US"/>
            </a:p>
          </p:txBody>
        </p:sp>
        <p:sp>
          <p:nvSpPr>
            <p:cNvPr id="251925" name="Oval 78"/>
            <p:cNvSpPr>
              <a:spLocks noChangeArrowheads="1"/>
            </p:cNvSpPr>
            <p:nvPr/>
          </p:nvSpPr>
          <p:spPr bwMode="auto">
            <a:xfrm>
              <a:off x="4244" y="822"/>
              <a:ext cx="216" cy="23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A</a:t>
              </a:r>
              <a:endParaRPr lang="en-US" altLang="zh-CN" sz="2400" b="1">
                <a:latin typeface="Times New Roman" pitchFamily="18" charset="0"/>
              </a:endParaRPr>
            </a:p>
          </p:txBody>
        </p:sp>
        <p:sp>
          <p:nvSpPr>
            <p:cNvPr id="251926" name="Oval 79"/>
            <p:cNvSpPr>
              <a:spLocks noChangeArrowheads="1"/>
            </p:cNvSpPr>
            <p:nvPr/>
          </p:nvSpPr>
          <p:spPr bwMode="auto">
            <a:xfrm>
              <a:off x="3902" y="1148"/>
              <a:ext cx="216" cy="23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B</a:t>
              </a:r>
              <a:endParaRPr lang="en-US" altLang="zh-CN" sz="2400" b="1">
                <a:latin typeface="Times New Roman" pitchFamily="18" charset="0"/>
              </a:endParaRPr>
            </a:p>
          </p:txBody>
        </p:sp>
        <p:sp>
          <p:nvSpPr>
            <p:cNvPr id="251927" name="Line 80"/>
            <p:cNvSpPr>
              <a:spLocks noChangeShapeType="1"/>
            </p:cNvSpPr>
            <p:nvPr/>
          </p:nvSpPr>
          <p:spPr bwMode="auto">
            <a:xfrm>
              <a:off x="4096" y="1342"/>
              <a:ext cx="204" cy="159"/>
            </a:xfrm>
            <a:prstGeom prst="line">
              <a:avLst/>
            </a:prstGeom>
            <a:noFill/>
            <a:ln w="28575">
              <a:solidFill>
                <a:schemeClr val="tx1"/>
              </a:solidFill>
              <a:round/>
              <a:headEnd/>
              <a:tailEnd/>
            </a:ln>
          </p:spPr>
          <p:txBody>
            <a:bodyPr wrap="none" anchor="ctr"/>
            <a:lstStyle/>
            <a:p>
              <a:endParaRPr lang="zh-CN" altLang="en-US"/>
            </a:p>
          </p:txBody>
        </p:sp>
        <p:sp>
          <p:nvSpPr>
            <p:cNvPr id="251928" name="Line 81"/>
            <p:cNvSpPr>
              <a:spLocks noChangeShapeType="1"/>
            </p:cNvSpPr>
            <p:nvPr/>
          </p:nvSpPr>
          <p:spPr bwMode="auto">
            <a:xfrm flipH="1">
              <a:off x="4082" y="1638"/>
              <a:ext cx="204" cy="204"/>
            </a:xfrm>
            <a:prstGeom prst="line">
              <a:avLst/>
            </a:prstGeom>
            <a:noFill/>
            <a:ln w="28575">
              <a:solidFill>
                <a:schemeClr val="tx1"/>
              </a:solidFill>
              <a:round/>
              <a:headEnd/>
              <a:tailEnd/>
            </a:ln>
          </p:spPr>
          <p:txBody>
            <a:bodyPr wrap="none" anchor="ctr"/>
            <a:lstStyle/>
            <a:p>
              <a:endParaRPr lang="zh-CN" altLang="en-US"/>
            </a:p>
          </p:txBody>
        </p:sp>
      </p:grpSp>
      <p:grpSp>
        <p:nvGrpSpPr>
          <p:cNvPr id="9" name="Group 92"/>
          <p:cNvGrpSpPr>
            <a:grpSpLocks/>
          </p:cNvGrpSpPr>
          <p:nvPr/>
        </p:nvGrpSpPr>
        <p:grpSpPr bwMode="auto">
          <a:xfrm>
            <a:off x="2592388" y="3001963"/>
            <a:ext cx="1465262" cy="1338262"/>
            <a:chOff x="1633" y="2347"/>
            <a:chExt cx="923" cy="970"/>
          </a:xfrm>
        </p:grpSpPr>
        <p:sp>
          <p:nvSpPr>
            <p:cNvPr id="251915" name="Line 85"/>
            <p:cNvSpPr>
              <a:spLocks noChangeShapeType="1"/>
            </p:cNvSpPr>
            <p:nvPr/>
          </p:nvSpPr>
          <p:spPr bwMode="auto">
            <a:xfrm flipH="1">
              <a:off x="1826" y="2894"/>
              <a:ext cx="176" cy="201"/>
            </a:xfrm>
            <a:prstGeom prst="line">
              <a:avLst/>
            </a:prstGeom>
            <a:noFill/>
            <a:ln w="28575">
              <a:solidFill>
                <a:srgbClr val="000000"/>
              </a:solidFill>
              <a:round/>
              <a:headEnd/>
              <a:tailEnd/>
            </a:ln>
          </p:spPr>
          <p:txBody>
            <a:bodyPr/>
            <a:lstStyle/>
            <a:p>
              <a:endParaRPr lang="zh-CN" altLang="en-US"/>
            </a:p>
          </p:txBody>
        </p:sp>
        <p:sp>
          <p:nvSpPr>
            <p:cNvPr id="251916" name="Line 86"/>
            <p:cNvSpPr>
              <a:spLocks noChangeShapeType="1"/>
            </p:cNvSpPr>
            <p:nvPr/>
          </p:nvSpPr>
          <p:spPr bwMode="auto">
            <a:xfrm>
              <a:off x="2169" y="2910"/>
              <a:ext cx="194" cy="184"/>
            </a:xfrm>
            <a:prstGeom prst="line">
              <a:avLst/>
            </a:prstGeom>
            <a:noFill/>
            <a:ln w="28575">
              <a:solidFill>
                <a:srgbClr val="000000"/>
              </a:solidFill>
              <a:round/>
              <a:headEnd/>
              <a:tailEnd/>
            </a:ln>
          </p:spPr>
          <p:txBody>
            <a:bodyPr/>
            <a:lstStyle/>
            <a:p>
              <a:endParaRPr lang="zh-CN" altLang="en-US"/>
            </a:p>
          </p:txBody>
        </p:sp>
        <p:sp>
          <p:nvSpPr>
            <p:cNvPr id="251917" name="Oval 87"/>
            <p:cNvSpPr>
              <a:spLocks noChangeArrowheads="1"/>
            </p:cNvSpPr>
            <p:nvPr/>
          </p:nvSpPr>
          <p:spPr bwMode="auto">
            <a:xfrm>
              <a:off x="2320" y="3059"/>
              <a:ext cx="220" cy="258"/>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D</a:t>
              </a:r>
              <a:endParaRPr lang="en-US" altLang="zh-CN" sz="2400" b="1">
                <a:latin typeface="Times New Roman" pitchFamily="18" charset="0"/>
              </a:endParaRPr>
            </a:p>
          </p:txBody>
        </p:sp>
        <p:sp>
          <p:nvSpPr>
            <p:cNvPr id="251918" name="Oval 88"/>
            <p:cNvSpPr>
              <a:spLocks noChangeArrowheads="1"/>
            </p:cNvSpPr>
            <p:nvPr/>
          </p:nvSpPr>
          <p:spPr bwMode="auto">
            <a:xfrm>
              <a:off x="1633" y="3059"/>
              <a:ext cx="220" cy="258"/>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C</a:t>
              </a:r>
              <a:endParaRPr lang="en-US" altLang="zh-CN" sz="2400" b="1">
                <a:latin typeface="Times New Roman" pitchFamily="18" charset="0"/>
              </a:endParaRPr>
            </a:p>
          </p:txBody>
        </p:sp>
        <p:sp>
          <p:nvSpPr>
            <p:cNvPr id="251919" name="Line 89"/>
            <p:cNvSpPr>
              <a:spLocks noChangeShapeType="1"/>
            </p:cNvSpPr>
            <p:nvPr/>
          </p:nvSpPr>
          <p:spPr bwMode="auto">
            <a:xfrm flipH="1">
              <a:off x="2172" y="2551"/>
              <a:ext cx="181" cy="181"/>
            </a:xfrm>
            <a:prstGeom prst="line">
              <a:avLst/>
            </a:prstGeom>
            <a:noFill/>
            <a:ln w="28575">
              <a:solidFill>
                <a:srgbClr val="000000"/>
              </a:solidFill>
              <a:round/>
              <a:headEnd/>
              <a:tailEnd/>
            </a:ln>
          </p:spPr>
          <p:txBody>
            <a:bodyPr/>
            <a:lstStyle/>
            <a:p>
              <a:endParaRPr lang="zh-CN" altLang="en-US"/>
            </a:p>
          </p:txBody>
        </p:sp>
        <p:sp>
          <p:nvSpPr>
            <p:cNvPr id="251920" name="Oval 90"/>
            <p:cNvSpPr>
              <a:spLocks noChangeArrowheads="1"/>
            </p:cNvSpPr>
            <p:nvPr/>
          </p:nvSpPr>
          <p:spPr bwMode="auto">
            <a:xfrm>
              <a:off x="2337" y="2347"/>
              <a:ext cx="219" cy="25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A</a:t>
              </a:r>
              <a:endParaRPr lang="en-US" altLang="zh-CN" sz="2400" b="1">
                <a:latin typeface="Times New Roman" pitchFamily="18" charset="0"/>
              </a:endParaRPr>
            </a:p>
          </p:txBody>
        </p:sp>
        <p:sp>
          <p:nvSpPr>
            <p:cNvPr id="251921" name="Oval 91"/>
            <p:cNvSpPr>
              <a:spLocks noChangeArrowheads="1"/>
            </p:cNvSpPr>
            <p:nvPr/>
          </p:nvSpPr>
          <p:spPr bwMode="auto">
            <a:xfrm>
              <a:off x="1982" y="2694"/>
              <a:ext cx="219" cy="25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75000"/>
                </a:lnSpc>
                <a:buClr>
                  <a:schemeClr val="bg2"/>
                </a:buClr>
                <a:buSzPct val="75000"/>
                <a:buFont typeface="Wingdings" pitchFamily="2" charset="2"/>
                <a:buNone/>
              </a:pPr>
              <a:r>
                <a:rPr lang="en-US" altLang="zh-CN" sz="2400" b="1" i="1">
                  <a:latin typeface="Times New Roman" pitchFamily="18" charset="0"/>
                </a:rPr>
                <a:t>B</a:t>
              </a:r>
              <a:endParaRPr lang="en-US" altLang="zh-CN" sz="2400" b="1">
                <a:latin typeface="Times New Roman" pitchFamily="18" charset="0"/>
              </a:endParaRPr>
            </a:p>
          </p:txBody>
        </p:sp>
      </p:grpSp>
      <p:sp>
        <p:nvSpPr>
          <p:cNvPr id="251913" name="Text Box 93"/>
          <p:cNvSpPr txBox="1">
            <a:spLocks noChangeArrowheads="1"/>
          </p:cNvSpPr>
          <p:nvPr/>
        </p:nvSpPr>
        <p:spPr bwMode="auto">
          <a:xfrm>
            <a:off x="4989513" y="3432175"/>
            <a:ext cx="3744912" cy="493713"/>
          </a:xfrm>
          <a:prstGeom prst="rect">
            <a:avLst/>
          </a:prstGeom>
          <a:noFill/>
          <a:ln w="9525" algn="ctr">
            <a:noFill/>
            <a:miter lim="800000"/>
            <a:headEnd/>
            <a:tailEnd/>
          </a:ln>
        </p:spPr>
        <p:txBody>
          <a:bodyPr>
            <a:spAutoFit/>
          </a:bodyPr>
          <a:lstStyle/>
          <a:p>
            <a:pPr marL="342900" indent="-342900" eaLnBrk="1" hangingPunct="1">
              <a:lnSpc>
                <a:spcPct val="60000"/>
              </a:lnSpc>
              <a:buClr>
                <a:schemeClr val="bg2"/>
              </a:buClr>
              <a:buSzPct val="75000"/>
              <a:buFont typeface="Wingdings" pitchFamily="2" charset="2"/>
              <a:buNone/>
            </a:pPr>
            <a:r>
              <a:rPr lang="en-US" altLang="zh-CN" sz="4400" b="1">
                <a:solidFill>
                  <a:srgbClr val="FF0000"/>
                </a:solidFill>
                <a:latin typeface="Times New Roman" pitchFamily="18" charset="0"/>
                <a:sym typeface="Symbol" pitchFamily="18" charset="2"/>
              </a:rPr>
              <a:t>        </a:t>
            </a:r>
          </a:p>
        </p:txBody>
      </p:sp>
      <p:sp>
        <p:nvSpPr>
          <p:cNvPr id="251914" name="Text Box 94"/>
          <p:cNvSpPr txBox="1">
            <a:spLocks noChangeArrowheads="1"/>
          </p:cNvSpPr>
          <p:nvPr/>
        </p:nvSpPr>
        <p:spPr bwMode="auto">
          <a:xfrm>
            <a:off x="196850" y="4565650"/>
            <a:ext cx="8750300" cy="1836738"/>
          </a:xfrm>
          <a:prstGeom prst="rect">
            <a:avLst/>
          </a:prstGeom>
          <a:noFill/>
          <a:ln w="9525" algn="ctr">
            <a:noFill/>
            <a:miter lim="800000"/>
            <a:headEnd/>
            <a:tailEnd/>
          </a:ln>
        </p:spPr>
        <p:txBody>
          <a:bodyPr>
            <a:spAutoFit/>
          </a:bodyPr>
          <a:lstStyle/>
          <a:p>
            <a:pPr algn="just" eaLnBrk="1" hangingPunct="1">
              <a:lnSpc>
                <a:spcPts val="3400"/>
              </a:lnSpc>
              <a:buClr>
                <a:schemeClr val="bg2"/>
              </a:buClr>
              <a:buSzPct val="75000"/>
              <a:buFont typeface="Wingdings" pitchFamily="2" charset="2"/>
              <a:buNone/>
            </a:pPr>
            <a:r>
              <a:rPr lang="zh-CN" altLang="en-US" sz="2900" b="1">
                <a:solidFill>
                  <a:schemeClr val="tx2"/>
                </a:solidFill>
                <a:latin typeface="Times New Roman" pitchFamily="18" charset="0"/>
              </a:rPr>
              <a:t>由上图知</a:t>
            </a:r>
            <a:r>
              <a:rPr lang="en-US" altLang="zh-CN" sz="2900" b="1">
                <a:solidFill>
                  <a:schemeClr val="tx2"/>
                </a:solidFill>
                <a:latin typeface="Times New Roman" pitchFamily="18" charset="0"/>
              </a:rPr>
              <a:t>:</a:t>
            </a:r>
            <a:r>
              <a:rPr lang="zh-CN" altLang="en-US" sz="2900" b="1">
                <a:solidFill>
                  <a:schemeClr val="tx2"/>
                </a:solidFill>
                <a:latin typeface="Times New Roman" pitchFamily="18" charset="0"/>
              </a:rPr>
              <a:t>有很多包含</a:t>
            </a:r>
            <a:r>
              <a:rPr lang="en-US" altLang="zh-CN" sz="2900" b="1" i="1">
                <a:solidFill>
                  <a:schemeClr val="tx2"/>
                </a:solidFill>
                <a:latin typeface="Times New Roman" pitchFamily="18" charset="0"/>
              </a:rPr>
              <a:t>A</a:t>
            </a:r>
            <a:r>
              <a:rPr lang="en-US" altLang="zh-CN" sz="2900" b="1">
                <a:solidFill>
                  <a:schemeClr val="tx2"/>
                </a:solidFill>
                <a:latin typeface="Times New Roman" pitchFamily="18" charset="0"/>
              </a:rPr>
              <a:t>, </a:t>
            </a:r>
            <a:r>
              <a:rPr lang="en-US" altLang="zh-CN" sz="2900" b="1" i="1">
                <a:solidFill>
                  <a:schemeClr val="tx2"/>
                </a:solidFill>
                <a:latin typeface="Times New Roman" pitchFamily="18" charset="0"/>
              </a:rPr>
              <a:t>B</a:t>
            </a:r>
            <a:r>
              <a:rPr lang="en-US" altLang="zh-CN" sz="2900" b="1">
                <a:solidFill>
                  <a:schemeClr val="tx2"/>
                </a:solidFill>
                <a:latin typeface="Times New Roman" pitchFamily="18" charset="0"/>
              </a:rPr>
              <a:t>, </a:t>
            </a:r>
            <a:r>
              <a:rPr lang="en-US" altLang="zh-CN" sz="2900" b="1" i="1">
                <a:solidFill>
                  <a:schemeClr val="tx2"/>
                </a:solidFill>
                <a:latin typeface="Times New Roman" pitchFamily="18" charset="0"/>
              </a:rPr>
              <a:t>C</a:t>
            </a:r>
            <a:r>
              <a:rPr lang="en-US" altLang="zh-CN" sz="2900" b="1">
                <a:solidFill>
                  <a:schemeClr val="tx2"/>
                </a:solidFill>
                <a:latin typeface="Times New Roman" pitchFamily="18" charset="0"/>
              </a:rPr>
              <a:t>, </a:t>
            </a:r>
            <a:r>
              <a:rPr lang="en-US" altLang="zh-CN" sz="2900" b="1" i="1">
                <a:solidFill>
                  <a:schemeClr val="tx2"/>
                </a:solidFill>
                <a:latin typeface="Times New Roman" pitchFamily="18" charset="0"/>
              </a:rPr>
              <a:t>D</a:t>
            </a:r>
            <a:r>
              <a:rPr lang="zh-CN" altLang="en-US" sz="2900" b="1">
                <a:solidFill>
                  <a:schemeClr val="tx2"/>
                </a:solidFill>
                <a:latin typeface="Times New Roman" pitchFamily="18" charset="0"/>
              </a:rPr>
              <a:t>四个结点结构不同的树形，但它们的先根序列却相同，即皆为</a:t>
            </a:r>
            <a:r>
              <a:rPr lang="en-US" altLang="zh-CN" sz="2900" b="1" i="1">
                <a:solidFill>
                  <a:schemeClr val="tx2"/>
                </a:solidFill>
                <a:latin typeface="Times New Roman" pitchFamily="18" charset="0"/>
              </a:rPr>
              <a:t>ABCD</a:t>
            </a:r>
            <a:r>
              <a:rPr lang="en-US" altLang="zh-CN" sz="2900" b="1">
                <a:solidFill>
                  <a:schemeClr val="tx2"/>
                </a:solidFill>
                <a:latin typeface="Times New Roman" pitchFamily="18" charset="0"/>
              </a:rPr>
              <a:t>. </a:t>
            </a:r>
            <a:r>
              <a:rPr lang="zh-CN" altLang="en-US" sz="2900" b="1">
                <a:solidFill>
                  <a:schemeClr val="tx2"/>
                </a:solidFill>
                <a:latin typeface="Times New Roman" pitchFamily="18" charset="0"/>
              </a:rPr>
              <a:t>可见，以先根序顺序存储一棵树 </a:t>
            </a:r>
            <a:r>
              <a:rPr lang="en-US" altLang="zh-CN" sz="2900" b="1" i="1">
                <a:solidFill>
                  <a:schemeClr val="tx2"/>
                </a:solidFill>
                <a:latin typeface="Times New Roman" pitchFamily="18" charset="0"/>
              </a:rPr>
              <a:t>T</a:t>
            </a:r>
            <a:r>
              <a:rPr lang="en-US" altLang="zh-CN" sz="2900" b="1">
                <a:solidFill>
                  <a:schemeClr val="tx2"/>
                </a:solidFill>
                <a:latin typeface="Times New Roman" pitchFamily="18" charset="0"/>
              </a:rPr>
              <a:t> </a:t>
            </a:r>
            <a:r>
              <a:rPr lang="zh-CN" altLang="en-US" sz="2900" b="1">
                <a:solidFill>
                  <a:schemeClr val="tx2"/>
                </a:solidFill>
                <a:latin typeface="Times New Roman" pitchFamily="18" charset="0"/>
              </a:rPr>
              <a:t>的所有结点，显然无法确定 </a:t>
            </a:r>
            <a:r>
              <a:rPr lang="en-US" altLang="zh-CN" sz="2900" b="1" i="1">
                <a:solidFill>
                  <a:schemeClr val="tx2"/>
                </a:solidFill>
                <a:latin typeface="Times New Roman" pitchFamily="18" charset="0"/>
              </a:rPr>
              <a:t>T</a:t>
            </a:r>
            <a:r>
              <a:rPr lang="en-US" altLang="zh-CN" sz="2900" b="1">
                <a:solidFill>
                  <a:schemeClr val="tx2"/>
                </a:solidFill>
                <a:latin typeface="Times New Roman" pitchFamily="18" charset="0"/>
              </a:rPr>
              <a:t> </a:t>
            </a:r>
            <a:r>
              <a:rPr lang="zh-CN" altLang="en-US" sz="2900" b="1">
                <a:solidFill>
                  <a:schemeClr val="tx2"/>
                </a:solidFill>
                <a:latin typeface="Times New Roman" pitchFamily="18" charset="0"/>
              </a:rPr>
              <a:t>的结构</a:t>
            </a:r>
            <a:r>
              <a:rPr lang="en-US" altLang="zh-CN" sz="2900" b="1">
                <a:solidFill>
                  <a:schemeClr val="tx2"/>
                </a:solidFill>
                <a:latin typeface="Times New Roman" pitchFamily="18" charset="0"/>
              </a:rPr>
              <a:t>.</a:t>
            </a:r>
          </a:p>
        </p:txBody>
      </p:sp>
    </p:spTree>
  </p:cSld>
  <p:clrMapOvr>
    <a:masterClrMapping/>
  </p:clrMapOvr>
  <p:transition>
    <p:strips dir="ru"/>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4" name="Rectangle 2"/>
          <p:cNvSpPr>
            <a:spLocks noGrp="1" noChangeArrowheads="1"/>
          </p:cNvSpPr>
          <p:nvPr>
            <p:ph type="body" idx="1"/>
          </p:nvPr>
        </p:nvSpPr>
        <p:spPr>
          <a:xfrm>
            <a:off x="287338" y="836613"/>
            <a:ext cx="8650287" cy="5329237"/>
          </a:xfrm>
        </p:spPr>
        <p:txBody>
          <a:bodyPr/>
          <a:lstStyle/>
          <a:p>
            <a:pPr marL="0" indent="0" algn="just">
              <a:lnSpc>
                <a:spcPct val="120000"/>
              </a:lnSpc>
              <a:buFont typeface="Monotype Sorts" pitchFamily="2" charset="2"/>
              <a:buNone/>
            </a:pPr>
            <a:r>
              <a:rPr lang="zh-CN" altLang="en-US" sz="3200" smtClean="0">
                <a:solidFill>
                  <a:srgbClr val="CC0000"/>
                </a:solidFill>
              </a:rPr>
              <a:t>定理</a:t>
            </a:r>
            <a:r>
              <a:rPr lang="en-US" altLang="zh-CN" sz="3200" smtClean="0">
                <a:solidFill>
                  <a:srgbClr val="CC0000"/>
                </a:solidFill>
              </a:rPr>
              <a:t>5.3</a:t>
            </a:r>
            <a:r>
              <a:rPr lang="en-US" altLang="zh-CN" sz="3200" smtClean="0"/>
              <a:t> </a:t>
            </a:r>
            <a:r>
              <a:rPr lang="zh-CN" altLang="en-US" sz="3200" smtClean="0"/>
              <a:t>如果已知一棵树的先根序列和每个结点相应的次数，则能唯一确定该树的结构。</a:t>
            </a:r>
          </a:p>
          <a:p>
            <a:pPr marL="0" indent="0" algn="just">
              <a:lnSpc>
                <a:spcPct val="120000"/>
              </a:lnSpc>
              <a:buFont typeface="Monotype Sorts" pitchFamily="2" charset="2"/>
              <a:buNone/>
            </a:pPr>
            <a:r>
              <a:rPr lang="zh-CN" altLang="en-US" sz="3200" smtClean="0">
                <a:solidFill>
                  <a:srgbClr val="CC0000"/>
                </a:solidFill>
              </a:rPr>
              <a:t>证明：用数学归纳法</a:t>
            </a:r>
          </a:p>
          <a:p>
            <a:pPr marL="0" indent="0" algn="just">
              <a:lnSpc>
                <a:spcPct val="120000"/>
              </a:lnSpc>
              <a:buFont typeface="Monotype Sorts" pitchFamily="2" charset="2"/>
              <a:buNone/>
            </a:pPr>
            <a:r>
              <a:rPr lang="en-US" altLang="zh-CN" sz="3200" smtClean="0"/>
              <a:t>1. </a:t>
            </a:r>
            <a:r>
              <a:rPr lang="zh-CN" altLang="en-US" sz="3200" smtClean="0"/>
              <a:t>若树中只有一个结点，定理显然成立。</a:t>
            </a:r>
          </a:p>
          <a:p>
            <a:pPr marL="0" indent="0" algn="just">
              <a:lnSpc>
                <a:spcPct val="120000"/>
              </a:lnSpc>
              <a:buFont typeface="Monotype Sorts" pitchFamily="2" charset="2"/>
              <a:buNone/>
            </a:pPr>
            <a:r>
              <a:rPr lang="en-US" altLang="zh-CN" sz="3200" smtClean="0"/>
              <a:t>2. </a:t>
            </a:r>
            <a:r>
              <a:rPr lang="zh-CN" altLang="en-US" sz="3200" smtClean="0"/>
              <a:t>假设树中结点个数小于</a:t>
            </a:r>
            <a:r>
              <a:rPr lang="en-US" altLang="zh-CN" sz="3200" smtClean="0"/>
              <a:t>n(n≥2)</a:t>
            </a:r>
            <a:r>
              <a:rPr lang="zh-CN" altLang="en-US" sz="3200" smtClean="0"/>
              <a:t>时定理成立。</a:t>
            </a:r>
          </a:p>
          <a:p>
            <a:pPr marL="0" indent="0" algn="just">
              <a:lnSpc>
                <a:spcPct val="120000"/>
              </a:lnSpc>
              <a:buFont typeface="Monotype Sorts" pitchFamily="2" charset="2"/>
              <a:buNone/>
            </a:pPr>
            <a:r>
              <a:rPr lang="en-US" altLang="zh-CN" sz="3200" smtClean="0"/>
              <a:t>3.</a:t>
            </a:r>
            <a:r>
              <a:rPr lang="zh-CN" altLang="en-US" sz="3200" smtClean="0"/>
              <a:t>当树中有</a:t>
            </a:r>
            <a:r>
              <a:rPr lang="en-US" altLang="zh-CN" sz="3200" smtClean="0"/>
              <a:t>n</a:t>
            </a:r>
            <a:r>
              <a:rPr lang="zh-CN" altLang="en-US" sz="3200" smtClean="0"/>
              <a:t>个结点时，由树的先根序列可知，第一个结点是根结点，设该结点的次数为</a:t>
            </a:r>
            <a:r>
              <a:rPr lang="en-US" altLang="zh-CN" sz="3200" smtClean="0"/>
              <a:t>k</a:t>
            </a:r>
            <a:r>
              <a:rPr lang="zh-CN" altLang="en-US" sz="3200" smtClean="0"/>
              <a:t>，</a:t>
            </a:r>
            <a:r>
              <a:rPr lang="en-US" altLang="zh-CN" sz="3200" smtClean="0"/>
              <a:t>k≥1</a:t>
            </a:r>
            <a:r>
              <a:rPr lang="zh-CN" altLang="en-US" sz="3200" smtClean="0"/>
              <a:t>，因此根结点有</a:t>
            </a:r>
            <a:r>
              <a:rPr lang="en-US" altLang="zh-CN" sz="3200" smtClean="0"/>
              <a:t>k</a:t>
            </a:r>
            <a:r>
              <a:rPr lang="zh-CN" altLang="en-US" sz="3200" smtClean="0"/>
              <a:t>个子树。</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00194">
                                            <p:txEl>
                                              <p:pRg st="2" end="2"/>
                                            </p:txEl>
                                          </p:spTgt>
                                        </p:tgtEl>
                                        <p:attrNameLst>
                                          <p:attrName>style.visibility</p:attrName>
                                        </p:attrNameLst>
                                      </p:cBhvr>
                                      <p:to>
                                        <p:strVal val="visible"/>
                                      </p:to>
                                    </p:set>
                                    <p:anim calcmode="lin" valueType="num">
                                      <p:cBhvr additive="base">
                                        <p:cTn id="7" dur="500" fill="hold"/>
                                        <p:tgtEl>
                                          <p:spTgt spid="180019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019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1800194">
                                            <p:txEl>
                                              <p:pRg st="3" end="3"/>
                                            </p:txEl>
                                          </p:spTgt>
                                        </p:tgtEl>
                                        <p:attrNameLst>
                                          <p:attrName>style.visibility</p:attrName>
                                        </p:attrNameLst>
                                      </p:cBhvr>
                                      <p:to>
                                        <p:strVal val="visible"/>
                                      </p:to>
                                    </p:set>
                                    <p:anim calcmode="lin" valueType="num">
                                      <p:cBhvr additive="base">
                                        <p:cTn id="13" dur="500" fill="hold"/>
                                        <p:tgtEl>
                                          <p:spTgt spid="1800194">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00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1800194">
                                            <p:txEl>
                                              <p:pRg st="4" end="4"/>
                                            </p:txEl>
                                          </p:spTgt>
                                        </p:tgtEl>
                                        <p:attrNameLst>
                                          <p:attrName>style.visibility</p:attrName>
                                        </p:attrNameLst>
                                      </p:cBhvr>
                                      <p:to>
                                        <p:strVal val="visible"/>
                                      </p:to>
                                    </p:set>
                                    <p:anim calcmode="lin" valueType="num">
                                      <p:cBhvr additive="base">
                                        <p:cTn id="19" dur="500" fill="hold"/>
                                        <p:tgtEl>
                                          <p:spTgt spid="1800194">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0019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body" idx="1"/>
          </p:nvPr>
        </p:nvSpPr>
        <p:spPr>
          <a:xfrm>
            <a:off x="358775" y="1125538"/>
            <a:ext cx="8461375" cy="5219700"/>
          </a:xfrm>
        </p:spPr>
        <p:txBody>
          <a:bodyPr/>
          <a:lstStyle/>
          <a:p>
            <a:pPr marL="0" indent="0" algn="just">
              <a:lnSpc>
                <a:spcPct val="130000"/>
              </a:lnSpc>
              <a:buFont typeface="Monotype Sorts" pitchFamily="2" charset="2"/>
              <a:buNone/>
            </a:pPr>
            <a:r>
              <a:rPr lang="zh-CN" altLang="en-US" sz="3200" dirty="0" smtClean="0"/>
              <a:t>第一个子树排在最前面，第</a:t>
            </a:r>
            <a:r>
              <a:rPr lang="en-US" altLang="zh-CN" sz="3200" dirty="0" smtClean="0"/>
              <a:t>k</a:t>
            </a:r>
            <a:r>
              <a:rPr lang="zh-CN" altLang="en-US" sz="3200" dirty="0" smtClean="0"/>
              <a:t>个子树排在最后面，并且每个子树的结点个数小于</a:t>
            </a:r>
            <a:r>
              <a:rPr lang="en-US" altLang="zh-CN" sz="3200" dirty="0" smtClean="0"/>
              <a:t>n</a:t>
            </a:r>
            <a:r>
              <a:rPr lang="zh-CN" altLang="en-US" sz="3200" dirty="0" smtClean="0"/>
              <a:t>，由归纳假设可知，每个子树可以唯一确定，从而整棵树的树形可以确定。</a:t>
            </a:r>
          </a:p>
          <a:p>
            <a:pPr marL="0" indent="0">
              <a:buFont typeface="Monotype Sorts" pitchFamily="2" charset="2"/>
              <a:buNone/>
            </a:pPr>
            <a:endParaRPr lang="zh-CN" altLang="en-US" sz="3200" dirty="0" smtClean="0"/>
          </a:p>
          <a:p>
            <a:pPr marL="0" indent="0">
              <a:buFont typeface="Monotype Sorts" pitchFamily="2" charset="2"/>
              <a:buNone/>
            </a:pPr>
            <a:r>
              <a:rPr lang="zh-CN" altLang="en-US" sz="3200" dirty="0" smtClean="0"/>
              <a:t>例：</a:t>
            </a:r>
            <a:r>
              <a:rPr lang="zh-CN" altLang="en-US" sz="3200" dirty="0" smtClean="0">
                <a:ea typeface="幼圆" pitchFamily="49" charset="-122"/>
              </a:rPr>
              <a:t>先根序列：</a:t>
            </a:r>
            <a:r>
              <a:rPr lang="en-US" altLang="zh-CN" sz="3200" dirty="0" smtClean="0">
                <a:ea typeface="幼圆" pitchFamily="49" charset="-122"/>
              </a:rPr>
              <a:t>A  B C D  E  F G H I  J K L</a:t>
            </a:r>
          </a:p>
          <a:p>
            <a:pPr marL="0" indent="0">
              <a:lnSpc>
                <a:spcPct val="110000"/>
              </a:lnSpc>
              <a:buFont typeface="Monotype Sorts" pitchFamily="2" charset="2"/>
              <a:buNone/>
            </a:pPr>
            <a:r>
              <a:rPr lang="zh-CN" altLang="en-US" sz="3200" dirty="0" smtClean="0">
                <a:ea typeface="幼圆" pitchFamily="49" charset="-122"/>
              </a:rPr>
              <a:t>结点次数序列</a:t>
            </a:r>
            <a:r>
              <a:rPr lang="en-US" altLang="zh-CN" sz="3200" dirty="0" smtClean="0">
                <a:ea typeface="幼圆" pitchFamily="49" charset="-122"/>
              </a:rPr>
              <a:t>:   4  0  3  0  0  0  0  2 2 0 0  0 </a:t>
            </a:r>
            <a:endParaRPr lang="en-US" altLang="zh-CN" sz="3200" dirty="0" smtClean="0"/>
          </a:p>
        </p:txBody>
      </p:sp>
    </p:spTree>
  </p:cSld>
  <p:clrMapOvr>
    <a:masterClrMapping/>
  </p:clrMapOvr>
  <p:transition>
    <p:strips dir="ru"/>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4"/>
          <p:cNvSpPr txBox="1">
            <a:spLocks noChangeArrowheads="1"/>
          </p:cNvSpPr>
          <p:nvPr/>
        </p:nvSpPr>
        <p:spPr bwMode="auto">
          <a:xfrm>
            <a:off x="323850" y="800100"/>
            <a:ext cx="8569325" cy="5387975"/>
          </a:xfrm>
          <a:prstGeom prst="rect">
            <a:avLst/>
          </a:prstGeom>
          <a:solidFill>
            <a:schemeClr val="bg1"/>
          </a:solidFill>
          <a:ln w="9525" algn="ctr">
            <a:noFill/>
            <a:miter lim="800000"/>
            <a:headEnd/>
            <a:tailEnd/>
          </a:ln>
        </p:spPr>
        <p:txBody>
          <a:bodyPr>
            <a:spAutoFit/>
          </a:bodyPr>
          <a:lstStyle/>
          <a:p>
            <a:pPr eaLnBrk="1" hangingPunct="1">
              <a:buClr>
                <a:schemeClr val="bg2"/>
              </a:buClr>
              <a:buSzPct val="75000"/>
              <a:buFont typeface="Wingdings" pitchFamily="2" charset="2"/>
              <a:buNone/>
            </a:pPr>
            <a:r>
              <a:rPr lang="zh-CN" altLang="en-US" sz="2800" b="1">
                <a:latin typeface="Times New Roman" pitchFamily="18" charset="0"/>
              </a:rPr>
              <a:t>例如关于一棵树 </a:t>
            </a:r>
            <a:r>
              <a:rPr lang="en-US" altLang="zh-CN" sz="2800" b="1" i="1">
                <a:latin typeface="Times New Roman" pitchFamily="18" charset="0"/>
              </a:rPr>
              <a:t>T</a:t>
            </a:r>
            <a:r>
              <a:rPr lang="en-US" altLang="zh-CN" sz="2800" b="1">
                <a:latin typeface="Times New Roman" pitchFamily="18" charset="0"/>
              </a:rPr>
              <a:t> </a:t>
            </a:r>
            <a:r>
              <a:rPr lang="zh-CN" altLang="en-US" sz="2800" b="1">
                <a:latin typeface="Times New Roman" pitchFamily="18" charset="0"/>
              </a:rPr>
              <a:t>有下述信息：</a:t>
            </a:r>
          </a:p>
          <a:p>
            <a:pPr eaLnBrk="1" hangingPunct="1">
              <a:buClr>
                <a:schemeClr val="bg2"/>
              </a:buClr>
              <a:buSzPct val="75000"/>
              <a:buFont typeface="Wingdings" pitchFamily="2" charset="2"/>
              <a:buNone/>
            </a:pPr>
            <a:endParaRPr lang="zh-CN" altLang="en-US" sz="2800" b="1">
              <a:latin typeface="Times New Roman" pitchFamily="18" charset="0"/>
            </a:endParaRPr>
          </a:p>
          <a:p>
            <a:pPr eaLnBrk="1" hangingPunct="1">
              <a:buClr>
                <a:schemeClr val="bg2"/>
              </a:buClr>
              <a:buSzPct val="75000"/>
              <a:buFont typeface="Wingdings" pitchFamily="2" charset="2"/>
              <a:buNone/>
            </a:pPr>
            <a:endParaRPr lang="zh-CN" altLang="en-US" sz="2800" b="1">
              <a:latin typeface="Times New Roman" pitchFamily="18" charset="0"/>
            </a:endParaRPr>
          </a:p>
          <a:p>
            <a:pPr eaLnBrk="1" hangingPunct="1">
              <a:buClr>
                <a:schemeClr val="bg2"/>
              </a:buClr>
              <a:buSzPct val="75000"/>
              <a:buFont typeface="Wingdings" pitchFamily="2" charset="2"/>
              <a:buNone/>
            </a:pPr>
            <a:r>
              <a:rPr lang="zh-CN" altLang="en-US" sz="2800" b="1">
                <a:latin typeface="Times New Roman" pitchFamily="18" charset="0"/>
              </a:rPr>
              <a:t>先根序列</a:t>
            </a:r>
            <a:r>
              <a:rPr lang="en-US" altLang="zh-CN" sz="2800" b="1">
                <a:latin typeface="Times New Roman" pitchFamily="18" charset="0"/>
              </a:rPr>
              <a:t>:         </a:t>
            </a:r>
            <a:r>
              <a:rPr lang="en-US" altLang="zh-CN" sz="2800" b="1" i="1">
                <a:latin typeface="Times New Roman" pitchFamily="18" charset="0"/>
              </a:rPr>
              <a:t>A  B  </a:t>
            </a:r>
            <a:r>
              <a:rPr lang="en-US" altLang="zh-CN" sz="2800" b="1" i="1">
                <a:solidFill>
                  <a:srgbClr val="0000CC"/>
                </a:solidFill>
                <a:latin typeface="Times New Roman" pitchFamily="18" charset="0"/>
              </a:rPr>
              <a:t>C  D  E  F</a:t>
            </a:r>
            <a:r>
              <a:rPr lang="en-US" altLang="zh-CN" sz="2800" b="1" i="1">
                <a:latin typeface="Times New Roman" pitchFamily="18" charset="0"/>
              </a:rPr>
              <a:t>  G  H  </a:t>
            </a:r>
            <a:r>
              <a:rPr lang="en-US" altLang="zh-CN" sz="2800" b="1" i="1">
                <a:solidFill>
                  <a:srgbClr val="006600"/>
                </a:solidFill>
                <a:latin typeface="Times New Roman" pitchFamily="18" charset="0"/>
              </a:rPr>
              <a:t>I  J  K </a:t>
            </a:r>
            <a:r>
              <a:rPr lang="en-US" altLang="zh-CN" sz="2800" b="1" i="1">
                <a:latin typeface="Times New Roman" pitchFamily="18" charset="0"/>
              </a:rPr>
              <a:t> L</a:t>
            </a:r>
          </a:p>
          <a:p>
            <a:pPr eaLnBrk="1" hangingPunct="1">
              <a:buClr>
                <a:schemeClr val="bg2"/>
              </a:buClr>
              <a:buSzPct val="75000"/>
              <a:buFont typeface="Wingdings" pitchFamily="2" charset="2"/>
              <a:buNone/>
            </a:pPr>
            <a:r>
              <a:rPr lang="zh-CN" altLang="en-US" sz="2800" b="1">
                <a:latin typeface="Times New Roman" pitchFamily="18" charset="0"/>
              </a:rPr>
              <a:t>结点次数序列</a:t>
            </a:r>
            <a:r>
              <a:rPr lang="en-US" altLang="zh-CN" sz="2800" b="1">
                <a:latin typeface="Times New Roman" pitchFamily="18" charset="0"/>
              </a:rPr>
              <a:t>: 4   0   </a:t>
            </a:r>
            <a:r>
              <a:rPr lang="en-US" altLang="zh-CN" sz="2800" b="1">
                <a:solidFill>
                  <a:srgbClr val="0000CC"/>
                </a:solidFill>
                <a:latin typeface="Times New Roman" pitchFamily="18" charset="0"/>
              </a:rPr>
              <a:t>3   0   0  0</a:t>
            </a:r>
            <a:r>
              <a:rPr lang="en-US" altLang="zh-CN" sz="2800" b="1">
                <a:latin typeface="Times New Roman" pitchFamily="18" charset="0"/>
              </a:rPr>
              <a:t>   0   2  </a:t>
            </a:r>
            <a:r>
              <a:rPr lang="en-US" altLang="zh-CN" sz="2800" b="1">
                <a:solidFill>
                  <a:srgbClr val="006600"/>
                </a:solidFill>
                <a:latin typeface="Times New Roman" pitchFamily="18" charset="0"/>
              </a:rPr>
              <a:t>2  0  0</a:t>
            </a:r>
            <a:r>
              <a:rPr lang="en-US" altLang="zh-CN" sz="2800" b="1">
                <a:latin typeface="Times New Roman" pitchFamily="18" charset="0"/>
              </a:rPr>
              <a:t>  0</a:t>
            </a:r>
          </a:p>
          <a:p>
            <a:pPr eaLnBrk="1" hangingPunct="1">
              <a:buClr>
                <a:schemeClr val="bg2"/>
              </a:buClr>
              <a:buSzPct val="75000"/>
              <a:buFont typeface="Wingdings" pitchFamily="2" charset="2"/>
              <a:buNone/>
            </a:pPr>
            <a:endParaRPr lang="en-US" altLang="zh-CN" sz="2800" b="1">
              <a:latin typeface="Times New Roman" pitchFamily="18" charset="0"/>
            </a:endParaRPr>
          </a:p>
          <a:p>
            <a:pPr eaLnBrk="1" hangingPunct="1">
              <a:buClr>
                <a:schemeClr val="bg2"/>
              </a:buClr>
              <a:buSzPct val="75000"/>
              <a:buFont typeface="Wingdings" pitchFamily="2" charset="2"/>
              <a:buNone/>
            </a:pPr>
            <a:endParaRPr lang="en-US" altLang="zh-CN" sz="2800" b="1">
              <a:latin typeface="Times New Roman" pitchFamily="18" charset="0"/>
            </a:endParaRPr>
          </a:p>
          <a:p>
            <a:pPr eaLnBrk="1" hangingPunct="1">
              <a:buClr>
                <a:schemeClr val="bg2"/>
              </a:buClr>
              <a:buSzPct val="75000"/>
              <a:buFont typeface="Wingdings" pitchFamily="2" charset="2"/>
              <a:buNone/>
            </a:pPr>
            <a:endParaRPr lang="en-US" altLang="zh-CN" sz="2800" b="1">
              <a:latin typeface="Times New Roman" pitchFamily="18" charset="0"/>
            </a:endParaRPr>
          </a:p>
          <a:p>
            <a:pPr eaLnBrk="1" hangingPunct="1">
              <a:lnSpc>
                <a:spcPct val="110000"/>
              </a:lnSpc>
              <a:buClr>
                <a:schemeClr val="bg2"/>
              </a:buClr>
              <a:buSzPct val="75000"/>
              <a:buFont typeface="Wingdings" pitchFamily="2" charset="2"/>
              <a:buNone/>
            </a:pPr>
            <a:r>
              <a:rPr lang="zh-CN" altLang="en-US" sz="2800" b="1">
                <a:latin typeface="Times New Roman" pitchFamily="18" charset="0"/>
              </a:rPr>
              <a:t>可</a:t>
            </a:r>
            <a:r>
              <a:rPr lang="zh-CN" altLang="en-US" sz="2800" b="1">
                <a:solidFill>
                  <a:srgbClr val="FF0000"/>
                </a:solidFill>
                <a:latin typeface="Times New Roman" pitchFamily="18" charset="0"/>
              </a:rPr>
              <a:t>从右向左</a:t>
            </a:r>
            <a:r>
              <a:rPr lang="zh-CN" altLang="en-US" sz="2800" b="1">
                <a:latin typeface="Times New Roman" pitchFamily="18" charset="0"/>
              </a:rPr>
              <a:t>来确定树 </a:t>
            </a:r>
            <a:r>
              <a:rPr lang="en-US" altLang="zh-CN" sz="2800" b="1" i="1">
                <a:latin typeface="Times New Roman" pitchFamily="18" charset="0"/>
              </a:rPr>
              <a:t>T</a:t>
            </a:r>
            <a:r>
              <a:rPr lang="en-US" altLang="zh-CN" sz="2800" b="1">
                <a:latin typeface="Times New Roman" pitchFamily="18" charset="0"/>
              </a:rPr>
              <a:t> </a:t>
            </a:r>
            <a:r>
              <a:rPr lang="zh-CN" altLang="en-US" sz="2800" b="1">
                <a:latin typeface="Times New Roman" pitchFamily="18" charset="0"/>
              </a:rPr>
              <a:t>的结构，由先根序遍历的定义可知，</a:t>
            </a:r>
            <a:r>
              <a:rPr lang="en-US" altLang="zh-CN" sz="2800" b="1" i="1">
                <a:latin typeface="Times New Roman" pitchFamily="18" charset="0"/>
              </a:rPr>
              <a:t>I </a:t>
            </a:r>
            <a:r>
              <a:rPr lang="zh-CN" altLang="en-US" sz="2800" b="1">
                <a:latin typeface="Times New Roman" pitchFamily="18" charset="0"/>
              </a:rPr>
              <a:t>是 </a:t>
            </a:r>
            <a:r>
              <a:rPr lang="en-US" altLang="zh-CN" sz="2800" b="1" i="1">
                <a:latin typeface="Times New Roman" pitchFamily="18" charset="0"/>
              </a:rPr>
              <a:t>J </a:t>
            </a:r>
            <a:r>
              <a:rPr lang="zh-CN" altLang="en-US" sz="2800" b="1">
                <a:latin typeface="Times New Roman" pitchFamily="18" charset="0"/>
              </a:rPr>
              <a:t>和 </a:t>
            </a:r>
            <a:r>
              <a:rPr lang="en-US" altLang="zh-CN" sz="2800" b="1" i="1">
                <a:latin typeface="Times New Roman" pitchFamily="18" charset="0"/>
              </a:rPr>
              <a:t>K </a:t>
            </a:r>
            <a:r>
              <a:rPr lang="zh-CN" altLang="en-US" sz="2800" b="1">
                <a:latin typeface="Times New Roman" pitchFamily="18" charset="0"/>
              </a:rPr>
              <a:t>的父结点；同样，</a:t>
            </a:r>
            <a:r>
              <a:rPr lang="en-US" altLang="zh-CN" sz="2800" b="1" i="1">
                <a:latin typeface="Times New Roman" pitchFamily="18" charset="0"/>
              </a:rPr>
              <a:t>H</a:t>
            </a:r>
            <a:r>
              <a:rPr lang="zh-CN" altLang="en-US" sz="2800" b="1">
                <a:latin typeface="Times New Roman" pitchFamily="18" charset="0"/>
              </a:rPr>
              <a:t>是 </a:t>
            </a:r>
            <a:r>
              <a:rPr lang="en-US" altLang="zh-CN" sz="2800" b="1" i="1">
                <a:latin typeface="Times New Roman" pitchFamily="18" charset="0"/>
              </a:rPr>
              <a:t>I </a:t>
            </a:r>
            <a:r>
              <a:rPr lang="zh-CN" altLang="en-US" sz="2800" b="1">
                <a:latin typeface="Times New Roman" pitchFamily="18" charset="0"/>
              </a:rPr>
              <a:t>和 </a:t>
            </a:r>
            <a:r>
              <a:rPr lang="en-US" altLang="zh-CN" sz="2800" b="1" i="1">
                <a:latin typeface="Times New Roman" pitchFamily="18" charset="0"/>
              </a:rPr>
              <a:t>L </a:t>
            </a:r>
            <a:r>
              <a:rPr lang="zh-CN" altLang="en-US" sz="2800" b="1">
                <a:latin typeface="Times New Roman" pitchFamily="18" charset="0"/>
              </a:rPr>
              <a:t>的父结点；</a:t>
            </a:r>
            <a:r>
              <a:rPr lang="en-US" altLang="zh-CN" sz="2800" b="1" i="1">
                <a:latin typeface="Times New Roman" pitchFamily="18" charset="0"/>
              </a:rPr>
              <a:t>C </a:t>
            </a:r>
            <a:r>
              <a:rPr lang="zh-CN" altLang="en-US" sz="2800" b="1">
                <a:latin typeface="Times New Roman" pitchFamily="18" charset="0"/>
              </a:rPr>
              <a:t>是 </a:t>
            </a:r>
            <a:r>
              <a:rPr lang="en-US" altLang="zh-CN" sz="2800" b="1" i="1">
                <a:latin typeface="Times New Roman" pitchFamily="18" charset="0"/>
              </a:rPr>
              <a:t>D</a:t>
            </a:r>
            <a:r>
              <a:rPr lang="zh-CN" altLang="en-US" sz="2800" b="1">
                <a:latin typeface="Times New Roman" pitchFamily="18" charset="0"/>
              </a:rPr>
              <a:t>、</a:t>
            </a:r>
            <a:r>
              <a:rPr lang="en-US" altLang="zh-CN" sz="2800" b="1" i="1">
                <a:latin typeface="Times New Roman" pitchFamily="18" charset="0"/>
              </a:rPr>
              <a:t>E </a:t>
            </a:r>
            <a:r>
              <a:rPr lang="zh-CN" altLang="en-US" sz="2800" b="1">
                <a:latin typeface="Times New Roman" pitchFamily="18" charset="0"/>
              </a:rPr>
              <a:t>和 </a:t>
            </a:r>
            <a:r>
              <a:rPr lang="en-US" altLang="zh-CN" sz="2800" b="1" i="1">
                <a:latin typeface="Times New Roman" pitchFamily="18" charset="0"/>
              </a:rPr>
              <a:t>F </a:t>
            </a:r>
            <a:r>
              <a:rPr lang="zh-CN" altLang="en-US" sz="2800" b="1">
                <a:latin typeface="Times New Roman" pitchFamily="18" charset="0"/>
              </a:rPr>
              <a:t>的父结点；</a:t>
            </a:r>
            <a:r>
              <a:rPr lang="en-US" altLang="zh-CN" sz="2800" b="1" i="1">
                <a:latin typeface="Times New Roman" pitchFamily="18" charset="0"/>
              </a:rPr>
              <a:t>A </a:t>
            </a:r>
            <a:r>
              <a:rPr lang="zh-CN" altLang="en-US" sz="2800" b="1">
                <a:latin typeface="Times New Roman" pitchFamily="18" charset="0"/>
              </a:rPr>
              <a:t>是 </a:t>
            </a:r>
            <a:r>
              <a:rPr lang="en-US" altLang="zh-CN" sz="2800" b="1" i="1">
                <a:latin typeface="Times New Roman" pitchFamily="18" charset="0"/>
              </a:rPr>
              <a:t>B</a:t>
            </a:r>
            <a:r>
              <a:rPr lang="zh-CN" altLang="en-US" sz="2800" b="1">
                <a:latin typeface="Times New Roman" pitchFamily="18" charset="0"/>
              </a:rPr>
              <a:t>、</a:t>
            </a:r>
            <a:r>
              <a:rPr lang="en-US" altLang="zh-CN" sz="2800" b="1" i="1">
                <a:latin typeface="Times New Roman" pitchFamily="18" charset="0"/>
              </a:rPr>
              <a:t>C</a:t>
            </a:r>
            <a:r>
              <a:rPr lang="zh-CN" altLang="en-US" sz="2800" b="1">
                <a:latin typeface="Times New Roman" pitchFamily="18" charset="0"/>
              </a:rPr>
              <a:t>、</a:t>
            </a:r>
            <a:r>
              <a:rPr lang="en-US" altLang="zh-CN" sz="2800" b="1" i="1">
                <a:latin typeface="Times New Roman" pitchFamily="18" charset="0"/>
              </a:rPr>
              <a:t>G </a:t>
            </a:r>
            <a:r>
              <a:rPr lang="zh-CN" altLang="en-US" sz="2800" b="1">
                <a:latin typeface="Times New Roman" pitchFamily="18" charset="0"/>
              </a:rPr>
              <a:t>和 </a:t>
            </a:r>
            <a:r>
              <a:rPr lang="en-US" altLang="zh-CN" sz="2800" b="1" i="1">
                <a:latin typeface="Times New Roman" pitchFamily="18" charset="0"/>
              </a:rPr>
              <a:t>H </a:t>
            </a:r>
            <a:r>
              <a:rPr lang="zh-CN" altLang="en-US" sz="2800" b="1">
                <a:latin typeface="Times New Roman" pitchFamily="18" charset="0"/>
              </a:rPr>
              <a:t>的父结点</a:t>
            </a:r>
            <a:r>
              <a:rPr lang="en-US" altLang="zh-CN" sz="2800" b="1">
                <a:latin typeface="Times New Roman" pitchFamily="18" charset="0"/>
              </a:rPr>
              <a:t>.</a:t>
            </a:r>
          </a:p>
        </p:txBody>
      </p:sp>
      <p:grpSp>
        <p:nvGrpSpPr>
          <p:cNvPr id="2" name="Group 3"/>
          <p:cNvGrpSpPr>
            <a:grpSpLocks/>
          </p:cNvGrpSpPr>
          <p:nvPr/>
        </p:nvGrpSpPr>
        <p:grpSpPr bwMode="auto">
          <a:xfrm>
            <a:off x="2932113" y="1412875"/>
            <a:ext cx="4448175" cy="2581275"/>
            <a:chOff x="1633" y="1094"/>
            <a:chExt cx="2802" cy="1626"/>
          </a:xfrm>
        </p:grpSpPr>
        <p:grpSp>
          <p:nvGrpSpPr>
            <p:cNvPr id="3" name="Group 22"/>
            <p:cNvGrpSpPr>
              <a:grpSpLocks/>
            </p:cNvGrpSpPr>
            <p:nvPr/>
          </p:nvGrpSpPr>
          <p:grpSpPr bwMode="auto">
            <a:xfrm>
              <a:off x="3470" y="1094"/>
              <a:ext cx="965" cy="476"/>
              <a:chOff x="3402" y="1026"/>
              <a:chExt cx="965" cy="476"/>
            </a:xfrm>
          </p:grpSpPr>
          <p:sp>
            <p:nvSpPr>
              <p:cNvPr id="254992" name="Line 5"/>
              <p:cNvSpPr>
                <a:spLocks noChangeShapeType="1"/>
              </p:cNvSpPr>
              <p:nvPr/>
            </p:nvSpPr>
            <p:spPr bwMode="auto">
              <a:xfrm flipV="1">
                <a:off x="3402" y="1033"/>
                <a:ext cx="0" cy="469"/>
              </a:xfrm>
              <a:prstGeom prst="line">
                <a:avLst/>
              </a:prstGeom>
              <a:noFill/>
              <a:ln w="28575">
                <a:solidFill>
                  <a:srgbClr val="FF0000"/>
                </a:solidFill>
                <a:round/>
                <a:headEnd/>
                <a:tailEnd/>
              </a:ln>
            </p:spPr>
            <p:txBody>
              <a:bodyPr wrap="none" anchor="ctr"/>
              <a:lstStyle/>
              <a:p>
                <a:endParaRPr lang="zh-CN" altLang="en-US"/>
              </a:p>
            </p:txBody>
          </p:sp>
          <p:sp>
            <p:nvSpPr>
              <p:cNvPr id="254993" name="Line 6"/>
              <p:cNvSpPr>
                <a:spLocks noChangeShapeType="1"/>
              </p:cNvSpPr>
              <p:nvPr/>
            </p:nvSpPr>
            <p:spPr bwMode="auto">
              <a:xfrm>
                <a:off x="3402" y="1222"/>
                <a:ext cx="233" cy="0"/>
              </a:xfrm>
              <a:prstGeom prst="line">
                <a:avLst/>
              </a:prstGeom>
              <a:noFill/>
              <a:ln w="28575">
                <a:solidFill>
                  <a:srgbClr val="FF0000"/>
                </a:solidFill>
                <a:round/>
                <a:headEnd/>
                <a:tailEnd/>
              </a:ln>
            </p:spPr>
            <p:txBody>
              <a:bodyPr wrap="none" anchor="ctr"/>
              <a:lstStyle/>
              <a:p>
                <a:endParaRPr lang="zh-CN" altLang="en-US"/>
              </a:p>
            </p:txBody>
          </p:sp>
          <p:sp>
            <p:nvSpPr>
              <p:cNvPr id="254994" name="Line 7"/>
              <p:cNvSpPr>
                <a:spLocks noChangeShapeType="1"/>
              </p:cNvSpPr>
              <p:nvPr/>
            </p:nvSpPr>
            <p:spPr bwMode="auto">
              <a:xfrm>
                <a:off x="3642" y="1222"/>
                <a:ext cx="0" cy="227"/>
              </a:xfrm>
              <a:prstGeom prst="line">
                <a:avLst/>
              </a:prstGeom>
              <a:noFill/>
              <a:ln w="28575">
                <a:solidFill>
                  <a:srgbClr val="FF0000"/>
                </a:solidFill>
                <a:round/>
                <a:headEnd/>
                <a:tailEnd type="stealth" w="lg" len="lg"/>
              </a:ln>
            </p:spPr>
            <p:txBody>
              <a:bodyPr wrap="none" anchor="ctr"/>
              <a:lstStyle/>
              <a:p>
                <a:endParaRPr lang="zh-CN" altLang="en-US"/>
              </a:p>
            </p:txBody>
          </p:sp>
          <p:sp>
            <p:nvSpPr>
              <p:cNvPr id="254995" name="Line 9"/>
              <p:cNvSpPr>
                <a:spLocks noChangeShapeType="1"/>
              </p:cNvSpPr>
              <p:nvPr/>
            </p:nvSpPr>
            <p:spPr bwMode="auto">
              <a:xfrm>
                <a:off x="3402" y="1033"/>
                <a:ext cx="959" cy="0"/>
              </a:xfrm>
              <a:prstGeom prst="line">
                <a:avLst/>
              </a:prstGeom>
              <a:noFill/>
              <a:ln w="28575">
                <a:solidFill>
                  <a:srgbClr val="FF0000"/>
                </a:solidFill>
                <a:round/>
                <a:headEnd/>
                <a:tailEnd/>
              </a:ln>
            </p:spPr>
            <p:txBody>
              <a:bodyPr wrap="none" anchor="ctr"/>
              <a:lstStyle/>
              <a:p>
                <a:endParaRPr lang="zh-CN" altLang="en-US"/>
              </a:p>
            </p:txBody>
          </p:sp>
          <p:sp>
            <p:nvSpPr>
              <p:cNvPr id="254996" name="Line 10"/>
              <p:cNvSpPr>
                <a:spLocks noChangeShapeType="1"/>
              </p:cNvSpPr>
              <p:nvPr/>
            </p:nvSpPr>
            <p:spPr bwMode="auto">
              <a:xfrm>
                <a:off x="4367" y="1026"/>
                <a:ext cx="0" cy="454"/>
              </a:xfrm>
              <a:prstGeom prst="line">
                <a:avLst/>
              </a:prstGeom>
              <a:noFill/>
              <a:ln w="28575">
                <a:solidFill>
                  <a:srgbClr val="FF0000"/>
                </a:solidFill>
                <a:round/>
                <a:headEnd/>
                <a:tailEnd type="stealth" w="lg" len="lg"/>
              </a:ln>
            </p:spPr>
            <p:txBody>
              <a:bodyPr wrap="none" anchor="ctr"/>
              <a:lstStyle/>
              <a:p>
                <a:endParaRPr lang="zh-CN" altLang="en-US"/>
              </a:p>
            </p:txBody>
          </p:sp>
        </p:grpSp>
        <p:grpSp>
          <p:nvGrpSpPr>
            <p:cNvPr id="4" name="Group 21"/>
            <p:cNvGrpSpPr>
              <a:grpSpLocks/>
            </p:cNvGrpSpPr>
            <p:nvPr/>
          </p:nvGrpSpPr>
          <p:grpSpPr bwMode="auto">
            <a:xfrm>
              <a:off x="1633" y="2047"/>
              <a:ext cx="1884" cy="673"/>
              <a:chOff x="1519" y="2031"/>
              <a:chExt cx="1884" cy="673"/>
            </a:xfrm>
          </p:grpSpPr>
          <p:sp>
            <p:nvSpPr>
              <p:cNvPr id="254983" name="Line 12"/>
              <p:cNvSpPr>
                <a:spLocks noChangeShapeType="1"/>
              </p:cNvSpPr>
              <p:nvPr/>
            </p:nvSpPr>
            <p:spPr bwMode="auto">
              <a:xfrm>
                <a:off x="1519" y="2069"/>
                <a:ext cx="0" cy="635"/>
              </a:xfrm>
              <a:prstGeom prst="line">
                <a:avLst/>
              </a:prstGeom>
              <a:noFill/>
              <a:ln w="28575">
                <a:solidFill>
                  <a:srgbClr val="FF00FF"/>
                </a:solidFill>
                <a:round/>
                <a:headEnd/>
                <a:tailEnd/>
              </a:ln>
            </p:spPr>
            <p:txBody>
              <a:bodyPr wrap="none" anchor="ctr"/>
              <a:lstStyle/>
              <a:p>
                <a:endParaRPr lang="zh-CN" altLang="en-US"/>
              </a:p>
            </p:txBody>
          </p:sp>
          <p:sp>
            <p:nvSpPr>
              <p:cNvPr id="254984" name="Line 13"/>
              <p:cNvSpPr>
                <a:spLocks noChangeShapeType="1"/>
              </p:cNvSpPr>
              <p:nvPr/>
            </p:nvSpPr>
            <p:spPr bwMode="auto">
              <a:xfrm>
                <a:off x="1519" y="2251"/>
                <a:ext cx="272" cy="0"/>
              </a:xfrm>
              <a:prstGeom prst="line">
                <a:avLst/>
              </a:prstGeom>
              <a:noFill/>
              <a:ln w="28575">
                <a:solidFill>
                  <a:srgbClr val="FF00FF"/>
                </a:solidFill>
                <a:round/>
                <a:headEnd/>
                <a:tailEnd/>
              </a:ln>
            </p:spPr>
            <p:txBody>
              <a:bodyPr wrap="none" anchor="ctr"/>
              <a:lstStyle/>
              <a:p>
                <a:endParaRPr lang="zh-CN" altLang="en-US"/>
              </a:p>
            </p:txBody>
          </p:sp>
          <p:sp>
            <p:nvSpPr>
              <p:cNvPr id="254985" name="Line 14"/>
              <p:cNvSpPr>
                <a:spLocks noChangeShapeType="1"/>
              </p:cNvSpPr>
              <p:nvPr/>
            </p:nvSpPr>
            <p:spPr bwMode="auto">
              <a:xfrm flipV="1">
                <a:off x="1784" y="2031"/>
                <a:ext cx="0" cy="204"/>
              </a:xfrm>
              <a:prstGeom prst="line">
                <a:avLst/>
              </a:prstGeom>
              <a:noFill/>
              <a:ln w="28575">
                <a:solidFill>
                  <a:srgbClr val="FF00FF"/>
                </a:solidFill>
                <a:round/>
                <a:headEnd/>
                <a:tailEnd type="stealth" w="lg" len="lg"/>
              </a:ln>
            </p:spPr>
            <p:txBody>
              <a:bodyPr wrap="none" anchor="ctr"/>
              <a:lstStyle/>
              <a:p>
                <a:endParaRPr lang="zh-CN" altLang="en-US"/>
              </a:p>
            </p:txBody>
          </p:sp>
          <p:sp>
            <p:nvSpPr>
              <p:cNvPr id="254986" name="Line 15"/>
              <p:cNvSpPr>
                <a:spLocks noChangeShapeType="1"/>
              </p:cNvSpPr>
              <p:nvPr/>
            </p:nvSpPr>
            <p:spPr bwMode="auto">
              <a:xfrm>
                <a:off x="1525" y="2387"/>
                <a:ext cx="516" cy="0"/>
              </a:xfrm>
              <a:prstGeom prst="line">
                <a:avLst/>
              </a:prstGeom>
              <a:noFill/>
              <a:ln w="28575">
                <a:solidFill>
                  <a:srgbClr val="FF00FF"/>
                </a:solidFill>
                <a:round/>
                <a:headEnd/>
                <a:tailEnd/>
              </a:ln>
            </p:spPr>
            <p:txBody>
              <a:bodyPr wrap="none" anchor="ctr"/>
              <a:lstStyle/>
              <a:p>
                <a:endParaRPr lang="zh-CN" altLang="en-US"/>
              </a:p>
            </p:txBody>
          </p:sp>
          <p:sp>
            <p:nvSpPr>
              <p:cNvPr id="254987" name="Line 16"/>
              <p:cNvSpPr>
                <a:spLocks noChangeShapeType="1"/>
              </p:cNvSpPr>
              <p:nvPr/>
            </p:nvSpPr>
            <p:spPr bwMode="auto">
              <a:xfrm flipV="1">
                <a:off x="2050" y="2047"/>
                <a:ext cx="0" cy="340"/>
              </a:xfrm>
              <a:prstGeom prst="line">
                <a:avLst/>
              </a:prstGeom>
              <a:noFill/>
              <a:ln w="28575">
                <a:solidFill>
                  <a:srgbClr val="FF00FF"/>
                </a:solidFill>
                <a:round/>
                <a:headEnd/>
                <a:tailEnd type="stealth" w="lg" len="lg"/>
              </a:ln>
            </p:spPr>
            <p:txBody>
              <a:bodyPr wrap="none" anchor="ctr"/>
              <a:lstStyle/>
              <a:p>
                <a:endParaRPr lang="zh-CN" altLang="en-US"/>
              </a:p>
            </p:txBody>
          </p:sp>
          <p:sp>
            <p:nvSpPr>
              <p:cNvPr id="254988" name="Line 17"/>
              <p:cNvSpPr>
                <a:spLocks noChangeShapeType="1"/>
              </p:cNvSpPr>
              <p:nvPr/>
            </p:nvSpPr>
            <p:spPr bwMode="auto">
              <a:xfrm flipV="1">
                <a:off x="3122" y="2031"/>
                <a:ext cx="0" cy="515"/>
              </a:xfrm>
              <a:prstGeom prst="line">
                <a:avLst/>
              </a:prstGeom>
              <a:noFill/>
              <a:ln w="28575">
                <a:solidFill>
                  <a:srgbClr val="FF00FF"/>
                </a:solidFill>
                <a:round/>
                <a:headEnd/>
                <a:tailEnd type="stealth" w="lg" len="lg"/>
              </a:ln>
            </p:spPr>
            <p:txBody>
              <a:bodyPr wrap="none" anchor="ctr"/>
              <a:lstStyle/>
              <a:p>
                <a:endParaRPr lang="zh-CN" altLang="en-US"/>
              </a:p>
            </p:txBody>
          </p:sp>
          <p:sp>
            <p:nvSpPr>
              <p:cNvPr id="254989" name="Line 18"/>
              <p:cNvSpPr>
                <a:spLocks noChangeShapeType="1"/>
              </p:cNvSpPr>
              <p:nvPr/>
            </p:nvSpPr>
            <p:spPr bwMode="auto">
              <a:xfrm>
                <a:off x="1526" y="2551"/>
                <a:ext cx="1610" cy="0"/>
              </a:xfrm>
              <a:prstGeom prst="line">
                <a:avLst/>
              </a:prstGeom>
              <a:noFill/>
              <a:ln w="28575">
                <a:solidFill>
                  <a:srgbClr val="FF00FF"/>
                </a:solidFill>
                <a:round/>
                <a:headEnd/>
                <a:tailEnd/>
              </a:ln>
            </p:spPr>
            <p:txBody>
              <a:bodyPr wrap="none" anchor="ctr"/>
              <a:lstStyle/>
              <a:p>
                <a:endParaRPr lang="zh-CN" altLang="en-US"/>
              </a:p>
            </p:txBody>
          </p:sp>
          <p:sp>
            <p:nvSpPr>
              <p:cNvPr id="254990" name="Line 19"/>
              <p:cNvSpPr>
                <a:spLocks noChangeShapeType="1"/>
              </p:cNvSpPr>
              <p:nvPr/>
            </p:nvSpPr>
            <p:spPr bwMode="auto">
              <a:xfrm>
                <a:off x="1526" y="2704"/>
                <a:ext cx="1876" cy="0"/>
              </a:xfrm>
              <a:prstGeom prst="line">
                <a:avLst/>
              </a:prstGeom>
              <a:noFill/>
              <a:ln w="28575">
                <a:solidFill>
                  <a:srgbClr val="FF00FF"/>
                </a:solidFill>
                <a:round/>
                <a:headEnd/>
                <a:tailEnd/>
              </a:ln>
            </p:spPr>
            <p:txBody>
              <a:bodyPr wrap="none" anchor="ctr"/>
              <a:lstStyle/>
              <a:p>
                <a:endParaRPr lang="zh-CN" altLang="en-US"/>
              </a:p>
            </p:txBody>
          </p:sp>
          <p:sp>
            <p:nvSpPr>
              <p:cNvPr id="254991" name="Line 20"/>
              <p:cNvSpPr>
                <a:spLocks noChangeShapeType="1"/>
              </p:cNvSpPr>
              <p:nvPr/>
            </p:nvSpPr>
            <p:spPr bwMode="auto">
              <a:xfrm flipV="1">
                <a:off x="3403" y="2038"/>
                <a:ext cx="0" cy="666"/>
              </a:xfrm>
              <a:prstGeom prst="line">
                <a:avLst/>
              </a:prstGeom>
              <a:noFill/>
              <a:ln w="28575">
                <a:solidFill>
                  <a:srgbClr val="FF00FF"/>
                </a:solidFill>
                <a:round/>
                <a:headEnd/>
                <a:tailEnd type="stealth" w="lg" len="lg"/>
              </a:ln>
            </p:spPr>
            <p:txBody>
              <a:bodyPr wrap="none" anchor="ctr"/>
              <a:lstStyle/>
              <a:p>
                <a:endParaRPr lang="zh-CN" altLang="en-US"/>
              </a:p>
            </p:txBody>
          </p:sp>
        </p:grpSp>
      </p:grpSp>
      <p:sp>
        <p:nvSpPr>
          <p:cNvPr id="254980" name="Text Box 24"/>
          <p:cNvSpPr txBox="1">
            <a:spLocks noChangeArrowheads="1"/>
          </p:cNvSpPr>
          <p:nvPr/>
        </p:nvSpPr>
        <p:spPr bwMode="auto">
          <a:xfrm>
            <a:off x="7377113" y="188913"/>
            <a:ext cx="1624012" cy="641350"/>
          </a:xfrm>
          <a:prstGeom prst="rect">
            <a:avLst/>
          </a:prstGeom>
          <a:noFill/>
          <a:ln w="9525" algn="ctr">
            <a:noFill/>
            <a:miter lim="800000"/>
            <a:headEnd/>
            <a:tailEnd/>
          </a:ln>
        </p:spPr>
        <p:txBody>
          <a:bodyPr>
            <a:spAutoFit/>
          </a:bodyPr>
          <a:lstStyle/>
          <a:p>
            <a:pPr marL="342900" indent="-342900" eaLnBrk="1" hangingPunct="1">
              <a:spcBef>
                <a:spcPct val="5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p:cNvGrpSpPr>
          <p:nvPr/>
        </p:nvGrpSpPr>
        <p:grpSpPr bwMode="auto">
          <a:xfrm>
            <a:off x="611188" y="1412875"/>
            <a:ext cx="7735887" cy="3917950"/>
            <a:chOff x="396" y="890"/>
            <a:chExt cx="4873" cy="2468"/>
          </a:xfrm>
        </p:grpSpPr>
        <p:sp>
          <p:nvSpPr>
            <p:cNvPr id="256003" name="Line 5"/>
            <p:cNvSpPr>
              <a:spLocks noChangeShapeType="1"/>
            </p:cNvSpPr>
            <p:nvPr/>
          </p:nvSpPr>
          <p:spPr bwMode="auto">
            <a:xfrm flipH="1">
              <a:off x="3632" y="1778"/>
              <a:ext cx="814" cy="1401"/>
            </a:xfrm>
            <a:prstGeom prst="line">
              <a:avLst/>
            </a:prstGeom>
            <a:noFill/>
            <a:ln w="28575">
              <a:solidFill>
                <a:srgbClr val="000000"/>
              </a:solidFill>
              <a:round/>
              <a:headEnd/>
              <a:tailEnd/>
            </a:ln>
          </p:spPr>
          <p:txBody>
            <a:bodyPr/>
            <a:lstStyle/>
            <a:p>
              <a:endParaRPr lang="zh-CN" altLang="en-US"/>
            </a:p>
          </p:txBody>
        </p:sp>
        <p:sp>
          <p:nvSpPr>
            <p:cNvPr id="256004" name="Line 6"/>
            <p:cNvSpPr>
              <a:spLocks noChangeShapeType="1"/>
            </p:cNvSpPr>
            <p:nvPr/>
          </p:nvSpPr>
          <p:spPr bwMode="auto">
            <a:xfrm>
              <a:off x="4251" y="2591"/>
              <a:ext cx="317" cy="431"/>
            </a:xfrm>
            <a:prstGeom prst="line">
              <a:avLst/>
            </a:prstGeom>
            <a:noFill/>
            <a:ln w="28575">
              <a:solidFill>
                <a:srgbClr val="000000"/>
              </a:solidFill>
              <a:round/>
              <a:headEnd/>
              <a:tailEnd/>
            </a:ln>
          </p:spPr>
          <p:txBody>
            <a:bodyPr/>
            <a:lstStyle/>
            <a:p>
              <a:endParaRPr lang="zh-CN" altLang="en-US"/>
            </a:p>
          </p:txBody>
        </p:sp>
        <p:sp>
          <p:nvSpPr>
            <p:cNvPr id="256005" name="Line 7"/>
            <p:cNvSpPr>
              <a:spLocks noChangeShapeType="1"/>
            </p:cNvSpPr>
            <p:nvPr/>
          </p:nvSpPr>
          <p:spPr bwMode="auto">
            <a:xfrm>
              <a:off x="4446" y="1778"/>
              <a:ext cx="611" cy="700"/>
            </a:xfrm>
            <a:prstGeom prst="line">
              <a:avLst/>
            </a:prstGeom>
            <a:noFill/>
            <a:ln w="28575">
              <a:solidFill>
                <a:srgbClr val="000000"/>
              </a:solidFill>
              <a:round/>
              <a:headEnd/>
              <a:tailEnd/>
            </a:ln>
          </p:spPr>
          <p:txBody>
            <a:bodyPr/>
            <a:lstStyle/>
            <a:p>
              <a:endParaRPr lang="zh-CN" altLang="en-US"/>
            </a:p>
          </p:txBody>
        </p:sp>
        <p:sp>
          <p:nvSpPr>
            <p:cNvPr id="256006" name="Line 8"/>
            <p:cNvSpPr>
              <a:spLocks noChangeShapeType="1"/>
            </p:cNvSpPr>
            <p:nvPr/>
          </p:nvSpPr>
          <p:spPr bwMode="auto">
            <a:xfrm flipH="1">
              <a:off x="1212" y="1774"/>
              <a:ext cx="611" cy="700"/>
            </a:xfrm>
            <a:prstGeom prst="line">
              <a:avLst/>
            </a:prstGeom>
            <a:noFill/>
            <a:ln w="28575">
              <a:solidFill>
                <a:srgbClr val="000000"/>
              </a:solidFill>
              <a:round/>
              <a:headEnd/>
              <a:tailEnd/>
            </a:ln>
          </p:spPr>
          <p:txBody>
            <a:bodyPr/>
            <a:lstStyle/>
            <a:p>
              <a:endParaRPr lang="zh-CN" altLang="en-US"/>
            </a:p>
          </p:txBody>
        </p:sp>
        <p:sp>
          <p:nvSpPr>
            <p:cNvPr id="256007" name="Line 9"/>
            <p:cNvSpPr>
              <a:spLocks noChangeShapeType="1"/>
            </p:cNvSpPr>
            <p:nvPr/>
          </p:nvSpPr>
          <p:spPr bwMode="auto">
            <a:xfrm>
              <a:off x="1823" y="1776"/>
              <a:ext cx="610" cy="700"/>
            </a:xfrm>
            <a:prstGeom prst="line">
              <a:avLst/>
            </a:prstGeom>
            <a:noFill/>
            <a:ln w="28575">
              <a:solidFill>
                <a:srgbClr val="000000"/>
              </a:solidFill>
              <a:round/>
              <a:headEnd/>
              <a:tailEnd/>
            </a:ln>
          </p:spPr>
          <p:txBody>
            <a:bodyPr/>
            <a:lstStyle/>
            <a:p>
              <a:endParaRPr lang="zh-CN" altLang="en-US"/>
            </a:p>
          </p:txBody>
        </p:sp>
        <p:sp>
          <p:nvSpPr>
            <p:cNvPr id="256008" name="Line 10"/>
            <p:cNvSpPr>
              <a:spLocks noChangeShapeType="1"/>
            </p:cNvSpPr>
            <p:nvPr/>
          </p:nvSpPr>
          <p:spPr bwMode="auto">
            <a:xfrm flipH="1">
              <a:off x="725" y="1128"/>
              <a:ext cx="1529" cy="578"/>
            </a:xfrm>
            <a:prstGeom prst="line">
              <a:avLst/>
            </a:prstGeom>
            <a:noFill/>
            <a:ln w="28575">
              <a:solidFill>
                <a:srgbClr val="000000"/>
              </a:solidFill>
              <a:round/>
              <a:headEnd/>
              <a:tailEnd/>
            </a:ln>
          </p:spPr>
          <p:txBody>
            <a:bodyPr/>
            <a:lstStyle/>
            <a:p>
              <a:endParaRPr lang="zh-CN" altLang="en-US"/>
            </a:p>
          </p:txBody>
        </p:sp>
        <p:sp>
          <p:nvSpPr>
            <p:cNvPr id="256009" name="Line 11"/>
            <p:cNvSpPr>
              <a:spLocks noChangeShapeType="1"/>
            </p:cNvSpPr>
            <p:nvPr/>
          </p:nvSpPr>
          <p:spPr bwMode="auto">
            <a:xfrm flipH="1">
              <a:off x="1905" y="1207"/>
              <a:ext cx="455" cy="454"/>
            </a:xfrm>
            <a:prstGeom prst="line">
              <a:avLst/>
            </a:prstGeom>
            <a:noFill/>
            <a:ln w="28575">
              <a:solidFill>
                <a:srgbClr val="000000"/>
              </a:solidFill>
              <a:round/>
              <a:headEnd/>
              <a:tailEnd/>
            </a:ln>
          </p:spPr>
          <p:txBody>
            <a:bodyPr/>
            <a:lstStyle/>
            <a:p>
              <a:endParaRPr lang="zh-CN" altLang="en-US"/>
            </a:p>
          </p:txBody>
        </p:sp>
        <p:sp>
          <p:nvSpPr>
            <p:cNvPr id="256010" name="Line 12"/>
            <p:cNvSpPr>
              <a:spLocks noChangeShapeType="1"/>
            </p:cNvSpPr>
            <p:nvPr/>
          </p:nvSpPr>
          <p:spPr bwMode="auto">
            <a:xfrm>
              <a:off x="2578" y="1220"/>
              <a:ext cx="461" cy="441"/>
            </a:xfrm>
            <a:prstGeom prst="line">
              <a:avLst/>
            </a:prstGeom>
            <a:noFill/>
            <a:ln w="28575">
              <a:solidFill>
                <a:srgbClr val="000000"/>
              </a:solidFill>
              <a:round/>
              <a:headEnd/>
              <a:tailEnd/>
            </a:ln>
          </p:spPr>
          <p:txBody>
            <a:bodyPr/>
            <a:lstStyle/>
            <a:p>
              <a:endParaRPr lang="zh-CN" altLang="en-US"/>
            </a:p>
          </p:txBody>
        </p:sp>
        <p:sp>
          <p:nvSpPr>
            <p:cNvPr id="256011" name="Line 13"/>
            <p:cNvSpPr>
              <a:spLocks noChangeShapeType="1"/>
            </p:cNvSpPr>
            <p:nvPr/>
          </p:nvSpPr>
          <p:spPr bwMode="auto">
            <a:xfrm>
              <a:off x="2624" y="1091"/>
              <a:ext cx="1670" cy="570"/>
            </a:xfrm>
            <a:prstGeom prst="line">
              <a:avLst/>
            </a:prstGeom>
            <a:noFill/>
            <a:ln w="28575">
              <a:solidFill>
                <a:srgbClr val="000000"/>
              </a:solidFill>
              <a:round/>
              <a:headEnd/>
              <a:tailEnd/>
            </a:ln>
          </p:spPr>
          <p:txBody>
            <a:bodyPr/>
            <a:lstStyle/>
            <a:p>
              <a:endParaRPr lang="zh-CN" altLang="en-US"/>
            </a:p>
          </p:txBody>
        </p:sp>
        <p:sp>
          <p:nvSpPr>
            <p:cNvPr id="256012" name="Oval 14"/>
            <p:cNvSpPr>
              <a:spLocks noChangeArrowheads="1"/>
            </p:cNvSpPr>
            <p:nvPr/>
          </p:nvSpPr>
          <p:spPr bwMode="auto">
            <a:xfrm>
              <a:off x="4249" y="1593"/>
              <a:ext cx="384" cy="381"/>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H</a:t>
              </a:r>
            </a:p>
          </p:txBody>
        </p:sp>
        <p:sp>
          <p:nvSpPr>
            <p:cNvPr id="256013" name="Oval 15"/>
            <p:cNvSpPr>
              <a:spLocks noChangeArrowheads="1"/>
            </p:cNvSpPr>
            <p:nvPr/>
          </p:nvSpPr>
          <p:spPr bwMode="auto">
            <a:xfrm>
              <a:off x="2245" y="890"/>
              <a:ext cx="384"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A</a:t>
              </a:r>
              <a:endParaRPr lang="en-US" altLang="zh-CN" sz="2800" b="1">
                <a:latin typeface="Times New Roman" pitchFamily="18" charset="0"/>
              </a:endParaRPr>
            </a:p>
          </p:txBody>
        </p:sp>
        <p:sp>
          <p:nvSpPr>
            <p:cNvPr id="256014" name="Oval 16"/>
            <p:cNvSpPr>
              <a:spLocks noChangeArrowheads="1"/>
            </p:cNvSpPr>
            <p:nvPr/>
          </p:nvSpPr>
          <p:spPr bwMode="auto">
            <a:xfrm>
              <a:off x="396" y="1594"/>
              <a:ext cx="385" cy="381"/>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B</a:t>
              </a:r>
            </a:p>
          </p:txBody>
        </p:sp>
        <p:sp>
          <p:nvSpPr>
            <p:cNvPr id="256015" name="Oval 17"/>
            <p:cNvSpPr>
              <a:spLocks noChangeArrowheads="1"/>
            </p:cNvSpPr>
            <p:nvPr/>
          </p:nvSpPr>
          <p:spPr bwMode="auto">
            <a:xfrm>
              <a:off x="2959" y="1593"/>
              <a:ext cx="384" cy="381"/>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G</a:t>
              </a:r>
            </a:p>
          </p:txBody>
        </p:sp>
        <p:sp>
          <p:nvSpPr>
            <p:cNvPr id="256016" name="Oval 18"/>
            <p:cNvSpPr>
              <a:spLocks noChangeArrowheads="1"/>
            </p:cNvSpPr>
            <p:nvPr/>
          </p:nvSpPr>
          <p:spPr bwMode="auto">
            <a:xfrm>
              <a:off x="4884" y="2273"/>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L</a:t>
              </a:r>
            </a:p>
          </p:txBody>
        </p:sp>
        <p:sp>
          <p:nvSpPr>
            <p:cNvPr id="256017" name="Oval 19"/>
            <p:cNvSpPr>
              <a:spLocks noChangeArrowheads="1"/>
            </p:cNvSpPr>
            <p:nvPr/>
          </p:nvSpPr>
          <p:spPr bwMode="auto">
            <a:xfrm>
              <a:off x="3909" y="2273"/>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I</a:t>
              </a:r>
            </a:p>
          </p:txBody>
        </p:sp>
        <p:sp>
          <p:nvSpPr>
            <p:cNvPr id="256018" name="Line 20"/>
            <p:cNvSpPr>
              <a:spLocks noChangeShapeType="1"/>
            </p:cNvSpPr>
            <p:nvPr/>
          </p:nvSpPr>
          <p:spPr bwMode="auto">
            <a:xfrm>
              <a:off x="1806" y="1766"/>
              <a:ext cx="0" cy="700"/>
            </a:xfrm>
            <a:prstGeom prst="line">
              <a:avLst/>
            </a:prstGeom>
            <a:noFill/>
            <a:ln w="28575">
              <a:solidFill>
                <a:srgbClr val="000000"/>
              </a:solidFill>
              <a:round/>
              <a:headEnd/>
              <a:tailEnd/>
            </a:ln>
          </p:spPr>
          <p:txBody>
            <a:bodyPr/>
            <a:lstStyle/>
            <a:p>
              <a:endParaRPr lang="zh-CN" altLang="en-US"/>
            </a:p>
          </p:txBody>
        </p:sp>
        <p:sp>
          <p:nvSpPr>
            <p:cNvPr id="256019" name="Oval 21"/>
            <p:cNvSpPr>
              <a:spLocks noChangeArrowheads="1"/>
            </p:cNvSpPr>
            <p:nvPr/>
          </p:nvSpPr>
          <p:spPr bwMode="auto">
            <a:xfrm>
              <a:off x="1597" y="1593"/>
              <a:ext cx="385" cy="381"/>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C</a:t>
              </a:r>
            </a:p>
          </p:txBody>
        </p:sp>
        <p:sp>
          <p:nvSpPr>
            <p:cNvPr id="256020" name="Oval 22"/>
            <p:cNvSpPr>
              <a:spLocks noChangeArrowheads="1"/>
            </p:cNvSpPr>
            <p:nvPr/>
          </p:nvSpPr>
          <p:spPr bwMode="auto">
            <a:xfrm>
              <a:off x="921" y="2291"/>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D</a:t>
              </a:r>
            </a:p>
          </p:txBody>
        </p:sp>
        <p:sp>
          <p:nvSpPr>
            <p:cNvPr id="256021" name="Oval 23"/>
            <p:cNvSpPr>
              <a:spLocks noChangeArrowheads="1"/>
            </p:cNvSpPr>
            <p:nvPr/>
          </p:nvSpPr>
          <p:spPr bwMode="auto">
            <a:xfrm>
              <a:off x="1597" y="2296"/>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E</a:t>
              </a:r>
            </a:p>
          </p:txBody>
        </p:sp>
        <p:sp>
          <p:nvSpPr>
            <p:cNvPr id="256022" name="Oval 24"/>
            <p:cNvSpPr>
              <a:spLocks noChangeArrowheads="1"/>
            </p:cNvSpPr>
            <p:nvPr/>
          </p:nvSpPr>
          <p:spPr bwMode="auto">
            <a:xfrm>
              <a:off x="2255" y="2296"/>
              <a:ext cx="384"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F</a:t>
              </a:r>
            </a:p>
          </p:txBody>
        </p:sp>
        <p:sp>
          <p:nvSpPr>
            <p:cNvPr id="256023" name="Oval 25"/>
            <p:cNvSpPr>
              <a:spLocks noChangeArrowheads="1"/>
            </p:cNvSpPr>
            <p:nvPr/>
          </p:nvSpPr>
          <p:spPr bwMode="auto">
            <a:xfrm>
              <a:off x="4453" y="2976"/>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K</a:t>
              </a:r>
            </a:p>
          </p:txBody>
        </p:sp>
        <p:sp>
          <p:nvSpPr>
            <p:cNvPr id="256024" name="Oval 26"/>
            <p:cNvSpPr>
              <a:spLocks noChangeArrowheads="1"/>
            </p:cNvSpPr>
            <p:nvPr/>
          </p:nvSpPr>
          <p:spPr bwMode="auto">
            <a:xfrm>
              <a:off x="3501" y="2976"/>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J</a:t>
              </a:r>
            </a:p>
          </p:txBody>
        </p:sp>
      </p:grpSp>
    </p:spTree>
  </p:cSld>
  <p:clrMapOvr>
    <a:masterClrMapping/>
  </p:clrMapOvr>
  <p:transition>
    <p:strips dir="ru"/>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body" sz="half" idx="4294967295"/>
          </p:nvPr>
        </p:nvSpPr>
        <p:spPr>
          <a:xfrm>
            <a:off x="503238" y="1700213"/>
            <a:ext cx="8388350" cy="3636962"/>
          </a:xfrm>
        </p:spPr>
        <p:txBody>
          <a:bodyPr lIns="72000" tIns="82800" rIns="0" bIns="45720"/>
          <a:lstStyle/>
          <a:p>
            <a:pPr marL="457200" indent="-457200" eaLnBrk="1" hangingPunct="1">
              <a:lnSpc>
                <a:spcPct val="120000"/>
              </a:lnSpc>
              <a:spcBef>
                <a:spcPct val="0"/>
              </a:spcBef>
              <a:buFont typeface="Monotype Sorts" pitchFamily="2" charset="2"/>
              <a:buNone/>
            </a:pPr>
            <a:r>
              <a:rPr lang="zh-CN" altLang="en-US" sz="3200" smtClean="0"/>
              <a:t>树还可用后根序列和结点次数进行顺序存储。</a:t>
            </a:r>
            <a:endParaRPr lang="zh-CN" altLang="en-US" sz="3200" u="sng" smtClean="0"/>
          </a:p>
          <a:p>
            <a:pPr marL="457200" indent="-457200" eaLnBrk="1" hangingPunct="1">
              <a:lnSpc>
                <a:spcPct val="120000"/>
              </a:lnSpc>
              <a:spcBef>
                <a:spcPct val="0"/>
              </a:spcBef>
              <a:buFont typeface="Monotype Sorts" pitchFamily="2" charset="2"/>
              <a:buNone/>
            </a:pPr>
            <a:r>
              <a:rPr lang="zh-CN" altLang="en-US" sz="3200" smtClean="0">
                <a:solidFill>
                  <a:srgbClr val="0000CC"/>
                </a:solidFill>
              </a:rPr>
              <a:t>树的后根遍历递归定义：</a:t>
            </a:r>
          </a:p>
          <a:p>
            <a:pPr marL="457200" indent="-457200" eaLnBrk="1" hangingPunct="1">
              <a:lnSpc>
                <a:spcPct val="120000"/>
              </a:lnSpc>
              <a:spcBef>
                <a:spcPct val="0"/>
              </a:spcBef>
              <a:buClr>
                <a:srgbClr val="FF6600"/>
              </a:buClr>
              <a:buSzPct val="90000"/>
              <a:buFont typeface="华文行楷" pitchFamily="2" charset="-122"/>
              <a:buAutoNum type="circleNumDbPlain"/>
            </a:pPr>
            <a:r>
              <a:rPr lang="zh-CN" altLang="en-US" sz="3200" smtClean="0">
                <a:solidFill>
                  <a:srgbClr val="FF0000"/>
                </a:solidFill>
              </a:rPr>
              <a:t>从左向右依次</a:t>
            </a:r>
            <a:r>
              <a:rPr lang="zh-CN" altLang="en-US" sz="3200" smtClean="0"/>
              <a:t>后根遍历根结点的诸子树（若存在）；</a:t>
            </a:r>
          </a:p>
          <a:p>
            <a:pPr marL="457200" indent="-457200" eaLnBrk="1" hangingPunct="1">
              <a:lnSpc>
                <a:spcPct val="120000"/>
              </a:lnSpc>
              <a:spcBef>
                <a:spcPct val="0"/>
              </a:spcBef>
              <a:buClr>
                <a:srgbClr val="FF6600"/>
              </a:buClr>
              <a:buSzPct val="90000"/>
              <a:buFont typeface="华文行楷" pitchFamily="2" charset="-122"/>
              <a:buAutoNum type="circleNumDbPlain"/>
            </a:pPr>
            <a:r>
              <a:rPr lang="zh-CN" altLang="en-US" sz="3200" smtClean="0"/>
              <a:t>访问树的根结点。</a:t>
            </a:r>
          </a:p>
        </p:txBody>
      </p:sp>
      <p:sp>
        <p:nvSpPr>
          <p:cNvPr id="257027" name="Text Box 231"/>
          <p:cNvSpPr txBox="1">
            <a:spLocks noChangeArrowheads="1"/>
          </p:cNvSpPr>
          <p:nvPr/>
        </p:nvSpPr>
        <p:spPr bwMode="auto">
          <a:xfrm>
            <a:off x="323850" y="836613"/>
            <a:ext cx="7345363" cy="579437"/>
          </a:xfrm>
          <a:prstGeom prst="rect">
            <a:avLst/>
          </a:prstGeom>
          <a:noFill/>
          <a:ln w="9525" algn="ctr">
            <a:noFill/>
            <a:miter lim="800000"/>
            <a:headEnd/>
            <a:tailEnd/>
          </a:ln>
        </p:spPr>
        <p:txBody>
          <a:bodyPr>
            <a:spAutoFit/>
          </a:bodyPr>
          <a:lstStyle/>
          <a:p>
            <a:pPr marL="342900" indent="-342900" eaLnBrk="1" hangingPunct="1">
              <a:spcBef>
                <a:spcPct val="50000"/>
              </a:spcBef>
              <a:buClr>
                <a:schemeClr val="bg2"/>
              </a:buClr>
              <a:buSzPct val="75000"/>
              <a:buFont typeface="Wingdings" pitchFamily="2" charset="2"/>
              <a:buNone/>
            </a:pPr>
            <a:r>
              <a:rPr lang="en-US" altLang="zh-CN" sz="3200" b="1">
                <a:solidFill>
                  <a:schemeClr val="tx2"/>
                </a:solidFill>
                <a:latin typeface="Times New Roman" pitchFamily="18" charset="0"/>
              </a:rPr>
              <a:t>4. </a:t>
            </a:r>
            <a:r>
              <a:rPr lang="zh-CN" altLang="en-US" sz="3200" b="1">
                <a:solidFill>
                  <a:schemeClr val="tx2"/>
                </a:solidFill>
                <a:latin typeface="Times New Roman" pitchFamily="18" charset="0"/>
              </a:rPr>
              <a:t>树的后根序列及结点次数表示法</a:t>
            </a:r>
          </a:p>
        </p:txBody>
      </p:sp>
    </p:spTree>
  </p:cSld>
  <p:clrMapOvr>
    <a:masterClrMapping/>
  </p:clrMapOvr>
  <p:transition>
    <p:strips dir="ru"/>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body" idx="1"/>
          </p:nvPr>
        </p:nvSpPr>
        <p:spPr>
          <a:xfrm>
            <a:off x="539750" y="1274763"/>
            <a:ext cx="8247092" cy="3090862"/>
          </a:xfrm>
        </p:spPr>
        <p:txBody>
          <a:bodyPr/>
          <a:lstStyle/>
          <a:p>
            <a:pPr marL="0" indent="0">
              <a:buFont typeface="Monotype Sorts" pitchFamily="2" charset="2"/>
              <a:buNone/>
            </a:pPr>
            <a:r>
              <a:rPr lang="zh-CN" altLang="en-US" sz="3200" dirty="0" smtClean="0"/>
              <a:t>后根次序和结点次数表示法</a:t>
            </a:r>
          </a:p>
          <a:p>
            <a:pPr marL="0" indent="0">
              <a:lnSpc>
                <a:spcPct val="190000"/>
              </a:lnSpc>
              <a:buFont typeface="Monotype Sorts" pitchFamily="2" charset="2"/>
              <a:buNone/>
            </a:pPr>
            <a:r>
              <a:rPr lang="zh-CN" altLang="en-US" sz="3200" dirty="0" smtClean="0"/>
              <a:t>   后根序列　 </a:t>
            </a:r>
            <a:r>
              <a:rPr lang="en-US" altLang="zh-CN" sz="3200" dirty="0" smtClean="0"/>
              <a:t>E   F  B   C  H  I  J  G  D  A</a:t>
            </a:r>
          </a:p>
          <a:p>
            <a:pPr marL="0" indent="0">
              <a:buFont typeface="Monotype Sorts" pitchFamily="2" charset="2"/>
              <a:buNone/>
            </a:pPr>
            <a:r>
              <a:rPr lang="zh-CN" altLang="en-US" sz="3200" dirty="0" smtClean="0"/>
              <a:t>结点的次数    </a:t>
            </a:r>
            <a:r>
              <a:rPr lang="en-US" altLang="zh-CN" sz="3200" dirty="0" smtClean="0"/>
              <a:t>0   0   2   0   0   0  0  3   1  3</a:t>
            </a:r>
          </a:p>
          <a:p>
            <a:pPr marL="0" indent="0">
              <a:buFont typeface="Monotype Sorts" pitchFamily="2" charset="2"/>
              <a:buNone/>
            </a:pPr>
            <a:endParaRPr lang="en-US" altLang="zh-CN" sz="3200" dirty="0" smtClean="0"/>
          </a:p>
        </p:txBody>
      </p:sp>
    </p:spTree>
  </p:cSld>
  <p:clrMapOvr>
    <a:masterClrMapping/>
  </p:clrMapOvr>
  <p:transition>
    <p:strips dir="ru"/>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body" idx="1"/>
          </p:nvPr>
        </p:nvSpPr>
        <p:spPr>
          <a:xfrm>
            <a:off x="431800" y="1160463"/>
            <a:ext cx="8316913" cy="4789487"/>
          </a:xfrm>
        </p:spPr>
        <p:txBody>
          <a:bodyPr/>
          <a:lstStyle/>
          <a:p>
            <a:pPr marL="0" indent="0" algn="just">
              <a:lnSpc>
                <a:spcPct val="90000"/>
              </a:lnSpc>
              <a:buFont typeface="Monotype Sorts" pitchFamily="2" charset="2"/>
              <a:buNone/>
            </a:pPr>
            <a:r>
              <a:rPr lang="en-US" altLang="zh-CN" sz="3200" dirty="0" smtClean="0">
                <a:solidFill>
                  <a:schemeClr val="tx2"/>
                </a:solidFill>
                <a:ea typeface="宋体" pitchFamily="2" charset="-122"/>
              </a:rPr>
              <a:t>5. </a:t>
            </a:r>
            <a:r>
              <a:rPr lang="zh-CN" altLang="en-US" sz="3200" dirty="0" smtClean="0">
                <a:solidFill>
                  <a:schemeClr val="tx2"/>
                </a:solidFill>
                <a:ea typeface="宋体" pitchFamily="2" charset="-122"/>
              </a:rPr>
              <a:t>树的层次次序和结点次数表示法</a:t>
            </a:r>
          </a:p>
          <a:p>
            <a:pPr marL="0" indent="0" algn="just">
              <a:lnSpc>
                <a:spcPct val="125000"/>
              </a:lnSpc>
              <a:buFont typeface="Monotype Sorts" pitchFamily="2" charset="2"/>
              <a:buNone/>
            </a:pPr>
            <a:r>
              <a:rPr lang="zh-CN" altLang="en-US" sz="3200" dirty="0" smtClean="0">
                <a:ea typeface="宋体" pitchFamily="2" charset="-122"/>
              </a:rPr>
              <a:t>已知一个树的层次序列和每个结点相应的次数，则能唯一确定该树的结构。</a:t>
            </a:r>
          </a:p>
          <a:p>
            <a:pPr marL="0" indent="0" algn="just">
              <a:lnSpc>
                <a:spcPct val="90000"/>
              </a:lnSpc>
              <a:buFont typeface="Monotype Sorts" pitchFamily="2" charset="2"/>
              <a:buNone/>
            </a:pPr>
            <a:endParaRPr lang="zh-CN" altLang="en-US" sz="3200" dirty="0" smtClean="0">
              <a:ea typeface="宋体" pitchFamily="2" charset="-122"/>
            </a:endParaRPr>
          </a:p>
          <a:p>
            <a:pPr marL="0" indent="0" algn="just">
              <a:lnSpc>
                <a:spcPct val="90000"/>
              </a:lnSpc>
              <a:buFont typeface="Monotype Sorts" pitchFamily="2" charset="2"/>
              <a:buNone/>
            </a:pPr>
            <a:r>
              <a:rPr lang="zh-CN" altLang="en-US" sz="3200" dirty="0" smtClean="0">
                <a:ea typeface="宋体" pitchFamily="2" charset="-122"/>
              </a:rPr>
              <a:t>例如：</a:t>
            </a:r>
          </a:p>
          <a:p>
            <a:pPr marL="0" indent="0" algn="just">
              <a:lnSpc>
                <a:spcPct val="90000"/>
              </a:lnSpc>
              <a:buFont typeface="Monotype Sorts" pitchFamily="2" charset="2"/>
              <a:buNone/>
            </a:pPr>
            <a:r>
              <a:rPr lang="zh-CN" altLang="en-US" sz="3200" dirty="0" smtClean="0">
                <a:ea typeface="宋体" pitchFamily="2" charset="-122"/>
              </a:rPr>
              <a:t>层次序列　 　</a:t>
            </a:r>
            <a:r>
              <a:rPr lang="en-US" altLang="zh-CN" sz="3200" dirty="0" smtClean="0">
                <a:ea typeface="宋体" pitchFamily="2" charset="-122"/>
              </a:rPr>
              <a:t>A   B  C  D  E   F  G  H  I  J</a:t>
            </a:r>
          </a:p>
          <a:p>
            <a:pPr marL="0" indent="0" algn="just">
              <a:lnSpc>
                <a:spcPct val="90000"/>
              </a:lnSpc>
              <a:buFont typeface="Monotype Sorts" pitchFamily="2" charset="2"/>
              <a:buNone/>
            </a:pPr>
            <a:r>
              <a:rPr lang="zh-CN" altLang="en-US" sz="3200" dirty="0" smtClean="0">
                <a:ea typeface="宋体" pitchFamily="2" charset="-122"/>
              </a:rPr>
              <a:t>结点的次数　 </a:t>
            </a:r>
            <a:r>
              <a:rPr lang="en-US" altLang="zh-CN" sz="3200" dirty="0" smtClean="0">
                <a:ea typeface="宋体" pitchFamily="2" charset="-122"/>
              </a:rPr>
              <a:t>3   2   0   3   0   0   0  0  1  0</a:t>
            </a:r>
          </a:p>
        </p:txBody>
      </p:sp>
    </p:spTree>
  </p:cSld>
  <p:clrMapOvr>
    <a:masterClrMapping/>
  </p:clrMapOvr>
  <p:transition>
    <p:strips dir="ru"/>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body" idx="1"/>
          </p:nvPr>
        </p:nvSpPr>
        <p:spPr>
          <a:xfrm>
            <a:off x="250825" y="188913"/>
            <a:ext cx="8316913" cy="3527425"/>
          </a:xfrm>
        </p:spPr>
        <p:txBody>
          <a:bodyPr/>
          <a:lstStyle/>
          <a:p>
            <a:pPr marL="0" indent="0" algn="just">
              <a:buFont typeface="Monotype Sorts" pitchFamily="2" charset="2"/>
              <a:buNone/>
            </a:pPr>
            <a:r>
              <a:rPr lang="en-US" altLang="zh-CN" sz="3200" smtClean="0">
                <a:solidFill>
                  <a:schemeClr val="tx2"/>
                </a:solidFill>
                <a:ea typeface="宋体" pitchFamily="2" charset="-122"/>
              </a:rPr>
              <a:t>6. </a:t>
            </a:r>
            <a:r>
              <a:rPr lang="zh-CN" altLang="en-US" sz="3200" smtClean="0">
                <a:solidFill>
                  <a:schemeClr val="tx2"/>
                </a:solidFill>
                <a:ea typeface="宋体" pitchFamily="2" charset="-122"/>
              </a:rPr>
              <a:t>树的儿子链表结束符表示法</a:t>
            </a:r>
          </a:p>
          <a:p>
            <a:pPr marL="0" indent="0">
              <a:buFont typeface="Monotype Sorts" pitchFamily="2" charset="2"/>
              <a:buNone/>
            </a:pPr>
            <a:r>
              <a:rPr lang="zh-CN" altLang="en-US" smtClean="0"/>
              <a:t>    在遍历序列中使用“</a:t>
            </a:r>
            <a:r>
              <a:rPr lang="en-US" altLang="zh-CN" smtClean="0"/>
              <a:t>)”</a:t>
            </a:r>
            <a:r>
              <a:rPr lang="zh-CN" altLang="en-US" smtClean="0"/>
              <a:t>指明儿子链表的结束；叶子结点没有儿子，所有叶子结点后都有一个“</a:t>
            </a:r>
            <a:r>
              <a:rPr lang="en-US" altLang="zh-CN" smtClean="0"/>
              <a:t>)”</a:t>
            </a:r>
            <a:r>
              <a:rPr lang="zh-CN" altLang="en-US" smtClean="0"/>
              <a:t>。如果一个叶子结点同时是父亲的最后一个儿子，那么叶子结点后就会有连续两个或多个“</a:t>
            </a:r>
            <a:r>
              <a:rPr lang="en-US" altLang="zh-CN" smtClean="0"/>
              <a:t>)”</a:t>
            </a:r>
            <a:r>
              <a:rPr lang="zh-CN" altLang="en-US" smtClean="0"/>
              <a:t>。</a:t>
            </a:r>
          </a:p>
          <a:p>
            <a:pPr marL="0" indent="0">
              <a:buFont typeface="Monotype Sorts" pitchFamily="2" charset="2"/>
              <a:buNone/>
            </a:pPr>
            <a:r>
              <a:rPr lang="zh-CN" altLang="en-US" smtClean="0"/>
              <a:t>    下图的先根序列顺序表示为：</a:t>
            </a:r>
            <a:endParaRPr lang="zh-CN" altLang="en-US" i="1" smtClean="0"/>
          </a:p>
          <a:p>
            <a:pPr marL="0" indent="0">
              <a:buFont typeface="Monotype Sorts" pitchFamily="2" charset="2"/>
              <a:buNone/>
            </a:pPr>
            <a:r>
              <a:rPr lang="zh-CN" altLang="en-US" i="1" smtClean="0">
                <a:solidFill>
                  <a:schemeClr val="tx2"/>
                </a:solidFill>
              </a:rPr>
              <a:t>        </a:t>
            </a:r>
            <a:r>
              <a:rPr lang="en-US" altLang="zh-CN" i="1" smtClean="0">
                <a:solidFill>
                  <a:schemeClr val="tx2"/>
                </a:solidFill>
              </a:rPr>
              <a:t>A</a:t>
            </a:r>
            <a:r>
              <a:rPr lang="en-US" altLang="zh-CN" smtClean="0">
                <a:solidFill>
                  <a:schemeClr val="tx2"/>
                </a:solidFill>
              </a:rPr>
              <a:t> </a:t>
            </a:r>
            <a:r>
              <a:rPr lang="en-US" altLang="zh-CN" i="1" smtClean="0">
                <a:solidFill>
                  <a:schemeClr val="tx2"/>
                </a:solidFill>
              </a:rPr>
              <a:t>B</a:t>
            </a:r>
            <a:r>
              <a:rPr lang="en-US" altLang="zh-CN" smtClean="0">
                <a:solidFill>
                  <a:schemeClr val="tx2"/>
                </a:solidFill>
              </a:rPr>
              <a:t> ) </a:t>
            </a:r>
            <a:r>
              <a:rPr lang="en-US" altLang="zh-CN" i="1" smtClean="0">
                <a:solidFill>
                  <a:schemeClr val="tx2"/>
                </a:solidFill>
              </a:rPr>
              <a:t>C</a:t>
            </a:r>
            <a:r>
              <a:rPr lang="en-US" altLang="zh-CN" smtClean="0">
                <a:solidFill>
                  <a:schemeClr val="tx2"/>
                </a:solidFill>
              </a:rPr>
              <a:t> </a:t>
            </a:r>
            <a:r>
              <a:rPr lang="en-US" altLang="zh-CN" i="1" smtClean="0">
                <a:solidFill>
                  <a:schemeClr val="tx2"/>
                </a:solidFill>
              </a:rPr>
              <a:t>D</a:t>
            </a:r>
            <a:r>
              <a:rPr lang="en-US" altLang="zh-CN" smtClean="0">
                <a:solidFill>
                  <a:schemeClr val="tx2"/>
                </a:solidFill>
              </a:rPr>
              <a:t> ) </a:t>
            </a:r>
            <a:r>
              <a:rPr lang="en-US" altLang="zh-CN" i="1" smtClean="0">
                <a:solidFill>
                  <a:schemeClr val="tx2"/>
                </a:solidFill>
              </a:rPr>
              <a:t>E</a:t>
            </a:r>
            <a:r>
              <a:rPr lang="en-US" altLang="zh-CN" smtClean="0">
                <a:solidFill>
                  <a:schemeClr val="tx2"/>
                </a:solidFill>
              </a:rPr>
              <a:t> ) </a:t>
            </a:r>
            <a:r>
              <a:rPr lang="en-US" altLang="zh-CN" i="1" smtClean="0">
                <a:solidFill>
                  <a:schemeClr val="tx2"/>
                </a:solidFill>
              </a:rPr>
              <a:t>F</a:t>
            </a:r>
            <a:r>
              <a:rPr lang="en-US" altLang="zh-CN" smtClean="0">
                <a:solidFill>
                  <a:schemeClr val="tx2"/>
                </a:solidFill>
              </a:rPr>
              <a:t> ) ) </a:t>
            </a:r>
            <a:r>
              <a:rPr lang="en-US" altLang="zh-CN" i="1" smtClean="0">
                <a:solidFill>
                  <a:schemeClr val="tx2"/>
                </a:solidFill>
              </a:rPr>
              <a:t>G</a:t>
            </a:r>
            <a:r>
              <a:rPr lang="en-US" altLang="zh-CN" smtClean="0">
                <a:solidFill>
                  <a:schemeClr val="tx2"/>
                </a:solidFill>
              </a:rPr>
              <a:t> ) </a:t>
            </a:r>
            <a:r>
              <a:rPr lang="en-US" altLang="zh-CN" i="1" smtClean="0">
                <a:solidFill>
                  <a:schemeClr val="tx2"/>
                </a:solidFill>
              </a:rPr>
              <a:t>H</a:t>
            </a:r>
            <a:r>
              <a:rPr lang="en-US" altLang="zh-CN" smtClean="0">
                <a:solidFill>
                  <a:schemeClr val="tx2"/>
                </a:solidFill>
              </a:rPr>
              <a:t> </a:t>
            </a:r>
            <a:r>
              <a:rPr lang="en-US" altLang="zh-CN" i="1" smtClean="0">
                <a:solidFill>
                  <a:schemeClr val="tx2"/>
                </a:solidFill>
              </a:rPr>
              <a:t>I</a:t>
            </a:r>
            <a:r>
              <a:rPr lang="en-US" altLang="zh-CN" smtClean="0">
                <a:solidFill>
                  <a:schemeClr val="tx2"/>
                </a:solidFill>
              </a:rPr>
              <a:t> </a:t>
            </a:r>
            <a:r>
              <a:rPr lang="en-US" altLang="zh-CN" i="1" smtClean="0">
                <a:solidFill>
                  <a:schemeClr val="tx2"/>
                </a:solidFill>
              </a:rPr>
              <a:t>J</a:t>
            </a:r>
            <a:r>
              <a:rPr lang="en-US" altLang="zh-CN" smtClean="0">
                <a:solidFill>
                  <a:schemeClr val="tx2"/>
                </a:solidFill>
              </a:rPr>
              <a:t> ) </a:t>
            </a:r>
            <a:r>
              <a:rPr lang="en-US" altLang="zh-CN" i="1" smtClean="0">
                <a:solidFill>
                  <a:schemeClr val="tx2"/>
                </a:solidFill>
              </a:rPr>
              <a:t>K</a:t>
            </a:r>
            <a:r>
              <a:rPr lang="en-US" altLang="zh-CN" smtClean="0">
                <a:solidFill>
                  <a:schemeClr val="tx2"/>
                </a:solidFill>
              </a:rPr>
              <a:t> ) ) </a:t>
            </a:r>
            <a:r>
              <a:rPr lang="en-US" altLang="zh-CN" i="1" smtClean="0">
                <a:solidFill>
                  <a:schemeClr val="tx2"/>
                </a:solidFill>
              </a:rPr>
              <a:t>L</a:t>
            </a:r>
            <a:r>
              <a:rPr lang="en-US" altLang="zh-CN" smtClean="0">
                <a:solidFill>
                  <a:schemeClr val="tx2"/>
                </a:solidFill>
              </a:rPr>
              <a:t> ) ) )</a:t>
            </a:r>
            <a:endParaRPr lang="en-US" altLang="zh-CN" sz="3200" smtClean="0">
              <a:solidFill>
                <a:schemeClr val="tx2"/>
              </a:solidFill>
              <a:ea typeface="宋体" pitchFamily="2" charset="-122"/>
            </a:endParaRPr>
          </a:p>
        </p:txBody>
      </p:sp>
      <p:grpSp>
        <p:nvGrpSpPr>
          <p:cNvPr id="2" name="Group 27"/>
          <p:cNvGrpSpPr>
            <a:grpSpLocks/>
          </p:cNvGrpSpPr>
          <p:nvPr/>
        </p:nvGrpSpPr>
        <p:grpSpPr bwMode="auto">
          <a:xfrm>
            <a:off x="1116013" y="3681413"/>
            <a:ext cx="6546850" cy="2838450"/>
            <a:chOff x="396" y="890"/>
            <a:chExt cx="4873" cy="2468"/>
          </a:xfrm>
        </p:grpSpPr>
        <p:sp>
          <p:nvSpPr>
            <p:cNvPr id="260100" name="Line 5"/>
            <p:cNvSpPr>
              <a:spLocks noChangeShapeType="1"/>
            </p:cNvSpPr>
            <p:nvPr/>
          </p:nvSpPr>
          <p:spPr bwMode="auto">
            <a:xfrm flipH="1">
              <a:off x="3632" y="1778"/>
              <a:ext cx="814" cy="1401"/>
            </a:xfrm>
            <a:prstGeom prst="line">
              <a:avLst/>
            </a:prstGeom>
            <a:noFill/>
            <a:ln w="28575">
              <a:solidFill>
                <a:srgbClr val="000000"/>
              </a:solidFill>
              <a:round/>
              <a:headEnd/>
              <a:tailEnd/>
            </a:ln>
          </p:spPr>
          <p:txBody>
            <a:bodyPr/>
            <a:lstStyle/>
            <a:p>
              <a:endParaRPr lang="zh-CN" altLang="en-US"/>
            </a:p>
          </p:txBody>
        </p:sp>
        <p:sp>
          <p:nvSpPr>
            <p:cNvPr id="260101" name="Line 6"/>
            <p:cNvSpPr>
              <a:spLocks noChangeShapeType="1"/>
            </p:cNvSpPr>
            <p:nvPr/>
          </p:nvSpPr>
          <p:spPr bwMode="auto">
            <a:xfrm>
              <a:off x="4251" y="2591"/>
              <a:ext cx="317" cy="431"/>
            </a:xfrm>
            <a:prstGeom prst="line">
              <a:avLst/>
            </a:prstGeom>
            <a:noFill/>
            <a:ln w="28575">
              <a:solidFill>
                <a:srgbClr val="000000"/>
              </a:solidFill>
              <a:round/>
              <a:headEnd/>
              <a:tailEnd/>
            </a:ln>
          </p:spPr>
          <p:txBody>
            <a:bodyPr/>
            <a:lstStyle/>
            <a:p>
              <a:endParaRPr lang="zh-CN" altLang="en-US"/>
            </a:p>
          </p:txBody>
        </p:sp>
        <p:sp>
          <p:nvSpPr>
            <p:cNvPr id="260102" name="Line 7"/>
            <p:cNvSpPr>
              <a:spLocks noChangeShapeType="1"/>
            </p:cNvSpPr>
            <p:nvPr/>
          </p:nvSpPr>
          <p:spPr bwMode="auto">
            <a:xfrm>
              <a:off x="4446" y="1778"/>
              <a:ext cx="611" cy="700"/>
            </a:xfrm>
            <a:prstGeom prst="line">
              <a:avLst/>
            </a:prstGeom>
            <a:noFill/>
            <a:ln w="28575">
              <a:solidFill>
                <a:srgbClr val="000000"/>
              </a:solidFill>
              <a:round/>
              <a:headEnd/>
              <a:tailEnd/>
            </a:ln>
          </p:spPr>
          <p:txBody>
            <a:bodyPr/>
            <a:lstStyle/>
            <a:p>
              <a:endParaRPr lang="zh-CN" altLang="en-US"/>
            </a:p>
          </p:txBody>
        </p:sp>
        <p:sp>
          <p:nvSpPr>
            <p:cNvPr id="260103" name="Line 8"/>
            <p:cNvSpPr>
              <a:spLocks noChangeShapeType="1"/>
            </p:cNvSpPr>
            <p:nvPr/>
          </p:nvSpPr>
          <p:spPr bwMode="auto">
            <a:xfrm flipH="1">
              <a:off x="1212" y="1774"/>
              <a:ext cx="611" cy="700"/>
            </a:xfrm>
            <a:prstGeom prst="line">
              <a:avLst/>
            </a:prstGeom>
            <a:noFill/>
            <a:ln w="28575">
              <a:solidFill>
                <a:srgbClr val="000000"/>
              </a:solidFill>
              <a:round/>
              <a:headEnd/>
              <a:tailEnd/>
            </a:ln>
          </p:spPr>
          <p:txBody>
            <a:bodyPr/>
            <a:lstStyle/>
            <a:p>
              <a:endParaRPr lang="zh-CN" altLang="en-US"/>
            </a:p>
          </p:txBody>
        </p:sp>
        <p:sp>
          <p:nvSpPr>
            <p:cNvPr id="260104" name="Line 9"/>
            <p:cNvSpPr>
              <a:spLocks noChangeShapeType="1"/>
            </p:cNvSpPr>
            <p:nvPr/>
          </p:nvSpPr>
          <p:spPr bwMode="auto">
            <a:xfrm>
              <a:off x="1823" y="1776"/>
              <a:ext cx="610" cy="700"/>
            </a:xfrm>
            <a:prstGeom prst="line">
              <a:avLst/>
            </a:prstGeom>
            <a:noFill/>
            <a:ln w="28575">
              <a:solidFill>
                <a:srgbClr val="000000"/>
              </a:solidFill>
              <a:round/>
              <a:headEnd/>
              <a:tailEnd/>
            </a:ln>
          </p:spPr>
          <p:txBody>
            <a:bodyPr/>
            <a:lstStyle/>
            <a:p>
              <a:endParaRPr lang="zh-CN" altLang="en-US"/>
            </a:p>
          </p:txBody>
        </p:sp>
        <p:sp>
          <p:nvSpPr>
            <p:cNvPr id="260105" name="Line 10"/>
            <p:cNvSpPr>
              <a:spLocks noChangeShapeType="1"/>
            </p:cNvSpPr>
            <p:nvPr/>
          </p:nvSpPr>
          <p:spPr bwMode="auto">
            <a:xfrm flipH="1">
              <a:off x="725" y="1128"/>
              <a:ext cx="1529" cy="578"/>
            </a:xfrm>
            <a:prstGeom prst="line">
              <a:avLst/>
            </a:prstGeom>
            <a:noFill/>
            <a:ln w="28575">
              <a:solidFill>
                <a:srgbClr val="000000"/>
              </a:solidFill>
              <a:round/>
              <a:headEnd/>
              <a:tailEnd/>
            </a:ln>
          </p:spPr>
          <p:txBody>
            <a:bodyPr/>
            <a:lstStyle/>
            <a:p>
              <a:endParaRPr lang="zh-CN" altLang="en-US"/>
            </a:p>
          </p:txBody>
        </p:sp>
        <p:sp>
          <p:nvSpPr>
            <p:cNvPr id="260106" name="Line 11"/>
            <p:cNvSpPr>
              <a:spLocks noChangeShapeType="1"/>
            </p:cNvSpPr>
            <p:nvPr/>
          </p:nvSpPr>
          <p:spPr bwMode="auto">
            <a:xfrm flipH="1">
              <a:off x="1905" y="1207"/>
              <a:ext cx="455" cy="454"/>
            </a:xfrm>
            <a:prstGeom prst="line">
              <a:avLst/>
            </a:prstGeom>
            <a:noFill/>
            <a:ln w="28575">
              <a:solidFill>
                <a:srgbClr val="000000"/>
              </a:solidFill>
              <a:round/>
              <a:headEnd/>
              <a:tailEnd/>
            </a:ln>
          </p:spPr>
          <p:txBody>
            <a:bodyPr/>
            <a:lstStyle/>
            <a:p>
              <a:endParaRPr lang="zh-CN" altLang="en-US"/>
            </a:p>
          </p:txBody>
        </p:sp>
        <p:sp>
          <p:nvSpPr>
            <p:cNvPr id="260107" name="Line 12"/>
            <p:cNvSpPr>
              <a:spLocks noChangeShapeType="1"/>
            </p:cNvSpPr>
            <p:nvPr/>
          </p:nvSpPr>
          <p:spPr bwMode="auto">
            <a:xfrm>
              <a:off x="2578" y="1220"/>
              <a:ext cx="461" cy="441"/>
            </a:xfrm>
            <a:prstGeom prst="line">
              <a:avLst/>
            </a:prstGeom>
            <a:noFill/>
            <a:ln w="28575">
              <a:solidFill>
                <a:srgbClr val="000000"/>
              </a:solidFill>
              <a:round/>
              <a:headEnd/>
              <a:tailEnd/>
            </a:ln>
          </p:spPr>
          <p:txBody>
            <a:bodyPr/>
            <a:lstStyle/>
            <a:p>
              <a:endParaRPr lang="zh-CN" altLang="en-US"/>
            </a:p>
          </p:txBody>
        </p:sp>
        <p:sp>
          <p:nvSpPr>
            <p:cNvPr id="260108" name="Line 13"/>
            <p:cNvSpPr>
              <a:spLocks noChangeShapeType="1"/>
            </p:cNvSpPr>
            <p:nvPr/>
          </p:nvSpPr>
          <p:spPr bwMode="auto">
            <a:xfrm>
              <a:off x="2624" y="1091"/>
              <a:ext cx="1670" cy="570"/>
            </a:xfrm>
            <a:prstGeom prst="line">
              <a:avLst/>
            </a:prstGeom>
            <a:noFill/>
            <a:ln w="28575">
              <a:solidFill>
                <a:srgbClr val="000000"/>
              </a:solidFill>
              <a:round/>
              <a:headEnd/>
              <a:tailEnd/>
            </a:ln>
          </p:spPr>
          <p:txBody>
            <a:bodyPr/>
            <a:lstStyle/>
            <a:p>
              <a:endParaRPr lang="zh-CN" altLang="en-US"/>
            </a:p>
          </p:txBody>
        </p:sp>
        <p:sp>
          <p:nvSpPr>
            <p:cNvPr id="260109" name="Oval 14"/>
            <p:cNvSpPr>
              <a:spLocks noChangeArrowheads="1"/>
            </p:cNvSpPr>
            <p:nvPr/>
          </p:nvSpPr>
          <p:spPr bwMode="auto">
            <a:xfrm>
              <a:off x="4249" y="1593"/>
              <a:ext cx="384" cy="381"/>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H</a:t>
              </a:r>
            </a:p>
          </p:txBody>
        </p:sp>
        <p:sp>
          <p:nvSpPr>
            <p:cNvPr id="260110" name="Oval 15"/>
            <p:cNvSpPr>
              <a:spLocks noChangeArrowheads="1"/>
            </p:cNvSpPr>
            <p:nvPr/>
          </p:nvSpPr>
          <p:spPr bwMode="auto">
            <a:xfrm>
              <a:off x="2245" y="890"/>
              <a:ext cx="384"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A</a:t>
              </a:r>
              <a:endParaRPr lang="en-US" altLang="zh-CN" sz="2800" b="1">
                <a:latin typeface="Times New Roman" pitchFamily="18" charset="0"/>
              </a:endParaRPr>
            </a:p>
          </p:txBody>
        </p:sp>
        <p:sp>
          <p:nvSpPr>
            <p:cNvPr id="260111" name="Oval 16"/>
            <p:cNvSpPr>
              <a:spLocks noChangeArrowheads="1"/>
            </p:cNvSpPr>
            <p:nvPr/>
          </p:nvSpPr>
          <p:spPr bwMode="auto">
            <a:xfrm>
              <a:off x="396" y="1594"/>
              <a:ext cx="385" cy="381"/>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B</a:t>
              </a:r>
            </a:p>
          </p:txBody>
        </p:sp>
        <p:sp>
          <p:nvSpPr>
            <p:cNvPr id="260112" name="Oval 17"/>
            <p:cNvSpPr>
              <a:spLocks noChangeArrowheads="1"/>
            </p:cNvSpPr>
            <p:nvPr/>
          </p:nvSpPr>
          <p:spPr bwMode="auto">
            <a:xfrm>
              <a:off x="2959" y="1593"/>
              <a:ext cx="384" cy="381"/>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G</a:t>
              </a:r>
            </a:p>
          </p:txBody>
        </p:sp>
        <p:sp>
          <p:nvSpPr>
            <p:cNvPr id="260113" name="Oval 18"/>
            <p:cNvSpPr>
              <a:spLocks noChangeArrowheads="1"/>
            </p:cNvSpPr>
            <p:nvPr/>
          </p:nvSpPr>
          <p:spPr bwMode="auto">
            <a:xfrm>
              <a:off x="4884" y="2273"/>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L</a:t>
              </a:r>
            </a:p>
          </p:txBody>
        </p:sp>
        <p:sp>
          <p:nvSpPr>
            <p:cNvPr id="260114" name="Oval 19"/>
            <p:cNvSpPr>
              <a:spLocks noChangeArrowheads="1"/>
            </p:cNvSpPr>
            <p:nvPr/>
          </p:nvSpPr>
          <p:spPr bwMode="auto">
            <a:xfrm>
              <a:off x="3909" y="2273"/>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I</a:t>
              </a:r>
            </a:p>
          </p:txBody>
        </p:sp>
        <p:sp>
          <p:nvSpPr>
            <p:cNvPr id="260115" name="Line 20"/>
            <p:cNvSpPr>
              <a:spLocks noChangeShapeType="1"/>
            </p:cNvSpPr>
            <p:nvPr/>
          </p:nvSpPr>
          <p:spPr bwMode="auto">
            <a:xfrm>
              <a:off x="1806" y="1766"/>
              <a:ext cx="0" cy="700"/>
            </a:xfrm>
            <a:prstGeom prst="line">
              <a:avLst/>
            </a:prstGeom>
            <a:noFill/>
            <a:ln w="28575">
              <a:solidFill>
                <a:srgbClr val="000000"/>
              </a:solidFill>
              <a:round/>
              <a:headEnd/>
              <a:tailEnd/>
            </a:ln>
          </p:spPr>
          <p:txBody>
            <a:bodyPr/>
            <a:lstStyle/>
            <a:p>
              <a:endParaRPr lang="zh-CN" altLang="en-US"/>
            </a:p>
          </p:txBody>
        </p:sp>
        <p:sp>
          <p:nvSpPr>
            <p:cNvPr id="260116" name="Oval 21"/>
            <p:cNvSpPr>
              <a:spLocks noChangeArrowheads="1"/>
            </p:cNvSpPr>
            <p:nvPr/>
          </p:nvSpPr>
          <p:spPr bwMode="auto">
            <a:xfrm>
              <a:off x="1597" y="1593"/>
              <a:ext cx="385" cy="381"/>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C</a:t>
              </a:r>
            </a:p>
          </p:txBody>
        </p:sp>
        <p:sp>
          <p:nvSpPr>
            <p:cNvPr id="260117" name="Oval 22"/>
            <p:cNvSpPr>
              <a:spLocks noChangeArrowheads="1"/>
            </p:cNvSpPr>
            <p:nvPr/>
          </p:nvSpPr>
          <p:spPr bwMode="auto">
            <a:xfrm>
              <a:off x="921" y="2291"/>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D</a:t>
              </a:r>
            </a:p>
          </p:txBody>
        </p:sp>
        <p:sp>
          <p:nvSpPr>
            <p:cNvPr id="260118" name="Oval 23"/>
            <p:cNvSpPr>
              <a:spLocks noChangeArrowheads="1"/>
            </p:cNvSpPr>
            <p:nvPr/>
          </p:nvSpPr>
          <p:spPr bwMode="auto">
            <a:xfrm>
              <a:off x="1597" y="2296"/>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E</a:t>
              </a:r>
            </a:p>
          </p:txBody>
        </p:sp>
        <p:sp>
          <p:nvSpPr>
            <p:cNvPr id="260119" name="Oval 24"/>
            <p:cNvSpPr>
              <a:spLocks noChangeArrowheads="1"/>
            </p:cNvSpPr>
            <p:nvPr/>
          </p:nvSpPr>
          <p:spPr bwMode="auto">
            <a:xfrm>
              <a:off x="2255" y="2296"/>
              <a:ext cx="384"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F</a:t>
              </a:r>
            </a:p>
          </p:txBody>
        </p:sp>
        <p:sp>
          <p:nvSpPr>
            <p:cNvPr id="260120" name="Oval 25"/>
            <p:cNvSpPr>
              <a:spLocks noChangeArrowheads="1"/>
            </p:cNvSpPr>
            <p:nvPr/>
          </p:nvSpPr>
          <p:spPr bwMode="auto">
            <a:xfrm>
              <a:off x="4453" y="2976"/>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K</a:t>
              </a:r>
            </a:p>
          </p:txBody>
        </p:sp>
        <p:sp>
          <p:nvSpPr>
            <p:cNvPr id="260121" name="Oval 26"/>
            <p:cNvSpPr>
              <a:spLocks noChangeArrowheads="1"/>
            </p:cNvSpPr>
            <p:nvPr/>
          </p:nvSpPr>
          <p:spPr bwMode="auto">
            <a:xfrm>
              <a:off x="3501" y="2976"/>
              <a:ext cx="385" cy="382"/>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i="1">
                  <a:latin typeface="Times New Roman" pitchFamily="18" charset="0"/>
                </a:rPr>
                <a:t>J</a:t>
              </a:r>
            </a:p>
          </p:txBody>
        </p:sp>
      </p:grpSp>
    </p:spTree>
  </p:cSld>
  <p:clrMapOvr>
    <a:masterClrMapping/>
  </p:clrMapOvr>
  <p:transition>
    <p:strips dir="ru"/>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2610" name="Rectangle 2"/>
          <p:cNvSpPr>
            <a:spLocks noGrp="1" noChangeArrowheads="1"/>
          </p:cNvSpPr>
          <p:nvPr>
            <p:ph type="body" idx="1"/>
          </p:nvPr>
        </p:nvSpPr>
        <p:spPr>
          <a:xfrm>
            <a:off x="144463" y="260350"/>
            <a:ext cx="8856662" cy="6264275"/>
          </a:xfrm>
        </p:spPr>
        <p:txBody>
          <a:bodyPr/>
          <a:lstStyle/>
          <a:p>
            <a:pPr marL="355600" indent="-355600">
              <a:lnSpc>
                <a:spcPct val="110000"/>
              </a:lnSpc>
              <a:buClrTx/>
              <a:buFont typeface="Arial" pitchFamily="34" charset="0"/>
              <a:buNone/>
            </a:pPr>
            <a:r>
              <a:rPr lang="en-US" altLang="zh-CN" sz="4400" dirty="0">
                <a:solidFill>
                  <a:schemeClr val="tx2"/>
                </a:solidFill>
                <a:ea typeface="宋体" pitchFamily="2" charset="-122"/>
              </a:rPr>
              <a:t>5.6 </a:t>
            </a:r>
            <a:r>
              <a:rPr lang="zh-CN" altLang="en-US" sz="4400" dirty="0">
                <a:solidFill>
                  <a:schemeClr val="tx2"/>
                </a:solidFill>
                <a:ea typeface="宋体" pitchFamily="2" charset="-122"/>
              </a:rPr>
              <a:t>等价类与并查</a:t>
            </a:r>
            <a:r>
              <a:rPr lang="zh-CN" altLang="en-US" sz="4400" dirty="0" smtClean="0">
                <a:solidFill>
                  <a:schemeClr val="tx2"/>
                </a:solidFill>
                <a:ea typeface="宋体" pitchFamily="2" charset="-122"/>
              </a:rPr>
              <a:t>集</a:t>
            </a:r>
            <a:endParaRPr lang="en-US" altLang="zh-CN" sz="4400" dirty="0" smtClean="0">
              <a:solidFill>
                <a:schemeClr val="tx2"/>
              </a:solidFill>
              <a:ea typeface="宋体" pitchFamily="2" charset="-122"/>
            </a:endParaRPr>
          </a:p>
          <a:p>
            <a:pPr marL="355600" indent="-355600">
              <a:lnSpc>
                <a:spcPct val="110000"/>
              </a:lnSpc>
              <a:buClrTx/>
              <a:buFont typeface="Arial" pitchFamily="34" charset="0"/>
              <a:buNone/>
            </a:pPr>
            <a:r>
              <a:rPr lang="en-US" altLang="zh-CN" sz="3200" dirty="0" smtClean="0">
                <a:solidFill>
                  <a:schemeClr val="tx2"/>
                </a:solidFill>
                <a:ea typeface="宋体" pitchFamily="2" charset="-122"/>
              </a:rPr>
              <a:t> </a:t>
            </a:r>
            <a:r>
              <a:rPr lang="en-US" altLang="zh-CN" sz="3200" dirty="0" smtClean="0">
                <a:solidFill>
                  <a:schemeClr val="tx2"/>
                </a:solidFill>
                <a:ea typeface="宋体" pitchFamily="2" charset="-122"/>
              </a:rPr>
              <a:t>   </a:t>
            </a:r>
            <a:r>
              <a:rPr lang="en-US" altLang="zh-CN" sz="3600" dirty="0" smtClean="0">
                <a:solidFill>
                  <a:schemeClr val="tx2"/>
                </a:solidFill>
                <a:ea typeface="宋体" pitchFamily="2" charset="-122"/>
              </a:rPr>
              <a:t> </a:t>
            </a:r>
            <a:r>
              <a:rPr lang="zh-CN" altLang="en-US" sz="3600" dirty="0" smtClean="0">
                <a:solidFill>
                  <a:srgbClr val="FF0000"/>
                </a:solidFill>
                <a:ea typeface="宋体" pitchFamily="2" charset="-122"/>
              </a:rPr>
              <a:t>不相交集合</a:t>
            </a:r>
            <a:r>
              <a:rPr lang="zh-CN" altLang="en-US" sz="3600" dirty="0" smtClean="0">
                <a:ea typeface="宋体" pitchFamily="2" charset="-122"/>
              </a:rPr>
              <a:t>是树的一类重要应用。</a:t>
            </a:r>
            <a:endParaRPr lang="en-US" altLang="zh-CN" sz="3600" dirty="0" smtClean="0">
              <a:ea typeface="宋体" pitchFamily="2" charset="-122"/>
            </a:endParaRPr>
          </a:p>
          <a:p>
            <a:pPr marL="0" indent="361950">
              <a:lnSpc>
                <a:spcPct val="150000"/>
              </a:lnSpc>
              <a:spcAft>
                <a:spcPts val="600"/>
              </a:spcAft>
              <a:buClrTx/>
              <a:buFont typeface="Arial" pitchFamily="34" charset="0"/>
              <a:buNone/>
            </a:pPr>
            <a:r>
              <a:rPr lang="en-US" altLang="zh-CN" sz="3600" dirty="0" smtClean="0">
                <a:ea typeface="宋体" pitchFamily="2" charset="-122"/>
              </a:rPr>
              <a:t> </a:t>
            </a:r>
            <a:r>
              <a:rPr lang="en-US" altLang="zh-CN" sz="3600" dirty="0" smtClean="0">
                <a:ea typeface="宋体" pitchFamily="2" charset="-122"/>
              </a:rPr>
              <a:t> </a:t>
            </a:r>
            <a:r>
              <a:rPr lang="zh-CN" altLang="en-US" sz="3600" dirty="0" smtClean="0">
                <a:ea typeface="宋体" pitchFamily="2" charset="-122"/>
              </a:rPr>
              <a:t>这些应用涉及将</a:t>
            </a:r>
            <a:r>
              <a:rPr lang="en-US" altLang="zh-CN" sz="3600" dirty="0" smtClean="0">
                <a:ea typeface="宋体" pitchFamily="2" charset="-122"/>
              </a:rPr>
              <a:t>n</a:t>
            </a:r>
            <a:r>
              <a:rPr lang="zh-CN" altLang="en-US" sz="3600" dirty="0" smtClean="0">
                <a:ea typeface="宋体" pitchFamily="2" charset="-122"/>
              </a:rPr>
              <a:t>个不同的元素划分为一组不相交的集合，并需要经常进行两种特别的操作：合并两个集合（</a:t>
            </a:r>
            <a:r>
              <a:rPr lang="en-US" altLang="zh-CN" sz="3600" dirty="0" smtClean="0">
                <a:ea typeface="宋体" pitchFamily="2" charset="-122"/>
              </a:rPr>
              <a:t>UNION</a:t>
            </a:r>
            <a:r>
              <a:rPr lang="zh-CN" altLang="en-US" sz="3600" dirty="0" smtClean="0">
                <a:ea typeface="宋体" pitchFamily="2" charset="-122"/>
              </a:rPr>
              <a:t>）和查找包含给定元素的集合（</a:t>
            </a:r>
            <a:r>
              <a:rPr lang="en-US" altLang="zh-CN" sz="3600" dirty="0" smtClean="0">
                <a:ea typeface="宋体" pitchFamily="2" charset="-122"/>
              </a:rPr>
              <a:t>FIND</a:t>
            </a:r>
            <a:r>
              <a:rPr lang="zh-CN" altLang="en-US" sz="3600" dirty="0" smtClean="0">
                <a:ea typeface="宋体" pitchFamily="2" charset="-122"/>
              </a:rPr>
              <a:t>），因此被称为</a:t>
            </a:r>
            <a:r>
              <a:rPr lang="zh-CN" altLang="en-US" sz="3600" dirty="0" smtClean="0">
                <a:solidFill>
                  <a:srgbClr val="FF0000"/>
                </a:solidFill>
                <a:ea typeface="宋体" pitchFamily="2" charset="-122"/>
              </a:rPr>
              <a:t>并查</a:t>
            </a:r>
            <a:r>
              <a:rPr lang="zh-CN" altLang="en-US" sz="3600" dirty="0" smtClean="0">
                <a:solidFill>
                  <a:srgbClr val="FF0000"/>
                </a:solidFill>
                <a:ea typeface="宋体" pitchFamily="2" charset="-122"/>
              </a:rPr>
              <a:t>集</a:t>
            </a:r>
            <a:r>
              <a:rPr lang="zh-CN" altLang="en-US" sz="3600" dirty="0" smtClean="0">
                <a:ea typeface="宋体" pitchFamily="2" charset="-122"/>
              </a:rPr>
              <a:t>。</a:t>
            </a:r>
            <a:endParaRPr lang="zh-CN" altLang="en-US" sz="3600" dirty="0" smtClean="0">
              <a:solidFill>
                <a:srgbClr val="FF0000"/>
              </a:solidFill>
              <a:ea typeface="宋体" pitchFamily="2" charset="-122"/>
            </a:endParaRPr>
          </a:p>
        </p:txBody>
      </p:sp>
    </p:spTree>
  </p:cSld>
  <p:clrMapOvr>
    <a:masterClrMapping/>
  </p:clrMapOvr>
  <p:transition>
    <p:strips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510963" y="2678628"/>
            <a:ext cx="5989637" cy="1993900"/>
            <a:chOff x="2376488" y="4059238"/>
            <a:chExt cx="5989637" cy="1993900"/>
          </a:xfrm>
          <a:solidFill>
            <a:srgbClr val="FFCCFF"/>
          </a:solidFill>
        </p:grpSpPr>
        <p:grpSp>
          <p:nvGrpSpPr>
            <p:cNvPr id="3" name="Group 129"/>
            <p:cNvGrpSpPr>
              <a:grpSpLocks/>
            </p:cNvGrpSpPr>
            <p:nvPr/>
          </p:nvGrpSpPr>
          <p:grpSpPr bwMode="auto">
            <a:xfrm>
              <a:off x="2376488" y="4067175"/>
              <a:ext cx="612775" cy="1562100"/>
              <a:chOff x="1769" y="958"/>
              <a:chExt cx="386" cy="984"/>
            </a:xfrm>
            <a:grpFill/>
          </p:grpSpPr>
          <p:grpSp>
            <p:nvGrpSpPr>
              <p:cNvPr id="4" name="Group 130"/>
              <p:cNvGrpSpPr>
                <a:grpSpLocks/>
              </p:cNvGrpSpPr>
              <p:nvPr/>
            </p:nvGrpSpPr>
            <p:grpSpPr bwMode="auto">
              <a:xfrm>
                <a:off x="1769" y="958"/>
                <a:ext cx="386" cy="984"/>
                <a:chOff x="725" y="958"/>
                <a:chExt cx="386" cy="984"/>
              </a:xfrm>
              <a:grpFill/>
            </p:grpSpPr>
            <p:grpSp>
              <p:nvGrpSpPr>
                <p:cNvPr id="5" name="Group 131"/>
                <p:cNvGrpSpPr>
                  <a:grpSpLocks/>
                </p:cNvGrpSpPr>
                <p:nvPr/>
              </p:nvGrpSpPr>
              <p:grpSpPr bwMode="auto">
                <a:xfrm>
                  <a:off x="725" y="958"/>
                  <a:ext cx="386" cy="984"/>
                  <a:chOff x="272" y="958"/>
                  <a:chExt cx="295" cy="984"/>
                </a:xfrm>
                <a:grpFill/>
              </p:grpSpPr>
              <p:sp>
                <p:nvSpPr>
                  <p:cNvPr id="71801" name="Text Box 132"/>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802" name="Line 133"/>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03" name="Line 134"/>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04" name="Line 135"/>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799" name="Text Box 136"/>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C,1</a:t>
                  </a:r>
                </a:p>
              </p:txBody>
            </p:sp>
            <p:sp>
              <p:nvSpPr>
                <p:cNvPr id="71800" name="Text Box 137"/>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A,2</a:t>
                  </a:r>
                </a:p>
              </p:txBody>
            </p:sp>
          </p:grpSp>
          <p:sp>
            <p:nvSpPr>
              <p:cNvPr id="71797" name="Text Box 138"/>
              <p:cNvSpPr txBox="1">
                <a:spLocks noChangeArrowheads="1"/>
              </p:cNvSpPr>
              <p:nvPr/>
            </p:nvSpPr>
            <p:spPr bwMode="auto">
              <a:xfrm>
                <a:off x="1791" y="120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E,1</a:t>
                </a:r>
              </a:p>
            </p:txBody>
          </p:sp>
        </p:grpSp>
        <p:grpSp>
          <p:nvGrpSpPr>
            <p:cNvPr id="6" name="Group 217"/>
            <p:cNvGrpSpPr>
              <a:grpSpLocks/>
            </p:cNvGrpSpPr>
            <p:nvPr/>
          </p:nvGrpSpPr>
          <p:grpSpPr bwMode="auto">
            <a:xfrm>
              <a:off x="3051175" y="4067175"/>
              <a:ext cx="4591051" cy="1985963"/>
              <a:chOff x="865" y="2562"/>
              <a:chExt cx="2892" cy="1251"/>
            </a:xfrm>
            <a:grpFill/>
          </p:grpSpPr>
          <p:grpSp>
            <p:nvGrpSpPr>
              <p:cNvPr id="7" name="Group 139"/>
              <p:cNvGrpSpPr>
                <a:grpSpLocks/>
              </p:cNvGrpSpPr>
              <p:nvPr/>
            </p:nvGrpSpPr>
            <p:grpSpPr bwMode="auto">
              <a:xfrm>
                <a:off x="865" y="2562"/>
                <a:ext cx="386" cy="984"/>
                <a:chOff x="1769" y="958"/>
                <a:chExt cx="386" cy="984"/>
              </a:xfrm>
              <a:grpFill/>
            </p:grpSpPr>
            <p:grpSp>
              <p:nvGrpSpPr>
                <p:cNvPr id="8" name="Group 140"/>
                <p:cNvGrpSpPr>
                  <a:grpSpLocks/>
                </p:cNvGrpSpPr>
                <p:nvPr/>
              </p:nvGrpSpPr>
              <p:grpSpPr bwMode="auto">
                <a:xfrm>
                  <a:off x="1769" y="958"/>
                  <a:ext cx="386" cy="984"/>
                  <a:chOff x="725" y="958"/>
                  <a:chExt cx="386" cy="984"/>
                </a:xfrm>
                <a:grpFill/>
              </p:grpSpPr>
              <p:grpSp>
                <p:nvGrpSpPr>
                  <p:cNvPr id="9" name="Group 141"/>
                  <p:cNvGrpSpPr>
                    <a:grpSpLocks/>
                  </p:cNvGrpSpPr>
                  <p:nvPr/>
                </p:nvGrpSpPr>
                <p:grpSpPr bwMode="auto">
                  <a:xfrm>
                    <a:off x="725" y="958"/>
                    <a:ext cx="386" cy="984"/>
                    <a:chOff x="272" y="958"/>
                    <a:chExt cx="295" cy="984"/>
                  </a:xfrm>
                  <a:grpFill/>
                </p:grpSpPr>
                <p:sp>
                  <p:nvSpPr>
                    <p:cNvPr id="71792" name="Text Box 142"/>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dirty="0"/>
                        <a:t>	</a:t>
                      </a:r>
                    </a:p>
                    <a:p>
                      <a:pPr eaLnBrk="1" hangingPunct="1">
                        <a:spcBef>
                          <a:spcPct val="20000"/>
                        </a:spcBef>
                        <a:buClr>
                          <a:schemeClr val="bg2"/>
                        </a:buClr>
                        <a:buSzPct val="75000"/>
                        <a:buFont typeface="Wingdings" pitchFamily="2" charset="2"/>
                        <a:buNone/>
                        <a:defRPr/>
                      </a:pPr>
                      <a:r>
                        <a:rPr lang="en-US" altLang="zh-CN" sz="900" b="0" i="1" dirty="0"/>
                        <a:t>	</a:t>
                      </a:r>
                      <a:endParaRPr lang="en-US" altLang="zh-CN" sz="900" b="0" dirty="0"/>
                    </a:p>
                    <a:p>
                      <a:pPr eaLnBrk="1" hangingPunct="1">
                        <a:spcBef>
                          <a:spcPct val="20000"/>
                        </a:spcBef>
                        <a:buClr>
                          <a:schemeClr val="bg2"/>
                        </a:buClr>
                        <a:buSzPct val="75000"/>
                        <a:buFont typeface="Wingdings" pitchFamily="2" charset="2"/>
                        <a:buNone/>
                        <a:defRPr/>
                      </a:pPr>
                      <a:r>
                        <a:rPr lang="en-US" altLang="zh-CN" sz="900" b="0" i="1" dirty="0"/>
                        <a:t>	</a:t>
                      </a:r>
                      <a:endParaRPr lang="en-US" altLang="zh-CN" sz="900" b="0" dirty="0"/>
                    </a:p>
                    <a:p>
                      <a:pPr eaLnBrk="1" hangingPunct="1">
                        <a:spcBef>
                          <a:spcPct val="20000"/>
                        </a:spcBef>
                        <a:buClr>
                          <a:schemeClr val="bg2"/>
                        </a:buClr>
                        <a:buSzPct val="75000"/>
                        <a:buFont typeface="Wingdings" pitchFamily="2" charset="2"/>
                        <a:buNone/>
                        <a:defRPr/>
                      </a:pPr>
                      <a:r>
                        <a:rPr lang="en-US" altLang="zh-CN" sz="900" b="0" i="1" dirty="0"/>
                        <a:t>	</a:t>
                      </a:r>
                      <a:endParaRPr lang="en-US" altLang="zh-CN" sz="900" b="0" dirty="0"/>
                    </a:p>
                    <a:p>
                      <a:pPr eaLnBrk="1" hangingPunct="1">
                        <a:spcBef>
                          <a:spcPct val="20000"/>
                        </a:spcBef>
                        <a:buClr>
                          <a:schemeClr val="bg2"/>
                        </a:buClr>
                        <a:buSzPct val="75000"/>
                        <a:buFont typeface="Wingdings" pitchFamily="2" charset="2"/>
                        <a:buNone/>
                        <a:defRPr/>
                      </a:pPr>
                      <a:endParaRPr lang="en-US" altLang="zh-CN" dirty="0"/>
                    </a:p>
                  </p:txBody>
                </p:sp>
                <p:sp>
                  <p:nvSpPr>
                    <p:cNvPr id="71793" name="Line 143"/>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94" name="Line 144"/>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95" name="Line 145"/>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790" name="Text Box 146"/>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C,1</a:t>
                    </a:r>
                  </a:p>
                </p:txBody>
              </p:sp>
              <p:sp>
                <p:nvSpPr>
                  <p:cNvPr id="71791" name="Text Box 147"/>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A,2</a:t>
                    </a:r>
                  </a:p>
                </p:txBody>
              </p:sp>
            </p:grpSp>
            <p:sp>
              <p:nvSpPr>
                <p:cNvPr id="71788" name="Text Box 148"/>
                <p:cNvSpPr txBox="1">
                  <a:spLocks noChangeArrowheads="1"/>
                </p:cNvSpPr>
                <p:nvPr/>
              </p:nvSpPr>
              <p:spPr bwMode="auto">
                <a:xfrm>
                  <a:off x="1791" y="120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E,2</a:t>
                  </a:r>
                </a:p>
              </p:txBody>
            </p:sp>
          </p:grpSp>
          <p:sp>
            <p:nvSpPr>
              <p:cNvPr id="71786" name="Text Box 149"/>
              <p:cNvSpPr txBox="1">
                <a:spLocks noChangeArrowheads="1"/>
              </p:cNvSpPr>
              <p:nvPr/>
            </p:nvSpPr>
            <p:spPr bwMode="auto">
              <a:xfrm>
                <a:off x="865" y="3607"/>
                <a:ext cx="338" cy="206"/>
              </a:xfrm>
              <a:prstGeom prst="rect">
                <a:avLst/>
              </a:prstGeom>
              <a:grpFill/>
              <a:ln w="19050">
                <a:solidFill>
                  <a:srgbClr val="FF0000"/>
                </a:solidFill>
                <a:miter lim="800000"/>
                <a:headEnd/>
                <a:tailEnd/>
              </a:ln>
              <a:extLst/>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ts val="2500"/>
                  </a:lnSpc>
                  <a:spcBef>
                    <a:spcPts val="0"/>
                  </a:spcBef>
                  <a:buClr>
                    <a:schemeClr val="bg2"/>
                  </a:buClr>
                  <a:buSzPct val="75000"/>
                  <a:buFont typeface="Wingdings" pitchFamily="2" charset="2"/>
                  <a:buNone/>
                  <a:defRPr/>
                </a:pPr>
                <a:r>
                  <a:rPr lang="zh-CN" altLang="en-US" sz="2200" dirty="0">
                    <a:solidFill>
                      <a:schemeClr val="tx1"/>
                    </a:solidFill>
                  </a:rPr>
                  <a:t>访</a:t>
                </a:r>
                <a:r>
                  <a:rPr lang="en-US" altLang="zh-CN" sz="2200" i="1" dirty="0">
                    <a:solidFill>
                      <a:schemeClr val="tx1"/>
                    </a:solidFill>
                  </a:rPr>
                  <a:t>E</a:t>
                </a:r>
                <a:endParaRPr lang="en-US" altLang="zh-CN" dirty="0"/>
              </a:p>
            </p:txBody>
          </p:sp>
          <p:sp>
            <p:nvSpPr>
              <p:cNvPr id="205" name="Text Box 149"/>
              <p:cNvSpPr txBox="1">
                <a:spLocks noChangeArrowheads="1"/>
              </p:cNvSpPr>
              <p:nvPr/>
            </p:nvSpPr>
            <p:spPr bwMode="auto">
              <a:xfrm>
                <a:off x="2576" y="3605"/>
                <a:ext cx="338" cy="206"/>
              </a:xfrm>
              <a:prstGeom prst="rect">
                <a:avLst/>
              </a:prstGeom>
              <a:grpFill/>
              <a:ln w="19050">
                <a:solidFill>
                  <a:srgbClr val="FF0000"/>
                </a:solidFill>
                <a:miter lim="800000"/>
                <a:headEnd/>
                <a:tailEnd/>
              </a:ln>
              <a:extLst/>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ts val="2500"/>
                  </a:lnSpc>
                  <a:spcBef>
                    <a:spcPts val="0"/>
                  </a:spcBef>
                  <a:buClr>
                    <a:schemeClr val="bg2"/>
                  </a:buClr>
                  <a:buSzPct val="75000"/>
                  <a:buFont typeface="Wingdings" pitchFamily="2" charset="2"/>
                  <a:buNone/>
                  <a:defRPr/>
                </a:pPr>
                <a:r>
                  <a:rPr lang="zh-CN" altLang="en-US" sz="2200" dirty="0" smtClean="0">
                    <a:solidFill>
                      <a:schemeClr val="tx1"/>
                    </a:solidFill>
                  </a:rPr>
                  <a:t>访</a:t>
                </a:r>
                <a:r>
                  <a:rPr lang="en-US" altLang="zh-CN" sz="2200" i="1" dirty="0" smtClean="0">
                    <a:solidFill>
                      <a:schemeClr val="tx1"/>
                    </a:solidFill>
                  </a:rPr>
                  <a:t>F</a:t>
                </a:r>
                <a:endParaRPr lang="en-US" altLang="zh-CN" dirty="0"/>
              </a:p>
            </p:txBody>
          </p:sp>
          <p:sp>
            <p:nvSpPr>
              <p:cNvPr id="208" name="Text Box 149"/>
              <p:cNvSpPr txBox="1">
                <a:spLocks noChangeArrowheads="1"/>
              </p:cNvSpPr>
              <p:nvPr/>
            </p:nvSpPr>
            <p:spPr bwMode="auto">
              <a:xfrm>
                <a:off x="2999" y="3605"/>
                <a:ext cx="338" cy="206"/>
              </a:xfrm>
              <a:prstGeom prst="rect">
                <a:avLst/>
              </a:prstGeom>
              <a:grpFill/>
              <a:ln w="19050">
                <a:solidFill>
                  <a:srgbClr val="FF0000"/>
                </a:solidFill>
                <a:miter lim="800000"/>
                <a:headEnd/>
                <a:tailEnd/>
              </a:ln>
              <a:extLst/>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ts val="2500"/>
                  </a:lnSpc>
                  <a:spcBef>
                    <a:spcPts val="0"/>
                  </a:spcBef>
                  <a:buClr>
                    <a:schemeClr val="bg2"/>
                  </a:buClr>
                  <a:buSzPct val="75000"/>
                  <a:buFont typeface="Wingdings" pitchFamily="2" charset="2"/>
                  <a:buNone/>
                  <a:defRPr/>
                </a:pPr>
                <a:r>
                  <a:rPr lang="zh-CN" altLang="en-US" sz="2200" dirty="0" smtClean="0">
                    <a:solidFill>
                      <a:schemeClr val="tx1"/>
                    </a:solidFill>
                  </a:rPr>
                  <a:t>访</a:t>
                </a:r>
                <a:r>
                  <a:rPr lang="en-US" altLang="zh-CN" sz="2200" i="1" dirty="0" smtClean="0">
                    <a:solidFill>
                      <a:schemeClr val="tx1"/>
                    </a:solidFill>
                  </a:rPr>
                  <a:t>C</a:t>
                </a:r>
                <a:endParaRPr lang="en-US" altLang="zh-CN" dirty="0"/>
              </a:p>
            </p:txBody>
          </p:sp>
          <p:sp>
            <p:nvSpPr>
              <p:cNvPr id="209" name="Text Box 149"/>
              <p:cNvSpPr txBox="1">
                <a:spLocks noChangeArrowheads="1"/>
              </p:cNvSpPr>
              <p:nvPr/>
            </p:nvSpPr>
            <p:spPr bwMode="auto">
              <a:xfrm>
                <a:off x="3419" y="3605"/>
                <a:ext cx="338" cy="206"/>
              </a:xfrm>
              <a:prstGeom prst="rect">
                <a:avLst/>
              </a:prstGeom>
              <a:grpFill/>
              <a:ln w="19050">
                <a:solidFill>
                  <a:srgbClr val="FF0000"/>
                </a:solidFill>
                <a:miter lim="800000"/>
                <a:headEnd/>
                <a:tailEnd/>
              </a:ln>
              <a:extLst/>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ts val="2500"/>
                  </a:lnSpc>
                  <a:spcBef>
                    <a:spcPts val="0"/>
                  </a:spcBef>
                  <a:buClr>
                    <a:schemeClr val="bg2"/>
                  </a:buClr>
                  <a:buSzPct val="75000"/>
                  <a:buFont typeface="Wingdings" pitchFamily="2" charset="2"/>
                  <a:buNone/>
                  <a:defRPr/>
                </a:pPr>
                <a:r>
                  <a:rPr lang="zh-CN" altLang="en-US" sz="2200" dirty="0" smtClean="0">
                    <a:solidFill>
                      <a:schemeClr val="tx1"/>
                    </a:solidFill>
                  </a:rPr>
                  <a:t>访</a:t>
                </a:r>
                <a:r>
                  <a:rPr lang="en-US" altLang="zh-CN" sz="2200" i="1" dirty="0" smtClean="0">
                    <a:solidFill>
                      <a:schemeClr val="tx1"/>
                    </a:solidFill>
                  </a:rPr>
                  <a:t>A</a:t>
                </a:r>
                <a:endParaRPr lang="en-US" altLang="zh-CN" dirty="0"/>
              </a:p>
            </p:txBody>
          </p:sp>
        </p:grpSp>
        <p:grpSp>
          <p:nvGrpSpPr>
            <p:cNvPr id="10" name="Group 150"/>
            <p:cNvGrpSpPr>
              <a:grpSpLocks/>
            </p:cNvGrpSpPr>
            <p:nvPr/>
          </p:nvGrpSpPr>
          <p:grpSpPr bwMode="auto">
            <a:xfrm>
              <a:off x="3727450" y="4067175"/>
              <a:ext cx="612775" cy="1562100"/>
              <a:chOff x="725" y="958"/>
              <a:chExt cx="386" cy="984"/>
            </a:xfrm>
            <a:grpFill/>
          </p:grpSpPr>
          <p:grpSp>
            <p:nvGrpSpPr>
              <p:cNvPr id="11" name="Group 151"/>
              <p:cNvGrpSpPr>
                <a:grpSpLocks/>
              </p:cNvGrpSpPr>
              <p:nvPr/>
            </p:nvGrpSpPr>
            <p:grpSpPr bwMode="auto">
              <a:xfrm>
                <a:off x="725" y="958"/>
                <a:ext cx="386" cy="984"/>
                <a:chOff x="272" y="958"/>
                <a:chExt cx="295" cy="984"/>
              </a:xfrm>
              <a:grpFill/>
            </p:grpSpPr>
            <p:sp>
              <p:nvSpPr>
                <p:cNvPr id="71781" name="Text Box 152"/>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782" name="Line 153"/>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83" name="Line 154"/>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84" name="Line 155"/>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779" name="Text Box 156"/>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C,1</a:t>
                </a:r>
              </a:p>
            </p:txBody>
          </p:sp>
          <p:sp>
            <p:nvSpPr>
              <p:cNvPr id="71780" name="Text Box 157"/>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A,2</a:t>
                </a:r>
              </a:p>
            </p:txBody>
          </p:sp>
        </p:grpSp>
        <p:grpSp>
          <p:nvGrpSpPr>
            <p:cNvPr id="12" name="Group 158"/>
            <p:cNvGrpSpPr>
              <a:grpSpLocks/>
            </p:cNvGrpSpPr>
            <p:nvPr/>
          </p:nvGrpSpPr>
          <p:grpSpPr bwMode="auto">
            <a:xfrm>
              <a:off x="4408488" y="4067175"/>
              <a:ext cx="612775" cy="1562100"/>
              <a:chOff x="1769" y="958"/>
              <a:chExt cx="386" cy="984"/>
            </a:xfrm>
            <a:grpFill/>
          </p:grpSpPr>
          <p:grpSp>
            <p:nvGrpSpPr>
              <p:cNvPr id="13" name="Group 159"/>
              <p:cNvGrpSpPr>
                <a:grpSpLocks/>
              </p:cNvGrpSpPr>
              <p:nvPr/>
            </p:nvGrpSpPr>
            <p:grpSpPr bwMode="auto">
              <a:xfrm>
                <a:off x="1769" y="958"/>
                <a:ext cx="386" cy="984"/>
                <a:chOff x="725" y="958"/>
                <a:chExt cx="386" cy="984"/>
              </a:xfrm>
              <a:grpFill/>
            </p:grpSpPr>
            <p:grpSp>
              <p:nvGrpSpPr>
                <p:cNvPr id="14" name="Group 160"/>
                <p:cNvGrpSpPr>
                  <a:grpSpLocks/>
                </p:cNvGrpSpPr>
                <p:nvPr/>
              </p:nvGrpSpPr>
              <p:grpSpPr bwMode="auto">
                <a:xfrm>
                  <a:off x="725" y="958"/>
                  <a:ext cx="386" cy="984"/>
                  <a:chOff x="272" y="958"/>
                  <a:chExt cx="295" cy="984"/>
                </a:xfrm>
                <a:grpFill/>
              </p:grpSpPr>
              <p:sp>
                <p:nvSpPr>
                  <p:cNvPr id="71774" name="Text Box 161"/>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dirty="0"/>
                      <a:t>	</a:t>
                    </a:r>
                  </a:p>
                  <a:p>
                    <a:pPr eaLnBrk="1" hangingPunct="1">
                      <a:spcBef>
                        <a:spcPct val="20000"/>
                      </a:spcBef>
                      <a:buClr>
                        <a:schemeClr val="bg2"/>
                      </a:buClr>
                      <a:buSzPct val="75000"/>
                      <a:buFont typeface="Wingdings" pitchFamily="2" charset="2"/>
                      <a:buNone/>
                      <a:defRPr/>
                    </a:pPr>
                    <a:r>
                      <a:rPr lang="en-US" altLang="zh-CN" sz="900" b="0" i="1" dirty="0"/>
                      <a:t>	</a:t>
                    </a:r>
                    <a:endParaRPr lang="en-US" altLang="zh-CN" sz="900" b="0" dirty="0"/>
                  </a:p>
                  <a:p>
                    <a:pPr eaLnBrk="1" hangingPunct="1">
                      <a:spcBef>
                        <a:spcPct val="20000"/>
                      </a:spcBef>
                      <a:buClr>
                        <a:schemeClr val="bg2"/>
                      </a:buClr>
                      <a:buSzPct val="75000"/>
                      <a:buFont typeface="Wingdings" pitchFamily="2" charset="2"/>
                      <a:buNone/>
                      <a:defRPr/>
                    </a:pPr>
                    <a:r>
                      <a:rPr lang="en-US" altLang="zh-CN" sz="900" b="0" i="1" dirty="0"/>
                      <a:t>	</a:t>
                    </a:r>
                    <a:endParaRPr lang="en-US" altLang="zh-CN" sz="900" b="0" dirty="0"/>
                  </a:p>
                  <a:p>
                    <a:pPr eaLnBrk="1" hangingPunct="1">
                      <a:spcBef>
                        <a:spcPct val="20000"/>
                      </a:spcBef>
                      <a:buClr>
                        <a:schemeClr val="bg2"/>
                      </a:buClr>
                      <a:buSzPct val="75000"/>
                      <a:buFont typeface="Wingdings" pitchFamily="2" charset="2"/>
                      <a:buNone/>
                      <a:defRPr/>
                    </a:pPr>
                    <a:r>
                      <a:rPr lang="en-US" altLang="zh-CN" sz="900" b="0" i="1" dirty="0"/>
                      <a:t>	</a:t>
                    </a:r>
                    <a:endParaRPr lang="en-US" altLang="zh-CN" sz="900" b="0" dirty="0"/>
                  </a:p>
                  <a:p>
                    <a:pPr eaLnBrk="1" hangingPunct="1">
                      <a:spcBef>
                        <a:spcPct val="20000"/>
                      </a:spcBef>
                      <a:buClr>
                        <a:schemeClr val="bg2"/>
                      </a:buClr>
                      <a:buSzPct val="75000"/>
                      <a:buFont typeface="Wingdings" pitchFamily="2" charset="2"/>
                      <a:buNone/>
                      <a:defRPr/>
                    </a:pPr>
                    <a:endParaRPr lang="en-US" altLang="zh-CN" dirty="0"/>
                  </a:p>
                </p:txBody>
              </p:sp>
              <p:sp>
                <p:nvSpPr>
                  <p:cNvPr id="71775" name="Line 162"/>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76" name="Line 163"/>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77" name="Line 164"/>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772" name="Text Box 165"/>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C,2</a:t>
                  </a:r>
                </a:p>
              </p:txBody>
            </p:sp>
            <p:sp>
              <p:nvSpPr>
                <p:cNvPr id="71773" name="Text Box 166"/>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A,2</a:t>
                  </a:r>
                </a:p>
              </p:txBody>
            </p:sp>
          </p:grpSp>
          <p:sp>
            <p:nvSpPr>
              <p:cNvPr id="71770" name="Text Box 167"/>
              <p:cNvSpPr txBox="1">
                <a:spLocks noChangeArrowheads="1"/>
              </p:cNvSpPr>
              <p:nvPr/>
            </p:nvSpPr>
            <p:spPr bwMode="auto">
              <a:xfrm>
                <a:off x="1791" y="120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F,0</a:t>
                </a:r>
              </a:p>
            </p:txBody>
          </p:sp>
        </p:grpSp>
        <p:grpSp>
          <p:nvGrpSpPr>
            <p:cNvPr id="15" name="Group 168"/>
            <p:cNvGrpSpPr>
              <a:grpSpLocks/>
            </p:cNvGrpSpPr>
            <p:nvPr/>
          </p:nvGrpSpPr>
          <p:grpSpPr bwMode="auto">
            <a:xfrm>
              <a:off x="5075238" y="4059238"/>
              <a:ext cx="612775" cy="1562100"/>
              <a:chOff x="1769" y="958"/>
              <a:chExt cx="386" cy="984"/>
            </a:xfrm>
            <a:grpFill/>
          </p:grpSpPr>
          <p:grpSp>
            <p:nvGrpSpPr>
              <p:cNvPr id="16" name="Group 169"/>
              <p:cNvGrpSpPr>
                <a:grpSpLocks/>
              </p:cNvGrpSpPr>
              <p:nvPr/>
            </p:nvGrpSpPr>
            <p:grpSpPr bwMode="auto">
              <a:xfrm>
                <a:off x="1769" y="958"/>
                <a:ext cx="386" cy="984"/>
                <a:chOff x="725" y="958"/>
                <a:chExt cx="386" cy="984"/>
              </a:xfrm>
              <a:grpFill/>
            </p:grpSpPr>
            <p:grpSp>
              <p:nvGrpSpPr>
                <p:cNvPr id="17" name="Group 170"/>
                <p:cNvGrpSpPr>
                  <a:grpSpLocks/>
                </p:cNvGrpSpPr>
                <p:nvPr/>
              </p:nvGrpSpPr>
              <p:grpSpPr bwMode="auto">
                <a:xfrm>
                  <a:off x="725" y="958"/>
                  <a:ext cx="386" cy="984"/>
                  <a:chOff x="272" y="958"/>
                  <a:chExt cx="295" cy="984"/>
                </a:xfrm>
                <a:grpFill/>
              </p:grpSpPr>
              <p:sp>
                <p:nvSpPr>
                  <p:cNvPr id="71765" name="Text Box 171"/>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766" name="Line 172"/>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67" name="Line 173"/>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68" name="Line 174"/>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763" name="Text Box 175"/>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C,2</a:t>
                  </a:r>
                </a:p>
              </p:txBody>
            </p:sp>
            <p:sp>
              <p:nvSpPr>
                <p:cNvPr id="71764" name="Text Box 176"/>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A,2</a:t>
                  </a:r>
                </a:p>
              </p:txBody>
            </p:sp>
          </p:grpSp>
          <p:sp>
            <p:nvSpPr>
              <p:cNvPr id="71761" name="Text Box 177"/>
              <p:cNvSpPr txBox="1">
                <a:spLocks noChangeArrowheads="1"/>
              </p:cNvSpPr>
              <p:nvPr/>
            </p:nvSpPr>
            <p:spPr bwMode="auto">
              <a:xfrm>
                <a:off x="1791" y="120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F,1</a:t>
                </a:r>
              </a:p>
            </p:txBody>
          </p:sp>
        </p:grpSp>
        <p:grpSp>
          <p:nvGrpSpPr>
            <p:cNvPr id="18" name="Group 178"/>
            <p:cNvGrpSpPr>
              <a:grpSpLocks/>
            </p:cNvGrpSpPr>
            <p:nvPr/>
          </p:nvGrpSpPr>
          <p:grpSpPr bwMode="auto">
            <a:xfrm>
              <a:off x="5741988" y="4059239"/>
              <a:ext cx="612775" cy="1562100"/>
              <a:chOff x="1769" y="958"/>
              <a:chExt cx="386" cy="984"/>
            </a:xfrm>
            <a:grpFill/>
          </p:grpSpPr>
          <p:grpSp>
            <p:nvGrpSpPr>
              <p:cNvPr id="19" name="Group 179"/>
              <p:cNvGrpSpPr>
                <a:grpSpLocks/>
              </p:cNvGrpSpPr>
              <p:nvPr/>
            </p:nvGrpSpPr>
            <p:grpSpPr bwMode="auto">
              <a:xfrm>
                <a:off x="1769" y="958"/>
                <a:ext cx="386" cy="984"/>
                <a:chOff x="725" y="958"/>
                <a:chExt cx="386" cy="984"/>
              </a:xfrm>
              <a:grpFill/>
            </p:grpSpPr>
            <p:grpSp>
              <p:nvGrpSpPr>
                <p:cNvPr id="20" name="Group 180"/>
                <p:cNvGrpSpPr>
                  <a:grpSpLocks/>
                </p:cNvGrpSpPr>
                <p:nvPr/>
              </p:nvGrpSpPr>
              <p:grpSpPr bwMode="auto">
                <a:xfrm>
                  <a:off x="725" y="958"/>
                  <a:ext cx="386" cy="984"/>
                  <a:chOff x="272" y="958"/>
                  <a:chExt cx="295" cy="984"/>
                </a:xfrm>
                <a:grpFill/>
              </p:grpSpPr>
              <p:sp>
                <p:nvSpPr>
                  <p:cNvPr id="71756" name="Text Box 181"/>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757" name="Line 182"/>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58" name="Line 183"/>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59" name="Line 184"/>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754" name="Text Box 185"/>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C,2</a:t>
                  </a:r>
                </a:p>
              </p:txBody>
            </p:sp>
            <p:sp>
              <p:nvSpPr>
                <p:cNvPr id="71755" name="Text Box 186"/>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A,2</a:t>
                  </a:r>
                </a:p>
              </p:txBody>
            </p:sp>
          </p:grpSp>
          <p:sp>
            <p:nvSpPr>
              <p:cNvPr id="71752" name="Text Box 187"/>
              <p:cNvSpPr txBox="1">
                <a:spLocks noChangeArrowheads="1"/>
              </p:cNvSpPr>
              <p:nvPr/>
            </p:nvSpPr>
            <p:spPr bwMode="auto">
              <a:xfrm>
                <a:off x="1791" y="120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F,2</a:t>
                </a:r>
              </a:p>
            </p:txBody>
          </p:sp>
        </p:grpSp>
        <p:grpSp>
          <p:nvGrpSpPr>
            <p:cNvPr id="21" name="Group 189"/>
            <p:cNvGrpSpPr>
              <a:grpSpLocks/>
            </p:cNvGrpSpPr>
            <p:nvPr/>
          </p:nvGrpSpPr>
          <p:grpSpPr bwMode="auto">
            <a:xfrm>
              <a:off x="6408738" y="4059239"/>
              <a:ext cx="612775" cy="1562100"/>
              <a:chOff x="725" y="958"/>
              <a:chExt cx="386" cy="984"/>
            </a:xfrm>
            <a:grpFill/>
          </p:grpSpPr>
          <p:grpSp>
            <p:nvGrpSpPr>
              <p:cNvPr id="22" name="Group 190"/>
              <p:cNvGrpSpPr>
                <a:grpSpLocks/>
              </p:cNvGrpSpPr>
              <p:nvPr/>
            </p:nvGrpSpPr>
            <p:grpSpPr bwMode="auto">
              <a:xfrm>
                <a:off x="725" y="958"/>
                <a:ext cx="386" cy="984"/>
                <a:chOff x="272" y="958"/>
                <a:chExt cx="295" cy="984"/>
              </a:xfrm>
              <a:grpFill/>
            </p:grpSpPr>
            <p:sp>
              <p:nvSpPr>
                <p:cNvPr id="71745" name="Text Box 191"/>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746" name="Line 192"/>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47" name="Line 193"/>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48" name="Line 194"/>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743" name="Text Box 195"/>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C,2</a:t>
                </a:r>
              </a:p>
            </p:txBody>
          </p:sp>
          <p:sp>
            <p:nvSpPr>
              <p:cNvPr id="71744" name="Text Box 196"/>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A,2</a:t>
                </a:r>
              </a:p>
            </p:txBody>
          </p:sp>
        </p:grpSp>
        <p:grpSp>
          <p:nvGrpSpPr>
            <p:cNvPr id="23" name="Group 198"/>
            <p:cNvGrpSpPr>
              <a:grpSpLocks/>
            </p:cNvGrpSpPr>
            <p:nvPr/>
          </p:nvGrpSpPr>
          <p:grpSpPr bwMode="auto">
            <a:xfrm>
              <a:off x="7078663" y="4059239"/>
              <a:ext cx="612775" cy="1562100"/>
              <a:chOff x="3969" y="935"/>
              <a:chExt cx="386" cy="984"/>
            </a:xfrm>
            <a:grpFill/>
          </p:grpSpPr>
          <p:grpSp>
            <p:nvGrpSpPr>
              <p:cNvPr id="24" name="Group 199"/>
              <p:cNvGrpSpPr>
                <a:grpSpLocks/>
              </p:cNvGrpSpPr>
              <p:nvPr/>
            </p:nvGrpSpPr>
            <p:grpSpPr bwMode="auto">
              <a:xfrm>
                <a:off x="3969" y="935"/>
                <a:ext cx="386" cy="984"/>
                <a:chOff x="272" y="958"/>
                <a:chExt cx="295" cy="984"/>
              </a:xfrm>
              <a:grpFill/>
            </p:grpSpPr>
            <p:sp>
              <p:nvSpPr>
                <p:cNvPr id="71736" name="Text Box 200"/>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737" name="Line 201"/>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38" name="Line 202"/>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39" name="Line 203"/>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735" name="Text Box 204"/>
              <p:cNvSpPr txBox="1">
                <a:spLocks noChangeArrowheads="1"/>
              </p:cNvSpPr>
              <p:nvPr/>
            </p:nvSpPr>
            <p:spPr bwMode="auto">
              <a:xfrm>
                <a:off x="3992" y="1706"/>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A,2</a:t>
                </a:r>
              </a:p>
            </p:txBody>
          </p:sp>
        </p:grpSp>
        <p:grpSp>
          <p:nvGrpSpPr>
            <p:cNvPr id="25" name="Group 207"/>
            <p:cNvGrpSpPr>
              <a:grpSpLocks/>
            </p:cNvGrpSpPr>
            <p:nvPr/>
          </p:nvGrpSpPr>
          <p:grpSpPr bwMode="auto">
            <a:xfrm>
              <a:off x="7753350" y="4059238"/>
              <a:ext cx="612775" cy="1562100"/>
              <a:chOff x="272" y="958"/>
              <a:chExt cx="295" cy="984"/>
            </a:xfrm>
            <a:grpFill/>
          </p:grpSpPr>
          <p:sp>
            <p:nvSpPr>
              <p:cNvPr id="71728" name="Text Box 208"/>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729" name="Line 209"/>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30" name="Line 210"/>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731" name="Line 211"/>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grpSp>
      <p:sp>
        <p:nvSpPr>
          <p:cNvPr id="71703" name="Text Box 213"/>
          <p:cNvSpPr txBox="1">
            <a:spLocks noChangeArrowheads="1"/>
          </p:cNvSpPr>
          <p:nvPr/>
        </p:nvSpPr>
        <p:spPr bwMode="auto">
          <a:xfrm>
            <a:off x="157163" y="76200"/>
            <a:ext cx="6565900" cy="384175"/>
          </a:xfrm>
          <a:prstGeom prst="rect">
            <a:avLst/>
          </a:prstGeom>
          <a:noFill/>
          <a:ln>
            <a:noFill/>
          </a:ln>
          <a:effectLst/>
          <a:extLst/>
        </p:spPr>
        <p:txBody>
          <a:bodyPr lIns="0" tIns="0" rIns="0" bIns="0">
            <a:spAutoFit/>
          </a:bodyPr>
          <a:lstStyle>
            <a:lvl1pPr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lnSpc>
                <a:spcPts val="3000"/>
              </a:lnSpc>
              <a:buClr>
                <a:schemeClr val="bg2"/>
              </a:buClr>
              <a:buSzPct val="75000"/>
              <a:buFont typeface="Wingdings" pitchFamily="2" charset="2"/>
              <a:buNone/>
              <a:defRPr/>
            </a:pPr>
            <a:r>
              <a:rPr lang="zh-CN" altLang="en-US" sz="2750" dirty="0" smtClean="0">
                <a:solidFill>
                  <a:srgbClr val="0000CC"/>
                </a:solidFill>
              </a:rPr>
              <a:t>对左</a:t>
            </a:r>
            <a:r>
              <a:rPr lang="zh-CN" altLang="en-US" sz="2750" dirty="0" smtClean="0">
                <a:solidFill>
                  <a:srgbClr val="FF0000"/>
                </a:solidFill>
              </a:rPr>
              <a:t>图</a:t>
            </a:r>
            <a:r>
              <a:rPr lang="zh-CN" altLang="en-US" sz="2750" dirty="0" smtClean="0">
                <a:solidFill>
                  <a:srgbClr val="0000CC"/>
                </a:solidFill>
              </a:rPr>
              <a:t>之</a:t>
            </a:r>
            <a:r>
              <a:rPr lang="zh-CN" altLang="en-US" sz="2750" dirty="0">
                <a:solidFill>
                  <a:srgbClr val="0000CC"/>
                </a:solidFill>
              </a:rPr>
              <a:t>二叉树进行后序遍历</a:t>
            </a:r>
            <a:r>
              <a:rPr lang="en-US" altLang="zh-CN" sz="2750" dirty="0">
                <a:solidFill>
                  <a:srgbClr val="0000CC"/>
                </a:solidFill>
              </a:rPr>
              <a:t>, </a:t>
            </a:r>
            <a:r>
              <a:rPr lang="zh-CN" altLang="en-US" sz="2750" dirty="0">
                <a:solidFill>
                  <a:srgbClr val="0000CC"/>
                </a:solidFill>
              </a:rPr>
              <a:t>栈</a:t>
            </a:r>
            <a:r>
              <a:rPr lang="en-US" altLang="zh-CN" sz="2750" i="1" dirty="0">
                <a:solidFill>
                  <a:srgbClr val="0000CC"/>
                </a:solidFill>
              </a:rPr>
              <a:t>S </a:t>
            </a:r>
            <a:r>
              <a:rPr lang="zh-CN" altLang="en-US" sz="2750" dirty="0">
                <a:solidFill>
                  <a:srgbClr val="0000CC"/>
                </a:solidFill>
              </a:rPr>
              <a:t>之变化</a:t>
            </a:r>
            <a:r>
              <a:rPr lang="zh-CN" altLang="en-US" sz="2750" dirty="0"/>
              <a:t> </a:t>
            </a:r>
          </a:p>
        </p:txBody>
      </p:sp>
      <p:grpSp>
        <p:nvGrpSpPr>
          <p:cNvPr id="26" name="组合 5"/>
          <p:cNvGrpSpPr>
            <a:grpSpLocks/>
          </p:cNvGrpSpPr>
          <p:nvPr/>
        </p:nvGrpSpPr>
        <p:grpSpPr bwMode="auto">
          <a:xfrm>
            <a:off x="2489200" y="569913"/>
            <a:ext cx="6662738" cy="1966912"/>
            <a:chOff x="2354263" y="570150"/>
            <a:chExt cx="6662737" cy="1966627"/>
          </a:xfrm>
        </p:grpSpPr>
        <p:grpSp>
          <p:nvGrpSpPr>
            <p:cNvPr id="27" name="组合 1"/>
            <p:cNvGrpSpPr/>
            <p:nvPr/>
          </p:nvGrpSpPr>
          <p:grpSpPr>
            <a:xfrm>
              <a:off x="2354263" y="570150"/>
              <a:ext cx="6662737" cy="1573213"/>
              <a:chOff x="2354263" y="1870075"/>
              <a:chExt cx="6662737" cy="1573213"/>
            </a:xfrm>
            <a:solidFill>
              <a:srgbClr val="FFFF99"/>
            </a:solidFill>
          </p:grpSpPr>
          <p:grpSp>
            <p:nvGrpSpPr>
              <p:cNvPr id="28" name="Group 127"/>
              <p:cNvGrpSpPr>
                <a:grpSpLocks/>
              </p:cNvGrpSpPr>
              <p:nvPr/>
            </p:nvGrpSpPr>
            <p:grpSpPr bwMode="auto">
              <a:xfrm>
                <a:off x="2354263" y="1876425"/>
                <a:ext cx="612775" cy="1562100"/>
                <a:chOff x="181" y="958"/>
                <a:chExt cx="386" cy="984"/>
              </a:xfrm>
              <a:grpFill/>
            </p:grpSpPr>
            <p:grpSp>
              <p:nvGrpSpPr>
                <p:cNvPr id="29" name="Group 36"/>
                <p:cNvGrpSpPr>
                  <a:grpSpLocks/>
                </p:cNvGrpSpPr>
                <p:nvPr/>
              </p:nvGrpSpPr>
              <p:grpSpPr bwMode="auto">
                <a:xfrm>
                  <a:off x="181" y="958"/>
                  <a:ext cx="386" cy="984"/>
                  <a:chOff x="272" y="958"/>
                  <a:chExt cx="295" cy="984"/>
                </a:xfrm>
                <a:grpFill/>
              </p:grpSpPr>
              <p:sp>
                <p:nvSpPr>
                  <p:cNvPr id="71879" name="Text Box 6"/>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880" name="Line 32"/>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81" name="Line 33"/>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82" name="Line 34"/>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878" name="Text Box 35"/>
                <p:cNvSpPr txBox="1">
                  <a:spLocks noChangeArrowheads="1"/>
                </p:cNvSpPr>
                <p:nvPr/>
              </p:nvSpPr>
              <p:spPr bwMode="auto">
                <a:xfrm>
                  <a:off x="195"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A,0</a:t>
                  </a:r>
                </a:p>
              </p:txBody>
            </p:sp>
          </p:grpSp>
          <p:grpSp>
            <p:nvGrpSpPr>
              <p:cNvPr id="30" name="Group 44"/>
              <p:cNvGrpSpPr>
                <a:grpSpLocks/>
              </p:cNvGrpSpPr>
              <p:nvPr/>
            </p:nvGrpSpPr>
            <p:grpSpPr bwMode="auto">
              <a:xfrm>
                <a:off x="3040063" y="1876425"/>
                <a:ext cx="612775" cy="1562100"/>
                <a:chOff x="725" y="958"/>
                <a:chExt cx="386" cy="984"/>
              </a:xfrm>
              <a:grpFill/>
            </p:grpSpPr>
            <p:grpSp>
              <p:nvGrpSpPr>
                <p:cNvPr id="31" name="Group 37"/>
                <p:cNvGrpSpPr>
                  <a:grpSpLocks/>
                </p:cNvGrpSpPr>
                <p:nvPr/>
              </p:nvGrpSpPr>
              <p:grpSpPr bwMode="auto">
                <a:xfrm>
                  <a:off x="725" y="958"/>
                  <a:ext cx="386" cy="984"/>
                  <a:chOff x="272" y="958"/>
                  <a:chExt cx="295" cy="984"/>
                </a:xfrm>
                <a:grpFill/>
              </p:grpSpPr>
              <p:sp>
                <p:nvSpPr>
                  <p:cNvPr id="71873" name="Text Box 38"/>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874" name="Line 39"/>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75" name="Line 40"/>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76" name="Line 41"/>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871" name="Text Box 42"/>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B,0</a:t>
                  </a:r>
                </a:p>
              </p:txBody>
            </p:sp>
            <p:sp>
              <p:nvSpPr>
                <p:cNvPr id="71872" name="Text Box 43"/>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A,1</a:t>
                  </a:r>
                </a:p>
              </p:txBody>
            </p:sp>
          </p:grpSp>
          <p:grpSp>
            <p:nvGrpSpPr>
              <p:cNvPr id="71680" name="Group 45"/>
              <p:cNvGrpSpPr>
                <a:grpSpLocks/>
              </p:cNvGrpSpPr>
              <p:nvPr/>
            </p:nvGrpSpPr>
            <p:grpSpPr bwMode="auto">
              <a:xfrm>
                <a:off x="3716338" y="1876425"/>
                <a:ext cx="612775" cy="1562100"/>
                <a:chOff x="725" y="958"/>
                <a:chExt cx="386" cy="984"/>
              </a:xfrm>
              <a:grpFill/>
            </p:grpSpPr>
            <p:grpSp>
              <p:nvGrpSpPr>
                <p:cNvPr id="71681" name="Group 46"/>
                <p:cNvGrpSpPr>
                  <a:grpSpLocks/>
                </p:cNvGrpSpPr>
                <p:nvPr/>
              </p:nvGrpSpPr>
              <p:grpSpPr bwMode="auto">
                <a:xfrm>
                  <a:off x="725" y="958"/>
                  <a:ext cx="386" cy="984"/>
                  <a:chOff x="272" y="958"/>
                  <a:chExt cx="295" cy="984"/>
                </a:xfrm>
                <a:grpFill/>
              </p:grpSpPr>
              <p:sp>
                <p:nvSpPr>
                  <p:cNvPr id="71866" name="Text Box 47"/>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867" name="Line 48"/>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68" name="Line 49"/>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69" name="Line 50"/>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864" name="Text Box 51"/>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B,1</a:t>
                  </a:r>
                </a:p>
              </p:txBody>
            </p:sp>
            <p:sp>
              <p:nvSpPr>
                <p:cNvPr id="71865" name="Text Box 52"/>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A,1</a:t>
                  </a:r>
                </a:p>
              </p:txBody>
            </p:sp>
          </p:grpSp>
          <p:grpSp>
            <p:nvGrpSpPr>
              <p:cNvPr id="71682" name="Group 70"/>
              <p:cNvGrpSpPr>
                <a:grpSpLocks/>
              </p:cNvGrpSpPr>
              <p:nvPr/>
            </p:nvGrpSpPr>
            <p:grpSpPr bwMode="auto">
              <a:xfrm>
                <a:off x="4386263" y="1876425"/>
                <a:ext cx="612775" cy="1562100"/>
                <a:chOff x="1769" y="958"/>
                <a:chExt cx="386" cy="984"/>
              </a:xfrm>
              <a:grpFill/>
            </p:grpSpPr>
            <p:grpSp>
              <p:nvGrpSpPr>
                <p:cNvPr id="71683" name="Group 53"/>
                <p:cNvGrpSpPr>
                  <a:grpSpLocks/>
                </p:cNvGrpSpPr>
                <p:nvPr/>
              </p:nvGrpSpPr>
              <p:grpSpPr bwMode="auto">
                <a:xfrm>
                  <a:off x="1769" y="958"/>
                  <a:ext cx="386" cy="984"/>
                  <a:chOff x="725" y="958"/>
                  <a:chExt cx="386" cy="984"/>
                </a:xfrm>
                <a:grpFill/>
              </p:grpSpPr>
              <p:grpSp>
                <p:nvGrpSpPr>
                  <p:cNvPr id="71684" name="Group 54"/>
                  <p:cNvGrpSpPr>
                    <a:grpSpLocks/>
                  </p:cNvGrpSpPr>
                  <p:nvPr/>
                </p:nvGrpSpPr>
                <p:grpSpPr bwMode="auto">
                  <a:xfrm>
                    <a:off x="725" y="958"/>
                    <a:ext cx="386" cy="984"/>
                    <a:chOff x="272" y="958"/>
                    <a:chExt cx="295" cy="984"/>
                  </a:xfrm>
                  <a:grpFill/>
                </p:grpSpPr>
                <p:sp>
                  <p:nvSpPr>
                    <p:cNvPr id="71859" name="Text Box 55"/>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860" name="Line 56"/>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61" name="Line 57"/>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62" name="Line 58"/>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857" name="Text Box 59"/>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B,2</a:t>
                    </a:r>
                  </a:p>
                </p:txBody>
              </p:sp>
              <p:sp>
                <p:nvSpPr>
                  <p:cNvPr id="71858" name="Text Box 60"/>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A,1</a:t>
                    </a:r>
                  </a:p>
                </p:txBody>
              </p:sp>
            </p:grpSp>
            <p:sp>
              <p:nvSpPr>
                <p:cNvPr id="71855" name="Text Box 61"/>
                <p:cNvSpPr txBox="1">
                  <a:spLocks noChangeArrowheads="1"/>
                </p:cNvSpPr>
                <p:nvPr/>
              </p:nvSpPr>
              <p:spPr bwMode="auto">
                <a:xfrm>
                  <a:off x="1791" y="120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D,0</a:t>
                  </a:r>
                </a:p>
              </p:txBody>
            </p:sp>
          </p:grpSp>
          <p:grpSp>
            <p:nvGrpSpPr>
              <p:cNvPr id="71685" name="Group 71"/>
              <p:cNvGrpSpPr>
                <a:grpSpLocks/>
              </p:cNvGrpSpPr>
              <p:nvPr/>
            </p:nvGrpSpPr>
            <p:grpSpPr bwMode="auto">
              <a:xfrm>
                <a:off x="5057775" y="1881188"/>
                <a:ext cx="612775" cy="1562100"/>
                <a:chOff x="1769" y="958"/>
                <a:chExt cx="386" cy="984"/>
              </a:xfrm>
              <a:grpFill/>
            </p:grpSpPr>
            <p:grpSp>
              <p:nvGrpSpPr>
                <p:cNvPr id="71686" name="Group 72"/>
                <p:cNvGrpSpPr>
                  <a:grpSpLocks/>
                </p:cNvGrpSpPr>
                <p:nvPr/>
              </p:nvGrpSpPr>
              <p:grpSpPr bwMode="auto">
                <a:xfrm>
                  <a:off x="1769" y="958"/>
                  <a:ext cx="386" cy="984"/>
                  <a:chOff x="725" y="958"/>
                  <a:chExt cx="386" cy="984"/>
                </a:xfrm>
                <a:grpFill/>
              </p:grpSpPr>
              <p:grpSp>
                <p:nvGrpSpPr>
                  <p:cNvPr id="71687" name="Group 73"/>
                  <p:cNvGrpSpPr>
                    <a:grpSpLocks/>
                  </p:cNvGrpSpPr>
                  <p:nvPr/>
                </p:nvGrpSpPr>
                <p:grpSpPr bwMode="auto">
                  <a:xfrm>
                    <a:off x="725" y="958"/>
                    <a:ext cx="386" cy="984"/>
                    <a:chOff x="272" y="958"/>
                    <a:chExt cx="295" cy="984"/>
                  </a:xfrm>
                  <a:grpFill/>
                </p:grpSpPr>
                <p:sp>
                  <p:nvSpPr>
                    <p:cNvPr id="71850" name="Text Box 74"/>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851" name="Line 75"/>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52" name="Line 76"/>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53" name="Line 77"/>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848" name="Text Box 78"/>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B,2</a:t>
                    </a:r>
                  </a:p>
                </p:txBody>
              </p:sp>
              <p:sp>
                <p:nvSpPr>
                  <p:cNvPr id="71849" name="Text Box 79"/>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A,1</a:t>
                    </a:r>
                  </a:p>
                </p:txBody>
              </p:sp>
            </p:grpSp>
            <p:sp>
              <p:nvSpPr>
                <p:cNvPr id="71846" name="Text Box 80"/>
                <p:cNvSpPr txBox="1">
                  <a:spLocks noChangeArrowheads="1"/>
                </p:cNvSpPr>
                <p:nvPr/>
              </p:nvSpPr>
              <p:spPr bwMode="auto">
                <a:xfrm>
                  <a:off x="1791" y="120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D,1</a:t>
                  </a:r>
                </a:p>
              </p:txBody>
            </p:sp>
          </p:grpSp>
          <p:grpSp>
            <p:nvGrpSpPr>
              <p:cNvPr id="71688" name="Group 81"/>
              <p:cNvGrpSpPr>
                <a:grpSpLocks/>
              </p:cNvGrpSpPr>
              <p:nvPr/>
            </p:nvGrpSpPr>
            <p:grpSpPr bwMode="auto">
              <a:xfrm>
                <a:off x="5730875" y="1873250"/>
                <a:ext cx="612775" cy="1562100"/>
                <a:chOff x="1769" y="958"/>
                <a:chExt cx="386" cy="984"/>
              </a:xfrm>
              <a:grpFill/>
            </p:grpSpPr>
            <p:grpSp>
              <p:nvGrpSpPr>
                <p:cNvPr id="71689" name="Group 82"/>
                <p:cNvGrpSpPr>
                  <a:grpSpLocks/>
                </p:cNvGrpSpPr>
                <p:nvPr/>
              </p:nvGrpSpPr>
              <p:grpSpPr bwMode="auto">
                <a:xfrm>
                  <a:off x="1769" y="958"/>
                  <a:ext cx="386" cy="984"/>
                  <a:chOff x="725" y="958"/>
                  <a:chExt cx="386" cy="984"/>
                </a:xfrm>
                <a:grpFill/>
              </p:grpSpPr>
              <p:grpSp>
                <p:nvGrpSpPr>
                  <p:cNvPr id="71690" name="Group 83"/>
                  <p:cNvGrpSpPr>
                    <a:grpSpLocks/>
                  </p:cNvGrpSpPr>
                  <p:nvPr/>
                </p:nvGrpSpPr>
                <p:grpSpPr bwMode="auto">
                  <a:xfrm>
                    <a:off x="725" y="958"/>
                    <a:ext cx="386" cy="984"/>
                    <a:chOff x="272" y="958"/>
                    <a:chExt cx="295" cy="984"/>
                  </a:xfrm>
                  <a:grpFill/>
                </p:grpSpPr>
                <p:sp>
                  <p:nvSpPr>
                    <p:cNvPr id="71841" name="Text Box 84"/>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dirty="0"/>
                        <a:t>	</a:t>
                      </a:r>
                    </a:p>
                    <a:p>
                      <a:pPr eaLnBrk="1" hangingPunct="1">
                        <a:spcBef>
                          <a:spcPct val="20000"/>
                        </a:spcBef>
                        <a:buClr>
                          <a:schemeClr val="bg2"/>
                        </a:buClr>
                        <a:buSzPct val="75000"/>
                        <a:buFont typeface="Wingdings" pitchFamily="2" charset="2"/>
                        <a:buNone/>
                        <a:defRPr/>
                      </a:pPr>
                      <a:r>
                        <a:rPr lang="en-US" altLang="zh-CN" sz="900" b="0" i="1" dirty="0"/>
                        <a:t>	</a:t>
                      </a:r>
                      <a:endParaRPr lang="en-US" altLang="zh-CN" sz="900" b="0" dirty="0"/>
                    </a:p>
                    <a:p>
                      <a:pPr eaLnBrk="1" hangingPunct="1">
                        <a:spcBef>
                          <a:spcPct val="20000"/>
                        </a:spcBef>
                        <a:buClr>
                          <a:schemeClr val="bg2"/>
                        </a:buClr>
                        <a:buSzPct val="75000"/>
                        <a:buFont typeface="Wingdings" pitchFamily="2" charset="2"/>
                        <a:buNone/>
                        <a:defRPr/>
                      </a:pPr>
                      <a:r>
                        <a:rPr lang="en-US" altLang="zh-CN" sz="900" b="0" i="1" dirty="0"/>
                        <a:t>	</a:t>
                      </a:r>
                      <a:endParaRPr lang="en-US" altLang="zh-CN" sz="900" b="0" dirty="0"/>
                    </a:p>
                    <a:p>
                      <a:pPr eaLnBrk="1" hangingPunct="1">
                        <a:spcBef>
                          <a:spcPct val="20000"/>
                        </a:spcBef>
                        <a:buClr>
                          <a:schemeClr val="bg2"/>
                        </a:buClr>
                        <a:buSzPct val="75000"/>
                        <a:buFont typeface="Wingdings" pitchFamily="2" charset="2"/>
                        <a:buNone/>
                        <a:defRPr/>
                      </a:pPr>
                      <a:r>
                        <a:rPr lang="en-US" altLang="zh-CN" sz="900" b="0" i="1" dirty="0"/>
                        <a:t>	</a:t>
                      </a:r>
                      <a:endParaRPr lang="en-US" altLang="zh-CN" sz="900" b="0" dirty="0"/>
                    </a:p>
                    <a:p>
                      <a:pPr eaLnBrk="1" hangingPunct="1">
                        <a:spcBef>
                          <a:spcPct val="20000"/>
                        </a:spcBef>
                        <a:buClr>
                          <a:schemeClr val="bg2"/>
                        </a:buClr>
                        <a:buSzPct val="75000"/>
                        <a:buFont typeface="Wingdings" pitchFamily="2" charset="2"/>
                        <a:buNone/>
                        <a:defRPr/>
                      </a:pPr>
                      <a:endParaRPr lang="en-US" altLang="zh-CN" dirty="0"/>
                    </a:p>
                  </p:txBody>
                </p:sp>
                <p:sp>
                  <p:nvSpPr>
                    <p:cNvPr id="71842" name="Line 85"/>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43" name="Line 86"/>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44" name="Line 87"/>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839" name="Text Box 88"/>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B,2</a:t>
                    </a:r>
                  </a:p>
                </p:txBody>
              </p:sp>
              <p:sp>
                <p:nvSpPr>
                  <p:cNvPr id="71840" name="Text Box 89"/>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A,1</a:t>
                    </a:r>
                  </a:p>
                </p:txBody>
              </p:sp>
            </p:grpSp>
            <p:sp>
              <p:nvSpPr>
                <p:cNvPr id="71837" name="Text Box 90"/>
                <p:cNvSpPr txBox="1">
                  <a:spLocks noChangeArrowheads="1"/>
                </p:cNvSpPr>
                <p:nvPr/>
              </p:nvSpPr>
              <p:spPr bwMode="auto">
                <a:xfrm>
                  <a:off x="1791" y="120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D,2</a:t>
                  </a:r>
                </a:p>
              </p:txBody>
            </p:sp>
          </p:grpSp>
          <p:grpSp>
            <p:nvGrpSpPr>
              <p:cNvPr id="71691" name="Group 91"/>
              <p:cNvGrpSpPr>
                <a:grpSpLocks/>
              </p:cNvGrpSpPr>
              <p:nvPr/>
            </p:nvGrpSpPr>
            <p:grpSpPr bwMode="auto">
              <a:xfrm>
                <a:off x="6397625" y="1873250"/>
                <a:ext cx="612775" cy="1562100"/>
                <a:chOff x="725" y="958"/>
                <a:chExt cx="386" cy="984"/>
              </a:xfrm>
              <a:grpFill/>
            </p:grpSpPr>
            <p:grpSp>
              <p:nvGrpSpPr>
                <p:cNvPr id="71692" name="Group 92"/>
                <p:cNvGrpSpPr>
                  <a:grpSpLocks/>
                </p:cNvGrpSpPr>
                <p:nvPr/>
              </p:nvGrpSpPr>
              <p:grpSpPr bwMode="auto">
                <a:xfrm>
                  <a:off x="725" y="958"/>
                  <a:ext cx="386" cy="984"/>
                  <a:chOff x="272" y="958"/>
                  <a:chExt cx="295" cy="984"/>
                </a:xfrm>
                <a:grpFill/>
              </p:grpSpPr>
              <p:sp>
                <p:nvSpPr>
                  <p:cNvPr id="71830" name="Text Box 93"/>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831" name="Line 94"/>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32" name="Line 95"/>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33" name="Line 96"/>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828" name="Text Box 97"/>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B,2</a:t>
                  </a:r>
                </a:p>
              </p:txBody>
            </p:sp>
            <p:sp>
              <p:nvSpPr>
                <p:cNvPr id="71829" name="Text Box 98"/>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A,1</a:t>
                  </a:r>
                </a:p>
              </p:txBody>
            </p:sp>
          </p:grpSp>
          <p:grpSp>
            <p:nvGrpSpPr>
              <p:cNvPr id="71693" name="Group 128"/>
              <p:cNvGrpSpPr>
                <a:grpSpLocks/>
              </p:cNvGrpSpPr>
              <p:nvPr/>
            </p:nvGrpSpPr>
            <p:grpSpPr bwMode="auto">
              <a:xfrm>
                <a:off x="7061200" y="1870075"/>
                <a:ext cx="612775" cy="1562100"/>
                <a:chOff x="3969" y="935"/>
                <a:chExt cx="386" cy="984"/>
              </a:xfrm>
              <a:grpFill/>
            </p:grpSpPr>
            <p:grpSp>
              <p:nvGrpSpPr>
                <p:cNvPr id="71694" name="Group 100"/>
                <p:cNvGrpSpPr>
                  <a:grpSpLocks/>
                </p:cNvGrpSpPr>
                <p:nvPr/>
              </p:nvGrpSpPr>
              <p:grpSpPr bwMode="auto">
                <a:xfrm>
                  <a:off x="3969" y="935"/>
                  <a:ext cx="386" cy="984"/>
                  <a:chOff x="272" y="958"/>
                  <a:chExt cx="295" cy="984"/>
                </a:xfrm>
                <a:grpFill/>
              </p:grpSpPr>
              <p:sp>
                <p:nvSpPr>
                  <p:cNvPr id="71823" name="Text Box 101"/>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824" name="Line 102"/>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25" name="Line 103"/>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26" name="Line 104"/>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822" name="Text Box 106"/>
                <p:cNvSpPr txBox="1">
                  <a:spLocks noChangeArrowheads="1"/>
                </p:cNvSpPr>
                <p:nvPr/>
              </p:nvSpPr>
              <p:spPr bwMode="auto">
                <a:xfrm>
                  <a:off x="3992" y="1706"/>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A,1</a:t>
                  </a:r>
                </a:p>
              </p:txBody>
            </p:sp>
          </p:grpSp>
          <p:grpSp>
            <p:nvGrpSpPr>
              <p:cNvPr id="71695" name="Group 107"/>
              <p:cNvGrpSpPr>
                <a:grpSpLocks/>
              </p:cNvGrpSpPr>
              <p:nvPr/>
            </p:nvGrpSpPr>
            <p:grpSpPr bwMode="auto">
              <a:xfrm>
                <a:off x="7731125" y="1873250"/>
                <a:ext cx="612775" cy="1562100"/>
                <a:chOff x="725" y="958"/>
                <a:chExt cx="386" cy="984"/>
              </a:xfrm>
              <a:grpFill/>
            </p:grpSpPr>
            <p:grpSp>
              <p:nvGrpSpPr>
                <p:cNvPr id="71696" name="Group 108"/>
                <p:cNvGrpSpPr>
                  <a:grpSpLocks/>
                </p:cNvGrpSpPr>
                <p:nvPr/>
              </p:nvGrpSpPr>
              <p:grpSpPr bwMode="auto">
                <a:xfrm>
                  <a:off x="725" y="958"/>
                  <a:ext cx="386" cy="984"/>
                  <a:chOff x="272" y="958"/>
                  <a:chExt cx="295" cy="984"/>
                </a:xfrm>
                <a:grpFill/>
              </p:grpSpPr>
              <p:sp>
                <p:nvSpPr>
                  <p:cNvPr id="71817" name="Text Box 109"/>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818" name="Line 110"/>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19" name="Line 111"/>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20" name="Line 112"/>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815" name="Text Box 113"/>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C,0</a:t>
                  </a:r>
                </a:p>
              </p:txBody>
            </p:sp>
            <p:sp>
              <p:nvSpPr>
                <p:cNvPr id="71816" name="Text Box 114"/>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A,2</a:t>
                  </a:r>
                </a:p>
              </p:txBody>
            </p:sp>
          </p:grpSp>
          <p:grpSp>
            <p:nvGrpSpPr>
              <p:cNvPr id="71697" name="Group 115"/>
              <p:cNvGrpSpPr>
                <a:grpSpLocks/>
              </p:cNvGrpSpPr>
              <p:nvPr/>
            </p:nvGrpSpPr>
            <p:grpSpPr bwMode="auto">
              <a:xfrm>
                <a:off x="8404225" y="1873250"/>
                <a:ext cx="612775" cy="1562100"/>
                <a:chOff x="1769" y="958"/>
                <a:chExt cx="386" cy="984"/>
              </a:xfrm>
              <a:grpFill/>
            </p:grpSpPr>
            <p:grpSp>
              <p:nvGrpSpPr>
                <p:cNvPr id="71698" name="Group 116"/>
                <p:cNvGrpSpPr>
                  <a:grpSpLocks/>
                </p:cNvGrpSpPr>
                <p:nvPr/>
              </p:nvGrpSpPr>
              <p:grpSpPr bwMode="auto">
                <a:xfrm>
                  <a:off x="1769" y="958"/>
                  <a:ext cx="386" cy="984"/>
                  <a:chOff x="725" y="958"/>
                  <a:chExt cx="386" cy="984"/>
                </a:xfrm>
                <a:grpFill/>
              </p:grpSpPr>
              <p:grpSp>
                <p:nvGrpSpPr>
                  <p:cNvPr id="71699" name="Group 117"/>
                  <p:cNvGrpSpPr>
                    <a:grpSpLocks/>
                  </p:cNvGrpSpPr>
                  <p:nvPr/>
                </p:nvGrpSpPr>
                <p:grpSpPr bwMode="auto">
                  <a:xfrm>
                    <a:off x="725" y="958"/>
                    <a:ext cx="386" cy="984"/>
                    <a:chOff x="272" y="958"/>
                    <a:chExt cx="295" cy="984"/>
                  </a:xfrm>
                  <a:grpFill/>
                </p:grpSpPr>
                <p:sp>
                  <p:nvSpPr>
                    <p:cNvPr id="71810" name="Text Box 118"/>
                    <p:cNvSpPr txBox="1">
                      <a:spLocks noChangeArrowheads="1"/>
                    </p:cNvSpPr>
                    <p:nvPr/>
                  </p:nvSpPr>
                  <p:spPr bwMode="auto">
                    <a:xfrm>
                      <a:off x="272" y="958"/>
                      <a:ext cx="287" cy="984"/>
                    </a:xfrm>
                    <a:prstGeom prst="rect">
                      <a:avLst/>
                    </a:prstGeom>
                    <a:grpFill/>
                    <a:ln w="19050">
                      <a:solidFill>
                        <a:srgbClr val="FF0000"/>
                      </a:solidFill>
                      <a:miter lim="800000"/>
                      <a:headEnd/>
                      <a:tailEnd/>
                    </a:ln>
                  </p:spPr>
                  <p:txBody>
                    <a:bodyPr lIns="0" tIns="0" rIns="0" bIns="0"/>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20000"/>
                        </a:spcBef>
                        <a:buClr>
                          <a:schemeClr val="bg2"/>
                        </a:buClr>
                        <a:buSzPct val="75000"/>
                        <a:buFont typeface="Wingdings" pitchFamily="2" charset="2"/>
                        <a:buNone/>
                        <a:defRPr/>
                      </a:pPr>
                      <a:r>
                        <a:rPr lang="en-US" altLang="zh-CN" sz="900" b="0"/>
                        <a:t>	</a:t>
                      </a:r>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r>
                        <a:rPr lang="en-US" altLang="zh-CN" sz="900" b="0" i="1"/>
                        <a:t>	</a:t>
                      </a:r>
                      <a:endParaRPr lang="en-US" altLang="zh-CN" sz="900" b="0"/>
                    </a:p>
                    <a:p>
                      <a:pPr eaLnBrk="1" hangingPunct="1">
                        <a:spcBef>
                          <a:spcPct val="20000"/>
                        </a:spcBef>
                        <a:buClr>
                          <a:schemeClr val="bg2"/>
                        </a:buClr>
                        <a:buSzPct val="75000"/>
                        <a:buFont typeface="Wingdings" pitchFamily="2" charset="2"/>
                        <a:buNone/>
                        <a:defRPr/>
                      </a:pPr>
                      <a:endParaRPr lang="en-US" altLang="zh-CN"/>
                    </a:p>
                  </p:txBody>
                </p:sp>
                <p:sp>
                  <p:nvSpPr>
                    <p:cNvPr id="71811" name="Line 119"/>
                    <p:cNvSpPr>
                      <a:spLocks noChangeShapeType="1"/>
                    </p:cNvSpPr>
                    <p:nvPr/>
                  </p:nvSpPr>
                  <p:spPr bwMode="auto">
                    <a:xfrm>
                      <a:off x="279" y="1434"/>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12" name="Line 120"/>
                    <p:cNvSpPr>
                      <a:spLocks noChangeShapeType="1"/>
                    </p:cNvSpPr>
                    <p:nvPr/>
                  </p:nvSpPr>
                  <p:spPr bwMode="auto">
                    <a:xfrm>
                      <a:off x="279" y="1706"/>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sp>
                  <p:nvSpPr>
                    <p:cNvPr id="71813" name="Line 121"/>
                    <p:cNvSpPr>
                      <a:spLocks noChangeShapeType="1"/>
                    </p:cNvSpPr>
                    <p:nvPr/>
                  </p:nvSpPr>
                  <p:spPr bwMode="auto">
                    <a:xfrm>
                      <a:off x="274" y="1185"/>
                      <a:ext cx="288" cy="0"/>
                    </a:xfrm>
                    <a:prstGeom prst="line">
                      <a:avLst/>
                    </a:prstGeom>
                    <a:grpFill/>
                    <a:ln w="19050">
                      <a:solidFill>
                        <a:srgbClr val="FF0000"/>
                      </a:solidFill>
                      <a:round/>
                      <a:headEnd/>
                      <a:tailEnd/>
                    </a:ln>
                    <a:effectLst/>
                    <a:extLst/>
                  </p:spPr>
                  <p:txBody>
                    <a:bodyPr wrap="none" anchor="ctr"/>
                    <a:lstStyle/>
                    <a:p>
                      <a:pPr>
                        <a:spcBef>
                          <a:spcPct val="20000"/>
                        </a:spcBef>
                        <a:buClr>
                          <a:schemeClr val="bg2"/>
                        </a:buClr>
                        <a:buSzPct val="75000"/>
                        <a:buFont typeface="Wingdings" pitchFamily="2" charset="2"/>
                        <a:buNone/>
                        <a:defRPr/>
                      </a:pPr>
                      <a:endParaRPr lang="zh-CN" altLang="en-US">
                        <a:ea typeface="宋体" pitchFamily="2" charset="-122"/>
                      </a:endParaRPr>
                    </a:p>
                  </p:txBody>
                </p:sp>
              </p:grpSp>
              <p:sp>
                <p:nvSpPr>
                  <p:cNvPr id="71808" name="Text Box 122"/>
                  <p:cNvSpPr txBox="1">
                    <a:spLocks noChangeArrowheads="1"/>
                  </p:cNvSpPr>
                  <p:nvPr/>
                </p:nvSpPr>
                <p:spPr bwMode="auto">
                  <a:xfrm>
                    <a:off x="748" y="145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C,1</a:t>
                    </a:r>
                  </a:p>
                </p:txBody>
              </p:sp>
              <p:sp>
                <p:nvSpPr>
                  <p:cNvPr id="71809" name="Text Box 123"/>
                  <p:cNvSpPr txBox="1">
                    <a:spLocks noChangeArrowheads="1"/>
                  </p:cNvSpPr>
                  <p:nvPr/>
                </p:nvSpPr>
                <p:spPr bwMode="auto">
                  <a:xfrm>
                    <a:off x="748" y="1729"/>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A,2</a:t>
                    </a:r>
                  </a:p>
                </p:txBody>
              </p:sp>
            </p:grpSp>
            <p:sp>
              <p:nvSpPr>
                <p:cNvPr id="71806" name="Text Box 124"/>
                <p:cNvSpPr txBox="1">
                  <a:spLocks noChangeArrowheads="1"/>
                </p:cNvSpPr>
                <p:nvPr/>
              </p:nvSpPr>
              <p:spPr bwMode="auto">
                <a:xfrm>
                  <a:off x="1791" y="1207"/>
                  <a:ext cx="326" cy="196"/>
                </a:xfrm>
                <a:prstGeom prst="rect">
                  <a:avLst/>
                </a:prstGeom>
                <a:grpFill/>
                <a:ln>
                  <a:noFill/>
                </a:ln>
                <a:effectLst/>
                <a:extLst/>
              </p:spPr>
              <p:txBody>
                <a:bodyPr lIns="0" tIns="0" rIns="0" bIns="0">
                  <a:spAutoFit/>
                </a:bodyPr>
                <a:lstStyle>
                  <a:lvl1pPr marL="342900" indent="-342900"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algn="ctr" eaLnBrk="1" hangingPunct="1">
                    <a:lnSpc>
                      <a:spcPct val="85000"/>
                    </a:lnSpc>
                    <a:buClr>
                      <a:schemeClr val="bg2"/>
                    </a:buClr>
                    <a:buSzPct val="75000"/>
                    <a:buFont typeface="Wingdings" pitchFamily="2" charset="2"/>
                    <a:buNone/>
                    <a:defRPr/>
                  </a:pPr>
                  <a:r>
                    <a:rPr lang="en-US" altLang="zh-CN" sz="2400">
                      <a:solidFill>
                        <a:schemeClr val="tx1"/>
                      </a:solidFill>
                    </a:rPr>
                    <a:t>E,0</a:t>
                  </a:r>
                </a:p>
              </p:txBody>
            </p:sp>
          </p:grpSp>
        </p:grpSp>
        <p:sp>
          <p:nvSpPr>
            <p:cNvPr id="85011" name="Text Box 149"/>
            <p:cNvSpPr txBox="1">
              <a:spLocks noChangeArrowheads="1"/>
            </p:cNvSpPr>
            <p:nvPr/>
          </p:nvSpPr>
          <p:spPr bwMode="auto">
            <a:xfrm>
              <a:off x="5767388" y="2209752"/>
              <a:ext cx="536575" cy="327025"/>
            </a:xfrm>
            <a:prstGeom prst="rect">
              <a:avLst/>
            </a:prstGeom>
            <a:solidFill>
              <a:srgbClr val="FFFF99"/>
            </a:solidFill>
            <a:ln w="19050">
              <a:solidFill>
                <a:srgbClr val="FF0000"/>
              </a:solidFill>
              <a:miter lim="800000"/>
              <a:headEnd/>
              <a:tailEnd/>
            </a:ln>
          </p:spPr>
          <p:txBody>
            <a:bodyPr lIns="0" tIns="0" rIns="0" bIns="0"/>
            <a:lstStyle/>
            <a:p>
              <a:pPr marL="342900" indent="-342900" algn="ctr">
                <a:lnSpc>
                  <a:spcPts val="2500"/>
                </a:lnSpc>
                <a:buClr>
                  <a:schemeClr val="bg2"/>
                </a:buClr>
                <a:buSzPct val="75000"/>
                <a:buFont typeface="Wingdings" pitchFamily="2" charset="2"/>
                <a:buNone/>
              </a:pPr>
              <a:r>
                <a:rPr lang="zh-CN" altLang="en-US" sz="2200">
                  <a:solidFill>
                    <a:schemeClr val="tx1"/>
                  </a:solidFill>
                </a:rPr>
                <a:t>访</a:t>
              </a:r>
              <a:r>
                <a:rPr lang="en-US" altLang="zh-CN" sz="2200" i="1">
                  <a:solidFill>
                    <a:schemeClr val="tx1"/>
                  </a:solidFill>
                </a:rPr>
                <a:t>D</a:t>
              </a:r>
              <a:endParaRPr lang="en-US" altLang="zh-CN"/>
            </a:p>
          </p:txBody>
        </p:sp>
        <p:sp>
          <p:nvSpPr>
            <p:cNvPr id="85012" name="Text Box 149"/>
            <p:cNvSpPr txBox="1">
              <a:spLocks noChangeArrowheads="1"/>
            </p:cNvSpPr>
            <p:nvPr/>
          </p:nvSpPr>
          <p:spPr bwMode="auto">
            <a:xfrm>
              <a:off x="6422451" y="2209751"/>
              <a:ext cx="536575" cy="327025"/>
            </a:xfrm>
            <a:prstGeom prst="rect">
              <a:avLst/>
            </a:prstGeom>
            <a:solidFill>
              <a:srgbClr val="FFFF99"/>
            </a:solidFill>
            <a:ln w="19050">
              <a:solidFill>
                <a:srgbClr val="FF0000"/>
              </a:solidFill>
              <a:miter lim="800000"/>
              <a:headEnd/>
              <a:tailEnd/>
            </a:ln>
          </p:spPr>
          <p:txBody>
            <a:bodyPr lIns="0" tIns="0" rIns="0" bIns="0"/>
            <a:lstStyle/>
            <a:p>
              <a:pPr marL="342900" indent="-342900" algn="ctr">
                <a:lnSpc>
                  <a:spcPts val="2500"/>
                </a:lnSpc>
                <a:buClr>
                  <a:schemeClr val="bg2"/>
                </a:buClr>
                <a:buSzPct val="75000"/>
                <a:buFont typeface="Wingdings" pitchFamily="2" charset="2"/>
                <a:buNone/>
              </a:pPr>
              <a:r>
                <a:rPr lang="zh-CN" altLang="en-US" sz="2200">
                  <a:solidFill>
                    <a:schemeClr val="tx1"/>
                  </a:solidFill>
                </a:rPr>
                <a:t>访</a:t>
              </a:r>
              <a:r>
                <a:rPr lang="en-US" altLang="zh-CN" sz="2200" i="1">
                  <a:solidFill>
                    <a:schemeClr val="tx1"/>
                  </a:solidFill>
                </a:rPr>
                <a:t>B</a:t>
              </a:r>
              <a:endParaRPr lang="en-US" altLang="zh-CN"/>
            </a:p>
          </p:txBody>
        </p:sp>
      </p:grpSp>
      <p:grpSp>
        <p:nvGrpSpPr>
          <p:cNvPr id="71700" name="组合 8"/>
          <p:cNvGrpSpPr>
            <a:grpSpLocks/>
          </p:cNvGrpSpPr>
          <p:nvPr/>
        </p:nvGrpSpPr>
        <p:grpSpPr bwMode="auto">
          <a:xfrm>
            <a:off x="33338" y="1065213"/>
            <a:ext cx="2374900" cy="2130425"/>
            <a:chOff x="131691" y="1334251"/>
            <a:chExt cx="2081935" cy="2130252"/>
          </a:xfrm>
        </p:grpSpPr>
        <p:sp>
          <p:nvSpPr>
            <p:cNvPr id="84999" name="Line 222"/>
            <p:cNvSpPr>
              <a:spLocks noChangeShapeType="1"/>
            </p:cNvSpPr>
            <p:nvPr/>
          </p:nvSpPr>
          <p:spPr bwMode="auto">
            <a:xfrm flipH="1">
              <a:off x="1297576" y="2391195"/>
              <a:ext cx="242451" cy="633016"/>
            </a:xfrm>
            <a:prstGeom prst="line">
              <a:avLst/>
            </a:prstGeom>
            <a:noFill/>
            <a:ln w="19050">
              <a:solidFill>
                <a:srgbClr val="000000"/>
              </a:solidFill>
              <a:round/>
              <a:headEnd/>
              <a:tailEnd/>
            </a:ln>
          </p:spPr>
          <p:txBody>
            <a:bodyPr/>
            <a:lstStyle/>
            <a:p>
              <a:endParaRPr lang="zh-CN" altLang="en-US"/>
            </a:p>
          </p:txBody>
        </p:sp>
        <p:sp>
          <p:nvSpPr>
            <p:cNvPr id="85000" name="Line 223"/>
            <p:cNvSpPr>
              <a:spLocks noChangeShapeType="1"/>
            </p:cNvSpPr>
            <p:nvPr/>
          </p:nvSpPr>
          <p:spPr bwMode="auto">
            <a:xfrm>
              <a:off x="1755318" y="2410714"/>
              <a:ext cx="253676" cy="604483"/>
            </a:xfrm>
            <a:prstGeom prst="line">
              <a:avLst/>
            </a:prstGeom>
            <a:noFill/>
            <a:ln w="19050">
              <a:solidFill>
                <a:srgbClr val="000000"/>
              </a:solidFill>
              <a:round/>
              <a:headEnd/>
              <a:tailEnd/>
            </a:ln>
          </p:spPr>
          <p:txBody>
            <a:bodyPr/>
            <a:lstStyle/>
            <a:p>
              <a:endParaRPr lang="zh-CN" altLang="en-US"/>
            </a:p>
          </p:txBody>
        </p:sp>
        <p:sp>
          <p:nvSpPr>
            <p:cNvPr id="85001" name="Line 224"/>
            <p:cNvSpPr>
              <a:spLocks noChangeShapeType="1"/>
            </p:cNvSpPr>
            <p:nvPr/>
          </p:nvSpPr>
          <p:spPr bwMode="auto">
            <a:xfrm>
              <a:off x="1254385" y="1622572"/>
              <a:ext cx="294609" cy="395645"/>
            </a:xfrm>
            <a:prstGeom prst="line">
              <a:avLst/>
            </a:prstGeom>
            <a:noFill/>
            <a:ln w="19050">
              <a:solidFill>
                <a:srgbClr val="000000"/>
              </a:solidFill>
              <a:round/>
              <a:headEnd/>
              <a:tailEnd/>
            </a:ln>
          </p:spPr>
          <p:txBody>
            <a:bodyPr/>
            <a:lstStyle/>
            <a:p>
              <a:endParaRPr lang="zh-CN" altLang="en-US"/>
            </a:p>
          </p:txBody>
        </p:sp>
        <p:sp>
          <p:nvSpPr>
            <p:cNvPr id="85002" name="Line 228"/>
            <p:cNvSpPr>
              <a:spLocks noChangeShapeType="1"/>
            </p:cNvSpPr>
            <p:nvPr/>
          </p:nvSpPr>
          <p:spPr bwMode="auto">
            <a:xfrm>
              <a:off x="446680" y="2467654"/>
              <a:ext cx="298907" cy="579274"/>
            </a:xfrm>
            <a:prstGeom prst="line">
              <a:avLst/>
            </a:prstGeom>
            <a:noFill/>
            <a:ln w="19050">
              <a:solidFill>
                <a:srgbClr val="000000"/>
              </a:solidFill>
              <a:round/>
              <a:headEnd/>
              <a:tailEnd/>
            </a:ln>
          </p:spPr>
          <p:txBody>
            <a:bodyPr/>
            <a:lstStyle/>
            <a:p>
              <a:endParaRPr lang="zh-CN" altLang="en-US"/>
            </a:p>
          </p:txBody>
        </p:sp>
        <p:sp>
          <p:nvSpPr>
            <p:cNvPr id="85003" name="Line 229"/>
            <p:cNvSpPr>
              <a:spLocks noChangeShapeType="1"/>
            </p:cNvSpPr>
            <p:nvPr/>
          </p:nvSpPr>
          <p:spPr bwMode="auto">
            <a:xfrm flipH="1">
              <a:off x="432822" y="1621456"/>
              <a:ext cx="405881" cy="425764"/>
            </a:xfrm>
            <a:prstGeom prst="line">
              <a:avLst/>
            </a:prstGeom>
            <a:noFill/>
            <a:ln w="19050">
              <a:solidFill>
                <a:srgbClr val="000000"/>
              </a:solidFill>
              <a:round/>
              <a:headEnd/>
              <a:tailEnd/>
            </a:ln>
          </p:spPr>
          <p:txBody>
            <a:bodyPr/>
            <a:lstStyle/>
            <a:p>
              <a:endParaRPr lang="zh-CN" altLang="en-US"/>
            </a:p>
          </p:txBody>
        </p:sp>
        <p:sp>
          <p:nvSpPr>
            <p:cNvPr id="85004" name="Oval 234"/>
            <p:cNvSpPr>
              <a:spLocks noChangeArrowheads="1"/>
            </p:cNvSpPr>
            <p:nvPr/>
          </p:nvSpPr>
          <p:spPr bwMode="auto">
            <a:xfrm>
              <a:off x="1804362" y="3000286"/>
              <a:ext cx="409264" cy="464217"/>
            </a:xfrm>
            <a:prstGeom prst="ellipse">
              <a:avLst/>
            </a:prstGeom>
            <a:solidFill>
              <a:srgbClr val="FFFFFF"/>
            </a:solidFill>
            <a:ln w="9525">
              <a:solidFill>
                <a:srgbClr val="000000"/>
              </a:solidFill>
              <a:round/>
              <a:headEnd/>
              <a:tailEnd/>
            </a:ln>
          </p:spPr>
          <p:txBody>
            <a:bodyPr/>
            <a:lstStyle/>
            <a:p>
              <a:pPr algn="ctr">
                <a:lnSpc>
                  <a:spcPts val="2500"/>
                </a:lnSpc>
                <a:buClr>
                  <a:schemeClr val="bg2"/>
                </a:buClr>
                <a:buSzPct val="75000"/>
                <a:buFont typeface="Wingdings" pitchFamily="2" charset="2"/>
                <a:buNone/>
              </a:pPr>
              <a:r>
                <a:rPr lang="en-US" altLang="zh-CN" sz="2500" i="1">
                  <a:solidFill>
                    <a:srgbClr val="FF0000"/>
                  </a:solidFill>
                </a:rPr>
                <a:t>F</a:t>
              </a:r>
              <a:endParaRPr lang="zh-CN" altLang="en-US" sz="2500" i="1">
                <a:solidFill>
                  <a:srgbClr val="FF0000"/>
                </a:solidFill>
              </a:endParaRPr>
            </a:p>
          </p:txBody>
        </p:sp>
        <p:sp>
          <p:nvSpPr>
            <p:cNvPr id="85005" name="Oval 234"/>
            <p:cNvSpPr>
              <a:spLocks noChangeArrowheads="1"/>
            </p:cNvSpPr>
            <p:nvPr/>
          </p:nvSpPr>
          <p:spPr bwMode="auto">
            <a:xfrm>
              <a:off x="1448419" y="1960801"/>
              <a:ext cx="409264" cy="464217"/>
            </a:xfrm>
            <a:prstGeom prst="ellipse">
              <a:avLst/>
            </a:prstGeom>
            <a:solidFill>
              <a:srgbClr val="FFFFFF"/>
            </a:solidFill>
            <a:ln w="9525">
              <a:solidFill>
                <a:srgbClr val="000000"/>
              </a:solidFill>
              <a:round/>
              <a:headEnd/>
              <a:tailEnd/>
            </a:ln>
          </p:spPr>
          <p:txBody>
            <a:bodyPr/>
            <a:lstStyle/>
            <a:p>
              <a:pPr algn="ctr">
                <a:lnSpc>
                  <a:spcPts val="2500"/>
                </a:lnSpc>
                <a:buClr>
                  <a:schemeClr val="bg2"/>
                </a:buClr>
                <a:buSzPct val="75000"/>
                <a:buFont typeface="Wingdings" pitchFamily="2" charset="2"/>
                <a:buNone/>
              </a:pPr>
              <a:r>
                <a:rPr lang="en-US" altLang="zh-CN" sz="2500" i="1">
                  <a:solidFill>
                    <a:srgbClr val="FF0000"/>
                  </a:solidFill>
                </a:rPr>
                <a:t>C</a:t>
              </a:r>
              <a:endParaRPr lang="zh-CN" altLang="en-US" sz="2500" i="1">
                <a:solidFill>
                  <a:srgbClr val="FF0000"/>
                </a:solidFill>
              </a:endParaRPr>
            </a:p>
          </p:txBody>
        </p:sp>
        <p:sp>
          <p:nvSpPr>
            <p:cNvPr id="85006" name="Oval 234"/>
            <p:cNvSpPr>
              <a:spLocks noChangeArrowheads="1"/>
            </p:cNvSpPr>
            <p:nvPr/>
          </p:nvSpPr>
          <p:spPr bwMode="auto">
            <a:xfrm>
              <a:off x="838704" y="1334251"/>
              <a:ext cx="409264" cy="464217"/>
            </a:xfrm>
            <a:prstGeom prst="ellipse">
              <a:avLst/>
            </a:prstGeom>
            <a:solidFill>
              <a:srgbClr val="FFFFFF"/>
            </a:solidFill>
            <a:ln w="9525">
              <a:solidFill>
                <a:srgbClr val="000000"/>
              </a:solidFill>
              <a:round/>
              <a:headEnd/>
              <a:tailEnd/>
            </a:ln>
          </p:spPr>
          <p:txBody>
            <a:bodyPr/>
            <a:lstStyle/>
            <a:p>
              <a:pPr algn="ctr">
                <a:lnSpc>
                  <a:spcPts val="2500"/>
                </a:lnSpc>
                <a:buClr>
                  <a:schemeClr val="bg2"/>
                </a:buClr>
                <a:buSzPct val="75000"/>
                <a:buFont typeface="Wingdings" pitchFamily="2" charset="2"/>
                <a:buNone/>
              </a:pPr>
              <a:r>
                <a:rPr lang="en-US" altLang="zh-CN" sz="2500" i="1">
                  <a:solidFill>
                    <a:srgbClr val="FF0000"/>
                  </a:solidFill>
                </a:rPr>
                <a:t>A</a:t>
              </a:r>
              <a:endParaRPr lang="zh-CN" altLang="en-US" sz="2500" i="1">
                <a:solidFill>
                  <a:srgbClr val="FF0000"/>
                </a:solidFill>
              </a:endParaRPr>
            </a:p>
          </p:txBody>
        </p:sp>
        <p:sp>
          <p:nvSpPr>
            <p:cNvPr id="85007" name="Oval 234"/>
            <p:cNvSpPr>
              <a:spLocks noChangeArrowheads="1"/>
            </p:cNvSpPr>
            <p:nvPr/>
          </p:nvSpPr>
          <p:spPr bwMode="auto">
            <a:xfrm>
              <a:off x="131691" y="2018217"/>
              <a:ext cx="409264" cy="464217"/>
            </a:xfrm>
            <a:prstGeom prst="ellipse">
              <a:avLst/>
            </a:prstGeom>
            <a:solidFill>
              <a:srgbClr val="FFFFFF"/>
            </a:solidFill>
            <a:ln w="9525">
              <a:solidFill>
                <a:srgbClr val="000000"/>
              </a:solidFill>
              <a:round/>
              <a:headEnd/>
              <a:tailEnd/>
            </a:ln>
          </p:spPr>
          <p:txBody>
            <a:bodyPr/>
            <a:lstStyle/>
            <a:p>
              <a:pPr algn="ctr">
                <a:lnSpc>
                  <a:spcPts val="2500"/>
                </a:lnSpc>
                <a:buClr>
                  <a:schemeClr val="bg2"/>
                </a:buClr>
                <a:buSzPct val="75000"/>
                <a:buFont typeface="Wingdings" pitchFamily="2" charset="2"/>
                <a:buNone/>
              </a:pPr>
              <a:r>
                <a:rPr lang="en-US" altLang="zh-CN" sz="2500" i="1">
                  <a:solidFill>
                    <a:srgbClr val="FF0000"/>
                  </a:solidFill>
                </a:rPr>
                <a:t>B</a:t>
              </a:r>
              <a:endParaRPr lang="zh-CN" altLang="en-US" sz="2500" i="1">
                <a:solidFill>
                  <a:srgbClr val="FF0000"/>
                </a:solidFill>
              </a:endParaRPr>
            </a:p>
          </p:txBody>
        </p:sp>
        <p:sp>
          <p:nvSpPr>
            <p:cNvPr id="85008" name="Oval 234"/>
            <p:cNvSpPr>
              <a:spLocks noChangeArrowheads="1"/>
            </p:cNvSpPr>
            <p:nvPr/>
          </p:nvSpPr>
          <p:spPr bwMode="auto">
            <a:xfrm>
              <a:off x="540955" y="2992348"/>
              <a:ext cx="409264" cy="464217"/>
            </a:xfrm>
            <a:prstGeom prst="ellipse">
              <a:avLst/>
            </a:prstGeom>
            <a:solidFill>
              <a:srgbClr val="FFFFFF"/>
            </a:solidFill>
            <a:ln w="9525">
              <a:solidFill>
                <a:srgbClr val="000000"/>
              </a:solidFill>
              <a:round/>
              <a:headEnd/>
              <a:tailEnd/>
            </a:ln>
          </p:spPr>
          <p:txBody>
            <a:bodyPr/>
            <a:lstStyle/>
            <a:p>
              <a:pPr algn="ctr">
                <a:lnSpc>
                  <a:spcPts val="2500"/>
                </a:lnSpc>
                <a:buClr>
                  <a:schemeClr val="bg2"/>
                </a:buClr>
                <a:buSzPct val="75000"/>
                <a:buFont typeface="Wingdings" pitchFamily="2" charset="2"/>
                <a:buNone/>
              </a:pPr>
              <a:r>
                <a:rPr lang="en-US" altLang="zh-CN" sz="2500" i="1">
                  <a:solidFill>
                    <a:srgbClr val="FF0000"/>
                  </a:solidFill>
                </a:rPr>
                <a:t>D</a:t>
              </a:r>
              <a:endParaRPr lang="zh-CN" altLang="en-US" sz="2500" i="1">
                <a:solidFill>
                  <a:srgbClr val="FF0000"/>
                </a:solidFill>
              </a:endParaRPr>
            </a:p>
          </p:txBody>
        </p:sp>
        <p:sp>
          <p:nvSpPr>
            <p:cNvPr id="85009" name="Oval 234"/>
            <p:cNvSpPr>
              <a:spLocks noChangeArrowheads="1"/>
            </p:cNvSpPr>
            <p:nvPr/>
          </p:nvSpPr>
          <p:spPr bwMode="auto">
            <a:xfrm>
              <a:off x="1092945" y="2994166"/>
              <a:ext cx="409264" cy="464217"/>
            </a:xfrm>
            <a:prstGeom prst="ellipse">
              <a:avLst/>
            </a:prstGeom>
            <a:solidFill>
              <a:srgbClr val="FFFFFF"/>
            </a:solidFill>
            <a:ln w="9525">
              <a:solidFill>
                <a:srgbClr val="000000"/>
              </a:solidFill>
              <a:round/>
              <a:headEnd/>
              <a:tailEnd/>
            </a:ln>
          </p:spPr>
          <p:txBody>
            <a:bodyPr/>
            <a:lstStyle/>
            <a:p>
              <a:pPr algn="ctr">
                <a:lnSpc>
                  <a:spcPts val="2500"/>
                </a:lnSpc>
                <a:buClr>
                  <a:schemeClr val="bg2"/>
                </a:buClr>
                <a:buSzPct val="75000"/>
                <a:buFont typeface="Wingdings" pitchFamily="2" charset="2"/>
                <a:buNone/>
              </a:pPr>
              <a:r>
                <a:rPr lang="en-US" altLang="zh-CN" sz="2500" i="1">
                  <a:solidFill>
                    <a:srgbClr val="FF0000"/>
                  </a:solidFill>
                </a:rPr>
                <a:t>E</a:t>
              </a:r>
              <a:endParaRPr lang="zh-CN" altLang="en-US" sz="2500" i="1">
                <a:solidFill>
                  <a:srgbClr val="FF0000"/>
                </a:solidFill>
              </a:endParaRPr>
            </a:p>
          </p:txBody>
        </p:sp>
      </p:grpSp>
      <p:sp>
        <p:nvSpPr>
          <p:cNvPr id="84997" name="矩形 9"/>
          <p:cNvSpPr>
            <a:spLocks noChangeArrowheads="1"/>
          </p:cNvSpPr>
          <p:nvPr/>
        </p:nvSpPr>
        <p:spPr bwMode="auto">
          <a:xfrm>
            <a:off x="0" y="4919008"/>
            <a:ext cx="8661429" cy="1938992"/>
          </a:xfrm>
          <a:prstGeom prst="rect">
            <a:avLst/>
          </a:prstGeom>
          <a:solidFill>
            <a:srgbClr val="99FFCC"/>
          </a:solidFill>
          <a:ln w="19050">
            <a:solidFill>
              <a:srgbClr val="FF0000"/>
            </a:solidFill>
            <a:miter lim="800000"/>
            <a:headEnd/>
            <a:tailEnd/>
          </a:ln>
        </p:spPr>
        <p:txBody>
          <a:bodyPr wrap="square">
            <a:spAutoFit/>
          </a:bodyPr>
          <a:lstStyle/>
          <a:p>
            <a:pPr>
              <a:lnSpc>
                <a:spcPts val="2400"/>
              </a:lnSpc>
              <a:buClr>
                <a:schemeClr val="bg2"/>
              </a:buClr>
              <a:buSzPct val="75000"/>
              <a:buFont typeface="Wingdings" pitchFamily="2" charset="2"/>
              <a:buNone/>
              <a:tabLst>
                <a:tab pos="627063" algn="l"/>
              </a:tabLst>
            </a:pPr>
            <a:r>
              <a:rPr lang="en-US" altLang="zh-CN" sz="2300" dirty="0">
                <a:solidFill>
                  <a:schemeClr val="tx2"/>
                </a:solidFill>
                <a:sym typeface="Symbol" pitchFamily="18" charset="2"/>
              </a:rPr>
              <a:t>WHILE  </a:t>
            </a:r>
            <a:r>
              <a:rPr lang="zh-CN" altLang="en-US" sz="2300" dirty="0">
                <a:solidFill>
                  <a:schemeClr val="tx2"/>
                </a:solidFill>
                <a:sym typeface="Symbol" pitchFamily="18" charset="2"/>
              </a:rPr>
              <a:t>栈 </a:t>
            </a:r>
            <a:r>
              <a:rPr lang="en-US" altLang="zh-CN" sz="2300" i="1" dirty="0">
                <a:solidFill>
                  <a:schemeClr val="tx2"/>
                </a:solidFill>
                <a:sym typeface="Symbol" pitchFamily="18" charset="2"/>
              </a:rPr>
              <a:t>S </a:t>
            </a:r>
            <a:r>
              <a:rPr lang="zh-CN" altLang="en-US" sz="2300" dirty="0">
                <a:solidFill>
                  <a:schemeClr val="tx2"/>
                </a:solidFill>
                <a:sym typeface="Symbol" pitchFamily="18" charset="2"/>
              </a:rPr>
              <a:t>非空  </a:t>
            </a:r>
            <a:r>
              <a:rPr lang="en-US" altLang="zh-CN" sz="2300" dirty="0">
                <a:solidFill>
                  <a:schemeClr val="tx2"/>
                </a:solidFill>
                <a:sym typeface="Symbol" pitchFamily="18" charset="2"/>
              </a:rPr>
              <a:t>DO  </a:t>
            </a:r>
            <a:r>
              <a:rPr lang="en-US" altLang="zh-CN" sz="2300" dirty="0">
                <a:solidFill>
                  <a:srgbClr val="FF0000"/>
                </a:solidFill>
                <a:sym typeface="Symbol" pitchFamily="18" charset="2"/>
              </a:rPr>
              <a:t>//</a:t>
            </a:r>
            <a:r>
              <a:rPr lang="zh-CN" altLang="en-US" sz="2300" dirty="0">
                <a:solidFill>
                  <a:srgbClr val="FF0000"/>
                </a:solidFill>
                <a:sym typeface="Symbol" pitchFamily="18" charset="2"/>
              </a:rPr>
              <a:t>分别简记</a:t>
            </a:r>
            <a:r>
              <a:rPr lang="en-US" altLang="zh-CN" sz="2300" dirty="0">
                <a:solidFill>
                  <a:srgbClr val="FF0000"/>
                </a:solidFill>
                <a:sym typeface="Symbol" pitchFamily="18" charset="2"/>
              </a:rPr>
              <a:t>left</a:t>
            </a:r>
            <a:r>
              <a:rPr lang="zh-CN" altLang="en-US" sz="2300" dirty="0">
                <a:solidFill>
                  <a:srgbClr val="FF0000"/>
                </a:solidFill>
                <a:sym typeface="Symbol" pitchFamily="18" charset="2"/>
              </a:rPr>
              <a:t>、</a:t>
            </a:r>
            <a:r>
              <a:rPr lang="en-US" altLang="zh-CN" sz="2300" dirty="0">
                <a:solidFill>
                  <a:srgbClr val="FF0000"/>
                </a:solidFill>
                <a:sym typeface="Symbol" pitchFamily="18" charset="2"/>
              </a:rPr>
              <a:t>right</a:t>
            </a:r>
            <a:r>
              <a:rPr lang="zh-CN" altLang="en-US" sz="2300" dirty="0">
                <a:solidFill>
                  <a:srgbClr val="FF0000"/>
                </a:solidFill>
                <a:sym typeface="Symbol" pitchFamily="18" charset="2"/>
              </a:rPr>
              <a:t>为 </a:t>
            </a:r>
            <a:r>
              <a:rPr lang="en-US" altLang="zh-CN" sz="2300" i="1" dirty="0">
                <a:solidFill>
                  <a:srgbClr val="FF0000"/>
                </a:solidFill>
                <a:sym typeface="Symbol" pitchFamily="18" charset="2"/>
              </a:rPr>
              <a:t>Lt </a:t>
            </a:r>
            <a:r>
              <a:rPr lang="zh-CN" altLang="en-US" sz="2300" dirty="0">
                <a:solidFill>
                  <a:srgbClr val="FF0000"/>
                </a:solidFill>
                <a:sym typeface="Symbol" pitchFamily="18" charset="2"/>
              </a:rPr>
              <a:t>和 </a:t>
            </a:r>
            <a:r>
              <a:rPr lang="en-US" altLang="zh-CN" sz="2300" i="1" dirty="0" err="1">
                <a:solidFill>
                  <a:srgbClr val="FF0000"/>
                </a:solidFill>
                <a:sym typeface="Symbol" pitchFamily="18" charset="2"/>
              </a:rPr>
              <a:t>Rt</a:t>
            </a:r>
            <a:endParaRPr lang="en-US" altLang="zh-CN" sz="2300" i="1" dirty="0">
              <a:solidFill>
                <a:srgbClr val="FF0000"/>
              </a:solidFill>
              <a:sym typeface="Symbol" pitchFamily="18" charset="2"/>
            </a:endParaRPr>
          </a:p>
          <a:p>
            <a:pPr>
              <a:lnSpc>
                <a:spcPts val="2400"/>
              </a:lnSpc>
              <a:buClr>
                <a:schemeClr val="bg2"/>
              </a:buClr>
              <a:buSzPct val="75000"/>
              <a:buFont typeface="Wingdings" pitchFamily="2" charset="2"/>
              <a:buNone/>
              <a:tabLst>
                <a:tab pos="627063" algn="l"/>
              </a:tabLst>
            </a:pPr>
            <a:r>
              <a:rPr lang="en-US" altLang="zh-CN" sz="2300" dirty="0">
                <a:solidFill>
                  <a:schemeClr val="tx2"/>
                </a:solidFill>
                <a:sym typeface="Symbol" pitchFamily="18" charset="2"/>
              </a:rPr>
              <a:t>   </a:t>
            </a:r>
            <a:r>
              <a:rPr lang="en-US" altLang="zh-CN" sz="2300" dirty="0">
                <a:solidFill>
                  <a:srgbClr val="0000FF"/>
                </a:solidFill>
                <a:sym typeface="Symbol" pitchFamily="18" charset="2"/>
              </a:rPr>
              <a:t>( </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p </a:t>
            </a:r>
            <a:r>
              <a:rPr lang="en-US" altLang="zh-CN" sz="2300" dirty="0">
                <a:solidFill>
                  <a:schemeClr val="tx2"/>
                </a:solidFill>
                <a:sym typeface="Symbol" pitchFamily="18" charset="2"/>
              </a:rPr>
              <a:t>, </a:t>
            </a:r>
            <a:r>
              <a:rPr lang="en-US" altLang="zh-CN" sz="2300" i="1" dirty="0" err="1">
                <a:solidFill>
                  <a:schemeClr val="tx2"/>
                </a:solidFill>
                <a:sym typeface="Symbol" pitchFamily="18" charset="2"/>
              </a:rPr>
              <a:t>i</a:t>
            </a:r>
            <a:r>
              <a:rPr lang="en-US" altLang="zh-CN" sz="2300" i="1" dirty="0">
                <a:solidFill>
                  <a:schemeClr val="tx2"/>
                </a:solidFill>
                <a:sym typeface="Symbol" pitchFamily="18" charset="2"/>
              </a:rPr>
              <a:t> </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S</a:t>
            </a:r>
            <a:r>
              <a:rPr lang="en-US" altLang="zh-CN" sz="2300" dirty="0">
                <a:solidFill>
                  <a:schemeClr val="tx2"/>
                </a:solidFill>
                <a:sym typeface="Symbol" pitchFamily="18" charset="2"/>
              </a:rPr>
              <a:t>.</a:t>
            </a:r>
          </a:p>
          <a:p>
            <a:pPr>
              <a:lnSpc>
                <a:spcPts val="2400"/>
              </a:lnSpc>
              <a:buClr>
                <a:schemeClr val="bg2"/>
              </a:buClr>
              <a:buSzPct val="75000"/>
              <a:buFont typeface="Wingdings" pitchFamily="2" charset="2"/>
              <a:buNone/>
              <a:tabLst>
                <a:tab pos="627063" algn="l"/>
              </a:tabLst>
            </a:pPr>
            <a:r>
              <a:rPr lang="en-US" altLang="zh-CN" sz="2300" dirty="0">
                <a:solidFill>
                  <a:schemeClr val="tx2"/>
                </a:solidFill>
                <a:cs typeface="Times New Roman" pitchFamily="18" charset="0"/>
                <a:sym typeface="Symbol" pitchFamily="18" charset="2"/>
              </a:rPr>
              <a:t>      IF </a:t>
            </a:r>
            <a:r>
              <a:rPr lang="en-US" altLang="zh-CN" sz="2300" i="1" dirty="0" err="1">
                <a:solidFill>
                  <a:schemeClr val="tx2"/>
                </a:solidFill>
                <a:sym typeface="Symbol" pitchFamily="18" charset="2"/>
              </a:rPr>
              <a:t>i</a:t>
            </a:r>
            <a:r>
              <a:rPr lang="en-US" altLang="zh-CN" sz="2300" dirty="0">
                <a:solidFill>
                  <a:schemeClr val="tx2"/>
                </a:solidFill>
                <a:cs typeface="Times New Roman" pitchFamily="18" charset="0"/>
                <a:sym typeface="Symbol" pitchFamily="18" charset="2"/>
              </a:rPr>
              <a:t>  0 THEN </a:t>
            </a:r>
            <a:r>
              <a:rPr lang="en-US" altLang="zh-CN" sz="2300" dirty="0">
                <a:solidFill>
                  <a:srgbClr val="FF0000"/>
                </a:solidFill>
                <a:latin typeface="黑体" pitchFamily="2" charset="-122"/>
                <a:ea typeface="黑体" pitchFamily="2" charset="-122"/>
                <a:cs typeface="Times New Roman" pitchFamily="18" charset="0"/>
                <a:sym typeface="Symbol" pitchFamily="18" charset="2"/>
              </a:rPr>
              <a:t>[</a:t>
            </a:r>
            <a:r>
              <a:rPr lang="en-US" altLang="zh-CN" sz="2300" i="1" dirty="0">
                <a:solidFill>
                  <a:schemeClr val="tx2"/>
                </a:solidFill>
                <a:cs typeface="Times New Roman" pitchFamily="18" charset="0"/>
                <a:sym typeface="Symbol" pitchFamily="18" charset="2"/>
              </a:rPr>
              <a:t>S</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p </a:t>
            </a:r>
            <a:r>
              <a:rPr lang="en-US" altLang="zh-CN" sz="2300" dirty="0">
                <a:solidFill>
                  <a:schemeClr val="tx2"/>
                </a:solidFill>
                <a:sym typeface="Symbol" pitchFamily="18" charset="2"/>
              </a:rPr>
              <a:t>, 1).  </a:t>
            </a:r>
            <a:r>
              <a:rPr lang="zh-CN" altLang="en-US" sz="2300" dirty="0">
                <a:solidFill>
                  <a:schemeClr val="tx2"/>
                </a:solidFill>
                <a:sym typeface="Symbol" pitchFamily="18" charset="2"/>
              </a:rPr>
              <a:t>若</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Lt </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p</a:t>
            </a:r>
            <a:r>
              <a:rPr lang="en-US" altLang="zh-CN" sz="2300" dirty="0">
                <a:solidFill>
                  <a:schemeClr val="tx2"/>
                </a:solidFill>
                <a:sym typeface="Symbol" pitchFamily="18" charset="2"/>
              </a:rPr>
              <a:t>) , </a:t>
            </a:r>
            <a:r>
              <a:rPr lang="zh-CN" altLang="en-US" sz="2300" dirty="0">
                <a:solidFill>
                  <a:schemeClr val="tx2"/>
                </a:solidFill>
                <a:sym typeface="Symbol" pitchFamily="18" charset="2"/>
              </a:rPr>
              <a:t>则</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S</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Lt </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p</a:t>
            </a:r>
            <a:r>
              <a:rPr lang="en-US" altLang="zh-CN" sz="2300" dirty="0">
                <a:solidFill>
                  <a:schemeClr val="tx2"/>
                </a:solidFill>
                <a:sym typeface="Symbol" pitchFamily="18" charset="2"/>
              </a:rPr>
              <a:t>), 0).</a:t>
            </a:r>
            <a:r>
              <a:rPr lang="en-US" altLang="zh-CN" sz="2300" dirty="0">
                <a:solidFill>
                  <a:srgbClr val="FF0000"/>
                </a:solidFill>
                <a:latin typeface="黑体" pitchFamily="2" charset="-122"/>
                <a:ea typeface="黑体" pitchFamily="2" charset="-122"/>
                <a:sym typeface="Symbol" pitchFamily="18" charset="2"/>
              </a:rPr>
              <a:t>]</a:t>
            </a:r>
            <a:r>
              <a:rPr lang="en-US" altLang="zh-CN" sz="2300" dirty="0">
                <a:solidFill>
                  <a:schemeClr val="tx2"/>
                </a:solidFill>
                <a:sym typeface="Symbol" pitchFamily="18" charset="2"/>
              </a:rPr>
              <a:t>.</a:t>
            </a:r>
          </a:p>
          <a:p>
            <a:pPr>
              <a:lnSpc>
                <a:spcPts val="2400"/>
              </a:lnSpc>
              <a:buClr>
                <a:schemeClr val="bg2"/>
              </a:buClr>
              <a:buSzPct val="75000"/>
              <a:buFont typeface="Wingdings" pitchFamily="2" charset="2"/>
              <a:buNone/>
              <a:tabLst>
                <a:tab pos="627063" algn="l"/>
              </a:tabLst>
            </a:pPr>
            <a:r>
              <a:rPr lang="en-US" altLang="zh-CN" sz="2300" dirty="0">
                <a:solidFill>
                  <a:schemeClr val="tx2"/>
                </a:solidFill>
                <a:sym typeface="Symbol" pitchFamily="18" charset="2"/>
              </a:rPr>
              <a:t>      IF </a:t>
            </a:r>
            <a:r>
              <a:rPr lang="en-US" altLang="zh-CN" sz="2300" i="1" dirty="0" err="1">
                <a:solidFill>
                  <a:schemeClr val="tx2"/>
                </a:solidFill>
                <a:sym typeface="Symbol" pitchFamily="18" charset="2"/>
              </a:rPr>
              <a:t>i</a:t>
            </a:r>
            <a:r>
              <a:rPr lang="en-US" altLang="zh-CN" sz="2300" dirty="0">
                <a:solidFill>
                  <a:schemeClr val="tx2"/>
                </a:solidFill>
                <a:cs typeface="Times New Roman" pitchFamily="18" charset="0"/>
                <a:sym typeface="Symbol" pitchFamily="18" charset="2"/>
              </a:rPr>
              <a:t>  </a:t>
            </a:r>
            <a:r>
              <a:rPr lang="en-US" altLang="zh-CN" sz="2300" dirty="0">
                <a:solidFill>
                  <a:schemeClr val="tx2"/>
                </a:solidFill>
                <a:sym typeface="Symbol" pitchFamily="18" charset="2"/>
              </a:rPr>
              <a:t>1 THEN </a:t>
            </a:r>
            <a:r>
              <a:rPr lang="en-US" altLang="zh-CN" sz="2300" dirty="0">
                <a:solidFill>
                  <a:srgbClr val="FF0000"/>
                </a:solidFill>
                <a:latin typeface="黑体" pitchFamily="2" charset="-122"/>
                <a:ea typeface="黑体" pitchFamily="2" charset="-122"/>
                <a:sym typeface="Symbol" pitchFamily="18" charset="2"/>
              </a:rPr>
              <a:t>[</a:t>
            </a:r>
            <a:r>
              <a:rPr lang="en-US" altLang="zh-CN" sz="2300" i="1" dirty="0">
                <a:solidFill>
                  <a:schemeClr val="tx2"/>
                </a:solidFill>
                <a:sym typeface="Symbol" pitchFamily="18" charset="2"/>
              </a:rPr>
              <a:t>S</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p </a:t>
            </a:r>
            <a:r>
              <a:rPr lang="en-US" altLang="zh-CN" sz="2300" dirty="0">
                <a:solidFill>
                  <a:schemeClr val="tx2"/>
                </a:solidFill>
                <a:sym typeface="Symbol" pitchFamily="18" charset="2"/>
              </a:rPr>
              <a:t>, 2).  </a:t>
            </a:r>
            <a:r>
              <a:rPr lang="zh-CN" altLang="en-US" sz="2300" dirty="0">
                <a:solidFill>
                  <a:schemeClr val="tx2"/>
                </a:solidFill>
                <a:sym typeface="Symbol" pitchFamily="18" charset="2"/>
              </a:rPr>
              <a:t>若</a:t>
            </a:r>
            <a:r>
              <a:rPr lang="en-US" altLang="zh-CN" sz="2300" dirty="0">
                <a:solidFill>
                  <a:schemeClr val="tx2"/>
                </a:solidFill>
                <a:sym typeface="Symbol" pitchFamily="18" charset="2"/>
              </a:rPr>
              <a:t> </a:t>
            </a:r>
            <a:r>
              <a:rPr lang="en-US" altLang="zh-CN" sz="2300" i="1" dirty="0" err="1">
                <a:solidFill>
                  <a:schemeClr val="tx2"/>
                </a:solidFill>
                <a:sym typeface="Symbol" pitchFamily="18" charset="2"/>
              </a:rPr>
              <a:t>Rt</a:t>
            </a:r>
            <a:r>
              <a:rPr lang="en-US" altLang="zh-CN" sz="2300" i="1" dirty="0">
                <a:solidFill>
                  <a:schemeClr val="tx2"/>
                </a:solidFill>
                <a:sym typeface="Symbol" pitchFamily="18" charset="2"/>
              </a:rPr>
              <a:t> </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p</a:t>
            </a:r>
            <a:r>
              <a:rPr lang="en-US" altLang="zh-CN" sz="2300" dirty="0">
                <a:solidFill>
                  <a:schemeClr val="tx2"/>
                </a:solidFill>
                <a:sym typeface="Symbol" pitchFamily="18" charset="2"/>
              </a:rPr>
              <a:t>) , </a:t>
            </a:r>
            <a:r>
              <a:rPr lang="zh-CN" altLang="en-US" sz="2300" dirty="0">
                <a:solidFill>
                  <a:schemeClr val="tx2"/>
                </a:solidFill>
                <a:sym typeface="Symbol" pitchFamily="18" charset="2"/>
              </a:rPr>
              <a:t>则</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S</a:t>
            </a:r>
            <a:r>
              <a:rPr lang="en-US" altLang="zh-CN" sz="2300" dirty="0">
                <a:solidFill>
                  <a:schemeClr val="tx2"/>
                </a:solidFill>
                <a:sym typeface="Symbol" pitchFamily="18" charset="2"/>
              </a:rPr>
              <a:t> (</a:t>
            </a:r>
            <a:r>
              <a:rPr lang="en-US" altLang="zh-CN" sz="2300" i="1" dirty="0" err="1">
                <a:solidFill>
                  <a:schemeClr val="tx2"/>
                </a:solidFill>
                <a:sym typeface="Symbol" pitchFamily="18" charset="2"/>
              </a:rPr>
              <a:t>Rt</a:t>
            </a:r>
            <a:r>
              <a:rPr lang="en-US" altLang="zh-CN" sz="2300" i="1" dirty="0">
                <a:solidFill>
                  <a:schemeClr val="tx2"/>
                </a:solidFill>
                <a:sym typeface="Symbol" pitchFamily="18" charset="2"/>
              </a:rPr>
              <a:t> </a:t>
            </a:r>
            <a:r>
              <a:rPr lang="en-US" altLang="zh-CN" sz="2300" dirty="0">
                <a:solidFill>
                  <a:schemeClr val="tx2"/>
                </a:solidFill>
                <a:sym typeface="Symbol" pitchFamily="18" charset="2"/>
              </a:rPr>
              <a:t>( </a:t>
            </a:r>
            <a:r>
              <a:rPr lang="en-US" altLang="zh-CN" sz="2300" i="1" dirty="0">
                <a:solidFill>
                  <a:schemeClr val="tx2"/>
                </a:solidFill>
                <a:sym typeface="Symbol" pitchFamily="18" charset="2"/>
              </a:rPr>
              <a:t>p</a:t>
            </a:r>
            <a:r>
              <a:rPr lang="en-US" altLang="zh-CN" sz="2300" dirty="0">
                <a:solidFill>
                  <a:schemeClr val="tx2"/>
                </a:solidFill>
                <a:sym typeface="Symbol" pitchFamily="18" charset="2"/>
              </a:rPr>
              <a:t>), 0).</a:t>
            </a:r>
            <a:r>
              <a:rPr lang="en-US" altLang="zh-CN" sz="2300" dirty="0">
                <a:solidFill>
                  <a:srgbClr val="FF0000"/>
                </a:solidFill>
                <a:latin typeface="黑体" pitchFamily="2" charset="-122"/>
                <a:ea typeface="黑体" pitchFamily="2" charset="-122"/>
                <a:sym typeface="Symbol" pitchFamily="18" charset="2"/>
              </a:rPr>
              <a:t>]</a:t>
            </a:r>
            <a:r>
              <a:rPr lang="en-US" altLang="zh-CN" sz="2300" dirty="0">
                <a:solidFill>
                  <a:schemeClr val="tx2"/>
                </a:solidFill>
                <a:sym typeface="Symbol" pitchFamily="18" charset="2"/>
              </a:rPr>
              <a:t>.</a:t>
            </a:r>
          </a:p>
          <a:p>
            <a:pPr>
              <a:lnSpc>
                <a:spcPts val="2400"/>
              </a:lnSpc>
              <a:buClr>
                <a:schemeClr val="bg2"/>
              </a:buClr>
              <a:buSzPct val="75000"/>
              <a:buFont typeface="Wingdings" pitchFamily="2" charset="2"/>
              <a:buNone/>
              <a:tabLst>
                <a:tab pos="627063" algn="l"/>
              </a:tabLst>
            </a:pPr>
            <a:r>
              <a:rPr lang="en-US" altLang="zh-CN" sz="2300" dirty="0">
                <a:solidFill>
                  <a:schemeClr val="tx2"/>
                </a:solidFill>
                <a:sym typeface="Symbol" pitchFamily="18" charset="2"/>
              </a:rPr>
              <a:t>      IF </a:t>
            </a:r>
            <a:r>
              <a:rPr lang="en-US" altLang="zh-CN" sz="2300" i="1" dirty="0" err="1">
                <a:solidFill>
                  <a:schemeClr val="tx2"/>
                </a:solidFill>
                <a:sym typeface="Symbol" pitchFamily="18" charset="2"/>
              </a:rPr>
              <a:t>i</a:t>
            </a:r>
            <a:r>
              <a:rPr lang="en-US" altLang="zh-CN" sz="2300" i="1" dirty="0">
                <a:solidFill>
                  <a:schemeClr val="tx2"/>
                </a:solidFill>
                <a:sym typeface="Symbol" pitchFamily="18" charset="2"/>
              </a:rPr>
              <a:t> </a:t>
            </a:r>
            <a:r>
              <a:rPr lang="en-US" altLang="zh-CN" sz="2300" dirty="0">
                <a:solidFill>
                  <a:schemeClr val="tx2"/>
                </a:solidFill>
                <a:cs typeface="Times New Roman" pitchFamily="18" charset="0"/>
                <a:sym typeface="Symbol" pitchFamily="18" charset="2"/>
              </a:rPr>
              <a:t> </a:t>
            </a:r>
            <a:r>
              <a:rPr lang="en-US" altLang="zh-CN" sz="2300" dirty="0">
                <a:solidFill>
                  <a:schemeClr val="tx2"/>
                </a:solidFill>
                <a:sym typeface="Symbol" pitchFamily="18" charset="2"/>
              </a:rPr>
              <a:t>2 THEN  PRINT (data( </a:t>
            </a:r>
            <a:r>
              <a:rPr lang="en-US" altLang="zh-CN" sz="2300" i="1" dirty="0">
                <a:solidFill>
                  <a:schemeClr val="tx2"/>
                </a:solidFill>
                <a:sym typeface="Symbol" pitchFamily="18" charset="2"/>
              </a:rPr>
              <a:t>p</a:t>
            </a:r>
            <a:r>
              <a:rPr lang="en-US" altLang="zh-CN" sz="2300" dirty="0">
                <a:solidFill>
                  <a:schemeClr val="tx2"/>
                </a:solidFill>
                <a:sym typeface="Symbol" pitchFamily="18" charset="2"/>
              </a:rPr>
              <a:t>)).  </a:t>
            </a:r>
            <a:r>
              <a:rPr lang="en-US" altLang="zh-CN" sz="2300" dirty="0">
                <a:solidFill>
                  <a:srgbClr val="0000FF"/>
                </a:solidFill>
                <a:sym typeface="Symbol" pitchFamily="18" charset="2"/>
              </a:rPr>
              <a:t>) </a:t>
            </a:r>
            <a:r>
              <a:rPr lang="en-US" altLang="zh-CN" sz="2300" dirty="0">
                <a:solidFill>
                  <a:schemeClr val="tx2"/>
                </a:solidFill>
                <a:cs typeface="Times New Roman" pitchFamily="18" charset="0"/>
                <a:sym typeface="Symbol" pitchFamily="18" charset="2"/>
              </a:rPr>
              <a:t>▐</a:t>
            </a:r>
          </a:p>
        </p:txBody>
      </p:sp>
      <p:sp>
        <p:nvSpPr>
          <p:cNvPr id="84998" name="页脚占位符 3"/>
          <p:cNvSpPr>
            <a:spLocks noGrp="1"/>
          </p:cNvSpPr>
          <p:nvPr>
            <p:ph type="ftr" sz="quarter" idx="4294967295"/>
          </p:nvPr>
        </p:nvSpPr>
        <p:spPr>
          <a:xfrm>
            <a:off x="8280400" y="6597650"/>
            <a:ext cx="855663" cy="228600"/>
          </a:xfrm>
          <a:prstGeom prst="rect">
            <a:avLst/>
          </a:prstGeom>
          <a:noFill/>
          <a:ln>
            <a:miter lim="800000"/>
            <a:headEnd/>
            <a:tailEnd/>
          </a:ln>
        </p:spPr>
        <p:txBody>
          <a:bodyPr lIns="0" tIns="0" rIns="0" bIns="0"/>
          <a:lstStyle/>
          <a:p>
            <a:pPr>
              <a:lnSpc>
                <a:spcPts val="1900"/>
              </a:lnSpc>
            </a:pPr>
            <a:r>
              <a:rPr lang="zh-CN" altLang="en-US" smtClean="0">
                <a:ea typeface="宋体" charset="-122"/>
              </a:rPr>
              <a:t>第 </a:t>
            </a:r>
            <a:fld id="{BE1CD676-A6C8-45C0-8332-3954B8502C11}" type="slidenum">
              <a:rPr lang="zh-CN" altLang="en-US" smtClean="0">
                <a:ea typeface="宋体" charset="-122"/>
              </a:rPr>
              <a:pPr>
                <a:lnSpc>
                  <a:spcPts val="1900"/>
                </a:lnSpc>
              </a:pPr>
              <a:t>21</a:t>
            </a:fld>
            <a:r>
              <a:rPr lang="en-US" altLang="zh-CN" smtClean="0">
                <a:ea typeface="宋体" charset="-122"/>
              </a:rPr>
              <a:t> </a:t>
            </a:r>
            <a:r>
              <a:rPr lang="zh-CN" altLang="en-US" smtClean="0">
                <a:ea typeface="宋体" charset="-122"/>
              </a:rPr>
              <a:t>页</a:t>
            </a:r>
          </a:p>
        </p:txBody>
      </p:sp>
    </p:spTree>
  </p:cSld>
  <p:clrMapOvr>
    <a:masterClrMapping/>
  </p:clrMapOvr>
  <p:transition>
    <p:zoom dir="in"/>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2610" name="Rectangle 2"/>
          <p:cNvSpPr>
            <a:spLocks noGrp="1" noChangeArrowheads="1"/>
          </p:cNvSpPr>
          <p:nvPr>
            <p:ph type="body" idx="1"/>
          </p:nvPr>
        </p:nvSpPr>
        <p:spPr>
          <a:xfrm>
            <a:off x="71406" y="142852"/>
            <a:ext cx="9072594" cy="6454798"/>
          </a:xfrm>
        </p:spPr>
        <p:txBody>
          <a:bodyPr/>
          <a:lstStyle/>
          <a:p>
            <a:pPr marL="355600" indent="-355600">
              <a:lnSpc>
                <a:spcPct val="110000"/>
              </a:lnSpc>
              <a:spcBef>
                <a:spcPts val="0"/>
              </a:spcBef>
              <a:buClrTx/>
              <a:buFont typeface="Arial" pitchFamily="34" charset="0"/>
              <a:buNone/>
            </a:pPr>
            <a:r>
              <a:rPr lang="en-US" altLang="zh-CN" sz="3000" dirty="0" smtClean="0">
                <a:ea typeface="宋体" pitchFamily="2" charset="-122"/>
              </a:rPr>
              <a:t>5.6.1 </a:t>
            </a:r>
            <a:r>
              <a:rPr lang="zh-CN" altLang="en-US" sz="3000" dirty="0">
                <a:ea typeface="宋体" pitchFamily="2" charset="-122"/>
              </a:rPr>
              <a:t>等价类</a:t>
            </a:r>
          </a:p>
          <a:p>
            <a:pPr marL="0" indent="0">
              <a:spcBef>
                <a:spcPts val="0"/>
              </a:spcBef>
              <a:buClrTx/>
              <a:buFont typeface="Arial" pitchFamily="34" charset="0"/>
              <a:buNone/>
            </a:pPr>
            <a:r>
              <a:rPr lang="zh-CN" altLang="en-US" sz="3200" dirty="0" smtClean="0">
                <a:solidFill>
                  <a:srgbClr val="FF0000"/>
                </a:solidFill>
                <a:ea typeface="宋体" pitchFamily="2" charset="-122"/>
              </a:rPr>
              <a:t>    </a:t>
            </a:r>
            <a:r>
              <a:rPr lang="zh-CN" altLang="en-US" sz="3200" dirty="0" smtClean="0">
                <a:solidFill>
                  <a:srgbClr val="FF0000"/>
                </a:solidFill>
              </a:rPr>
              <a:t>等价关系</a:t>
            </a:r>
            <a:r>
              <a:rPr lang="zh-CN" altLang="en-US" sz="3200" dirty="0">
                <a:ea typeface="宋体" pitchFamily="2" charset="-122"/>
              </a:rPr>
              <a:t>：</a:t>
            </a:r>
            <a:r>
              <a:rPr lang="zh-CN" altLang="en-US" sz="3200" dirty="0"/>
              <a:t>反身性、对称性、传递性 </a:t>
            </a:r>
          </a:p>
          <a:p>
            <a:pPr marL="0" indent="0">
              <a:spcBef>
                <a:spcPts val="0"/>
              </a:spcBef>
              <a:buClrTx/>
              <a:buFont typeface="Arial" pitchFamily="34" charset="0"/>
              <a:buNone/>
            </a:pPr>
            <a:r>
              <a:rPr lang="zh-CN" altLang="en-US" sz="3200" dirty="0" smtClean="0">
                <a:solidFill>
                  <a:srgbClr val="FF0000"/>
                </a:solidFill>
              </a:rPr>
              <a:t>    等价性</a:t>
            </a:r>
            <a:r>
              <a:rPr lang="zh-CN" altLang="en-US" sz="3200" dirty="0">
                <a:solidFill>
                  <a:srgbClr val="FF0000"/>
                </a:solidFill>
              </a:rPr>
              <a:t>问题</a:t>
            </a:r>
            <a:r>
              <a:rPr lang="zh-CN" altLang="en-US" sz="3200" dirty="0"/>
              <a:t>：给定集合</a:t>
            </a:r>
            <a:r>
              <a:rPr lang="en-US" altLang="zh-CN" sz="3200" i="1" dirty="0"/>
              <a:t>S</a:t>
            </a:r>
            <a:r>
              <a:rPr lang="zh-CN" altLang="en-US" sz="3200" dirty="0"/>
              <a:t>及其上的若干等价元素对，询问</a:t>
            </a:r>
            <a:r>
              <a:rPr lang="en-US" altLang="zh-CN" sz="3200" i="1" dirty="0"/>
              <a:t>S</a:t>
            </a:r>
            <a:r>
              <a:rPr lang="zh-CN" altLang="en-US" sz="3200" dirty="0"/>
              <a:t>上的两个元素是否等价</a:t>
            </a:r>
            <a:r>
              <a:rPr lang="zh-CN" altLang="en-US" sz="3200" dirty="0" smtClean="0"/>
              <a:t>。</a:t>
            </a:r>
            <a:endParaRPr lang="en-US" altLang="zh-CN" sz="3200" dirty="0" smtClean="0"/>
          </a:p>
          <a:p>
            <a:pPr marL="355600" indent="-355600">
              <a:spcBef>
                <a:spcPts val="0"/>
              </a:spcBef>
              <a:buClrTx/>
              <a:buFont typeface="Arial" pitchFamily="34" charset="0"/>
              <a:buNone/>
            </a:pPr>
            <a:r>
              <a:rPr lang="zh-CN" altLang="en-US" sz="3200" dirty="0" smtClean="0">
                <a:solidFill>
                  <a:schemeClr val="tx2"/>
                </a:solidFill>
              </a:rPr>
              <a:t>两</a:t>
            </a:r>
            <a:r>
              <a:rPr lang="zh-CN" altLang="en-US" sz="3200" dirty="0" smtClean="0">
                <a:solidFill>
                  <a:schemeClr val="tx2"/>
                </a:solidFill>
              </a:rPr>
              <a:t>个元素等价当且仅当它们属于同一类。</a:t>
            </a:r>
            <a:endParaRPr lang="zh-CN" altLang="en-US" sz="3200" dirty="0">
              <a:solidFill>
                <a:schemeClr val="tx2"/>
              </a:solidFill>
            </a:endParaRPr>
          </a:p>
          <a:p>
            <a:pPr marL="0" indent="0">
              <a:spcBef>
                <a:spcPts val="0"/>
              </a:spcBef>
              <a:buClrTx/>
              <a:buFont typeface="Arial" pitchFamily="34" charset="0"/>
              <a:buNone/>
            </a:pPr>
            <a:r>
              <a:rPr lang="zh-CN" altLang="en-US" sz="3200" dirty="0" smtClean="0"/>
              <a:t>    等价性</a:t>
            </a:r>
            <a:r>
              <a:rPr lang="zh-CN" altLang="en-US" sz="3200" dirty="0"/>
              <a:t>问题的</a:t>
            </a:r>
            <a:r>
              <a:rPr lang="zh-CN" altLang="en-US" sz="3200" dirty="0">
                <a:solidFill>
                  <a:srgbClr val="FF0000"/>
                </a:solidFill>
              </a:rPr>
              <a:t>关键</a:t>
            </a:r>
            <a:r>
              <a:rPr lang="zh-CN" altLang="en-US" sz="3200" dirty="0"/>
              <a:t>在于等价类的维护，这是并查集的一个典型应用。</a:t>
            </a:r>
          </a:p>
          <a:p>
            <a:pPr marL="355600" indent="-355600">
              <a:spcBef>
                <a:spcPts val="0"/>
              </a:spcBef>
              <a:buClr>
                <a:srgbClr val="FF0000"/>
              </a:buClr>
              <a:buFont typeface="Wingdings" pitchFamily="2" charset="2"/>
              <a:buChar char="l"/>
            </a:pPr>
            <a:r>
              <a:rPr lang="zh-CN" altLang="en-US" sz="3200" dirty="0"/>
              <a:t>初始每个元素生成一个集合，形成若干不相交集合；</a:t>
            </a:r>
          </a:p>
          <a:p>
            <a:pPr marL="355600" indent="-355600">
              <a:spcBef>
                <a:spcPts val="0"/>
              </a:spcBef>
              <a:buClr>
                <a:srgbClr val="FF0000"/>
              </a:buClr>
              <a:buFont typeface="Wingdings" pitchFamily="2" charset="2"/>
              <a:buChar char="l"/>
            </a:pPr>
            <a:r>
              <a:rPr lang="zh-CN" altLang="en-US" sz="3200" dirty="0"/>
              <a:t>输入一对等价元素，就合并这两个元素所在的集合；</a:t>
            </a:r>
          </a:p>
          <a:p>
            <a:pPr marL="355600" indent="-355600">
              <a:spcBef>
                <a:spcPts val="0"/>
              </a:spcBef>
              <a:buClr>
                <a:srgbClr val="FF0000"/>
              </a:buClr>
              <a:buFont typeface="Wingdings" pitchFamily="2" charset="2"/>
              <a:buChar char="l"/>
            </a:pPr>
            <a:r>
              <a:rPr lang="zh-CN" altLang="en-US" sz="3200" dirty="0"/>
              <a:t>如果判断两个元素是否等价，那么就查找这两个元素所在的集合是否相同。  </a:t>
            </a:r>
          </a:p>
        </p:txBody>
      </p:sp>
    </p:spTree>
  </p:cSld>
  <p:clrMapOvr>
    <a:masterClrMapping/>
  </p:clrMapOvr>
  <p:transition>
    <p:strips dir="ru"/>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62" name="Rectangle 2"/>
          <p:cNvSpPr>
            <a:spLocks noGrp="1" noChangeArrowheads="1"/>
          </p:cNvSpPr>
          <p:nvPr>
            <p:ph type="body" idx="1"/>
          </p:nvPr>
        </p:nvSpPr>
        <p:spPr>
          <a:xfrm>
            <a:off x="214282" y="214290"/>
            <a:ext cx="8677275" cy="6286544"/>
          </a:xfrm>
        </p:spPr>
        <p:txBody>
          <a:bodyPr/>
          <a:lstStyle/>
          <a:p>
            <a:pPr marL="0" indent="0">
              <a:lnSpc>
                <a:spcPct val="110000"/>
              </a:lnSpc>
              <a:buFont typeface="Monotype Sorts" pitchFamily="2" charset="2"/>
              <a:buNone/>
            </a:pPr>
            <a:r>
              <a:rPr lang="en-US" altLang="zh-CN" sz="3200" dirty="0"/>
              <a:t>    </a:t>
            </a:r>
            <a:r>
              <a:rPr lang="zh-CN" altLang="en-US" sz="3200" dirty="0">
                <a:solidFill>
                  <a:srgbClr val="FF0000"/>
                </a:solidFill>
              </a:rPr>
              <a:t>并查集维护了一个不相交集的集合</a:t>
            </a:r>
            <a:r>
              <a:rPr lang="zh-CN" altLang="en-US" sz="3200" dirty="0"/>
              <a:t>，为标识其中的每个集合，选择集合中的某个元素代表整个集合，该元素称为集合的</a:t>
            </a:r>
            <a:r>
              <a:rPr lang="zh-CN" altLang="en-US" sz="3200" dirty="0">
                <a:solidFill>
                  <a:srgbClr val="FF0000"/>
                </a:solidFill>
              </a:rPr>
              <a:t>代表元</a:t>
            </a:r>
            <a:r>
              <a:rPr lang="zh-CN" altLang="en-US" sz="3200" dirty="0"/>
              <a:t>。保证相同集合的两个元素具有相同的代表元。</a:t>
            </a:r>
          </a:p>
          <a:p>
            <a:pPr marL="0" indent="0">
              <a:lnSpc>
                <a:spcPct val="110000"/>
              </a:lnSpc>
              <a:buFont typeface="Monotype Sorts" pitchFamily="2" charset="2"/>
              <a:buNone/>
            </a:pPr>
            <a:r>
              <a:rPr lang="zh-CN" altLang="en-US" sz="3200" dirty="0"/>
              <a:t>    设</a:t>
            </a:r>
            <a:r>
              <a:rPr lang="en-US" altLang="zh-CN" sz="3200" i="1" dirty="0"/>
              <a:t>x</a:t>
            </a:r>
            <a:r>
              <a:rPr lang="zh-CN" altLang="en-US" sz="3200" dirty="0"/>
              <a:t>、</a:t>
            </a:r>
            <a:r>
              <a:rPr lang="en-US" altLang="zh-CN" sz="3200" i="1" dirty="0"/>
              <a:t>y</a:t>
            </a:r>
            <a:r>
              <a:rPr lang="zh-CN" altLang="en-US" sz="3200" dirty="0"/>
              <a:t>表示集合中的元素，并查集的三个操作。</a:t>
            </a:r>
          </a:p>
          <a:p>
            <a:pPr marL="0" indent="0">
              <a:lnSpc>
                <a:spcPct val="110000"/>
              </a:lnSpc>
              <a:buClr>
                <a:schemeClr val="tx2"/>
              </a:buClr>
              <a:buFont typeface="Wingdings" pitchFamily="2" charset="2"/>
              <a:buChar char="Ø"/>
            </a:pPr>
            <a:r>
              <a:rPr lang="zh-CN" altLang="en-US" sz="3200" dirty="0"/>
              <a:t> </a:t>
            </a:r>
            <a:r>
              <a:rPr lang="en-US" altLang="zh-CN" sz="3200" dirty="0">
                <a:solidFill>
                  <a:schemeClr val="tx2"/>
                </a:solidFill>
              </a:rPr>
              <a:t>MAKE_SET(</a:t>
            </a:r>
            <a:r>
              <a:rPr lang="en-US" altLang="zh-CN" sz="3200" i="1" dirty="0">
                <a:solidFill>
                  <a:schemeClr val="tx2"/>
                </a:solidFill>
              </a:rPr>
              <a:t>x</a:t>
            </a:r>
            <a:r>
              <a:rPr lang="en-US" altLang="zh-CN" sz="3200" dirty="0">
                <a:solidFill>
                  <a:schemeClr val="tx2"/>
                </a:solidFill>
              </a:rPr>
              <a:t>)</a:t>
            </a:r>
            <a:r>
              <a:rPr lang="zh-CN" altLang="en-US" sz="3200" dirty="0"/>
              <a:t>：建立一个新的集合，它的唯一元素是</a:t>
            </a:r>
            <a:r>
              <a:rPr lang="en-US" altLang="zh-CN" sz="3200" i="1" dirty="0"/>
              <a:t>x</a:t>
            </a:r>
            <a:r>
              <a:rPr lang="zh-CN" altLang="en-US" sz="3200" dirty="0"/>
              <a:t>，因而</a:t>
            </a:r>
            <a:r>
              <a:rPr lang="en-US" altLang="zh-CN" sz="3200" i="1" dirty="0"/>
              <a:t>x</a:t>
            </a:r>
            <a:r>
              <a:rPr lang="zh-CN" altLang="en-US" sz="3200" dirty="0"/>
              <a:t>是代表元。</a:t>
            </a:r>
          </a:p>
          <a:p>
            <a:pPr marL="0" indent="0">
              <a:lnSpc>
                <a:spcPct val="110000"/>
              </a:lnSpc>
              <a:buClr>
                <a:schemeClr val="tx2"/>
              </a:buClr>
              <a:buFont typeface="Wingdings" pitchFamily="2" charset="2"/>
              <a:buChar char="Ø"/>
            </a:pPr>
            <a:r>
              <a:rPr lang="zh-CN" altLang="en-US" sz="3200" dirty="0"/>
              <a:t> </a:t>
            </a:r>
            <a:r>
              <a:rPr lang="en-US" altLang="zh-CN" sz="3200" dirty="0">
                <a:solidFill>
                  <a:schemeClr val="tx2"/>
                </a:solidFill>
              </a:rPr>
              <a:t>UNION(</a:t>
            </a:r>
            <a:r>
              <a:rPr lang="en-US" altLang="zh-CN" sz="3200" i="1" dirty="0">
                <a:solidFill>
                  <a:schemeClr val="tx2"/>
                </a:solidFill>
              </a:rPr>
              <a:t>x</a:t>
            </a:r>
            <a:r>
              <a:rPr lang="en-US" altLang="zh-CN" sz="3200" dirty="0">
                <a:solidFill>
                  <a:schemeClr val="tx2"/>
                </a:solidFill>
              </a:rPr>
              <a:t>, </a:t>
            </a:r>
            <a:r>
              <a:rPr lang="en-US" altLang="zh-CN" sz="3200" i="1" dirty="0">
                <a:solidFill>
                  <a:schemeClr val="tx2"/>
                </a:solidFill>
              </a:rPr>
              <a:t>y</a:t>
            </a:r>
            <a:r>
              <a:rPr lang="en-US" altLang="zh-CN" sz="3200" dirty="0">
                <a:solidFill>
                  <a:schemeClr val="tx2"/>
                </a:solidFill>
              </a:rPr>
              <a:t>)</a:t>
            </a:r>
            <a:r>
              <a:rPr lang="zh-CN" altLang="en-US" sz="3200" dirty="0"/>
              <a:t>：将包含</a:t>
            </a:r>
            <a:r>
              <a:rPr lang="en-US" altLang="zh-CN" sz="3200" i="1" dirty="0"/>
              <a:t>x</a:t>
            </a:r>
            <a:r>
              <a:rPr lang="zh-CN" altLang="en-US" sz="3200" dirty="0"/>
              <a:t>和</a:t>
            </a:r>
            <a:r>
              <a:rPr lang="en-US" altLang="zh-CN" sz="3200" i="1" dirty="0"/>
              <a:t>y</a:t>
            </a:r>
            <a:r>
              <a:rPr lang="zh-CN" altLang="en-US" sz="3200" dirty="0"/>
              <a:t>的两个集合合并成一个新的集合。</a:t>
            </a:r>
          </a:p>
          <a:p>
            <a:pPr marL="0" indent="0">
              <a:lnSpc>
                <a:spcPct val="110000"/>
              </a:lnSpc>
              <a:buClr>
                <a:schemeClr val="tx2"/>
              </a:buClr>
              <a:buFont typeface="Wingdings" pitchFamily="2" charset="2"/>
              <a:buChar char="Ø"/>
            </a:pPr>
            <a:r>
              <a:rPr lang="zh-CN" altLang="en-US" sz="3200" dirty="0"/>
              <a:t> </a:t>
            </a:r>
            <a:r>
              <a:rPr lang="en-US" altLang="zh-CN" sz="3200" dirty="0">
                <a:solidFill>
                  <a:schemeClr val="tx2"/>
                </a:solidFill>
              </a:rPr>
              <a:t>FIND(</a:t>
            </a:r>
            <a:r>
              <a:rPr lang="en-US" altLang="zh-CN" sz="3200" i="1" dirty="0">
                <a:solidFill>
                  <a:schemeClr val="tx2"/>
                </a:solidFill>
              </a:rPr>
              <a:t>x</a:t>
            </a:r>
            <a:r>
              <a:rPr lang="en-US" altLang="zh-CN" sz="3200" dirty="0">
                <a:solidFill>
                  <a:schemeClr val="tx2"/>
                </a:solidFill>
              </a:rPr>
              <a:t>)</a:t>
            </a:r>
            <a:r>
              <a:rPr lang="zh-CN" altLang="en-US" sz="3200" dirty="0"/>
              <a:t>：返回</a:t>
            </a:r>
            <a:r>
              <a:rPr lang="en-US" altLang="zh-CN" sz="3200" i="1" dirty="0"/>
              <a:t>x</a:t>
            </a:r>
            <a:r>
              <a:rPr lang="zh-CN" altLang="en-US" sz="3200" dirty="0"/>
              <a:t>所在集合的代表元。 </a:t>
            </a:r>
          </a:p>
        </p:txBody>
      </p:sp>
    </p:spTree>
  </p:cSld>
  <p:clrMapOvr>
    <a:masterClrMapping/>
  </p:clrMapOvr>
  <p:transition>
    <p:strips dir="ru"/>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2610" name="Rectangle 2"/>
          <p:cNvSpPr>
            <a:spLocks noGrp="1" noChangeArrowheads="1"/>
          </p:cNvSpPr>
          <p:nvPr>
            <p:ph type="body" idx="1"/>
          </p:nvPr>
        </p:nvSpPr>
        <p:spPr>
          <a:xfrm>
            <a:off x="357158" y="1071546"/>
            <a:ext cx="8501122" cy="5095889"/>
          </a:xfrm>
        </p:spPr>
        <p:txBody>
          <a:bodyPr/>
          <a:lstStyle/>
          <a:p>
            <a:pPr marL="0" indent="628650">
              <a:lnSpc>
                <a:spcPct val="110000"/>
              </a:lnSpc>
              <a:buClrTx/>
              <a:buFont typeface="Arial" pitchFamily="34" charset="0"/>
              <a:buNone/>
            </a:pPr>
            <a:r>
              <a:rPr lang="zh-CN" altLang="en-US" sz="3200" dirty="0" smtClean="0"/>
              <a:t>基于上述三个操作，给出应用并查集解决等价性问题的算法</a:t>
            </a:r>
            <a:r>
              <a:rPr lang="zh-CN" altLang="en-US" sz="3200" dirty="0" smtClean="0"/>
              <a:t>。</a:t>
            </a:r>
            <a:endParaRPr lang="en-US" altLang="zh-CN" sz="3200" dirty="0" smtClean="0"/>
          </a:p>
          <a:p>
            <a:pPr marL="0" indent="628650">
              <a:lnSpc>
                <a:spcPct val="110000"/>
              </a:lnSpc>
              <a:buClrTx/>
              <a:buFont typeface="Arial" pitchFamily="34" charset="0"/>
              <a:buNone/>
            </a:pPr>
            <a:r>
              <a:rPr lang="zh-CN" altLang="en-US" sz="3200" dirty="0" smtClean="0"/>
              <a:t>设集合</a:t>
            </a:r>
            <a:r>
              <a:rPr lang="en-US" altLang="zh-CN" sz="3200" dirty="0" smtClean="0"/>
              <a:t>S</a:t>
            </a:r>
            <a:r>
              <a:rPr lang="zh-CN" altLang="en-US" sz="3200" dirty="0" smtClean="0"/>
              <a:t>的元素个数为</a:t>
            </a:r>
            <a:r>
              <a:rPr lang="en-US" altLang="zh-CN" sz="3200" dirty="0" smtClean="0"/>
              <a:t>n</a:t>
            </a:r>
            <a:r>
              <a:rPr lang="zh-CN" altLang="en-US" sz="3200" dirty="0" smtClean="0"/>
              <a:t>，</a:t>
            </a:r>
            <a:r>
              <a:rPr lang="en-US" altLang="zh-CN" sz="3200" dirty="0" smtClean="0"/>
              <a:t>S</a:t>
            </a:r>
            <a:r>
              <a:rPr lang="zh-CN" altLang="en-US" sz="3200" dirty="0" smtClean="0"/>
              <a:t>中的元素用编号</a:t>
            </a:r>
            <a:r>
              <a:rPr lang="en-US" altLang="zh-CN" sz="3200" dirty="0" smtClean="0"/>
              <a:t>1-n</a:t>
            </a:r>
            <a:r>
              <a:rPr lang="zh-CN" altLang="en-US" sz="3200" dirty="0" smtClean="0"/>
              <a:t>表示。算法首先输入</a:t>
            </a:r>
            <a:r>
              <a:rPr lang="zh-CN" altLang="en-US" sz="3200" dirty="0" smtClean="0">
                <a:solidFill>
                  <a:srgbClr val="FF0000"/>
                </a:solidFill>
              </a:rPr>
              <a:t>元素个数</a:t>
            </a:r>
            <a:r>
              <a:rPr lang="en-US" altLang="zh-CN" sz="3200" dirty="0" smtClean="0">
                <a:solidFill>
                  <a:srgbClr val="FF0000"/>
                </a:solidFill>
              </a:rPr>
              <a:t>n</a:t>
            </a:r>
            <a:r>
              <a:rPr lang="zh-CN" altLang="en-US" sz="3200" dirty="0" smtClean="0">
                <a:solidFill>
                  <a:srgbClr val="FF0000"/>
                </a:solidFill>
              </a:rPr>
              <a:t>、等价对数</a:t>
            </a:r>
            <a:r>
              <a:rPr lang="en-US" altLang="zh-CN" sz="3200" dirty="0" smtClean="0">
                <a:solidFill>
                  <a:srgbClr val="FF0000"/>
                </a:solidFill>
              </a:rPr>
              <a:t>m</a:t>
            </a:r>
            <a:r>
              <a:rPr lang="zh-CN" altLang="en-US" sz="3200" dirty="0" smtClean="0">
                <a:solidFill>
                  <a:srgbClr val="FF0000"/>
                </a:solidFill>
              </a:rPr>
              <a:t>、询问数</a:t>
            </a:r>
            <a:r>
              <a:rPr lang="en-US" altLang="zh-CN" sz="3200" dirty="0" smtClean="0">
                <a:solidFill>
                  <a:srgbClr val="FF0000"/>
                </a:solidFill>
              </a:rPr>
              <a:t>q</a:t>
            </a:r>
            <a:r>
              <a:rPr lang="zh-CN" altLang="en-US" sz="3200" dirty="0" smtClean="0">
                <a:solidFill>
                  <a:srgbClr val="FF0000"/>
                </a:solidFill>
              </a:rPr>
              <a:t>，</a:t>
            </a:r>
            <a:r>
              <a:rPr lang="zh-CN" altLang="en-US" sz="3200" dirty="0" smtClean="0"/>
              <a:t>然后输入</a:t>
            </a:r>
            <a:r>
              <a:rPr lang="en-US" altLang="zh-CN" sz="3200" dirty="0" smtClean="0"/>
              <a:t>m</a:t>
            </a:r>
            <a:r>
              <a:rPr lang="zh-CN" altLang="en-US" sz="3200" dirty="0" smtClean="0"/>
              <a:t>个具体等价对和</a:t>
            </a:r>
            <a:r>
              <a:rPr lang="en-US" altLang="zh-CN" sz="3200" dirty="0" smtClean="0"/>
              <a:t>q</a:t>
            </a:r>
            <a:r>
              <a:rPr lang="zh-CN" altLang="en-US" sz="3200" dirty="0" smtClean="0"/>
              <a:t>个具体询问。</a:t>
            </a:r>
            <a:endParaRPr lang="en-US" altLang="zh-CN" sz="3200" dirty="0" smtClean="0"/>
          </a:p>
          <a:p>
            <a:pPr marL="0" indent="628650">
              <a:lnSpc>
                <a:spcPct val="110000"/>
              </a:lnSpc>
              <a:buClrTx/>
              <a:buFont typeface="Arial" pitchFamily="34" charset="0"/>
              <a:buNone/>
            </a:pPr>
            <a:r>
              <a:rPr lang="zh-CN" altLang="en-US" sz="3200" dirty="0" smtClean="0"/>
              <a:t>算法的输出是</a:t>
            </a:r>
            <a:r>
              <a:rPr lang="en-US" altLang="zh-CN" sz="3200" dirty="0" smtClean="0"/>
              <a:t>q</a:t>
            </a:r>
            <a:r>
              <a:rPr lang="zh-CN" altLang="en-US" sz="3200" dirty="0" smtClean="0"/>
              <a:t>个询问的操作结果，如果等价，则输出“</a:t>
            </a:r>
            <a:r>
              <a:rPr lang="en-US" altLang="zh-CN" sz="3200" dirty="0" smtClean="0"/>
              <a:t>yes</a:t>
            </a:r>
            <a:r>
              <a:rPr lang="zh-CN" altLang="en-US" sz="3200" dirty="0" smtClean="0"/>
              <a:t>”，否则输出“</a:t>
            </a:r>
            <a:r>
              <a:rPr lang="en-US" altLang="zh-CN" sz="3200" dirty="0" smtClean="0"/>
              <a:t>no</a:t>
            </a:r>
            <a:r>
              <a:rPr lang="zh-CN" altLang="en-US" sz="3200" dirty="0" smtClean="0"/>
              <a:t>”。</a:t>
            </a:r>
            <a:endParaRPr lang="zh-CN" altLang="en-US" sz="3200" dirty="0"/>
          </a:p>
        </p:txBody>
      </p:sp>
    </p:spTree>
  </p:cSld>
  <p:clrMapOvr>
    <a:masterClrMapping/>
  </p:clrMapOvr>
  <p:transition>
    <p:strips dir="ru"/>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986" name="Rectangle 2"/>
          <p:cNvSpPr>
            <a:spLocks noGrp="1" noChangeArrowheads="1"/>
          </p:cNvSpPr>
          <p:nvPr>
            <p:ph type="body" idx="1"/>
          </p:nvPr>
        </p:nvSpPr>
        <p:spPr>
          <a:xfrm>
            <a:off x="323850" y="296863"/>
            <a:ext cx="8677275" cy="6048375"/>
          </a:xfrm>
        </p:spPr>
        <p:txBody>
          <a:bodyPr/>
          <a:lstStyle/>
          <a:p>
            <a:pPr marL="0" indent="0">
              <a:lnSpc>
                <a:spcPct val="105000"/>
              </a:lnSpc>
              <a:buFont typeface="Monotype Sorts" pitchFamily="2" charset="2"/>
              <a:buNone/>
            </a:pPr>
            <a:r>
              <a:rPr lang="zh-CN" altLang="en-US" sz="2400"/>
              <a:t>算法</a:t>
            </a:r>
            <a:r>
              <a:rPr lang="en-US" altLang="zh-CN" sz="2400"/>
              <a:t>EP ( ) /* </a:t>
            </a:r>
            <a:r>
              <a:rPr lang="zh-CN" altLang="en-US" sz="2400"/>
              <a:t>使用并查集解决等价性问题*</a:t>
            </a:r>
            <a:r>
              <a:rPr lang="en-US" altLang="zh-CN" sz="2400"/>
              <a:t>/</a:t>
            </a:r>
          </a:p>
          <a:p>
            <a:pPr marL="0" indent="0">
              <a:lnSpc>
                <a:spcPct val="105000"/>
              </a:lnSpc>
              <a:buFont typeface="Monotype Sorts" pitchFamily="2" charset="2"/>
              <a:buNone/>
            </a:pPr>
            <a:r>
              <a:rPr lang="en-US" altLang="zh-CN" sz="2400"/>
              <a:t>EP1. [</a:t>
            </a:r>
            <a:r>
              <a:rPr lang="zh-CN" altLang="en-US" sz="2400"/>
              <a:t>初始化</a:t>
            </a:r>
            <a:r>
              <a:rPr lang="en-US" altLang="zh-CN" sz="2400"/>
              <a:t>]</a:t>
            </a:r>
          </a:p>
          <a:p>
            <a:pPr marL="0" indent="0">
              <a:lnSpc>
                <a:spcPct val="105000"/>
              </a:lnSpc>
              <a:buFont typeface="Monotype Sorts" pitchFamily="2" charset="2"/>
              <a:buNone/>
            </a:pPr>
            <a:r>
              <a:rPr lang="en-US" altLang="zh-CN" sz="2400"/>
              <a:t>    READ( </a:t>
            </a:r>
            <a:r>
              <a:rPr lang="en-US" altLang="zh-CN" sz="2400" i="1"/>
              <a:t>n</a:t>
            </a:r>
            <a:r>
              <a:rPr lang="en-US" altLang="zh-CN" sz="2400"/>
              <a:t>, </a:t>
            </a:r>
            <a:r>
              <a:rPr lang="en-US" altLang="zh-CN" sz="2400" i="1"/>
              <a:t>m</a:t>
            </a:r>
            <a:r>
              <a:rPr lang="en-US" altLang="zh-CN" sz="2400"/>
              <a:t>, </a:t>
            </a:r>
            <a:r>
              <a:rPr lang="en-US" altLang="zh-CN" sz="2400" i="1"/>
              <a:t>q</a:t>
            </a:r>
            <a:r>
              <a:rPr lang="en-US" altLang="zh-CN" sz="2400"/>
              <a:t> ).</a:t>
            </a:r>
          </a:p>
          <a:p>
            <a:pPr marL="0" indent="0">
              <a:lnSpc>
                <a:spcPct val="105000"/>
              </a:lnSpc>
              <a:buFont typeface="Monotype Sorts" pitchFamily="2" charset="2"/>
              <a:buNone/>
            </a:pPr>
            <a:r>
              <a:rPr lang="en-US" altLang="zh-CN" sz="2400"/>
              <a:t>    FOR </a:t>
            </a:r>
            <a:r>
              <a:rPr lang="en-US" altLang="zh-CN" sz="2400" i="1"/>
              <a:t>i</a:t>
            </a:r>
            <a:r>
              <a:rPr lang="en-US" altLang="zh-CN" sz="2400"/>
              <a:t> </a:t>
            </a:r>
            <a:r>
              <a:rPr lang="en-US" altLang="zh-CN" sz="2400">
                <a:sym typeface="Symbol" pitchFamily="18" charset="2"/>
              </a:rPr>
              <a:t>=</a:t>
            </a:r>
            <a:r>
              <a:rPr lang="en-US" altLang="zh-CN" sz="2400"/>
              <a:t> 1 TO </a:t>
            </a:r>
            <a:r>
              <a:rPr lang="en-US" altLang="zh-CN" sz="2400" i="1"/>
              <a:t>n</a:t>
            </a:r>
            <a:r>
              <a:rPr lang="en-US" altLang="zh-CN" sz="2400"/>
              <a:t> DO MAKE_SET( </a:t>
            </a:r>
            <a:r>
              <a:rPr lang="en-US" altLang="zh-CN" sz="2400" i="1"/>
              <a:t>i</a:t>
            </a:r>
            <a:r>
              <a:rPr lang="en-US" altLang="zh-CN" sz="2400"/>
              <a:t> ) .     //</a:t>
            </a:r>
            <a:r>
              <a:rPr lang="zh-CN" altLang="en-US" sz="2400"/>
              <a:t>初始化并查集</a:t>
            </a:r>
          </a:p>
          <a:p>
            <a:pPr marL="0" indent="0">
              <a:lnSpc>
                <a:spcPct val="105000"/>
              </a:lnSpc>
              <a:buFont typeface="Monotype Sorts" pitchFamily="2" charset="2"/>
              <a:buNone/>
            </a:pPr>
            <a:r>
              <a:rPr lang="en-US" altLang="zh-CN" sz="2400"/>
              <a:t>EP2. [</a:t>
            </a:r>
            <a:r>
              <a:rPr lang="zh-CN" altLang="en-US" sz="2400"/>
              <a:t>处理等价关系</a:t>
            </a:r>
            <a:r>
              <a:rPr lang="en-US" altLang="zh-CN" sz="2400"/>
              <a:t>]</a:t>
            </a:r>
          </a:p>
          <a:p>
            <a:pPr marL="0" indent="0">
              <a:lnSpc>
                <a:spcPct val="105000"/>
              </a:lnSpc>
              <a:buFont typeface="Monotype Sorts" pitchFamily="2" charset="2"/>
              <a:buNone/>
            </a:pPr>
            <a:r>
              <a:rPr lang="en-US" altLang="zh-CN" sz="2400"/>
              <a:t>    FOR </a:t>
            </a:r>
            <a:r>
              <a:rPr lang="en-US" altLang="zh-CN" sz="2400" i="1"/>
              <a:t>i</a:t>
            </a:r>
            <a:r>
              <a:rPr lang="en-US" altLang="zh-CN" sz="2400"/>
              <a:t> </a:t>
            </a:r>
            <a:r>
              <a:rPr lang="en-US" altLang="zh-CN" sz="2400">
                <a:sym typeface="Symbol" pitchFamily="18" charset="2"/>
              </a:rPr>
              <a:t>=</a:t>
            </a:r>
            <a:r>
              <a:rPr lang="en-US" altLang="zh-CN" sz="2400"/>
              <a:t> 1 TO </a:t>
            </a:r>
            <a:r>
              <a:rPr lang="en-US" altLang="zh-CN" sz="2400" i="1"/>
              <a:t>m</a:t>
            </a:r>
            <a:r>
              <a:rPr lang="en-US" altLang="zh-CN" sz="2400"/>
              <a:t> DO (</a:t>
            </a:r>
          </a:p>
          <a:p>
            <a:pPr marL="0" indent="0">
              <a:lnSpc>
                <a:spcPct val="105000"/>
              </a:lnSpc>
              <a:buFont typeface="Monotype Sorts" pitchFamily="2" charset="2"/>
              <a:buNone/>
            </a:pPr>
            <a:r>
              <a:rPr lang="en-US" altLang="zh-CN" sz="2400"/>
              <a:t>        READ( </a:t>
            </a:r>
            <a:r>
              <a:rPr lang="en-US" altLang="zh-CN" sz="2400" i="1"/>
              <a:t>x</a:t>
            </a:r>
            <a:r>
              <a:rPr lang="en-US" altLang="zh-CN" sz="2400"/>
              <a:t> , </a:t>
            </a:r>
            <a:r>
              <a:rPr lang="en-US" altLang="zh-CN" sz="2400" i="1"/>
              <a:t>y</a:t>
            </a:r>
            <a:r>
              <a:rPr lang="en-US" altLang="zh-CN" sz="2400"/>
              <a:t> ).  // </a:t>
            </a:r>
            <a:r>
              <a:rPr lang="zh-CN" altLang="en-US" sz="2400"/>
              <a:t>读入一个等价元素对</a:t>
            </a:r>
          </a:p>
          <a:p>
            <a:pPr marL="0" indent="0">
              <a:lnSpc>
                <a:spcPct val="105000"/>
              </a:lnSpc>
              <a:buFont typeface="Monotype Sorts" pitchFamily="2" charset="2"/>
              <a:buNone/>
            </a:pPr>
            <a:r>
              <a:rPr lang="zh-CN" altLang="en-US" sz="2400"/>
              <a:t>        </a:t>
            </a:r>
            <a:r>
              <a:rPr lang="en-US" altLang="zh-CN" sz="2400"/>
              <a:t>UNION( </a:t>
            </a:r>
            <a:r>
              <a:rPr lang="en-US" altLang="zh-CN" sz="2400" i="1"/>
              <a:t>x</a:t>
            </a:r>
            <a:r>
              <a:rPr lang="en-US" altLang="zh-CN" sz="2400"/>
              <a:t> , </a:t>
            </a:r>
            <a:r>
              <a:rPr lang="en-US" altLang="zh-CN" sz="2400" i="1"/>
              <a:t>y </a:t>
            </a:r>
            <a:r>
              <a:rPr lang="en-US" altLang="zh-CN" sz="2400"/>
              <a:t>). )  //</a:t>
            </a:r>
            <a:r>
              <a:rPr lang="zh-CN" altLang="en-US" sz="2400"/>
              <a:t>合并</a:t>
            </a:r>
            <a:r>
              <a:rPr lang="en-US" altLang="zh-CN" sz="2400" i="1"/>
              <a:t>x</a:t>
            </a:r>
            <a:r>
              <a:rPr lang="zh-CN" altLang="en-US" sz="2400"/>
              <a:t>、</a:t>
            </a:r>
            <a:r>
              <a:rPr lang="en-US" altLang="zh-CN" sz="2400" i="1"/>
              <a:t>y</a:t>
            </a:r>
            <a:r>
              <a:rPr lang="zh-CN" altLang="en-US" sz="2400"/>
              <a:t>所在的集合</a:t>
            </a:r>
          </a:p>
          <a:p>
            <a:pPr marL="0" indent="0">
              <a:lnSpc>
                <a:spcPct val="105000"/>
              </a:lnSpc>
              <a:buFont typeface="Monotype Sorts" pitchFamily="2" charset="2"/>
              <a:buNone/>
            </a:pPr>
            <a:r>
              <a:rPr lang="en-US" altLang="zh-CN" sz="2400"/>
              <a:t>EP3. [</a:t>
            </a:r>
            <a:r>
              <a:rPr lang="zh-CN" altLang="en-US" sz="2400"/>
              <a:t>处理查询</a:t>
            </a:r>
            <a:r>
              <a:rPr lang="en-US" altLang="zh-CN" sz="2400"/>
              <a:t>]</a:t>
            </a:r>
          </a:p>
          <a:p>
            <a:pPr marL="0" indent="0">
              <a:lnSpc>
                <a:spcPct val="105000"/>
              </a:lnSpc>
              <a:buFont typeface="Monotype Sorts" pitchFamily="2" charset="2"/>
              <a:buNone/>
            </a:pPr>
            <a:r>
              <a:rPr lang="en-US" altLang="zh-CN" sz="2400"/>
              <a:t>    FOR </a:t>
            </a:r>
            <a:r>
              <a:rPr lang="en-US" altLang="zh-CN" sz="2400" i="1"/>
              <a:t>i</a:t>
            </a:r>
            <a:r>
              <a:rPr lang="en-US" altLang="zh-CN" sz="2400"/>
              <a:t> </a:t>
            </a:r>
            <a:r>
              <a:rPr lang="en-US" altLang="zh-CN" sz="2400">
                <a:sym typeface="Symbol" pitchFamily="18" charset="2"/>
              </a:rPr>
              <a:t>=</a:t>
            </a:r>
            <a:r>
              <a:rPr lang="en-US" altLang="zh-CN" sz="2400"/>
              <a:t> 1 TO </a:t>
            </a:r>
            <a:r>
              <a:rPr lang="en-US" altLang="zh-CN" sz="2400" i="1"/>
              <a:t>q</a:t>
            </a:r>
            <a:r>
              <a:rPr lang="en-US" altLang="zh-CN" sz="2400"/>
              <a:t> DO (</a:t>
            </a:r>
          </a:p>
          <a:p>
            <a:pPr marL="0" indent="0">
              <a:lnSpc>
                <a:spcPct val="105000"/>
              </a:lnSpc>
              <a:buFont typeface="Monotype Sorts" pitchFamily="2" charset="2"/>
              <a:buNone/>
            </a:pPr>
            <a:r>
              <a:rPr lang="en-US" altLang="zh-CN" sz="2400"/>
              <a:t>        READ( </a:t>
            </a:r>
            <a:r>
              <a:rPr lang="en-US" altLang="zh-CN" sz="2400" i="1"/>
              <a:t>x</a:t>
            </a:r>
            <a:r>
              <a:rPr lang="en-US" altLang="zh-CN" sz="2400"/>
              <a:t> , </a:t>
            </a:r>
            <a:r>
              <a:rPr lang="en-US" altLang="zh-CN" sz="2400" i="1"/>
              <a:t>y</a:t>
            </a:r>
            <a:r>
              <a:rPr lang="en-US" altLang="zh-CN" sz="2400"/>
              <a:t> ).     // </a:t>
            </a:r>
            <a:r>
              <a:rPr lang="zh-CN" altLang="en-US" sz="2400"/>
              <a:t>读入一个查询</a:t>
            </a:r>
          </a:p>
          <a:p>
            <a:pPr marL="0" indent="0">
              <a:lnSpc>
                <a:spcPct val="105000"/>
              </a:lnSpc>
              <a:buFont typeface="Monotype Sorts" pitchFamily="2" charset="2"/>
              <a:buNone/>
            </a:pPr>
            <a:r>
              <a:rPr lang="zh-CN" altLang="en-US" sz="2400"/>
              <a:t>        </a:t>
            </a:r>
            <a:r>
              <a:rPr lang="en-US" altLang="zh-CN" sz="2400"/>
              <a:t>IF  FIND(</a:t>
            </a:r>
            <a:r>
              <a:rPr lang="en-US" altLang="zh-CN" sz="2400" i="1"/>
              <a:t>x</a:t>
            </a:r>
            <a:r>
              <a:rPr lang="en-US" altLang="zh-CN" sz="2400"/>
              <a:t>) = FIND(</a:t>
            </a:r>
            <a:r>
              <a:rPr lang="en-US" altLang="zh-CN" sz="2400" i="1"/>
              <a:t>y</a:t>
            </a:r>
            <a:r>
              <a:rPr lang="en-US" altLang="zh-CN" sz="2400"/>
              <a:t>)  THEN PRINT (‘yes.’) </a:t>
            </a:r>
          </a:p>
          <a:p>
            <a:pPr marL="0" indent="0">
              <a:lnSpc>
                <a:spcPct val="105000"/>
              </a:lnSpc>
              <a:buFont typeface="Monotype Sorts" pitchFamily="2" charset="2"/>
              <a:buNone/>
            </a:pPr>
            <a:r>
              <a:rPr lang="en-US" altLang="zh-CN" sz="2400"/>
              <a:t>        ELSE PRINT (‘no.’). )  ▐</a:t>
            </a:r>
          </a:p>
        </p:txBody>
      </p:sp>
    </p:spTree>
  </p:cSld>
  <p:clrMapOvr>
    <a:masterClrMapping/>
  </p:clrMapOvr>
  <p:transition>
    <p:strips dir="ru"/>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5010" name="Rectangle 2"/>
          <p:cNvSpPr>
            <a:spLocks noGrp="1" noChangeArrowheads="1"/>
          </p:cNvSpPr>
          <p:nvPr>
            <p:ph type="body" idx="1"/>
          </p:nvPr>
        </p:nvSpPr>
        <p:spPr>
          <a:xfrm>
            <a:off x="214313" y="692150"/>
            <a:ext cx="8821737" cy="5832475"/>
          </a:xfrm>
        </p:spPr>
        <p:txBody>
          <a:bodyPr/>
          <a:lstStyle/>
          <a:p>
            <a:pPr marL="0" indent="0">
              <a:lnSpc>
                <a:spcPct val="110000"/>
              </a:lnSpc>
              <a:buClrTx/>
              <a:buFont typeface="Arial" pitchFamily="34" charset="0"/>
              <a:buNone/>
            </a:pPr>
            <a:r>
              <a:rPr lang="en-US" altLang="zh-CN" sz="3200" dirty="0">
                <a:solidFill>
                  <a:schemeClr val="tx2"/>
                </a:solidFill>
                <a:ea typeface="宋体" pitchFamily="2" charset="-122"/>
              </a:rPr>
              <a:t>5.6.2 </a:t>
            </a:r>
            <a:r>
              <a:rPr lang="zh-CN" altLang="en-US" sz="3200" dirty="0">
                <a:solidFill>
                  <a:schemeClr val="tx2"/>
                </a:solidFill>
                <a:ea typeface="宋体" pitchFamily="2" charset="-122"/>
              </a:rPr>
              <a:t>并查集的实现</a:t>
            </a:r>
          </a:p>
          <a:p>
            <a:pPr marL="0" indent="0">
              <a:lnSpc>
                <a:spcPct val="110000"/>
              </a:lnSpc>
              <a:buClrTx/>
              <a:buFont typeface="Arial" pitchFamily="34" charset="0"/>
              <a:buNone/>
            </a:pPr>
            <a:r>
              <a:rPr lang="zh-CN" altLang="en-US" dirty="0"/>
              <a:t>    并查集的一种高效实现方式是使用树表示集合。每棵树代表一个不相交集，由树组成的森林代表并查集。 </a:t>
            </a:r>
          </a:p>
          <a:p>
            <a:pPr marL="0" indent="0">
              <a:lnSpc>
                <a:spcPct val="110000"/>
              </a:lnSpc>
              <a:buClrTx/>
              <a:buFont typeface="Arial" pitchFamily="34" charset="0"/>
              <a:buNone/>
            </a:pPr>
            <a:r>
              <a:rPr lang="zh-CN" altLang="en-US" dirty="0"/>
              <a:t>    树的每个结点包含集合的一个元素，根结点包含集合的代表元。</a:t>
            </a:r>
          </a:p>
          <a:p>
            <a:pPr marL="0" indent="0">
              <a:lnSpc>
                <a:spcPct val="110000"/>
              </a:lnSpc>
              <a:buClrTx/>
              <a:buFont typeface="Arial" pitchFamily="34" charset="0"/>
              <a:buNone/>
            </a:pPr>
            <a:r>
              <a:rPr lang="en-US" altLang="zh-CN" dirty="0">
                <a:solidFill>
                  <a:schemeClr val="tx2"/>
                </a:solidFill>
              </a:rPr>
              <a:t>FIND(</a:t>
            </a:r>
            <a:r>
              <a:rPr lang="en-US" altLang="zh-CN" i="1" dirty="0">
                <a:solidFill>
                  <a:schemeClr val="tx2"/>
                </a:solidFill>
              </a:rPr>
              <a:t>x</a:t>
            </a:r>
            <a:r>
              <a:rPr lang="en-US" altLang="zh-CN" dirty="0">
                <a:solidFill>
                  <a:schemeClr val="tx2"/>
                </a:solidFill>
              </a:rPr>
              <a:t>)</a:t>
            </a:r>
            <a:r>
              <a:rPr lang="zh-CN" altLang="en-US" dirty="0">
                <a:solidFill>
                  <a:schemeClr val="tx2"/>
                </a:solidFill>
              </a:rPr>
              <a:t>操作</a:t>
            </a:r>
            <a:r>
              <a:rPr lang="zh-CN" altLang="en-US" dirty="0"/>
              <a:t>查找元素</a:t>
            </a:r>
            <a:r>
              <a:rPr lang="en-US" altLang="zh-CN" i="1" dirty="0"/>
              <a:t>x</a:t>
            </a:r>
            <a:r>
              <a:rPr lang="zh-CN" altLang="en-US" dirty="0"/>
              <a:t>所在的树的根结点。每个结点引入向上的</a:t>
            </a:r>
            <a:r>
              <a:rPr lang="en-US" altLang="zh-CN" i="1" dirty="0"/>
              <a:t>Father</a:t>
            </a:r>
            <a:r>
              <a:rPr lang="zh-CN" altLang="en-US" dirty="0"/>
              <a:t>链接，每个结点的父亲为该集合的另外一个元素。 </a:t>
            </a:r>
          </a:p>
          <a:p>
            <a:pPr marL="0" indent="0">
              <a:lnSpc>
                <a:spcPct val="110000"/>
              </a:lnSpc>
              <a:buClrTx/>
              <a:buFont typeface="Arial" pitchFamily="34" charset="0"/>
              <a:buNone/>
            </a:pPr>
            <a:r>
              <a:rPr lang="en-US" altLang="zh-CN" dirty="0">
                <a:solidFill>
                  <a:schemeClr val="tx2"/>
                </a:solidFill>
              </a:rPr>
              <a:t>UNION(</a:t>
            </a:r>
            <a:r>
              <a:rPr lang="en-US" altLang="zh-CN" i="1" dirty="0">
                <a:solidFill>
                  <a:schemeClr val="tx2"/>
                </a:solidFill>
              </a:rPr>
              <a:t>x</a:t>
            </a:r>
            <a:r>
              <a:rPr lang="en-US" altLang="zh-CN" dirty="0">
                <a:solidFill>
                  <a:schemeClr val="tx2"/>
                </a:solidFill>
              </a:rPr>
              <a:t>, </a:t>
            </a:r>
            <a:r>
              <a:rPr lang="en-US" altLang="zh-CN" i="1" dirty="0">
                <a:solidFill>
                  <a:schemeClr val="tx2"/>
                </a:solidFill>
              </a:rPr>
              <a:t>y</a:t>
            </a:r>
            <a:r>
              <a:rPr lang="en-US" altLang="zh-CN" dirty="0">
                <a:solidFill>
                  <a:schemeClr val="tx2"/>
                </a:solidFill>
              </a:rPr>
              <a:t>)</a:t>
            </a:r>
            <a:r>
              <a:rPr lang="zh-CN" altLang="en-US" dirty="0">
                <a:solidFill>
                  <a:schemeClr val="tx2"/>
                </a:solidFill>
              </a:rPr>
              <a:t>操作</a:t>
            </a:r>
            <a:r>
              <a:rPr lang="zh-CN" altLang="en-US" dirty="0"/>
              <a:t>可以简单地让</a:t>
            </a:r>
            <a:r>
              <a:rPr lang="en-US" altLang="zh-CN" i="1" dirty="0"/>
              <a:t>x</a:t>
            </a:r>
            <a:r>
              <a:rPr lang="zh-CN" altLang="en-US" dirty="0"/>
              <a:t>所在的树的根结点指向</a:t>
            </a:r>
            <a:r>
              <a:rPr lang="en-US" altLang="zh-CN" i="1" dirty="0"/>
              <a:t>y</a:t>
            </a:r>
            <a:r>
              <a:rPr lang="zh-CN" altLang="en-US" dirty="0"/>
              <a:t>所在的树，或者反之。 </a:t>
            </a:r>
          </a:p>
        </p:txBody>
      </p:sp>
    </p:spTree>
  </p:cSld>
  <p:clrMapOvr>
    <a:masterClrMapping/>
  </p:clrMapOvr>
  <p:transition>
    <p:strips dir="ru"/>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body" idx="1"/>
          </p:nvPr>
        </p:nvSpPr>
        <p:spPr>
          <a:xfrm>
            <a:off x="287338" y="657225"/>
            <a:ext cx="8569325" cy="5651500"/>
          </a:xfrm>
        </p:spPr>
        <p:txBody>
          <a:bodyPr/>
          <a:lstStyle/>
          <a:p>
            <a:pPr marL="266700" indent="-266700">
              <a:buClr>
                <a:schemeClr val="tx2"/>
              </a:buClr>
              <a:buFont typeface="Wingdings" pitchFamily="2" charset="2"/>
              <a:buChar char="u"/>
            </a:pPr>
            <a:r>
              <a:rPr lang="en-US" altLang="zh-CN"/>
              <a:t>MAKE_SET(</a:t>
            </a:r>
            <a:r>
              <a:rPr lang="en-US" altLang="zh-CN" i="1"/>
              <a:t>x</a:t>
            </a:r>
            <a:r>
              <a:rPr lang="en-US" altLang="zh-CN"/>
              <a:t>)</a:t>
            </a:r>
            <a:r>
              <a:rPr lang="zh-CN" altLang="en-US"/>
              <a:t>：为元素</a:t>
            </a:r>
            <a:r>
              <a:rPr lang="en-US" altLang="zh-CN" i="1"/>
              <a:t>x</a:t>
            </a:r>
            <a:r>
              <a:rPr lang="zh-CN" altLang="en-US"/>
              <a:t>生成一棵单结点树，</a:t>
            </a:r>
            <a:r>
              <a:rPr lang="en-US" altLang="zh-CN" i="1"/>
              <a:t>x</a:t>
            </a:r>
            <a:r>
              <a:rPr lang="zh-CN" altLang="en-US"/>
              <a:t>的父亲是其自身。</a:t>
            </a:r>
          </a:p>
          <a:p>
            <a:pPr marL="266700" indent="-266700">
              <a:buClr>
                <a:schemeClr val="tx2"/>
              </a:buClr>
              <a:buFont typeface="Wingdings" pitchFamily="2" charset="2"/>
              <a:buChar char="u"/>
            </a:pPr>
            <a:r>
              <a:rPr lang="en-US" altLang="zh-CN"/>
              <a:t>FIND(</a:t>
            </a:r>
            <a:r>
              <a:rPr lang="en-US" altLang="zh-CN" i="1"/>
              <a:t>x</a:t>
            </a:r>
            <a:r>
              <a:rPr lang="en-US" altLang="zh-CN"/>
              <a:t>)</a:t>
            </a:r>
            <a:r>
              <a:rPr lang="zh-CN" altLang="en-US"/>
              <a:t>：由结点</a:t>
            </a:r>
            <a:r>
              <a:rPr lang="en-US" altLang="zh-CN"/>
              <a:t>x</a:t>
            </a:r>
            <a:r>
              <a:rPr lang="zh-CN" altLang="en-US"/>
              <a:t>开始，沿</a:t>
            </a:r>
            <a:r>
              <a:rPr lang="en-US" altLang="zh-CN" i="1"/>
              <a:t>Father</a:t>
            </a:r>
            <a:r>
              <a:rPr lang="zh-CN" altLang="en-US"/>
              <a:t>链向上访问，一直到根结点为止。</a:t>
            </a:r>
          </a:p>
          <a:p>
            <a:pPr marL="266700" indent="-266700">
              <a:buClr>
                <a:schemeClr val="tx2"/>
              </a:buClr>
              <a:buFont typeface="Wingdings" pitchFamily="2" charset="2"/>
              <a:buChar char="u"/>
            </a:pPr>
            <a:r>
              <a:rPr lang="en-US" altLang="zh-CN"/>
              <a:t>UNION(</a:t>
            </a:r>
            <a:r>
              <a:rPr lang="en-US" altLang="zh-CN" i="1"/>
              <a:t>x</a:t>
            </a:r>
            <a:r>
              <a:rPr lang="en-US" altLang="zh-CN"/>
              <a:t>, </a:t>
            </a:r>
            <a:r>
              <a:rPr lang="en-US" altLang="zh-CN" i="1"/>
              <a:t>y</a:t>
            </a:r>
            <a:r>
              <a:rPr lang="en-US" altLang="zh-CN"/>
              <a:t>)</a:t>
            </a:r>
            <a:r>
              <a:rPr lang="zh-CN" altLang="en-US"/>
              <a:t>：使用</a:t>
            </a:r>
            <a:r>
              <a:rPr lang="en-US" altLang="zh-CN" i="1"/>
              <a:t>Father</a:t>
            </a:r>
            <a:r>
              <a:rPr lang="zh-CN" altLang="en-US"/>
              <a:t>链接连接两棵树的根。</a:t>
            </a:r>
            <a:endParaRPr lang="zh-CN" altLang="en-US">
              <a:ea typeface="宋体" pitchFamily="2" charset="-122"/>
            </a:endParaRPr>
          </a:p>
        </p:txBody>
      </p:sp>
      <p:sp>
        <p:nvSpPr>
          <p:cNvPr id="1836036" name="Rectangle 4"/>
          <p:cNvSpPr>
            <a:spLocks noChangeArrowheads="1"/>
          </p:cNvSpPr>
          <p:nvPr/>
        </p:nvSpPr>
        <p:spPr bwMode="auto">
          <a:xfrm>
            <a:off x="0" y="2786063"/>
            <a:ext cx="9144000" cy="0"/>
          </a:xfrm>
          <a:prstGeom prst="rect">
            <a:avLst/>
          </a:prstGeom>
          <a:noFill/>
          <a:ln w="9525" algn="ctr">
            <a:noFill/>
            <a:miter lim="800000"/>
            <a:headEnd type="none" w="sm" len="sm"/>
            <a:tailEnd type="none" w="sm" len="sm"/>
          </a:ln>
          <a:effectLst/>
        </p:spPr>
        <p:txBody>
          <a:bodyPr wrap="none" lIns="92075" tIns="46038" rIns="92075" bIns="46038" anchor="ctr">
            <a:spAutoFit/>
          </a:bodyPr>
          <a:lstStyle/>
          <a:p>
            <a:endParaRPr lang="zh-CN" altLang="en-US"/>
          </a:p>
        </p:txBody>
      </p:sp>
      <p:graphicFrame>
        <p:nvGraphicFramePr>
          <p:cNvPr id="1836035" name="Object 3"/>
          <p:cNvGraphicFramePr>
            <a:graphicFrameLocks noChangeAspect="1"/>
          </p:cNvGraphicFramePr>
          <p:nvPr/>
        </p:nvGraphicFramePr>
        <p:xfrm>
          <a:off x="431800" y="3143250"/>
          <a:ext cx="4176713" cy="2763838"/>
        </p:xfrm>
        <a:graphic>
          <a:graphicData uri="http://schemas.openxmlformats.org/presentationml/2006/ole">
            <p:oleObj spid="_x0000_s288770" r:id="rId3" imgW="1946199" imgH="1289674" progId="Visio.Drawing.11">
              <p:embed/>
            </p:oleObj>
          </a:graphicData>
        </a:graphic>
      </p:graphicFrame>
      <p:pic>
        <p:nvPicPr>
          <p:cNvPr id="1836046" name="Picture 14" descr="father数组"/>
          <p:cNvPicPr>
            <a:picLocks noChangeAspect="1" noChangeArrowheads="1"/>
          </p:cNvPicPr>
          <p:nvPr/>
        </p:nvPicPr>
        <p:blipFill>
          <a:blip r:embed="rId4"/>
          <a:srcRect/>
          <a:stretch>
            <a:fillRect/>
          </a:stretch>
        </p:blipFill>
        <p:spPr bwMode="auto">
          <a:xfrm>
            <a:off x="3348038" y="4360863"/>
            <a:ext cx="5184775" cy="1720850"/>
          </a:xfrm>
          <a:prstGeom prst="rect">
            <a:avLst/>
          </a:prstGeom>
          <a:noFill/>
        </p:spPr>
      </p:pic>
    </p:spTree>
  </p:cSld>
  <p:clrMapOvr>
    <a:masterClrMapping/>
  </p:clrMapOvr>
  <p:transition>
    <p:strips dir="ru"/>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938" name="Rectangle 2"/>
          <p:cNvSpPr>
            <a:spLocks noGrp="1" noChangeArrowheads="1"/>
          </p:cNvSpPr>
          <p:nvPr>
            <p:ph type="body" idx="1"/>
          </p:nvPr>
        </p:nvSpPr>
        <p:spPr>
          <a:xfrm>
            <a:off x="250825" y="441325"/>
            <a:ext cx="8569325" cy="1908175"/>
          </a:xfrm>
        </p:spPr>
        <p:txBody>
          <a:bodyPr/>
          <a:lstStyle/>
          <a:p>
            <a:pPr marL="266700" indent="-266700">
              <a:buClrTx/>
              <a:buFont typeface="Arial" pitchFamily="34" charset="0"/>
              <a:buNone/>
            </a:pPr>
            <a:r>
              <a:rPr lang="zh-CN" altLang="en-US" sz="3200">
                <a:solidFill>
                  <a:srgbClr val="000099"/>
                </a:solidFill>
                <a:ea typeface="宋体" pitchFamily="2" charset="-122"/>
              </a:rPr>
              <a:t>并查集的优化</a:t>
            </a:r>
          </a:p>
          <a:p>
            <a:pPr marL="266700" indent="-266700">
              <a:lnSpc>
                <a:spcPct val="120000"/>
              </a:lnSpc>
              <a:buClr>
                <a:srgbClr val="FF0000"/>
              </a:buClr>
              <a:buFont typeface="Wingdings" pitchFamily="2" charset="2"/>
              <a:buChar char="Ø"/>
            </a:pPr>
            <a:r>
              <a:rPr lang="zh-CN" altLang="en-US">
                <a:ea typeface="宋体" pitchFamily="2" charset="-122"/>
              </a:rPr>
              <a:t>合并规则：按结点数，按秩（子树高度）合并</a:t>
            </a:r>
          </a:p>
          <a:p>
            <a:pPr marL="266700" indent="-266700">
              <a:lnSpc>
                <a:spcPct val="120000"/>
              </a:lnSpc>
              <a:buClr>
                <a:srgbClr val="FF0000"/>
              </a:buClr>
              <a:buFont typeface="Wingdings" pitchFamily="2" charset="2"/>
              <a:buChar char="Ø"/>
            </a:pPr>
            <a:r>
              <a:rPr lang="en-US" altLang="zh-CN">
                <a:ea typeface="宋体" pitchFamily="2" charset="-122"/>
              </a:rPr>
              <a:t>FIND</a:t>
            </a:r>
            <a:r>
              <a:rPr lang="zh-CN" altLang="en-US">
                <a:ea typeface="宋体" pitchFamily="2" charset="-122"/>
              </a:rPr>
              <a:t>操作：带路径压缩的</a:t>
            </a:r>
            <a:r>
              <a:rPr lang="en-US" altLang="zh-CN">
                <a:ea typeface="宋体" pitchFamily="2" charset="-122"/>
              </a:rPr>
              <a:t>FIND</a:t>
            </a:r>
            <a:r>
              <a:rPr lang="zh-CN" altLang="en-US">
                <a:ea typeface="宋体" pitchFamily="2" charset="-122"/>
              </a:rPr>
              <a:t>操作  </a:t>
            </a:r>
          </a:p>
        </p:txBody>
      </p:sp>
      <p:sp>
        <p:nvSpPr>
          <p:cNvPr id="1831940" name="Rectangle 4"/>
          <p:cNvSpPr>
            <a:spLocks noChangeArrowheads="1"/>
          </p:cNvSpPr>
          <p:nvPr/>
        </p:nvSpPr>
        <p:spPr bwMode="auto">
          <a:xfrm>
            <a:off x="0" y="2786063"/>
            <a:ext cx="9144000" cy="0"/>
          </a:xfrm>
          <a:prstGeom prst="rect">
            <a:avLst/>
          </a:prstGeom>
          <a:noFill/>
          <a:ln w="9525" algn="ctr">
            <a:noFill/>
            <a:miter lim="800000"/>
            <a:headEnd type="none" w="sm" len="sm"/>
            <a:tailEnd type="none" w="sm" len="sm"/>
          </a:ln>
          <a:effectLst/>
        </p:spPr>
        <p:txBody>
          <a:bodyPr wrap="none" lIns="92075" tIns="46038" rIns="92075" bIns="46038" anchor="ctr">
            <a:spAutoFit/>
          </a:bodyPr>
          <a:lstStyle/>
          <a:p>
            <a:endParaRPr lang="zh-CN" altLang="en-US"/>
          </a:p>
        </p:txBody>
      </p:sp>
      <p:sp>
        <p:nvSpPr>
          <p:cNvPr id="1831942" name="Rectangle 6"/>
          <p:cNvSpPr>
            <a:spLocks noChangeArrowheads="1"/>
          </p:cNvSpPr>
          <p:nvPr/>
        </p:nvSpPr>
        <p:spPr bwMode="auto">
          <a:xfrm>
            <a:off x="0" y="3124200"/>
            <a:ext cx="9144000" cy="0"/>
          </a:xfrm>
          <a:prstGeom prst="rect">
            <a:avLst/>
          </a:prstGeom>
          <a:noFill/>
          <a:ln w="9525" algn="ctr">
            <a:noFill/>
            <a:miter lim="800000"/>
            <a:headEnd type="none" w="sm" len="sm"/>
            <a:tailEnd type="none" w="sm" len="sm"/>
          </a:ln>
          <a:effectLst/>
        </p:spPr>
        <p:txBody>
          <a:bodyPr wrap="none" lIns="92075" tIns="46038" rIns="92075" bIns="46038" anchor="ctr">
            <a:spAutoFit/>
          </a:bodyPr>
          <a:lstStyle/>
          <a:p>
            <a:endParaRPr lang="zh-CN" altLang="en-US"/>
          </a:p>
        </p:txBody>
      </p:sp>
      <p:grpSp>
        <p:nvGrpSpPr>
          <p:cNvPr id="2" name="Group 8"/>
          <p:cNvGrpSpPr>
            <a:grpSpLocks/>
          </p:cNvGrpSpPr>
          <p:nvPr/>
        </p:nvGrpSpPr>
        <p:grpSpPr bwMode="auto">
          <a:xfrm>
            <a:off x="250825" y="2457450"/>
            <a:ext cx="8858250" cy="3675063"/>
            <a:chOff x="158" y="1548"/>
            <a:chExt cx="5580" cy="2315"/>
          </a:xfrm>
        </p:grpSpPr>
        <p:graphicFrame>
          <p:nvGraphicFramePr>
            <p:cNvPr id="1831939" name="Object 3"/>
            <p:cNvGraphicFramePr>
              <a:graphicFrameLocks noChangeAspect="1"/>
            </p:cNvGraphicFramePr>
            <p:nvPr/>
          </p:nvGraphicFramePr>
          <p:xfrm>
            <a:off x="158" y="1548"/>
            <a:ext cx="3039" cy="2125"/>
          </p:xfrm>
          <a:graphic>
            <a:graphicData uri="http://schemas.openxmlformats.org/presentationml/2006/ole">
              <p:oleObj spid="_x0000_s289794" r:id="rId3" imgW="1946199" imgH="1289674" progId="Visio.Drawing.11">
                <p:embed/>
              </p:oleObj>
            </a:graphicData>
          </a:graphic>
        </p:graphicFrame>
        <p:graphicFrame>
          <p:nvGraphicFramePr>
            <p:cNvPr id="1831941" name="Object 5"/>
            <p:cNvGraphicFramePr>
              <a:graphicFrameLocks noChangeAspect="1"/>
            </p:cNvGraphicFramePr>
            <p:nvPr/>
          </p:nvGraphicFramePr>
          <p:xfrm>
            <a:off x="1814" y="2908"/>
            <a:ext cx="3924" cy="955"/>
          </p:xfrm>
          <a:graphic>
            <a:graphicData uri="http://schemas.openxmlformats.org/presentationml/2006/ole">
              <p:oleObj spid="_x0000_s289795" r:id="rId4" imgW="2504120" imgH="605513" progId="Visio.Drawing.11">
                <p:embed/>
              </p:oleObj>
            </a:graphicData>
          </a:graphic>
        </p:graphicFrame>
        <p:sp>
          <p:nvSpPr>
            <p:cNvPr id="1831943" name="AutoShape 7"/>
            <p:cNvSpPr>
              <a:spLocks noChangeArrowheads="1"/>
            </p:cNvSpPr>
            <p:nvPr/>
          </p:nvSpPr>
          <p:spPr bwMode="auto">
            <a:xfrm rot="1644455">
              <a:off x="2200" y="2546"/>
              <a:ext cx="952" cy="182"/>
            </a:xfrm>
            <a:prstGeom prst="rightArrow">
              <a:avLst>
                <a:gd name="adj1" fmla="val 50000"/>
                <a:gd name="adj2" fmla="val 130769"/>
              </a:avLst>
            </a:prstGeom>
            <a:solidFill>
              <a:schemeClr val="accent1"/>
            </a:solidFill>
            <a:ln w="9525" algn="ctr">
              <a:solidFill>
                <a:schemeClr val="tx1"/>
              </a:solidFill>
              <a:miter lim="800000"/>
              <a:headEnd type="none" w="sm" len="sm"/>
              <a:tailEnd type="none" w="sm" len="sm"/>
            </a:ln>
            <a:effectLst/>
          </p:spPr>
          <p:txBody>
            <a:bodyPr wrap="none" lIns="92075" tIns="46038" rIns="92075" bIns="46038" anchor="ctr"/>
            <a:lstStyle/>
            <a:p>
              <a:endParaRPr lang="zh-CN" altLang="en-US"/>
            </a:p>
          </p:txBody>
        </p:sp>
      </p:grpSp>
    </p:spTree>
  </p:cSld>
  <p:clrMapOvr>
    <a:masterClrMapping/>
  </p:clrMapOvr>
  <p:transition>
    <p:strips dir="ru"/>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4" name="Rectangle 2"/>
          <p:cNvSpPr>
            <a:spLocks noGrp="1" noChangeArrowheads="1"/>
          </p:cNvSpPr>
          <p:nvPr>
            <p:ph type="body" idx="1"/>
          </p:nvPr>
        </p:nvSpPr>
        <p:spPr>
          <a:xfrm>
            <a:off x="142875" y="296863"/>
            <a:ext cx="8893175" cy="6300787"/>
          </a:xfrm>
        </p:spPr>
        <p:txBody>
          <a:bodyPr/>
          <a:lstStyle/>
          <a:p>
            <a:pPr marL="266700" indent="-266700">
              <a:buFont typeface="Monotype Sorts" pitchFamily="2" charset="2"/>
              <a:buNone/>
            </a:pPr>
            <a:r>
              <a:rPr lang="zh-CN" altLang="pt-BR" sz="2400" dirty="0">
                <a:solidFill>
                  <a:schemeClr val="tx2"/>
                </a:solidFill>
              </a:rPr>
              <a:t>算法</a:t>
            </a:r>
            <a:r>
              <a:rPr lang="en-US" altLang="zh-CN" sz="2400" dirty="0">
                <a:solidFill>
                  <a:schemeClr val="tx2"/>
                </a:solidFill>
              </a:rPr>
              <a:t>MAKE_SET ( </a:t>
            </a:r>
            <a:r>
              <a:rPr lang="en-US" altLang="zh-CN" sz="2400" i="1" dirty="0">
                <a:solidFill>
                  <a:schemeClr val="tx2"/>
                </a:solidFill>
              </a:rPr>
              <a:t>x </a:t>
            </a:r>
            <a:r>
              <a:rPr lang="en-US" altLang="zh-CN" sz="2400" dirty="0">
                <a:solidFill>
                  <a:schemeClr val="tx2"/>
                </a:solidFill>
              </a:rPr>
              <a:t>)</a:t>
            </a:r>
          </a:p>
          <a:p>
            <a:pPr marL="266700" indent="-266700">
              <a:buFont typeface="Monotype Sorts" pitchFamily="2" charset="2"/>
              <a:buNone/>
            </a:pPr>
            <a:r>
              <a:rPr lang="en-US" altLang="zh-CN" sz="2400" dirty="0"/>
              <a:t>/*</a:t>
            </a:r>
            <a:r>
              <a:rPr lang="zh-CN" altLang="en-US" sz="2400" dirty="0"/>
              <a:t>实现并查集的初始化操作，并查集使用</a:t>
            </a:r>
            <a:r>
              <a:rPr lang="en-US" altLang="zh-CN" sz="2400" i="1" dirty="0"/>
              <a:t>Father</a:t>
            </a:r>
            <a:r>
              <a:rPr lang="zh-CN" altLang="en-US" sz="2400" dirty="0"/>
              <a:t>数组表示 *</a:t>
            </a:r>
            <a:r>
              <a:rPr lang="en-US" altLang="zh-CN" sz="2400" dirty="0"/>
              <a:t>/</a:t>
            </a:r>
          </a:p>
          <a:p>
            <a:pPr marL="266700" indent="-266700">
              <a:buFont typeface="Monotype Sorts" pitchFamily="2" charset="2"/>
              <a:buNone/>
            </a:pPr>
            <a:r>
              <a:rPr lang="en-US" altLang="zh-CN" sz="2400" dirty="0"/>
              <a:t>MS1. [ </a:t>
            </a:r>
            <a:r>
              <a:rPr lang="zh-CN" altLang="en-US" sz="2400" dirty="0"/>
              <a:t>根结点</a:t>
            </a:r>
            <a:r>
              <a:rPr lang="en-US" altLang="zh-CN" sz="2400" i="1" dirty="0"/>
              <a:t>x</a:t>
            </a:r>
            <a:r>
              <a:rPr lang="zh-CN" altLang="en-US" sz="2400" dirty="0"/>
              <a:t>的秩为</a:t>
            </a:r>
            <a:r>
              <a:rPr lang="en-US" altLang="zh-CN" sz="2400" dirty="0"/>
              <a:t>0 ]</a:t>
            </a:r>
            <a:endParaRPr lang="en-US" altLang="zh-CN" sz="2400" i="1" dirty="0"/>
          </a:p>
          <a:p>
            <a:pPr marL="266700" indent="-266700">
              <a:buFont typeface="Monotype Sorts" pitchFamily="2" charset="2"/>
              <a:buNone/>
            </a:pPr>
            <a:r>
              <a:rPr lang="en-US" altLang="zh-CN" sz="2400" dirty="0" smtClean="0"/>
              <a:t>Father[x] </a:t>
            </a:r>
            <a:r>
              <a:rPr lang="en-US" altLang="zh-CN" sz="2400" dirty="0">
                <a:sym typeface="Symbol" pitchFamily="18" charset="2"/>
              </a:rPr>
              <a:t></a:t>
            </a:r>
            <a:r>
              <a:rPr lang="en-US" altLang="zh-CN" sz="2400" dirty="0"/>
              <a:t> 0. ▐ //</a:t>
            </a:r>
            <a:r>
              <a:rPr lang="zh-CN" altLang="en-US" sz="2400" dirty="0"/>
              <a:t>初始时每棵树都只有一个根结点，保存秩即可</a:t>
            </a:r>
          </a:p>
          <a:p>
            <a:pPr marL="266700" indent="-266700">
              <a:buFont typeface="Monotype Sorts" pitchFamily="2" charset="2"/>
              <a:buNone/>
            </a:pPr>
            <a:endParaRPr lang="zh-CN" altLang="en-US" sz="2400" dirty="0"/>
          </a:p>
          <a:p>
            <a:pPr marL="266700" indent="-266700">
              <a:buFont typeface="Monotype Sorts" pitchFamily="2" charset="2"/>
              <a:buNone/>
            </a:pPr>
            <a:r>
              <a:rPr lang="zh-CN" altLang="en-US" sz="2400" dirty="0">
                <a:solidFill>
                  <a:schemeClr val="tx2"/>
                </a:solidFill>
              </a:rPr>
              <a:t>算法</a:t>
            </a:r>
            <a:r>
              <a:rPr lang="en-US" altLang="zh-CN" sz="2400" dirty="0">
                <a:solidFill>
                  <a:schemeClr val="tx2"/>
                </a:solidFill>
              </a:rPr>
              <a:t>FIND( </a:t>
            </a:r>
            <a:r>
              <a:rPr lang="en-US" altLang="zh-CN" sz="2400" i="1" dirty="0">
                <a:solidFill>
                  <a:schemeClr val="tx2"/>
                </a:solidFill>
              </a:rPr>
              <a:t>x </a:t>
            </a:r>
            <a:r>
              <a:rPr lang="en-US" altLang="zh-CN" sz="2400" dirty="0">
                <a:solidFill>
                  <a:schemeClr val="tx2"/>
                </a:solidFill>
              </a:rPr>
              <a:t>)</a:t>
            </a:r>
          </a:p>
          <a:p>
            <a:pPr marL="266700" indent="-266700">
              <a:buFont typeface="Monotype Sorts" pitchFamily="2" charset="2"/>
              <a:buNone/>
            </a:pPr>
            <a:r>
              <a:rPr lang="en-US" altLang="zh-CN" sz="2400" dirty="0"/>
              <a:t>/*</a:t>
            </a:r>
            <a:r>
              <a:rPr lang="zh-CN" altLang="en-US" sz="2400" dirty="0"/>
              <a:t>实现并查集的查找元素所在集合的操作，递归算法，并查集使用</a:t>
            </a:r>
            <a:r>
              <a:rPr lang="en-US" altLang="zh-CN" sz="2400" dirty="0"/>
              <a:t>Father</a:t>
            </a:r>
            <a:r>
              <a:rPr lang="zh-CN" altLang="en-US" sz="2400" dirty="0"/>
              <a:t>数组表示。*</a:t>
            </a:r>
            <a:r>
              <a:rPr lang="en-US" altLang="zh-CN" sz="2400" dirty="0"/>
              <a:t>/</a:t>
            </a:r>
          </a:p>
          <a:p>
            <a:pPr marL="266700" indent="-266700">
              <a:buFont typeface="Monotype Sorts" pitchFamily="2" charset="2"/>
              <a:buNone/>
            </a:pPr>
            <a:r>
              <a:rPr lang="en-US" altLang="zh-CN" sz="2400" dirty="0"/>
              <a:t>FIND1. [ </a:t>
            </a:r>
            <a:r>
              <a:rPr lang="en-US" altLang="zh-CN" sz="2400" i="1" dirty="0"/>
              <a:t>x</a:t>
            </a:r>
            <a:r>
              <a:rPr lang="zh-CN" altLang="en-US" sz="2400" dirty="0"/>
              <a:t>是根？</a:t>
            </a:r>
            <a:r>
              <a:rPr lang="en-US" altLang="zh-CN" sz="2400" dirty="0"/>
              <a:t>]</a:t>
            </a:r>
          </a:p>
          <a:p>
            <a:pPr marL="266700" indent="-266700">
              <a:buFont typeface="Monotype Sorts" pitchFamily="2" charset="2"/>
              <a:buNone/>
            </a:pPr>
            <a:r>
              <a:rPr lang="en-US" altLang="zh-CN" sz="2400" dirty="0"/>
              <a:t>    IF </a:t>
            </a:r>
            <a:r>
              <a:rPr lang="en-US" altLang="zh-CN" sz="2400" dirty="0" smtClean="0"/>
              <a:t>Father[</a:t>
            </a:r>
            <a:r>
              <a:rPr lang="en-US" altLang="zh-CN" sz="2400" dirty="0" smtClean="0"/>
              <a:t>x] </a:t>
            </a:r>
            <a:r>
              <a:rPr lang="en-US" altLang="zh-CN" sz="2400" dirty="0"/>
              <a:t>≤ 0 THEN RETURN </a:t>
            </a:r>
            <a:r>
              <a:rPr lang="en-US" altLang="zh-CN" sz="2400" i="1" dirty="0"/>
              <a:t>x</a:t>
            </a:r>
            <a:r>
              <a:rPr lang="en-US" altLang="zh-CN" sz="2400" dirty="0"/>
              <a:t>. </a:t>
            </a:r>
          </a:p>
          <a:p>
            <a:pPr marL="266700" indent="-266700">
              <a:buFont typeface="Monotype Sorts" pitchFamily="2" charset="2"/>
              <a:buNone/>
            </a:pPr>
            <a:r>
              <a:rPr lang="en-US" altLang="zh-CN" sz="2400" dirty="0"/>
              <a:t>FIND2. [ </a:t>
            </a:r>
            <a:r>
              <a:rPr lang="zh-CN" altLang="en-US" sz="2400" dirty="0"/>
              <a:t>递归查找根结点，同时路径压缩 </a:t>
            </a:r>
            <a:r>
              <a:rPr lang="en-US" altLang="zh-CN" sz="2400" dirty="0"/>
              <a:t>]</a:t>
            </a:r>
            <a:endParaRPr lang="en-US" altLang="zh-CN" sz="2400" i="1" dirty="0"/>
          </a:p>
          <a:p>
            <a:pPr marL="266700" indent="-266700">
              <a:buFont typeface="Monotype Sorts" pitchFamily="2" charset="2"/>
              <a:buNone/>
            </a:pPr>
            <a:r>
              <a:rPr lang="en-US" altLang="zh-CN" sz="2400" i="1" dirty="0"/>
              <a:t>    </a:t>
            </a:r>
            <a:r>
              <a:rPr lang="en-US" altLang="zh-CN" sz="2400" i="1" dirty="0" err="1"/>
              <a:t>fx</a:t>
            </a:r>
            <a:r>
              <a:rPr lang="en-US" altLang="zh-CN" sz="2400" dirty="0" err="1">
                <a:sym typeface="Symbol" pitchFamily="18" charset="2"/>
              </a:rPr>
              <a:t></a:t>
            </a:r>
            <a:r>
              <a:rPr lang="en-US" altLang="zh-CN" sz="2400" dirty="0" err="1"/>
              <a:t>FIND</a:t>
            </a:r>
            <a:r>
              <a:rPr lang="en-US" altLang="zh-CN" sz="2400" dirty="0"/>
              <a:t>( </a:t>
            </a:r>
            <a:r>
              <a:rPr lang="en-US" altLang="zh-CN" sz="2400" dirty="0" smtClean="0"/>
              <a:t>Father[x] </a:t>
            </a:r>
            <a:r>
              <a:rPr lang="en-US" altLang="zh-CN" sz="2400" dirty="0"/>
              <a:t>).    //</a:t>
            </a:r>
            <a:r>
              <a:rPr lang="zh-CN" altLang="en-US" sz="2400" dirty="0"/>
              <a:t>查找根结点</a:t>
            </a:r>
            <a:endParaRPr lang="zh-CN" altLang="en-US" sz="2400" i="1" dirty="0"/>
          </a:p>
          <a:p>
            <a:pPr marL="266700" indent="-266700">
              <a:buFont typeface="Monotype Sorts" pitchFamily="2" charset="2"/>
              <a:buNone/>
            </a:pPr>
            <a:r>
              <a:rPr lang="zh-CN" altLang="en-US" sz="2400" i="1" dirty="0"/>
              <a:t>    </a:t>
            </a:r>
            <a:r>
              <a:rPr lang="en-US" altLang="zh-CN" sz="2400" dirty="0" smtClean="0"/>
              <a:t>Father[x] </a:t>
            </a:r>
            <a:r>
              <a:rPr lang="en-US" altLang="zh-CN" sz="2400" dirty="0">
                <a:sym typeface="Symbol" pitchFamily="18" charset="2"/>
              </a:rPr>
              <a:t></a:t>
            </a:r>
            <a:r>
              <a:rPr lang="en-US" altLang="zh-CN" sz="2400" dirty="0"/>
              <a:t> </a:t>
            </a:r>
            <a:r>
              <a:rPr lang="en-US" altLang="zh-CN" sz="2400" i="1" dirty="0" err="1"/>
              <a:t>fx</a:t>
            </a:r>
            <a:r>
              <a:rPr lang="en-US" altLang="zh-CN" sz="2400" dirty="0"/>
              <a:t>.      //</a:t>
            </a:r>
            <a:r>
              <a:rPr lang="zh-CN" altLang="en-US" sz="2400" dirty="0"/>
              <a:t>路径压缩</a:t>
            </a:r>
          </a:p>
          <a:p>
            <a:pPr marL="266700" indent="-266700">
              <a:buFont typeface="Monotype Sorts" pitchFamily="2" charset="2"/>
              <a:buNone/>
            </a:pPr>
            <a:r>
              <a:rPr lang="zh-CN" altLang="en-US" sz="2400" dirty="0"/>
              <a:t>    </a:t>
            </a:r>
            <a:r>
              <a:rPr lang="en-US" altLang="zh-CN" sz="2400" dirty="0"/>
              <a:t>RETURN </a:t>
            </a:r>
            <a:r>
              <a:rPr lang="en-US" altLang="zh-CN" sz="2400" i="1" dirty="0" err="1"/>
              <a:t>fx</a:t>
            </a:r>
            <a:r>
              <a:rPr lang="en-US" altLang="zh-CN" sz="2400" dirty="0"/>
              <a:t>. ▐</a:t>
            </a:r>
          </a:p>
        </p:txBody>
      </p:sp>
      <p:sp>
        <p:nvSpPr>
          <p:cNvPr id="1846275" name="Rectangle 3"/>
          <p:cNvSpPr>
            <a:spLocks noChangeArrowheads="1"/>
          </p:cNvSpPr>
          <p:nvPr/>
        </p:nvSpPr>
        <p:spPr bwMode="auto">
          <a:xfrm>
            <a:off x="0" y="2781300"/>
            <a:ext cx="9144000" cy="0"/>
          </a:xfrm>
          <a:prstGeom prst="rect">
            <a:avLst/>
          </a:prstGeom>
          <a:noFill/>
          <a:ln w="9525" algn="ctr">
            <a:noFill/>
            <a:miter lim="800000"/>
            <a:headEnd type="none" w="sm" len="sm"/>
            <a:tailEnd type="none" w="sm" len="sm"/>
          </a:ln>
          <a:effectLst/>
        </p:spPr>
        <p:txBody>
          <a:bodyPr wrap="none" lIns="92075" tIns="46038" rIns="92075" bIns="46038" anchor="ctr">
            <a:spAutoFit/>
          </a:bodyPr>
          <a:lstStyle/>
          <a:p>
            <a:endParaRPr lang="zh-CN" altLang="en-US"/>
          </a:p>
        </p:txBody>
      </p:sp>
      <p:sp>
        <p:nvSpPr>
          <p:cNvPr id="1846276" name="Rectangle 4"/>
          <p:cNvSpPr>
            <a:spLocks noChangeArrowheads="1"/>
          </p:cNvSpPr>
          <p:nvPr/>
        </p:nvSpPr>
        <p:spPr bwMode="auto">
          <a:xfrm>
            <a:off x="0" y="3124200"/>
            <a:ext cx="9144000" cy="0"/>
          </a:xfrm>
          <a:prstGeom prst="rect">
            <a:avLst/>
          </a:prstGeom>
          <a:noFill/>
          <a:ln w="9525" algn="ctr">
            <a:noFill/>
            <a:miter lim="800000"/>
            <a:headEnd type="none" w="sm" len="sm"/>
            <a:tailEnd type="none" w="sm" len="sm"/>
          </a:ln>
          <a:effectLst/>
        </p:spPr>
        <p:txBody>
          <a:bodyPr wrap="none" lIns="92075" tIns="46038" rIns="92075" bIns="46038" anchor="ctr">
            <a:spAutoFit/>
          </a:bodyPr>
          <a:lstStyle/>
          <a:p>
            <a:endParaRPr lang="zh-CN" altLang="en-US"/>
          </a:p>
        </p:txBody>
      </p:sp>
    </p:spTree>
  </p:cSld>
  <p:clrMapOvr>
    <a:masterClrMapping/>
  </p:clrMapOvr>
  <p:transition>
    <p:strips dir="ru"/>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7298" name="Rectangle 2"/>
          <p:cNvSpPr>
            <a:spLocks noGrp="1" noChangeArrowheads="1"/>
          </p:cNvSpPr>
          <p:nvPr>
            <p:ph type="body" idx="1"/>
          </p:nvPr>
        </p:nvSpPr>
        <p:spPr>
          <a:xfrm>
            <a:off x="225425" y="188913"/>
            <a:ext cx="8918575" cy="6300787"/>
          </a:xfrm>
        </p:spPr>
        <p:txBody>
          <a:bodyPr/>
          <a:lstStyle/>
          <a:p>
            <a:pPr marL="266700" indent="-266700">
              <a:lnSpc>
                <a:spcPct val="95000"/>
              </a:lnSpc>
              <a:buFont typeface="Monotype Sorts" pitchFamily="2" charset="2"/>
              <a:buNone/>
            </a:pPr>
            <a:r>
              <a:rPr lang="zh-CN" altLang="en-US" sz="2400" dirty="0">
                <a:solidFill>
                  <a:schemeClr val="tx2"/>
                </a:solidFill>
              </a:rPr>
              <a:t>算法</a:t>
            </a:r>
            <a:r>
              <a:rPr lang="en-US" altLang="zh-CN" sz="2400" dirty="0">
                <a:solidFill>
                  <a:schemeClr val="tx2"/>
                </a:solidFill>
              </a:rPr>
              <a:t>UNION( x, y )</a:t>
            </a:r>
          </a:p>
          <a:p>
            <a:pPr marL="266700" indent="-266700">
              <a:lnSpc>
                <a:spcPct val="95000"/>
              </a:lnSpc>
              <a:buFont typeface="Monotype Sorts" pitchFamily="2" charset="2"/>
              <a:buNone/>
            </a:pPr>
            <a:r>
              <a:rPr lang="en-US" altLang="zh-CN" sz="2400" dirty="0"/>
              <a:t>/*</a:t>
            </a:r>
            <a:r>
              <a:rPr lang="zh-CN" altLang="en-US" sz="2400" dirty="0"/>
              <a:t>实现并查集的合并操作，使用按秩合并策略，并查集使用</a:t>
            </a:r>
            <a:r>
              <a:rPr lang="en-US" altLang="zh-CN" sz="2400" dirty="0"/>
              <a:t>Father</a:t>
            </a:r>
            <a:r>
              <a:rPr lang="zh-CN" altLang="en-US" sz="2400" dirty="0"/>
              <a:t>数组表示。*</a:t>
            </a:r>
            <a:r>
              <a:rPr lang="en-US" altLang="zh-CN" sz="2400" dirty="0"/>
              <a:t>/</a:t>
            </a:r>
          </a:p>
          <a:p>
            <a:pPr marL="266700" indent="-266700">
              <a:lnSpc>
                <a:spcPct val="95000"/>
              </a:lnSpc>
              <a:buFont typeface="Monotype Sorts" pitchFamily="2" charset="2"/>
              <a:buNone/>
            </a:pPr>
            <a:r>
              <a:rPr lang="en-US" altLang="zh-CN" sz="2400" dirty="0"/>
              <a:t>UNION1. [</a:t>
            </a:r>
            <a:r>
              <a:rPr lang="zh-CN" altLang="en-US" sz="2400" dirty="0"/>
              <a:t>分别取</a:t>
            </a:r>
            <a:r>
              <a:rPr lang="en-US" altLang="zh-CN" sz="2400" i="1" dirty="0"/>
              <a:t>x</a:t>
            </a:r>
            <a:r>
              <a:rPr lang="zh-CN" altLang="en-US" sz="2400" dirty="0"/>
              <a:t>和</a:t>
            </a:r>
            <a:r>
              <a:rPr lang="en-US" altLang="zh-CN" sz="2400" i="1" dirty="0"/>
              <a:t>y</a:t>
            </a:r>
            <a:r>
              <a:rPr lang="zh-CN" altLang="en-US" sz="2400" dirty="0"/>
              <a:t>所在树的根</a:t>
            </a:r>
            <a:r>
              <a:rPr lang="en-US" altLang="zh-CN" sz="2400" dirty="0"/>
              <a:t>]</a:t>
            </a:r>
            <a:endParaRPr lang="en-US" altLang="zh-CN" sz="2400" i="1" dirty="0"/>
          </a:p>
          <a:p>
            <a:pPr marL="266700" indent="-266700">
              <a:lnSpc>
                <a:spcPct val="95000"/>
              </a:lnSpc>
              <a:buFont typeface="Monotype Sorts" pitchFamily="2" charset="2"/>
              <a:buNone/>
            </a:pPr>
            <a:r>
              <a:rPr lang="en-US" altLang="zh-CN" sz="2400" i="1" dirty="0"/>
              <a:t>    </a:t>
            </a:r>
            <a:r>
              <a:rPr lang="en-US" altLang="zh-CN" sz="2400" i="1" dirty="0" err="1"/>
              <a:t>fx</a:t>
            </a:r>
            <a:r>
              <a:rPr lang="en-US" altLang="zh-CN" sz="2400" dirty="0"/>
              <a:t> </a:t>
            </a:r>
            <a:r>
              <a:rPr lang="en-US" altLang="zh-CN" sz="2400" dirty="0">
                <a:sym typeface="Symbol" pitchFamily="18" charset="2"/>
              </a:rPr>
              <a:t></a:t>
            </a:r>
            <a:r>
              <a:rPr lang="en-US" altLang="zh-CN" sz="2400" dirty="0"/>
              <a:t> FIND(</a:t>
            </a:r>
            <a:r>
              <a:rPr lang="en-US" altLang="zh-CN" sz="2400" i="1" dirty="0"/>
              <a:t>x</a:t>
            </a:r>
            <a:r>
              <a:rPr lang="en-US" altLang="zh-CN" sz="2400" dirty="0"/>
              <a:t>) . </a:t>
            </a:r>
            <a:endParaRPr lang="en-US" altLang="zh-CN" sz="2400" i="1" dirty="0"/>
          </a:p>
          <a:p>
            <a:pPr marL="266700" indent="-266700">
              <a:lnSpc>
                <a:spcPct val="95000"/>
              </a:lnSpc>
              <a:buFont typeface="Monotype Sorts" pitchFamily="2" charset="2"/>
              <a:buNone/>
            </a:pPr>
            <a:r>
              <a:rPr lang="en-US" altLang="zh-CN" sz="2400" i="1" dirty="0"/>
              <a:t>     </a:t>
            </a:r>
            <a:r>
              <a:rPr lang="en-US" altLang="zh-CN" sz="2400" i="1" dirty="0" err="1"/>
              <a:t>fy</a:t>
            </a:r>
            <a:r>
              <a:rPr lang="en-US" altLang="zh-CN" sz="2400" dirty="0">
                <a:sym typeface="Symbol" pitchFamily="18" charset="2"/>
              </a:rPr>
              <a:t></a:t>
            </a:r>
            <a:r>
              <a:rPr lang="en-US" altLang="zh-CN" sz="2400" dirty="0"/>
              <a:t> FIND(</a:t>
            </a:r>
            <a:r>
              <a:rPr lang="en-US" altLang="zh-CN" sz="2400" i="1" dirty="0"/>
              <a:t>y</a:t>
            </a:r>
            <a:r>
              <a:rPr lang="en-US" altLang="zh-CN" sz="2400" dirty="0"/>
              <a:t>) .</a:t>
            </a:r>
          </a:p>
          <a:p>
            <a:pPr marL="266700" indent="-266700">
              <a:lnSpc>
                <a:spcPct val="95000"/>
              </a:lnSpc>
              <a:buFont typeface="Monotype Sorts" pitchFamily="2" charset="2"/>
              <a:buNone/>
            </a:pPr>
            <a:r>
              <a:rPr lang="en-US" altLang="zh-CN" sz="2400" dirty="0"/>
              <a:t>UNION2. [ </a:t>
            </a:r>
            <a:r>
              <a:rPr lang="en-US" altLang="zh-CN" sz="2400" i="1" dirty="0"/>
              <a:t>x</a:t>
            </a:r>
            <a:r>
              <a:rPr lang="zh-CN" altLang="en-US" sz="2400" dirty="0"/>
              <a:t>和</a:t>
            </a:r>
            <a:r>
              <a:rPr lang="en-US" altLang="zh-CN" sz="2400" i="1" dirty="0"/>
              <a:t>y</a:t>
            </a:r>
            <a:r>
              <a:rPr lang="zh-CN" altLang="en-US" sz="2400" dirty="0"/>
              <a:t>在同一棵树？</a:t>
            </a:r>
            <a:r>
              <a:rPr lang="en-US" altLang="zh-CN" sz="2400" dirty="0"/>
              <a:t>]</a:t>
            </a:r>
          </a:p>
          <a:p>
            <a:pPr marL="266700" indent="-266700">
              <a:lnSpc>
                <a:spcPct val="95000"/>
              </a:lnSpc>
              <a:buFont typeface="Monotype Sorts" pitchFamily="2" charset="2"/>
              <a:buNone/>
            </a:pPr>
            <a:r>
              <a:rPr lang="en-US" altLang="zh-CN" sz="2400" dirty="0"/>
              <a:t>    IF  </a:t>
            </a:r>
            <a:r>
              <a:rPr lang="en-US" altLang="zh-CN" sz="2400" i="1" dirty="0" err="1"/>
              <a:t>fx</a:t>
            </a:r>
            <a:r>
              <a:rPr lang="en-US" altLang="zh-CN" sz="2400" i="1" dirty="0"/>
              <a:t> =</a:t>
            </a:r>
            <a:r>
              <a:rPr lang="en-US" altLang="zh-CN" sz="2400" dirty="0"/>
              <a:t> </a:t>
            </a:r>
            <a:r>
              <a:rPr lang="en-US" altLang="zh-CN" sz="2400" i="1" dirty="0" err="1"/>
              <a:t>fy</a:t>
            </a:r>
            <a:r>
              <a:rPr lang="en-US" altLang="zh-CN" sz="2400" dirty="0"/>
              <a:t> THEN RETURN. </a:t>
            </a:r>
          </a:p>
          <a:p>
            <a:pPr marL="266700" indent="-266700">
              <a:lnSpc>
                <a:spcPct val="95000"/>
              </a:lnSpc>
              <a:buFont typeface="Monotype Sorts" pitchFamily="2" charset="2"/>
              <a:buNone/>
            </a:pPr>
            <a:r>
              <a:rPr lang="en-US" altLang="zh-CN" sz="2400" dirty="0"/>
              <a:t>UNION3. [ </a:t>
            </a:r>
            <a:r>
              <a:rPr lang="zh-CN" altLang="en-US" sz="2400" dirty="0"/>
              <a:t>按秩合并</a:t>
            </a:r>
            <a:r>
              <a:rPr lang="en-US" altLang="zh-CN" sz="2400" dirty="0"/>
              <a:t>]</a:t>
            </a:r>
          </a:p>
          <a:p>
            <a:pPr marL="266700" indent="-266700">
              <a:lnSpc>
                <a:spcPct val="95000"/>
              </a:lnSpc>
              <a:buFont typeface="Monotype Sorts" pitchFamily="2" charset="2"/>
              <a:buNone/>
            </a:pPr>
            <a:r>
              <a:rPr lang="en-US" altLang="zh-CN" sz="2400" dirty="0"/>
              <a:t>    IF  Father[</a:t>
            </a:r>
            <a:r>
              <a:rPr lang="en-US" altLang="zh-CN" sz="2400" dirty="0" err="1"/>
              <a:t>fx</a:t>
            </a:r>
            <a:r>
              <a:rPr lang="en-US" altLang="zh-CN" sz="2400" dirty="0"/>
              <a:t>] &lt; Father[</a:t>
            </a:r>
            <a:r>
              <a:rPr lang="en-US" altLang="zh-CN" sz="2400" dirty="0" err="1"/>
              <a:t>fy</a:t>
            </a:r>
            <a:r>
              <a:rPr lang="en-US" altLang="zh-CN" sz="2400" dirty="0"/>
              <a:t>] THEN </a:t>
            </a:r>
            <a:r>
              <a:rPr lang="en-US" altLang="zh-CN" sz="2400" dirty="0" smtClean="0"/>
              <a:t>Father[</a:t>
            </a:r>
            <a:r>
              <a:rPr lang="en-US" altLang="zh-CN" sz="2400" dirty="0" err="1" smtClean="0"/>
              <a:t>fy</a:t>
            </a:r>
            <a:r>
              <a:rPr lang="en-US" altLang="zh-CN" sz="2400" dirty="0" smtClean="0"/>
              <a:t>] </a:t>
            </a:r>
            <a:r>
              <a:rPr lang="en-US" altLang="zh-CN" sz="2400" dirty="0">
                <a:sym typeface="Symbol" pitchFamily="18" charset="2"/>
              </a:rPr>
              <a:t></a:t>
            </a:r>
            <a:r>
              <a:rPr lang="en-US" altLang="zh-CN" sz="2400" i="1" dirty="0" err="1"/>
              <a:t>fx</a:t>
            </a:r>
            <a:r>
              <a:rPr lang="en-US" altLang="zh-CN" sz="2400" dirty="0"/>
              <a:t>. </a:t>
            </a:r>
          </a:p>
          <a:p>
            <a:pPr marL="266700" indent="-266700">
              <a:lnSpc>
                <a:spcPct val="95000"/>
              </a:lnSpc>
              <a:buFont typeface="Monotype Sorts" pitchFamily="2" charset="2"/>
              <a:buNone/>
            </a:pPr>
            <a:r>
              <a:rPr lang="en-US" altLang="zh-CN" sz="2400" dirty="0"/>
              <a:t>        // </a:t>
            </a:r>
            <a:r>
              <a:rPr lang="en-US" altLang="zh-CN" sz="2400" i="1" dirty="0" err="1"/>
              <a:t>fx</a:t>
            </a:r>
            <a:r>
              <a:rPr lang="zh-CN" altLang="en-US" sz="2400" dirty="0"/>
              <a:t>是根的秩的相反数，实际上相当 </a:t>
            </a:r>
            <a:r>
              <a:rPr lang="en-US" altLang="zh-CN" sz="2400" i="1" dirty="0"/>
              <a:t>rank</a:t>
            </a:r>
            <a:r>
              <a:rPr lang="en-US" altLang="zh-CN" sz="2400" dirty="0"/>
              <a:t>(</a:t>
            </a:r>
            <a:r>
              <a:rPr lang="en-US" altLang="zh-CN" sz="2400" i="1" dirty="0" err="1"/>
              <a:t>fx</a:t>
            </a:r>
            <a:r>
              <a:rPr lang="en-US" altLang="zh-CN" sz="2400" dirty="0"/>
              <a:t>) &gt; </a:t>
            </a:r>
            <a:r>
              <a:rPr lang="en-US" altLang="zh-CN" sz="2400" i="1" dirty="0"/>
              <a:t>rank</a:t>
            </a:r>
            <a:r>
              <a:rPr lang="en-US" altLang="zh-CN" sz="2400" dirty="0"/>
              <a:t>(</a:t>
            </a:r>
            <a:r>
              <a:rPr lang="en-US" altLang="zh-CN" sz="2400" i="1" dirty="0" err="1"/>
              <a:t>fy</a:t>
            </a:r>
            <a:r>
              <a:rPr lang="en-US" altLang="zh-CN" sz="2400" dirty="0"/>
              <a:t>) </a:t>
            </a:r>
          </a:p>
          <a:p>
            <a:pPr marL="266700" indent="-266700">
              <a:lnSpc>
                <a:spcPct val="95000"/>
              </a:lnSpc>
              <a:buFont typeface="Monotype Sorts" pitchFamily="2" charset="2"/>
              <a:buNone/>
            </a:pPr>
            <a:r>
              <a:rPr lang="en-US" altLang="zh-CN" sz="2400" dirty="0"/>
              <a:t>    ELSE ( </a:t>
            </a:r>
            <a:endParaRPr lang="en-US" altLang="zh-CN" sz="2400" i="1" dirty="0"/>
          </a:p>
          <a:p>
            <a:pPr marL="266700" indent="-266700">
              <a:lnSpc>
                <a:spcPct val="95000"/>
              </a:lnSpc>
              <a:buFont typeface="Monotype Sorts" pitchFamily="2" charset="2"/>
              <a:buNone/>
            </a:pPr>
            <a:r>
              <a:rPr lang="en-US" altLang="zh-CN" sz="2400" dirty="0"/>
              <a:t>         IF Father[</a:t>
            </a:r>
            <a:r>
              <a:rPr lang="en-US" altLang="zh-CN" sz="2400" dirty="0" err="1"/>
              <a:t>fx</a:t>
            </a:r>
            <a:r>
              <a:rPr lang="en-US" altLang="zh-CN" sz="2400" dirty="0" smtClean="0"/>
              <a:t>]=Father[</a:t>
            </a:r>
            <a:r>
              <a:rPr lang="en-US" altLang="zh-CN" sz="2400" dirty="0" err="1" smtClean="0"/>
              <a:t>fy</a:t>
            </a:r>
            <a:r>
              <a:rPr lang="en-US" altLang="zh-CN" sz="2400" dirty="0"/>
              <a:t>] THEN</a:t>
            </a:r>
            <a:r>
              <a:rPr lang="en-US" altLang="zh-CN" sz="2400" i="1" dirty="0"/>
              <a:t> </a:t>
            </a:r>
            <a:r>
              <a:rPr lang="en-US" altLang="zh-CN" sz="2400" dirty="0" smtClean="0"/>
              <a:t>Father[</a:t>
            </a:r>
            <a:r>
              <a:rPr lang="en-US" altLang="zh-CN" sz="2400" dirty="0" err="1" smtClean="0"/>
              <a:t>fy</a:t>
            </a:r>
            <a:r>
              <a:rPr lang="en-US" altLang="zh-CN" sz="2400" dirty="0" smtClean="0"/>
              <a:t>]</a:t>
            </a:r>
            <a:r>
              <a:rPr lang="en-US" altLang="zh-CN" sz="2400" dirty="0" smtClean="0">
                <a:sym typeface="Symbol" pitchFamily="18" charset="2"/>
              </a:rPr>
              <a:t></a:t>
            </a:r>
            <a:r>
              <a:rPr lang="en-US" altLang="zh-CN" sz="2400" dirty="0" smtClean="0"/>
              <a:t>Father[</a:t>
            </a:r>
            <a:r>
              <a:rPr lang="en-US" altLang="zh-CN" sz="2400" dirty="0" err="1" smtClean="0"/>
              <a:t>fy</a:t>
            </a:r>
            <a:r>
              <a:rPr lang="en-US" altLang="zh-CN" sz="2400" dirty="0" smtClean="0"/>
              <a:t>]-</a:t>
            </a:r>
            <a:r>
              <a:rPr lang="en-US" altLang="zh-CN" sz="2400" dirty="0"/>
              <a:t>1.</a:t>
            </a:r>
          </a:p>
          <a:p>
            <a:pPr marL="266700" indent="-266700">
              <a:lnSpc>
                <a:spcPct val="95000"/>
              </a:lnSpc>
              <a:buFont typeface="Monotype Sorts" pitchFamily="2" charset="2"/>
              <a:buNone/>
            </a:pPr>
            <a:r>
              <a:rPr lang="en-US" altLang="zh-CN" sz="2400" dirty="0"/>
              <a:t>         </a:t>
            </a:r>
            <a:r>
              <a:rPr lang="en-US" altLang="zh-CN" sz="2400" dirty="0" smtClean="0"/>
              <a:t>Father[</a:t>
            </a:r>
            <a:r>
              <a:rPr lang="en-US" altLang="zh-CN" sz="2400" dirty="0" err="1" smtClean="0"/>
              <a:t>fx</a:t>
            </a:r>
            <a:r>
              <a:rPr lang="en-US" altLang="zh-CN" sz="2400" dirty="0" smtClean="0"/>
              <a:t>] </a:t>
            </a:r>
            <a:r>
              <a:rPr lang="en-US" altLang="zh-CN" sz="2400" dirty="0">
                <a:sym typeface="Symbol" pitchFamily="18" charset="2"/>
              </a:rPr>
              <a:t></a:t>
            </a:r>
            <a:r>
              <a:rPr lang="en-US" altLang="zh-CN" sz="2400" i="1" dirty="0" err="1">
                <a:sym typeface="Symbol" pitchFamily="18" charset="2"/>
              </a:rPr>
              <a:t>f</a:t>
            </a:r>
            <a:r>
              <a:rPr lang="en-US" altLang="zh-CN" sz="2400" i="1" dirty="0" err="1"/>
              <a:t>y</a:t>
            </a:r>
            <a:r>
              <a:rPr lang="en-US" altLang="zh-CN" sz="2400" dirty="0"/>
              <a:t>.</a:t>
            </a:r>
          </a:p>
          <a:p>
            <a:pPr marL="266700" indent="-266700">
              <a:lnSpc>
                <a:spcPct val="95000"/>
              </a:lnSpc>
              <a:buFont typeface="Monotype Sorts" pitchFamily="2" charset="2"/>
              <a:buNone/>
            </a:pPr>
            <a:r>
              <a:rPr lang="en-US" altLang="zh-CN" sz="2400" dirty="0"/>
              <a:t>       ) ▐</a:t>
            </a:r>
          </a:p>
        </p:txBody>
      </p:sp>
      <p:sp>
        <p:nvSpPr>
          <p:cNvPr id="1847299" name="Rectangle 3"/>
          <p:cNvSpPr>
            <a:spLocks noChangeArrowheads="1"/>
          </p:cNvSpPr>
          <p:nvPr/>
        </p:nvSpPr>
        <p:spPr bwMode="auto">
          <a:xfrm>
            <a:off x="0" y="2781300"/>
            <a:ext cx="9144000" cy="0"/>
          </a:xfrm>
          <a:prstGeom prst="rect">
            <a:avLst/>
          </a:prstGeom>
          <a:noFill/>
          <a:ln w="9525" algn="ctr">
            <a:noFill/>
            <a:miter lim="800000"/>
            <a:headEnd type="none" w="sm" len="sm"/>
            <a:tailEnd type="none" w="sm" len="sm"/>
          </a:ln>
          <a:effectLst/>
        </p:spPr>
        <p:txBody>
          <a:bodyPr wrap="none" lIns="92075" tIns="46038" rIns="92075" bIns="46038" anchor="ctr">
            <a:spAutoFit/>
          </a:bodyPr>
          <a:lstStyle/>
          <a:p>
            <a:endParaRPr lang="zh-CN" altLang="en-US"/>
          </a:p>
        </p:txBody>
      </p:sp>
      <p:sp>
        <p:nvSpPr>
          <p:cNvPr id="1847300" name="Rectangle 4"/>
          <p:cNvSpPr>
            <a:spLocks noChangeArrowheads="1"/>
          </p:cNvSpPr>
          <p:nvPr/>
        </p:nvSpPr>
        <p:spPr bwMode="auto">
          <a:xfrm>
            <a:off x="0" y="3124200"/>
            <a:ext cx="9144000" cy="0"/>
          </a:xfrm>
          <a:prstGeom prst="rect">
            <a:avLst/>
          </a:prstGeom>
          <a:noFill/>
          <a:ln w="9525" algn="ctr">
            <a:noFill/>
            <a:miter lim="800000"/>
            <a:headEnd type="none" w="sm" len="sm"/>
            <a:tailEnd type="none" w="sm" len="sm"/>
          </a:ln>
          <a:effectLst/>
        </p:spPr>
        <p:txBody>
          <a:bodyPr wrap="none" lIns="92075" tIns="46038" rIns="92075" bIns="46038" anchor="ctr">
            <a:spAutoFit/>
          </a:bodyPr>
          <a:lstStyle/>
          <a:p>
            <a:endParaRPr lang="zh-CN" altLang="en-US"/>
          </a:p>
        </p:txBody>
      </p:sp>
    </p:spTree>
  </p:cSld>
  <p:clrMapOvr>
    <a:masterClrMapping/>
  </p:clrMapOvr>
  <p:transition>
    <p:strips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CC9A2DFD-CDC5-4810-B76F-9D325405F03E}" type="slidenum">
              <a:rPr lang="zh-CN" altLang="en-US" smtClean="0">
                <a:ea typeface="宋体" charset="-122"/>
              </a:rPr>
              <a:pPr/>
              <a:t>22</a:t>
            </a:fld>
            <a:r>
              <a:rPr lang="en-US" altLang="zh-CN" smtClean="0">
                <a:ea typeface="宋体" charset="-122"/>
              </a:rPr>
              <a:t>  </a:t>
            </a:r>
            <a:r>
              <a:rPr lang="zh-CN" altLang="en-US" smtClean="0">
                <a:ea typeface="宋体" charset="-122"/>
              </a:rPr>
              <a:t>页</a:t>
            </a:r>
          </a:p>
        </p:txBody>
      </p:sp>
      <p:sp>
        <p:nvSpPr>
          <p:cNvPr id="73731" name="Rectangle 2"/>
          <p:cNvSpPr>
            <a:spLocks noGrp="1" noChangeArrowheads="1"/>
          </p:cNvSpPr>
          <p:nvPr>
            <p:ph type="body" idx="1"/>
          </p:nvPr>
        </p:nvSpPr>
        <p:spPr>
          <a:xfrm>
            <a:off x="161925" y="76200"/>
            <a:ext cx="6661150" cy="419100"/>
          </a:xfrm>
        </p:spPr>
        <p:txBody>
          <a:bodyPr/>
          <a:lstStyle/>
          <a:p>
            <a:pPr marL="0" indent="0" eaLnBrk="1" hangingPunct="1">
              <a:lnSpc>
                <a:spcPts val="2900"/>
              </a:lnSpc>
              <a:spcBef>
                <a:spcPts val="0"/>
              </a:spcBef>
              <a:buClr>
                <a:srgbClr val="CC0000"/>
              </a:buClr>
              <a:buFont typeface="Wingdings" pitchFamily="2" charset="2"/>
              <a:buNone/>
              <a:defRPr/>
            </a:pPr>
            <a:r>
              <a:rPr lang="zh-CN" altLang="en-US" sz="2650" dirty="0" smtClean="0">
                <a:solidFill>
                  <a:schemeClr val="tx2"/>
                </a:solidFill>
                <a:latin typeface="Times New Roman" pitchFamily="18" charset="0"/>
              </a:rPr>
              <a:t>先根序列和中根序列可唯一确定一棵二叉树</a:t>
            </a:r>
            <a:endParaRPr lang="en-US" altLang="zh-CN" sz="2650" dirty="0" smtClean="0">
              <a:latin typeface="Times New Roman" pitchFamily="18" charset="0"/>
            </a:endParaRPr>
          </a:p>
        </p:txBody>
      </p:sp>
      <p:grpSp>
        <p:nvGrpSpPr>
          <p:cNvPr id="3" name="组合 16"/>
          <p:cNvGrpSpPr/>
          <p:nvPr/>
        </p:nvGrpSpPr>
        <p:grpSpPr>
          <a:xfrm>
            <a:off x="473881" y="997780"/>
            <a:ext cx="5148572" cy="1999171"/>
            <a:chOff x="1666081" y="3032956"/>
            <a:chExt cx="4703560" cy="2250034"/>
          </a:xfrm>
          <a:solidFill>
            <a:schemeClr val="bg1"/>
          </a:solidFill>
        </p:grpSpPr>
        <p:sp>
          <p:nvSpPr>
            <p:cNvPr id="2" name="椭圆 1"/>
            <p:cNvSpPr/>
            <p:nvPr/>
          </p:nvSpPr>
          <p:spPr bwMode="auto">
            <a:xfrm>
              <a:off x="3428642" y="3032956"/>
              <a:ext cx="393485" cy="372408"/>
            </a:xfrm>
            <a:prstGeom prst="ellipse">
              <a:avLst/>
            </a:prstGeom>
            <a:grpFill/>
            <a:ln w="25400" cap="flat" cmpd="sng" algn="ctr">
              <a:solidFill>
                <a:schemeClr val="tx1"/>
              </a:solidFill>
              <a:prstDash val="solid"/>
              <a:round/>
              <a:headEnd type="none" w="med" len="med"/>
              <a:tailEnd type="none" w="med" len="med"/>
            </a:ln>
            <a:effectLst/>
            <a:extLst/>
          </p:spPr>
          <p:txBody>
            <a:bodyPr wrap="none" lIns="0" tIns="0" rIns="0" bIns="0" anchor="ctr"/>
            <a:lstStyle/>
            <a:p>
              <a:pPr algn="ctr">
                <a:lnSpc>
                  <a:spcPts val="3000"/>
                </a:lnSpc>
                <a:spcBef>
                  <a:spcPts val="0"/>
                </a:spcBef>
                <a:buClr>
                  <a:schemeClr val="bg2"/>
                </a:buClr>
                <a:buSzPct val="75000"/>
                <a:buFont typeface="Wingdings" pitchFamily="2" charset="2"/>
                <a:buNone/>
                <a:defRPr/>
              </a:pPr>
              <a:r>
                <a:rPr lang="en-US" altLang="zh-CN" sz="2400" dirty="0">
                  <a:solidFill>
                    <a:srgbClr val="0000CC"/>
                  </a:solidFill>
                  <a:ea typeface="宋体" pitchFamily="2" charset="-122"/>
                </a:rPr>
                <a:t>A</a:t>
              </a:r>
              <a:endParaRPr lang="zh-CN" altLang="en-US" sz="2400" dirty="0">
                <a:solidFill>
                  <a:srgbClr val="0000CC"/>
                </a:solidFill>
                <a:ea typeface="宋体" pitchFamily="2" charset="-122"/>
              </a:endParaRPr>
            </a:p>
          </p:txBody>
        </p:sp>
        <p:sp>
          <p:nvSpPr>
            <p:cNvPr id="5" name="椭圆 4"/>
            <p:cNvSpPr/>
            <p:nvPr/>
          </p:nvSpPr>
          <p:spPr bwMode="auto">
            <a:xfrm>
              <a:off x="1666081" y="3724570"/>
              <a:ext cx="393485" cy="372408"/>
            </a:xfrm>
            <a:prstGeom prst="ellipse">
              <a:avLst/>
            </a:prstGeom>
            <a:grpFill/>
            <a:ln w="25400" cap="flat" cmpd="sng" algn="ctr">
              <a:solidFill>
                <a:schemeClr val="tx1"/>
              </a:solidFill>
              <a:prstDash val="solid"/>
              <a:round/>
              <a:headEnd type="none" w="med" len="med"/>
              <a:tailEnd type="none" w="med" len="med"/>
            </a:ln>
            <a:effectLst/>
            <a:extLst/>
          </p:spPr>
          <p:txBody>
            <a:bodyPr wrap="none" lIns="0" tIns="0" rIns="0" bIns="0" anchor="ctr"/>
            <a:lstStyle/>
            <a:p>
              <a:pPr marL="342900" indent="-342900" algn="ctr">
                <a:lnSpc>
                  <a:spcPts val="3000"/>
                </a:lnSpc>
                <a:spcBef>
                  <a:spcPts val="0"/>
                </a:spcBef>
                <a:buClr>
                  <a:schemeClr val="bg2"/>
                </a:buClr>
                <a:buSzPct val="75000"/>
                <a:buFont typeface="Wingdings" pitchFamily="2" charset="2"/>
                <a:buNone/>
                <a:defRPr/>
              </a:pPr>
              <a:r>
                <a:rPr lang="en-US" altLang="zh-CN" sz="2400" dirty="0">
                  <a:solidFill>
                    <a:srgbClr val="0000CC"/>
                  </a:solidFill>
                  <a:ea typeface="宋体" pitchFamily="2" charset="-122"/>
                </a:rPr>
                <a:t>B</a:t>
              </a:r>
              <a:endParaRPr lang="zh-CN" altLang="en-US" sz="2400" dirty="0">
                <a:solidFill>
                  <a:srgbClr val="0000CC"/>
                </a:solidFill>
                <a:ea typeface="宋体" pitchFamily="2" charset="-122"/>
              </a:endParaRPr>
            </a:p>
          </p:txBody>
        </p:sp>
        <p:sp>
          <p:nvSpPr>
            <p:cNvPr id="6" name="椭圆 5"/>
            <p:cNvSpPr/>
            <p:nvPr/>
          </p:nvSpPr>
          <p:spPr bwMode="auto">
            <a:xfrm>
              <a:off x="5170096" y="3716244"/>
              <a:ext cx="393485" cy="372408"/>
            </a:xfrm>
            <a:prstGeom prst="ellipse">
              <a:avLst/>
            </a:prstGeom>
            <a:grpFill/>
            <a:ln w="25400" cap="flat" cmpd="sng" algn="ctr">
              <a:solidFill>
                <a:schemeClr val="tx1"/>
              </a:solidFill>
              <a:prstDash val="solid"/>
              <a:round/>
              <a:headEnd type="none" w="med" len="med"/>
              <a:tailEnd type="none" w="med" len="med"/>
            </a:ln>
            <a:effectLst/>
            <a:extLst/>
          </p:spPr>
          <p:txBody>
            <a:bodyPr wrap="none" lIns="0" tIns="0" rIns="0" bIns="0" anchor="ctr"/>
            <a:lstStyle/>
            <a:p>
              <a:pPr marL="342900" indent="-342900" algn="ctr">
                <a:lnSpc>
                  <a:spcPts val="3000"/>
                </a:lnSpc>
                <a:spcBef>
                  <a:spcPts val="0"/>
                </a:spcBef>
                <a:buClr>
                  <a:schemeClr val="bg2"/>
                </a:buClr>
                <a:buSzPct val="75000"/>
                <a:buFont typeface="Wingdings" pitchFamily="2" charset="2"/>
                <a:buNone/>
                <a:defRPr/>
              </a:pPr>
              <a:r>
                <a:rPr lang="en-US" altLang="zh-CN" sz="2400" dirty="0">
                  <a:solidFill>
                    <a:srgbClr val="0000CC"/>
                  </a:solidFill>
                  <a:ea typeface="宋体" pitchFamily="2" charset="-122"/>
                </a:rPr>
                <a:t>D</a:t>
              </a:r>
              <a:endParaRPr lang="zh-CN" altLang="en-US" sz="2400" dirty="0">
                <a:solidFill>
                  <a:srgbClr val="0000CC"/>
                </a:solidFill>
                <a:ea typeface="宋体" pitchFamily="2" charset="-122"/>
              </a:endParaRPr>
            </a:p>
          </p:txBody>
        </p:sp>
        <p:cxnSp>
          <p:nvCxnSpPr>
            <p:cNvPr id="14" name="直接连接符 13"/>
            <p:cNvCxnSpPr>
              <a:stCxn id="2" idx="2"/>
              <a:endCxn id="5" idx="7"/>
            </p:cNvCxnSpPr>
            <p:nvPr/>
          </p:nvCxnSpPr>
          <p:spPr bwMode="auto">
            <a:xfrm flipH="1">
              <a:off x="2001942" y="3219160"/>
              <a:ext cx="1426700" cy="559948"/>
            </a:xfrm>
            <a:prstGeom prst="line">
              <a:avLst/>
            </a:prstGeom>
            <a:grpFill/>
            <a:ln w="9525" cap="flat" cmpd="sng" algn="ctr">
              <a:solidFill>
                <a:schemeClr val="tx1"/>
              </a:solidFill>
              <a:prstDash val="solid"/>
              <a:round/>
              <a:headEnd type="none" w="med" len="med"/>
              <a:tailEnd type="none" w="med" len="med"/>
            </a:ln>
            <a:effectLst/>
            <a:extLst/>
          </p:spPr>
        </p:cxnSp>
        <p:cxnSp>
          <p:nvCxnSpPr>
            <p:cNvPr id="16" name="直接连接符 15"/>
            <p:cNvCxnSpPr>
              <a:stCxn id="2" idx="6"/>
              <a:endCxn id="6" idx="1"/>
            </p:cNvCxnSpPr>
            <p:nvPr/>
          </p:nvCxnSpPr>
          <p:spPr bwMode="auto">
            <a:xfrm>
              <a:off x="3822128" y="3219160"/>
              <a:ext cx="1405593" cy="551622"/>
            </a:xfrm>
            <a:prstGeom prst="line">
              <a:avLst/>
            </a:prstGeom>
            <a:grpFill/>
            <a:ln>
              <a:noFill/>
            </a:ln>
            <a:effectLst/>
            <a:extLst/>
          </p:spPr>
        </p:cxnSp>
        <p:cxnSp>
          <p:nvCxnSpPr>
            <p:cNvPr id="18" name="直接连接符 17"/>
            <p:cNvCxnSpPr>
              <a:stCxn id="2" idx="6"/>
              <a:endCxn id="6" idx="1"/>
            </p:cNvCxnSpPr>
            <p:nvPr/>
          </p:nvCxnSpPr>
          <p:spPr bwMode="auto">
            <a:xfrm>
              <a:off x="3822128" y="3219160"/>
              <a:ext cx="1405593" cy="551622"/>
            </a:xfrm>
            <a:prstGeom prst="line">
              <a:avLst/>
            </a:prstGeom>
            <a:grpFill/>
            <a:ln w="9525" cap="flat" cmpd="sng" algn="ctr">
              <a:solidFill>
                <a:schemeClr val="tx1"/>
              </a:solidFill>
              <a:prstDash val="solid"/>
              <a:round/>
              <a:headEnd type="none" w="med" len="med"/>
              <a:tailEnd type="none" w="med" len="med"/>
            </a:ln>
            <a:effectLst/>
            <a:extLst/>
          </p:spPr>
        </p:cxnSp>
        <p:cxnSp>
          <p:nvCxnSpPr>
            <p:cNvPr id="20" name="直接连接符 19"/>
            <p:cNvCxnSpPr>
              <a:stCxn id="5" idx="5"/>
            </p:cNvCxnSpPr>
            <p:nvPr/>
          </p:nvCxnSpPr>
          <p:spPr bwMode="auto">
            <a:xfrm>
              <a:off x="2001942" y="4042440"/>
              <a:ext cx="396310" cy="328397"/>
            </a:xfrm>
            <a:prstGeom prst="line">
              <a:avLst/>
            </a:prstGeom>
            <a:grpFill/>
            <a:ln w="9525" cap="flat" cmpd="sng" algn="ctr">
              <a:solidFill>
                <a:schemeClr val="tx1"/>
              </a:solidFill>
              <a:prstDash val="solid"/>
              <a:round/>
              <a:headEnd type="none" w="med" len="med"/>
              <a:tailEnd type="none" w="med" len="med"/>
            </a:ln>
            <a:effectLst/>
            <a:extLst/>
          </p:spPr>
        </p:cxnSp>
        <p:cxnSp>
          <p:nvCxnSpPr>
            <p:cNvPr id="22" name="直接连接符 21"/>
            <p:cNvCxnSpPr/>
            <p:nvPr/>
          </p:nvCxnSpPr>
          <p:spPr bwMode="auto">
            <a:xfrm flipH="1">
              <a:off x="2001942" y="4634169"/>
              <a:ext cx="396310" cy="321986"/>
            </a:xfrm>
            <a:prstGeom prst="line">
              <a:avLst/>
            </a:prstGeom>
            <a:grpFill/>
            <a:ln w="9525" cap="flat" cmpd="sng" algn="ctr">
              <a:solidFill>
                <a:schemeClr val="tx1"/>
              </a:solidFill>
              <a:prstDash val="solid"/>
              <a:round/>
              <a:headEnd type="none" w="med" len="med"/>
              <a:tailEnd type="none" w="med" len="med"/>
            </a:ln>
            <a:effectLst/>
            <a:extLst/>
          </p:spPr>
        </p:cxnSp>
        <p:cxnSp>
          <p:nvCxnSpPr>
            <p:cNvPr id="24" name="直接连接符 23"/>
            <p:cNvCxnSpPr>
              <a:stCxn id="6" idx="3"/>
            </p:cNvCxnSpPr>
            <p:nvPr/>
          </p:nvCxnSpPr>
          <p:spPr bwMode="auto">
            <a:xfrm flipH="1">
              <a:off x="4662774" y="4034114"/>
              <a:ext cx="564946" cy="330099"/>
            </a:xfrm>
            <a:prstGeom prst="line">
              <a:avLst/>
            </a:prstGeom>
            <a:grpFill/>
            <a:ln w="9525" cap="flat" cmpd="sng" algn="ctr">
              <a:solidFill>
                <a:schemeClr val="tx1"/>
              </a:solidFill>
              <a:prstDash val="solid"/>
              <a:round/>
              <a:headEnd type="none" w="med" len="med"/>
              <a:tailEnd type="none" w="med" len="med"/>
            </a:ln>
            <a:effectLst/>
            <a:extLst/>
          </p:spPr>
        </p:cxnSp>
        <p:cxnSp>
          <p:nvCxnSpPr>
            <p:cNvPr id="26" name="直接连接符 25"/>
            <p:cNvCxnSpPr>
              <a:stCxn id="6" idx="5"/>
            </p:cNvCxnSpPr>
            <p:nvPr/>
          </p:nvCxnSpPr>
          <p:spPr bwMode="auto">
            <a:xfrm>
              <a:off x="5505957" y="4034114"/>
              <a:ext cx="564946" cy="329886"/>
            </a:xfrm>
            <a:prstGeom prst="line">
              <a:avLst/>
            </a:prstGeom>
            <a:grpFill/>
            <a:ln w="9525" cap="flat" cmpd="sng" algn="ctr">
              <a:solidFill>
                <a:schemeClr val="tx1"/>
              </a:solidFill>
              <a:prstDash val="solid"/>
              <a:round/>
              <a:headEnd type="none" w="med" len="med"/>
              <a:tailEnd type="none" w="med" len="med"/>
            </a:ln>
            <a:effectLst/>
            <a:extLst/>
          </p:spPr>
        </p:cxnSp>
        <p:cxnSp>
          <p:nvCxnSpPr>
            <p:cNvPr id="28" name="直接连接符 27"/>
            <p:cNvCxnSpPr/>
            <p:nvPr/>
          </p:nvCxnSpPr>
          <p:spPr bwMode="auto">
            <a:xfrm flipH="1">
              <a:off x="4044440" y="4627546"/>
              <a:ext cx="340097" cy="328609"/>
            </a:xfrm>
            <a:prstGeom prst="line">
              <a:avLst/>
            </a:prstGeom>
            <a:grpFill/>
            <a:ln w="9525" cap="flat" cmpd="sng" algn="ctr">
              <a:solidFill>
                <a:schemeClr val="tx1"/>
              </a:solidFill>
              <a:prstDash val="solid"/>
              <a:round/>
              <a:headEnd type="none" w="med" len="med"/>
              <a:tailEnd type="none" w="med" len="med"/>
            </a:ln>
            <a:effectLst/>
            <a:extLst/>
          </p:spPr>
        </p:cxnSp>
        <p:sp>
          <p:nvSpPr>
            <p:cNvPr id="25" name="椭圆 24"/>
            <p:cNvSpPr/>
            <p:nvPr/>
          </p:nvSpPr>
          <p:spPr bwMode="auto">
            <a:xfrm>
              <a:off x="2321807" y="4309463"/>
              <a:ext cx="393485" cy="372408"/>
            </a:xfrm>
            <a:prstGeom prst="ellipse">
              <a:avLst/>
            </a:prstGeom>
            <a:grpFill/>
            <a:ln w="25400" cap="flat" cmpd="sng" algn="ctr">
              <a:solidFill>
                <a:schemeClr val="tx1"/>
              </a:solidFill>
              <a:prstDash val="solid"/>
              <a:round/>
              <a:headEnd type="none" w="med" len="med"/>
              <a:tailEnd type="none" w="med" len="med"/>
            </a:ln>
            <a:effectLst/>
            <a:extLst/>
          </p:spPr>
          <p:txBody>
            <a:bodyPr wrap="none" lIns="0" tIns="0" rIns="0" bIns="0" anchor="ctr"/>
            <a:lstStyle/>
            <a:p>
              <a:pPr marL="342900" indent="-342900" algn="ctr">
                <a:lnSpc>
                  <a:spcPts val="3000"/>
                </a:lnSpc>
                <a:spcBef>
                  <a:spcPts val="0"/>
                </a:spcBef>
                <a:buClr>
                  <a:schemeClr val="bg2"/>
                </a:buClr>
                <a:buSzPct val="75000"/>
                <a:buFont typeface="Wingdings" pitchFamily="2" charset="2"/>
                <a:buNone/>
                <a:defRPr/>
              </a:pPr>
              <a:r>
                <a:rPr lang="en-US" altLang="zh-CN" sz="2400" dirty="0">
                  <a:solidFill>
                    <a:srgbClr val="0000CC"/>
                  </a:solidFill>
                  <a:ea typeface="宋体" pitchFamily="2" charset="-122"/>
                </a:rPr>
                <a:t>C</a:t>
              </a:r>
              <a:endParaRPr lang="zh-CN" altLang="en-US" sz="2400" dirty="0">
                <a:solidFill>
                  <a:srgbClr val="0000CC"/>
                </a:solidFill>
                <a:ea typeface="宋体" pitchFamily="2" charset="-122"/>
              </a:endParaRPr>
            </a:p>
          </p:txBody>
        </p:sp>
        <p:sp>
          <p:nvSpPr>
            <p:cNvPr id="27" name="椭圆 26"/>
            <p:cNvSpPr/>
            <p:nvPr/>
          </p:nvSpPr>
          <p:spPr bwMode="auto">
            <a:xfrm>
              <a:off x="4328181" y="4293882"/>
              <a:ext cx="393485" cy="372408"/>
            </a:xfrm>
            <a:prstGeom prst="ellipse">
              <a:avLst/>
            </a:prstGeom>
            <a:grpFill/>
            <a:ln w="25400" cap="flat" cmpd="sng" algn="ctr">
              <a:solidFill>
                <a:schemeClr val="tx1"/>
              </a:solidFill>
              <a:prstDash val="solid"/>
              <a:round/>
              <a:headEnd type="none" w="med" len="med"/>
              <a:tailEnd type="none" w="med" len="med"/>
            </a:ln>
            <a:effectLst/>
            <a:extLst/>
          </p:spPr>
          <p:txBody>
            <a:bodyPr wrap="none" lIns="0" tIns="0" rIns="0" bIns="0" anchor="ctr"/>
            <a:lstStyle/>
            <a:p>
              <a:pPr marL="342900" indent="-342900" algn="ctr">
                <a:lnSpc>
                  <a:spcPts val="3000"/>
                </a:lnSpc>
                <a:spcBef>
                  <a:spcPts val="0"/>
                </a:spcBef>
                <a:buClr>
                  <a:schemeClr val="bg2"/>
                </a:buClr>
                <a:buSzPct val="75000"/>
                <a:buFont typeface="Wingdings" pitchFamily="2" charset="2"/>
                <a:buNone/>
                <a:defRPr/>
              </a:pPr>
              <a:r>
                <a:rPr lang="en-US" altLang="zh-CN" sz="2400" dirty="0">
                  <a:solidFill>
                    <a:srgbClr val="0000CC"/>
                  </a:solidFill>
                  <a:ea typeface="宋体" pitchFamily="2" charset="-122"/>
                </a:rPr>
                <a:t>E</a:t>
              </a:r>
              <a:endParaRPr lang="zh-CN" altLang="en-US" sz="2400" dirty="0">
                <a:solidFill>
                  <a:srgbClr val="0000CC"/>
                </a:solidFill>
                <a:ea typeface="宋体" pitchFamily="2" charset="-122"/>
              </a:endParaRPr>
            </a:p>
          </p:txBody>
        </p:sp>
        <p:sp>
          <p:nvSpPr>
            <p:cNvPr id="29" name="椭圆 28"/>
            <p:cNvSpPr/>
            <p:nvPr/>
          </p:nvSpPr>
          <p:spPr bwMode="auto">
            <a:xfrm>
              <a:off x="5976156" y="4293882"/>
              <a:ext cx="393485" cy="372408"/>
            </a:xfrm>
            <a:prstGeom prst="ellipse">
              <a:avLst/>
            </a:prstGeom>
            <a:grpFill/>
            <a:ln w="25400" cap="flat" cmpd="sng" algn="ctr">
              <a:solidFill>
                <a:schemeClr val="tx1"/>
              </a:solidFill>
              <a:prstDash val="solid"/>
              <a:round/>
              <a:headEnd type="none" w="med" len="med"/>
              <a:tailEnd type="none" w="med" len="med"/>
            </a:ln>
            <a:effectLst/>
            <a:extLst/>
          </p:spPr>
          <p:txBody>
            <a:bodyPr wrap="none" lIns="0" tIns="0" rIns="0" bIns="0" anchor="ctr"/>
            <a:lstStyle/>
            <a:p>
              <a:pPr marL="342900" indent="-342900" algn="ctr">
                <a:lnSpc>
                  <a:spcPts val="3000"/>
                </a:lnSpc>
                <a:spcBef>
                  <a:spcPts val="0"/>
                </a:spcBef>
                <a:buClr>
                  <a:schemeClr val="bg2"/>
                </a:buClr>
                <a:buSzPct val="75000"/>
                <a:buFont typeface="Wingdings" pitchFamily="2" charset="2"/>
                <a:buNone/>
                <a:defRPr/>
              </a:pPr>
              <a:r>
                <a:rPr lang="en-US" altLang="zh-CN" sz="2400" dirty="0">
                  <a:solidFill>
                    <a:srgbClr val="0000CC"/>
                  </a:solidFill>
                  <a:ea typeface="宋体" pitchFamily="2" charset="-122"/>
                </a:rPr>
                <a:t>F</a:t>
              </a:r>
              <a:endParaRPr lang="zh-CN" altLang="en-US" sz="2400" dirty="0">
                <a:solidFill>
                  <a:srgbClr val="0000CC"/>
                </a:solidFill>
                <a:ea typeface="宋体" pitchFamily="2" charset="-122"/>
              </a:endParaRPr>
            </a:p>
          </p:txBody>
        </p:sp>
        <p:sp>
          <p:nvSpPr>
            <p:cNvPr id="30" name="椭圆 29"/>
            <p:cNvSpPr/>
            <p:nvPr/>
          </p:nvSpPr>
          <p:spPr bwMode="auto">
            <a:xfrm>
              <a:off x="1666081" y="4910582"/>
              <a:ext cx="393485" cy="372408"/>
            </a:xfrm>
            <a:prstGeom prst="ellipse">
              <a:avLst/>
            </a:prstGeom>
            <a:grpFill/>
            <a:ln w="25400" cap="flat" cmpd="sng" algn="ctr">
              <a:solidFill>
                <a:schemeClr val="tx1"/>
              </a:solidFill>
              <a:prstDash val="solid"/>
              <a:round/>
              <a:headEnd type="none" w="med" len="med"/>
              <a:tailEnd type="none" w="med" len="med"/>
            </a:ln>
            <a:effectLst/>
            <a:extLst/>
          </p:spPr>
          <p:txBody>
            <a:bodyPr wrap="none" lIns="0" tIns="0" rIns="0" bIns="0" anchor="ctr"/>
            <a:lstStyle/>
            <a:p>
              <a:pPr marL="342900" indent="-342900" algn="ctr">
                <a:lnSpc>
                  <a:spcPts val="3000"/>
                </a:lnSpc>
                <a:spcBef>
                  <a:spcPts val="0"/>
                </a:spcBef>
                <a:buClr>
                  <a:schemeClr val="bg2"/>
                </a:buClr>
                <a:buSzPct val="75000"/>
                <a:buFont typeface="Wingdings" pitchFamily="2" charset="2"/>
                <a:buNone/>
                <a:defRPr/>
              </a:pPr>
              <a:r>
                <a:rPr lang="en-US" altLang="zh-CN" sz="2400" dirty="0">
                  <a:solidFill>
                    <a:srgbClr val="0000CC"/>
                  </a:solidFill>
                  <a:ea typeface="宋体" pitchFamily="2" charset="-122"/>
                </a:rPr>
                <a:t>K</a:t>
              </a:r>
              <a:endParaRPr lang="zh-CN" altLang="en-US" sz="2400" dirty="0">
                <a:solidFill>
                  <a:srgbClr val="0000CC"/>
                </a:solidFill>
                <a:ea typeface="宋体" pitchFamily="2" charset="-122"/>
              </a:endParaRPr>
            </a:p>
          </p:txBody>
        </p:sp>
        <p:sp>
          <p:nvSpPr>
            <p:cNvPr id="31" name="椭圆 30"/>
            <p:cNvSpPr/>
            <p:nvPr/>
          </p:nvSpPr>
          <p:spPr bwMode="auto">
            <a:xfrm>
              <a:off x="3743908" y="4910331"/>
              <a:ext cx="393485" cy="372408"/>
            </a:xfrm>
            <a:prstGeom prst="ellipse">
              <a:avLst/>
            </a:prstGeom>
            <a:grpFill/>
            <a:ln w="25400" cap="flat" cmpd="sng" algn="ctr">
              <a:solidFill>
                <a:schemeClr val="tx1"/>
              </a:solidFill>
              <a:prstDash val="solid"/>
              <a:round/>
              <a:headEnd type="none" w="med" len="med"/>
              <a:tailEnd type="none" w="med" len="med"/>
            </a:ln>
            <a:effectLst/>
            <a:extLst/>
          </p:spPr>
          <p:txBody>
            <a:bodyPr wrap="none" lIns="0" tIns="0" rIns="0" bIns="0" anchor="ctr"/>
            <a:lstStyle/>
            <a:p>
              <a:pPr marL="342900" indent="-342900" algn="ctr">
                <a:lnSpc>
                  <a:spcPts val="3000"/>
                </a:lnSpc>
                <a:spcBef>
                  <a:spcPts val="0"/>
                </a:spcBef>
                <a:buClr>
                  <a:schemeClr val="bg2"/>
                </a:buClr>
                <a:buSzPct val="75000"/>
                <a:buFont typeface="Wingdings" pitchFamily="2" charset="2"/>
                <a:buNone/>
                <a:defRPr/>
              </a:pPr>
              <a:r>
                <a:rPr lang="en-US" altLang="zh-CN" sz="2400" dirty="0">
                  <a:solidFill>
                    <a:srgbClr val="0000CC"/>
                  </a:solidFill>
                  <a:ea typeface="宋体" pitchFamily="2" charset="-122"/>
                </a:rPr>
                <a:t>H</a:t>
              </a:r>
              <a:endParaRPr lang="zh-CN" altLang="en-US" sz="2400" dirty="0">
                <a:solidFill>
                  <a:srgbClr val="0000CC"/>
                </a:solidFill>
                <a:ea typeface="宋体" pitchFamily="2" charset="-122"/>
              </a:endParaRPr>
            </a:p>
          </p:txBody>
        </p:sp>
      </p:grpSp>
      <p:sp>
        <p:nvSpPr>
          <p:cNvPr id="19" name="TextBox 18"/>
          <p:cNvSpPr txBox="1"/>
          <p:nvPr/>
        </p:nvSpPr>
        <p:spPr>
          <a:xfrm>
            <a:off x="250825" y="3116263"/>
            <a:ext cx="8694738" cy="3197225"/>
          </a:xfrm>
          <a:prstGeom prst="rect">
            <a:avLst/>
          </a:prstGeom>
          <a:noFill/>
        </p:spPr>
        <p:txBody>
          <a:bodyPr rIns="0">
            <a:spAutoFit/>
          </a:bodyPr>
          <a:lstStyle/>
          <a:p>
            <a:pPr>
              <a:lnSpc>
                <a:spcPts val="3000"/>
              </a:lnSpc>
              <a:spcBef>
                <a:spcPts val="0"/>
              </a:spcBef>
              <a:buClr>
                <a:schemeClr val="bg2"/>
              </a:buClr>
              <a:buSzPct val="75000"/>
              <a:buFont typeface="Wingdings" pitchFamily="2" charset="2"/>
              <a:buNone/>
              <a:defRPr/>
            </a:pPr>
            <a:r>
              <a:rPr lang="en-US" altLang="zh-CN" sz="2500" dirty="0">
                <a:solidFill>
                  <a:srgbClr val="FF0000"/>
                </a:solidFill>
                <a:latin typeface="黑体" pitchFamily="49" charset="-122"/>
                <a:ea typeface="黑体" pitchFamily="49" charset="-122"/>
              </a:rPr>
              <a:t>[</a:t>
            </a:r>
            <a:r>
              <a:rPr lang="zh-CN" altLang="en-US" sz="2500" dirty="0">
                <a:solidFill>
                  <a:srgbClr val="FF0000"/>
                </a:solidFill>
                <a:latin typeface="黑体" pitchFamily="49" charset="-122"/>
                <a:ea typeface="黑体" pitchFamily="49" charset="-122"/>
              </a:rPr>
              <a:t>例</a:t>
            </a:r>
            <a:r>
              <a:rPr lang="en-US" altLang="zh-CN" sz="2500" dirty="0">
                <a:solidFill>
                  <a:srgbClr val="FF0000"/>
                </a:solidFill>
                <a:latin typeface="黑体" pitchFamily="49" charset="-122"/>
                <a:ea typeface="黑体" pitchFamily="49" charset="-122"/>
              </a:rPr>
              <a:t>] </a:t>
            </a:r>
            <a:r>
              <a:rPr lang="zh-CN" altLang="en-US" sz="2500" dirty="0">
                <a:solidFill>
                  <a:schemeClr val="tx2"/>
                </a:solidFill>
                <a:ea typeface="宋体" pitchFamily="2" charset="-122"/>
              </a:rPr>
              <a:t>上图二叉树 </a:t>
            </a:r>
            <a:r>
              <a:rPr lang="en-US" altLang="zh-CN" sz="2500" dirty="0">
                <a:solidFill>
                  <a:schemeClr val="tx2"/>
                </a:solidFill>
                <a:ea typeface="宋体" pitchFamily="2" charset="-122"/>
              </a:rPr>
              <a:t>T </a:t>
            </a:r>
            <a:r>
              <a:rPr lang="zh-CN" altLang="en-US" sz="2500" dirty="0">
                <a:solidFill>
                  <a:schemeClr val="tx2"/>
                </a:solidFill>
                <a:ea typeface="宋体" pitchFamily="2" charset="-122"/>
              </a:rPr>
              <a:t>的先序、中序遍历结果</a:t>
            </a:r>
            <a:r>
              <a:rPr lang="en-US" altLang="zh-CN" sz="2500" dirty="0">
                <a:solidFill>
                  <a:schemeClr val="tx2"/>
                </a:solidFill>
                <a:ea typeface="宋体" pitchFamily="2" charset="-122"/>
              </a:rPr>
              <a:t>:</a:t>
            </a:r>
          </a:p>
          <a:p>
            <a:pPr>
              <a:lnSpc>
                <a:spcPts val="3000"/>
              </a:lnSpc>
              <a:spcBef>
                <a:spcPts val="1200"/>
              </a:spcBef>
              <a:buClr>
                <a:schemeClr val="bg2"/>
              </a:buClr>
              <a:buSzPct val="75000"/>
              <a:buFont typeface="Wingdings" pitchFamily="2" charset="2"/>
              <a:buNone/>
              <a:defRPr/>
            </a:pPr>
            <a:r>
              <a:rPr lang="zh-CN" altLang="en-US" sz="2900" dirty="0">
                <a:solidFill>
                  <a:schemeClr val="tx2"/>
                </a:solidFill>
                <a:ea typeface="宋体" pitchFamily="2" charset="-122"/>
              </a:rPr>
              <a:t>① 先根序列    </a:t>
            </a:r>
            <a:r>
              <a:rPr lang="en-US" altLang="zh-CN" sz="2900" dirty="0">
                <a:solidFill>
                  <a:srgbClr val="FF0000"/>
                </a:solidFill>
                <a:ea typeface="宋体" pitchFamily="2" charset="-122"/>
              </a:rPr>
              <a:t>A</a:t>
            </a:r>
            <a:r>
              <a:rPr lang="en-US" altLang="zh-CN" sz="2900" baseline="30000" dirty="0">
                <a:solidFill>
                  <a:srgbClr val="FF0000"/>
                </a:solidFill>
                <a:ea typeface="宋体" pitchFamily="2" charset="-122"/>
              </a:rPr>
              <a:t>00</a:t>
            </a:r>
            <a:r>
              <a:rPr lang="en-US" altLang="zh-CN" sz="2900" dirty="0">
                <a:solidFill>
                  <a:schemeClr val="tx2"/>
                </a:solidFill>
                <a:ea typeface="宋体" pitchFamily="2" charset="-122"/>
              </a:rPr>
              <a:t> </a:t>
            </a:r>
            <a:r>
              <a:rPr lang="en-US" altLang="zh-CN" sz="2900" dirty="0">
                <a:solidFill>
                  <a:srgbClr val="0000FF"/>
                </a:solidFill>
                <a:ea typeface="宋体" pitchFamily="2" charset="-122"/>
              </a:rPr>
              <a:t>B</a:t>
            </a:r>
            <a:r>
              <a:rPr lang="en-US" altLang="zh-CN" sz="2900" baseline="30000" dirty="0">
                <a:solidFill>
                  <a:srgbClr val="0000FF"/>
                </a:solidFill>
                <a:ea typeface="宋体" pitchFamily="2" charset="-122"/>
              </a:rPr>
              <a:t>AL</a:t>
            </a:r>
            <a:r>
              <a:rPr lang="en-US" altLang="zh-CN" sz="2900" dirty="0">
                <a:solidFill>
                  <a:schemeClr val="tx2"/>
                </a:solidFill>
                <a:ea typeface="宋体" pitchFamily="2" charset="-122"/>
              </a:rPr>
              <a:t> </a:t>
            </a:r>
            <a:r>
              <a:rPr lang="en-US" altLang="zh-CN" sz="2900" dirty="0">
                <a:solidFill>
                  <a:srgbClr val="993300"/>
                </a:solidFill>
                <a:ea typeface="宋体" pitchFamily="2" charset="-122"/>
              </a:rPr>
              <a:t>C</a:t>
            </a:r>
            <a:r>
              <a:rPr lang="en-US" altLang="zh-CN" sz="2900" baseline="30000" dirty="0">
                <a:solidFill>
                  <a:srgbClr val="993300"/>
                </a:solidFill>
                <a:ea typeface="宋体" pitchFamily="2" charset="-122"/>
              </a:rPr>
              <a:t>BR</a:t>
            </a:r>
            <a:r>
              <a:rPr lang="en-US" altLang="zh-CN" sz="2900" dirty="0">
                <a:solidFill>
                  <a:schemeClr val="tx2"/>
                </a:solidFill>
                <a:ea typeface="宋体" pitchFamily="2" charset="-122"/>
              </a:rPr>
              <a:t> K</a:t>
            </a:r>
            <a:r>
              <a:rPr lang="en-US" altLang="zh-CN" sz="2900" baseline="30000" dirty="0">
                <a:solidFill>
                  <a:schemeClr val="tx2"/>
                </a:solidFill>
                <a:ea typeface="宋体" pitchFamily="2" charset="-122"/>
              </a:rPr>
              <a:t>CL</a:t>
            </a:r>
            <a:r>
              <a:rPr lang="en-US" altLang="zh-CN" sz="2900" dirty="0">
                <a:solidFill>
                  <a:schemeClr val="tx2"/>
                </a:solidFill>
                <a:ea typeface="宋体" pitchFamily="2" charset="-122"/>
              </a:rPr>
              <a:t> </a:t>
            </a:r>
            <a:r>
              <a:rPr lang="en-US" altLang="zh-CN" sz="2900" dirty="0">
                <a:solidFill>
                  <a:srgbClr val="0000FF"/>
                </a:solidFill>
                <a:ea typeface="宋体" pitchFamily="2" charset="-122"/>
              </a:rPr>
              <a:t>D</a:t>
            </a:r>
            <a:r>
              <a:rPr lang="en-US" altLang="zh-CN" sz="2900" baseline="30000" dirty="0">
                <a:solidFill>
                  <a:srgbClr val="0000FF"/>
                </a:solidFill>
                <a:ea typeface="宋体" pitchFamily="2" charset="-122"/>
              </a:rPr>
              <a:t>AR</a:t>
            </a:r>
            <a:r>
              <a:rPr lang="en-US" altLang="zh-CN" sz="2900" dirty="0">
                <a:solidFill>
                  <a:schemeClr val="tx2"/>
                </a:solidFill>
                <a:ea typeface="宋体" pitchFamily="2" charset="-122"/>
              </a:rPr>
              <a:t> </a:t>
            </a:r>
            <a:r>
              <a:rPr lang="en-US" altLang="zh-CN" sz="2900" dirty="0">
                <a:solidFill>
                  <a:srgbClr val="006600"/>
                </a:solidFill>
                <a:ea typeface="宋体" pitchFamily="2" charset="-122"/>
              </a:rPr>
              <a:t>E</a:t>
            </a:r>
            <a:r>
              <a:rPr lang="en-US" altLang="zh-CN" sz="2900" baseline="30000" dirty="0">
                <a:solidFill>
                  <a:srgbClr val="006600"/>
                </a:solidFill>
                <a:ea typeface="宋体" pitchFamily="2" charset="-122"/>
              </a:rPr>
              <a:t>DL</a:t>
            </a:r>
            <a:r>
              <a:rPr lang="en-US" altLang="zh-CN" sz="2900" dirty="0">
                <a:solidFill>
                  <a:schemeClr val="tx2"/>
                </a:solidFill>
                <a:ea typeface="宋体" pitchFamily="2" charset="-122"/>
              </a:rPr>
              <a:t> </a:t>
            </a:r>
            <a:r>
              <a:rPr lang="en-US" altLang="zh-CN" sz="2900" dirty="0">
                <a:solidFill>
                  <a:srgbClr val="FF9900"/>
                </a:solidFill>
                <a:ea typeface="宋体" pitchFamily="2" charset="-122"/>
              </a:rPr>
              <a:t>H</a:t>
            </a:r>
            <a:r>
              <a:rPr lang="en-US" altLang="zh-CN" sz="2900" baseline="30000" dirty="0">
                <a:solidFill>
                  <a:srgbClr val="FF9900"/>
                </a:solidFill>
                <a:ea typeface="宋体" pitchFamily="2" charset="-122"/>
              </a:rPr>
              <a:t>EL</a:t>
            </a:r>
            <a:r>
              <a:rPr lang="en-US" altLang="zh-CN" sz="2900" dirty="0">
                <a:solidFill>
                  <a:schemeClr val="tx2"/>
                </a:solidFill>
                <a:ea typeface="宋体" pitchFamily="2" charset="-122"/>
              </a:rPr>
              <a:t> </a:t>
            </a:r>
            <a:r>
              <a:rPr lang="en-US" altLang="zh-CN" sz="2900" dirty="0">
                <a:solidFill>
                  <a:srgbClr val="FF33CC"/>
                </a:solidFill>
                <a:ea typeface="宋体" pitchFamily="2" charset="-122"/>
              </a:rPr>
              <a:t>F</a:t>
            </a:r>
            <a:r>
              <a:rPr lang="en-US" altLang="zh-CN" sz="2900" baseline="30000" dirty="0">
                <a:solidFill>
                  <a:srgbClr val="FF33CC"/>
                </a:solidFill>
                <a:ea typeface="宋体" pitchFamily="2" charset="-122"/>
              </a:rPr>
              <a:t>DR</a:t>
            </a:r>
            <a:endParaRPr lang="en-US" altLang="zh-CN" sz="2900" dirty="0">
              <a:solidFill>
                <a:schemeClr val="tx2"/>
              </a:solidFill>
              <a:ea typeface="宋体" pitchFamily="2" charset="-122"/>
            </a:endParaRPr>
          </a:p>
          <a:p>
            <a:pPr>
              <a:lnSpc>
                <a:spcPts val="3000"/>
              </a:lnSpc>
              <a:spcBef>
                <a:spcPts val="0"/>
              </a:spcBef>
              <a:buClr>
                <a:schemeClr val="bg2"/>
              </a:buClr>
              <a:buSzPct val="75000"/>
              <a:buFont typeface="Wingdings" pitchFamily="2" charset="2"/>
              <a:buNone/>
              <a:defRPr/>
            </a:pPr>
            <a:r>
              <a:rPr lang="zh-CN" altLang="en-US" sz="2900" dirty="0">
                <a:solidFill>
                  <a:schemeClr val="tx2"/>
                </a:solidFill>
                <a:ea typeface="宋体" pitchFamily="2" charset="-122"/>
              </a:rPr>
              <a:t>② 中根序列　</a:t>
            </a:r>
            <a:r>
              <a:rPr lang="en-US" altLang="zh-CN" sz="2900" dirty="0">
                <a:solidFill>
                  <a:srgbClr val="0000FF"/>
                </a:solidFill>
                <a:ea typeface="宋体" pitchFamily="2" charset="-122"/>
              </a:rPr>
              <a:t>B</a:t>
            </a:r>
            <a:r>
              <a:rPr lang="en-US" altLang="zh-CN" sz="2900" baseline="30000" dirty="0">
                <a:solidFill>
                  <a:srgbClr val="0000FF"/>
                </a:solidFill>
                <a:ea typeface="宋体" pitchFamily="2" charset="-122"/>
              </a:rPr>
              <a:t>AL</a:t>
            </a:r>
            <a:r>
              <a:rPr lang="en-US" altLang="zh-CN" sz="2900" dirty="0">
                <a:solidFill>
                  <a:schemeClr val="tx2"/>
                </a:solidFill>
                <a:ea typeface="宋体" pitchFamily="2" charset="-122"/>
              </a:rPr>
              <a:t> K</a:t>
            </a:r>
            <a:r>
              <a:rPr lang="en-US" altLang="zh-CN" sz="2900" baseline="30000" dirty="0">
                <a:solidFill>
                  <a:schemeClr val="tx2"/>
                </a:solidFill>
                <a:ea typeface="宋体" pitchFamily="2" charset="-122"/>
              </a:rPr>
              <a:t>CL</a:t>
            </a:r>
            <a:r>
              <a:rPr lang="en-US" altLang="zh-CN" sz="2900" dirty="0">
                <a:solidFill>
                  <a:schemeClr val="tx2"/>
                </a:solidFill>
                <a:ea typeface="宋体" pitchFamily="2" charset="-122"/>
              </a:rPr>
              <a:t> </a:t>
            </a:r>
            <a:r>
              <a:rPr lang="en-US" altLang="zh-CN" sz="2900" dirty="0">
                <a:solidFill>
                  <a:srgbClr val="993300"/>
                </a:solidFill>
                <a:ea typeface="宋体" pitchFamily="2" charset="-122"/>
              </a:rPr>
              <a:t>C</a:t>
            </a:r>
            <a:r>
              <a:rPr lang="en-US" altLang="zh-CN" sz="2900" baseline="30000" dirty="0">
                <a:solidFill>
                  <a:srgbClr val="993300"/>
                </a:solidFill>
                <a:ea typeface="宋体" pitchFamily="2" charset="-122"/>
              </a:rPr>
              <a:t>BR</a:t>
            </a:r>
            <a:r>
              <a:rPr lang="en-US" altLang="zh-CN" sz="2900" dirty="0">
                <a:solidFill>
                  <a:srgbClr val="339933"/>
                </a:solidFill>
                <a:ea typeface="宋体" pitchFamily="2" charset="-122"/>
              </a:rPr>
              <a:t> </a:t>
            </a:r>
            <a:r>
              <a:rPr lang="en-US" altLang="zh-CN" sz="2900" dirty="0">
                <a:solidFill>
                  <a:srgbClr val="FF0000"/>
                </a:solidFill>
                <a:ea typeface="宋体" pitchFamily="2" charset="-122"/>
              </a:rPr>
              <a:t>A</a:t>
            </a:r>
            <a:r>
              <a:rPr lang="en-US" altLang="zh-CN" sz="2900" baseline="30000" dirty="0">
                <a:solidFill>
                  <a:srgbClr val="FF0000"/>
                </a:solidFill>
                <a:ea typeface="宋体" pitchFamily="2" charset="-122"/>
              </a:rPr>
              <a:t>00</a:t>
            </a:r>
            <a:r>
              <a:rPr lang="en-US" altLang="zh-CN" sz="2900" dirty="0">
                <a:solidFill>
                  <a:schemeClr val="tx2"/>
                </a:solidFill>
                <a:ea typeface="宋体" pitchFamily="2" charset="-122"/>
              </a:rPr>
              <a:t> </a:t>
            </a:r>
            <a:r>
              <a:rPr lang="en-US" altLang="zh-CN" sz="2900" dirty="0">
                <a:solidFill>
                  <a:srgbClr val="FF9900"/>
                </a:solidFill>
                <a:ea typeface="宋体" pitchFamily="2" charset="-122"/>
              </a:rPr>
              <a:t>H</a:t>
            </a:r>
            <a:r>
              <a:rPr lang="en-US" altLang="zh-CN" sz="2900" baseline="30000" dirty="0">
                <a:solidFill>
                  <a:srgbClr val="FF9900"/>
                </a:solidFill>
                <a:ea typeface="宋体" pitchFamily="2" charset="-122"/>
              </a:rPr>
              <a:t>EL</a:t>
            </a:r>
            <a:r>
              <a:rPr lang="en-US" altLang="zh-CN" sz="2900" dirty="0">
                <a:solidFill>
                  <a:schemeClr val="tx2"/>
                </a:solidFill>
                <a:ea typeface="宋体" pitchFamily="2" charset="-122"/>
              </a:rPr>
              <a:t> </a:t>
            </a:r>
            <a:r>
              <a:rPr lang="en-US" altLang="zh-CN" sz="2900" dirty="0">
                <a:solidFill>
                  <a:srgbClr val="006600"/>
                </a:solidFill>
                <a:ea typeface="宋体" pitchFamily="2" charset="-122"/>
              </a:rPr>
              <a:t>E</a:t>
            </a:r>
            <a:r>
              <a:rPr lang="en-US" altLang="zh-CN" sz="2900" baseline="30000" dirty="0">
                <a:solidFill>
                  <a:srgbClr val="006600"/>
                </a:solidFill>
                <a:ea typeface="宋体" pitchFamily="2" charset="-122"/>
              </a:rPr>
              <a:t>DL</a:t>
            </a:r>
            <a:r>
              <a:rPr lang="en-US" altLang="zh-CN" sz="2900" dirty="0">
                <a:solidFill>
                  <a:schemeClr val="tx2"/>
                </a:solidFill>
                <a:ea typeface="宋体" pitchFamily="2" charset="-122"/>
              </a:rPr>
              <a:t> </a:t>
            </a:r>
            <a:r>
              <a:rPr lang="en-US" altLang="zh-CN" sz="2900" dirty="0">
                <a:solidFill>
                  <a:srgbClr val="0000FF"/>
                </a:solidFill>
                <a:ea typeface="宋体" pitchFamily="2" charset="-122"/>
              </a:rPr>
              <a:t>D</a:t>
            </a:r>
            <a:r>
              <a:rPr lang="en-US" altLang="zh-CN" sz="2900" baseline="30000" dirty="0">
                <a:solidFill>
                  <a:srgbClr val="0000FF"/>
                </a:solidFill>
                <a:ea typeface="宋体" pitchFamily="2" charset="-122"/>
              </a:rPr>
              <a:t>AR</a:t>
            </a:r>
            <a:r>
              <a:rPr lang="en-US" altLang="zh-CN" sz="2900" dirty="0">
                <a:solidFill>
                  <a:schemeClr val="tx2"/>
                </a:solidFill>
                <a:ea typeface="宋体" pitchFamily="2" charset="-122"/>
              </a:rPr>
              <a:t> </a:t>
            </a:r>
            <a:r>
              <a:rPr lang="en-US" altLang="zh-CN" sz="2900" dirty="0">
                <a:solidFill>
                  <a:srgbClr val="FF33CC"/>
                </a:solidFill>
                <a:ea typeface="宋体" pitchFamily="2" charset="-122"/>
              </a:rPr>
              <a:t>F</a:t>
            </a:r>
            <a:r>
              <a:rPr lang="en-US" altLang="zh-CN" sz="2900" baseline="30000" dirty="0">
                <a:solidFill>
                  <a:srgbClr val="FF33CC"/>
                </a:solidFill>
                <a:ea typeface="宋体" pitchFamily="2" charset="-122"/>
              </a:rPr>
              <a:t>DR</a:t>
            </a:r>
          </a:p>
          <a:p>
            <a:pPr>
              <a:lnSpc>
                <a:spcPts val="3200"/>
              </a:lnSpc>
              <a:spcBef>
                <a:spcPts val="1200"/>
              </a:spcBef>
              <a:buClr>
                <a:schemeClr val="bg2"/>
              </a:buClr>
              <a:buSzPct val="75000"/>
              <a:buFont typeface="Wingdings" pitchFamily="2" charset="2"/>
              <a:buNone/>
              <a:defRPr/>
            </a:pPr>
            <a:r>
              <a:rPr lang="zh-CN" altLang="en-US" sz="2650" dirty="0">
                <a:solidFill>
                  <a:srgbClr val="FF0000"/>
                </a:solidFill>
                <a:ea typeface="宋体" pitchFamily="2" charset="-122"/>
              </a:rPr>
              <a:t>由 ①、② 两个序列可确定二叉树的结构。</a:t>
            </a:r>
            <a:r>
              <a:rPr lang="en-US" altLang="zh-CN" sz="2650" dirty="0">
                <a:solidFill>
                  <a:srgbClr val="FF0000"/>
                </a:solidFill>
                <a:ea typeface="宋体" pitchFamily="2" charset="-122"/>
              </a:rPr>
              <a:t/>
            </a:r>
            <a:br>
              <a:rPr lang="en-US" altLang="zh-CN" sz="2650" dirty="0">
                <a:solidFill>
                  <a:srgbClr val="FF0000"/>
                </a:solidFill>
                <a:ea typeface="宋体" pitchFamily="2" charset="-122"/>
              </a:rPr>
            </a:br>
            <a:r>
              <a:rPr lang="zh-CN" altLang="en-US" sz="2500" dirty="0">
                <a:solidFill>
                  <a:schemeClr val="tx2"/>
                </a:solidFill>
                <a:ea typeface="宋体" pitchFamily="2" charset="-122"/>
              </a:rPr>
              <a:t>由 ①知 </a:t>
            </a:r>
            <a:r>
              <a:rPr lang="en-US" altLang="zh-CN" sz="2500" dirty="0">
                <a:solidFill>
                  <a:schemeClr val="tx2"/>
                </a:solidFill>
                <a:ea typeface="宋体" pitchFamily="2" charset="-122"/>
              </a:rPr>
              <a:t>T </a:t>
            </a:r>
            <a:r>
              <a:rPr lang="zh-CN" altLang="en-US" sz="2500" dirty="0">
                <a:solidFill>
                  <a:schemeClr val="tx2"/>
                </a:solidFill>
                <a:ea typeface="宋体" pitchFamily="2" charset="-122"/>
              </a:rPr>
              <a:t>之根为 </a:t>
            </a:r>
            <a:r>
              <a:rPr lang="en-US" altLang="zh-CN" sz="2500" dirty="0">
                <a:solidFill>
                  <a:schemeClr val="tx2"/>
                </a:solidFill>
                <a:ea typeface="宋体" pitchFamily="2" charset="-122"/>
              </a:rPr>
              <a:t>A, </a:t>
            </a:r>
            <a:r>
              <a:rPr lang="zh-CN" altLang="en-US" sz="2500" dirty="0">
                <a:solidFill>
                  <a:schemeClr val="tx2"/>
                </a:solidFill>
                <a:ea typeface="宋体" pitchFamily="2" charset="-122"/>
              </a:rPr>
              <a:t>由② 知 </a:t>
            </a:r>
            <a:r>
              <a:rPr lang="en-US" altLang="zh-CN" sz="2500" dirty="0">
                <a:solidFill>
                  <a:schemeClr val="tx2"/>
                </a:solidFill>
                <a:ea typeface="宋体" pitchFamily="2" charset="-122"/>
              </a:rPr>
              <a:t>A </a:t>
            </a:r>
            <a:r>
              <a:rPr lang="zh-CN" altLang="en-US" sz="2500" dirty="0">
                <a:solidFill>
                  <a:schemeClr val="tx2"/>
                </a:solidFill>
                <a:ea typeface="宋体" pitchFamily="2" charset="-122"/>
              </a:rPr>
              <a:t>之左子树包括</a:t>
            </a:r>
            <a:r>
              <a:rPr lang="en-US" altLang="zh-CN" sz="2500" dirty="0">
                <a:solidFill>
                  <a:schemeClr val="tx2"/>
                </a:solidFill>
                <a:ea typeface="宋体" pitchFamily="2" charset="-122"/>
              </a:rPr>
              <a:t>B, K, C</a:t>
            </a:r>
            <a:r>
              <a:rPr lang="zh-CN" altLang="en-US" sz="2500" dirty="0">
                <a:solidFill>
                  <a:schemeClr val="tx2"/>
                </a:solidFill>
                <a:ea typeface="宋体" pitchFamily="2" charset="-122"/>
              </a:rPr>
              <a:t>三个结点</a:t>
            </a:r>
            <a:r>
              <a:rPr lang="en-US" altLang="zh-CN" sz="2500" dirty="0">
                <a:solidFill>
                  <a:schemeClr val="tx2"/>
                </a:solidFill>
                <a:ea typeface="宋体" pitchFamily="2" charset="-122"/>
              </a:rPr>
              <a:t> </a:t>
            </a:r>
            <a:r>
              <a:rPr lang="zh-CN" altLang="en-US" sz="2500" dirty="0">
                <a:solidFill>
                  <a:schemeClr val="tx2"/>
                </a:solidFill>
                <a:ea typeface="宋体" pitchFamily="2" charset="-122"/>
              </a:rPr>
              <a:t>其右子树包含</a:t>
            </a:r>
            <a:r>
              <a:rPr lang="en-US" altLang="zh-CN" sz="2500" dirty="0">
                <a:solidFill>
                  <a:schemeClr val="tx2"/>
                </a:solidFill>
                <a:ea typeface="宋体" pitchFamily="2" charset="-122"/>
              </a:rPr>
              <a:t>H, E, D, F</a:t>
            </a:r>
            <a:r>
              <a:rPr lang="zh-CN" altLang="en-US" sz="2500" dirty="0">
                <a:solidFill>
                  <a:schemeClr val="tx2"/>
                </a:solidFill>
                <a:ea typeface="宋体" pitchFamily="2" charset="-122"/>
              </a:rPr>
              <a:t>四个结点</a:t>
            </a:r>
            <a:r>
              <a:rPr lang="en-US" altLang="zh-CN" sz="2500" dirty="0">
                <a:solidFill>
                  <a:schemeClr val="tx2"/>
                </a:solidFill>
                <a:ea typeface="宋体" pitchFamily="2" charset="-122"/>
              </a:rPr>
              <a:t>, </a:t>
            </a:r>
            <a:r>
              <a:rPr lang="zh-CN" altLang="en-US" sz="2500" dirty="0">
                <a:solidFill>
                  <a:schemeClr val="tx2"/>
                </a:solidFill>
                <a:ea typeface="宋体" pitchFamily="2" charset="-122"/>
              </a:rPr>
              <a:t>再由 ① 知 </a:t>
            </a:r>
            <a:r>
              <a:rPr lang="en-US" altLang="zh-CN" sz="2500" dirty="0">
                <a:solidFill>
                  <a:schemeClr val="tx2"/>
                </a:solidFill>
                <a:ea typeface="宋体" pitchFamily="2" charset="-122"/>
              </a:rPr>
              <a:t>A </a:t>
            </a:r>
            <a:r>
              <a:rPr lang="zh-CN" altLang="en-US" sz="2500" dirty="0">
                <a:solidFill>
                  <a:schemeClr val="tx2"/>
                </a:solidFill>
                <a:ea typeface="宋体" pitchFamily="2" charset="-122"/>
              </a:rPr>
              <a:t>之左子树的根为 </a:t>
            </a:r>
            <a:r>
              <a:rPr lang="en-US" altLang="zh-CN" sz="2500" dirty="0">
                <a:solidFill>
                  <a:schemeClr val="tx2"/>
                </a:solidFill>
                <a:ea typeface="宋体" pitchFamily="2" charset="-122"/>
              </a:rPr>
              <a:t>B</a:t>
            </a:r>
            <a:r>
              <a:rPr lang="zh-CN" altLang="en-US" sz="2500" dirty="0">
                <a:solidFill>
                  <a:schemeClr val="tx2"/>
                </a:solidFill>
                <a:ea typeface="宋体" pitchFamily="2" charset="-122"/>
              </a:rPr>
              <a:t>，知 </a:t>
            </a:r>
            <a:r>
              <a:rPr lang="en-US" altLang="zh-CN" sz="2500" dirty="0">
                <a:solidFill>
                  <a:schemeClr val="tx2"/>
                </a:solidFill>
                <a:ea typeface="宋体" pitchFamily="2" charset="-122"/>
              </a:rPr>
              <a:t>A </a:t>
            </a:r>
            <a:r>
              <a:rPr lang="zh-CN" altLang="en-US" sz="2500" dirty="0">
                <a:solidFill>
                  <a:schemeClr val="tx2"/>
                </a:solidFill>
                <a:ea typeface="宋体" pitchFamily="2" charset="-122"/>
              </a:rPr>
              <a:t>之右子树的根为 </a:t>
            </a:r>
            <a:r>
              <a:rPr lang="en-US" altLang="zh-CN" sz="2500" dirty="0">
                <a:solidFill>
                  <a:schemeClr val="tx2"/>
                </a:solidFill>
                <a:ea typeface="宋体" pitchFamily="2" charset="-122"/>
              </a:rPr>
              <a:t>D</a:t>
            </a:r>
            <a:r>
              <a:rPr lang="zh-CN" altLang="en-US" sz="2500" dirty="0">
                <a:solidFill>
                  <a:schemeClr val="tx2"/>
                </a:solidFill>
                <a:ea typeface="宋体" pitchFamily="2" charset="-122"/>
              </a:rPr>
              <a:t>，照此可确定出整个 </a:t>
            </a:r>
            <a:r>
              <a:rPr lang="en-US" altLang="zh-CN" sz="2500" dirty="0">
                <a:solidFill>
                  <a:schemeClr val="tx2"/>
                </a:solidFill>
                <a:ea typeface="宋体" pitchFamily="2" charset="-122"/>
              </a:rPr>
              <a:t>T</a:t>
            </a:r>
            <a:r>
              <a:rPr lang="zh-CN" altLang="en-US" sz="2500" dirty="0">
                <a:solidFill>
                  <a:schemeClr val="tx2"/>
                </a:solidFill>
                <a:ea typeface="宋体" pitchFamily="2" charset="-122"/>
              </a:rPr>
              <a:t>之结构</a:t>
            </a:r>
            <a:r>
              <a:rPr lang="en-US" altLang="zh-CN" sz="2500" dirty="0">
                <a:solidFill>
                  <a:schemeClr val="tx2"/>
                </a:solidFill>
                <a:ea typeface="宋体" pitchFamily="2" charset="-122"/>
              </a:rPr>
              <a:t>.</a:t>
            </a:r>
            <a:endParaRPr lang="zh-CN" altLang="en-US" sz="2500" dirty="0">
              <a:ea typeface="宋体" pitchFamily="2" charset="-122"/>
            </a:endParaRPr>
          </a:p>
        </p:txBody>
      </p:sp>
      <p:grpSp>
        <p:nvGrpSpPr>
          <p:cNvPr id="4" name="组合 73736"/>
          <p:cNvGrpSpPr>
            <a:grpSpLocks/>
          </p:cNvGrpSpPr>
          <p:nvPr/>
        </p:nvGrpSpPr>
        <p:grpSpPr bwMode="auto">
          <a:xfrm>
            <a:off x="5778500" y="931863"/>
            <a:ext cx="3365500" cy="2788506"/>
            <a:chOff x="5778390" y="931314"/>
            <a:chExt cx="3365610" cy="2789288"/>
          </a:xfrm>
        </p:grpSpPr>
        <p:sp>
          <p:nvSpPr>
            <p:cNvPr id="86022" name="TextBox 73728"/>
            <p:cNvSpPr txBox="1">
              <a:spLocks noChangeArrowheads="1"/>
            </p:cNvSpPr>
            <p:nvPr/>
          </p:nvSpPr>
          <p:spPr bwMode="auto">
            <a:xfrm>
              <a:off x="5778390" y="931314"/>
              <a:ext cx="3365610" cy="1208023"/>
            </a:xfrm>
            <a:prstGeom prst="rect">
              <a:avLst/>
            </a:prstGeom>
            <a:solidFill>
              <a:schemeClr val="bg1"/>
            </a:solidFill>
            <a:ln w="19050">
              <a:solidFill>
                <a:schemeClr val="tx1"/>
              </a:solidFill>
              <a:miter lim="800000"/>
              <a:headEnd/>
              <a:tailEnd/>
            </a:ln>
          </p:spPr>
          <p:txBody>
            <a:bodyPr rIns="0">
              <a:spAutoFit/>
            </a:bodyPr>
            <a:lstStyle/>
            <a:p>
              <a:pPr>
                <a:lnSpc>
                  <a:spcPts val="2900"/>
                </a:lnSpc>
                <a:buClr>
                  <a:schemeClr val="bg2"/>
                </a:buClr>
                <a:buSzPct val="75000"/>
                <a:buFont typeface="Wingdings" pitchFamily="2" charset="2"/>
                <a:buNone/>
              </a:pPr>
              <a:r>
                <a:rPr lang="zh-CN" altLang="en-US" sz="2500">
                  <a:solidFill>
                    <a:srgbClr val="FF33CC"/>
                  </a:solidFill>
                </a:rPr>
                <a:t>譬如，</a:t>
              </a:r>
              <a:r>
                <a:rPr lang="en-US" altLang="zh-CN" sz="2900">
                  <a:solidFill>
                    <a:srgbClr val="FF33CC"/>
                  </a:solidFill>
                </a:rPr>
                <a:t>F</a:t>
              </a:r>
              <a:r>
                <a:rPr lang="en-US" altLang="zh-CN" sz="2900" baseline="30000">
                  <a:solidFill>
                    <a:srgbClr val="FF33CC"/>
                  </a:solidFill>
                </a:rPr>
                <a:t>DR</a:t>
              </a:r>
              <a:r>
                <a:rPr lang="zh-CN" altLang="en-US" sz="2500">
                  <a:solidFill>
                    <a:srgbClr val="FF33CC"/>
                  </a:solidFill>
                </a:rPr>
                <a:t>系指 </a:t>
              </a:r>
              <a:r>
                <a:rPr lang="en-US" altLang="zh-CN" sz="2500">
                  <a:solidFill>
                    <a:srgbClr val="FF33CC"/>
                  </a:solidFill>
                </a:rPr>
                <a:t>F </a:t>
              </a:r>
              <a:r>
                <a:rPr lang="zh-CN" altLang="en-US" sz="2500">
                  <a:solidFill>
                    <a:srgbClr val="FF33CC"/>
                  </a:solidFill>
                </a:rPr>
                <a:t>是 </a:t>
              </a:r>
              <a:r>
                <a:rPr lang="en-US" altLang="zh-CN" sz="2500">
                  <a:solidFill>
                    <a:srgbClr val="FF33CC"/>
                  </a:solidFill>
                </a:rPr>
                <a:t>D </a:t>
              </a:r>
              <a:r>
                <a:rPr lang="zh-CN" altLang="en-US" sz="2500">
                  <a:solidFill>
                    <a:srgbClr val="FF33CC"/>
                  </a:solidFill>
                </a:rPr>
                <a:t>的右孩子。</a:t>
              </a:r>
              <a:endParaRPr lang="en-US" altLang="zh-CN" sz="2500">
                <a:solidFill>
                  <a:srgbClr val="FF33CC"/>
                </a:solidFill>
              </a:endParaRPr>
            </a:p>
            <a:p>
              <a:pPr>
                <a:lnSpc>
                  <a:spcPts val="2900"/>
                </a:lnSpc>
                <a:buClr>
                  <a:schemeClr val="bg2"/>
                </a:buClr>
                <a:buSzPct val="75000"/>
                <a:buFont typeface="Wingdings" pitchFamily="2" charset="2"/>
                <a:buNone/>
              </a:pPr>
              <a:r>
                <a:rPr lang="en-US" altLang="zh-CN" sz="2900">
                  <a:solidFill>
                    <a:srgbClr val="FF0000"/>
                  </a:solidFill>
                </a:rPr>
                <a:t>A</a:t>
              </a:r>
              <a:r>
                <a:rPr lang="en-US" altLang="zh-CN" sz="2900" baseline="30000">
                  <a:solidFill>
                    <a:srgbClr val="FF0000"/>
                  </a:solidFill>
                </a:rPr>
                <a:t>00 </a:t>
              </a:r>
              <a:r>
                <a:rPr lang="zh-CN" altLang="en-US" sz="2500">
                  <a:solidFill>
                    <a:srgbClr val="FF0000"/>
                  </a:solidFill>
                </a:rPr>
                <a:t>系指 </a:t>
              </a:r>
              <a:r>
                <a:rPr lang="en-US" altLang="zh-CN" sz="2500">
                  <a:solidFill>
                    <a:srgbClr val="FF0000"/>
                  </a:solidFill>
                </a:rPr>
                <a:t>T </a:t>
              </a:r>
              <a:r>
                <a:rPr lang="zh-CN" altLang="en-US" sz="2500">
                  <a:solidFill>
                    <a:srgbClr val="FF0000"/>
                  </a:solidFill>
                </a:rPr>
                <a:t>之根。</a:t>
              </a:r>
              <a:endParaRPr lang="en-US" altLang="zh-CN" sz="2500">
                <a:solidFill>
                  <a:srgbClr val="FF33CC"/>
                </a:solidFill>
              </a:endParaRPr>
            </a:p>
          </p:txBody>
        </p:sp>
        <p:cxnSp>
          <p:nvCxnSpPr>
            <p:cNvPr id="86023" name="直接箭头连接符 73732"/>
            <p:cNvCxnSpPr>
              <a:cxnSpLocks noChangeShapeType="1"/>
            </p:cNvCxnSpPr>
            <p:nvPr/>
          </p:nvCxnSpPr>
          <p:spPr bwMode="auto">
            <a:xfrm flipH="1">
              <a:off x="7572345" y="2142907"/>
              <a:ext cx="1088995" cy="1577695"/>
            </a:xfrm>
            <a:prstGeom prst="straightConnector1">
              <a:avLst/>
            </a:prstGeom>
            <a:noFill/>
            <a:ln w="28575" algn="ctr">
              <a:solidFill>
                <a:schemeClr val="tx1"/>
              </a:solidFill>
              <a:round/>
              <a:headEnd/>
              <a:tailEnd type="stealth" w="lg" len="lg"/>
            </a:ln>
          </p:spPr>
        </p:cxnSp>
      </p:grpSp>
    </p:spTree>
  </p:cSld>
  <p:clrMapOvr>
    <a:masterClrMapping/>
  </p:clrMapOvr>
  <p:transition>
    <p:strips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C3BA8997-2FAE-4494-8D41-8B01A5AB0485}" type="slidenum">
              <a:rPr lang="zh-CN" altLang="en-US" smtClean="0">
                <a:ea typeface="宋体" charset="-122"/>
              </a:rPr>
              <a:pPr/>
              <a:t>23</a:t>
            </a:fld>
            <a:r>
              <a:rPr lang="en-US" altLang="zh-CN" smtClean="0">
                <a:ea typeface="宋体" charset="-122"/>
              </a:rPr>
              <a:t>  </a:t>
            </a:r>
            <a:r>
              <a:rPr lang="zh-CN" altLang="en-US" smtClean="0">
                <a:ea typeface="宋体" charset="-122"/>
              </a:rPr>
              <a:t>页</a:t>
            </a:r>
          </a:p>
        </p:txBody>
      </p:sp>
      <p:sp>
        <p:nvSpPr>
          <p:cNvPr id="87042" name="Rectangle 2"/>
          <p:cNvSpPr>
            <a:spLocks noGrp="1" noChangeArrowheads="1"/>
          </p:cNvSpPr>
          <p:nvPr>
            <p:ph type="body" idx="1"/>
          </p:nvPr>
        </p:nvSpPr>
        <p:spPr>
          <a:xfrm>
            <a:off x="476250" y="2074863"/>
            <a:ext cx="8027988" cy="2700337"/>
          </a:xfrm>
        </p:spPr>
        <p:txBody>
          <a:bodyPr/>
          <a:lstStyle/>
          <a:p>
            <a:pPr marL="0" indent="0" eaLnBrk="1" hangingPunct="1">
              <a:lnSpc>
                <a:spcPts val="3300"/>
              </a:lnSpc>
              <a:spcBef>
                <a:spcPct val="0"/>
              </a:spcBef>
              <a:buClr>
                <a:srgbClr val="FFCC00"/>
              </a:buClr>
              <a:buFont typeface="Wingdings" pitchFamily="2" charset="2"/>
              <a:buNone/>
            </a:pPr>
            <a:r>
              <a:rPr lang="zh-CN" altLang="en-US" sz="3200" smtClean="0">
                <a:latin typeface="Times New Roman" pitchFamily="18" charset="0"/>
              </a:rPr>
              <a:t>后根序列和中根序列可唯一确定一棵二叉树</a:t>
            </a:r>
          </a:p>
          <a:p>
            <a:pPr marL="0" indent="0" eaLnBrk="1" hangingPunct="1">
              <a:lnSpc>
                <a:spcPts val="3300"/>
              </a:lnSpc>
              <a:spcBef>
                <a:spcPts val="2400"/>
              </a:spcBef>
              <a:buFont typeface="Wingdings" pitchFamily="2" charset="2"/>
              <a:buNone/>
            </a:pPr>
            <a:r>
              <a:rPr lang="en-US" altLang="zh-CN" sz="3200" smtClean="0">
                <a:latin typeface="黑体" pitchFamily="2" charset="-122"/>
                <a:ea typeface="黑体" pitchFamily="2" charset="-122"/>
              </a:rPr>
              <a:t>[</a:t>
            </a:r>
            <a:r>
              <a:rPr lang="zh-CN" altLang="en-US" sz="3200" smtClean="0">
                <a:latin typeface="黑体" pitchFamily="2" charset="-122"/>
                <a:ea typeface="黑体" pitchFamily="2" charset="-122"/>
              </a:rPr>
              <a:t>例</a:t>
            </a:r>
            <a:r>
              <a:rPr lang="en-US" altLang="zh-CN" sz="3200" smtClean="0">
                <a:latin typeface="黑体" pitchFamily="2" charset="-122"/>
                <a:ea typeface="黑体" pitchFamily="2" charset="-122"/>
              </a:rPr>
              <a:t>]</a:t>
            </a:r>
            <a:r>
              <a:rPr lang="en-US" altLang="zh-CN" sz="3200" smtClean="0">
                <a:latin typeface="Times New Roman" pitchFamily="18" charset="0"/>
              </a:rPr>
              <a:t> </a:t>
            </a:r>
            <a:r>
              <a:rPr lang="zh-CN" altLang="en-US" sz="3200" smtClean="0">
                <a:latin typeface="Times New Roman" pitchFamily="18" charset="0"/>
              </a:rPr>
              <a:t>后根序列    </a:t>
            </a:r>
            <a:r>
              <a:rPr lang="en-US" altLang="zh-CN" sz="3200" smtClean="0">
                <a:latin typeface="Times New Roman" pitchFamily="18" charset="0"/>
              </a:rPr>
              <a:t>C E F D B H G </a:t>
            </a:r>
            <a:r>
              <a:rPr lang="en-US" altLang="zh-CN" sz="3200" smtClean="0">
                <a:solidFill>
                  <a:srgbClr val="CC0000"/>
                </a:solidFill>
                <a:latin typeface="Times New Roman" pitchFamily="18" charset="0"/>
              </a:rPr>
              <a:t>A</a:t>
            </a:r>
            <a:r>
              <a:rPr lang="en-US" altLang="zh-CN" sz="3200" smtClean="0">
                <a:solidFill>
                  <a:srgbClr val="FFFF00"/>
                </a:solidFill>
                <a:latin typeface="Times New Roman" pitchFamily="18" charset="0"/>
              </a:rPr>
              <a:t> </a:t>
            </a:r>
            <a:endParaRPr lang="en-US" altLang="zh-CN" sz="3200" smtClean="0">
              <a:solidFill>
                <a:srgbClr val="FFCC00"/>
              </a:solidFill>
              <a:latin typeface="Times New Roman" pitchFamily="18" charset="0"/>
            </a:endParaRPr>
          </a:p>
          <a:p>
            <a:pPr marL="0" indent="0" eaLnBrk="1" hangingPunct="1">
              <a:lnSpc>
                <a:spcPts val="3300"/>
              </a:lnSpc>
              <a:spcBef>
                <a:spcPct val="0"/>
              </a:spcBef>
              <a:buFont typeface="Wingdings" pitchFamily="2" charset="2"/>
              <a:buNone/>
            </a:pPr>
            <a:r>
              <a:rPr lang="en-US" altLang="zh-CN" sz="3200" smtClean="0">
                <a:latin typeface="Times New Roman" pitchFamily="18" charset="0"/>
              </a:rPr>
              <a:t>         </a:t>
            </a:r>
            <a:r>
              <a:rPr lang="zh-CN" altLang="en-US" sz="3200" smtClean="0">
                <a:latin typeface="Times New Roman" pitchFamily="18" charset="0"/>
              </a:rPr>
              <a:t>中根序列　</a:t>
            </a:r>
            <a:r>
              <a:rPr lang="en-US" altLang="zh-CN" sz="3200" smtClean="0">
                <a:latin typeface="Times New Roman" pitchFamily="18" charset="0"/>
              </a:rPr>
              <a:t>C B E D F </a:t>
            </a:r>
            <a:r>
              <a:rPr lang="en-US" altLang="zh-CN" sz="3200" smtClean="0">
                <a:solidFill>
                  <a:srgbClr val="CC0000"/>
                </a:solidFill>
                <a:latin typeface="Times New Roman" pitchFamily="18" charset="0"/>
              </a:rPr>
              <a:t>A </a:t>
            </a:r>
            <a:r>
              <a:rPr lang="en-US" altLang="zh-CN" sz="3200" smtClean="0">
                <a:latin typeface="Times New Roman" pitchFamily="18" charset="0"/>
              </a:rPr>
              <a:t>G H</a:t>
            </a:r>
          </a:p>
          <a:p>
            <a:pPr marL="0" indent="0" eaLnBrk="1" hangingPunct="1">
              <a:lnSpc>
                <a:spcPct val="140000"/>
              </a:lnSpc>
              <a:buClr>
                <a:srgbClr val="FFCC00"/>
              </a:buClr>
              <a:buFont typeface="Wingdings" pitchFamily="2" charset="2"/>
              <a:buNone/>
            </a:pPr>
            <a:endParaRPr lang="en-US" altLang="zh-CN" sz="4000" smtClean="0">
              <a:latin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32E45208-C101-45A1-9533-F49BF887734A}" type="slidenum">
              <a:rPr lang="zh-CN" altLang="en-US" smtClean="0">
                <a:ea typeface="宋体" charset="-122"/>
              </a:rPr>
              <a:pPr/>
              <a:t>24</a:t>
            </a:fld>
            <a:r>
              <a:rPr lang="en-US" altLang="zh-CN" smtClean="0">
                <a:ea typeface="宋体" charset="-122"/>
              </a:rPr>
              <a:t>  </a:t>
            </a:r>
            <a:r>
              <a:rPr lang="zh-CN" altLang="en-US" smtClean="0">
                <a:ea typeface="宋体" charset="-122"/>
              </a:rPr>
              <a:t>页</a:t>
            </a:r>
          </a:p>
        </p:txBody>
      </p:sp>
      <p:sp>
        <p:nvSpPr>
          <p:cNvPr id="88066" name="Rectangle 2"/>
          <p:cNvSpPr>
            <a:spLocks noGrp="1" noChangeArrowheads="1"/>
          </p:cNvSpPr>
          <p:nvPr>
            <p:ph type="body" idx="1"/>
          </p:nvPr>
        </p:nvSpPr>
        <p:spPr>
          <a:xfrm>
            <a:off x="0" y="4763"/>
            <a:ext cx="9144000" cy="1120775"/>
          </a:xfrm>
          <a:solidFill>
            <a:schemeClr val="bg1"/>
          </a:solidFill>
        </p:spPr>
        <p:txBody>
          <a:bodyPr lIns="180000" tIns="72000" rIns="0" bIns="0"/>
          <a:lstStyle/>
          <a:p>
            <a:pPr eaLnBrk="1" hangingPunct="1">
              <a:lnSpc>
                <a:spcPts val="4000"/>
              </a:lnSpc>
              <a:spcBef>
                <a:spcPct val="0"/>
              </a:spcBef>
              <a:buClr>
                <a:srgbClr val="FFCC00"/>
              </a:buClr>
              <a:buFont typeface="Wingdings" pitchFamily="2" charset="2"/>
              <a:buNone/>
            </a:pPr>
            <a:r>
              <a:rPr lang="zh-CN" altLang="en-US" smtClean="0">
                <a:solidFill>
                  <a:schemeClr val="tx1"/>
                </a:solidFill>
                <a:latin typeface="Times New Roman" pitchFamily="18" charset="0"/>
              </a:rPr>
              <a:t>后根序列 </a:t>
            </a:r>
            <a:r>
              <a:rPr lang="en-US" altLang="zh-CN" smtClean="0">
                <a:solidFill>
                  <a:schemeClr val="tx1"/>
                </a:solidFill>
                <a:latin typeface="Times New Roman" pitchFamily="18" charset="0"/>
              </a:rPr>
              <a:t>C</a:t>
            </a:r>
            <a:r>
              <a:rPr lang="en-US" altLang="zh-CN" baseline="30000" smtClean="0">
                <a:solidFill>
                  <a:schemeClr val="tx1"/>
                </a:solidFill>
                <a:latin typeface="Times New Roman" pitchFamily="18" charset="0"/>
              </a:rPr>
              <a:t>BL</a:t>
            </a:r>
            <a:r>
              <a:rPr lang="en-US" altLang="zh-CN" smtClean="0">
                <a:solidFill>
                  <a:schemeClr val="tx1"/>
                </a:solidFill>
                <a:latin typeface="Times New Roman" pitchFamily="18" charset="0"/>
              </a:rPr>
              <a:t> E</a:t>
            </a:r>
            <a:r>
              <a:rPr lang="en-US" altLang="zh-CN" baseline="30000" smtClean="0">
                <a:solidFill>
                  <a:schemeClr val="tx1"/>
                </a:solidFill>
                <a:latin typeface="Times New Roman" pitchFamily="18" charset="0"/>
              </a:rPr>
              <a:t>DL</a:t>
            </a:r>
            <a:r>
              <a:rPr lang="en-US" altLang="zh-CN" smtClean="0">
                <a:solidFill>
                  <a:schemeClr val="tx1"/>
                </a:solidFill>
                <a:latin typeface="Times New Roman" pitchFamily="18" charset="0"/>
              </a:rPr>
              <a:t> F</a:t>
            </a:r>
            <a:r>
              <a:rPr lang="en-US" altLang="zh-CN" baseline="30000" smtClean="0">
                <a:solidFill>
                  <a:schemeClr val="tx1"/>
                </a:solidFill>
                <a:latin typeface="Times New Roman" pitchFamily="18" charset="0"/>
              </a:rPr>
              <a:t>DR</a:t>
            </a:r>
            <a:r>
              <a:rPr lang="en-US" altLang="zh-CN" smtClean="0">
                <a:solidFill>
                  <a:schemeClr val="tx1"/>
                </a:solidFill>
                <a:latin typeface="Times New Roman" pitchFamily="18" charset="0"/>
              </a:rPr>
              <a:t> D</a:t>
            </a:r>
            <a:r>
              <a:rPr lang="en-US" altLang="zh-CN" baseline="30000" smtClean="0">
                <a:solidFill>
                  <a:schemeClr val="tx1"/>
                </a:solidFill>
                <a:latin typeface="Times New Roman" pitchFamily="18" charset="0"/>
              </a:rPr>
              <a:t>BR</a:t>
            </a:r>
            <a:r>
              <a:rPr lang="en-US" altLang="zh-CN" smtClean="0">
                <a:solidFill>
                  <a:schemeClr val="tx1"/>
                </a:solidFill>
                <a:latin typeface="Times New Roman" pitchFamily="18" charset="0"/>
              </a:rPr>
              <a:t> </a:t>
            </a:r>
            <a:r>
              <a:rPr lang="en-US" altLang="zh-CN" smtClean="0">
                <a:solidFill>
                  <a:srgbClr val="0000FF"/>
                </a:solidFill>
                <a:latin typeface="Times New Roman" pitchFamily="18" charset="0"/>
              </a:rPr>
              <a:t>B</a:t>
            </a:r>
            <a:r>
              <a:rPr lang="en-US" altLang="zh-CN" baseline="30000" smtClean="0">
                <a:solidFill>
                  <a:srgbClr val="0000FF"/>
                </a:solidFill>
                <a:latin typeface="Times New Roman" pitchFamily="18" charset="0"/>
              </a:rPr>
              <a:t>AL</a:t>
            </a:r>
            <a:r>
              <a:rPr lang="en-US" altLang="zh-CN" smtClean="0">
                <a:solidFill>
                  <a:schemeClr val="tx1"/>
                </a:solidFill>
                <a:latin typeface="Times New Roman" pitchFamily="18" charset="0"/>
              </a:rPr>
              <a:t> H</a:t>
            </a:r>
            <a:r>
              <a:rPr lang="en-US" altLang="zh-CN" baseline="30000" smtClean="0">
                <a:solidFill>
                  <a:schemeClr val="tx1"/>
                </a:solidFill>
                <a:latin typeface="Times New Roman" pitchFamily="18" charset="0"/>
              </a:rPr>
              <a:t>GR</a:t>
            </a:r>
            <a:r>
              <a:rPr lang="en-US" altLang="zh-CN" smtClean="0">
                <a:solidFill>
                  <a:schemeClr val="tx1"/>
                </a:solidFill>
                <a:latin typeface="Times New Roman" pitchFamily="18" charset="0"/>
              </a:rPr>
              <a:t> </a:t>
            </a:r>
            <a:r>
              <a:rPr lang="en-US" altLang="zh-CN" smtClean="0">
                <a:solidFill>
                  <a:srgbClr val="339933"/>
                </a:solidFill>
                <a:latin typeface="Times New Roman" pitchFamily="18" charset="0"/>
              </a:rPr>
              <a:t>G</a:t>
            </a:r>
            <a:r>
              <a:rPr lang="en-US" altLang="zh-CN" baseline="30000" smtClean="0">
                <a:solidFill>
                  <a:srgbClr val="339933"/>
                </a:solidFill>
                <a:latin typeface="Times New Roman" pitchFamily="18" charset="0"/>
              </a:rPr>
              <a:t>AR</a:t>
            </a:r>
            <a:r>
              <a:rPr lang="en-US" altLang="zh-CN" smtClean="0">
                <a:solidFill>
                  <a:schemeClr val="tx1"/>
                </a:solidFill>
                <a:latin typeface="Times New Roman" pitchFamily="18" charset="0"/>
              </a:rPr>
              <a:t> </a:t>
            </a:r>
            <a:r>
              <a:rPr lang="en-US" altLang="zh-CN" smtClean="0">
                <a:solidFill>
                  <a:srgbClr val="FF0000"/>
                </a:solidFill>
                <a:latin typeface="Times New Roman" pitchFamily="18" charset="0"/>
              </a:rPr>
              <a:t>A</a:t>
            </a:r>
            <a:r>
              <a:rPr lang="en-US" altLang="zh-CN" baseline="30000" smtClean="0">
                <a:solidFill>
                  <a:srgbClr val="FF0000"/>
                </a:solidFill>
                <a:latin typeface="Times New Roman" pitchFamily="18" charset="0"/>
              </a:rPr>
              <a:t>00</a:t>
            </a:r>
            <a:r>
              <a:rPr lang="en-US" altLang="zh-CN" smtClean="0">
                <a:solidFill>
                  <a:schemeClr val="tx1"/>
                </a:solidFill>
                <a:latin typeface="Times New Roman" pitchFamily="18" charset="0"/>
              </a:rPr>
              <a:t> </a:t>
            </a:r>
          </a:p>
          <a:p>
            <a:pPr eaLnBrk="1" hangingPunct="1">
              <a:lnSpc>
                <a:spcPts val="4000"/>
              </a:lnSpc>
              <a:spcBef>
                <a:spcPct val="0"/>
              </a:spcBef>
              <a:buFont typeface="Wingdings" pitchFamily="2" charset="2"/>
              <a:buNone/>
            </a:pPr>
            <a:r>
              <a:rPr lang="zh-CN" altLang="en-US" smtClean="0">
                <a:solidFill>
                  <a:schemeClr val="tx1"/>
                </a:solidFill>
                <a:latin typeface="Times New Roman" pitchFamily="18" charset="0"/>
              </a:rPr>
              <a:t>中根序列 </a:t>
            </a:r>
            <a:r>
              <a:rPr lang="en-US" altLang="zh-CN" smtClean="0">
                <a:solidFill>
                  <a:schemeClr val="tx1"/>
                </a:solidFill>
                <a:latin typeface="Times New Roman" pitchFamily="18" charset="0"/>
              </a:rPr>
              <a:t>C</a:t>
            </a:r>
            <a:r>
              <a:rPr lang="en-US" altLang="zh-CN" baseline="30000" smtClean="0">
                <a:solidFill>
                  <a:schemeClr val="tx1"/>
                </a:solidFill>
                <a:latin typeface="Times New Roman" pitchFamily="18" charset="0"/>
              </a:rPr>
              <a:t>BL</a:t>
            </a:r>
            <a:r>
              <a:rPr lang="en-US" altLang="zh-CN" smtClean="0">
                <a:solidFill>
                  <a:schemeClr val="tx1"/>
                </a:solidFill>
                <a:latin typeface="Times New Roman" pitchFamily="18" charset="0"/>
              </a:rPr>
              <a:t> </a:t>
            </a:r>
            <a:r>
              <a:rPr lang="en-US" altLang="zh-CN" smtClean="0">
                <a:solidFill>
                  <a:srgbClr val="0000FF"/>
                </a:solidFill>
                <a:latin typeface="Times New Roman" pitchFamily="18" charset="0"/>
              </a:rPr>
              <a:t>B</a:t>
            </a:r>
            <a:r>
              <a:rPr lang="en-US" altLang="zh-CN" baseline="30000" smtClean="0">
                <a:solidFill>
                  <a:srgbClr val="0000FF"/>
                </a:solidFill>
                <a:latin typeface="Times New Roman" pitchFamily="18" charset="0"/>
              </a:rPr>
              <a:t>AL</a:t>
            </a:r>
            <a:r>
              <a:rPr lang="en-US" altLang="zh-CN" smtClean="0">
                <a:solidFill>
                  <a:schemeClr val="tx1"/>
                </a:solidFill>
                <a:latin typeface="Times New Roman" pitchFamily="18" charset="0"/>
              </a:rPr>
              <a:t> E</a:t>
            </a:r>
            <a:r>
              <a:rPr lang="en-US" altLang="zh-CN" baseline="30000" smtClean="0">
                <a:solidFill>
                  <a:schemeClr val="tx1"/>
                </a:solidFill>
                <a:latin typeface="Times New Roman" pitchFamily="18" charset="0"/>
              </a:rPr>
              <a:t>DL</a:t>
            </a:r>
            <a:r>
              <a:rPr lang="en-US" altLang="zh-CN" smtClean="0">
                <a:solidFill>
                  <a:schemeClr val="tx1"/>
                </a:solidFill>
                <a:latin typeface="Times New Roman" pitchFamily="18" charset="0"/>
              </a:rPr>
              <a:t> D</a:t>
            </a:r>
            <a:r>
              <a:rPr lang="en-US" altLang="zh-CN" baseline="30000" smtClean="0">
                <a:solidFill>
                  <a:schemeClr val="tx1"/>
                </a:solidFill>
                <a:latin typeface="Times New Roman" pitchFamily="18" charset="0"/>
              </a:rPr>
              <a:t>BR</a:t>
            </a:r>
            <a:r>
              <a:rPr lang="en-US" altLang="zh-CN" smtClean="0">
                <a:solidFill>
                  <a:schemeClr val="tx1"/>
                </a:solidFill>
                <a:latin typeface="Times New Roman" pitchFamily="18" charset="0"/>
              </a:rPr>
              <a:t> F</a:t>
            </a:r>
            <a:r>
              <a:rPr lang="en-US" altLang="zh-CN" baseline="30000" smtClean="0">
                <a:solidFill>
                  <a:schemeClr val="tx1"/>
                </a:solidFill>
                <a:latin typeface="Times New Roman" pitchFamily="18" charset="0"/>
              </a:rPr>
              <a:t>DR</a:t>
            </a:r>
            <a:r>
              <a:rPr lang="en-US" altLang="zh-CN" smtClean="0">
                <a:solidFill>
                  <a:schemeClr val="tx1"/>
                </a:solidFill>
                <a:latin typeface="Times New Roman" pitchFamily="18" charset="0"/>
              </a:rPr>
              <a:t> </a:t>
            </a:r>
            <a:r>
              <a:rPr lang="en-US" altLang="zh-CN" sz="800" smtClean="0">
                <a:solidFill>
                  <a:schemeClr val="tx1"/>
                </a:solidFill>
                <a:latin typeface="Times New Roman" pitchFamily="18" charset="0"/>
              </a:rPr>
              <a:t>  </a:t>
            </a:r>
            <a:r>
              <a:rPr lang="en-US" altLang="zh-CN" smtClean="0">
                <a:solidFill>
                  <a:srgbClr val="FF0000"/>
                </a:solidFill>
                <a:latin typeface="Times New Roman" pitchFamily="18" charset="0"/>
              </a:rPr>
              <a:t>A</a:t>
            </a:r>
            <a:r>
              <a:rPr lang="en-US" altLang="zh-CN" baseline="30000" smtClean="0">
                <a:solidFill>
                  <a:srgbClr val="FF0000"/>
                </a:solidFill>
                <a:latin typeface="Times New Roman" pitchFamily="18" charset="0"/>
              </a:rPr>
              <a:t>00</a:t>
            </a:r>
            <a:r>
              <a:rPr lang="en-US" altLang="zh-CN" smtClean="0">
                <a:solidFill>
                  <a:schemeClr val="tx1"/>
                </a:solidFill>
                <a:latin typeface="Times New Roman" pitchFamily="18" charset="0"/>
              </a:rPr>
              <a:t>  </a:t>
            </a:r>
            <a:r>
              <a:rPr lang="en-US" altLang="zh-CN" smtClean="0">
                <a:solidFill>
                  <a:srgbClr val="339933"/>
                </a:solidFill>
                <a:latin typeface="Times New Roman" pitchFamily="18" charset="0"/>
              </a:rPr>
              <a:t>G</a:t>
            </a:r>
            <a:r>
              <a:rPr lang="en-US" altLang="zh-CN" baseline="30000" smtClean="0">
                <a:solidFill>
                  <a:srgbClr val="339933"/>
                </a:solidFill>
                <a:latin typeface="Times New Roman" pitchFamily="18" charset="0"/>
              </a:rPr>
              <a:t>AR</a:t>
            </a:r>
            <a:r>
              <a:rPr lang="en-US" altLang="zh-CN" smtClean="0">
                <a:solidFill>
                  <a:schemeClr val="tx1"/>
                </a:solidFill>
                <a:latin typeface="Times New Roman" pitchFamily="18" charset="0"/>
              </a:rPr>
              <a:t> H</a:t>
            </a:r>
            <a:r>
              <a:rPr lang="en-US" altLang="zh-CN" baseline="30000" smtClean="0">
                <a:solidFill>
                  <a:schemeClr val="tx1"/>
                </a:solidFill>
                <a:latin typeface="Times New Roman" pitchFamily="18" charset="0"/>
              </a:rPr>
              <a:t>GR</a:t>
            </a:r>
            <a:endParaRPr lang="en-US" altLang="zh-CN" smtClean="0">
              <a:solidFill>
                <a:schemeClr val="tx1"/>
              </a:solidFill>
              <a:latin typeface="Times New Roman" pitchFamily="18" charset="0"/>
            </a:endParaRPr>
          </a:p>
        </p:txBody>
      </p:sp>
      <p:grpSp>
        <p:nvGrpSpPr>
          <p:cNvPr id="2" name="Group 51"/>
          <p:cNvGrpSpPr>
            <a:grpSpLocks/>
          </p:cNvGrpSpPr>
          <p:nvPr/>
        </p:nvGrpSpPr>
        <p:grpSpPr bwMode="auto">
          <a:xfrm>
            <a:off x="428625" y="1558925"/>
            <a:ext cx="8353425" cy="3714750"/>
            <a:chOff x="340" y="1439"/>
            <a:chExt cx="5262" cy="2340"/>
          </a:xfrm>
        </p:grpSpPr>
        <p:grpSp>
          <p:nvGrpSpPr>
            <p:cNvPr id="3" name="Group 46"/>
            <p:cNvGrpSpPr>
              <a:grpSpLocks/>
            </p:cNvGrpSpPr>
            <p:nvPr/>
          </p:nvGrpSpPr>
          <p:grpSpPr bwMode="auto">
            <a:xfrm>
              <a:off x="340" y="1457"/>
              <a:ext cx="1192" cy="2322"/>
              <a:chOff x="272" y="1607"/>
              <a:chExt cx="1192" cy="2322"/>
            </a:xfrm>
          </p:grpSpPr>
          <p:sp>
            <p:nvSpPr>
              <p:cNvPr id="88098" name="Oval 4"/>
              <p:cNvSpPr>
                <a:spLocks noChangeArrowheads="1"/>
              </p:cNvSpPr>
              <p:nvPr/>
            </p:nvSpPr>
            <p:spPr bwMode="auto">
              <a:xfrm>
                <a:off x="748" y="1607"/>
                <a:ext cx="386" cy="408"/>
              </a:xfrm>
              <a:prstGeom prst="ellipse">
                <a:avLst/>
              </a:prstGeom>
              <a:noFill/>
              <a:ln w="9525">
                <a:solidFill>
                  <a:schemeClr val="tx1"/>
                </a:solidFill>
                <a:round/>
                <a:headEnd/>
                <a:tailEnd/>
              </a:ln>
            </p:spPr>
            <p:txBody>
              <a:bodyPr wrap="none" anchor="ctr"/>
              <a:lstStyle/>
              <a:p>
                <a:pPr algn="ctr">
                  <a:lnSpc>
                    <a:spcPct val="85000"/>
                  </a:lnSpc>
                </a:pPr>
                <a:r>
                  <a:rPr kumimoji="1" lang="en-US" altLang="zh-CN" sz="3200">
                    <a:solidFill>
                      <a:schemeClr val="tx1"/>
                    </a:solidFill>
                  </a:rPr>
                  <a:t>A</a:t>
                </a:r>
              </a:p>
            </p:txBody>
          </p:sp>
          <p:sp>
            <p:nvSpPr>
              <p:cNvPr id="88099" name="Oval 5"/>
              <p:cNvSpPr>
                <a:spLocks noChangeArrowheads="1"/>
              </p:cNvSpPr>
              <p:nvPr/>
            </p:nvSpPr>
            <p:spPr bwMode="auto">
              <a:xfrm>
                <a:off x="272" y="2280"/>
                <a:ext cx="544" cy="1649"/>
              </a:xfrm>
              <a:prstGeom prst="ellipse">
                <a:avLst/>
              </a:prstGeom>
              <a:noFill/>
              <a:ln w="9525">
                <a:solidFill>
                  <a:schemeClr val="tx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88100" name="Text Box 6"/>
              <p:cNvSpPr txBox="1">
                <a:spLocks noChangeArrowheads="1"/>
              </p:cNvSpPr>
              <p:nvPr/>
            </p:nvSpPr>
            <p:spPr bwMode="auto">
              <a:xfrm>
                <a:off x="420" y="2399"/>
                <a:ext cx="250" cy="1380"/>
              </a:xfrm>
              <a:prstGeom prst="rect">
                <a:avLst/>
              </a:prstGeom>
              <a:noFill/>
              <a:ln w="9525">
                <a:noFill/>
                <a:miter lim="800000"/>
                <a:headEnd/>
                <a:tailEnd/>
              </a:ln>
            </p:spPr>
            <p:txBody>
              <a:bodyPr lIns="0" tIns="0" rIns="0" bIns="0">
                <a:spAutoFit/>
              </a:bodyPr>
              <a:lstStyle/>
              <a:p>
                <a:pPr algn="ctr">
                  <a:lnSpc>
                    <a:spcPct val="90000"/>
                  </a:lnSpc>
                </a:pPr>
                <a:r>
                  <a:rPr kumimoji="1" lang="en-US" altLang="zh-CN" sz="3200">
                    <a:solidFill>
                      <a:schemeClr val="tx1"/>
                    </a:solidFill>
                  </a:rPr>
                  <a:t>C</a:t>
                </a:r>
                <a:br>
                  <a:rPr kumimoji="1" lang="en-US" altLang="zh-CN" sz="3200">
                    <a:solidFill>
                      <a:schemeClr val="tx1"/>
                    </a:solidFill>
                  </a:rPr>
                </a:br>
                <a:r>
                  <a:rPr kumimoji="1" lang="en-US" altLang="zh-CN" sz="3200">
                    <a:solidFill>
                      <a:schemeClr val="tx1"/>
                    </a:solidFill>
                  </a:rPr>
                  <a:t>B</a:t>
                </a:r>
                <a:br>
                  <a:rPr kumimoji="1" lang="en-US" altLang="zh-CN" sz="3200">
                    <a:solidFill>
                      <a:schemeClr val="tx1"/>
                    </a:solidFill>
                  </a:rPr>
                </a:br>
                <a:r>
                  <a:rPr kumimoji="1" lang="en-US" altLang="zh-CN" sz="3200">
                    <a:solidFill>
                      <a:schemeClr val="tx1"/>
                    </a:solidFill>
                  </a:rPr>
                  <a:t>E</a:t>
                </a:r>
                <a:br>
                  <a:rPr kumimoji="1" lang="en-US" altLang="zh-CN" sz="3200">
                    <a:solidFill>
                      <a:schemeClr val="tx1"/>
                    </a:solidFill>
                  </a:rPr>
                </a:br>
                <a:r>
                  <a:rPr kumimoji="1" lang="en-US" altLang="zh-CN" sz="3200">
                    <a:solidFill>
                      <a:schemeClr val="tx1"/>
                    </a:solidFill>
                  </a:rPr>
                  <a:t>D</a:t>
                </a:r>
              </a:p>
              <a:p>
                <a:pPr algn="ctr">
                  <a:lnSpc>
                    <a:spcPct val="90000"/>
                  </a:lnSpc>
                </a:pPr>
                <a:r>
                  <a:rPr kumimoji="1" lang="en-US" altLang="zh-CN" sz="3200">
                    <a:solidFill>
                      <a:schemeClr val="tx1"/>
                    </a:solidFill>
                  </a:rPr>
                  <a:t>F</a:t>
                </a:r>
              </a:p>
            </p:txBody>
          </p:sp>
          <p:grpSp>
            <p:nvGrpSpPr>
              <p:cNvPr id="4" name="Group 42"/>
              <p:cNvGrpSpPr>
                <a:grpSpLocks/>
              </p:cNvGrpSpPr>
              <p:nvPr/>
            </p:nvGrpSpPr>
            <p:grpSpPr bwMode="auto">
              <a:xfrm>
                <a:off x="1039" y="2296"/>
                <a:ext cx="425" cy="680"/>
                <a:chOff x="1039" y="2296"/>
                <a:chExt cx="425" cy="680"/>
              </a:xfrm>
            </p:grpSpPr>
            <p:sp>
              <p:nvSpPr>
                <p:cNvPr id="88104" name="Oval 7"/>
                <p:cNvSpPr>
                  <a:spLocks noChangeArrowheads="1"/>
                </p:cNvSpPr>
                <p:nvPr/>
              </p:nvSpPr>
              <p:spPr bwMode="auto">
                <a:xfrm>
                  <a:off x="1039" y="2296"/>
                  <a:ext cx="425" cy="680"/>
                </a:xfrm>
                <a:prstGeom prst="ellipse">
                  <a:avLst/>
                </a:prstGeom>
                <a:noFill/>
                <a:ln w="9525">
                  <a:solidFill>
                    <a:schemeClr val="tx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88105" name="Text Box 8"/>
                <p:cNvSpPr txBox="1">
                  <a:spLocks noChangeArrowheads="1"/>
                </p:cNvSpPr>
                <p:nvPr/>
              </p:nvSpPr>
              <p:spPr bwMode="auto">
                <a:xfrm>
                  <a:off x="1148" y="2356"/>
                  <a:ext cx="199" cy="552"/>
                </a:xfrm>
                <a:prstGeom prst="rect">
                  <a:avLst/>
                </a:prstGeom>
                <a:noFill/>
                <a:ln w="9525">
                  <a:noFill/>
                  <a:miter lim="800000"/>
                  <a:headEnd/>
                  <a:tailEnd/>
                </a:ln>
              </p:spPr>
              <p:txBody>
                <a:bodyPr wrap="none" lIns="0" tIns="0" rIns="0" bIns="0">
                  <a:spAutoFit/>
                </a:bodyPr>
                <a:lstStyle/>
                <a:p>
                  <a:pPr>
                    <a:lnSpc>
                      <a:spcPct val="90000"/>
                    </a:lnSpc>
                  </a:pPr>
                  <a:r>
                    <a:rPr kumimoji="1" lang="en-US" altLang="zh-CN" sz="3200">
                      <a:solidFill>
                        <a:schemeClr val="tx1"/>
                      </a:solidFill>
                    </a:rPr>
                    <a:t>G</a:t>
                  </a:r>
                </a:p>
                <a:p>
                  <a:pPr>
                    <a:lnSpc>
                      <a:spcPct val="90000"/>
                    </a:lnSpc>
                  </a:pPr>
                  <a:r>
                    <a:rPr kumimoji="1" lang="en-US" altLang="zh-CN" sz="3200">
                      <a:solidFill>
                        <a:schemeClr val="tx1"/>
                      </a:solidFill>
                    </a:rPr>
                    <a:t>H</a:t>
                  </a:r>
                </a:p>
              </p:txBody>
            </p:sp>
          </p:grpSp>
          <p:sp>
            <p:nvSpPr>
              <p:cNvPr id="88102" name="Line 9"/>
              <p:cNvSpPr>
                <a:spLocks noChangeShapeType="1"/>
              </p:cNvSpPr>
              <p:nvPr/>
            </p:nvSpPr>
            <p:spPr bwMode="auto">
              <a:xfrm flipH="1">
                <a:off x="544" y="1942"/>
                <a:ext cx="249" cy="331"/>
              </a:xfrm>
              <a:prstGeom prst="line">
                <a:avLst/>
              </a:prstGeom>
              <a:noFill/>
              <a:ln w="19050">
                <a:solidFill>
                  <a:schemeClr val="tx1"/>
                </a:solidFill>
                <a:round/>
                <a:headEnd/>
                <a:tailEnd/>
              </a:ln>
            </p:spPr>
            <p:txBody>
              <a:bodyPr wrap="none" anchor="ctr"/>
              <a:lstStyle/>
              <a:p>
                <a:endParaRPr lang="zh-CN" altLang="en-US"/>
              </a:p>
            </p:txBody>
          </p:sp>
          <p:sp>
            <p:nvSpPr>
              <p:cNvPr id="88103" name="Line 10"/>
              <p:cNvSpPr>
                <a:spLocks noChangeShapeType="1"/>
              </p:cNvSpPr>
              <p:nvPr/>
            </p:nvSpPr>
            <p:spPr bwMode="auto">
              <a:xfrm>
                <a:off x="1066" y="1956"/>
                <a:ext cx="204" cy="340"/>
              </a:xfrm>
              <a:prstGeom prst="line">
                <a:avLst/>
              </a:prstGeom>
              <a:noFill/>
              <a:ln w="19050">
                <a:solidFill>
                  <a:schemeClr val="tx1"/>
                </a:solidFill>
                <a:round/>
                <a:headEnd/>
                <a:tailEnd/>
              </a:ln>
            </p:spPr>
            <p:txBody>
              <a:bodyPr wrap="none" anchor="ctr"/>
              <a:lstStyle/>
              <a:p>
                <a:endParaRPr lang="zh-CN" altLang="en-US"/>
              </a:p>
            </p:txBody>
          </p:sp>
        </p:grpSp>
        <p:grpSp>
          <p:nvGrpSpPr>
            <p:cNvPr id="5" name="Group 47"/>
            <p:cNvGrpSpPr>
              <a:grpSpLocks/>
            </p:cNvGrpSpPr>
            <p:nvPr/>
          </p:nvGrpSpPr>
          <p:grpSpPr bwMode="auto">
            <a:xfrm>
              <a:off x="1835" y="1439"/>
              <a:ext cx="1468" cy="2245"/>
              <a:chOff x="1814" y="1593"/>
              <a:chExt cx="1468" cy="2245"/>
            </a:xfrm>
          </p:grpSpPr>
          <p:sp>
            <p:nvSpPr>
              <p:cNvPr id="88086" name="Oval 15"/>
              <p:cNvSpPr>
                <a:spLocks noChangeArrowheads="1"/>
              </p:cNvSpPr>
              <p:nvPr/>
            </p:nvSpPr>
            <p:spPr bwMode="auto">
              <a:xfrm>
                <a:off x="2358" y="2802"/>
                <a:ext cx="409" cy="1036"/>
              </a:xfrm>
              <a:prstGeom prst="ellipse">
                <a:avLst/>
              </a:prstGeom>
              <a:noFill/>
              <a:ln w="9525">
                <a:solidFill>
                  <a:schemeClr val="tx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88087" name="Text Box 16"/>
              <p:cNvSpPr txBox="1">
                <a:spLocks noChangeArrowheads="1"/>
              </p:cNvSpPr>
              <p:nvPr/>
            </p:nvSpPr>
            <p:spPr bwMode="auto">
              <a:xfrm>
                <a:off x="2468" y="2921"/>
                <a:ext cx="185" cy="783"/>
              </a:xfrm>
              <a:prstGeom prst="rect">
                <a:avLst/>
              </a:prstGeom>
              <a:noFill/>
              <a:ln w="9525">
                <a:noFill/>
                <a:miter lim="800000"/>
                <a:headEnd/>
                <a:tailEnd/>
              </a:ln>
            </p:spPr>
            <p:txBody>
              <a:bodyPr wrap="none" lIns="0" tIns="0" rIns="0" bIns="0">
                <a:spAutoFit/>
              </a:bodyPr>
              <a:lstStyle/>
              <a:p>
                <a:pPr algn="ctr">
                  <a:lnSpc>
                    <a:spcPct val="85000"/>
                  </a:lnSpc>
                </a:pPr>
                <a:r>
                  <a:rPr kumimoji="1" lang="en-US" altLang="zh-CN" sz="3200">
                    <a:solidFill>
                      <a:schemeClr val="tx1"/>
                    </a:solidFill>
                  </a:rPr>
                  <a:t>D</a:t>
                </a:r>
              </a:p>
              <a:p>
                <a:pPr algn="ctr">
                  <a:lnSpc>
                    <a:spcPct val="85000"/>
                  </a:lnSpc>
                </a:pPr>
                <a:r>
                  <a:rPr kumimoji="1" lang="en-US" altLang="zh-CN" sz="3200">
                    <a:solidFill>
                      <a:schemeClr val="tx1"/>
                    </a:solidFill>
                  </a:rPr>
                  <a:t>E</a:t>
                </a:r>
              </a:p>
              <a:p>
                <a:pPr algn="ctr">
                  <a:lnSpc>
                    <a:spcPct val="85000"/>
                  </a:lnSpc>
                </a:pPr>
                <a:r>
                  <a:rPr kumimoji="1" lang="en-US" altLang="zh-CN" sz="3200">
                    <a:solidFill>
                      <a:schemeClr val="tx1"/>
                    </a:solidFill>
                  </a:rPr>
                  <a:t>F</a:t>
                </a:r>
              </a:p>
            </p:txBody>
          </p:sp>
          <p:cxnSp>
            <p:nvCxnSpPr>
              <p:cNvPr id="88088" name="AutoShape 19"/>
              <p:cNvCxnSpPr>
                <a:cxnSpLocks noChangeShapeType="1"/>
                <a:endCxn id="88093" idx="0"/>
              </p:cNvCxnSpPr>
              <p:nvPr/>
            </p:nvCxnSpPr>
            <p:spPr bwMode="auto">
              <a:xfrm flipH="1">
                <a:off x="2257" y="1956"/>
                <a:ext cx="223" cy="181"/>
              </a:xfrm>
              <a:prstGeom prst="straightConnector1">
                <a:avLst/>
              </a:prstGeom>
              <a:noFill/>
              <a:ln w="9525">
                <a:solidFill>
                  <a:schemeClr val="tx1"/>
                </a:solidFill>
                <a:round/>
                <a:headEnd/>
                <a:tailEnd/>
              </a:ln>
            </p:spPr>
          </p:cxnSp>
          <p:cxnSp>
            <p:nvCxnSpPr>
              <p:cNvPr id="88089" name="AutoShape 20"/>
              <p:cNvCxnSpPr>
                <a:cxnSpLocks noChangeShapeType="1"/>
                <a:stCxn id="88092" idx="5"/>
              </p:cNvCxnSpPr>
              <p:nvPr/>
            </p:nvCxnSpPr>
            <p:spPr bwMode="auto">
              <a:xfrm>
                <a:off x="2733" y="1941"/>
                <a:ext cx="328" cy="309"/>
              </a:xfrm>
              <a:prstGeom prst="straightConnector1">
                <a:avLst/>
              </a:prstGeom>
              <a:noFill/>
              <a:ln w="9525">
                <a:solidFill>
                  <a:schemeClr val="tx1"/>
                </a:solidFill>
                <a:round/>
                <a:headEnd/>
                <a:tailEnd/>
              </a:ln>
            </p:spPr>
          </p:cxnSp>
          <p:cxnSp>
            <p:nvCxnSpPr>
              <p:cNvPr id="88090" name="AutoShape 21"/>
              <p:cNvCxnSpPr>
                <a:cxnSpLocks noChangeShapeType="1"/>
                <a:endCxn id="88094" idx="0"/>
              </p:cNvCxnSpPr>
              <p:nvPr/>
            </p:nvCxnSpPr>
            <p:spPr bwMode="auto">
              <a:xfrm flipH="1">
                <a:off x="2007" y="2514"/>
                <a:ext cx="141" cy="213"/>
              </a:xfrm>
              <a:prstGeom prst="straightConnector1">
                <a:avLst/>
              </a:prstGeom>
              <a:noFill/>
              <a:ln w="9525">
                <a:solidFill>
                  <a:schemeClr val="tx1"/>
                </a:solidFill>
                <a:round/>
                <a:headEnd/>
                <a:tailEnd/>
              </a:ln>
            </p:spPr>
          </p:cxnSp>
          <p:cxnSp>
            <p:nvCxnSpPr>
              <p:cNvPr id="88091" name="AutoShape 22"/>
              <p:cNvCxnSpPr>
                <a:cxnSpLocks noChangeShapeType="1"/>
              </p:cNvCxnSpPr>
              <p:nvPr/>
            </p:nvCxnSpPr>
            <p:spPr bwMode="auto">
              <a:xfrm>
                <a:off x="2365" y="2506"/>
                <a:ext cx="184" cy="287"/>
              </a:xfrm>
              <a:prstGeom prst="straightConnector1">
                <a:avLst/>
              </a:prstGeom>
              <a:noFill/>
              <a:ln w="9525">
                <a:solidFill>
                  <a:schemeClr val="tx1"/>
                </a:solidFill>
                <a:round/>
                <a:headEnd/>
                <a:tailEnd/>
              </a:ln>
            </p:spPr>
          </p:cxnSp>
          <p:sp>
            <p:nvSpPr>
              <p:cNvPr id="88092" name="Oval 39"/>
              <p:cNvSpPr>
                <a:spLocks noChangeArrowheads="1"/>
              </p:cNvSpPr>
              <p:nvPr/>
            </p:nvSpPr>
            <p:spPr bwMode="auto">
              <a:xfrm>
                <a:off x="2404" y="1593"/>
                <a:ext cx="386" cy="408"/>
              </a:xfrm>
              <a:prstGeom prst="ellipse">
                <a:avLst/>
              </a:prstGeom>
              <a:noFill/>
              <a:ln w="9525">
                <a:solidFill>
                  <a:schemeClr val="tx1"/>
                </a:solidFill>
                <a:round/>
                <a:headEnd/>
                <a:tailEnd/>
              </a:ln>
            </p:spPr>
            <p:txBody>
              <a:bodyPr wrap="none" anchor="ctr"/>
              <a:lstStyle/>
              <a:p>
                <a:pPr algn="ctr">
                  <a:lnSpc>
                    <a:spcPct val="85000"/>
                  </a:lnSpc>
                </a:pPr>
                <a:r>
                  <a:rPr kumimoji="1" lang="en-US" altLang="zh-CN" sz="3200">
                    <a:solidFill>
                      <a:schemeClr val="tx1"/>
                    </a:solidFill>
                  </a:rPr>
                  <a:t>A</a:t>
                </a:r>
              </a:p>
            </p:txBody>
          </p:sp>
          <p:sp>
            <p:nvSpPr>
              <p:cNvPr id="88093" name="Oval 40"/>
              <p:cNvSpPr>
                <a:spLocks noChangeArrowheads="1"/>
              </p:cNvSpPr>
              <p:nvPr/>
            </p:nvSpPr>
            <p:spPr bwMode="auto">
              <a:xfrm>
                <a:off x="2064" y="2137"/>
                <a:ext cx="386" cy="408"/>
              </a:xfrm>
              <a:prstGeom prst="ellipse">
                <a:avLst/>
              </a:prstGeom>
              <a:noFill/>
              <a:ln w="9525">
                <a:solidFill>
                  <a:schemeClr val="tx1"/>
                </a:solidFill>
                <a:round/>
                <a:headEnd/>
                <a:tailEnd/>
              </a:ln>
            </p:spPr>
            <p:txBody>
              <a:bodyPr wrap="none" anchor="ctr"/>
              <a:lstStyle/>
              <a:p>
                <a:pPr algn="ctr">
                  <a:lnSpc>
                    <a:spcPct val="85000"/>
                  </a:lnSpc>
                </a:pPr>
                <a:r>
                  <a:rPr kumimoji="1" lang="en-US" altLang="zh-CN" sz="3200">
                    <a:solidFill>
                      <a:schemeClr val="tx1"/>
                    </a:solidFill>
                  </a:rPr>
                  <a:t>B</a:t>
                </a:r>
              </a:p>
            </p:txBody>
          </p:sp>
          <p:sp>
            <p:nvSpPr>
              <p:cNvPr id="88094" name="Oval 41"/>
              <p:cNvSpPr>
                <a:spLocks noChangeArrowheads="1"/>
              </p:cNvSpPr>
              <p:nvPr/>
            </p:nvSpPr>
            <p:spPr bwMode="auto">
              <a:xfrm>
                <a:off x="1814" y="2727"/>
                <a:ext cx="386" cy="408"/>
              </a:xfrm>
              <a:prstGeom prst="ellipse">
                <a:avLst/>
              </a:prstGeom>
              <a:noFill/>
              <a:ln w="9525">
                <a:solidFill>
                  <a:schemeClr val="tx1"/>
                </a:solidFill>
                <a:round/>
                <a:headEnd/>
                <a:tailEnd/>
              </a:ln>
            </p:spPr>
            <p:txBody>
              <a:bodyPr wrap="none" anchor="ctr"/>
              <a:lstStyle/>
              <a:p>
                <a:pPr algn="ctr">
                  <a:lnSpc>
                    <a:spcPct val="85000"/>
                  </a:lnSpc>
                </a:pPr>
                <a:r>
                  <a:rPr kumimoji="1" lang="en-US" altLang="zh-CN" sz="3200">
                    <a:solidFill>
                      <a:schemeClr val="tx1"/>
                    </a:solidFill>
                  </a:rPr>
                  <a:t>C</a:t>
                </a:r>
              </a:p>
            </p:txBody>
          </p:sp>
          <p:grpSp>
            <p:nvGrpSpPr>
              <p:cNvPr id="6" name="Group 43"/>
              <p:cNvGrpSpPr>
                <a:grpSpLocks/>
              </p:cNvGrpSpPr>
              <p:nvPr/>
            </p:nvGrpSpPr>
            <p:grpSpPr bwMode="auto">
              <a:xfrm>
                <a:off x="2857" y="2251"/>
                <a:ext cx="425" cy="680"/>
                <a:chOff x="1039" y="2296"/>
                <a:chExt cx="425" cy="680"/>
              </a:xfrm>
            </p:grpSpPr>
            <p:sp>
              <p:nvSpPr>
                <p:cNvPr id="88096" name="Oval 44"/>
                <p:cNvSpPr>
                  <a:spLocks noChangeArrowheads="1"/>
                </p:cNvSpPr>
                <p:nvPr/>
              </p:nvSpPr>
              <p:spPr bwMode="auto">
                <a:xfrm>
                  <a:off x="1039" y="2296"/>
                  <a:ext cx="425" cy="680"/>
                </a:xfrm>
                <a:prstGeom prst="ellipse">
                  <a:avLst/>
                </a:prstGeom>
                <a:noFill/>
                <a:ln w="9525">
                  <a:solidFill>
                    <a:schemeClr val="tx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88097" name="Text Box 45"/>
                <p:cNvSpPr txBox="1">
                  <a:spLocks noChangeArrowheads="1"/>
                </p:cNvSpPr>
                <p:nvPr/>
              </p:nvSpPr>
              <p:spPr bwMode="auto">
                <a:xfrm>
                  <a:off x="1148" y="2356"/>
                  <a:ext cx="199" cy="552"/>
                </a:xfrm>
                <a:prstGeom prst="rect">
                  <a:avLst/>
                </a:prstGeom>
                <a:noFill/>
                <a:ln w="9525">
                  <a:noFill/>
                  <a:miter lim="800000"/>
                  <a:headEnd/>
                  <a:tailEnd/>
                </a:ln>
              </p:spPr>
              <p:txBody>
                <a:bodyPr wrap="none" lIns="0" tIns="0" rIns="0" bIns="0">
                  <a:spAutoFit/>
                </a:bodyPr>
                <a:lstStyle/>
                <a:p>
                  <a:pPr>
                    <a:lnSpc>
                      <a:spcPct val="90000"/>
                    </a:lnSpc>
                  </a:pPr>
                  <a:r>
                    <a:rPr kumimoji="1" lang="en-US" altLang="zh-CN" sz="3200">
                      <a:solidFill>
                        <a:schemeClr val="tx1"/>
                      </a:solidFill>
                    </a:rPr>
                    <a:t>G</a:t>
                  </a:r>
                </a:p>
                <a:p>
                  <a:pPr>
                    <a:lnSpc>
                      <a:spcPct val="90000"/>
                    </a:lnSpc>
                  </a:pPr>
                  <a:r>
                    <a:rPr kumimoji="1" lang="en-US" altLang="zh-CN" sz="3200">
                      <a:solidFill>
                        <a:schemeClr val="tx1"/>
                      </a:solidFill>
                    </a:rPr>
                    <a:t>H</a:t>
                  </a:r>
                </a:p>
              </p:txBody>
            </p:sp>
          </p:grpSp>
        </p:grpSp>
        <p:grpSp>
          <p:nvGrpSpPr>
            <p:cNvPr id="7" name="Group 50"/>
            <p:cNvGrpSpPr>
              <a:grpSpLocks/>
            </p:cNvGrpSpPr>
            <p:nvPr/>
          </p:nvGrpSpPr>
          <p:grpSpPr bwMode="auto">
            <a:xfrm>
              <a:off x="3424" y="1484"/>
              <a:ext cx="2178" cy="2246"/>
              <a:chOff x="3424" y="1638"/>
              <a:chExt cx="2178" cy="2246"/>
            </a:xfrm>
          </p:grpSpPr>
          <p:sp>
            <p:nvSpPr>
              <p:cNvPr id="88071" name="Oval 24"/>
              <p:cNvSpPr>
                <a:spLocks noChangeArrowheads="1"/>
              </p:cNvSpPr>
              <p:nvPr/>
            </p:nvSpPr>
            <p:spPr bwMode="auto">
              <a:xfrm>
                <a:off x="4296" y="1638"/>
                <a:ext cx="402" cy="314"/>
              </a:xfrm>
              <a:prstGeom prst="ellipse">
                <a:avLst/>
              </a:prstGeom>
              <a:noFill/>
              <a:ln w="9525">
                <a:solidFill>
                  <a:schemeClr val="tx1"/>
                </a:solidFill>
                <a:round/>
                <a:headEnd/>
                <a:tailEnd/>
              </a:ln>
            </p:spPr>
            <p:txBody>
              <a:bodyPr wrap="none" anchor="ctr"/>
              <a:lstStyle/>
              <a:p>
                <a:pPr algn="ctr"/>
                <a:r>
                  <a:rPr kumimoji="1" lang="en-US" altLang="zh-CN" sz="3200">
                    <a:solidFill>
                      <a:schemeClr val="tx1"/>
                    </a:solidFill>
                  </a:rPr>
                  <a:t>A</a:t>
                </a:r>
              </a:p>
            </p:txBody>
          </p:sp>
          <p:sp>
            <p:nvSpPr>
              <p:cNvPr id="88072" name="Oval 25"/>
              <p:cNvSpPr>
                <a:spLocks noChangeArrowheads="1"/>
              </p:cNvSpPr>
              <p:nvPr/>
            </p:nvSpPr>
            <p:spPr bwMode="auto">
              <a:xfrm>
                <a:off x="3826" y="2204"/>
                <a:ext cx="400" cy="314"/>
              </a:xfrm>
              <a:prstGeom prst="ellipse">
                <a:avLst/>
              </a:prstGeom>
              <a:noFill/>
              <a:ln w="9525">
                <a:solidFill>
                  <a:schemeClr val="tx1"/>
                </a:solidFill>
                <a:round/>
                <a:headEnd/>
                <a:tailEnd/>
              </a:ln>
            </p:spPr>
            <p:txBody>
              <a:bodyPr wrap="none" anchor="ctr"/>
              <a:lstStyle/>
              <a:p>
                <a:pPr algn="ctr"/>
                <a:r>
                  <a:rPr kumimoji="1" lang="en-US" altLang="zh-CN" sz="3200">
                    <a:solidFill>
                      <a:schemeClr val="tx1"/>
                    </a:solidFill>
                  </a:rPr>
                  <a:t>B</a:t>
                </a:r>
              </a:p>
            </p:txBody>
          </p:sp>
          <p:sp>
            <p:nvSpPr>
              <p:cNvPr id="88073" name="Oval 26"/>
              <p:cNvSpPr>
                <a:spLocks noChangeArrowheads="1"/>
              </p:cNvSpPr>
              <p:nvPr/>
            </p:nvSpPr>
            <p:spPr bwMode="auto">
              <a:xfrm>
                <a:off x="3424" y="2896"/>
                <a:ext cx="402" cy="313"/>
              </a:xfrm>
              <a:prstGeom prst="ellipse">
                <a:avLst/>
              </a:prstGeom>
              <a:noFill/>
              <a:ln w="9525">
                <a:solidFill>
                  <a:schemeClr val="tx1"/>
                </a:solidFill>
                <a:round/>
                <a:headEnd/>
                <a:tailEnd/>
              </a:ln>
            </p:spPr>
            <p:txBody>
              <a:bodyPr wrap="none" anchor="ctr"/>
              <a:lstStyle/>
              <a:p>
                <a:pPr algn="ctr"/>
                <a:r>
                  <a:rPr kumimoji="1" lang="en-US" altLang="zh-CN" sz="3200">
                    <a:solidFill>
                      <a:schemeClr val="tx1"/>
                    </a:solidFill>
                  </a:rPr>
                  <a:t>C</a:t>
                </a:r>
              </a:p>
            </p:txBody>
          </p:sp>
          <p:cxnSp>
            <p:nvCxnSpPr>
              <p:cNvPr id="88074" name="AutoShape 29"/>
              <p:cNvCxnSpPr>
                <a:cxnSpLocks noChangeShapeType="1"/>
                <a:stCxn id="88072" idx="3"/>
                <a:endCxn id="88073" idx="0"/>
              </p:cNvCxnSpPr>
              <p:nvPr/>
            </p:nvCxnSpPr>
            <p:spPr bwMode="auto">
              <a:xfrm flipH="1">
                <a:off x="3624" y="2472"/>
                <a:ext cx="260" cy="424"/>
              </a:xfrm>
              <a:prstGeom prst="straightConnector1">
                <a:avLst/>
              </a:prstGeom>
              <a:noFill/>
              <a:ln w="19050">
                <a:solidFill>
                  <a:schemeClr val="tx1"/>
                </a:solidFill>
                <a:round/>
                <a:headEnd/>
                <a:tailEnd/>
              </a:ln>
            </p:spPr>
          </p:cxnSp>
          <p:cxnSp>
            <p:nvCxnSpPr>
              <p:cNvPr id="88075" name="AutoShape 30"/>
              <p:cNvCxnSpPr>
                <a:cxnSpLocks noChangeShapeType="1"/>
                <a:stCxn id="88072" idx="5"/>
              </p:cNvCxnSpPr>
              <p:nvPr/>
            </p:nvCxnSpPr>
            <p:spPr bwMode="auto">
              <a:xfrm>
                <a:off x="4167" y="2472"/>
                <a:ext cx="353" cy="424"/>
              </a:xfrm>
              <a:prstGeom prst="straightConnector1">
                <a:avLst/>
              </a:prstGeom>
              <a:noFill/>
              <a:ln w="19050">
                <a:solidFill>
                  <a:schemeClr val="tx1"/>
                </a:solidFill>
                <a:round/>
                <a:headEnd/>
                <a:tailEnd/>
              </a:ln>
            </p:spPr>
          </p:cxnSp>
          <p:sp>
            <p:nvSpPr>
              <p:cNvPr id="88076" name="Oval 31"/>
              <p:cNvSpPr>
                <a:spLocks noChangeArrowheads="1"/>
              </p:cNvSpPr>
              <p:nvPr/>
            </p:nvSpPr>
            <p:spPr bwMode="auto">
              <a:xfrm>
                <a:off x="4789" y="2204"/>
                <a:ext cx="400" cy="314"/>
              </a:xfrm>
              <a:prstGeom prst="ellipse">
                <a:avLst/>
              </a:prstGeom>
              <a:noFill/>
              <a:ln w="9525">
                <a:solidFill>
                  <a:schemeClr val="tx1"/>
                </a:solidFill>
                <a:round/>
                <a:headEnd/>
                <a:tailEnd/>
              </a:ln>
            </p:spPr>
            <p:txBody>
              <a:bodyPr wrap="none" anchor="ctr"/>
              <a:lstStyle/>
              <a:p>
                <a:pPr algn="ctr"/>
                <a:r>
                  <a:rPr kumimoji="1" lang="en-US" altLang="zh-CN" sz="3200">
                    <a:solidFill>
                      <a:schemeClr val="tx1"/>
                    </a:solidFill>
                  </a:rPr>
                  <a:t>G</a:t>
                </a:r>
              </a:p>
            </p:txBody>
          </p:sp>
          <p:sp>
            <p:nvSpPr>
              <p:cNvPr id="88077" name="Oval 32"/>
              <p:cNvSpPr>
                <a:spLocks noChangeArrowheads="1"/>
              </p:cNvSpPr>
              <p:nvPr/>
            </p:nvSpPr>
            <p:spPr bwMode="auto">
              <a:xfrm>
                <a:off x="4307" y="2896"/>
                <a:ext cx="400" cy="313"/>
              </a:xfrm>
              <a:prstGeom prst="ellipse">
                <a:avLst/>
              </a:prstGeom>
              <a:noFill/>
              <a:ln w="9525">
                <a:solidFill>
                  <a:schemeClr val="tx1"/>
                </a:solidFill>
                <a:round/>
                <a:headEnd/>
                <a:tailEnd/>
              </a:ln>
            </p:spPr>
            <p:txBody>
              <a:bodyPr wrap="none" anchor="ctr"/>
              <a:lstStyle/>
              <a:p>
                <a:pPr algn="ctr"/>
                <a:r>
                  <a:rPr kumimoji="1" lang="en-US" altLang="zh-CN" sz="3200">
                    <a:solidFill>
                      <a:schemeClr val="tx1"/>
                    </a:solidFill>
                  </a:rPr>
                  <a:t>D</a:t>
                </a:r>
              </a:p>
            </p:txBody>
          </p:sp>
          <p:sp>
            <p:nvSpPr>
              <p:cNvPr id="88078" name="Oval 33"/>
              <p:cNvSpPr>
                <a:spLocks noChangeArrowheads="1"/>
              </p:cNvSpPr>
              <p:nvPr/>
            </p:nvSpPr>
            <p:spPr bwMode="auto">
              <a:xfrm>
                <a:off x="3934" y="3570"/>
                <a:ext cx="401" cy="314"/>
              </a:xfrm>
              <a:prstGeom prst="ellipse">
                <a:avLst/>
              </a:prstGeom>
              <a:noFill/>
              <a:ln w="9525">
                <a:solidFill>
                  <a:schemeClr val="tx1"/>
                </a:solidFill>
                <a:round/>
                <a:headEnd/>
                <a:tailEnd/>
              </a:ln>
            </p:spPr>
            <p:txBody>
              <a:bodyPr wrap="none" anchor="ctr"/>
              <a:lstStyle/>
              <a:p>
                <a:pPr algn="ctr"/>
                <a:r>
                  <a:rPr kumimoji="1" lang="en-US" altLang="zh-CN" sz="3200">
                    <a:solidFill>
                      <a:schemeClr val="tx1"/>
                    </a:solidFill>
                  </a:rPr>
                  <a:t>E</a:t>
                </a:r>
              </a:p>
            </p:txBody>
          </p:sp>
          <p:cxnSp>
            <p:nvCxnSpPr>
              <p:cNvPr id="88079" name="AutoShape 34"/>
              <p:cNvCxnSpPr>
                <a:cxnSpLocks noChangeShapeType="1"/>
                <a:stCxn id="88077" idx="3"/>
                <a:endCxn id="88078" idx="0"/>
              </p:cNvCxnSpPr>
              <p:nvPr/>
            </p:nvCxnSpPr>
            <p:spPr bwMode="auto">
              <a:xfrm flipH="1">
                <a:off x="4135" y="3163"/>
                <a:ext cx="231" cy="407"/>
              </a:xfrm>
              <a:prstGeom prst="straightConnector1">
                <a:avLst/>
              </a:prstGeom>
              <a:noFill/>
              <a:ln w="19050">
                <a:solidFill>
                  <a:schemeClr val="tx1"/>
                </a:solidFill>
                <a:round/>
                <a:headEnd/>
                <a:tailEnd/>
              </a:ln>
            </p:spPr>
          </p:cxnSp>
          <p:cxnSp>
            <p:nvCxnSpPr>
              <p:cNvPr id="88080" name="AutoShape 35"/>
              <p:cNvCxnSpPr>
                <a:cxnSpLocks noChangeShapeType="1"/>
                <a:stCxn id="88076" idx="5"/>
                <a:endCxn id="88081" idx="0"/>
              </p:cNvCxnSpPr>
              <p:nvPr/>
            </p:nvCxnSpPr>
            <p:spPr bwMode="auto">
              <a:xfrm>
                <a:off x="5130" y="2472"/>
                <a:ext cx="272" cy="352"/>
              </a:xfrm>
              <a:prstGeom prst="straightConnector1">
                <a:avLst/>
              </a:prstGeom>
              <a:noFill/>
              <a:ln w="19050">
                <a:solidFill>
                  <a:schemeClr val="tx1"/>
                </a:solidFill>
                <a:round/>
                <a:headEnd/>
                <a:tailEnd/>
              </a:ln>
            </p:spPr>
          </p:cxnSp>
          <p:sp>
            <p:nvSpPr>
              <p:cNvPr id="88081" name="Oval 36"/>
              <p:cNvSpPr>
                <a:spLocks noChangeArrowheads="1"/>
              </p:cNvSpPr>
              <p:nvPr/>
            </p:nvSpPr>
            <p:spPr bwMode="auto">
              <a:xfrm>
                <a:off x="5200" y="2824"/>
                <a:ext cx="402" cy="314"/>
              </a:xfrm>
              <a:prstGeom prst="ellipse">
                <a:avLst/>
              </a:prstGeom>
              <a:noFill/>
              <a:ln w="9525">
                <a:solidFill>
                  <a:schemeClr val="tx1"/>
                </a:solidFill>
                <a:round/>
                <a:headEnd/>
                <a:tailEnd/>
              </a:ln>
            </p:spPr>
            <p:txBody>
              <a:bodyPr wrap="none" anchor="ctr"/>
              <a:lstStyle/>
              <a:p>
                <a:pPr algn="ctr"/>
                <a:r>
                  <a:rPr kumimoji="1" lang="en-US" altLang="zh-CN" sz="3200">
                    <a:solidFill>
                      <a:schemeClr val="tx1"/>
                    </a:solidFill>
                  </a:rPr>
                  <a:t>H</a:t>
                </a:r>
              </a:p>
            </p:txBody>
          </p:sp>
          <p:cxnSp>
            <p:nvCxnSpPr>
              <p:cNvPr id="88082" name="AutoShape 37"/>
              <p:cNvCxnSpPr>
                <a:cxnSpLocks noChangeShapeType="1"/>
                <a:endCxn id="88083" idx="0"/>
              </p:cNvCxnSpPr>
              <p:nvPr/>
            </p:nvCxnSpPr>
            <p:spPr bwMode="auto">
              <a:xfrm>
                <a:off x="4644" y="3179"/>
                <a:ext cx="255" cy="386"/>
              </a:xfrm>
              <a:prstGeom prst="straightConnector1">
                <a:avLst/>
              </a:prstGeom>
              <a:noFill/>
              <a:ln w="19050">
                <a:solidFill>
                  <a:schemeClr val="tx1"/>
                </a:solidFill>
                <a:round/>
                <a:headEnd/>
                <a:tailEnd/>
              </a:ln>
            </p:spPr>
          </p:cxnSp>
          <p:sp>
            <p:nvSpPr>
              <p:cNvPr id="88083" name="Oval 38"/>
              <p:cNvSpPr>
                <a:spLocks noChangeArrowheads="1"/>
              </p:cNvSpPr>
              <p:nvPr/>
            </p:nvSpPr>
            <p:spPr bwMode="auto">
              <a:xfrm>
                <a:off x="4698" y="3565"/>
                <a:ext cx="402" cy="314"/>
              </a:xfrm>
              <a:prstGeom prst="ellipse">
                <a:avLst/>
              </a:prstGeom>
              <a:noFill/>
              <a:ln w="9525">
                <a:solidFill>
                  <a:schemeClr val="tx1"/>
                </a:solidFill>
                <a:round/>
                <a:headEnd/>
                <a:tailEnd/>
              </a:ln>
            </p:spPr>
            <p:txBody>
              <a:bodyPr wrap="none" anchor="ctr"/>
              <a:lstStyle/>
              <a:p>
                <a:pPr algn="ctr"/>
                <a:r>
                  <a:rPr kumimoji="1" lang="en-US" altLang="zh-CN" sz="3200">
                    <a:solidFill>
                      <a:schemeClr val="tx1"/>
                    </a:solidFill>
                  </a:rPr>
                  <a:t>F</a:t>
                </a:r>
              </a:p>
            </p:txBody>
          </p:sp>
          <p:sp>
            <p:nvSpPr>
              <p:cNvPr id="88084" name="Line 48"/>
              <p:cNvSpPr>
                <a:spLocks noChangeShapeType="1"/>
              </p:cNvSpPr>
              <p:nvPr/>
            </p:nvSpPr>
            <p:spPr bwMode="auto">
              <a:xfrm flipH="1">
                <a:off x="4014" y="1865"/>
                <a:ext cx="295" cy="340"/>
              </a:xfrm>
              <a:prstGeom prst="line">
                <a:avLst/>
              </a:prstGeom>
              <a:noFill/>
              <a:ln w="19050">
                <a:solidFill>
                  <a:schemeClr val="tx1"/>
                </a:solidFill>
                <a:round/>
                <a:headEnd/>
                <a:tailEnd/>
              </a:ln>
            </p:spPr>
            <p:txBody>
              <a:bodyPr wrap="none" anchor="ctr"/>
              <a:lstStyle/>
              <a:p>
                <a:endParaRPr lang="zh-CN" altLang="en-US"/>
              </a:p>
            </p:txBody>
          </p:sp>
          <p:sp>
            <p:nvSpPr>
              <p:cNvPr id="88085" name="Line 49"/>
              <p:cNvSpPr>
                <a:spLocks noChangeShapeType="1"/>
              </p:cNvSpPr>
              <p:nvPr/>
            </p:nvSpPr>
            <p:spPr bwMode="auto">
              <a:xfrm>
                <a:off x="4672" y="1865"/>
                <a:ext cx="295" cy="340"/>
              </a:xfrm>
              <a:prstGeom prst="line">
                <a:avLst/>
              </a:prstGeom>
              <a:noFill/>
              <a:ln w="19050">
                <a:solidFill>
                  <a:schemeClr val="tx1"/>
                </a:solidFill>
                <a:round/>
                <a:headEnd/>
                <a:tailEnd/>
              </a:ln>
            </p:spPr>
            <p:txBody>
              <a:bodyPr wrap="none" anchor="ctr"/>
              <a:lstStyle/>
              <a:p>
                <a:endParaRPr lang="zh-CN" altLang="en-US"/>
              </a:p>
            </p:txBody>
          </p:sp>
        </p:grpSp>
      </p:grpSp>
    </p:spTree>
  </p:cSld>
  <p:clrMapOvr>
    <a:masterClrMapping/>
  </p:clrMapOvr>
  <p:transition>
    <p:strips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1D7DDB8A-0BAE-4459-8BDA-1D3D9708B4B3}" type="slidenum">
              <a:rPr lang="zh-CN" altLang="en-US" smtClean="0">
                <a:ea typeface="宋体" charset="-122"/>
              </a:rPr>
              <a:pPr/>
              <a:t>25</a:t>
            </a:fld>
            <a:r>
              <a:rPr lang="en-US" altLang="zh-CN" smtClean="0">
                <a:ea typeface="宋体" charset="-122"/>
              </a:rPr>
              <a:t>  </a:t>
            </a:r>
            <a:r>
              <a:rPr lang="zh-CN" altLang="en-US" smtClean="0">
                <a:ea typeface="宋体" charset="-122"/>
              </a:rPr>
              <a:t>页</a:t>
            </a:r>
          </a:p>
        </p:txBody>
      </p:sp>
      <p:sp>
        <p:nvSpPr>
          <p:cNvPr id="76803" name="Rectangle 2"/>
          <p:cNvSpPr>
            <a:spLocks noGrp="1" noChangeArrowheads="1"/>
          </p:cNvSpPr>
          <p:nvPr>
            <p:ph type="body" idx="1"/>
          </p:nvPr>
        </p:nvSpPr>
        <p:spPr>
          <a:xfrm>
            <a:off x="611188" y="1228725"/>
            <a:ext cx="7788275" cy="3563938"/>
          </a:xfrm>
        </p:spPr>
        <p:txBody>
          <a:bodyPr/>
          <a:lstStyle/>
          <a:p>
            <a:pPr marL="0" indent="0" eaLnBrk="1" hangingPunct="1">
              <a:lnSpc>
                <a:spcPts val="4000"/>
              </a:lnSpc>
              <a:spcBef>
                <a:spcPts val="0"/>
              </a:spcBef>
              <a:buFont typeface="Wingdings" pitchFamily="2" charset="2"/>
              <a:buNone/>
              <a:defRPr/>
            </a:pPr>
            <a:r>
              <a:rPr lang="zh-CN" altLang="en-US" sz="3200" dirty="0" smtClean="0">
                <a:latin typeface="Times New Roman" pitchFamily="18" charset="0"/>
              </a:rPr>
              <a:t>练习：</a:t>
            </a:r>
          </a:p>
          <a:p>
            <a:pPr marL="514350" indent="-514350" algn="just" eaLnBrk="1" hangingPunct="1">
              <a:lnSpc>
                <a:spcPts val="4000"/>
              </a:lnSpc>
              <a:spcBef>
                <a:spcPts val="0"/>
              </a:spcBef>
              <a:buSzPct val="90000"/>
              <a:buFont typeface="+mj-lt"/>
              <a:buAutoNum type="arabicPeriod"/>
              <a:defRPr/>
            </a:pPr>
            <a:r>
              <a:rPr lang="zh-CN" altLang="en-US" sz="3200" dirty="0" smtClean="0">
                <a:latin typeface="Times New Roman" pitchFamily="18" charset="0"/>
              </a:rPr>
              <a:t>已知某二叉树的先序遍历序列是</a:t>
            </a:r>
            <a:r>
              <a:rPr lang="en-US" altLang="zh-CN" sz="3200" dirty="0" smtClean="0">
                <a:solidFill>
                  <a:srgbClr val="FF3300"/>
                </a:solidFill>
                <a:latin typeface="Times New Roman" pitchFamily="18" charset="0"/>
              </a:rPr>
              <a:t>A</a:t>
            </a:r>
            <a:r>
              <a:rPr lang="en-US" altLang="zh-CN" sz="3200" dirty="0" smtClean="0">
                <a:latin typeface="Times New Roman" pitchFamily="18" charset="0"/>
              </a:rPr>
              <a:t>BDG</a:t>
            </a:r>
            <a:r>
              <a:rPr lang="en-US" altLang="zh-CN" sz="3200" dirty="0" smtClean="0">
                <a:solidFill>
                  <a:srgbClr val="0000CC"/>
                </a:solidFill>
                <a:latin typeface="Times New Roman" pitchFamily="18" charset="0"/>
              </a:rPr>
              <a:t>C</a:t>
            </a:r>
            <a:r>
              <a:rPr lang="en-US" altLang="zh-CN" sz="3200" dirty="0" smtClean="0">
                <a:latin typeface="Times New Roman" pitchFamily="18" charset="0"/>
              </a:rPr>
              <a:t>EFH</a:t>
            </a:r>
            <a:r>
              <a:rPr lang="zh-CN" altLang="en-US" sz="3200" dirty="0" smtClean="0">
                <a:latin typeface="Times New Roman" pitchFamily="18" charset="0"/>
              </a:rPr>
              <a:t>，中序遍历序列是</a:t>
            </a:r>
            <a:r>
              <a:rPr lang="en-US" altLang="zh-CN" sz="3200" dirty="0" smtClean="0">
                <a:latin typeface="Times New Roman" pitchFamily="18" charset="0"/>
              </a:rPr>
              <a:t>DGB</a:t>
            </a:r>
            <a:r>
              <a:rPr lang="en-US" altLang="zh-CN" sz="3200" dirty="0" smtClean="0">
                <a:solidFill>
                  <a:srgbClr val="FF3300"/>
                </a:solidFill>
                <a:latin typeface="Times New Roman" pitchFamily="18" charset="0"/>
              </a:rPr>
              <a:t>A</a:t>
            </a:r>
            <a:r>
              <a:rPr lang="en-US" altLang="zh-CN" sz="3200" dirty="0" smtClean="0">
                <a:latin typeface="Times New Roman" pitchFamily="18" charset="0"/>
              </a:rPr>
              <a:t>E</a:t>
            </a:r>
            <a:r>
              <a:rPr lang="en-US" altLang="zh-CN" sz="3200" dirty="0" smtClean="0">
                <a:solidFill>
                  <a:srgbClr val="0000CC"/>
                </a:solidFill>
                <a:latin typeface="Times New Roman" pitchFamily="18" charset="0"/>
              </a:rPr>
              <a:t>C</a:t>
            </a:r>
            <a:r>
              <a:rPr lang="en-US" altLang="zh-CN" sz="3200" dirty="0" smtClean="0">
                <a:latin typeface="Times New Roman" pitchFamily="18" charset="0"/>
              </a:rPr>
              <a:t>HF</a:t>
            </a:r>
            <a:r>
              <a:rPr lang="zh-CN" altLang="en-US" sz="3200" dirty="0" smtClean="0">
                <a:latin typeface="Times New Roman" pitchFamily="18" charset="0"/>
              </a:rPr>
              <a:t>，它的后序遍历序列是什么？</a:t>
            </a:r>
            <a:endParaRPr lang="en-US" altLang="zh-CN" sz="3200" dirty="0" smtClean="0">
              <a:latin typeface="Times New Roman" pitchFamily="18" charset="0"/>
            </a:endParaRPr>
          </a:p>
          <a:p>
            <a:pPr marL="514350" indent="-514350" algn="just" eaLnBrk="1" hangingPunct="1">
              <a:lnSpc>
                <a:spcPts val="4000"/>
              </a:lnSpc>
              <a:spcBef>
                <a:spcPts val="0"/>
              </a:spcBef>
              <a:buSzPct val="90000"/>
              <a:buFont typeface="+mj-lt"/>
              <a:buAutoNum type="arabicPeriod"/>
              <a:defRPr/>
            </a:pPr>
            <a:r>
              <a:rPr lang="zh-CN" altLang="en-US" sz="3200" dirty="0" smtClean="0">
                <a:latin typeface="Times New Roman" pitchFamily="18" charset="0"/>
              </a:rPr>
              <a:t>给定一棵二叉树 </a:t>
            </a:r>
            <a:r>
              <a:rPr lang="en-US" altLang="zh-CN" sz="3200" dirty="0" smtClean="0">
                <a:latin typeface="Times New Roman" pitchFamily="18" charset="0"/>
              </a:rPr>
              <a:t>T </a:t>
            </a:r>
            <a:r>
              <a:rPr lang="zh-CN" altLang="en-US" sz="3200" dirty="0" smtClean="0">
                <a:latin typeface="Times New Roman" pitchFamily="18" charset="0"/>
              </a:rPr>
              <a:t>的先根序列和后根序列，那么能否由此确定出 </a:t>
            </a:r>
            <a:r>
              <a:rPr lang="en-US" altLang="zh-CN" sz="3200" dirty="0" smtClean="0">
                <a:latin typeface="Times New Roman" pitchFamily="18" charset="0"/>
              </a:rPr>
              <a:t>T </a:t>
            </a:r>
            <a:r>
              <a:rPr lang="zh-CN" altLang="en-US" sz="3200" dirty="0" smtClean="0">
                <a:latin typeface="Times New Roman" pitchFamily="18" charset="0"/>
              </a:rPr>
              <a:t>之结构？</a:t>
            </a:r>
          </a:p>
        </p:txBody>
      </p:sp>
    </p:spTree>
  </p:cSld>
  <p:clrMapOvr>
    <a:masterClrMapping/>
  </p:clrMapOvr>
  <p:transition>
    <p:strips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D71FDA9D-D7DF-4F8B-AEEE-F9F895E5E8FE}" type="slidenum">
              <a:rPr lang="zh-CN" altLang="en-US" smtClean="0">
                <a:ea typeface="宋体" charset="-122"/>
              </a:rPr>
              <a:pPr/>
              <a:t>26</a:t>
            </a:fld>
            <a:r>
              <a:rPr lang="en-US" altLang="zh-CN" smtClean="0">
                <a:ea typeface="宋体" charset="-122"/>
              </a:rPr>
              <a:t>  </a:t>
            </a:r>
            <a:r>
              <a:rPr lang="zh-CN" altLang="en-US" smtClean="0">
                <a:ea typeface="宋体" charset="-122"/>
              </a:rPr>
              <a:t>页</a:t>
            </a:r>
          </a:p>
        </p:txBody>
      </p:sp>
      <p:sp>
        <p:nvSpPr>
          <p:cNvPr id="90114" name="Rectangle 2"/>
          <p:cNvSpPr>
            <a:spLocks noGrp="1" noChangeArrowheads="1"/>
          </p:cNvSpPr>
          <p:nvPr>
            <p:ph type="body" idx="1"/>
          </p:nvPr>
        </p:nvSpPr>
        <p:spPr>
          <a:xfrm>
            <a:off x="376238" y="1189038"/>
            <a:ext cx="5113337" cy="2349500"/>
          </a:xfrm>
        </p:spPr>
        <p:txBody>
          <a:bodyPr rIns="36000"/>
          <a:lstStyle/>
          <a:p>
            <a:pPr marL="0" indent="0" algn="just" eaLnBrk="1" hangingPunct="1">
              <a:lnSpc>
                <a:spcPct val="90000"/>
              </a:lnSpc>
              <a:buFont typeface="Wingdings" pitchFamily="2" charset="2"/>
              <a:buNone/>
            </a:pPr>
            <a:r>
              <a:rPr lang="zh-CN" altLang="en-US" sz="2800" smtClean="0">
                <a:solidFill>
                  <a:srgbClr val="CC0000"/>
                </a:solidFill>
                <a:latin typeface="Times New Roman" pitchFamily="18" charset="0"/>
              </a:rPr>
              <a:t>层次遍历</a:t>
            </a:r>
            <a:r>
              <a:rPr lang="en-US" altLang="zh-CN" sz="2800" smtClean="0">
                <a:solidFill>
                  <a:srgbClr val="CC0000"/>
                </a:solidFill>
                <a:latin typeface="Times New Roman" pitchFamily="18" charset="0"/>
              </a:rPr>
              <a:t>:</a:t>
            </a:r>
          </a:p>
          <a:p>
            <a:pPr marL="0" indent="0" algn="just" eaLnBrk="1" hangingPunct="1">
              <a:lnSpc>
                <a:spcPct val="90000"/>
              </a:lnSpc>
              <a:buFont typeface="Wingdings" pitchFamily="2" charset="2"/>
              <a:buNone/>
            </a:pPr>
            <a:r>
              <a:rPr lang="zh-CN" altLang="en-US" sz="2800" smtClean="0"/>
              <a:t>按层数由小到大</a:t>
            </a:r>
            <a:r>
              <a:rPr lang="en-US" altLang="zh-CN" sz="2800" smtClean="0"/>
              <a:t>, </a:t>
            </a:r>
            <a:r>
              <a:rPr lang="zh-CN" altLang="en-US" sz="2800" smtClean="0"/>
              <a:t>即从第 </a:t>
            </a:r>
            <a:r>
              <a:rPr lang="en-US" altLang="zh-CN" sz="2800" smtClean="0"/>
              <a:t>0 </a:t>
            </a:r>
            <a:r>
              <a:rPr lang="zh-CN" altLang="en-US" sz="2800" smtClean="0"/>
              <a:t>层开始逐层向下</a:t>
            </a:r>
            <a:r>
              <a:rPr lang="en-US" altLang="zh-CN" sz="2800" smtClean="0"/>
              <a:t>, </a:t>
            </a:r>
            <a:r>
              <a:rPr lang="zh-CN" altLang="en-US" sz="2800" smtClean="0"/>
              <a:t>同层中由左到右的次序访问二叉树的所有结点</a:t>
            </a:r>
            <a:r>
              <a:rPr lang="en-US" altLang="zh-CN" sz="2800" smtClean="0">
                <a:latin typeface="Times New Roman" pitchFamily="18" charset="0"/>
              </a:rPr>
              <a:t>.</a:t>
            </a:r>
          </a:p>
          <a:p>
            <a:pPr marL="0" indent="0" algn="just" eaLnBrk="1" hangingPunct="1">
              <a:lnSpc>
                <a:spcPct val="90000"/>
              </a:lnSpc>
              <a:buFont typeface="Wingdings" pitchFamily="2" charset="2"/>
              <a:buNone/>
            </a:pPr>
            <a:r>
              <a:rPr lang="zh-CN" altLang="en-US" sz="2800" smtClean="0">
                <a:solidFill>
                  <a:srgbClr val="CC0000"/>
                </a:solidFill>
                <a:latin typeface="Times New Roman" pitchFamily="18" charset="0"/>
              </a:rPr>
              <a:t>遍历结果</a:t>
            </a:r>
            <a:r>
              <a:rPr lang="en-US" altLang="zh-CN" sz="2800" smtClean="0">
                <a:solidFill>
                  <a:srgbClr val="CC0000"/>
                </a:solidFill>
                <a:latin typeface="Times New Roman" pitchFamily="18" charset="0"/>
              </a:rPr>
              <a:t>:    </a:t>
            </a:r>
            <a:r>
              <a:rPr lang="en-US" altLang="zh-CN" sz="2800" smtClean="0">
                <a:solidFill>
                  <a:srgbClr val="FFFF00"/>
                </a:solidFill>
                <a:latin typeface="Times New Roman" pitchFamily="18" charset="0"/>
              </a:rPr>
              <a:t>  </a:t>
            </a:r>
            <a:r>
              <a:rPr lang="en-US" altLang="zh-CN" sz="2800" smtClean="0">
                <a:latin typeface="Times New Roman" pitchFamily="18" charset="0"/>
              </a:rPr>
              <a:t>A B E C F D</a:t>
            </a:r>
          </a:p>
        </p:txBody>
      </p:sp>
      <p:grpSp>
        <p:nvGrpSpPr>
          <p:cNvPr id="2" name="Group 60"/>
          <p:cNvGrpSpPr>
            <a:grpSpLocks/>
          </p:cNvGrpSpPr>
          <p:nvPr/>
        </p:nvGrpSpPr>
        <p:grpSpPr bwMode="auto">
          <a:xfrm>
            <a:off x="5840413" y="3235325"/>
            <a:ext cx="2916237" cy="2303463"/>
            <a:chOff x="3288" y="1684"/>
            <a:chExt cx="2018" cy="1773"/>
          </a:xfrm>
        </p:grpSpPr>
        <p:grpSp>
          <p:nvGrpSpPr>
            <p:cNvPr id="3" name="Group 39"/>
            <p:cNvGrpSpPr>
              <a:grpSpLocks/>
            </p:cNvGrpSpPr>
            <p:nvPr/>
          </p:nvGrpSpPr>
          <p:grpSpPr bwMode="auto">
            <a:xfrm>
              <a:off x="4088" y="1684"/>
              <a:ext cx="362" cy="381"/>
              <a:chOff x="4241" y="1684"/>
              <a:chExt cx="362" cy="381"/>
            </a:xfrm>
          </p:grpSpPr>
          <p:sp>
            <p:nvSpPr>
              <p:cNvPr id="90137" name="Oval 4"/>
              <p:cNvSpPr>
                <a:spLocks noChangeArrowheads="1"/>
              </p:cNvSpPr>
              <p:nvPr/>
            </p:nvSpPr>
            <p:spPr bwMode="auto">
              <a:xfrm>
                <a:off x="4241" y="1684"/>
                <a:ext cx="362" cy="381"/>
              </a:xfrm>
              <a:prstGeom prst="ellipse">
                <a:avLst/>
              </a:prstGeom>
              <a:noFill/>
              <a:ln w="31750" cap="sq">
                <a:solidFill>
                  <a:schemeClr val="tx1"/>
                </a:solidFill>
                <a:round/>
                <a:headEnd type="none" w="sm" len="sm"/>
                <a:tailEnd type="none" w="med" len="lg"/>
              </a:ln>
            </p:spPr>
            <p:txBody>
              <a:bodyPr wrap="none" anchor="ctr"/>
              <a:lstStyle/>
              <a:p>
                <a:pPr>
                  <a:spcBef>
                    <a:spcPct val="20000"/>
                  </a:spcBef>
                  <a:buClr>
                    <a:schemeClr val="bg2"/>
                  </a:buClr>
                  <a:buSzPct val="75000"/>
                  <a:buFont typeface="Wingdings" pitchFamily="2" charset="2"/>
                  <a:buNone/>
                </a:pPr>
                <a:endParaRPr lang="zh-CN" altLang="en-US"/>
              </a:p>
            </p:txBody>
          </p:sp>
          <p:sp>
            <p:nvSpPr>
              <p:cNvPr id="90138" name="Text Box 5"/>
              <p:cNvSpPr txBox="1">
                <a:spLocks noChangeArrowheads="1"/>
              </p:cNvSpPr>
              <p:nvPr/>
            </p:nvSpPr>
            <p:spPr bwMode="auto">
              <a:xfrm>
                <a:off x="4320" y="1771"/>
                <a:ext cx="204" cy="202"/>
              </a:xfrm>
              <a:prstGeom prst="rect">
                <a:avLst/>
              </a:prstGeom>
              <a:noFill/>
              <a:ln w="9525">
                <a:noFill/>
                <a:miter lim="800000"/>
                <a:headEnd/>
                <a:tailEnd/>
              </a:ln>
            </p:spPr>
            <p:txBody>
              <a:bodyPr lIns="0" tIns="0" rIns="0" bIns="0">
                <a:spAutoFit/>
              </a:bodyPr>
              <a:lstStyle/>
              <a:p>
                <a:pPr algn="ctr">
                  <a:lnSpc>
                    <a:spcPct val="75000"/>
                  </a:lnSpc>
                </a:pPr>
                <a:r>
                  <a:rPr kumimoji="1" lang="en-US" altLang="zh-CN" sz="2800">
                    <a:solidFill>
                      <a:schemeClr val="tx1"/>
                    </a:solidFill>
                    <a:ea typeface="幼圆"/>
                    <a:cs typeface="幼圆"/>
                  </a:rPr>
                  <a:t>A</a:t>
                </a:r>
              </a:p>
            </p:txBody>
          </p:sp>
        </p:grpSp>
        <p:sp>
          <p:nvSpPr>
            <p:cNvPr id="90117" name="Line 16"/>
            <p:cNvSpPr>
              <a:spLocks noChangeShapeType="1"/>
            </p:cNvSpPr>
            <p:nvPr/>
          </p:nvSpPr>
          <p:spPr bwMode="auto">
            <a:xfrm flipH="1">
              <a:off x="3580" y="1888"/>
              <a:ext cx="502" cy="300"/>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90118" name="Line 17"/>
            <p:cNvSpPr>
              <a:spLocks noChangeShapeType="1"/>
            </p:cNvSpPr>
            <p:nvPr/>
          </p:nvSpPr>
          <p:spPr bwMode="auto">
            <a:xfrm flipH="1">
              <a:off x="4797" y="2461"/>
              <a:ext cx="197" cy="192"/>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90119" name="Line 18"/>
            <p:cNvSpPr>
              <a:spLocks noChangeShapeType="1"/>
            </p:cNvSpPr>
            <p:nvPr/>
          </p:nvSpPr>
          <p:spPr bwMode="auto">
            <a:xfrm>
              <a:off x="4457" y="1888"/>
              <a:ext cx="558" cy="293"/>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90120" name="Line 19"/>
            <p:cNvSpPr>
              <a:spLocks noChangeShapeType="1"/>
            </p:cNvSpPr>
            <p:nvPr/>
          </p:nvSpPr>
          <p:spPr bwMode="auto">
            <a:xfrm>
              <a:off x="3598" y="2479"/>
              <a:ext cx="189" cy="135"/>
            </a:xfrm>
            <a:prstGeom prst="line">
              <a:avLst/>
            </a:prstGeom>
            <a:noFill/>
            <a:ln w="31750" cap="sq">
              <a:solidFill>
                <a:schemeClr val="tx1"/>
              </a:solidFill>
              <a:round/>
              <a:headEnd type="none" w="sm" len="sm"/>
              <a:tailEnd type="none" w="med" len="lg"/>
            </a:ln>
          </p:spPr>
          <p:txBody>
            <a:bodyPr wrap="none"/>
            <a:lstStyle/>
            <a:p>
              <a:endParaRPr lang="zh-CN" altLang="en-US"/>
            </a:p>
          </p:txBody>
        </p:sp>
        <p:sp>
          <p:nvSpPr>
            <p:cNvPr id="90121" name="Line 20"/>
            <p:cNvSpPr>
              <a:spLocks noChangeShapeType="1"/>
            </p:cNvSpPr>
            <p:nvPr/>
          </p:nvSpPr>
          <p:spPr bwMode="auto">
            <a:xfrm flipH="1">
              <a:off x="3606" y="2937"/>
              <a:ext cx="175" cy="198"/>
            </a:xfrm>
            <a:prstGeom prst="line">
              <a:avLst/>
            </a:prstGeom>
            <a:noFill/>
            <a:ln w="31750" cap="sq">
              <a:solidFill>
                <a:schemeClr val="tx1"/>
              </a:solidFill>
              <a:round/>
              <a:headEnd type="none" w="sm" len="sm"/>
              <a:tailEnd type="none" w="med" len="lg"/>
            </a:ln>
          </p:spPr>
          <p:txBody>
            <a:bodyPr wrap="none"/>
            <a:lstStyle/>
            <a:p>
              <a:endParaRPr lang="zh-CN" altLang="en-US"/>
            </a:p>
          </p:txBody>
        </p:sp>
        <p:grpSp>
          <p:nvGrpSpPr>
            <p:cNvPr id="4" name="Group 40"/>
            <p:cNvGrpSpPr>
              <a:grpSpLocks/>
            </p:cNvGrpSpPr>
            <p:nvPr/>
          </p:nvGrpSpPr>
          <p:grpSpPr bwMode="auto">
            <a:xfrm>
              <a:off x="3288" y="2142"/>
              <a:ext cx="362" cy="381"/>
              <a:chOff x="4241" y="1684"/>
              <a:chExt cx="362" cy="381"/>
            </a:xfrm>
          </p:grpSpPr>
          <p:sp>
            <p:nvSpPr>
              <p:cNvPr id="90135" name="Oval 41"/>
              <p:cNvSpPr>
                <a:spLocks noChangeArrowheads="1"/>
              </p:cNvSpPr>
              <p:nvPr/>
            </p:nvSpPr>
            <p:spPr bwMode="auto">
              <a:xfrm>
                <a:off x="4241" y="1684"/>
                <a:ext cx="362" cy="381"/>
              </a:xfrm>
              <a:prstGeom prst="ellipse">
                <a:avLst/>
              </a:prstGeom>
              <a:noFill/>
              <a:ln w="31750" cap="sq">
                <a:solidFill>
                  <a:schemeClr val="tx1"/>
                </a:solidFill>
                <a:round/>
                <a:headEnd type="none" w="sm" len="sm"/>
                <a:tailEnd type="none" w="med" len="lg"/>
              </a:ln>
            </p:spPr>
            <p:txBody>
              <a:bodyPr wrap="none" anchor="ctr"/>
              <a:lstStyle/>
              <a:p>
                <a:pPr>
                  <a:spcBef>
                    <a:spcPct val="20000"/>
                  </a:spcBef>
                  <a:buClr>
                    <a:schemeClr val="bg2"/>
                  </a:buClr>
                  <a:buSzPct val="75000"/>
                  <a:buFont typeface="Wingdings" pitchFamily="2" charset="2"/>
                  <a:buNone/>
                </a:pPr>
                <a:endParaRPr lang="zh-CN" altLang="en-US"/>
              </a:p>
            </p:txBody>
          </p:sp>
          <p:sp>
            <p:nvSpPr>
              <p:cNvPr id="90136" name="Text Box 42"/>
              <p:cNvSpPr txBox="1">
                <a:spLocks noChangeArrowheads="1"/>
              </p:cNvSpPr>
              <p:nvPr/>
            </p:nvSpPr>
            <p:spPr bwMode="auto">
              <a:xfrm>
                <a:off x="4320" y="1771"/>
                <a:ext cx="204" cy="202"/>
              </a:xfrm>
              <a:prstGeom prst="rect">
                <a:avLst/>
              </a:prstGeom>
              <a:noFill/>
              <a:ln w="9525">
                <a:noFill/>
                <a:miter lim="800000"/>
                <a:headEnd/>
                <a:tailEnd/>
              </a:ln>
            </p:spPr>
            <p:txBody>
              <a:bodyPr lIns="0" tIns="0" rIns="0" bIns="0">
                <a:spAutoFit/>
              </a:bodyPr>
              <a:lstStyle/>
              <a:p>
                <a:pPr algn="ctr">
                  <a:lnSpc>
                    <a:spcPct val="75000"/>
                  </a:lnSpc>
                </a:pPr>
                <a:r>
                  <a:rPr kumimoji="1" lang="en-US" altLang="zh-CN" sz="2800">
                    <a:solidFill>
                      <a:schemeClr val="tx1"/>
                    </a:solidFill>
                    <a:ea typeface="幼圆"/>
                    <a:cs typeface="幼圆"/>
                  </a:rPr>
                  <a:t>B</a:t>
                </a:r>
              </a:p>
            </p:txBody>
          </p:sp>
        </p:grpSp>
        <p:grpSp>
          <p:nvGrpSpPr>
            <p:cNvPr id="5" name="Group 43"/>
            <p:cNvGrpSpPr>
              <a:grpSpLocks/>
            </p:cNvGrpSpPr>
            <p:nvPr/>
          </p:nvGrpSpPr>
          <p:grpSpPr bwMode="auto">
            <a:xfrm>
              <a:off x="4944" y="2137"/>
              <a:ext cx="362" cy="381"/>
              <a:chOff x="4241" y="1684"/>
              <a:chExt cx="362" cy="381"/>
            </a:xfrm>
          </p:grpSpPr>
          <p:sp>
            <p:nvSpPr>
              <p:cNvPr id="90133" name="Oval 44"/>
              <p:cNvSpPr>
                <a:spLocks noChangeArrowheads="1"/>
              </p:cNvSpPr>
              <p:nvPr/>
            </p:nvSpPr>
            <p:spPr bwMode="auto">
              <a:xfrm>
                <a:off x="4241" y="1684"/>
                <a:ext cx="362" cy="381"/>
              </a:xfrm>
              <a:prstGeom prst="ellipse">
                <a:avLst/>
              </a:prstGeom>
              <a:noFill/>
              <a:ln w="31750" cap="sq">
                <a:solidFill>
                  <a:schemeClr val="tx1"/>
                </a:solidFill>
                <a:round/>
                <a:headEnd type="none" w="sm" len="sm"/>
                <a:tailEnd type="none" w="med" len="lg"/>
              </a:ln>
            </p:spPr>
            <p:txBody>
              <a:bodyPr wrap="none" anchor="ctr"/>
              <a:lstStyle/>
              <a:p>
                <a:pPr>
                  <a:spcBef>
                    <a:spcPct val="20000"/>
                  </a:spcBef>
                  <a:buClr>
                    <a:schemeClr val="bg2"/>
                  </a:buClr>
                  <a:buSzPct val="75000"/>
                  <a:buFont typeface="Wingdings" pitchFamily="2" charset="2"/>
                  <a:buNone/>
                </a:pPr>
                <a:endParaRPr lang="zh-CN" altLang="en-US"/>
              </a:p>
            </p:txBody>
          </p:sp>
          <p:sp>
            <p:nvSpPr>
              <p:cNvPr id="90134" name="Text Box 45"/>
              <p:cNvSpPr txBox="1">
                <a:spLocks noChangeArrowheads="1"/>
              </p:cNvSpPr>
              <p:nvPr/>
            </p:nvSpPr>
            <p:spPr bwMode="auto">
              <a:xfrm>
                <a:off x="4320" y="1771"/>
                <a:ext cx="204" cy="202"/>
              </a:xfrm>
              <a:prstGeom prst="rect">
                <a:avLst/>
              </a:prstGeom>
              <a:noFill/>
              <a:ln w="9525">
                <a:noFill/>
                <a:miter lim="800000"/>
                <a:headEnd/>
                <a:tailEnd/>
              </a:ln>
            </p:spPr>
            <p:txBody>
              <a:bodyPr lIns="0" tIns="0" rIns="0" bIns="0">
                <a:spAutoFit/>
              </a:bodyPr>
              <a:lstStyle/>
              <a:p>
                <a:pPr algn="ctr">
                  <a:lnSpc>
                    <a:spcPct val="75000"/>
                  </a:lnSpc>
                </a:pPr>
                <a:r>
                  <a:rPr kumimoji="1" lang="en-US" altLang="zh-CN" sz="2800">
                    <a:solidFill>
                      <a:schemeClr val="tx1"/>
                    </a:solidFill>
                    <a:ea typeface="幼圆"/>
                    <a:cs typeface="幼圆"/>
                  </a:rPr>
                  <a:t>E</a:t>
                </a:r>
              </a:p>
            </p:txBody>
          </p:sp>
        </p:grpSp>
        <p:grpSp>
          <p:nvGrpSpPr>
            <p:cNvPr id="6" name="Group 46"/>
            <p:cNvGrpSpPr>
              <a:grpSpLocks/>
            </p:cNvGrpSpPr>
            <p:nvPr/>
          </p:nvGrpSpPr>
          <p:grpSpPr bwMode="auto">
            <a:xfrm>
              <a:off x="3707" y="2591"/>
              <a:ext cx="362" cy="381"/>
              <a:chOff x="4241" y="1684"/>
              <a:chExt cx="362" cy="381"/>
            </a:xfrm>
          </p:grpSpPr>
          <p:sp>
            <p:nvSpPr>
              <p:cNvPr id="90131" name="Oval 47"/>
              <p:cNvSpPr>
                <a:spLocks noChangeArrowheads="1"/>
              </p:cNvSpPr>
              <p:nvPr/>
            </p:nvSpPr>
            <p:spPr bwMode="auto">
              <a:xfrm>
                <a:off x="4241" y="1684"/>
                <a:ext cx="362" cy="381"/>
              </a:xfrm>
              <a:prstGeom prst="ellipse">
                <a:avLst/>
              </a:prstGeom>
              <a:noFill/>
              <a:ln w="31750" cap="sq">
                <a:solidFill>
                  <a:schemeClr val="tx1"/>
                </a:solidFill>
                <a:round/>
                <a:headEnd type="none" w="sm" len="sm"/>
                <a:tailEnd type="none" w="med" len="lg"/>
              </a:ln>
            </p:spPr>
            <p:txBody>
              <a:bodyPr wrap="none" anchor="ctr"/>
              <a:lstStyle/>
              <a:p>
                <a:pPr>
                  <a:spcBef>
                    <a:spcPct val="20000"/>
                  </a:spcBef>
                  <a:buClr>
                    <a:schemeClr val="bg2"/>
                  </a:buClr>
                  <a:buSzPct val="75000"/>
                  <a:buFont typeface="Wingdings" pitchFamily="2" charset="2"/>
                  <a:buNone/>
                </a:pPr>
                <a:endParaRPr lang="zh-CN" altLang="en-US"/>
              </a:p>
            </p:txBody>
          </p:sp>
          <p:sp>
            <p:nvSpPr>
              <p:cNvPr id="90132" name="Text Box 48"/>
              <p:cNvSpPr txBox="1">
                <a:spLocks noChangeArrowheads="1"/>
              </p:cNvSpPr>
              <p:nvPr/>
            </p:nvSpPr>
            <p:spPr bwMode="auto">
              <a:xfrm>
                <a:off x="4320" y="1771"/>
                <a:ext cx="204" cy="202"/>
              </a:xfrm>
              <a:prstGeom prst="rect">
                <a:avLst/>
              </a:prstGeom>
              <a:noFill/>
              <a:ln w="9525">
                <a:noFill/>
                <a:miter lim="800000"/>
                <a:headEnd/>
                <a:tailEnd/>
              </a:ln>
            </p:spPr>
            <p:txBody>
              <a:bodyPr lIns="0" tIns="0" rIns="0" bIns="0">
                <a:spAutoFit/>
              </a:bodyPr>
              <a:lstStyle/>
              <a:p>
                <a:pPr algn="ctr">
                  <a:lnSpc>
                    <a:spcPct val="75000"/>
                  </a:lnSpc>
                </a:pPr>
                <a:r>
                  <a:rPr kumimoji="1" lang="en-US" altLang="zh-CN" sz="2800">
                    <a:solidFill>
                      <a:schemeClr val="tx1"/>
                    </a:solidFill>
                    <a:ea typeface="幼圆"/>
                    <a:cs typeface="幼圆"/>
                  </a:rPr>
                  <a:t>C</a:t>
                </a:r>
              </a:p>
            </p:txBody>
          </p:sp>
        </p:grpSp>
        <p:grpSp>
          <p:nvGrpSpPr>
            <p:cNvPr id="7" name="Group 49"/>
            <p:cNvGrpSpPr>
              <a:grpSpLocks/>
            </p:cNvGrpSpPr>
            <p:nvPr/>
          </p:nvGrpSpPr>
          <p:grpSpPr bwMode="auto">
            <a:xfrm>
              <a:off x="4477" y="2591"/>
              <a:ext cx="362" cy="381"/>
              <a:chOff x="4241" y="1684"/>
              <a:chExt cx="362" cy="381"/>
            </a:xfrm>
          </p:grpSpPr>
          <p:sp>
            <p:nvSpPr>
              <p:cNvPr id="90129" name="Oval 50"/>
              <p:cNvSpPr>
                <a:spLocks noChangeArrowheads="1"/>
              </p:cNvSpPr>
              <p:nvPr/>
            </p:nvSpPr>
            <p:spPr bwMode="auto">
              <a:xfrm>
                <a:off x="4241" y="1684"/>
                <a:ext cx="362" cy="381"/>
              </a:xfrm>
              <a:prstGeom prst="ellipse">
                <a:avLst/>
              </a:prstGeom>
              <a:noFill/>
              <a:ln w="31750" cap="sq">
                <a:solidFill>
                  <a:schemeClr val="tx1"/>
                </a:solidFill>
                <a:round/>
                <a:headEnd type="none" w="sm" len="sm"/>
                <a:tailEnd type="none" w="med" len="lg"/>
              </a:ln>
            </p:spPr>
            <p:txBody>
              <a:bodyPr wrap="none" anchor="ctr"/>
              <a:lstStyle/>
              <a:p>
                <a:pPr>
                  <a:spcBef>
                    <a:spcPct val="20000"/>
                  </a:spcBef>
                  <a:buClr>
                    <a:schemeClr val="bg2"/>
                  </a:buClr>
                  <a:buSzPct val="75000"/>
                  <a:buFont typeface="Wingdings" pitchFamily="2" charset="2"/>
                  <a:buNone/>
                </a:pPr>
                <a:endParaRPr lang="zh-CN" altLang="en-US"/>
              </a:p>
            </p:txBody>
          </p:sp>
          <p:sp>
            <p:nvSpPr>
              <p:cNvPr id="90130" name="Text Box 51"/>
              <p:cNvSpPr txBox="1">
                <a:spLocks noChangeArrowheads="1"/>
              </p:cNvSpPr>
              <p:nvPr/>
            </p:nvSpPr>
            <p:spPr bwMode="auto">
              <a:xfrm>
                <a:off x="4320" y="1771"/>
                <a:ext cx="204" cy="202"/>
              </a:xfrm>
              <a:prstGeom prst="rect">
                <a:avLst/>
              </a:prstGeom>
              <a:noFill/>
              <a:ln w="9525">
                <a:noFill/>
                <a:miter lim="800000"/>
                <a:headEnd/>
                <a:tailEnd/>
              </a:ln>
            </p:spPr>
            <p:txBody>
              <a:bodyPr lIns="0" tIns="0" rIns="0" bIns="0">
                <a:spAutoFit/>
              </a:bodyPr>
              <a:lstStyle/>
              <a:p>
                <a:pPr algn="ctr">
                  <a:lnSpc>
                    <a:spcPct val="75000"/>
                  </a:lnSpc>
                </a:pPr>
                <a:r>
                  <a:rPr kumimoji="1" lang="en-US" altLang="zh-CN" sz="2800">
                    <a:solidFill>
                      <a:schemeClr val="tx1"/>
                    </a:solidFill>
                    <a:ea typeface="幼圆"/>
                    <a:cs typeface="幼圆"/>
                  </a:rPr>
                  <a:t>F</a:t>
                </a:r>
              </a:p>
            </p:txBody>
          </p:sp>
        </p:grpSp>
        <p:grpSp>
          <p:nvGrpSpPr>
            <p:cNvPr id="8" name="Group 52"/>
            <p:cNvGrpSpPr>
              <a:grpSpLocks/>
            </p:cNvGrpSpPr>
            <p:nvPr/>
          </p:nvGrpSpPr>
          <p:grpSpPr bwMode="auto">
            <a:xfrm>
              <a:off x="3290" y="3076"/>
              <a:ext cx="362" cy="381"/>
              <a:chOff x="4241" y="1684"/>
              <a:chExt cx="362" cy="381"/>
            </a:xfrm>
          </p:grpSpPr>
          <p:sp>
            <p:nvSpPr>
              <p:cNvPr id="90127" name="Oval 53"/>
              <p:cNvSpPr>
                <a:spLocks noChangeArrowheads="1"/>
              </p:cNvSpPr>
              <p:nvPr/>
            </p:nvSpPr>
            <p:spPr bwMode="auto">
              <a:xfrm>
                <a:off x="4241" y="1684"/>
                <a:ext cx="362" cy="381"/>
              </a:xfrm>
              <a:prstGeom prst="ellipse">
                <a:avLst/>
              </a:prstGeom>
              <a:noFill/>
              <a:ln w="31750" cap="sq">
                <a:solidFill>
                  <a:schemeClr val="tx1"/>
                </a:solidFill>
                <a:round/>
                <a:headEnd type="none" w="sm" len="sm"/>
                <a:tailEnd type="none" w="med" len="lg"/>
              </a:ln>
            </p:spPr>
            <p:txBody>
              <a:bodyPr wrap="none" anchor="ctr"/>
              <a:lstStyle/>
              <a:p>
                <a:pPr>
                  <a:spcBef>
                    <a:spcPct val="20000"/>
                  </a:spcBef>
                  <a:buClr>
                    <a:schemeClr val="bg2"/>
                  </a:buClr>
                  <a:buSzPct val="75000"/>
                  <a:buFont typeface="Wingdings" pitchFamily="2" charset="2"/>
                  <a:buNone/>
                </a:pPr>
                <a:endParaRPr lang="zh-CN" altLang="en-US"/>
              </a:p>
            </p:txBody>
          </p:sp>
          <p:sp>
            <p:nvSpPr>
              <p:cNvPr id="90128" name="Text Box 54"/>
              <p:cNvSpPr txBox="1">
                <a:spLocks noChangeArrowheads="1"/>
              </p:cNvSpPr>
              <p:nvPr/>
            </p:nvSpPr>
            <p:spPr bwMode="auto">
              <a:xfrm>
                <a:off x="4320" y="1771"/>
                <a:ext cx="204" cy="202"/>
              </a:xfrm>
              <a:prstGeom prst="rect">
                <a:avLst/>
              </a:prstGeom>
              <a:noFill/>
              <a:ln w="9525">
                <a:noFill/>
                <a:miter lim="800000"/>
                <a:headEnd/>
                <a:tailEnd/>
              </a:ln>
            </p:spPr>
            <p:txBody>
              <a:bodyPr lIns="0" tIns="0" rIns="0" bIns="0">
                <a:spAutoFit/>
              </a:bodyPr>
              <a:lstStyle/>
              <a:p>
                <a:pPr algn="ctr">
                  <a:lnSpc>
                    <a:spcPct val="75000"/>
                  </a:lnSpc>
                </a:pPr>
                <a:r>
                  <a:rPr kumimoji="1" lang="en-US" altLang="zh-CN" sz="2800">
                    <a:solidFill>
                      <a:schemeClr val="tx1"/>
                    </a:solidFill>
                    <a:ea typeface="幼圆"/>
                    <a:cs typeface="幼圆"/>
                  </a:rPr>
                  <a:t>D</a:t>
                </a:r>
              </a:p>
            </p:txBody>
          </p:sp>
        </p:grpSp>
      </p:grpSp>
    </p:spTree>
  </p:cSld>
  <p:clrMapOvr>
    <a:masterClrMapping/>
  </p:clrMapOvr>
  <p:transition>
    <p:strips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BF097234-33C3-458B-9D73-23AFFA75AB66}" type="slidenum">
              <a:rPr lang="zh-CN" altLang="en-US" smtClean="0">
                <a:ea typeface="宋体" charset="-122"/>
              </a:rPr>
              <a:pPr/>
              <a:t>27</a:t>
            </a:fld>
            <a:r>
              <a:rPr lang="en-US" altLang="zh-CN" smtClean="0">
                <a:ea typeface="宋体" charset="-122"/>
              </a:rPr>
              <a:t>  </a:t>
            </a:r>
            <a:r>
              <a:rPr lang="zh-CN" altLang="en-US" smtClean="0">
                <a:ea typeface="宋体" charset="-122"/>
              </a:rPr>
              <a:t>页</a:t>
            </a:r>
          </a:p>
        </p:txBody>
      </p:sp>
      <p:sp>
        <p:nvSpPr>
          <p:cNvPr id="1467394" name="Rectangle 2"/>
          <p:cNvSpPr>
            <a:spLocks noGrp="1" noChangeArrowheads="1"/>
          </p:cNvSpPr>
          <p:nvPr>
            <p:ph type="body" idx="1"/>
          </p:nvPr>
        </p:nvSpPr>
        <p:spPr>
          <a:xfrm>
            <a:off x="342900" y="1066800"/>
            <a:ext cx="8424863" cy="5314950"/>
          </a:xfrm>
        </p:spPr>
        <p:txBody>
          <a:bodyPr/>
          <a:lstStyle/>
          <a:p>
            <a:pPr marL="514350" indent="-514350" algn="just" eaLnBrk="1" hangingPunct="1">
              <a:lnSpc>
                <a:spcPts val="4000"/>
              </a:lnSpc>
              <a:spcBef>
                <a:spcPts val="0"/>
              </a:spcBef>
              <a:spcAft>
                <a:spcPts val="0"/>
              </a:spcAft>
              <a:buClr>
                <a:schemeClr val="tx2"/>
              </a:buClr>
              <a:buSzPct val="90000"/>
              <a:buFont typeface="+mj-ea"/>
              <a:buAutoNum type="circleNumDbPlain"/>
              <a:defRPr/>
            </a:pPr>
            <a:r>
              <a:rPr lang="zh-CN" altLang="en-US" sz="3000" dirty="0" smtClean="0">
                <a:latin typeface="Times New Roman" pitchFamily="18" charset="0"/>
              </a:rPr>
              <a:t>在第</a:t>
            </a:r>
            <a:r>
              <a:rPr lang="zh-CN" altLang="en-US" sz="3000" dirty="0" smtClean="0">
                <a:solidFill>
                  <a:srgbClr val="0000CC"/>
                </a:solidFill>
                <a:latin typeface="Times New Roman" pitchFamily="18" charset="0"/>
              </a:rPr>
              <a:t> </a:t>
            </a:r>
            <a:r>
              <a:rPr lang="en-US" altLang="zh-CN" sz="3000" i="1" dirty="0" smtClean="0">
                <a:solidFill>
                  <a:srgbClr val="0000CC"/>
                </a:solidFill>
                <a:latin typeface="Times New Roman" pitchFamily="18" charset="0"/>
              </a:rPr>
              <a:t>i</a:t>
            </a:r>
            <a:r>
              <a:rPr lang="en-US" altLang="zh-CN" sz="3000" dirty="0" smtClean="0">
                <a:solidFill>
                  <a:srgbClr val="0000CC"/>
                </a:solidFill>
                <a:latin typeface="Times New Roman" pitchFamily="18" charset="0"/>
              </a:rPr>
              <a:t> </a:t>
            </a:r>
            <a:r>
              <a:rPr lang="zh-CN" altLang="en-US" sz="3000" dirty="0" smtClean="0">
                <a:latin typeface="Times New Roman" pitchFamily="18" charset="0"/>
              </a:rPr>
              <a:t>层上若结点 </a:t>
            </a:r>
            <a:r>
              <a:rPr lang="en-US" altLang="zh-CN" sz="3000" i="1" dirty="0" smtClean="0">
                <a:latin typeface="Times New Roman" pitchFamily="18" charset="0"/>
              </a:rPr>
              <a:t>x</a:t>
            </a:r>
            <a:r>
              <a:rPr lang="en-US" altLang="zh-CN" sz="3000" dirty="0" smtClean="0">
                <a:latin typeface="Times New Roman" pitchFamily="18" charset="0"/>
              </a:rPr>
              <a:t> </a:t>
            </a:r>
            <a:r>
              <a:rPr lang="zh-CN" altLang="en-US" sz="3000" dirty="0" smtClean="0">
                <a:latin typeface="Times New Roman" pitchFamily="18" charset="0"/>
              </a:rPr>
              <a:t>在结点 </a:t>
            </a:r>
            <a:r>
              <a:rPr lang="en-US" altLang="zh-CN" sz="3000" i="1" dirty="0" smtClean="0">
                <a:latin typeface="Times New Roman" pitchFamily="18" charset="0"/>
              </a:rPr>
              <a:t>y</a:t>
            </a:r>
            <a:r>
              <a:rPr lang="en-US" altLang="zh-CN" sz="3000" dirty="0" smtClean="0">
                <a:latin typeface="Times New Roman" pitchFamily="18" charset="0"/>
              </a:rPr>
              <a:t> </a:t>
            </a:r>
            <a:r>
              <a:rPr lang="zh-CN" altLang="en-US" sz="3000" dirty="0" smtClean="0">
                <a:latin typeface="Times New Roman" pitchFamily="18" charset="0"/>
              </a:rPr>
              <a:t>的左边，则 </a:t>
            </a:r>
            <a:r>
              <a:rPr lang="en-US" altLang="zh-CN" sz="3000" i="1" dirty="0" smtClean="0">
                <a:latin typeface="Times New Roman" pitchFamily="18" charset="0"/>
              </a:rPr>
              <a:t>x</a:t>
            </a:r>
            <a:r>
              <a:rPr lang="en-US" altLang="zh-CN" sz="3000" dirty="0" smtClean="0">
                <a:latin typeface="Times New Roman" pitchFamily="18" charset="0"/>
              </a:rPr>
              <a:t> </a:t>
            </a:r>
            <a:r>
              <a:rPr lang="zh-CN" altLang="en-US" sz="3000" dirty="0" smtClean="0">
                <a:latin typeface="Times New Roman" pitchFamily="18" charset="0"/>
              </a:rPr>
              <a:t>一定在 </a:t>
            </a:r>
            <a:r>
              <a:rPr lang="en-US" altLang="zh-CN" sz="3000" i="1" dirty="0" smtClean="0">
                <a:latin typeface="Times New Roman" pitchFamily="18" charset="0"/>
              </a:rPr>
              <a:t>y</a:t>
            </a:r>
            <a:r>
              <a:rPr lang="en-US" altLang="zh-CN" sz="3000" dirty="0" smtClean="0">
                <a:latin typeface="Times New Roman" pitchFamily="18" charset="0"/>
              </a:rPr>
              <a:t> </a:t>
            </a:r>
            <a:r>
              <a:rPr lang="zh-CN" altLang="en-US" sz="3000" dirty="0" smtClean="0">
                <a:latin typeface="Times New Roman" pitchFamily="18" charset="0"/>
              </a:rPr>
              <a:t>之前被访问</a:t>
            </a:r>
            <a:r>
              <a:rPr lang="en-US" altLang="zh-CN" sz="3000" dirty="0" smtClean="0">
                <a:latin typeface="Times New Roman" pitchFamily="18" charset="0"/>
              </a:rPr>
              <a:t>. </a:t>
            </a:r>
            <a:r>
              <a:rPr lang="zh-CN" altLang="en-US" sz="3000" dirty="0" smtClean="0">
                <a:latin typeface="Times New Roman" pitchFamily="18" charset="0"/>
              </a:rPr>
              <a:t>同理</a:t>
            </a:r>
            <a:r>
              <a:rPr lang="en-US" altLang="zh-CN" sz="3000" dirty="0" smtClean="0">
                <a:latin typeface="Times New Roman" pitchFamily="18" charset="0"/>
              </a:rPr>
              <a:t>, </a:t>
            </a:r>
            <a:r>
              <a:rPr lang="zh-CN" altLang="en-US" sz="3000" dirty="0" smtClean="0">
                <a:latin typeface="Times New Roman" pitchFamily="18" charset="0"/>
              </a:rPr>
              <a:t>在第 </a:t>
            </a:r>
            <a:r>
              <a:rPr lang="en-US" altLang="zh-CN" sz="3000" i="1" dirty="0" smtClean="0">
                <a:solidFill>
                  <a:srgbClr val="0000CC"/>
                </a:solidFill>
                <a:latin typeface="Times New Roman" pitchFamily="18" charset="0"/>
              </a:rPr>
              <a:t>i</a:t>
            </a:r>
            <a:r>
              <a:rPr lang="en-US" altLang="zh-CN" sz="3000" dirty="0" smtClean="0">
                <a:solidFill>
                  <a:srgbClr val="0000CC"/>
                </a:solidFill>
                <a:latin typeface="Times New Roman" pitchFamily="18" charset="0"/>
                <a:sym typeface="Symbol" pitchFamily="18" charset="2"/>
              </a:rPr>
              <a:t> </a:t>
            </a:r>
            <a:r>
              <a:rPr lang="en-US" altLang="zh-CN" sz="3000" dirty="0" smtClean="0">
                <a:solidFill>
                  <a:srgbClr val="0000CC"/>
                </a:solidFill>
                <a:latin typeface="Times New Roman" pitchFamily="18" charset="0"/>
                <a:sym typeface="Symbol"/>
              </a:rPr>
              <a:t> </a:t>
            </a:r>
            <a:r>
              <a:rPr lang="en-US" altLang="zh-CN" sz="3000" dirty="0" smtClean="0">
                <a:solidFill>
                  <a:srgbClr val="0000CC"/>
                </a:solidFill>
                <a:latin typeface="Times New Roman" pitchFamily="18" charset="0"/>
              </a:rPr>
              <a:t>1</a:t>
            </a:r>
            <a:r>
              <a:rPr lang="zh-CN" altLang="en-US" sz="3000" dirty="0" smtClean="0">
                <a:latin typeface="Times New Roman" pitchFamily="18" charset="0"/>
              </a:rPr>
              <a:t>层上，</a:t>
            </a:r>
            <a:r>
              <a:rPr lang="en-US" altLang="zh-CN" sz="3000" i="1" dirty="0" smtClean="0">
                <a:solidFill>
                  <a:srgbClr val="FF0000"/>
                </a:solidFill>
                <a:latin typeface="Times New Roman" pitchFamily="18" charset="0"/>
              </a:rPr>
              <a:t>x </a:t>
            </a:r>
            <a:r>
              <a:rPr lang="zh-CN" altLang="en-US" sz="3000" dirty="0" smtClean="0">
                <a:solidFill>
                  <a:srgbClr val="FF0000"/>
                </a:solidFill>
                <a:latin typeface="Times New Roman" pitchFamily="18" charset="0"/>
              </a:rPr>
              <a:t>的孩子结点</a:t>
            </a:r>
            <a:r>
              <a:rPr lang="zh-CN" altLang="en-US" sz="3000" dirty="0" smtClean="0">
                <a:latin typeface="Times New Roman" pitchFamily="18" charset="0"/>
              </a:rPr>
              <a:t>一定在 </a:t>
            </a:r>
            <a:r>
              <a:rPr lang="en-US" altLang="zh-CN" sz="3000" i="1" dirty="0" smtClean="0">
                <a:solidFill>
                  <a:srgbClr val="FF0000"/>
                </a:solidFill>
                <a:latin typeface="Times New Roman" pitchFamily="18" charset="0"/>
              </a:rPr>
              <a:t>y</a:t>
            </a:r>
            <a:r>
              <a:rPr lang="en-US" altLang="zh-CN" sz="3000" dirty="0" smtClean="0">
                <a:solidFill>
                  <a:srgbClr val="FF0000"/>
                </a:solidFill>
                <a:latin typeface="Times New Roman" pitchFamily="18" charset="0"/>
              </a:rPr>
              <a:t> </a:t>
            </a:r>
            <a:r>
              <a:rPr lang="zh-CN" altLang="en-US" sz="3000" dirty="0" smtClean="0">
                <a:solidFill>
                  <a:srgbClr val="FF0000"/>
                </a:solidFill>
                <a:latin typeface="Times New Roman" pitchFamily="18" charset="0"/>
              </a:rPr>
              <a:t>的孩子结点</a:t>
            </a:r>
            <a:r>
              <a:rPr lang="zh-CN" altLang="en-US" sz="3000" dirty="0" smtClean="0">
                <a:latin typeface="Times New Roman" pitchFamily="18" charset="0"/>
              </a:rPr>
              <a:t>之前被访问</a:t>
            </a:r>
            <a:r>
              <a:rPr lang="en-US" altLang="zh-CN" sz="3000" dirty="0" smtClean="0">
                <a:latin typeface="Times New Roman" pitchFamily="18" charset="0"/>
              </a:rPr>
              <a:t>.</a:t>
            </a:r>
          </a:p>
          <a:p>
            <a:pPr marL="514350" indent="-514350" algn="just" eaLnBrk="1" hangingPunct="1">
              <a:lnSpc>
                <a:spcPts val="4000"/>
              </a:lnSpc>
              <a:spcBef>
                <a:spcPts val="0"/>
              </a:spcBef>
              <a:spcAft>
                <a:spcPts val="0"/>
              </a:spcAft>
              <a:buClr>
                <a:schemeClr val="tx2"/>
              </a:buClr>
              <a:buSzPct val="90000"/>
              <a:buFont typeface="+mj-ea"/>
              <a:buAutoNum type="circleNumDbPlain"/>
              <a:defRPr/>
            </a:pPr>
            <a:r>
              <a:rPr lang="zh-CN" altLang="en-US" sz="3000" dirty="0" smtClean="0">
                <a:latin typeface="Times New Roman" pitchFamily="18" charset="0"/>
              </a:rPr>
              <a:t>若访问 </a:t>
            </a:r>
            <a:r>
              <a:rPr lang="en-US" altLang="zh-CN" sz="3000" i="1" dirty="0" smtClean="0">
                <a:latin typeface="Times New Roman" pitchFamily="18" charset="0"/>
              </a:rPr>
              <a:t>i</a:t>
            </a:r>
            <a:r>
              <a:rPr lang="en-US" altLang="zh-CN" sz="3000" dirty="0" smtClean="0">
                <a:latin typeface="Times New Roman" pitchFamily="18" charset="0"/>
              </a:rPr>
              <a:t> </a:t>
            </a:r>
            <a:r>
              <a:rPr lang="zh-CN" altLang="en-US" sz="3000" dirty="0" smtClean="0">
                <a:latin typeface="Times New Roman" pitchFamily="18" charset="0"/>
              </a:rPr>
              <a:t>层上的所有结点，必须知道 </a:t>
            </a:r>
            <a:r>
              <a:rPr lang="en-US" altLang="zh-CN" sz="3000" i="1" dirty="0" smtClean="0">
                <a:latin typeface="Times New Roman" pitchFamily="18" charset="0"/>
              </a:rPr>
              <a:t>i</a:t>
            </a:r>
            <a:r>
              <a:rPr lang="en-US" altLang="zh-CN" sz="3000" dirty="0" smtClean="0">
                <a:latin typeface="Times New Roman" pitchFamily="18" charset="0"/>
              </a:rPr>
              <a:t> </a:t>
            </a:r>
            <a:r>
              <a:rPr lang="zh-CN" altLang="en-US" sz="3000" dirty="0">
                <a:latin typeface="Times New Roman" pitchFamily="18" charset="0"/>
              </a:rPr>
              <a:t>层上所有</a:t>
            </a:r>
            <a:r>
              <a:rPr lang="zh-CN" altLang="en-US" sz="3000" dirty="0" smtClean="0">
                <a:latin typeface="Times New Roman" pitchFamily="18" charset="0"/>
              </a:rPr>
              <a:t>结点的地址，地址保存在其父结点的 </a:t>
            </a:r>
            <a:r>
              <a:rPr lang="en-US" altLang="zh-CN" sz="3000" dirty="0" smtClean="0">
                <a:latin typeface="Times New Roman" pitchFamily="18" charset="0"/>
              </a:rPr>
              <a:t>left </a:t>
            </a:r>
            <a:r>
              <a:rPr lang="zh-CN" altLang="en-US" sz="3000" dirty="0" smtClean="0">
                <a:latin typeface="Times New Roman" pitchFamily="18" charset="0"/>
              </a:rPr>
              <a:t>或</a:t>
            </a:r>
            <a:r>
              <a:rPr lang="en-US" altLang="zh-CN" sz="3000" dirty="0" smtClean="0">
                <a:latin typeface="Times New Roman" pitchFamily="18" charset="0"/>
              </a:rPr>
              <a:t>right </a:t>
            </a:r>
            <a:r>
              <a:rPr lang="zh-CN" altLang="en-US" sz="3000" dirty="0" smtClean="0">
                <a:latin typeface="Times New Roman" pitchFamily="18" charset="0"/>
              </a:rPr>
              <a:t>指针中。</a:t>
            </a:r>
          </a:p>
          <a:p>
            <a:pPr marL="0" indent="0" algn="just" eaLnBrk="1" hangingPunct="1">
              <a:lnSpc>
                <a:spcPts val="4000"/>
              </a:lnSpc>
              <a:spcBef>
                <a:spcPts val="1800"/>
              </a:spcBef>
              <a:spcAft>
                <a:spcPts val="0"/>
              </a:spcAft>
              <a:buFont typeface="Wingdings" pitchFamily="2" charset="2"/>
              <a:buNone/>
              <a:defRPr/>
            </a:pPr>
            <a:r>
              <a:rPr lang="zh-CN" altLang="en-US" sz="3000" dirty="0" smtClean="0">
                <a:latin typeface="Times New Roman" pitchFamily="18" charset="0"/>
              </a:rPr>
              <a:t>由①，算法可用</a:t>
            </a:r>
            <a:r>
              <a:rPr lang="zh-CN" altLang="en-US" sz="3000" dirty="0" smtClean="0">
                <a:solidFill>
                  <a:srgbClr val="FF0000"/>
                </a:solidFill>
                <a:latin typeface="Times New Roman" pitchFamily="18" charset="0"/>
              </a:rPr>
              <a:t>先进先出</a:t>
            </a:r>
            <a:r>
              <a:rPr lang="zh-CN" altLang="en-US" sz="3000" dirty="0" smtClean="0">
                <a:latin typeface="Times New Roman" pitchFamily="18" charset="0"/>
              </a:rPr>
              <a:t>的</a:t>
            </a:r>
            <a:r>
              <a:rPr lang="zh-CN" altLang="en-US" sz="3000" dirty="0" smtClean="0">
                <a:solidFill>
                  <a:srgbClr val="FF0000"/>
                </a:solidFill>
                <a:latin typeface="Times New Roman" pitchFamily="18" charset="0"/>
              </a:rPr>
              <a:t>队列</a:t>
            </a:r>
            <a:r>
              <a:rPr lang="zh-CN" altLang="en-US" sz="3000" dirty="0" smtClean="0">
                <a:latin typeface="Times New Roman" pitchFamily="18" charset="0"/>
              </a:rPr>
              <a:t>来实现；由②，除待遍历二叉树 </a:t>
            </a:r>
            <a:r>
              <a:rPr lang="en-US" altLang="zh-CN" sz="3000" dirty="0" smtClean="0">
                <a:latin typeface="Times New Roman" pitchFamily="18" charset="0"/>
              </a:rPr>
              <a:t>T </a:t>
            </a:r>
            <a:r>
              <a:rPr lang="zh-CN" altLang="en-US" sz="3000" dirty="0" smtClean="0">
                <a:latin typeface="Times New Roman" pitchFamily="18" charset="0"/>
              </a:rPr>
              <a:t>的根结点之外，其余结点的地址均是其父结点的 </a:t>
            </a:r>
            <a:r>
              <a:rPr lang="en-US" altLang="zh-CN" sz="3000" dirty="0" smtClean="0">
                <a:latin typeface="Times New Roman" pitchFamily="18" charset="0"/>
              </a:rPr>
              <a:t>left </a:t>
            </a:r>
            <a:r>
              <a:rPr lang="zh-CN" altLang="en-US" sz="3000" dirty="0" smtClean="0">
                <a:latin typeface="Times New Roman" pitchFamily="18" charset="0"/>
              </a:rPr>
              <a:t>或 </a:t>
            </a:r>
            <a:r>
              <a:rPr lang="en-US" altLang="zh-CN" sz="3000" dirty="0" smtClean="0">
                <a:latin typeface="Times New Roman" pitchFamily="18" charset="0"/>
              </a:rPr>
              <a:t>right .</a:t>
            </a:r>
            <a:endParaRPr lang="zh-CN" altLang="en-US" sz="3000" dirty="0" smtClean="0">
              <a:latin typeface="Times New Roman" pitchFamily="18" charset="0"/>
            </a:endParaRPr>
          </a:p>
        </p:txBody>
      </p:sp>
      <p:sp>
        <p:nvSpPr>
          <p:cNvPr id="91139" name="TextBox 1"/>
          <p:cNvSpPr txBox="1">
            <a:spLocks noChangeArrowheads="1"/>
          </p:cNvSpPr>
          <p:nvPr/>
        </p:nvSpPr>
        <p:spPr bwMode="auto">
          <a:xfrm>
            <a:off x="250825" y="115888"/>
            <a:ext cx="5545138" cy="584775"/>
          </a:xfrm>
          <a:prstGeom prst="rect">
            <a:avLst/>
          </a:prstGeom>
          <a:noFill/>
          <a:ln w="9525">
            <a:noFill/>
            <a:miter lim="800000"/>
            <a:headEnd/>
            <a:tailEnd/>
          </a:ln>
        </p:spPr>
        <p:txBody>
          <a:bodyPr>
            <a:spAutoFit/>
          </a:bodyPr>
          <a:lstStyle/>
          <a:p>
            <a:pPr>
              <a:spcBef>
                <a:spcPct val="20000"/>
              </a:spcBef>
              <a:buClr>
                <a:schemeClr val="bg2"/>
              </a:buClr>
              <a:buSzPct val="75000"/>
              <a:buFont typeface="Wingdings" pitchFamily="2" charset="2"/>
              <a:buNone/>
            </a:pPr>
            <a:r>
              <a:rPr lang="zh-CN" altLang="en-US" sz="3200" dirty="0">
                <a:solidFill>
                  <a:schemeClr val="tx2"/>
                </a:solidFill>
              </a:rPr>
              <a:t>层次遍历问题的分析</a:t>
            </a:r>
            <a:endParaRPr lang="en-US" altLang="zh-CN" sz="3200" dirty="0">
              <a:solidFill>
                <a:schemeClr val="tx2"/>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67394">
                                            <p:txEl>
                                              <p:pRg st="2" end="2"/>
                                            </p:txEl>
                                          </p:spTgt>
                                        </p:tgtEl>
                                        <p:attrNameLst>
                                          <p:attrName>style.visibility</p:attrName>
                                        </p:attrNameLst>
                                      </p:cBhvr>
                                      <p:to>
                                        <p:strVal val="visible"/>
                                      </p:to>
                                    </p:set>
                                    <p:animEffect transition="in" filter="blinds(horizontal)">
                                      <p:cBhvr>
                                        <p:cTn id="7" dur="500"/>
                                        <p:tgtEl>
                                          <p:spTgt spid="14673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C5B18CDB-C352-4771-B721-FB423613B473}" type="slidenum">
              <a:rPr lang="zh-CN" altLang="en-US" smtClean="0">
                <a:ea typeface="宋体" charset="-122"/>
              </a:rPr>
              <a:pPr/>
              <a:t>28</a:t>
            </a:fld>
            <a:r>
              <a:rPr lang="en-US" altLang="zh-CN" smtClean="0">
                <a:ea typeface="宋体" charset="-122"/>
              </a:rPr>
              <a:t>  </a:t>
            </a:r>
            <a:r>
              <a:rPr lang="zh-CN" altLang="en-US" smtClean="0">
                <a:ea typeface="宋体" charset="-122"/>
              </a:rPr>
              <a:t>页</a:t>
            </a:r>
          </a:p>
        </p:txBody>
      </p:sp>
      <p:sp>
        <p:nvSpPr>
          <p:cNvPr id="79875" name="Rectangle 3"/>
          <p:cNvSpPr>
            <a:spLocks noGrp="1" noChangeArrowheads="1"/>
          </p:cNvSpPr>
          <p:nvPr>
            <p:ph type="body" idx="1"/>
          </p:nvPr>
        </p:nvSpPr>
        <p:spPr>
          <a:xfrm>
            <a:off x="250825" y="1196975"/>
            <a:ext cx="8534400" cy="4248150"/>
          </a:xfrm>
        </p:spPr>
        <p:txBody>
          <a:bodyPr/>
          <a:lstStyle/>
          <a:p>
            <a:pPr marL="0" indent="0" eaLnBrk="1" hangingPunct="1">
              <a:lnSpc>
                <a:spcPts val="4200"/>
              </a:lnSpc>
              <a:spcBef>
                <a:spcPts val="0"/>
              </a:spcBef>
              <a:buFont typeface="Wingdings" pitchFamily="2" charset="2"/>
              <a:buNone/>
              <a:defRPr/>
            </a:pPr>
            <a:r>
              <a:rPr lang="zh-CN" altLang="en-US" sz="3300" dirty="0" smtClean="0"/>
              <a:t>使用一个</a:t>
            </a:r>
            <a:r>
              <a:rPr lang="zh-CN" altLang="en-US" sz="3300" dirty="0">
                <a:solidFill>
                  <a:srgbClr val="FF0000"/>
                </a:solidFill>
              </a:rPr>
              <a:t>先进先出</a:t>
            </a:r>
            <a:r>
              <a:rPr lang="zh-CN" altLang="en-US" sz="3300" dirty="0" smtClean="0">
                <a:solidFill>
                  <a:srgbClr val="FF0000"/>
                </a:solidFill>
              </a:rPr>
              <a:t>结构的</a:t>
            </a:r>
            <a:r>
              <a:rPr lang="zh-CN" altLang="en-US" sz="3300" dirty="0" smtClean="0"/>
              <a:t>队列 </a:t>
            </a:r>
            <a:r>
              <a:rPr lang="en-US" altLang="zh-CN" sz="3200" i="1" dirty="0" smtClean="0">
                <a:latin typeface="Times New Roman" pitchFamily="18" charset="0"/>
                <a:cs typeface="Times New Roman" pitchFamily="18" charset="0"/>
              </a:rPr>
              <a:t>Q</a:t>
            </a:r>
            <a:r>
              <a:rPr lang="zh-CN" altLang="en-US" sz="3300" dirty="0" smtClean="0"/>
              <a:t>，具体如下：</a:t>
            </a:r>
          </a:p>
          <a:p>
            <a:pPr marL="514350" indent="-514350" eaLnBrk="1" hangingPunct="1">
              <a:lnSpc>
                <a:spcPts val="4200"/>
              </a:lnSpc>
              <a:spcBef>
                <a:spcPts val="1800"/>
              </a:spcBef>
              <a:buClr>
                <a:schemeClr val="tx2"/>
              </a:buClr>
              <a:buSzPct val="90000"/>
              <a:buFont typeface="+mj-lt"/>
              <a:buAutoNum type="arabicPeriod"/>
              <a:defRPr/>
            </a:pPr>
            <a:r>
              <a:rPr lang="zh-CN" altLang="en-US" sz="3200" dirty="0" smtClean="0"/>
              <a:t>将根结点插入 </a:t>
            </a:r>
            <a:r>
              <a:rPr lang="en-US" altLang="zh-CN" sz="3200" i="1" dirty="0" smtClean="0">
                <a:latin typeface="Times New Roman" pitchFamily="18" charset="0"/>
                <a:cs typeface="Times New Roman" pitchFamily="18" charset="0"/>
              </a:rPr>
              <a:t>Q</a:t>
            </a:r>
            <a:r>
              <a:rPr lang="en-US" altLang="zh-CN" sz="3200" dirty="0" smtClean="0"/>
              <a:t>.</a:t>
            </a:r>
          </a:p>
          <a:p>
            <a:pPr marL="514350" indent="-514350" eaLnBrk="1" hangingPunct="1">
              <a:lnSpc>
                <a:spcPts val="4200"/>
              </a:lnSpc>
              <a:spcBef>
                <a:spcPts val="0"/>
              </a:spcBef>
              <a:buClr>
                <a:schemeClr val="tx2"/>
              </a:buClr>
              <a:buSzPct val="90000"/>
              <a:buFont typeface="+mj-lt"/>
              <a:buAutoNum type="arabicPeriod"/>
              <a:defRPr/>
            </a:pPr>
            <a:r>
              <a:rPr lang="zh-CN" altLang="en-US" sz="3200" dirty="0" smtClean="0">
                <a:solidFill>
                  <a:srgbClr val="FF0000"/>
                </a:solidFill>
              </a:rPr>
              <a:t>重复执行本步骤</a:t>
            </a:r>
            <a:r>
              <a:rPr lang="zh-CN" altLang="en-US" sz="3200" dirty="0" smtClean="0"/>
              <a:t>直至 </a:t>
            </a:r>
            <a:r>
              <a:rPr lang="en-US" altLang="zh-CN" sz="3200" i="1" dirty="0" smtClean="0">
                <a:latin typeface="Times New Roman" pitchFamily="18" charset="0"/>
                <a:cs typeface="Times New Roman" pitchFamily="18" charset="0"/>
              </a:rPr>
              <a:t>Q </a:t>
            </a:r>
            <a:r>
              <a:rPr lang="zh-CN" altLang="en-US" sz="3200" dirty="0" smtClean="0"/>
              <a:t>为空</a:t>
            </a:r>
            <a:r>
              <a:rPr lang="en-US" altLang="zh-CN" sz="3200" dirty="0" smtClean="0"/>
              <a:t>:  </a:t>
            </a:r>
          </a:p>
          <a:p>
            <a:pPr marL="1076325" lvl="2" indent="-447675" eaLnBrk="1" hangingPunct="1">
              <a:lnSpc>
                <a:spcPts val="4200"/>
              </a:lnSpc>
              <a:spcBef>
                <a:spcPts val="0"/>
              </a:spcBef>
              <a:buClr>
                <a:srgbClr val="FF0000"/>
              </a:buClr>
              <a:buSzPct val="90000"/>
              <a:buFont typeface="+mj-ea"/>
              <a:buAutoNum type="circleNumDbPlain"/>
              <a:defRPr/>
            </a:pPr>
            <a:r>
              <a:rPr lang="zh-CN" altLang="en-US" sz="3200" dirty="0" smtClean="0"/>
              <a:t>若 </a:t>
            </a:r>
            <a:r>
              <a:rPr lang="en-US" altLang="zh-CN" sz="3200" i="1" dirty="0" smtClean="0">
                <a:latin typeface="Times New Roman" pitchFamily="18" charset="0"/>
                <a:cs typeface="Times New Roman" pitchFamily="18" charset="0"/>
              </a:rPr>
              <a:t>Q </a:t>
            </a:r>
            <a:r>
              <a:rPr lang="zh-CN" altLang="en-US" sz="3200" dirty="0" smtClean="0"/>
              <a:t>非空</a:t>
            </a:r>
            <a:r>
              <a:rPr lang="en-US" altLang="zh-CN" sz="3200" dirty="0" smtClean="0"/>
              <a:t>, </a:t>
            </a:r>
            <a:r>
              <a:rPr lang="zh-CN" altLang="en-US" sz="3200" dirty="0" smtClean="0"/>
              <a:t>取 </a:t>
            </a:r>
            <a:r>
              <a:rPr lang="en-US" altLang="zh-CN" sz="3200" i="1" dirty="0" smtClean="0">
                <a:latin typeface="Times New Roman" pitchFamily="18" charset="0"/>
                <a:cs typeface="Times New Roman" pitchFamily="18" charset="0"/>
              </a:rPr>
              <a:t>Q </a:t>
            </a:r>
            <a:r>
              <a:rPr lang="zh-CN" altLang="en-US" sz="3200" dirty="0" smtClean="0">
                <a:cs typeface="Times New Roman" pitchFamily="18" charset="0"/>
              </a:rPr>
              <a:t>的</a:t>
            </a:r>
            <a:r>
              <a:rPr lang="zh-CN" altLang="en-US" sz="3200" dirty="0" smtClean="0"/>
              <a:t>头结点 </a:t>
            </a:r>
            <a:r>
              <a:rPr lang="en-US" altLang="zh-CN" sz="3200" i="1" dirty="0" smtClean="0">
                <a:latin typeface="Times New Roman" pitchFamily="18" charset="0"/>
                <a:cs typeface="Times New Roman" pitchFamily="18" charset="0"/>
              </a:rPr>
              <a:t>n</a:t>
            </a:r>
            <a:r>
              <a:rPr lang="en-US" altLang="zh-CN" sz="3200" dirty="0" smtClean="0"/>
              <a:t> </a:t>
            </a:r>
            <a:r>
              <a:rPr lang="zh-CN" altLang="en-US" sz="3200" dirty="0" smtClean="0"/>
              <a:t>并访问</a:t>
            </a:r>
            <a:r>
              <a:rPr lang="en-US" altLang="zh-CN" sz="3200" dirty="0" smtClean="0"/>
              <a:t>; </a:t>
            </a:r>
            <a:endParaRPr lang="en-US" altLang="zh-CN" sz="3200" dirty="0"/>
          </a:p>
          <a:p>
            <a:pPr marL="1076325" lvl="2" indent="-447675" eaLnBrk="1" hangingPunct="1">
              <a:lnSpc>
                <a:spcPts val="4200"/>
              </a:lnSpc>
              <a:spcBef>
                <a:spcPts val="0"/>
              </a:spcBef>
              <a:buClr>
                <a:srgbClr val="FF0000"/>
              </a:buClr>
              <a:buSzPct val="90000"/>
              <a:buFont typeface="+mj-ea"/>
              <a:buAutoNum type="circleNumDbPlain"/>
              <a:defRPr/>
            </a:pPr>
            <a:r>
              <a:rPr lang="zh-CN" altLang="en-US" sz="3200" dirty="0" smtClean="0"/>
              <a:t>若 </a:t>
            </a:r>
            <a:r>
              <a:rPr lang="en-US" altLang="zh-CN" sz="3200" i="1" dirty="0" smtClean="0">
                <a:latin typeface="Times New Roman" pitchFamily="18" charset="0"/>
                <a:cs typeface="Times New Roman" pitchFamily="18" charset="0"/>
              </a:rPr>
              <a:t>n </a:t>
            </a:r>
            <a:r>
              <a:rPr lang="zh-CN" altLang="en-US" sz="3200" dirty="0" smtClean="0">
                <a:latin typeface="Times New Roman" pitchFamily="18" charset="0"/>
                <a:cs typeface="Times New Roman" pitchFamily="18" charset="0"/>
              </a:rPr>
              <a:t>的</a:t>
            </a:r>
            <a:r>
              <a:rPr lang="zh-CN" altLang="en-US" sz="3200" dirty="0" smtClean="0"/>
              <a:t>左指针不空</a:t>
            </a:r>
            <a:r>
              <a:rPr lang="en-US" altLang="zh-CN" sz="3200" dirty="0" smtClean="0"/>
              <a:t>, </a:t>
            </a:r>
            <a:r>
              <a:rPr lang="zh-CN" altLang="en-US" sz="3200" dirty="0" smtClean="0"/>
              <a:t>将其左孩子插入 </a:t>
            </a:r>
            <a:r>
              <a:rPr lang="en-US" altLang="zh-CN" sz="3200" i="1" dirty="0" smtClean="0">
                <a:latin typeface="Times New Roman" pitchFamily="18" charset="0"/>
                <a:cs typeface="Times New Roman" pitchFamily="18" charset="0"/>
              </a:rPr>
              <a:t>Q </a:t>
            </a:r>
            <a:r>
              <a:rPr lang="en-US" altLang="zh-CN" sz="3200" dirty="0" smtClean="0"/>
              <a:t>;</a:t>
            </a:r>
          </a:p>
          <a:p>
            <a:pPr marL="1076325" lvl="2" indent="-447675" eaLnBrk="1" hangingPunct="1">
              <a:lnSpc>
                <a:spcPts val="4200"/>
              </a:lnSpc>
              <a:spcBef>
                <a:spcPts val="0"/>
              </a:spcBef>
              <a:buClr>
                <a:srgbClr val="FF0000"/>
              </a:buClr>
              <a:buSzPct val="90000"/>
              <a:buFont typeface="+mj-ea"/>
              <a:buAutoNum type="circleNumDbPlain"/>
              <a:defRPr/>
            </a:pPr>
            <a:r>
              <a:rPr lang="zh-CN" altLang="en-US" sz="3200" dirty="0" smtClean="0"/>
              <a:t>若 </a:t>
            </a:r>
            <a:r>
              <a:rPr lang="en-US" altLang="zh-CN" sz="3200" i="1" dirty="0" smtClean="0">
                <a:latin typeface="Times New Roman" pitchFamily="18" charset="0"/>
                <a:cs typeface="Times New Roman" pitchFamily="18" charset="0"/>
              </a:rPr>
              <a:t>n </a:t>
            </a:r>
            <a:r>
              <a:rPr lang="zh-CN" altLang="en-US" sz="3200" dirty="0">
                <a:latin typeface="Times New Roman" pitchFamily="18" charset="0"/>
                <a:cs typeface="Times New Roman" pitchFamily="18" charset="0"/>
              </a:rPr>
              <a:t>的</a:t>
            </a:r>
            <a:r>
              <a:rPr lang="zh-CN" altLang="en-US" sz="3200" dirty="0" smtClean="0"/>
              <a:t>右指针不空</a:t>
            </a:r>
            <a:r>
              <a:rPr lang="en-US" altLang="zh-CN" sz="3200" dirty="0" smtClean="0"/>
              <a:t>, </a:t>
            </a:r>
            <a:r>
              <a:rPr lang="zh-CN" altLang="en-US" sz="3200" dirty="0" smtClean="0"/>
              <a:t>将其右</a:t>
            </a:r>
            <a:r>
              <a:rPr lang="zh-CN" altLang="en-US" sz="3200" dirty="0"/>
              <a:t>孩子插入 </a:t>
            </a:r>
            <a:r>
              <a:rPr lang="en-US" altLang="zh-CN" sz="3200" i="1" dirty="0" smtClean="0">
                <a:latin typeface="Times New Roman" pitchFamily="18" charset="0"/>
                <a:cs typeface="Times New Roman" pitchFamily="18" charset="0"/>
              </a:rPr>
              <a:t>Q </a:t>
            </a:r>
            <a:r>
              <a:rPr lang="en-US" altLang="zh-CN" sz="3200" dirty="0" smtClean="0"/>
              <a:t>. </a:t>
            </a:r>
          </a:p>
        </p:txBody>
      </p:sp>
      <p:sp>
        <p:nvSpPr>
          <p:cNvPr id="111619" name="TextBox 1"/>
          <p:cNvSpPr txBox="1">
            <a:spLocks noChangeArrowheads="1"/>
          </p:cNvSpPr>
          <p:nvPr/>
        </p:nvSpPr>
        <p:spPr bwMode="auto">
          <a:xfrm>
            <a:off x="323850" y="188913"/>
            <a:ext cx="6911975" cy="585353"/>
          </a:xfrm>
          <a:prstGeom prst="rect">
            <a:avLst/>
          </a:prstGeom>
          <a:noFill/>
          <a:ln w="9525">
            <a:noFill/>
            <a:miter lim="800000"/>
            <a:headEnd/>
            <a:tailEnd/>
          </a:ln>
        </p:spPr>
        <p:txBody>
          <a:bodyPr>
            <a:spAutoFit/>
          </a:bodyPr>
          <a:lstStyle/>
          <a:p>
            <a:pPr>
              <a:lnSpc>
                <a:spcPts val="4200"/>
              </a:lnSpc>
              <a:buClr>
                <a:schemeClr val="bg2"/>
              </a:buClr>
              <a:buSzPct val="75000"/>
              <a:buFont typeface="Wingdings" pitchFamily="2" charset="2"/>
              <a:buNone/>
            </a:pPr>
            <a:r>
              <a:rPr lang="zh-CN" altLang="en-US" sz="3200" dirty="0">
                <a:solidFill>
                  <a:schemeClr val="tx1"/>
                </a:solidFill>
              </a:rPr>
              <a:t>二叉树层次遍历算法的主要思想</a:t>
            </a:r>
            <a:endParaRPr lang="en-US" altLang="zh-CN" sz="3200" dirty="0">
              <a:solidFill>
                <a:schemeClr val="tx1"/>
              </a:solidFill>
            </a:endParaRPr>
          </a:p>
        </p:txBody>
      </p:sp>
    </p:spTree>
  </p:cSld>
  <p:clrMapOvr>
    <a:masterClrMapping/>
  </p:clrMapOvr>
  <p:transition>
    <p:strips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6" name="Rectangle 2"/>
          <p:cNvSpPr>
            <a:spLocks noGrp="1" noChangeArrowheads="1"/>
          </p:cNvSpPr>
          <p:nvPr>
            <p:ph type="body" idx="1"/>
          </p:nvPr>
        </p:nvSpPr>
        <p:spPr>
          <a:xfrm>
            <a:off x="468313" y="368300"/>
            <a:ext cx="8208962" cy="755650"/>
          </a:xfrm>
        </p:spPr>
        <p:txBody>
          <a:bodyPr/>
          <a:lstStyle/>
          <a:p>
            <a:pPr marL="0" indent="0">
              <a:lnSpc>
                <a:spcPct val="120000"/>
              </a:lnSpc>
              <a:buFont typeface="Monotype Sorts" pitchFamily="2" charset="2"/>
              <a:buNone/>
            </a:pPr>
            <a:r>
              <a:rPr lang="zh-CN" altLang="en-US" sz="3200"/>
              <a:t>利用辅助队列进行二叉树层次遍历</a:t>
            </a:r>
          </a:p>
        </p:txBody>
      </p:sp>
      <p:grpSp>
        <p:nvGrpSpPr>
          <p:cNvPr id="2" name="Group 60"/>
          <p:cNvGrpSpPr>
            <a:grpSpLocks/>
          </p:cNvGrpSpPr>
          <p:nvPr/>
        </p:nvGrpSpPr>
        <p:grpSpPr bwMode="auto">
          <a:xfrm>
            <a:off x="2700338" y="1233488"/>
            <a:ext cx="5135562" cy="5106987"/>
            <a:chOff x="1701" y="777"/>
            <a:chExt cx="3235" cy="3217"/>
          </a:xfrm>
        </p:grpSpPr>
        <p:sp>
          <p:nvSpPr>
            <p:cNvPr id="1746948" name="Text Box 4"/>
            <p:cNvSpPr txBox="1">
              <a:spLocks noChangeArrowheads="1"/>
            </p:cNvSpPr>
            <p:nvPr/>
          </p:nvSpPr>
          <p:spPr bwMode="auto">
            <a:xfrm>
              <a:off x="2426" y="3770"/>
              <a:ext cx="2388" cy="224"/>
            </a:xfrm>
            <a:prstGeom prst="rect">
              <a:avLst/>
            </a:prstGeom>
            <a:solidFill>
              <a:srgbClr val="FFFFFF"/>
            </a:solidFill>
            <a:ln w="9525">
              <a:noFill/>
              <a:miter lim="800000"/>
              <a:headEnd/>
              <a:tailEnd/>
            </a:ln>
          </p:spPr>
          <p:txBody>
            <a:bodyPr lIns="0" tIns="0" rIns="0" bIns="0"/>
            <a:lstStyle/>
            <a:p>
              <a:pPr algn="ctr"/>
              <a:r>
                <a:rPr lang="zh-CN" altLang="en-US" sz="2000" b="1">
                  <a:latin typeface="Times New Roman" pitchFamily="18" charset="0"/>
                </a:rPr>
                <a:t>层次遍历二叉树的队列变化过程</a:t>
              </a:r>
              <a:endParaRPr lang="zh-CN" altLang="en-US" sz="2000" b="1"/>
            </a:p>
          </p:txBody>
        </p:sp>
        <p:sp>
          <p:nvSpPr>
            <p:cNvPr id="1746949" name="Text Box 5"/>
            <p:cNvSpPr txBox="1">
              <a:spLocks noChangeArrowheads="1"/>
            </p:cNvSpPr>
            <p:nvPr/>
          </p:nvSpPr>
          <p:spPr bwMode="auto">
            <a:xfrm>
              <a:off x="3810" y="1246"/>
              <a:ext cx="325" cy="191"/>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C</a:t>
              </a:r>
              <a:endParaRPr lang="en-US" altLang="zh-CN" sz="2000" b="1"/>
            </a:p>
          </p:txBody>
        </p:sp>
        <p:sp>
          <p:nvSpPr>
            <p:cNvPr id="1746950" name="Text Box 6"/>
            <p:cNvSpPr txBox="1">
              <a:spLocks noChangeArrowheads="1"/>
            </p:cNvSpPr>
            <p:nvPr/>
          </p:nvSpPr>
          <p:spPr bwMode="auto">
            <a:xfrm>
              <a:off x="3422" y="1246"/>
              <a:ext cx="325" cy="188"/>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B</a:t>
              </a:r>
              <a:endParaRPr lang="en-US" altLang="zh-CN" sz="2000" b="1"/>
            </a:p>
          </p:txBody>
        </p:sp>
        <p:grpSp>
          <p:nvGrpSpPr>
            <p:cNvPr id="3" name="Group 7"/>
            <p:cNvGrpSpPr>
              <a:grpSpLocks/>
            </p:cNvGrpSpPr>
            <p:nvPr/>
          </p:nvGrpSpPr>
          <p:grpSpPr bwMode="auto">
            <a:xfrm>
              <a:off x="3376" y="1194"/>
              <a:ext cx="1560" cy="299"/>
              <a:chOff x="2613" y="11988"/>
              <a:chExt cx="1050" cy="420"/>
            </a:xfrm>
          </p:grpSpPr>
          <p:sp>
            <p:nvSpPr>
              <p:cNvPr id="1746952" name="Line 8"/>
              <p:cNvSpPr>
                <a:spLocks noChangeShapeType="1"/>
              </p:cNvSpPr>
              <p:nvPr/>
            </p:nvSpPr>
            <p:spPr bwMode="auto">
              <a:xfrm rot="5400000">
                <a:off x="3137" y="11883"/>
                <a:ext cx="1" cy="1050"/>
              </a:xfrm>
              <a:prstGeom prst="line">
                <a:avLst/>
              </a:prstGeom>
              <a:noFill/>
              <a:ln w="9525">
                <a:solidFill>
                  <a:srgbClr val="000000"/>
                </a:solidFill>
                <a:round/>
                <a:headEnd/>
                <a:tailEnd/>
              </a:ln>
            </p:spPr>
            <p:txBody>
              <a:bodyPr/>
              <a:lstStyle/>
              <a:p>
                <a:endParaRPr lang="zh-CN" altLang="en-US"/>
              </a:p>
            </p:txBody>
          </p:sp>
          <p:sp>
            <p:nvSpPr>
              <p:cNvPr id="1746953" name="Line 9"/>
              <p:cNvSpPr>
                <a:spLocks noChangeShapeType="1"/>
              </p:cNvSpPr>
              <p:nvPr/>
            </p:nvSpPr>
            <p:spPr bwMode="auto">
              <a:xfrm rot="5400000">
                <a:off x="3137" y="11464"/>
                <a:ext cx="1" cy="1050"/>
              </a:xfrm>
              <a:prstGeom prst="line">
                <a:avLst/>
              </a:prstGeom>
              <a:noFill/>
              <a:ln w="9525">
                <a:solidFill>
                  <a:srgbClr val="000000"/>
                </a:solidFill>
                <a:round/>
                <a:headEnd/>
                <a:tailEnd/>
              </a:ln>
            </p:spPr>
            <p:txBody>
              <a:bodyPr/>
              <a:lstStyle/>
              <a:p>
                <a:endParaRPr lang="zh-CN" altLang="en-US"/>
              </a:p>
            </p:txBody>
          </p:sp>
        </p:grpSp>
        <p:sp>
          <p:nvSpPr>
            <p:cNvPr id="1746954" name="Text Box 10"/>
            <p:cNvSpPr txBox="1">
              <a:spLocks noChangeArrowheads="1"/>
            </p:cNvSpPr>
            <p:nvPr/>
          </p:nvSpPr>
          <p:spPr bwMode="auto">
            <a:xfrm>
              <a:off x="1701" y="1248"/>
              <a:ext cx="1467" cy="230"/>
            </a:xfrm>
            <a:prstGeom prst="rect">
              <a:avLst/>
            </a:prstGeom>
            <a:solidFill>
              <a:srgbClr val="FFFFFF"/>
            </a:solidFill>
            <a:ln w="9525">
              <a:noFill/>
              <a:miter lim="800000"/>
              <a:headEnd/>
              <a:tailEnd/>
            </a:ln>
          </p:spPr>
          <p:txBody>
            <a:bodyPr tIns="0" bIns="0"/>
            <a:lstStyle/>
            <a:p>
              <a:pPr algn="just"/>
              <a:r>
                <a:rPr lang="zh-CN" altLang="en-US" sz="2000" b="1">
                  <a:latin typeface="Times New Roman" pitchFamily="18" charset="0"/>
                </a:rPr>
                <a:t>访问</a:t>
              </a:r>
              <a:r>
                <a:rPr lang="en-US" altLang="zh-CN" sz="2000" b="1" i="1">
                  <a:latin typeface="Times New Roman" pitchFamily="18" charset="0"/>
                </a:rPr>
                <a:t>A</a:t>
              </a:r>
              <a:r>
                <a:rPr lang="en-US" altLang="zh-CN" sz="2000" b="1">
                  <a:latin typeface="Times New Roman" pitchFamily="18" charset="0"/>
                </a:rPr>
                <a:t> </a:t>
              </a:r>
              <a:r>
                <a:rPr lang="zh-CN" altLang="en-US" sz="2000" b="1">
                  <a:latin typeface="Times New Roman" pitchFamily="18" charset="0"/>
                </a:rPr>
                <a:t>，</a:t>
              </a:r>
              <a:r>
                <a:rPr lang="en-US" altLang="zh-CN" sz="2000" b="1" i="1">
                  <a:latin typeface="Times New Roman" pitchFamily="18" charset="0"/>
                </a:rPr>
                <a:t>B</a:t>
              </a:r>
              <a:r>
                <a:rPr lang="zh-CN" altLang="en-US" sz="2000" b="1">
                  <a:latin typeface="Times New Roman" pitchFamily="18" charset="0"/>
                </a:rPr>
                <a:t>、</a:t>
              </a:r>
              <a:r>
                <a:rPr lang="en-US" altLang="zh-CN" sz="2000" b="1" i="1">
                  <a:latin typeface="Times New Roman" pitchFamily="18" charset="0"/>
                </a:rPr>
                <a:t>C</a:t>
              </a:r>
              <a:r>
                <a:rPr lang="zh-CN" altLang="en-US" sz="2000" b="1">
                  <a:latin typeface="Times New Roman" pitchFamily="18" charset="0"/>
                </a:rPr>
                <a:t>入队</a:t>
              </a:r>
            </a:p>
          </p:txBody>
        </p:sp>
        <p:grpSp>
          <p:nvGrpSpPr>
            <p:cNvPr id="4" name="Group 57"/>
            <p:cNvGrpSpPr>
              <a:grpSpLocks/>
            </p:cNvGrpSpPr>
            <p:nvPr/>
          </p:nvGrpSpPr>
          <p:grpSpPr bwMode="auto">
            <a:xfrm>
              <a:off x="2572" y="2805"/>
              <a:ext cx="2364" cy="309"/>
              <a:chOff x="2572" y="2805"/>
              <a:chExt cx="2364" cy="309"/>
            </a:xfrm>
          </p:grpSpPr>
          <p:sp>
            <p:nvSpPr>
              <p:cNvPr id="1746956" name="Text Box 12"/>
              <p:cNvSpPr txBox="1">
                <a:spLocks noChangeArrowheads="1"/>
              </p:cNvSpPr>
              <p:nvPr/>
            </p:nvSpPr>
            <p:spPr bwMode="auto">
              <a:xfrm>
                <a:off x="3422" y="2864"/>
                <a:ext cx="325" cy="191"/>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F</a:t>
                </a:r>
                <a:endParaRPr lang="en-US" altLang="zh-CN" sz="2000" b="1"/>
              </a:p>
            </p:txBody>
          </p:sp>
          <p:sp>
            <p:nvSpPr>
              <p:cNvPr id="1746957" name="Line 13"/>
              <p:cNvSpPr>
                <a:spLocks noChangeShapeType="1"/>
              </p:cNvSpPr>
              <p:nvPr/>
            </p:nvSpPr>
            <p:spPr bwMode="auto">
              <a:xfrm rot="5400000">
                <a:off x="4156" y="2334"/>
                <a:ext cx="1" cy="1559"/>
              </a:xfrm>
              <a:prstGeom prst="line">
                <a:avLst/>
              </a:prstGeom>
              <a:noFill/>
              <a:ln w="9525">
                <a:solidFill>
                  <a:srgbClr val="000000"/>
                </a:solidFill>
                <a:round/>
                <a:headEnd/>
                <a:tailEnd/>
              </a:ln>
            </p:spPr>
            <p:txBody>
              <a:bodyPr/>
              <a:lstStyle/>
              <a:p>
                <a:endParaRPr lang="zh-CN" altLang="en-US"/>
              </a:p>
            </p:txBody>
          </p:sp>
          <p:sp>
            <p:nvSpPr>
              <p:cNvPr id="1746958" name="Line 14"/>
              <p:cNvSpPr>
                <a:spLocks noChangeShapeType="1"/>
              </p:cNvSpPr>
              <p:nvPr/>
            </p:nvSpPr>
            <p:spPr bwMode="auto">
              <a:xfrm rot="5400000">
                <a:off x="4156" y="2026"/>
                <a:ext cx="1" cy="1559"/>
              </a:xfrm>
              <a:prstGeom prst="line">
                <a:avLst/>
              </a:prstGeom>
              <a:noFill/>
              <a:ln w="9525">
                <a:solidFill>
                  <a:srgbClr val="000000"/>
                </a:solidFill>
                <a:round/>
                <a:headEnd/>
                <a:tailEnd/>
              </a:ln>
            </p:spPr>
            <p:txBody>
              <a:bodyPr/>
              <a:lstStyle/>
              <a:p>
                <a:endParaRPr lang="zh-CN" altLang="en-US"/>
              </a:p>
            </p:txBody>
          </p:sp>
          <p:sp>
            <p:nvSpPr>
              <p:cNvPr id="1746959" name="Text Box 15"/>
              <p:cNvSpPr txBox="1">
                <a:spLocks noChangeArrowheads="1"/>
              </p:cNvSpPr>
              <p:nvPr/>
            </p:nvSpPr>
            <p:spPr bwMode="auto">
              <a:xfrm>
                <a:off x="2572" y="2861"/>
                <a:ext cx="580" cy="230"/>
              </a:xfrm>
              <a:prstGeom prst="rect">
                <a:avLst/>
              </a:prstGeom>
              <a:solidFill>
                <a:srgbClr val="FFFFFF"/>
              </a:solidFill>
              <a:ln w="9525">
                <a:noFill/>
                <a:miter lim="800000"/>
                <a:headEnd/>
                <a:tailEnd/>
              </a:ln>
            </p:spPr>
            <p:txBody>
              <a:bodyPr tIns="0" bIns="0"/>
              <a:lstStyle/>
              <a:p>
                <a:pPr algn="just"/>
                <a:r>
                  <a:rPr lang="zh-CN" altLang="en-US" sz="2000" b="1">
                    <a:latin typeface="Times New Roman" pitchFamily="18" charset="0"/>
                  </a:rPr>
                  <a:t>访问</a:t>
                </a:r>
                <a:r>
                  <a:rPr lang="en-US" altLang="zh-CN" sz="2000" b="1" i="1">
                    <a:latin typeface="Times New Roman" pitchFamily="18" charset="0"/>
                  </a:rPr>
                  <a:t>E</a:t>
                </a:r>
                <a:endParaRPr lang="en-US" altLang="zh-CN" sz="2000" b="1"/>
              </a:p>
            </p:txBody>
          </p:sp>
        </p:grpSp>
        <p:grpSp>
          <p:nvGrpSpPr>
            <p:cNvPr id="5" name="Group 16"/>
            <p:cNvGrpSpPr>
              <a:grpSpLocks/>
            </p:cNvGrpSpPr>
            <p:nvPr/>
          </p:nvGrpSpPr>
          <p:grpSpPr bwMode="auto">
            <a:xfrm>
              <a:off x="3376" y="3218"/>
              <a:ext cx="1560" cy="298"/>
              <a:chOff x="2613" y="11988"/>
              <a:chExt cx="1050" cy="420"/>
            </a:xfrm>
          </p:grpSpPr>
          <p:sp>
            <p:nvSpPr>
              <p:cNvPr id="1746961" name="Line 17"/>
              <p:cNvSpPr>
                <a:spLocks noChangeShapeType="1"/>
              </p:cNvSpPr>
              <p:nvPr/>
            </p:nvSpPr>
            <p:spPr bwMode="auto">
              <a:xfrm rot="5400000">
                <a:off x="3137" y="11883"/>
                <a:ext cx="1" cy="1050"/>
              </a:xfrm>
              <a:prstGeom prst="line">
                <a:avLst/>
              </a:prstGeom>
              <a:noFill/>
              <a:ln w="9525">
                <a:solidFill>
                  <a:srgbClr val="000000"/>
                </a:solidFill>
                <a:round/>
                <a:headEnd/>
                <a:tailEnd/>
              </a:ln>
            </p:spPr>
            <p:txBody>
              <a:bodyPr/>
              <a:lstStyle/>
              <a:p>
                <a:endParaRPr lang="zh-CN" altLang="en-US"/>
              </a:p>
            </p:txBody>
          </p:sp>
          <p:sp>
            <p:nvSpPr>
              <p:cNvPr id="1746962" name="Line 18"/>
              <p:cNvSpPr>
                <a:spLocks noChangeShapeType="1"/>
              </p:cNvSpPr>
              <p:nvPr/>
            </p:nvSpPr>
            <p:spPr bwMode="auto">
              <a:xfrm rot="5400000">
                <a:off x="3137" y="11464"/>
                <a:ext cx="1" cy="1050"/>
              </a:xfrm>
              <a:prstGeom prst="line">
                <a:avLst/>
              </a:prstGeom>
              <a:noFill/>
              <a:ln w="9525">
                <a:solidFill>
                  <a:srgbClr val="000000"/>
                </a:solidFill>
                <a:round/>
                <a:headEnd/>
                <a:tailEnd/>
              </a:ln>
            </p:spPr>
            <p:txBody>
              <a:bodyPr/>
              <a:lstStyle/>
              <a:p>
                <a:endParaRPr lang="zh-CN" altLang="en-US"/>
              </a:p>
            </p:txBody>
          </p:sp>
        </p:grpSp>
        <p:sp>
          <p:nvSpPr>
            <p:cNvPr id="1746963" name="Text Box 19"/>
            <p:cNvSpPr txBox="1">
              <a:spLocks noChangeArrowheads="1"/>
            </p:cNvSpPr>
            <p:nvPr/>
          </p:nvSpPr>
          <p:spPr bwMode="auto">
            <a:xfrm>
              <a:off x="2572" y="3274"/>
              <a:ext cx="648" cy="229"/>
            </a:xfrm>
            <a:prstGeom prst="rect">
              <a:avLst/>
            </a:prstGeom>
            <a:solidFill>
              <a:srgbClr val="FFFFFF"/>
            </a:solidFill>
            <a:ln w="9525">
              <a:noFill/>
              <a:miter lim="800000"/>
              <a:headEnd/>
              <a:tailEnd/>
            </a:ln>
          </p:spPr>
          <p:txBody>
            <a:bodyPr tIns="0" bIns="0"/>
            <a:lstStyle/>
            <a:p>
              <a:pPr algn="just"/>
              <a:r>
                <a:rPr lang="zh-CN" altLang="en-US" sz="2000" b="1">
                  <a:latin typeface="Times New Roman" pitchFamily="18" charset="0"/>
                </a:rPr>
                <a:t>访问</a:t>
              </a:r>
              <a:r>
                <a:rPr lang="en-US" altLang="zh-CN" sz="2000" b="1" i="1">
                  <a:latin typeface="Times New Roman" pitchFamily="18" charset="0"/>
                </a:rPr>
                <a:t>F</a:t>
              </a:r>
              <a:endParaRPr lang="en-US" altLang="zh-CN" sz="2000" b="1"/>
            </a:p>
          </p:txBody>
        </p:sp>
        <p:sp>
          <p:nvSpPr>
            <p:cNvPr id="1746964" name="Text Box 20"/>
            <p:cNvSpPr txBox="1">
              <a:spLocks noChangeArrowheads="1"/>
            </p:cNvSpPr>
            <p:nvPr/>
          </p:nvSpPr>
          <p:spPr bwMode="auto">
            <a:xfrm>
              <a:off x="3419" y="829"/>
              <a:ext cx="325" cy="195"/>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A</a:t>
              </a:r>
              <a:endParaRPr lang="en-US" altLang="zh-CN" sz="2000" b="1"/>
            </a:p>
          </p:txBody>
        </p:sp>
        <p:grpSp>
          <p:nvGrpSpPr>
            <p:cNvPr id="6" name="Group 21"/>
            <p:cNvGrpSpPr>
              <a:grpSpLocks/>
            </p:cNvGrpSpPr>
            <p:nvPr/>
          </p:nvGrpSpPr>
          <p:grpSpPr bwMode="auto">
            <a:xfrm rot="5400000">
              <a:off x="4000" y="152"/>
              <a:ext cx="299" cy="1549"/>
              <a:chOff x="5705" y="10068"/>
              <a:chExt cx="481" cy="1050"/>
            </a:xfrm>
          </p:grpSpPr>
          <p:sp>
            <p:nvSpPr>
              <p:cNvPr id="1746966" name="Line 22"/>
              <p:cNvSpPr>
                <a:spLocks noChangeShapeType="1"/>
              </p:cNvSpPr>
              <p:nvPr/>
            </p:nvSpPr>
            <p:spPr bwMode="auto">
              <a:xfrm>
                <a:off x="6185" y="10068"/>
                <a:ext cx="1" cy="1050"/>
              </a:xfrm>
              <a:prstGeom prst="line">
                <a:avLst/>
              </a:prstGeom>
              <a:noFill/>
              <a:ln w="9525">
                <a:solidFill>
                  <a:srgbClr val="000000"/>
                </a:solidFill>
                <a:round/>
                <a:headEnd/>
                <a:tailEnd/>
              </a:ln>
            </p:spPr>
            <p:txBody>
              <a:bodyPr/>
              <a:lstStyle/>
              <a:p>
                <a:endParaRPr lang="zh-CN" altLang="en-US"/>
              </a:p>
            </p:txBody>
          </p:sp>
          <p:sp>
            <p:nvSpPr>
              <p:cNvPr id="1746967" name="Line 23"/>
              <p:cNvSpPr>
                <a:spLocks noChangeShapeType="1"/>
              </p:cNvSpPr>
              <p:nvPr/>
            </p:nvSpPr>
            <p:spPr bwMode="auto">
              <a:xfrm>
                <a:off x="5705" y="10068"/>
                <a:ext cx="1" cy="1050"/>
              </a:xfrm>
              <a:prstGeom prst="line">
                <a:avLst/>
              </a:prstGeom>
              <a:noFill/>
              <a:ln w="9525">
                <a:solidFill>
                  <a:srgbClr val="000000"/>
                </a:solidFill>
                <a:round/>
                <a:headEnd/>
                <a:tailEnd/>
              </a:ln>
            </p:spPr>
            <p:txBody>
              <a:bodyPr/>
              <a:lstStyle/>
              <a:p>
                <a:endParaRPr lang="zh-CN" altLang="en-US"/>
              </a:p>
            </p:txBody>
          </p:sp>
        </p:grpSp>
        <p:sp>
          <p:nvSpPr>
            <p:cNvPr id="1746968" name="Text Box 24"/>
            <p:cNvSpPr txBox="1">
              <a:spLocks noChangeArrowheads="1"/>
            </p:cNvSpPr>
            <p:nvPr/>
          </p:nvSpPr>
          <p:spPr bwMode="auto">
            <a:xfrm>
              <a:off x="2549" y="823"/>
              <a:ext cx="603" cy="230"/>
            </a:xfrm>
            <a:prstGeom prst="rect">
              <a:avLst/>
            </a:prstGeom>
            <a:solidFill>
              <a:srgbClr val="FFFFFF"/>
            </a:solidFill>
            <a:ln w="9525">
              <a:noFill/>
              <a:miter lim="800000"/>
              <a:headEnd/>
              <a:tailEnd/>
            </a:ln>
          </p:spPr>
          <p:txBody>
            <a:bodyPr lIns="0" tIns="0" rIns="0" bIns="0"/>
            <a:lstStyle/>
            <a:p>
              <a:pPr algn="ctr"/>
              <a:r>
                <a:rPr lang="en-US" altLang="zh-CN" sz="2000" b="1" i="1">
                  <a:latin typeface="Times New Roman" pitchFamily="18" charset="0"/>
                </a:rPr>
                <a:t>A</a:t>
              </a:r>
              <a:r>
                <a:rPr lang="zh-CN" altLang="en-US" sz="2000" b="1">
                  <a:latin typeface="Times New Roman" pitchFamily="18" charset="0"/>
                </a:rPr>
                <a:t>入队</a:t>
              </a:r>
              <a:endParaRPr lang="zh-CN" altLang="en-US" sz="2000" b="1"/>
            </a:p>
          </p:txBody>
        </p:sp>
        <p:grpSp>
          <p:nvGrpSpPr>
            <p:cNvPr id="7" name="Group 25"/>
            <p:cNvGrpSpPr>
              <a:grpSpLocks/>
            </p:cNvGrpSpPr>
            <p:nvPr/>
          </p:nvGrpSpPr>
          <p:grpSpPr bwMode="auto">
            <a:xfrm>
              <a:off x="3376" y="1603"/>
              <a:ext cx="1560" cy="299"/>
              <a:chOff x="2613" y="11988"/>
              <a:chExt cx="1050" cy="420"/>
            </a:xfrm>
          </p:grpSpPr>
          <p:sp>
            <p:nvSpPr>
              <p:cNvPr id="1746970" name="Line 26"/>
              <p:cNvSpPr>
                <a:spLocks noChangeShapeType="1"/>
              </p:cNvSpPr>
              <p:nvPr/>
            </p:nvSpPr>
            <p:spPr bwMode="auto">
              <a:xfrm rot="5400000">
                <a:off x="3137" y="11883"/>
                <a:ext cx="1" cy="1050"/>
              </a:xfrm>
              <a:prstGeom prst="line">
                <a:avLst/>
              </a:prstGeom>
              <a:noFill/>
              <a:ln w="9525">
                <a:solidFill>
                  <a:srgbClr val="000000"/>
                </a:solidFill>
                <a:round/>
                <a:headEnd/>
                <a:tailEnd/>
              </a:ln>
            </p:spPr>
            <p:txBody>
              <a:bodyPr/>
              <a:lstStyle/>
              <a:p>
                <a:endParaRPr lang="zh-CN" altLang="en-US"/>
              </a:p>
            </p:txBody>
          </p:sp>
          <p:sp>
            <p:nvSpPr>
              <p:cNvPr id="1746971" name="Line 27"/>
              <p:cNvSpPr>
                <a:spLocks noChangeShapeType="1"/>
              </p:cNvSpPr>
              <p:nvPr/>
            </p:nvSpPr>
            <p:spPr bwMode="auto">
              <a:xfrm rot="5400000">
                <a:off x="3137" y="11464"/>
                <a:ext cx="1" cy="1050"/>
              </a:xfrm>
              <a:prstGeom prst="line">
                <a:avLst/>
              </a:prstGeom>
              <a:noFill/>
              <a:ln w="9525">
                <a:solidFill>
                  <a:srgbClr val="000000"/>
                </a:solidFill>
                <a:round/>
                <a:headEnd/>
                <a:tailEnd/>
              </a:ln>
            </p:spPr>
            <p:txBody>
              <a:bodyPr/>
              <a:lstStyle/>
              <a:p>
                <a:endParaRPr lang="zh-CN" altLang="en-US"/>
              </a:p>
            </p:txBody>
          </p:sp>
        </p:grpSp>
        <p:sp>
          <p:nvSpPr>
            <p:cNvPr id="1746972" name="Text Box 28"/>
            <p:cNvSpPr txBox="1">
              <a:spLocks noChangeArrowheads="1"/>
            </p:cNvSpPr>
            <p:nvPr/>
          </p:nvSpPr>
          <p:spPr bwMode="auto">
            <a:xfrm>
              <a:off x="2066" y="1658"/>
              <a:ext cx="1200" cy="229"/>
            </a:xfrm>
            <a:prstGeom prst="rect">
              <a:avLst/>
            </a:prstGeom>
            <a:solidFill>
              <a:srgbClr val="FFFFFF"/>
            </a:solidFill>
            <a:ln w="9525">
              <a:noFill/>
              <a:miter lim="800000"/>
              <a:headEnd/>
              <a:tailEnd/>
            </a:ln>
          </p:spPr>
          <p:txBody>
            <a:bodyPr lIns="0" tIns="0" rIns="0" bIns="0"/>
            <a:lstStyle/>
            <a:p>
              <a:pPr algn="just"/>
              <a:r>
                <a:rPr lang="zh-CN" altLang="en-US" sz="2000" b="1">
                  <a:latin typeface="Times New Roman" pitchFamily="18" charset="0"/>
                </a:rPr>
                <a:t>访问</a:t>
              </a:r>
              <a:r>
                <a:rPr lang="en-US" altLang="zh-CN" sz="2000" b="1" i="1">
                  <a:latin typeface="Times New Roman" pitchFamily="18" charset="0"/>
                </a:rPr>
                <a:t>B</a:t>
              </a:r>
              <a:r>
                <a:rPr lang="zh-CN" altLang="en-US" sz="2000" b="1">
                  <a:latin typeface="Times New Roman" pitchFamily="18" charset="0"/>
                </a:rPr>
                <a:t>，</a:t>
              </a:r>
              <a:r>
                <a:rPr lang="en-US" altLang="zh-CN" sz="2000" b="1" i="1">
                  <a:latin typeface="Times New Roman" pitchFamily="18" charset="0"/>
                </a:rPr>
                <a:t>D</a:t>
              </a:r>
              <a:r>
                <a:rPr lang="zh-CN" altLang="en-US" sz="2000" b="1">
                  <a:latin typeface="Times New Roman" pitchFamily="18" charset="0"/>
                </a:rPr>
                <a:t>入队</a:t>
              </a:r>
              <a:endParaRPr lang="zh-CN" altLang="en-US" sz="2000" b="1"/>
            </a:p>
          </p:txBody>
        </p:sp>
        <p:sp>
          <p:nvSpPr>
            <p:cNvPr id="1746973" name="Text Box 29"/>
            <p:cNvSpPr txBox="1">
              <a:spLocks noChangeArrowheads="1"/>
            </p:cNvSpPr>
            <p:nvPr/>
          </p:nvSpPr>
          <p:spPr bwMode="auto">
            <a:xfrm>
              <a:off x="3809" y="1661"/>
              <a:ext cx="326" cy="192"/>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D</a:t>
              </a:r>
              <a:endParaRPr lang="en-US" altLang="zh-CN" sz="2000" b="1"/>
            </a:p>
          </p:txBody>
        </p:sp>
        <p:sp>
          <p:nvSpPr>
            <p:cNvPr id="1746974" name="Text Box 30"/>
            <p:cNvSpPr txBox="1">
              <a:spLocks noChangeArrowheads="1"/>
            </p:cNvSpPr>
            <p:nvPr/>
          </p:nvSpPr>
          <p:spPr bwMode="auto">
            <a:xfrm>
              <a:off x="3421" y="1661"/>
              <a:ext cx="325" cy="189"/>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C</a:t>
              </a:r>
              <a:endParaRPr lang="en-US" altLang="zh-CN" sz="2000" b="1"/>
            </a:p>
          </p:txBody>
        </p:sp>
        <p:grpSp>
          <p:nvGrpSpPr>
            <p:cNvPr id="8" name="Group 31"/>
            <p:cNvGrpSpPr>
              <a:grpSpLocks/>
            </p:cNvGrpSpPr>
            <p:nvPr/>
          </p:nvGrpSpPr>
          <p:grpSpPr bwMode="auto">
            <a:xfrm>
              <a:off x="3373" y="2401"/>
              <a:ext cx="1559" cy="299"/>
              <a:chOff x="2613" y="11988"/>
              <a:chExt cx="1050" cy="420"/>
            </a:xfrm>
          </p:grpSpPr>
          <p:sp>
            <p:nvSpPr>
              <p:cNvPr id="1746976" name="Line 32"/>
              <p:cNvSpPr>
                <a:spLocks noChangeShapeType="1"/>
              </p:cNvSpPr>
              <p:nvPr/>
            </p:nvSpPr>
            <p:spPr bwMode="auto">
              <a:xfrm rot="5400000">
                <a:off x="3137" y="11883"/>
                <a:ext cx="1" cy="1050"/>
              </a:xfrm>
              <a:prstGeom prst="line">
                <a:avLst/>
              </a:prstGeom>
              <a:noFill/>
              <a:ln w="9525">
                <a:solidFill>
                  <a:srgbClr val="000000"/>
                </a:solidFill>
                <a:round/>
                <a:headEnd/>
                <a:tailEnd/>
              </a:ln>
            </p:spPr>
            <p:txBody>
              <a:bodyPr/>
              <a:lstStyle/>
              <a:p>
                <a:endParaRPr lang="zh-CN" altLang="en-US"/>
              </a:p>
            </p:txBody>
          </p:sp>
          <p:sp>
            <p:nvSpPr>
              <p:cNvPr id="1746977" name="Line 33"/>
              <p:cNvSpPr>
                <a:spLocks noChangeShapeType="1"/>
              </p:cNvSpPr>
              <p:nvPr/>
            </p:nvSpPr>
            <p:spPr bwMode="auto">
              <a:xfrm rot="5400000">
                <a:off x="3137" y="11464"/>
                <a:ext cx="1" cy="1050"/>
              </a:xfrm>
              <a:prstGeom prst="line">
                <a:avLst/>
              </a:prstGeom>
              <a:noFill/>
              <a:ln w="9525">
                <a:solidFill>
                  <a:srgbClr val="000000"/>
                </a:solidFill>
                <a:round/>
                <a:headEnd/>
                <a:tailEnd/>
              </a:ln>
            </p:spPr>
            <p:txBody>
              <a:bodyPr/>
              <a:lstStyle/>
              <a:p>
                <a:endParaRPr lang="zh-CN" altLang="en-US"/>
              </a:p>
            </p:txBody>
          </p:sp>
        </p:grpSp>
        <p:sp>
          <p:nvSpPr>
            <p:cNvPr id="1746978" name="Text Box 34"/>
            <p:cNvSpPr txBox="1">
              <a:spLocks noChangeArrowheads="1"/>
            </p:cNvSpPr>
            <p:nvPr/>
          </p:nvSpPr>
          <p:spPr bwMode="auto">
            <a:xfrm>
              <a:off x="2591" y="2458"/>
              <a:ext cx="629" cy="229"/>
            </a:xfrm>
            <a:prstGeom prst="rect">
              <a:avLst/>
            </a:prstGeom>
            <a:solidFill>
              <a:srgbClr val="FFFFFF"/>
            </a:solidFill>
            <a:ln w="9525">
              <a:noFill/>
              <a:miter lim="800000"/>
              <a:headEnd/>
              <a:tailEnd/>
            </a:ln>
          </p:spPr>
          <p:txBody>
            <a:bodyPr tIns="0" bIns="0"/>
            <a:lstStyle/>
            <a:p>
              <a:pPr algn="just"/>
              <a:r>
                <a:rPr lang="zh-CN" altLang="en-US" sz="2000" b="1">
                  <a:latin typeface="Times New Roman" pitchFamily="18" charset="0"/>
                </a:rPr>
                <a:t>访问</a:t>
              </a:r>
              <a:r>
                <a:rPr lang="en-US" altLang="zh-CN" sz="2000" b="1" i="1">
                  <a:latin typeface="Times New Roman" pitchFamily="18" charset="0"/>
                </a:rPr>
                <a:t>D</a:t>
              </a:r>
              <a:endParaRPr lang="en-US" altLang="zh-CN" sz="2000" b="1"/>
            </a:p>
          </p:txBody>
        </p:sp>
        <p:sp>
          <p:nvSpPr>
            <p:cNvPr id="1746979" name="Text Box 35"/>
            <p:cNvSpPr txBox="1">
              <a:spLocks noChangeArrowheads="1"/>
            </p:cNvSpPr>
            <p:nvPr/>
          </p:nvSpPr>
          <p:spPr bwMode="auto">
            <a:xfrm>
              <a:off x="3417" y="2457"/>
              <a:ext cx="325" cy="191"/>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E</a:t>
              </a:r>
              <a:endParaRPr lang="en-US" altLang="zh-CN" sz="2000" b="1"/>
            </a:p>
          </p:txBody>
        </p:sp>
        <p:sp>
          <p:nvSpPr>
            <p:cNvPr id="1746980" name="Text Box 36"/>
            <p:cNvSpPr txBox="1">
              <a:spLocks noChangeArrowheads="1"/>
            </p:cNvSpPr>
            <p:nvPr/>
          </p:nvSpPr>
          <p:spPr bwMode="auto">
            <a:xfrm>
              <a:off x="3807" y="2459"/>
              <a:ext cx="325" cy="185"/>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F</a:t>
              </a:r>
              <a:endParaRPr lang="en-US" altLang="zh-CN" sz="2000" b="1"/>
            </a:p>
          </p:txBody>
        </p:sp>
        <p:grpSp>
          <p:nvGrpSpPr>
            <p:cNvPr id="9" name="Group 58"/>
            <p:cNvGrpSpPr>
              <a:grpSpLocks/>
            </p:cNvGrpSpPr>
            <p:nvPr/>
          </p:nvGrpSpPr>
          <p:grpSpPr bwMode="auto">
            <a:xfrm>
              <a:off x="1807" y="2001"/>
              <a:ext cx="3118" cy="299"/>
              <a:chOff x="1807" y="2001"/>
              <a:chExt cx="3118" cy="299"/>
            </a:xfrm>
          </p:grpSpPr>
          <p:grpSp>
            <p:nvGrpSpPr>
              <p:cNvPr id="10" name="Group 38"/>
              <p:cNvGrpSpPr>
                <a:grpSpLocks/>
              </p:cNvGrpSpPr>
              <p:nvPr/>
            </p:nvGrpSpPr>
            <p:grpSpPr bwMode="auto">
              <a:xfrm>
                <a:off x="3365" y="2001"/>
                <a:ext cx="1560" cy="299"/>
                <a:chOff x="2613" y="11988"/>
                <a:chExt cx="1050" cy="420"/>
              </a:xfrm>
            </p:grpSpPr>
            <p:sp>
              <p:nvSpPr>
                <p:cNvPr id="1746983" name="Line 39"/>
                <p:cNvSpPr>
                  <a:spLocks noChangeShapeType="1"/>
                </p:cNvSpPr>
                <p:nvPr/>
              </p:nvSpPr>
              <p:spPr bwMode="auto">
                <a:xfrm rot="5400000">
                  <a:off x="3137" y="11883"/>
                  <a:ext cx="1" cy="1050"/>
                </a:xfrm>
                <a:prstGeom prst="line">
                  <a:avLst/>
                </a:prstGeom>
                <a:noFill/>
                <a:ln w="9525">
                  <a:solidFill>
                    <a:srgbClr val="000000"/>
                  </a:solidFill>
                  <a:round/>
                  <a:headEnd/>
                  <a:tailEnd/>
                </a:ln>
              </p:spPr>
              <p:txBody>
                <a:bodyPr/>
                <a:lstStyle/>
                <a:p>
                  <a:endParaRPr lang="zh-CN" altLang="en-US"/>
                </a:p>
              </p:txBody>
            </p:sp>
            <p:sp>
              <p:nvSpPr>
                <p:cNvPr id="1746984" name="Line 40"/>
                <p:cNvSpPr>
                  <a:spLocks noChangeShapeType="1"/>
                </p:cNvSpPr>
                <p:nvPr/>
              </p:nvSpPr>
              <p:spPr bwMode="auto">
                <a:xfrm rot="5400000">
                  <a:off x="3137" y="11464"/>
                  <a:ext cx="1" cy="1050"/>
                </a:xfrm>
                <a:prstGeom prst="line">
                  <a:avLst/>
                </a:prstGeom>
                <a:noFill/>
                <a:ln w="9525">
                  <a:solidFill>
                    <a:srgbClr val="000000"/>
                  </a:solidFill>
                  <a:round/>
                  <a:headEnd/>
                  <a:tailEnd/>
                </a:ln>
              </p:spPr>
              <p:txBody>
                <a:bodyPr/>
                <a:lstStyle/>
                <a:p>
                  <a:endParaRPr lang="zh-CN" altLang="en-US"/>
                </a:p>
              </p:txBody>
            </p:sp>
          </p:grpSp>
          <p:sp>
            <p:nvSpPr>
              <p:cNvPr id="1746985" name="Text Box 41"/>
              <p:cNvSpPr txBox="1">
                <a:spLocks noChangeArrowheads="1"/>
              </p:cNvSpPr>
              <p:nvPr/>
            </p:nvSpPr>
            <p:spPr bwMode="auto">
              <a:xfrm>
                <a:off x="1807" y="2058"/>
                <a:ext cx="1368" cy="230"/>
              </a:xfrm>
              <a:prstGeom prst="rect">
                <a:avLst/>
              </a:prstGeom>
              <a:solidFill>
                <a:srgbClr val="FFFFFF"/>
              </a:solidFill>
              <a:ln w="9525">
                <a:noFill/>
                <a:miter lim="800000"/>
                <a:headEnd/>
                <a:tailEnd/>
              </a:ln>
            </p:spPr>
            <p:txBody>
              <a:bodyPr lIns="0" tIns="0" rIns="0" bIns="0"/>
              <a:lstStyle/>
              <a:p>
                <a:pPr algn="just"/>
                <a:r>
                  <a:rPr lang="zh-CN" altLang="en-US" sz="2000" b="1">
                    <a:latin typeface="Times New Roman" pitchFamily="18" charset="0"/>
                  </a:rPr>
                  <a:t>访问</a:t>
                </a:r>
                <a:r>
                  <a:rPr lang="en-US" altLang="zh-CN" sz="2000" b="1" i="1">
                    <a:latin typeface="Times New Roman" pitchFamily="18" charset="0"/>
                  </a:rPr>
                  <a:t>C</a:t>
                </a:r>
                <a:r>
                  <a:rPr lang="zh-CN" altLang="en-US" sz="2000" b="1">
                    <a:latin typeface="Times New Roman" pitchFamily="18" charset="0"/>
                  </a:rPr>
                  <a:t>，</a:t>
                </a:r>
                <a:r>
                  <a:rPr lang="en-US" altLang="zh-CN" sz="2000" b="1" i="1">
                    <a:latin typeface="Times New Roman" pitchFamily="18" charset="0"/>
                  </a:rPr>
                  <a:t>E</a:t>
                </a:r>
                <a:r>
                  <a:rPr lang="zh-CN" altLang="en-US" sz="2000" b="1">
                    <a:latin typeface="Times New Roman" pitchFamily="18" charset="0"/>
                  </a:rPr>
                  <a:t>、</a:t>
                </a:r>
                <a:r>
                  <a:rPr lang="en-US" altLang="zh-CN" sz="2000" b="1" i="1">
                    <a:latin typeface="Times New Roman" pitchFamily="18" charset="0"/>
                  </a:rPr>
                  <a:t>F</a:t>
                </a:r>
                <a:r>
                  <a:rPr lang="zh-CN" altLang="en-US" sz="2000" b="1">
                    <a:latin typeface="Times New Roman" pitchFamily="18" charset="0"/>
                  </a:rPr>
                  <a:t>入队</a:t>
                </a:r>
                <a:endParaRPr lang="zh-CN" altLang="en-US" sz="2000" b="1"/>
              </a:p>
            </p:txBody>
          </p:sp>
          <p:sp>
            <p:nvSpPr>
              <p:cNvPr id="1746986" name="Text Box 42"/>
              <p:cNvSpPr txBox="1">
                <a:spLocks noChangeArrowheads="1"/>
              </p:cNvSpPr>
              <p:nvPr/>
            </p:nvSpPr>
            <p:spPr bwMode="auto">
              <a:xfrm>
                <a:off x="3797" y="2054"/>
                <a:ext cx="325" cy="191"/>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E</a:t>
                </a:r>
                <a:endParaRPr lang="en-US" altLang="zh-CN" sz="2000" b="1"/>
              </a:p>
            </p:txBody>
          </p:sp>
          <p:sp>
            <p:nvSpPr>
              <p:cNvPr id="1746987" name="Text Box 43"/>
              <p:cNvSpPr txBox="1">
                <a:spLocks noChangeArrowheads="1"/>
              </p:cNvSpPr>
              <p:nvPr/>
            </p:nvSpPr>
            <p:spPr bwMode="auto">
              <a:xfrm>
                <a:off x="3408" y="2054"/>
                <a:ext cx="325" cy="189"/>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D</a:t>
                </a:r>
                <a:endParaRPr lang="en-US" altLang="zh-CN" sz="2000" b="1"/>
              </a:p>
            </p:txBody>
          </p:sp>
          <p:sp>
            <p:nvSpPr>
              <p:cNvPr id="1746988" name="Text Box 44"/>
              <p:cNvSpPr txBox="1">
                <a:spLocks noChangeArrowheads="1"/>
              </p:cNvSpPr>
              <p:nvPr/>
            </p:nvSpPr>
            <p:spPr bwMode="auto">
              <a:xfrm>
                <a:off x="4179" y="2058"/>
                <a:ext cx="325" cy="185"/>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b="1" i="1">
                    <a:latin typeface="Times New Roman" pitchFamily="18" charset="0"/>
                  </a:rPr>
                  <a:t>F</a:t>
                </a:r>
                <a:endParaRPr lang="en-US" altLang="zh-CN" sz="2000" b="1"/>
              </a:p>
            </p:txBody>
          </p:sp>
        </p:grpSp>
      </p:grpSp>
      <p:grpSp>
        <p:nvGrpSpPr>
          <p:cNvPr id="11" name="组合 8"/>
          <p:cNvGrpSpPr>
            <a:grpSpLocks/>
          </p:cNvGrpSpPr>
          <p:nvPr/>
        </p:nvGrpSpPr>
        <p:grpSpPr bwMode="auto">
          <a:xfrm>
            <a:off x="287338" y="2781300"/>
            <a:ext cx="2374900" cy="2633663"/>
            <a:chOff x="131691" y="1334251"/>
            <a:chExt cx="2081935" cy="2130252"/>
          </a:xfrm>
        </p:grpSpPr>
        <p:sp>
          <p:nvSpPr>
            <p:cNvPr id="1746990" name="Line 222"/>
            <p:cNvSpPr>
              <a:spLocks noChangeShapeType="1"/>
            </p:cNvSpPr>
            <p:nvPr/>
          </p:nvSpPr>
          <p:spPr bwMode="auto">
            <a:xfrm flipH="1">
              <a:off x="1297576" y="2391195"/>
              <a:ext cx="242451" cy="633016"/>
            </a:xfrm>
            <a:prstGeom prst="line">
              <a:avLst/>
            </a:prstGeom>
            <a:noFill/>
            <a:ln w="19050">
              <a:solidFill>
                <a:srgbClr val="000000"/>
              </a:solidFill>
              <a:round/>
              <a:headEnd/>
              <a:tailEnd/>
            </a:ln>
          </p:spPr>
          <p:txBody>
            <a:bodyPr/>
            <a:lstStyle/>
            <a:p>
              <a:endParaRPr lang="zh-CN" altLang="en-US"/>
            </a:p>
          </p:txBody>
        </p:sp>
        <p:sp>
          <p:nvSpPr>
            <p:cNvPr id="1746991" name="Line 223"/>
            <p:cNvSpPr>
              <a:spLocks noChangeShapeType="1"/>
            </p:cNvSpPr>
            <p:nvPr/>
          </p:nvSpPr>
          <p:spPr bwMode="auto">
            <a:xfrm>
              <a:off x="1755318" y="2410714"/>
              <a:ext cx="253676" cy="604483"/>
            </a:xfrm>
            <a:prstGeom prst="line">
              <a:avLst/>
            </a:prstGeom>
            <a:noFill/>
            <a:ln w="19050">
              <a:solidFill>
                <a:srgbClr val="000000"/>
              </a:solidFill>
              <a:round/>
              <a:headEnd/>
              <a:tailEnd/>
            </a:ln>
          </p:spPr>
          <p:txBody>
            <a:bodyPr/>
            <a:lstStyle/>
            <a:p>
              <a:endParaRPr lang="zh-CN" altLang="en-US"/>
            </a:p>
          </p:txBody>
        </p:sp>
        <p:sp>
          <p:nvSpPr>
            <p:cNvPr id="1746992" name="Line 224"/>
            <p:cNvSpPr>
              <a:spLocks noChangeShapeType="1"/>
            </p:cNvSpPr>
            <p:nvPr/>
          </p:nvSpPr>
          <p:spPr bwMode="auto">
            <a:xfrm>
              <a:off x="1254385" y="1622572"/>
              <a:ext cx="294609" cy="395645"/>
            </a:xfrm>
            <a:prstGeom prst="line">
              <a:avLst/>
            </a:prstGeom>
            <a:noFill/>
            <a:ln w="19050">
              <a:solidFill>
                <a:srgbClr val="000000"/>
              </a:solidFill>
              <a:round/>
              <a:headEnd/>
              <a:tailEnd/>
            </a:ln>
          </p:spPr>
          <p:txBody>
            <a:bodyPr/>
            <a:lstStyle/>
            <a:p>
              <a:endParaRPr lang="zh-CN" altLang="en-US"/>
            </a:p>
          </p:txBody>
        </p:sp>
        <p:sp>
          <p:nvSpPr>
            <p:cNvPr id="1746993" name="Line 228"/>
            <p:cNvSpPr>
              <a:spLocks noChangeShapeType="1"/>
            </p:cNvSpPr>
            <p:nvPr/>
          </p:nvSpPr>
          <p:spPr bwMode="auto">
            <a:xfrm>
              <a:off x="446680" y="2467654"/>
              <a:ext cx="298907" cy="579274"/>
            </a:xfrm>
            <a:prstGeom prst="line">
              <a:avLst/>
            </a:prstGeom>
            <a:noFill/>
            <a:ln w="19050">
              <a:solidFill>
                <a:srgbClr val="000000"/>
              </a:solidFill>
              <a:round/>
              <a:headEnd/>
              <a:tailEnd/>
            </a:ln>
          </p:spPr>
          <p:txBody>
            <a:bodyPr/>
            <a:lstStyle/>
            <a:p>
              <a:endParaRPr lang="zh-CN" altLang="en-US"/>
            </a:p>
          </p:txBody>
        </p:sp>
        <p:sp>
          <p:nvSpPr>
            <p:cNvPr id="1746994" name="Line 229"/>
            <p:cNvSpPr>
              <a:spLocks noChangeShapeType="1"/>
            </p:cNvSpPr>
            <p:nvPr/>
          </p:nvSpPr>
          <p:spPr bwMode="auto">
            <a:xfrm flipH="1">
              <a:off x="432822" y="1621456"/>
              <a:ext cx="405881" cy="425764"/>
            </a:xfrm>
            <a:prstGeom prst="line">
              <a:avLst/>
            </a:prstGeom>
            <a:noFill/>
            <a:ln w="19050">
              <a:solidFill>
                <a:srgbClr val="000000"/>
              </a:solidFill>
              <a:round/>
              <a:headEnd/>
              <a:tailEnd/>
            </a:ln>
          </p:spPr>
          <p:txBody>
            <a:bodyPr/>
            <a:lstStyle/>
            <a:p>
              <a:endParaRPr lang="zh-CN" altLang="en-US"/>
            </a:p>
          </p:txBody>
        </p:sp>
        <p:sp>
          <p:nvSpPr>
            <p:cNvPr id="1746995" name="Oval 234"/>
            <p:cNvSpPr>
              <a:spLocks noChangeArrowheads="1"/>
            </p:cNvSpPr>
            <p:nvPr/>
          </p:nvSpPr>
          <p:spPr bwMode="auto">
            <a:xfrm>
              <a:off x="1804362" y="3000286"/>
              <a:ext cx="409264" cy="464217"/>
            </a:xfrm>
            <a:prstGeom prst="ellipse">
              <a:avLst/>
            </a:prstGeom>
            <a:solidFill>
              <a:srgbClr val="FFFFFF"/>
            </a:solidFill>
            <a:ln w="9525">
              <a:solidFill>
                <a:srgbClr val="000000"/>
              </a:solidFill>
              <a:round/>
              <a:headEnd/>
              <a:tailEnd/>
            </a:ln>
          </p:spPr>
          <p:txBody>
            <a:bodyPr/>
            <a:lstStyle/>
            <a:p>
              <a:pPr algn="ctr" eaLnBrk="1" hangingPunct="1">
                <a:lnSpc>
                  <a:spcPts val="2500"/>
                </a:lnSpc>
                <a:buClr>
                  <a:schemeClr val="bg2"/>
                </a:buClr>
                <a:buSzPct val="75000"/>
                <a:buFont typeface="Wingdings" pitchFamily="2" charset="2"/>
                <a:buNone/>
              </a:pPr>
              <a:r>
                <a:rPr lang="en-US" altLang="zh-CN" sz="2500" b="1" i="1">
                  <a:solidFill>
                    <a:srgbClr val="000099"/>
                  </a:solidFill>
                  <a:latin typeface="Times New Roman" pitchFamily="18" charset="0"/>
                </a:rPr>
                <a:t>F</a:t>
              </a:r>
            </a:p>
          </p:txBody>
        </p:sp>
        <p:sp>
          <p:nvSpPr>
            <p:cNvPr id="1746996" name="Oval 234"/>
            <p:cNvSpPr>
              <a:spLocks noChangeArrowheads="1"/>
            </p:cNvSpPr>
            <p:nvPr/>
          </p:nvSpPr>
          <p:spPr bwMode="auto">
            <a:xfrm>
              <a:off x="1448419" y="1960801"/>
              <a:ext cx="409264" cy="464217"/>
            </a:xfrm>
            <a:prstGeom prst="ellipse">
              <a:avLst/>
            </a:prstGeom>
            <a:solidFill>
              <a:srgbClr val="FFFFFF"/>
            </a:solidFill>
            <a:ln w="9525">
              <a:solidFill>
                <a:srgbClr val="000000"/>
              </a:solidFill>
              <a:round/>
              <a:headEnd/>
              <a:tailEnd/>
            </a:ln>
          </p:spPr>
          <p:txBody>
            <a:bodyPr/>
            <a:lstStyle/>
            <a:p>
              <a:pPr algn="ctr" eaLnBrk="1" hangingPunct="1">
                <a:lnSpc>
                  <a:spcPts val="2500"/>
                </a:lnSpc>
                <a:buClr>
                  <a:schemeClr val="bg2"/>
                </a:buClr>
                <a:buSzPct val="75000"/>
                <a:buFont typeface="Wingdings" pitchFamily="2" charset="2"/>
                <a:buNone/>
              </a:pPr>
              <a:r>
                <a:rPr lang="en-US" altLang="zh-CN" sz="2500" b="1" i="1">
                  <a:solidFill>
                    <a:srgbClr val="000099"/>
                  </a:solidFill>
                  <a:latin typeface="Times New Roman" pitchFamily="18" charset="0"/>
                </a:rPr>
                <a:t>C</a:t>
              </a:r>
            </a:p>
          </p:txBody>
        </p:sp>
        <p:sp>
          <p:nvSpPr>
            <p:cNvPr id="1746997" name="Oval 234"/>
            <p:cNvSpPr>
              <a:spLocks noChangeArrowheads="1"/>
            </p:cNvSpPr>
            <p:nvPr/>
          </p:nvSpPr>
          <p:spPr bwMode="auto">
            <a:xfrm>
              <a:off x="838704" y="1334251"/>
              <a:ext cx="409264" cy="464217"/>
            </a:xfrm>
            <a:prstGeom prst="ellipse">
              <a:avLst/>
            </a:prstGeom>
            <a:solidFill>
              <a:srgbClr val="FFFFFF"/>
            </a:solidFill>
            <a:ln w="9525">
              <a:solidFill>
                <a:srgbClr val="000000"/>
              </a:solidFill>
              <a:round/>
              <a:headEnd/>
              <a:tailEnd/>
            </a:ln>
          </p:spPr>
          <p:txBody>
            <a:bodyPr/>
            <a:lstStyle/>
            <a:p>
              <a:pPr algn="ctr" eaLnBrk="1" hangingPunct="1">
                <a:lnSpc>
                  <a:spcPts val="2500"/>
                </a:lnSpc>
                <a:buClr>
                  <a:schemeClr val="bg2"/>
                </a:buClr>
                <a:buSzPct val="75000"/>
                <a:buFont typeface="Wingdings" pitchFamily="2" charset="2"/>
                <a:buNone/>
              </a:pPr>
              <a:r>
                <a:rPr lang="en-US" altLang="zh-CN" sz="2500" b="1" i="1">
                  <a:solidFill>
                    <a:srgbClr val="000099"/>
                  </a:solidFill>
                  <a:latin typeface="Times New Roman" pitchFamily="18" charset="0"/>
                </a:rPr>
                <a:t>A</a:t>
              </a:r>
            </a:p>
          </p:txBody>
        </p:sp>
        <p:sp>
          <p:nvSpPr>
            <p:cNvPr id="1746998" name="Oval 234"/>
            <p:cNvSpPr>
              <a:spLocks noChangeArrowheads="1"/>
            </p:cNvSpPr>
            <p:nvPr/>
          </p:nvSpPr>
          <p:spPr bwMode="auto">
            <a:xfrm>
              <a:off x="131691" y="2018217"/>
              <a:ext cx="409264" cy="464217"/>
            </a:xfrm>
            <a:prstGeom prst="ellipse">
              <a:avLst/>
            </a:prstGeom>
            <a:solidFill>
              <a:srgbClr val="FFFFFF"/>
            </a:solidFill>
            <a:ln w="9525">
              <a:solidFill>
                <a:srgbClr val="000000"/>
              </a:solidFill>
              <a:round/>
              <a:headEnd/>
              <a:tailEnd/>
            </a:ln>
          </p:spPr>
          <p:txBody>
            <a:bodyPr/>
            <a:lstStyle/>
            <a:p>
              <a:pPr algn="ctr" eaLnBrk="1" hangingPunct="1">
                <a:lnSpc>
                  <a:spcPts val="2500"/>
                </a:lnSpc>
                <a:buClr>
                  <a:schemeClr val="bg2"/>
                </a:buClr>
                <a:buSzPct val="75000"/>
                <a:buFont typeface="Wingdings" pitchFamily="2" charset="2"/>
                <a:buNone/>
              </a:pPr>
              <a:r>
                <a:rPr lang="en-US" altLang="zh-CN" sz="2500" b="1" i="1">
                  <a:solidFill>
                    <a:srgbClr val="000099"/>
                  </a:solidFill>
                  <a:latin typeface="Times New Roman" pitchFamily="18" charset="0"/>
                </a:rPr>
                <a:t>B</a:t>
              </a:r>
            </a:p>
          </p:txBody>
        </p:sp>
        <p:sp>
          <p:nvSpPr>
            <p:cNvPr id="1746999" name="Oval 234"/>
            <p:cNvSpPr>
              <a:spLocks noChangeArrowheads="1"/>
            </p:cNvSpPr>
            <p:nvPr/>
          </p:nvSpPr>
          <p:spPr bwMode="auto">
            <a:xfrm>
              <a:off x="540955" y="2992348"/>
              <a:ext cx="409264" cy="464217"/>
            </a:xfrm>
            <a:prstGeom prst="ellipse">
              <a:avLst/>
            </a:prstGeom>
            <a:solidFill>
              <a:srgbClr val="FFFFFF"/>
            </a:solidFill>
            <a:ln w="9525">
              <a:solidFill>
                <a:srgbClr val="000000"/>
              </a:solidFill>
              <a:round/>
              <a:headEnd/>
              <a:tailEnd/>
            </a:ln>
          </p:spPr>
          <p:txBody>
            <a:bodyPr/>
            <a:lstStyle/>
            <a:p>
              <a:pPr algn="ctr" eaLnBrk="1" hangingPunct="1">
                <a:lnSpc>
                  <a:spcPts val="2500"/>
                </a:lnSpc>
                <a:buClr>
                  <a:schemeClr val="bg2"/>
                </a:buClr>
                <a:buSzPct val="75000"/>
                <a:buFont typeface="Wingdings" pitchFamily="2" charset="2"/>
                <a:buNone/>
              </a:pPr>
              <a:r>
                <a:rPr lang="en-US" altLang="zh-CN" sz="2500" b="1" i="1">
                  <a:solidFill>
                    <a:srgbClr val="000099"/>
                  </a:solidFill>
                  <a:latin typeface="Times New Roman" pitchFamily="18" charset="0"/>
                </a:rPr>
                <a:t>D</a:t>
              </a:r>
            </a:p>
          </p:txBody>
        </p:sp>
        <p:sp>
          <p:nvSpPr>
            <p:cNvPr id="1747000" name="Oval 234"/>
            <p:cNvSpPr>
              <a:spLocks noChangeArrowheads="1"/>
            </p:cNvSpPr>
            <p:nvPr/>
          </p:nvSpPr>
          <p:spPr bwMode="auto">
            <a:xfrm>
              <a:off x="1092945" y="2994166"/>
              <a:ext cx="409264" cy="464217"/>
            </a:xfrm>
            <a:prstGeom prst="ellipse">
              <a:avLst/>
            </a:prstGeom>
            <a:solidFill>
              <a:srgbClr val="FFFFFF"/>
            </a:solidFill>
            <a:ln w="9525">
              <a:solidFill>
                <a:srgbClr val="000000"/>
              </a:solidFill>
              <a:round/>
              <a:headEnd/>
              <a:tailEnd/>
            </a:ln>
          </p:spPr>
          <p:txBody>
            <a:bodyPr/>
            <a:lstStyle/>
            <a:p>
              <a:pPr algn="ctr" eaLnBrk="1" hangingPunct="1">
                <a:lnSpc>
                  <a:spcPts val="2500"/>
                </a:lnSpc>
                <a:buClr>
                  <a:schemeClr val="bg2"/>
                </a:buClr>
                <a:buSzPct val="75000"/>
                <a:buFont typeface="Wingdings" pitchFamily="2" charset="2"/>
                <a:buNone/>
              </a:pPr>
              <a:r>
                <a:rPr lang="en-US" altLang="zh-CN" sz="2500" b="1" i="1">
                  <a:solidFill>
                    <a:srgbClr val="000099"/>
                  </a:solidFill>
                  <a:latin typeface="Times New Roman" pitchFamily="18" charset="0"/>
                </a:rPr>
                <a:t>E</a:t>
              </a:r>
            </a:p>
          </p:txBody>
        </p:sp>
      </p:gr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xmlns="" id="{0016E03F-F010-4AA4-B445-6693FB00EBF9}"/>
              </a:ext>
            </a:extLst>
          </p:cNvPr>
          <p:cNvSpPr>
            <a:spLocks noGrp="1" noChangeArrowheads="1"/>
          </p:cNvSpPr>
          <p:nvPr>
            <p:ph type="title"/>
          </p:nvPr>
        </p:nvSpPr>
        <p:spPr>
          <a:xfrm>
            <a:off x="0" y="152400"/>
            <a:ext cx="9001156" cy="900113"/>
          </a:xfrm>
        </p:spPr>
        <p:txBody>
          <a:bodyPr/>
          <a:lstStyle/>
          <a:p>
            <a:pPr eaLnBrk="1" hangingPunct="1">
              <a:defRPr/>
            </a:pPr>
            <a:r>
              <a:rPr lang="zh-CN" altLang="en-US" b="1" dirty="0">
                <a:solidFill>
                  <a:schemeClr val="tx1"/>
                </a:solidFill>
                <a:latin typeface="Times New Roman" pitchFamily="18" charset="0"/>
                <a:ea typeface="楷体_GB2312" pitchFamily="49" charset="-122"/>
              </a:rPr>
              <a:t>先根遍历 </a:t>
            </a:r>
            <a:r>
              <a:rPr lang="en-US" altLang="zh-CN" b="1" dirty="0">
                <a:solidFill>
                  <a:schemeClr val="tx1"/>
                </a:solidFill>
                <a:latin typeface="Times New Roman" pitchFamily="18" charset="0"/>
                <a:ea typeface="楷体_GB2312" pitchFamily="49" charset="-122"/>
              </a:rPr>
              <a:t>(Preorder Traversal</a:t>
            </a:r>
            <a:r>
              <a:rPr lang="zh-CN" altLang="en-US" b="1" dirty="0">
                <a:solidFill>
                  <a:schemeClr val="tx1"/>
                </a:solidFill>
                <a:latin typeface="Times New Roman" pitchFamily="18" charset="0"/>
                <a:ea typeface="楷体_GB2312" pitchFamily="49" charset="-122"/>
              </a:rPr>
              <a:t>，前</a:t>
            </a:r>
            <a:r>
              <a:rPr lang="en-US" altLang="zh-CN" b="1" dirty="0">
                <a:solidFill>
                  <a:schemeClr val="tx1"/>
                </a:solidFill>
                <a:latin typeface="Times New Roman" pitchFamily="18" charset="0"/>
                <a:ea typeface="楷体_GB2312" pitchFamily="49" charset="-122"/>
              </a:rPr>
              <a:t>/</a:t>
            </a:r>
            <a:r>
              <a:rPr lang="zh-CN" altLang="en-US" b="1" dirty="0">
                <a:solidFill>
                  <a:schemeClr val="tx1"/>
                </a:solidFill>
                <a:latin typeface="Times New Roman" pitchFamily="18" charset="0"/>
                <a:ea typeface="楷体_GB2312" pitchFamily="49" charset="-122"/>
              </a:rPr>
              <a:t>先序遍历</a:t>
            </a:r>
            <a:r>
              <a:rPr lang="en-US" altLang="zh-CN" b="1" dirty="0">
                <a:solidFill>
                  <a:schemeClr val="tx1"/>
                </a:solidFill>
                <a:latin typeface="Times New Roman" pitchFamily="18" charset="0"/>
                <a:ea typeface="楷体_GB2312" pitchFamily="49" charset="-122"/>
              </a:rPr>
              <a:t>)</a:t>
            </a:r>
          </a:p>
        </p:txBody>
      </p:sp>
      <p:sp>
        <p:nvSpPr>
          <p:cNvPr id="164867" name="Rectangle 3">
            <a:extLst>
              <a:ext uri="{FF2B5EF4-FFF2-40B4-BE49-F238E27FC236}">
                <a16:creationId xmlns:a16="http://schemas.microsoft.com/office/drawing/2014/main" xmlns="" id="{5BAE50C0-2485-43A2-B3DE-31F97E7D19F8}"/>
              </a:ext>
            </a:extLst>
          </p:cNvPr>
          <p:cNvSpPr>
            <a:spLocks noGrp="1" noChangeArrowheads="1"/>
          </p:cNvSpPr>
          <p:nvPr>
            <p:ph idx="1"/>
          </p:nvPr>
        </p:nvSpPr>
        <p:spPr>
          <a:xfrm>
            <a:off x="179388" y="1066800"/>
            <a:ext cx="6526212" cy="5181600"/>
          </a:xfrm>
        </p:spPr>
        <p:txBody>
          <a:bodyPr/>
          <a:lstStyle/>
          <a:p>
            <a:pPr eaLnBrk="1" hangingPunct="1">
              <a:buFont typeface="Wingdings" panose="05000000000000000000" pitchFamily="2" charset="2"/>
              <a:buNone/>
              <a:defRPr/>
            </a:pPr>
            <a:r>
              <a:rPr lang="zh-CN" altLang="en-US" sz="3600" b="1" dirty="0">
                <a:solidFill>
                  <a:schemeClr val="tx1"/>
                </a:solidFill>
                <a:latin typeface="Times New Roman" pitchFamily="18" charset="0"/>
                <a:ea typeface="楷体_GB2312" pitchFamily="49" charset="-122"/>
              </a:rPr>
              <a:t>先根遍历二叉树算法的框架是</a:t>
            </a:r>
          </a:p>
          <a:p>
            <a:pPr eaLnBrk="1" hangingPunct="1">
              <a:defRPr/>
            </a:pPr>
            <a:r>
              <a:rPr lang="zh-CN" altLang="en-US" sz="3600" b="1" dirty="0">
                <a:solidFill>
                  <a:schemeClr val="tx1"/>
                </a:solidFill>
                <a:latin typeface="Times New Roman" pitchFamily="18" charset="0"/>
                <a:ea typeface="楷体_GB2312" pitchFamily="49" charset="-122"/>
              </a:rPr>
              <a:t>若二叉树为空，则空操作；</a:t>
            </a:r>
          </a:p>
          <a:p>
            <a:pPr eaLnBrk="1" hangingPunct="1">
              <a:defRPr/>
            </a:pPr>
            <a:r>
              <a:rPr lang="zh-CN" altLang="en-US" sz="3600" b="1" dirty="0">
                <a:solidFill>
                  <a:schemeClr val="tx1"/>
                </a:solidFill>
                <a:latin typeface="Times New Roman" pitchFamily="18" charset="0"/>
                <a:ea typeface="楷体_GB2312" pitchFamily="49" charset="-122"/>
              </a:rPr>
              <a:t>否则</a:t>
            </a:r>
          </a:p>
          <a:p>
            <a:pPr lvl="1" eaLnBrk="1" hangingPunct="1">
              <a:defRPr/>
            </a:pPr>
            <a:r>
              <a:rPr lang="zh-CN" altLang="en-US" sz="3200" b="1" dirty="0">
                <a:solidFill>
                  <a:schemeClr val="tx1"/>
                </a:solidFill>
                <a:latin typeface="Times New Roman" pitchFamily="18" charset="0"/>
                <a:ea typeface="楷体_GB2312" pitchFamily="49" charset="-122"/>
              </a:rPr>
              <a:t>访问根结点 </a:t>
            </a:r>
            <a:r>
              <a:rPr lang="en-US" altLang="zh-CN" sz="3200" b="1" dirty="0">
                <a:solidFill>
                  <a:schemeClr val="tx1"/>
                </a:solidFill>
                <a:latin typeface="Times New Roman" pitchFamily="18" charset="0"/>
                <a:ea typeface="楷体_GB2312" pitchFamily="49" charset="-122"/>
              </a:rPr>
              <a:t>(V)</a:t>
            </a:r>
            <a:r>
              <a:rPr lang="zh-CN" altLang="en-US" sz="3200" b="1" dirty="0">
                <a:solidFill>
                  <a:schemeClr val="tx1"/>
                </a:solidFill>
                <a:latin typeface="Times New Roman" pitchFamily="18" charset="0"/>
                <a:ea typeface="楷体_GB2312" pitchFamily="49" charset="-122"/>
              </a:rPr>
              <a:t>；</a:t>
            </a:r>
          </a:p>
          <a:p>
            <a:pPr lvl="1" eaLnBrk="1" hangingPunct="1">
              <a:defRPr/>
            </a:pPr>
            <a:r>
              <a:rPr lang="zh-CN" altLang="en-US" sz="3200" b="1" dirty="0">
                <a:solidFill>
                  <a:schemeClr val="tx1"/>
                </a:solidFill>
                <a:latin typeface="Times New Roman" pitchFamily="18" charset="0"/>
                <a:ea typeface="楷体_GB2312" pitchFamily="49" charset="-122"/>
              </a:rPr>
              <a:t>先根遍历左子树 </a:t>
            </a:r>
            <a:r>
              <a:rPr lang="en-US" altLang="zh-CN" sz="3200" b="1" dirty="0">
                <a:solidFill>
                  <a:schemeClr val="tx1"/>
                </a:solidFill>
                <a:latin typeface="Times New Roman" pitchFamily="18" charset="0"/>
                <a:ea typeface="楷体_GB2312" pitchFamily="49" charset="-122"/>
              </a:rPr>
              <a:t>(L)</a:t>
            </a:r>
            <a:r>
              <a:rPr lang="zh-CN" altLang="en-US" sz="3200" b="1" dirty="0">
                <a:solidFill>
                  <a:schemeClr val="tx1"/>
                </a:solidFill>
                <a:latin typeface="Times New Roman" pitchFamily="18" charset="0"/>
                <a:ea typeface="楷体_GB2312" pitchFamily="49" charset="-122"/>
              </a:rPr>
              <a:t>；</a:t>
            </a:r>
          </a:p>
          <a:p>
            <a:pPr lvl="1" eaLnBrk="1" hangingPunct="1">
              <a:defRPr/>
            </a:pPr>
            <a:r>
              <a:rPr lang="zh-CN" altLang="en-US" sz="3200" b="1" dirty="0">
                <a:solidFill>
                  <a:schemeClr val="tx1"/>
                </a:solidFill>
                <a:latin typeface="Times New Roman" pitchFamily="18" charset="0"/>
                <a:ea typeface="楷体_GB2312" pitchFamily="49" charset="-122"/>
              </a:rPr>
              <a:t>先根遍历右子树 </a:t>
            </a:r>
            <a:r>
              <a:rPr lang="en-US" altLang="zh-CN" sz="3200" b="1" dirty="0">
                <a:solidFill>
                  <a:schemeClr val="tx1"/>
                </a:solidFill>
                <a:latin typeface="Times New Roman" pitchFamily="18" charset="0"/>
                <a:ea typeface="楷体_GB2312" pitchFamily="49" charset="-122"/>
              </a:rPr>
              <a:t>(R)</a:t>
            </a:r>
            <a:r>
              <a:rPr lang="zh-CN" altLang="en-US" sz="3200" b="1" dirty="0">
                <a:solidFill>
                  <a:schemeClr val="tx1"/>
                </a:solidFill>
                <a:latin typeface="Times New Roman" pitchFamily="18" charset="0"/>
                <a:ea typeface="楷体_GB2312" pitchFamily="49" charset="-122"/>
              </a:rPr>
              <a:t>。</a:t>
            </a:r>
          </a:p>
          <a:p>
            <a:pPr lvl="1" eaLnBrk="1" hangingPunct="1">
              <a:buFontTx/>
              <a:buNone/>
              <a:defRPr/>
            </a:pPr>
            <a:r>
              <a:rPr lang="zh-CN" altLang="en-US" sz="3200" b="1" dirty="0">
                <a:solidFill>
                  <a:schemeClr val="tx1"/>
                </a:solidFill>
                <a:latin typeface="Times New Roman" pitchFamily="18" charset="0"/>
                <a:ea typeface="楷体_GB2312" pitchFamily="49" charset="-122"/>
              </a:rPr>
              <a:t>遍历结果</a:t>
            </a:r>
          </a:p>
          <a:p>
            <a:pPr lvl="1" eaLnBrk="1" hangingPunct="1">
              <a:buFontTx/>
              <a:buNone/>
              <a:defRPr/>
            </a:pPr>
            <a:r>
              <a:rPr lang="en-US" altLang="zh-CN" sz="3700" b="1" dirty="0">
                <a:solidFill>
                  <a:schemeClr val="tx1"/>
                </a:solidFill>
                <a:latin typeface="楷体_GB2312" pitchFamily="49" charset="-122"/>
                <a:ea typeface="楷体_GB2312" pitchFamily="49" charset="-122"/>
              </a:rPr>
              <a:t>-</a:t>
            </a:r>
            <a:r>
              <a:rPr lang="en-US" altLang="zh-CN" sz="3700" b="1" dirty="0">
                <a:solidFill>
                  <a:schemeClr val="tx1"/>
                </a:solidFill>
                <a:latin typeface="Times New Roman" pitchFamily="18" charset="0"/>
                <a:ea typeface="楷体_GB2312" pitchFamily="49" charset="-122"/>
              </a:rPr>
              <a:t> + </a:t>
            </a:r>
            <a:r>
              <a:rPr lang="en-US" altLang="zh-CN" sz="3700" b="1" i="1" dirty="0">
                <a:solidFill>
                  <a:schemeClr val="tx1"/>
                </a:solidFill>
                <a:latin typeface="Times New Roman" pitchFamily="18" charset="0"/>
                <a:ea typeface="楷体_GB2312" pitchFamily="49" charset="-122"/>
              </a:rPr>
              <a:t>a</a:t>
            </a:r>
            <a:r>
              <a:rPr lang="en-US" altLang="zh-CN" sz="3700" b="1" dirty="0">
                <a:solidFill>
                  <a:schemeClr val="tx1"/>
                </a:solidFill>
                <a:latin typeface="Times New Roman" pitchFamily="18" charset="0"/>
                <a:ea typeface="楷体_GB2312" pitchFamily="49" charset="-122"/>
              </a:rPr>
              <a:t> * </a:t>
            </a:r>
            <a:r>
              <a:rPr lang="en-US" altLang="zh-CN" sz="3700" b="1" i="1" dirty="0">
                <a:solidFill>
                  <a:schemeClr val="tx1"/>
                </a:solidFill>
                <a:latin typeface="Times New Roman" pitchFamily="18" charset="0"/>
                <a:ea typeface="楷体_GB2312" pitchFamily="49" charset="-122"/>
              </a:rPr>
              <a:t>b</a:t>
            </a:r>
            <a:r>
              <a:rPr lang="en-US" altLang="zh-CN" sz="3700" b="1" dirty="0">
                <a:solidFill>
                  <a:schemeClr val="tx1"/>
                </a:solidFill>
                <a:latin typeface="Times New Roman" pitchFamily="18" charset="0"/>
                <a:ea typeface="楷体_GB2312" pitchFamily="49" charset="-122"/>
              </a:rPr>
              <a:t> </a:t>
            </a:r>
            <a:r>
              <a:rPr lang="en-US" altLang="zh-CN" sz="3700" b="1" dirty="0">
                <a:solidFill>
                  <a:schemeClr val="tx1"/>
                </a:solidFill>
                <a:latin typeface="楷体_GB2312" pitchFamily="49" charset="-122"/>
                <a:ea typeface="楷体_GB2312" pitchFamily="49" charset="-122"/>
              </a:rPr>
              <a:t>-</a:t>
            </a:r>
            <a:r>
              <a:rPr lang="en-US" altLang="zh-CN" sz="3700" b="1" dirty="0">
                <a:solidFill>
                  <a:schemeClr val="tx1"/>
                </a:solidFill>
                <a:latin typeface="Times New Roman" pitchFamily="18" charset="0"/>
                <a:ea typeface="楷体_GB2312" pitchFamily="49" charset="-122"/>
              </a:rPr>
              <a:t> </a:t>
            </a:r>
            <a:r>
              <a:rPr lang="en-US" altLang="zh-CN" sz="3700" b="1" i="1" dirty="0">
                <a:solidFill>
                  <a:schemeClr val="tx1"/>
                </a:solidFill>
                <a:latin typeface="Times New Roman" pitchFamily="18" charset="0"/>
                <a:ea typeface="楷体_GB2312" pitchFamily="49" charset="-122"/>
              </a:rPr>
              <a:t>c d</a:t>
            </a:r>
            <a:r>
              <a:rPr lang="en-US" altLang="zh-CN" sz="3700" b="1" dirty="0">
                <a:solidFill>
                  <a:schemeClr val="tx1"/>
                </a:solidFill>
                <a:latin typeface="Times New Roman" pitchFamily="18" charset="0"/>
                <a:ea typeface="楷体_GB2312" pitchFamily="49" charset="-122"/>
              </a:rPr>
              <a:t> / </a:t>
            </a:r>
            <a:r>
              <a:rPr lang="en-US" altLang="zh-CN" sz="3700" b="1" i="1" dirty="0">
                <a:solidFill>
                  <a:schemeClr val="tx1"/>
                </a:solidFill>
                <a:latin typeface="Times New Roman" pitchFamily="18" charset="0"/>
                <a:ea typeface="楷体_GB2312" pitchFamily="49" charset="-122"/>
              </a:rPr>
              <a:t>e f</a:t>
            </a:r>
            <a:endParaRPr lang="zh-CN" altLang="en-US" sz="3700" b="1" i="1" dirty="0">
              <a:solidFill>
                <a:schemeClr val="tx1"/>
              </a:solidFill>
              <a:latin typeface="Times New Roman" pitchFamily="18" charset="0"/>
              <a:ea typeface="楷体_GB2312" pitchFamily="49" charset="-122"/>
            </a:endParaRPr>
          </a:p>
        </p:txBody>
      </p:sp>
      <p:pic>
        <p:nvPicPr>
          <p:cNvPr id="86020" name="Picture 4">
            <a:extLst>
              <a:ext uri="{FF2B5EF4-FFF2-40B4-BE49-F238E27FC236}">
                <a16:creationId xmlns:a16="http://schemas.microsoft.com/office/drawing/2014/main" xmlns="" id="{89C1C163-1645-4F3A-89CB-5EC9692C75C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05400" y="2590800"/>
            <a:ext cx="39624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4867">
                                            <p:txEl>
                                              <p:pRg st="7" end="7"/>
                                            </p:txEl>
                                          </p:spTgt>
                                        </p:tgtEl>
                                        <p:attrNameLst>
                                          <p:attrName>style.visibility</p:attrName>
                                        </p:attrNameLst>
                                      </p:cBhvr>
                                      <p:to>
                                        <p:strVal val="visible"/>
                                      </p:to>
                                    </p:set>
                                    <p:animEffect transition="in" filter="box(in)">
                                      <p:cBhvr>
                                        <p:cTn id="7" dur="500"/>
                                        <p:tgtEl>
                                          <p:spTgt spid="164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D13D0875-0DDA-4740-A20C-F549F7259B8D}" type="slidenum">
              <a:rPr lang="zh-CN" altLang="en-US" smtClean="0">
                <a:ea typeface="宋体" charset="-122"/>
              </a:rPr>
              <a:pPr/>
              <a:t>30</a:t>
            </a:fld>
            <a:r>
              <a:rPr lang="en-US" altLang="zh-CN" smtClean="0">
                <a:ea typeface="宋体" charset="-122"/>
              </a:rPr>
              <a:t>  </a:t>
            </a:r>
            <a:r>
              <a:rPr lang="zh-CN" altLang="en-US" smtClean="0">
                <a:ea typeface="宋体" charset="-122"/>
              </a:rPr>
              <a:t>页</a:t>
            </a:r>
          </a:p>
        </p:txBody>
      </p:sp>
      <p:sp>
        <p:nvSpPr>
          <p:cNvPr id="80899" name="Rectangle 2"/>
          <p:cNvSpPr>
            <a:spLocks noGrp="1" noChangeArrowheads="1"/>
          </p:cNvSpPr>
          <p:nvPr>
            <p:ph type="body" idx="1"/>
          </p:nvPr>
        </p:nvSpPr>
        <p:spPr>
          <a:xfrm>
            <a:off x="398463" y="922338"/>
            <a:ext cx="8396287" cy="5386387"/>
          </a:xfrm>
        </p:spPr>
        <p:txBody>
          <a:bodyPr/>
          <a:lstStyle/>
          <a:p>
            <a:pPr marL="0" indent="0" eaLnBrk="1" hangingPunct="1">
              <a:lnSpc>
                <a:spcPts val="3500"/>
              </a:lnSpc>
              <a:spcBef>
                <a:spcPct val="0"/>
              </a:spcBef>
              <a:buFont typeface="Wingdings" pitchFamily="2" charset="2"/>
              <a:buNone/>
              <a:defRPr/>
            </a:pPr>
            <a:r>
              <a:rPr lang="en-US" altLang="zh-CN" sz="2500" dirty="0" smtClean="0">
                <a:solidFill>
                  <a:srgbClr val="FF0000"/>
                </a:solidFill>
                <a:latin typeface="Times New Roman" pitchFamily="18" charset="0"/>
              </a:rPr>
              <a:t>/</a:t>
            </a:r>
            <a:r>
              <a:rPr lang="zh-CN" altLang="en-US" sz="2500" dirty="0" smtClean="0">
                <a:solidFill>
                  <a:srgbClr val="FF0000"/>
                </a:solidFill>
                <a:latin typeface="Times New Roman" pitchFamily="18" charset="0"/>
              </a:rPr>
              <a:t>*</a:t>
            </a:r>
            <a:r>
              <a:rPr lang="en-US" altLang="zh-CN" sz="2500" dirty="0" smtClean="0">
                <a:solidFill>
                  <a:srgbClr val="FF0000"/>
                </a:solidFill>
                <a:latin typeface="Times New Roman" pitchFamily="18" charset="0"/>
              </a:rPr>
              <a:t> </a:t>
            </a:r>
            <a:r>
              <a:rPr lang="zh-CN" altLang="en-US" sz="2500" dirty="0" smtClean="0">
                <a:solidFill>
                  <a:srgbClr val="FF0000"/>
                </a:solidFill>
                <a:latin typeface="Times New Roman" pitchFamily="18" charset="0"/>
              </a:rPr>
              <a:t>算法</a:t>
            </a:r>
            <a:r>
              <a:rPr lang="en-US" altLang="zh-CN" sz="2500" dirty="0" smtClean="0">
                <a:solidFill>
                  <a:srgbClr val="FF0000"/>
                </a:solidFill>
                <a:latin typeface="Times New Roman" pitchFamily="18" charset="0"/>
              </a:rPr>
              <a:t>LevelOrder </a:t>
            </a:r>
            <a:r>
              <a:rPr lang="zh-CN" altLang="en-US" sz="2500" dirty="0" smtClean="0">
                <a:solidFill>
                  <a:srgbClr val="FF0000"/>
                </a:solidFill>
                <a:latin typeface="Times New Roman" pitchFamily="18" charset="0"/>
              </a:rPr>
              <a:t>按层次顺序对链接</a:t>
            </a:r>
            <a:r>
              <a:rPr lang="zh-CN" altLang="en-US" sz="2500" dirty="0" smtClean="0">
                <a:solidFill>
                  <a:srgbClr val="FF0000"/>
                </a:solidFill>
                <a:latin typeface="Times New Roman" pitchFamily="18" charset="0"/>
                <a:sym typeface="Symbol" pitchFamily="18" charset="2"/>
              </a:rPr>
              <a:t>存储的二叉树 </a:t>
            </a:r>
            <a:r>
              <a:rPr lang="en-US" altLang="zh-CN" sz="2500" i="1" dirty="0" smtClean="0">
                <a:solidFill>
                  <a:srgbClr val="FF0000"/>
                </a:solidFill>
                <a:latin typeface="Times New Roman" pitchFamily="18" charset="0"/>
                <a:sym typeface="Symbol" pitchFamily="18" charset="2"/>
              </a:rPr>
              <a:t>T </a:t>
            </a:r>
            <a:r>
              <a:rPr lang="zh-CN" altLang="en-US" sz="2500" dirty="0" smtClean="0">
                <a:solidFill>
                  <a:srgbClr val="FF0000"/>
                </a:solidFill>
                <a:latin typeface="Times New Roman" pitchFamily="18" charset="0"/>
                <a:sym typeface="Symbol" pitchFamily="18" charset="2"/>
              </a:rPr>
              <a:t>进行遍历，</a:t>
            </a:r>
            <a:r>
              <a:rPr lang="en-US" altLang="zh-CN" sz="2500" i="1" dirty="0" smtClean="0">
                <a:solidFill>
                  <a:srgbClr val="FF0000"/>
                </a:solidFill>
                <a:latin typeface="Times New Roman" pitchFamily="18" charset="0"/>
                <a:sym typeface="Symbol" pitchFamily="18" charset="2"/>
              </a:rPr>
              <a:t>t</a:t>
            </a:r>
            <a:r>
              <a:rPr lang="en-US" altLang="zh-CN" sz="2500" dirty="0" smtClean="0">
                <a:solidFill>
                  <a:srgbClr val="FF0000"/>
                </a:solidFill>
                <a:latin typeface="Times New Roman" pitchFamily="18" charset="0"/>
                <a:sym typeface="Symbol" pitchFamily="18" charset="2"/>
              </a:rPr>
              <a:t> </a:t>
            </a:r>
            <a:r>
              <a:rPr lang="zh-CN" altLang="en-US" sz="2500" dirty="0" smtClean="0">
                <a:solidFill>
                  <a:srgbClr val="FF0000"/>
                </a:solidFill>
                <a:latin typeface="Times New Roman" pitchFamily="18" charset="0"/>
                <a:sym typeface="Symbol" pitchFamily="18" charset="2"/>
              </a:rPr>
              <a:t>指向 </a:t>
            </a:r>
            <a:r>
              <a:rPr lang="en-US" altLang="zh-CN" sz="2500" i="1" dirty="0" smtClean="0">
                <a:solidFill>
                  <a:srgbClr val="FF0000"/>
                </a:solidFill>
                <a:latin typeface="Times New Roman" pitchFamily="18" charset="0"/>
                <a:sym typeface="Symbol" pitchFamily="18" charset="2"/>
              </a:rPr>
              <a:t>T</a:t>
            </a:r>
            <a:r>
              <a:rPr lang="en-US" altLang="zh-CN" sz="2500" dirty="0" smtClean="0">
                <a:solidFill>
                  <a:srgbClr val="FF0000"/>
                </a:solidFill>
                <a:latin typeface="Times New Roman" pitchFamily="18" charset="0"/>
                <a:sym typeface="Symbol" pitchFamily="18" charset="2"/>
              </a:rPr>
              <a:t> </a:t>
            </a:r>
            <a:r>
              <a:rPr lang="zh-CN" altLang="en-US" sz="2500" dirty="0" smtClean="0">
                <a:solidFill>
                  <a:srgbClr val="FF0000"/>
                </a:solidFill>
                <a:latin typeface="Times New Roman" pitchFamily="18" charset="0"/>
                <a:sym typeface="Symbol" pitchFamily="18" charset="2"/>
              </a:rPr>
              <a:t>之根，</a:t>
            </a:r>
            <a:r>
              <a:rPr lang="en-US" altLang="zh-CN" sz="2500" i="1" dirty="0" smtClean="0">
                <a:solidFill>
                  <a:srgbClr val="FF0000"/>
                </a:solidFill>
                <a:latin typeface="Times New Roman" pitchFamily="18" charset="0"/>
                <a:sym typeface="Symbol" pitchFamily="18" charset="2"/>
              </a:rPr>
              <a:t>Q</a:t>
            </a:r>
            <a:r>
              <a:rPr lang="en-US" altLang="zh-CN" sz="2500" dirty="0" smtClean="0">
                <a:solidFill>
                  <a:srgbClr val="FF0000"/>
                </a:solidFill>
                <a:latin typeface="Times New Roman" pitchFamily="18" charset="0"/>
                <a:sym typeface="Symbol" pitchFamily="18" charset="2"/>
              </a:rPr>
              <a:t> </a:t>
            </a:r>
            <a:r>
              <a:rPr lang="zh-CN" altLang="en-US" sz="2500" dirty="0" smtClean="0">
                <a:solidFill>
                  <a:srgbClr val="FF0000"/>
                </a:solidFill>
                <a:latin typeface="Times New Roman" pitchFamily="18" charset="0"/>
                <a:sym typeface="Symbol" pitchFamily="18" charset="2"/>
              </a:rPr>
              <a:t>为队列</a:t>
            </a:r>
            <a:r>
              <a:rPr lang="en-US" altLang="zh-CN" sz="2500" dirty="0" smtClean="0">
                <a:solidFill>
                  <a:srgbClr val="FF0000"/>
                </a:solidFill>
                <a:latin typeface="Times New Roman" pitchFamily="18" charset="0"/>
              </a:rPr>
              <a:t>  </a:t>
            </a:r>
            <a:r>
              <a:rPr lang="zh-CN" altLang="en-US" sz="2500" dirty="0" smtClean="0">
                <a:solidFill>
                  <a:srgbClr val="FF0000"/>
                </a:solidFill>
                <a:latin typeface="Times New Roman" pitchFamily="18" charset="0"/>
              </a:rPr>
              <a:t>*</a:t>
            </a:r>
            <a:r>
              <a:rPr lang="en-US" altLang="zh-CN" sz="2500" dirty="0" smtClean="0">
                <a:solidFill>
                  <a:srgbClr val="FF0000"/>
                </a:solidFill>
                <a:latin typeface="Times New Roman" pitchFamily="18" charset="0"/>
              </a:rPr>
              <a:t>/</a:t>
            </a:r>
          </a:p>
          <a:p>
            <a:pPr marL="685800" indent="-685800" eaLnBrk="1" hangingPunct="1">
              <a:lnSpc>
                <a:spcPts val="3400"/>
              </a:lnSpc>
              <a:spcBef>
                <a:spcPts val="1800"/>
              </a:spcBef>
              <a:buFont typeface="Wingdings" pitchFamily="2" charset="2"/>
              <a:buNone/>
              <a:defRPr/>
            </a:pPr>
            <a:r>
              <a:rPr lang="en-US" altLang="zh-CN" sz="2750" dirty="0" smtClean="0">
                <a:solidFill>
                  <a:srgbClr val="0000CC"/>
                </a:solidFill>
                <a:latin typeface="Times New Roman" pitchFamily="18" charset="0"/>
              </a:rPr>
              <a:t>LO1.</a:t>
            </a:r>
            <a:r>
              <a:rPr lang="en-US" altLang="zh-CN" sz="2750" dirty="0" smtClean="0">
                <a:latin typeface="Times New Roman" pitchFamily="18" charset="0"/>
              </a:rPr>
              <a:t> [</a:t>
            </a:r>
            <a:r>
              <a:rPr lang="zh-CN" altLang="en-US" sz="2750" dirty="0" smtClean="0">
                <a:latin typeface="Times New Roman" pitchFamily="18" charset="0"/>
              </a:rPr>
              <a:t>建空队</a:t>
            </a:r>
            <a:r>
              <a:rPr lang="en-US" altLang="zh-CN" sz="2750" dirty="0" smtClean="0">
                <a:latin typeface="Times New Roman" pitchFamily="18" charset="0"/>
              </a:rPr>
              <a:t>]</a:t>
            </a:r>
          </a:p>
          <a:p>
            <a:pPr marL="685800" indent="-685800" eaLnBrk="1" hangingPunct="1">
              <a:lnSpc>
                <a:spcPts val="3400"/>
              </a:lnSpc>
              <a:spcBef>
                <a:spcPct val="0"/>
              </a:spcBef>
              <a:buFont typeface="Wingdings" pitchFamily="2" charset="2"/>
              <a:buNone/>
              <a:defRPr/>
            </a:pPr>
            <a:r>
              <a:rPr lang="en-US" altLang="zh-CN" sz="2750" dirty="0">
                <a:latin typeface="Times New Roman" pitchFamily="18" charset="0"/>
              </a:rPr>
              <a:t> </a:t>
            </a:r>
            <a:r>
              <a:rPr lang="en-US" altLang="zh-CN" sz="2750" dirty="0" smtClean="0">
                <a:latin typeface="Times New Roman" pitchFamily="18" charset="0"/>
              </a:rPr>
              <a:t>   CREATE ( </a:t>
            </a:r>
            <a:r>
              <a:rPr lang="en-US" altLang="zh-CN" sz="2750" i="1" dirty="0" smtClean="0">
                <a:latin typeface="Times New Roman" pitchFamily="18" charset="0"/>
              </a:rPr>
              <a:t>Q</a:t>
            </a:r>
            <a:r>
              <a:rPr lang="en-US" altLang="zh-CN" sz="2750" dirty="0" smtClean="0">
                <a:latin typeface="Times New Roman" pitchFamily="18" charset="0"/>
              </a:rPr>
              <a:t> ). </a:t>
            </a:r>
          </a:p>
          <a:p>
            <a:pPr marL="685800" indent="-685800" eaLnBrk="1" hangingPunct="1">
              <a:lnSpc>
                <a:spcPts val="3400"/>
              </a:lnSpc>
              <a:spcBef>
                <a:spcPct val="0"/>
              </a:spcBef>
              <a:buFont typeface="Wingdings" pitchFamily="2" charset="2"/>
              <a:buNone/>
              <a:defRPr/>
            </a:pPr>
            <a:r>
              <a:rPr lang="en-US" altLang="zh-CN" sz="2750" dirty="0" smtClean="0">
                <a:solidFill>
                  <a:srgbClr val="0000CC"/>
                </a:solidFill>
                <a:latin typeface="Times New Roman" pitchFamily="18" charset="0"/>
              </a:rPr>
              <a:t>LO2.</a:t>
            </a:r>
            <a:r>
              <a:rPr lang="en-US" altLang="zh-CN" sz="2750" dirty="0" smtClean="0">
                <a:latin typeface="Times New Roman" pitchFamily="18" charset="0"/>
              </a:rPr>
              <a:t> [</a:t>
            </a:r>
            <a:r>
              <a:rPr lang="zh-CN" altLang="en-US" sz="2750" dirty="0" smtClean="0">
                <a:latin typeface="Times New Roman" pitchFamily="18" charset="0"/>
              </a:rPr>
              <a:t>入队</a:t>
            </a:r>
            <a:r>
              <a:rPr lang="en-US" altLang="zh-CN" sz="2750" dirty="0" smtClean="0">
                <a:latin typeface="Times New Roman" pitchFamily="18" charset="0"/>
              </a:rPr>
              <a:t>]</a:t>
            </a:r>
            <a:endParaRPr lang="en-US" altLang="zh-CN" sz="2750" i="1" dirty="0" smtClean="0">
              <a:latin typeface="Times New Roman" pitchFamily="18" charset="0"/>
            </a:endParaRPr>
          </a:p>
          <a:p>
            <a:pPr marL="685800" indent="-685800" eaLnBrk="1" hangingPunct="1">
              <a:lnSpc>
                <a:spcPts val="3400"/>
              </a:lnSpc>
              <a:spcBef>
                <a:spcPct val="0"/>
              </a:spcBef>
              <a:buFont typeface="Wingdings" pitchFamily="2" charset="2"/>
              <a:buNone/>
              <a:defRPr/>
            </a:pPr>
            <a:r>
              <a:rPr lang="en-US" altLang="zh-CN" sz="2750" i="1" dirty="0">
                <a:latin typeface="Times New Roman" pitchFamily="18" charset="0"/>
              </a:rPr>
              <a:t> </a:t>
            </a:r>
            <a:r>
              <a:rPr lang="en-US" altLang="zh-CN" sz="2750" i="1" dirty="0" smtClean="0">
                <a:latin typeface="Times New Roman" pitchFamily="18" charset="0"/>
              </a:rPr>
              <a:t>    p</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i="1" dirty="0" smtClean="0">
                <a:latin typeface="Times New Roman" pitchFamily="18" charset="0"/>
              </a:rPr>
              <a:t>t</a:t>
            </a:r>
            <a:r>
              <a:rPr lang="en-US" altLang="zh-CN" sz="2750" dirty="0" smtClean="0">
                <a:latin typeface="Times New Roman" pitchFamily="18" charset="0"/>
              </a:rPr>
              <a:t>.   </a:t>
            </a:r>
            <a:r>
              <a:rPr lang="en-US" altLang="zh-CN" sz="2750" dirty="0">
                <a:solidFill>
                  <a:srgbClr val="0000CC"/>
                </a:solidFill>
                <a:latin typeface="Times New Roman" pitchFamily="18" charset="0"/>
              </a:rPr>
              <a:t>IF</a:t>
            </a:r>
            <a:r>
              <a:rPr lang="en-US" altLang="zh-CN" sz="2750" dirty="0" smtClean="0">
                <a:latin typeface="Times New Roman" pitchFamily="18" charset="0"/>
              </a:rPr>
              <a:t> </a:t>
            </a:r>
            <a:r>
              <a:rPr lang="en-US" altLang="zh-CN" sz="2750" i="1" dirty="0" smtClean="0">
                <a:latin typeface="Times New Roman" pitchFamily="18" charset="0"/>
              </a:rPr>
              <a:t>p</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dirty="0">
                <a:solidFill>
                  <a:srgbClr val="0000CC"/>
                </a:solidFill>
                <a:latin typeface="Times New Roman" pitchFamily="18" charset="0"/>
              </a:rPr>
              <a:t>THEN</a:t>
            </a:r>
            <a:r>
              <a:rPr lang="en-US" altLang="zh-CN" sz="2750" dirty="0" smtClean="0">
                <a:latin typeface="Times New Roman" pitchFamily="18" charset="0"/>
              </a:rPr>
              <a:t>  </a:t>
            </a:r>
            <a:r>
              <a:rPr lang="en-US" altLang="zh-CN" sz="2750" i="1" dirty="0" smtClean="0">
                <a:latin typeface="Times New Roman" pitchFamily="18" charset="0"/>
              </a:rPr>
              <a:t>Q</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i="1" dirty="0" smtClean="0">
                <a:latin typeface="Times New Roman" pitchFamily="18" charset="0"/>
              </a:rPr>
              <a:t>p</a:t>
            </a:r>
            <a:r>
              <a:rPr lang="en-US" altLang="zh-CN" sz="2750" dirty="0" smtClean="0">
                <a:latin typeface="Times New Roman" pitchFamily="18" charset="0"/>
              </a:rPr>
              <a:t>. </a:t>
            </a:r>
            <a:r>
              <a:rPr lang="en-US" altLang="zh-CN" sz="2500" dirty="0" smtClean="0">
                <a:solidFill>
                  <a:srgbClr val="FF0000"/>
                </a:solidFill>
                <a:latin typeface="Times New Roman" pitchFamily="18" charset="0"/>
              </a:rPr>
              <a:t>// </a:t>
            </a:r>
            <a:r>
              <a:rPr lang="en-US" altLang="zh-CN" sz="2500" i="1" dirty="0">
                <a:solidFill>
                  <a:srgbClr val="FF0000"/>
                </a:solidFill>
                <a:latin typeface="Times New Roman" pitchFamily="18" charset="0"/>
                <a:sym typeface="Symbol" pitchFamily="18" charset="2"/>
              </a:rPr>
              <a:t>T</a:t>
            </a:r>
            <a:r>
              <a:rPr lang="en-US" altLang="zh-CN" sz="2500" dirty="0">
                <a:solidFill>
                  <a:srgbClr val="FF0000"/>
                </a:solidFill>
                <a:latin typeface="Times New Roman" pitchFamily="18" charset="0"/>
                <a:sym typeface="Symbol" pitchFamily="18" charset="2"/>
              </a:rPr>
              <a:t> </a:t>
            </a:r>
            <a:r>
              <a:rPr lang="zh-CN" altLang="en-US" sz="2500" dirty="0">
                <a:solidFill>
                  <a:srgbClr val="FF0000"/>
                </a:solidFill>
                <a:latin typeface="Times New Roman" pitchFamily="18" charset="0"/>
                <a:sym typeface="Symbol" pitchFamily="18" charset="2"/>
              </a:rPr>
              <a:t>之</a:t>
            </a:r>
            <a:r>
              <a:rPr lang="zh-CN" altLang="en-US" sz="2500" dirty="0" smtClean="0">
                <a:solidFill>
                  <a:srgbClr val="FF0000"/>
                </a:solidFill>
                <a:latin typeface="Times New Roman" pitchFamily="18" charset="0"/>
                <a:sym typeface="Symbol" pitchFamily="18" charset="2"/>
              </a:rPr>
              <a:t>根入队</a:t>
            </a:r>
            <a:endParaRPr lang="en-US" altLang="zh-CN" sz="2500" dirty="0" smtClean="0">
              <a:solidFill>
                <a:srgbClr val="FF0000"/>
              </a:solidFill>
              <a:latin typeface="Times New Roman" pitchFamily="18" charset="0"/>
            </a:endParaRPr>
          </a:p>
          <a:p>
            <a:pPr marL="685800" indent="-685800" eaLnBrk="1" hangingPunct="1">
              <a:lnSpc>
                <a:spcPts val="3400"/>
              </a:lnSpc>
              <a:spcBef>
                <a:spcPct val="0"/>
              </a:spcBef>
              <a:buFont typeface="Wingdings" pitchFamily="2" charset="2"/>
              <a:buNone/>
              <a:defRPr/>
            </a:pPr>
            <a:r>
              <a:rPr lang="en-US" altLang="zh-CN" sz="2750" dirty="0" smtClean="0">
                <a:solidFill>
                  <a:srgbClr val="0000CC"/>
                </a:solidFill>
                <a:latin typeface="Times New Roman" pitchFamily="18" charset="0"/>
              </a:rPr>
              <a:t>LO3.</a:t>
            </a:r>
            <a:r>
              <a:rPr lang="en-US" altLang="zh-CN" sz="2750" dirty="0" smtClean="0">
                <a:latin typeface="Times New Roman" pitchFamily="18" charset="0"/>
              </a:rPr>
              <a:t> [</a:t>
            </a:r>
            <a:r>
              <a:rPr lang="zh-CN" altLang="en-US" sz="2750" dirty="0" smtClean="0">
                <a:latin typeface="Times New Roman" pitchFamily="18" charset="0"/>
              </a:rPr>
              <a:t>层次遍历</a:t>
            </a:r>
            <a:r>
              <a:rPr lang="en-US" altLang="zh-CN" sz="2750" dirty="0" smtClean="0">
                <a:latin typeface="Times New Roman" pitchFamily="18" charset="0"/>
              </a:rPr>
              <a:t>]</a:t>
            </a:r>
          </a:p>
          <a:p>
            <a:pPr marL="685800" indent="-685800" eaLnBrk="1" hangingPunct="1">
              <a:lnSpc>
                <a:spcPts val="3400"/>
              </a:lnSpc>
              <a:spcBef>
                <a:spcPct val="0"/>
              </a:spcBef>
              <a:buFont typeface="Wingdings" pitchFamily="2" charset="2"/>
              <a:buNone/>
              <a:defRPr/>
            </a:pPr>
            <a:r>
              <a:rPr lang="en-US" altLang="zh-CN" sz="2750" dirty="0">
                <a:latin typeface="Times New Roman" pitchFamily="18" charset="0"/>
              </a:rPr>
              <a:t> </a:t>
            </a:r>
            <a:r>
              <a:rPr lang="en-US" altLang="zh-CN" sz="2750" dirty="0" smtClean="0">
                <a:latin typeface="Times New Roman" pitchFamily="18" charset="0"/>
              </a:rPr>
              <a:t>   </a:t>
            </a:r>
            <a:r>
              <a:rPr lang="en-US" altLang="zh-CN" sz="2750" dirty="0" smtClean="0">
                <a:solidFill>
                  <a:srgbClr val="0000CC"/>
                </a:solidFill>
                <a:latin typeface="Times New Roman" pitchFamily="18" charset="0"/>
              </a:rPr>
              <a:t>WHILE</a:t>
            </a:r>
            <a:r>
              <a:rPr lang="en-US" altLang="zh-CN" sz="2750" dirty="0" smtClean="0">
                <a:latin typeface="Times New Roman" pitchFamily="18" charset="0"/>
              </a:rPr>
              <a:t>  </a:t>
            </a:r>
            <a:r>
              <a:rPr lang="en-US" altLang="zh-CN" sz="2750" i="1" dirty="0" smtClean="0">
                <a:latin typeface="Times New Roman" pitchFamily="18" charset="0"/>
              </a:rPr>
              <a:t>Q</a:t>
            </a:r>
            <a:r>
              <a:rPr lang="en-US" altLang="zh-CN" sz="2750" dirty="0" smtClean="0">
                <a:latin typeface="Times New Roman" pitchFamily="18" charset="0"/>
              </a:rPr>
              <a:t> </a:t>
            </a:r>
            <a:r>
              <a:rPr lang="zh-CN" altLang="en-US" sz="2750" dirty="0" smtClean="0">
                <a:latin typeface="Times New Roman" pitchFamily="18" charset="0"/>
              </a:rPr>
              <a:t>非空  </a:t>
            </a:r>
            <a:r>
              <a:rPr lang="en-US" altLang="zh-CN" sz="2750" dirty="0">
                <a:solidFill>
                  <a:srgbClr val="0000CC"/>
                </a:solidFill>
                <a:latin typeface="Times New Roman" pitchFamily="18" charset="0"/>
              </a:rPr>
              <a:t>DO</a:t>
            </a:r>
          </a:p>
          <a:p>
            <a:pPr marL="685800" indent="-685800" eaLnBrk="1" hangingPunct="1">
              <a:lnSpc>
                <a:spcPts val="3400"/>
              </a:lnSpc>
              <a:spcBef>
                <a:spcPct val="0"/>
              </a:spcBef>
              <a:buFont typeface="Wingdings" pitchFamily="2" charset="2"/>
              <a:buNone/>
              <a:defRPr/>
            </a:pPr>
            <a:r>
              <a:rPr lang="en-US" altLang="zh-CN" sz="2750" dirty="0" smtClean="0">
                <a:latin typeface="Times New Roman" pitchFamily="18" charset="0"/>
              </a:rPr>
              <a:t>        ( </a:t>
            </a:r>
            <a:r>
              <a:rPr lang="en-US" altLang="zh-CN" sz="2750" i="1" dirty="0" smtClean="0">
                <a:latin typeface="Times New Roman" pitchFamily="18" charset="0"/>
              </a:rPr>
              <a:t>p</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i="1" dirty="0" smtClean="0">
                <a:latin typeface="Times New Roman" pitchFamily="18" charset="0"/>
              </a:rPr>
              <a:t>Q</a:t>
            </a:r>
            <a:r>
              <a:rPr lang="en-US" altLang="zh-CN" sz="2750" dirty="0">
                <a:latin typeface="Times New Roman" pitchFamily="18" charset="0"/>
              </a:rPr>
              <a:t> </a:t>
            </a:r>
            <a:r>
              <a:rPr lang="en-US" altLang="zh-CN" sz="2750" dirty="0" smtClean="0">
                <a:latin typeface="Times New Roman" pitchFamily="18" charset="0"/>
              </a:rPr>
              <a:t>.   </a:t>
            </a:r>
            <a:r>
              <a:rPr lang="en-US" altLang="zh-CN" sz="2750" dirty="0" smtClean="0">
                <a:solidFill>
                  <a:srgbClr val="0000CC"/>
                </a:solidFill>
                <a:latin typeface="Times New Roman" pitchFamily="18" charset="0"/>
              </a:rPr>
              <a:t>PRINT </a:t>
            </a:r>
            <a:r>
              <a:rPr lang="en-US" altLang="zh-CN" sz="2750" dirty="0" smtClean="0">
                <a:latin typeface="Times New Roman" pitchFamily="18" charset="0"/>
              </a:rPr>
              <a:t>(</a:t>
            </a:r>
            <a:r>
              <a:rPr lang="en-US" altLang="zh-CN" sz="2750" i="1" dirty="0" smtClean="0">
                <a:latin typeface="Times New Roman" pitchFamily="18" charset="0"/>
              </a:rPr>
              <a:t>Data</a:t>
            </a:r>
            <a:r>
              <a:rPr lang="en-US" altLang="zh-CN" sz="2750" dirty="0" smtClean="0">
                <a:latin typeface="Times New Roman" pitchFamily="18" charset="0"/>
              </a:rPr>
              <a:t> ( </a:t>
            </a:r>
            <a:r>
              <a:rPr lang="en-US" altLang="zh-CN" sz="2750" i="1" dirty="0" smtClean="0">
                <a:latin typeface="Times New Roman" pitchFamily="18" charset="0"/>
              </a:rPr>
              <a:t>p</a:t>
            </a:r>
            <a:r>
              <a:rPr lang="en-US" altLang="zh-CN" sz="2750" dirty="0" smtClean="0">
                <a:latin typeface="Times New Roman" pitchFamily="18" charset="0"/>
              </a:rPr>
              <a:t>) ). </a:t>
            </a:r>
            <a:r>
              <a:rPr lang="en-US" altLang="zh-CN" sz="2500" dirty="0" smtClean="0">
                <a:solidFill>
                  <a:srgbClr val="FF0000"/>
                </a:solidFill>
                <a:latin typeface="Times New Roman" pitchFamily="18" charset="0"/>
              </a:rPr>
              <a:t>// </a:t>
            </a:r>
            <a:r>
              <a:rPr lang="zh-CN" altLang="en-US" sz="2500" dirty="0" smtClean="0">
                <a:solidFill>
                  <a:srgbClr val="FF0000"/>
                </a:solidFill>
                <a:latin typeface="Times New Roman" pitchFamily="18" charset="0"/>
              </a:rPr>
              <a:t>取对头并访问</a:t>
            </a:r>
            <a:endParaRPr lang="en-US" altLang="zh-CN" sz="2500" dirty="0" smtClean="0">
              <a:latin typeface="Times New Roman" pitchFamily="18" charset="0"/>
            </a:endParaRPr>
          </a:p>
          <a:p>
            <a:pPr marL="685800" indent="-685800" eaLnBrk="1" hangingPunct="1">
              <a:lnSpc>
                <a:spcPts val="3400"/>
              </a:lnSpc>
              <a:spcBef>
                <a:spcPct val="0"/>
              </a:spcBef>
              <a:buFont typeface="Wingdings" pitchFamily="2" charset="2"/>
              <a:buNone/>
              <a:defRPr/>
            </a:pPr>
            <a:r>
              <a:rPr lang="en-US" altLang="zh-CN" sz="2750" dirty="0" smtClean="0">
                <a:latin typeface="Times New Roman" pitchFamily="18" charset="0"/>
              </a:rPr>
              <a:t>        </a:t>
            </a:r>
            <a:r>
              <a:rPr lang="en-US" altLang="zh-CN" sz="2750" dirty="0">
                <a:solidFill>
                  <a:srgbClr val="0000CC"/>
                </a:solidFill>
                <a:latin typeface="Times New Roman" pitchFamily="18" charset="0"/>
              </a:rPr>
              <a:t>IF</a:t>
            </a:r>
            <a:r>
              <a:rPr lang="en-US" altLang="zh-CN" sz="2750" dirty="0" smtClean="0">
                <a:latin typeface="Times New Roman" pitchFamily="18" charset="0"/>
              </a:rPr>
              <a:t> </a:t>
            </a:r>
            <a:r>
              <a:rPr lang="en-US" altLang="zh-CN" sz="2750" i="1" dirty="0" smtClean="0">
                <a:latin typeface="Times New Roman" pitchFamily="18" charset="0"/>
              </a:rPr>
              <a:t>Left</a:t>
            </a:r>
            <a:r>
              <a:rPr lang="en-US" altLang="zh-CN" sz="2750" dirty="0" smtClean="0">
                <a:latin typeface="Times New Roman" pitchFamily="18" charset="0"/>
              </a:rPr>
              <a:t> ( </a:t>
            </a:r>
            <a:r>
              <a:rPr lang="en-US" altLang="zh-CN" sz="2750" i="1" dirty="0" smtClean="0">
                <a:latin typeface="Times New Roman" pitchFamily="18" charset="0"/>
              </a:rPr>
              <a:t>p</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dirty="0">
                <a:solidFill>
                  <a:srgbClr val="0000CC"/>
                </a:solidFill>
                <a:latin typeface="Times New Roman" pitchFamily="18" charset="0"/>
              </a:rPr>
              <a:t>THEN</a:t>
            </a:r>
            <a:r>
              <a:rPr lang="en-US" altLang="zh-CN" sz="2750" dirty="0" smtClean="0">
                <a:latin typeface="Times New Roman" pitchFamily="18" charset="0"/>
              </a:rPr>
              <a:t> </a:t>
            </a:r>
            <a:r>
              <a:rPr lang="en-US" altLang="zh-CN" sz="2750" i="1" dirty="0" smtClean="0">
                <a:latin typeface="Times New Roman" pitchFamily="18" charset="0"/>
              </a:rPr>
              <a:t>Q</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i="1" dirty="0" smtClean="0">
                <a:latin typeface="Times New Roman" pitchFamily="18" charset="0"/>
              </a:rPr>
              <a:t>Left</a:t>
            </a:r>
            <a:r>
              <a:rPr lang="en-US" altLang="zh-CN" sz="2750" dirty="0" smtClean="0">
                <a:latin typeface="Times New Roman" pitchFamily="18" charset="0"/>
              </a:rPr>
              <a:t> ( </a:t>
            </a:r>
            <a:r>
              <a:rPr lang="en-US" altLang="zh-CN" sz="2750" i="1" dirty="0" smtClean="0">
                <a:latin typeface="Times New Roman" pitchFamily="18" charset="0"/>
              </a:rPr>
              <a:t>p</a:t>
            </a:r>
            <a:r>
              <a:rPr lang="en-US" altLang="zh-CN" sz="2750" dirty="0" smtClean="0">
                <a:latin typeface="Times New Roman" pitchFamily="18" charset="0"/>
              </a:rPr>
              <a:t>) . 	</a:t>
            </a:r>
          </a:p>
          <a:p>
            <a:pPr marL="685800" indent="-685800" eaLnBrk="1" hangingPunct="1">
              <a:lnSpc>
                <a:spcPts val="3400"/>
              </a:lnSpc>
              <a:spcBef>
                <a:spcPct val="0"/>
              </a:spcBef>
              <a:buFont typeface="Wingdings" pitchFamily="2" charset="2"/>
              <a:buNone/>
              <a:defRPr/>
            </a:pPr>
            <a:r>
              <a:rPr lang="en-US" altLang="zh-CN" sz="2750" dirty="0" smtClean="0">
                <a:latin typeface="Times New Roman" pitchFamily="18" charset="0"/>
              </a:rPr>
              <a:t>        </a:t>
            </a:r>
            <a:r>
              <a:rPr lang="en-US" altLang="zh-CN" sz="2750" dirty="0">
                <a:solidFill>
                  <a:srgbClr val="0000CC"/>
                </a:solidFill>
                <a:latin typeface="Times New Roman" pitchFamily="18" charset="0"/>
              </a:rPr>
              <a:t>IF</a:t>
            </a:r>
            <a:r>
              <a:rPr lang="en-US" altLang="zh-CN" sz="2750" dirty="0" smtClean="0">
                <a:latin typeface="Times New Roman" pitchFamily="18" charset="0"/>
              </a:rPr>
              <a:t> </a:t>
            </a:r>
            <a:r>
              <a:rPr lang="en-US" altLang="zh-CN" sz="2750" i="1" dirty="0" smtClean="0">
                <a:latin typeface="Times New Roman" pitchFamily="18" charset="0"/>
              </a:rPr>
              <a:t>Right</a:t>
            </a:r>
            <a:r>
              <a:rPr lang="en-US" altLang="zh-CN" sz="2750" dirty="0" smtClean="0">
                <a:latin typeface="Times New Roman" pitchFamily="18" charset="0"/>
              </a:rPr>
              <a:t> ( </a:t>
            </a:r>
            <a:r>
              <a:rPr lang="en-US" altLang="zh-CN" sz="2750" i="1" dirty="0" smtClean="0">
                <a:latin typeface="Times New Roman" pitchFamily="18" charset="0"/>
              </a:rPr>
              <a:t>p</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dirty="0">
                <a:solidFill>
                  <a:srgbClr val="0000CC"/>
                </a:solidFill>
                <a:latin typeface="Times New Roman" pitchFamily="18" charset="0"/>
              </a:rPr>
              <a:t>THEN</a:t>
            </a:r>
            <a:r>
              <a:rPr lang="en-US" altLang="zh-CN" sz="2750" dirty="0" smtClean="0">
                <a:latin typeface="Times New Roman" pitchFamily="18" charset="0"/>
              </a:rPr>
              <a:t> </a:t>
            </a:r>
            <a:r>
              <a:rPr lang="en-US" altLang="zh-CN" sz="2750" i="1" dirty="0" smtClean="0">
                <a:latin typeface="Times New Roman" pitchFamily="18" charset="0"/>
              </a:rPr>
              <a:t>Q</a:t>
            </a:r>
            <a:r>
              <a:rPr lang="en-US" altLang="zh-CN" sz="2750" dirty="0" smtClean="0">
                <a:latin typeface="Times New Roman" pitchFamily="18" charset="0"/>
              </a:rPr>
              <a:t>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a:t>
            </a:r>
            <a:r>
              <a:rPr lang="en-US" altLang="zh-CN" sz="2750" i="1" dirty="0" smtClean="0">
                <a:latin typeface="Times New Roman" pitchFamily="18" charset="0"/>
              </a:rPr>
              <a:t>Right</a:t>
            </a:r>
            <a:r>
              <a:rPr lang="en-US" altLang="zh-CN" sz="2750" dirty="0" smtClean="0">
                <a:latin typeface="Times New Roman" pitchFamily="18" charset="0"/>
              </a:rPr>
              <a:t> ( </a:t>
            </a:r>
            <a:r>
              <a:rPr lang="en-US" altLang="zh-CN" sz="2750" i="1" dirty="0" smtClean="0">
                <a:latin typeface="Times New Roman" pitchFamily="18" charset="0"/>
              </a:rPr>
              <a:t>p</a:t>
            </a:r>
            <a:r>
              <a:rPr lang="en-US" altLang="zh-CN" sz="2750" dirty="0" smtClean="0">
                <a:latin typeface="Times New Roman" pitchFamily="18" charset="0"/>
              </a:rPr>
              <a:t>) . ) ▐</a:t>
            </a:r>
          </a:p>
        </p:txBody>
      </p:sp>
      <p:sp>
        <p:nvSpPr>
          <p:cNvPr id="93187" name="TextBox 1"/>
          <p:cNvSpPr txBox="1">
            <a:spLocks noChangeArrowheads="1"/>
          </p:cNvSpPr>
          <p:nvPr/>
        </p:nvSpPr>
        <p:spPr bwMode="auto">
          <a:xfrm>
            <a:off x="431800" y="188913"/>
            <a:ext cx="5184775" cy="646112"/>
          </a:xfrm>
          <a:prstGeom prst="rect">
            <a:avLst/>
          </a:prstGeom>
          <a:noFill/>
          <a:ln w="9525">
            <a:noFill/>
            <a:miter lim="800000"/>
            <a:headEnd/>
            <a:tailEnd/>
          </a:ln>
        </p:spPr>
        <p:txBody>
          <a:bodyPr>
            <a:spAutoFit/>
          </a:bodyPr>
          <a:lstStyle/>
          <a:p>
            <a:pPr>
              <a:spcBef>
                <a:spcPct val="20000"/>
              </a:spcBef>
              <a:buClr>
                <a:schemeClr val="bg2"/>
              </a:buClr>
              <a:buSzPct val="75000"/>
              <a:buFont typeface="Wingdings" pitchFamily="2" charset="2"/>
              <a:buNone/>
            </a:pPr>
            <a:r>
              <a:rPr lang="zh-CN" altLang="zh-CN" sz="3600" dirty="0">
                <a:solidFill>
                  <a:schemeClr val="tx1"/>
                </a:solidFill>
              </a:rPr>
              <a:t>算法</a:t>
            </a:r>
            <a:r>
              <a:rPr lang="en-US" altLang="zh-CN" sz="3600" dirty="0" err="1">
                <a:solidFill>
                  <a:schemeClr val="tx1"/>
                </a:solidFill>
              </a:rPr>
              <a:t>LevelOrder</a:t>
            </a:r>
            <a:r>
              <a:rPr lang="en-US" altLang="zh-CN" sz="3600" dirty="0">
                <a:solidFill>
                  <a:schemeClr val="tx1"/>
                </a:solidFill>
              </a:rPr>
              <a:t> (</a:t>
            </a:r>
            <a:r>
              <a:rPr lang="en-US" altLang="zh-CN" sz="3600" i="1" dirty="0">
                <a:solidFill>
                  <a:schemeClr val="tx1"/>
                </a:solidFill>
              </a:rPr>
              <a:t>t</a:t>
            </a:r>
            <a:r>
              <a:rPr lang="en-US" altLang="zh-CN" sz="3600" dirty="0">
                <a:solidFill>
                  <a:schemeClr val="tx1"/>
                </a:solidFill>
              </a:rPr>
              <a:t>) </a:t>
            </a:r>
            <a:endParaRPr lang="zh-CN" altLang="en-US" sz="3600" dirty="0">
              <a:solidFill>
                <a:schemeClr val="tx1"/>
              </a:solidFill>
            </a:endParaRPr>
          </a:p>
        </p:txBody>
      </p:sp>
    </p:spTree>
  </p:cSld>
  <p:clrMapOvr>
    <a:masterClrMapping/>
  </p:clrMapOvr>
  <p:transition>
    <p:strips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9" name="Rectangle 3"/>
          <p:cNvSpPr>
            <a:spLocks noGrp="1" noChangeArrowheads="1"/>
          </p:cNvSpPr>
          <p:nvPr>
            <p:ph type="body" idx="1"/>
          </p:nvPr>
        </p:nvSpPr>
        <p:spPr>
          <a:xfrm>
            <a:off x="215900" y="1052513"/>
            <a:ext cx="8605838" cy="5111750"/>
          </a:xfrm>
        </p:spPr>
        <p:txBody>
          <a:bodyPr/>
          <a:lstStyle/>
          <a:p>
            <a:pPr algn="just">
              <a:lnSpc>
                <a:spcPct val="110000"/>
              </a:lnSpc>
              <a:buClr>
                <a:schemeClr val="tx2"/>
              </a:buClr>
              <a:buSzPct val="85000"/>
              <a:buFont typeface="Wingdings" pitchFamily="2" charset="2"/>
              <a:buNone/>
            </a:pPr>
            <a:r>
              <a:rPr lang="en-US" altLang="zh-CN" sz="3200">
                <a:solidFill>
                  <a:schemeClr val="tx2"/>
                </a:solidFill>
                <a:ea typeface="宋体" pitchFamily="2" charset="-122"/>
              </a:rPr>
              <a:t>1. </a:t>
            </a:r>
            <a:r>
              <a:rPr lang="zh-CN" altLang="en-US" sz="3200">
                <a:solidFill>
                  <a:schemeClr val="tx2"/>
                </a:solidFill>
                <a:ea typeface="宋体" pitchFamily="2" charset="-122"/>
              </a:rPr>
              <a:t>创建二叉树</a:t>
            </a:r>
            <a:endParaRPr lang="zh-CN" altLang="en-US" sz="3200">
              <a:solidFill>
                <a:schemeClr val="tx2"/>
              </a:solidFill>
            </a:endParaRPr>
          </a:p>
          <a:p>
            <a:pPr algn="just">
              <a:lnSpc>
                <a:spcPct val="110000"/>
              </a:lnSpc>
              <a:buClr>
                <a:schemeClr val="tx2"/>
              </a:buClr>
              <a:buSzPct val="85000"/>
              <a:buFont typeface="Wingdings" pitchFamily="2" charset="2"/>
              <a:buChar char="u"/>
            </a:pPr>
            <a:r>
              <a:rPr lang="zh-CN" altLang="en-US"/>
              <a:t>由二叉树的遍历算法，很容易想到用遍历方法去创建二叉树。例如，从先根遍历思想出发来构造二叉树。</a:t>
            </a:r>
          </a:p>
          <a:p>
            <a:pPr algn="just">
              <a:lnSpc>
                <a:spcPct val="110000"/>
              </a:lnSpc>
              <a:buClr>
                <a:schemeClr val="tx2"/>
              </a:buClr>
              <a:buSzPct val="85000"/>
              <a:buFont typeface="Wingdings" pitchFamily="2" charset="2"/>
              <a:buChar char="u"/>
            </a:pPr>
            <a:r>
              <a:rPr lang="zh-CN" altLang="en-US"/>
              <a:t>但先根序列不能唯一确定二叉树的结构，两棵不同的二叉树却可能有相同的先根序列。因为在二叉树中，某些结点的左指针和</a:t>
            </a:r>
            <a:r>
              <a:rPr lang="en-US" altLang="zh-CN"/>
              <a:t>/</a:t>
            </a:r>
            <a:r>
              <a:rPr lang="zh-CN" altLang="en-US"/>
              <a:t>或右指针可能为空，这在先根序列中不能被体现，所以需要在先根序列中加入特殊符号来表示空指针位置，不妨用‘</a:t>
            </a:r>
            <a:r>
              <a:rPr lang="en-US" altLang="zh-CN"/>
              <a:t>#’</a:t>
            </a:r>
            <a:r>
              <a:rPr lang="zh-CN" altLang="en-US"/>
              <a:t>表示空指针位置。 </a:t>
            </a:r>
          </a:p>
        </p:txBody>
      </p:sp>
      <p:sp>
        <p:nvSpPr>
          <p:cNvPr id="1483780" name="Rectangle 4"/>
          <p:cNvSpPr>
            <a:spLocks noGrp="1" noChangeArrowheads="1"/>
          </p:cNvSpPr>
          <p:nvPr>
            <p:ph type="title"/>
          </p:nvPr>
        </p:nvSpPr>
        <p:spPr>
          <a:xfrm>
            <a:off x="287338" y="188913"/>
            <a:ext cx="5503862" cy="666750"/>
          </a:xfrm>
          <a:noFill/>
          <a:ln/>
        </p:spPr>
        <p:txBody>
          <a:bodyPr/>
          <a:lstStyle/>
          <a:p>
            <a:pPr algn="l"/>
            <a:r>
              <a:rPr lang="en-US" altLang="zh-CN" b="1">
                <a:ea typeface="宋体" pitchFamily="2" charset="-122"/>
              </a:rPr>
              <a:t>5.2.5 </a:t>
            </a:r>
            <a:r>
              <a:rPr lang="zh-CN" altLang="en-US" b="1">
                <a:ea typeface="宋体" pitchFamily="2" charset="-122"/>
              </a:rPr>
              <a:t>二叉树的其他操作</a:t>
            </a:r>
          </a:p>
        </p:txBody>
      </p:sp>
    </p:spTree>
  </p:cSld>
  <p:clrMapOvr>
    <a:masterClrMapping/>
  </p:clrMapOvr>
  <p:transition>
    <p:strips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5" name="Rectangle 3"/>
          <p:cNvSpPr>
            <a:spLocks noGrp="1" noChangeArrowheads="1"/>
          </p:cNvSpPr>
          <p:nvPr>
            <p:ph type="body" idx="1"/>
          </p:nvPr>
        </p:nvSpPr>
        <p:spPr>
          <a:xfrm>
            <a:off x="214282" y="0"/>
            <a:ext cx="8461375" cy="3000396"/>
          </a:xfrm>
        </p:spPr>
        <p:txBody>
          <a:bodyPr/>
          <a:lstStyle/>
          <a:p>
            <a:pPr>
              <a:lnSpc>
                <a:spcPct val="120000"/>
              </a:lnSpc>
              <a:buClr>
                <a:srgbClr val="000099"/>
              </a:buClr>
              <a:buSzPct val="85000"/>
              <a:buFont typeface="Wingdings" pitchFamily="2" charset="2"/>
              <a:buChar char="u"/>
            </a:pPr>
            <a:r>
              <a:rPr lang="zh-CN" altLang="en-US" sz="3200" dirty="0"/>
              <a:t>图</a:t>
            </a:r>
            <a:r>
              <a:rPr lang="en-US" altLang="zh-CN" sz="3200" dirty="0"/>
              <a:t>(</a:t>
            </a:r>
            <a:r>
              <a:rPr lang="en-US" altLang="zh-CN" sz="3200" i="1" dirty="0"/>
              <a:t>a</a:t>
            </a:r>
            <a:r>
              <a:rPr lang="en-US" altLang="zh-CN" sz="3200" dirty="0"/>
              <a:t>)</a:t>
            </a:r>
            <a:r>
              <a:rPr lang="zh-CN" altLang="en-US" sz="3200" dirty="0"/>
              <a:t>所示二叉树的先根序列是</a:t>
            </a:r>
            <a:r>
              <a:rPr lang="en-US" altLang="zh-CN" sz="3200" i="1" dirty="0"/>
              <a:t>ABDEC</a:t>
            </a:r>
            <a:r>
              <a:rPr lang="zh-CN" altLang="en-US" sz="3200" dirty="0"/>
              <a:t>，加入‘</a:t>
            </a:r>
            <a:r>
              <a:rPr lang="en-US" altLang="zh-CN" sz="3200" dirty="0"/>
              <a:t>#’</a:t>
            </a:r>
            <a:r>
              <a:rPr lang="zh-CN" altLang="en-US" sz="3200" dirty="0"/>
              <a:t>表示空指针位置后变为</a:t>
            </a:r>
            <a:r>
              <a:rPr lang="en-US" altLang="zh-CN" sz="3200" i="1" dirty="0"/>
              <a:t>ABD</a:t>
            </a:r>
            <a:r>
              <a:rPr lang="en-US" altLang="zh-CN" sz="3200" dirty="0"/>
              <a:t>##</a:t>
            </a:r>
            <a:r>
              <a:rPr lang="en-US" altLang="zh-CN" sz="3200" i="1" dirty="0"/>
              <a:t>E</a:t>
            </a:r>
            <a:r>
              <a:rPr lang="en-US" altLang="zh-CN" sz="3200" dirty="0"/>
              <a:t>##</a:t>
            </a:r>
            <a:r>
              <a:rPr lang="en-US" altLang="zh-CN" sz="3200" i="1" dirty="0"/>
              <a:t>C</a:t>
            </a:r>
            <a:r>
              <a:rPr lang="en-US" altLang="zh-CN" sz="3200" dirty="0"/>
              <a:t>## . </a:t>
            </a:r>
            <a:r>
              <a:rPr lang="zh-CN" altLang="en-US" sz="3200" dirty="0"/>
              <a:t>图 </a:t>
            </a:r>
            <a:r>
              <a:rPr lang="en-US" altLang="zh-CN" sz="3200" dirty="0"/>
              <a:t>(</a:t>
            </a:r>
            <a:r>
              <a:rPr lang="en-US" altLang="zh-CN" sz="3200" i="1" dirty="0"/>
              <a:t>b</a:t>
            </a:r>
            <a:r>
              <a:rPr lang="en-US" altLang="zh-CN" sz="3200" dirty="0"/>
              <a:t>)</a:t>
            </a:r>
            <a:r>
              <a:rPr lang="zh-CN" altLang="en-US" sz="3200" dirty="0"/>
              <a:t>所示二叉树之先根序列</a:t>
            </a:r>
            <a:r>
              <a:rPr lang="en-US" altLang="zh-CN" sz="3200" i="1" dirty="0"/>
              <a:t>ABDEC</a:t>
            </a:r>
            <a:r>
              <a:rPr lang="zh-CN" altLang="en-US" sz="3200" dirty="0"/>
              <a:t>，加入‘</a:t>
            </a:r>
            <a:r>
              <a:rPr lang="en-US" altLang="zh-CN" sz="3200" dirty="0"/>
              <a:t>#’</a:t>
            </a:r>
            <a:r>
              <a:rPr lang="zh-CN" altLang="en-US" sz="3200" dirty="0"/>
              <a:t>表示空指针位置后变为</a:t>
            </a:r>
            <a:r>
              <a:rPr lang="en-US" altLang="zh-CN" sz="3200" i="1" dirty="0"/>
              <a:t>ABD</a:t>
            </a:r>
            <a:r>
              <a:rPr lang="en-US" altLang="zh-CN" sz="3200" dirty="0"/>
              <a:t>#</a:t>
            </a:r>
            <a:r>
              <a:rPr lang="en-US" altLang="zh-CN" sz="3200" i="1" dirty="0"/>
              <a:t>E</a:t>
            </a:r>
            <a:r>
              <a:rPr lang="en-US" altLang="zh-CN" sz="3200" dirty="0"/>
              <a:t>###</a:t>
            </a:r>
            <a:r>
              <a:rPr lang="en-US" altLang="zh-CN" sz="3200" i="1" dirty="0"/>
              <a:t>C</a:t>
            </a:r>
            <a:r>
              <a:rPr lang="en-US" altLang="zh-CN" sz="3200" dirty="0"/>
              <a:t>## .</a:t>
            </a:r>
          </a:p>
        </p:txBody>
      </p:sp>
      <p:pic>
        <p:nvPicPr>
          <p:cNvPr id="1651716" name="Picture 4"/>
          <p:cNvPicPr>
            <a:picLocks noChangeAspect="1" noChangeArrowheads="1"/>
          </p:cNvPicPr>
          <p:nvPr/>
        </p:nvPicPr>
        <p:blipFill>
          <a:blip r:embed="rId2"/>
          <a:srcRect/>
          <a:stretch>
            <a:fillRect/>
          </a:stretch>
        </p:blipFill>
        <p:spPr bwMode="auto">
          <a:xfrm>
            <a:off x="0" y="3000372"/>
            <a:ext cx="9144000" cy="3576638"/>
          </a:xfrm>
          <a:prstGeom prst="rect">
            <a:avLst/>
          </a:prstGeom>
          <a:noFill/>
          <a:ln w="9525" algn="ctr">
            <a:noFill/>
            <a:miter lim="800000"/>
            <a:headEnd type="none" w="sm" len="sm"/>
            <a:tailEnd type="none" w="sm" len="sm"/>
          </a:ln>
          <a:effectLst/>
        </p:spPr>
      </p:pic>
    </p:spTree>
  </p:cSld>
  <p:clrMapOvr>
    <a:masterClrMapping/>
  </p:clrMapOvr>
  <p:transition>
    <p:strips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3" name="Rectangle 3"/>
          <p:cNvSpPr>
            <a:spLocks noGrp="1" noChangeArrowheads="1"/>
          </p:cNvSpPr>
          <p:nvPr>
            <p:ph type="body" idx="1"/>
          </p:nvPr>
        </p:nvSpPr>
        <p:spPr>
          <a:xfrm>
            <a:off x="503238" y="1233488"/>
            <a:ext cx="8208962" cy="4362450"/>
          </a:xfrm>
        </p:spPr>
        <p:txBody>
          <a:bodyPr/>
          <a:lstStyle/>
          <a:p>
            <a:pPr algn="just">
              <a:lnSpc>
                <a:spcPct val="120000"/>
              </a:lnSpc>
              <a:buClr>
                <a:srgbClr val="000099"/>
              </a:buClr>
              <a:buSzPct val="85000"/>
              <a:buFont typeface="Wingdings" pitchFamily="2" charset="2"/>
              <a:buChar char="u"/>
            </a:pPr>
            <a:r>
              <a:rPr lang="zh-CN" altLang="en-US" sz="3200"/>
              <a:t>递归算法</a:t>
            </a:r>
            <a:r>
              <a:rPr lang="en-US" altLang="zh-CN" sz="3200"/>
              <a:t>CreateBinTree</a:t>
            </a:r>
            <a:r>
              <a:rPr lang="zh-CN" altLang="en-US" sz="3200"/>
              <a:t>（简记为</a:t>
            </a:r>
            <a:r>
              <a:rPr lang="en-US" altLang="zh-CN" sz="3200"/>
              <a:t>CBT</a:t>
            </a:r>
            <a:r>
              <a:rPr lang="zh-CN" altLang="en-US" sz="3200"/>
              <a:t>）以包含空指针信息的先根序列为输入序列，输出根指针 </a:t>
            </a:r>
            <a:r>
              <a:rPr lang="en-US" altLang="zh-CN" sz="3200" i="1"/>
              <a:t>t </a:t>
            </a:r>
            <a:r>
              <a:rPr lang="en-US" altLang="zh-CN" sz="3200"/>
              <a:t>. </a:t>
            </a:r>
            <a:r>
              <a:rPr lang="zh-CN" altLang="en-US" sz="3200"/>
              <a:t>当读入‘</a:t>
            </a:r>
            <a:r>
              <a:rPr lang="en-US" altLang="zh-CN" sz="3200"/>
              <a:t>#’</a:t>
            </a:r>
            <a:r>
              <a:rPr lang="zh-CN" altLang="en-US" sz="3200"/>
              <a:t>字符时，将其初始化为一个空指针；否则生成一个新结点并初始化其父结点之左或右指针</a:t>
            </a:r>
            <a:r>
              <a:rPr lang="en-US" altLang="zh-CN" sz="3200"/>
              <a:t>. </a:t>
            </a:r>
          </a:p>
          <a:p>
            <a:pPr algn="just">
              <a:lnSpc>
                <a:spcPct val="120000"/>
              </a:lnSpc>
              <a:buClr>
                <a:srgbClr val="000099"/>
              </a:buClr>
              <a:buSzPct val="85000"/>
              <a:buFont typeface="Wingdings" pitchFamily="2" charset="2"/>
              <a:buChar char="u"/>
            </a:pPr>
            <a:r>
              <a:rPr lang="zh-CN" altLang="en-US" sz="3200"/>
              <a:t>由于序列中用“</a:t>
            </a:r>
            <a:r>
              <a:rPr lang="en-US" altLang="zh-CN" sz="3200"/>
              <a:t>#”</a:t>
            </a:r>
            <a:r>
              <a:rPr lang="zh-CN" altLang="en-US" sz="3200"/>
              <a:t>表示空指针，故在算法中设置</a:t>
            </a:r>
            <a:r>
              <a:rPr lang="en-US" altLang="zh-CN" sz="3200"/>
              <a:t>tostop </a:t>
            </a:r>
            <a:r>
              <a:rPr lang="en-US" altLang="zh-CN" sz="3200">
                <a:sym typeface="Symbol" pitchFamily="18" charset="2"/>
              </a:rPr>
              <a:t></a:t>
            </a:r>
            <a:r>
              <a:rPr lang="en-US" altLang="zh-CN" sz="3200"/>
              <a:t>‘#’</a:t>
            </a:r>
            <a:r>
              <a:rPr lang="zh-CN" altLang="en-US" sz="3200"/>
              <a:t>，以便判断序列中的“</a:t>
            </a:r>
            <a:r>
              <a:rPr lang="en-US" altLang="zh-CN" sz="3200"/>
              <a:t>#”</a:t>
            </a:r>
            <a:r>
              <a:rPr lang="zh-CN" altLang="en-US" sz="3200"/>
              <a:t>。</a:t>
            </a:r>
          </a:p>
        </p:txBody>
      </p:sp>
    </p:spTree>
  </p:cSld>
  <p:clrMapOvr>
    <a:masterClrMapping/>
  </p:clrMapOvr>
  <p:transition>
    <p:strips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1" name="Rectangle 3"/>
          <p:cNvSpPr>
            <a:spLocks noGrp="1" noChangeArrowheads="1"/>
          </p:cNvSpPr>
          <p:nvPr>
            <p:ph type="body" idx="1"/>
          </p:nvPr>
        </p:nvSpPr>
        <p:spPr>
          <a:xfrm>
            <a:off x="428596" y="642918"/>
            <a:ext cx="8280400" cy="5572164"/>
          </a:xfrm>
        </p:spPr>
        <p:txBody>
          <a:bodyPr/>
          <a:lstStyle/>
          <a:p>
            <a:pPr algn="just">
              <a:lnSpc>
                <a:spcPct val="90000"/>
              </a:lnSpc>
              <a:buFont typeface="Monotype Sorts" pitchFamily="2" charset="2"/>
              <a:buNone/>
            </a:pPr>
            <a:r>
              <a:rPr lang="zh-CN" altLang="en-US" dirty="0"/>
              <a:t>算法</a:t>
            </a:r>
            <a:r>
              <a:rPr lang="en-US" altLang="zh-CN" dirty="0"/>
              <a:t>CBT (</a:t>
            </a:r>
            <a:r>
              <a:rPr lang="en-US" altLang="zh-CN" i="1" dirty="0"/>
              <a:t> </a:t>
            </a:r>
            <a:r>
              <a:rPr lang="en-US" altLang="zh-CN" dirty="0"/>
              <a:t> . </a:t>
            </a:r>
            <a:r>
              <a:rPr lang="en-US" altLang="zh-CN" i="1" dirty="0"/>
              <a:t>t</a:t>
            </a:r>
            <a:r>
              <a:rPr lang="en-US" altLang="zh-CN" dirty="0"/>
              <a:t> )</a:t>
            </a:r>
          </a:p>
          <a:p>
            <a:pPr algn="just">
              <a:lnSpc>
                <a:spcPct val="90000"/>
              </a:lnSpc>
              <a:buFont typeface="Monotype Sorts" pitchFamily="2" charset="2"/>
              <a:buNone/>
            </a:pPr>
            <a:r>
              <a:rPr lang="en-US" altLang="zh-CN" dirty="0"/>
              <a:t> </a:t>
            </a:r>
            <a:r>
              <a:rPr lang="en-US" altLang="zh-CN" dirty="0" smtClean="0"/>
              <a:t>    </a:t>
            </a:r>
            <a:r>
              <a:rPr lang="en-US" altLang="zh-CN" dirty="0"/>
              <a:t>/* </a:t>
            </a:r>
            <a:r>
              <a:rPr lang="zh-CN" altLang="en-US" dirty="0"/>
              <a:t>递归构造以结点</a:t>
            </a:r>
            <a:r>
              <a:rPr lang="en-US" altLang="zh-CN" i="1" dirty="0"/>
              <a:t>t</a:t>
            </a:r>
            <a:r>
              <a:rPr lang="zh-CN" altLang="en-US" dirty="0"/>
              <a:t>为根的二叉树；</a:t>
            </a:r>
            <a:r>
              <a:rPr lang="en-US" altLang="zh-CN" i="1" dirty="0" err="1"/>
              <a:t>tostop</a:t>
            </a:r>
            <a:r>
              <a:rPr lang="en-US" altLang="zh-CN" dirty="0"/>
              <a:t> </a:t>
            </a:r>
            <a:r>
              <a:rPr lang="en-US" altLang="zh-CN" dirty="0">
                <a:sym typeface="Symbol" pitchFamily="18" charset="2"/>
              </a:rPr>
              <a:t></a:t>
            </a:r>
            <a:r>
              <a:rPr lang="en-US" altLang="zh-CN" dirty="0"/>
              <a:t>‘#’ */</a:t>
            </a:r>
          </a:p>
          <a:p>
            <a:pPr algn="just">
              <a:lnSpc>
                <a:spcPct val="90000"/>
              </a:lnSpc>
              <a:buFont typeface="Monotype Sorts" pitchFamily="2" charset="2"/>
              <a:buNone/>
            </a:pPr>
            <a:r>
              <a:rPr lang="en-US" altLang="zh-CN" dirty="0"/>
              <a:t>CBT1. [</a:t>
            </a:r>
            <a:r>
              <a:rPr lang="zh-CN" altLang="en-US" dirty="0"/>
              <a:t>读数据</a:t>
            </a:r>
            <a:r>
              <a:rPr lang="en-US" altLang="zh-CN" dirty="0"/>
              <a:t>]</a:t>
            </a:r>
          </a:p>
          <a:p>
            <a:pPr algn="just">
              <a:lnSpc>
                <a:spcPct val="90000"/>
              </a:lnSpc>
              <a:buFont typeface="Monotype Sorts" pitchFamily="2" charset="2"/>
              <a:buNone/>
            </a:pPr>
            <a:r>
              <a:rPr lang="en-US" altLang="zh-CN" dirty="0"/>
              <a:t>    READ (</a:t>
            </a:r>
            <a:r>
              <a:rPr lang="en-US" altLang="zh-CN" i="1" dirty="0" err="1"/>
              <a:t>ch</a:t>
            </a:r>
            <a:r>
              <a:rPr lang="en-US" altLang="zh-CN" dirty="0"/>
              <a:t>) .  /* </a:t>
            </a:r>
            <a:r>
              <a:rPr lang="zh-CN" altLang="en-US" dirty="0"/>
              <a:t>顺序读入序列中的一个符号 *</a:t>
            </a:r>
            <a:r>
              <a:rPr lang="en-US" altLang="zh-CN" dirty="0"/>
              <a:t>/</a:t>
            </a:r>
          </a:p>
          <a:p>
            <a:pPr algn="just">
              <a:lnSpc>
                <a:spcPct val="90000"/>
              </a:lnSpc>
              <a:buFont typeface="Monotype Sorts" pitchFamily="2" charset="2"/>
              <a:buNone/>
            </a:pPr>
            <a:r>
              <a:rPr lang="en-US" altLang="zh-CN" dirty="0"/>
              <a:t>CBT2. [ </a:t>
            </a:r>
            <a:r>
              <a:rPr lang="en-US" altLang="zh-CN" i="1" dirty="0" err="1"/>
              <a:t>ch</a:t>
            </a:r>
            <a:r>
              <a:rPr lang="en-US" altLang="zh-CN" dirty="0"/>
              <a:t> </a:t>
            </a:r>
            <a:r>
              <a:rPr lang="en-US" altLang="zh-CN" dirty="0">
                <a:sym typeface="Symbol" pitchFamily="18" charset="2"/>
              </a:rPr>
              <a:t></a:t>
            </a:r>
            <a:r>
              <a:rPr lang="en-US" altLang="zh-CN" dirty="0"/>
              <a:t> </a:t>
            </a:r>
            <a:r>
              <a:rPr lang="en-US" altLang="zh-CN" i="1" dirty="0" err="1"/>
              <a:t>tostop</a:t>
            </a:r>
            <a:r>
              <a:rPr lang="en-US" altLang="zh-CN" dirty="0"/>
              <a:t>? ]</a:t>
            </a:r>
          </a:p>
          <a:p>
            <a:pPr algn="just">
              <a:lnSpc>
                <a:spcPct val="90000"/>
              </a:lnSpc>
              <a:buFont typeface="Monotype Sorts" pitchFamily="2" charset="2"/>
              <a:buNone/>
            </a:pPr>
            <a:r>
              <a:rPr lang="en-US" altLang="zh-CN" dirty="0"/>
              <a:t>    IF </a:t>
            </a:r>
            <a:r>
              <a:rPr lang="en-US" altLang="zh-CN" i="1" dirty="0" err="1"/>
              <a:t>ch</a:t>
            </a:r>
            <a:r>
              <a:rPr lang="en-US" altLang="zh-CN" dirty="0"/>
              <a:t> </a:t>
            </a:r>
            <a:r>
              <a:rPr lang="en-US" altLang="zh-CN" dirty="0">
                <a:sym typeface="Symbol" pitchFamily="18" charset="2"/>
              </a:rPr>
              <a:t></a:t>
            </a:r>
            <a:r>
              <a:rPr lang="en-US" altLang="zh-CN" dirty="0"/>
              <a:t> </a:t>
            </a:r>
            <a:r>
              <a:rPr lang="en-US" altLang="zh-CN" i="1" dirty="0" err="1"/>
              <a:t>tostop</a:t>
            </a:r>
            <a:r>
              <a:rPr lang="en-US" altLang="zh-CN" dirty="0"/>
              <a:t> THEN ( </a:t>
            </a:r>
            <a:r>
              <a:rPr lang="en-US" altLang="zh-CN" i="1" dirty="0"/>
              <a:t>t</a:t>
            </a:r>
            <a:r>
              <a:rPr lang="en-US" altLang="zh-CN" dirty="0"/>
              <a:t> </a:t>
            </a:r>
            <a:r>
              <a:rPr lang="en-US" altLang="zh-CN" dirty="0">
                <a:sym typeface="Symbol" pitchFamily="18" charset="2"/>
              </a:rPr>
              <a:t></a:t>
            </a:r>
            <a:r>
              <a:rPr lang="en-US" altLang="zh-CN" dirty="0"/>
              <a:t> </a:t>
            </a:r>
            <a:r>
              <a:rPr lang="en-US" altLang="zh-CN" dirty="0">
                <a:sym typeface="Symbol" pitchFamily="18" charset="2"/>
              </a:rPr>
              <a:t></a:t>
            </a:r>
            <a:r>
              <a:rPr lang="en-US" altLang="zh-CN" dirty="0"/>
              <a:t> . RETURN. )</a:t>
            </a:r>
          </a:p>
          <a:p>
            <a:pPr algn="just">
              <a:lnSpc>
                <a:spcPct val="90000"/>
              </a:lnSpc>
              <a:buFont typeface="Monotype Sorts" pitchFamily="2" charset="2"/>
              <a:buNone/>
            </a:pPr>
            <a:r>
              <a:rPr lang="en-US" altLang="zh-CN" dirty="0"/>
              <a:t>    ELSE ( </a:t>
            </a:r>
            <a:r>
              <a:rPr lang="en-US" altLang="zh-CN" i="1" dirty="0"/>
              <a:t>t</a:t>
            </a:r>
            <a:r>
              <a:rPr lang="en-US" altLang="zh-CN" dirty="0"/>
              <a:t> </a:t>
            </a:r>
            <a:r>
              <a:rPr lang="en-US" altLang="zh-CN" dirty="0">
                <a:sym typeface="Symbol" pitchFamily="18" charset="2"/>
              </a:rPr>
              <a:t></a:t>
            </a:r>
            <a:r>
              <a:rPr lang="en-US" altLang="zh-CN" dirty="0"/>
              <a:t> AVAIL . </a:t>
            </a:r>
            <a:r>
              <a:rPr lang="en-US" altLang="zh-CN" i="1" dirty="0"/>
              <a:t>Data</a:t>
            </a:r>
            <a:r>
              <a:rPr lang="en-US" altLang="zh-CN" dirty="0"/>
              <a:t>(</a:t>
            </a:r>
            <a:r>
              <a:rPr lang="en-US" altLang="zh-CN" i="1" dirty="0"/>
              <a:t>t</a:t>
            </a:r>
            <a:r>
              <a:rPr lang="en-US" altLang="zh-CN" dirty="0"/>
              <a:t>) </a:t>
            </a:r>
            <a:r>
              <a:rPr lang="en-US" altLang="zh-CN" dirty="0">
                <a:sym typeface="Symbol" pitchFamily="18" charset="2"/>
              </a:rPr>
              <a:t></a:t>
            </a:r>
            <a:r>
              <a:rPr lang="en-US" altLang="zh-CN" dirty="0"/>
              <a:t> </a:t>
            </a:r>
            <a:r>
              <a:rPr lang="en-US" altLang="zh-CN" i="1" dirty="0" err="1"/>
              <a:t>ch</a:t>
            </a:r>
            <a:r>
              <a:rPr lang="en-US" altLang="zh-CN" dirty="0"/>
              <a:t> . )</a:t>
            </a:r>
          </a:p>
          <a:p>
            <a:pPr algn="just">
              <a:lnSpc>
                <a:spcPct val="90000"/>
              </a:lnSpc>
              <a:buFont typeface="Monotype Sorts" pitchFamily="2" charset="2"/>
              <a:buNone/>
            </a:pPr>
            <a:r>
              <a:rPr lang="en-US" altLang="zh-CN" dirty="0"/>
              <a:t>CBT3. [</a:t>
            </a:r>
            <a:r>
              <a:rPr lang="zh-CN" altLang="en-US" dirty="0"/>
              <a:t>构造左子树</a:t>
            </a:r>
            <a:r>
              <a:rPr lang="en-US" altLang="zh-CN" dirty="0"/>
              <a:t>]</a:t>
            </a:r>
          </a:p>
          <a:p>
            <a:pPr algn="just">
              <a:lnSpc>
                <a:spcPct val="90000"/>
              </a:lnSpc>
              <a:buFont typeface="Monotype Sorts" pitchFamily="2" charset="2"/>
              <a:buNone/>
            </a:pPr>
            <a:r>
              <a:rPr lang="en-US" altLang="zh-CN" dirty="0"/>
              <a:t>    CBT (</a:t>
            </a:r>
            <a:r>
              <a:rPr lang="en-US" altLang="zh-CN" i="1" dirty="0"/>
              <a:t> </a:t>
            </a:r>
            <a:r>
              <a:rPr lang="en-US" altLang="zh-CN" dirty="0"/>
              <a:t> . </a:t>
            </a:r>
            <a:r>
              <a:rPr lang="en-US" altLang="zh-CN" i="1" dirty="0"/>
              <a:t>Left</a:t>
            </a:r>
            <a:r>
              <a:rPr lang="en-US" altLang="zh-CN" dirty="0"/>
              <a:t> (</a:t>
            </a:r>
            <a:r>
              <a:rPr lang="en-US" altLang="zh-CN" i="1" dirty="0"/>
              <a:t>t</a:t>
            </a:r>
            <a:r>
              <a:rPr lang="en-US" altLang="zh-CN" dirty="0"/>
              <a:t>) ).  </a:t>
            </a:r>
          </a:p>
          <a:p>
            <a:pPr algn="just">
              <a:lnSpc>
                <a:spcPct val="90000"/>
              </a:lnSpc>
              <a:buFont typeface="Monotype Sorts" pitchFamily="2" charset="2"/>
              <a:buNone/>
            </a:pPr>
            <a:r>
              <a:rPr lang="en-US" altLang="zh-CN" dirty="0"/>
              <a:t>CBT4. [</a:t>
            </a:r>
            <a:r>
              <a:rPr lang="zh-CN" altLang="en-US" dirty="0"/>
              <a:t>构造右子树</a:t>
            </a:r>
            <a:r>
              <a:rPr lang="en-US" altLang="zh-CN" dirty="0"/>
              <a:t>]</a:t>
            </a:r>
          </a:p>
          <a:p>
            <a:pPr algn="just">
              <a:lnSpc>
                <a:spcPct val="90000"/>
              </a:lnSpc>
              <a:buFont typeface="Monotype Sorts" pitchFamily="2" charset="2"/>
              <a:buNone/>
            </a:pPr>
            <a:r>
              <a:rPr lang="en-US" altLang="zh-CN" dirty="0"/>
              <a:t>    CBT (</a:t>
            </a:r>
            <a:r>
              <a:rPr lang="en-US" altLang="zh-CN" i="1" dirty="0"/>
              <a:t> </a:t>
            </a:r>
            <a:r>
              <a:rPr lang="en-US" altLang="zh-CN" dirty="0"/>
              <a:t>. </a:t>
            </a:r>
            <a:r>
              <a:rPr lang="en-US" altLang="zh-CN" i="1" dirty="0"/>
              <a:t>Right</a:t>
            </a:r>
            <a:r>
              <a:rPr lang="en-US" altLang="zh-CN" dirty="0"/>
              <a:t>(</a:t>
            </a:r>
            <a:r>
              <a:rPr lang="en-US" altLang="zh-CN" i="1" dirty="0"/>
              <a:t>t</a:t>
            </a:r>
            <a:r>
              <a:rPr lang="en-US" altLang="zh-CN" dirty="0"/>
              <a:t>) ). ▐  </a:t>
            </a:r>
          </a:p>
        </p:txBody>
      </p:sp>
    </p:spTree>
  </p:cSld>
  <p:clrMapOvr>
    <a:masterClrMapping/>
  </p:clrMapOvr>
  <p:transition>
    <p:strips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7" name="Rectangle 3"/>
          <p:cNvSpPr>
            <a:spLocks noGrp="1" noChangeArrowheads="1"/>
          </p:cNvSpPr>
          <p:nvPr>
            <p:ph type="body" idx="1"/>
          </p:nvPr>
        </p:nvSpPr>
        <p:spPr>
          <a:xfrm>
            <a:off x="250825" y="1016000"/>
            <a:ext cx="8208963" cy="5472113"/>
          </a:xfrm>
        </p:spPr>
        <p:txBody>
          <a:bodyPr/>
          <a:lstStyle/>
          <a:p>
            <a:pPr algn="just">
              <a:lnSpc>
                <a:spcPct val="110000"/>
              </a:lnSpc>
              <a:buClr>
                <a:srgbClr val="FF0000"/>
              </a:buClr>
              <a:buSzPct val="85000"/>
              <a:buFont typeface="Wingdings" pitchFamily="2" charset="2"/>
              <a:buChar char="Ø"/>
            </a:pPr>
            <a:r>
              <a:rPr lang="zh-CN" altLang="en-US" sz="3200"/>
              <a:t>设指针</a:t>
            </a:r>
            <a:r>
              <a:rPr lang="en-US" altLang="zh-CN" sz="3200" i="1"/>
              <a:t>t</a:t>
            </a:r>
            <a:r>
              <a:rPr lang="zh-CN" altLang="en-US" sz="3200"/>
              <a:t>指向一棵链接存储的二叉树，如果要创建该二叉树的一个</a:t>
            </a:r>
            <a:r>
              <a:rPr lang="zh-CN" altLang="en-US" sz="3200">
                <a:latin typeface="宋体"/>
                <a:ea typeface="宋体" pitchFamily="2" charset="-122"/>
              </a:rPr>
              <a:t>“</a:t>
            </a:r>
            <a:r>
              <a:rPr lang="zh-CN" altLang="en-US" sz="3200">
                <a:solidFill>
                  <a:srgbClr val="FF0000"/>
                </a:solidFill>
                <a:ea typeface="宋体" pitchFamily="2" charset="-122"/>
              </a:rPr>
              <a:t>备份</a:t>
            </a:r>
            <a:r>
              <a:rPr lang="zh-CN" altLang="en-US" sz="3200">
                <a:latin typeface="宋体"/>
                <a:ea typeface="宋体" pitchFamily="2" charset="-122"/>
              </a:rPr>
              <a:t>”</a:t>
            </a:r>
            <a:r>
              <a:rPr lang="zh-CN" altLang="en-US" sz="3200"/>
              <a:t>，则我们很自然地想到，应从二叉树遍历的思想进行探索。</a:t>
            </a:r>
          </a:p>
          <a:p>
            <a:pPr algn="just">
              <a:lnSpc>
                <a:spcPct val="110000"/>
              </a:lnSpc>
              <a:buClr>
                <a:srgbClr val="FF0000"/>
              </a:buClr>
              <a:buSzPct val="85000"/>
              <a:buFont typeface="Wingdings" pitchFamily="2" charset="2"/>
              <a:buChar char="Ø"/>
            </a:pPr>
            <a:r>
              <a:rPr lang="zh-CN" altLang="en-US" sz="3200"/>
              <a:t>考虑到在创建二叉树的算法中使用了先根遍历的思想，这里不妨尝试一下其它遍历方法，譬如说</a:t>
            </a:r>
            <a:r>
              <a:rPr lang="zh-CN" altLang="en-US" sz="3200">
                <a:latin typeface="宋体"/>
                <a:ea typeface="宋体" pitchFamily="2" charset="-122"/>
              </a:rPr>
              <a:t>“</a:t>
            </a:r>
            <a:r>
              <a:rPr lang="zh-CN" altLang="en-US" sz="3200">
                <a:solidFill>
                  <a:schemeClr val="tx2"/>
                </a:solidFill>
                <a:ea typeface="宋体" pitchFamily="2" charset="-122"/>
              </a:rPr>
              <a:t>后根遍历</a:t>
            </a:r>
            <a:r>
              <a:rPr lang="zh-CN" altLang="en-US" sz="3200">
                <a:latin typeface="宋体"/>
                <a:ea typeface="宋体" pitchFamily="2" charset="-122"/>
              </a:rPr>
              <a:t>”</a:t>
            </a:r>
            <a:r>
              <a:rPr lang="zh-CN" altLang="en-US" sz="3200"/>
              <a:t>。</a:t>
            </a:r>
          </a:p>
          <a:p>
            <a:pPr algn="just">
              <a:lnSpc>
                <a:spcPct val="110000"/>
              </a:lnSpc>
              <a:buClr>
                <a:srgbClr val="FF0000"/>
              </a:buClr>
              <a:buSzPct val="85000"/>
              <a:buFont typeface="Wingdings" pitchFamily="2" charset="2"/>
              <a:buChar char="Ø"/>
            </a:pPr>
            <a:r>
              <a:rPr lang="zh-CN" altLang="en-US" sz="3200">
                <a:solidFill>
                  <a:srgbClr val="CC0000"/>
                </a:solidFill>
              </a:rPr>
              <a:t>复制过程：</a:t>
            </a:r>
            <a:r>
              <a:rPr lang="zh-CN" altLang="en-US" sz="3200"/>
              <a:t>先复制子结点，再复制父结点，然后将父结点与子结点链接起来。</a:t>
            </a:r>
          </a:p>
        </p:txBody>
      </p:sp>
      <p:sp>
        <p:nvSpPr>
          <p:cNvPr id="1485828" name="Text Box 4"/>
          <p:cNvSpPr txBox="1">
            <a:spLocks noChangeArrowheads="1"/>
          </p:cNvSpPr>
          <p:nvPr/>
        </p:nvSpPr>
        <p:spPr bwMode="auto">
          <a:xfrm>
            <a:off x="287338" y="333375"/>
            <a:ext cx="2879725" cy="579438"/>
          </a:xfrm>
          <a:prstGeom prst="rect">
            <a:avLst/>
          </a:prstGeom>
          <a:noFill/>
          <a:ln w="9525" algn="ctr">
            <a:noFill/>
            <a:miter lim="800000"/>
            <a:headEnd/>
            <a:tailEnd/>
          </a:ln>
          <a:effectLst/>
        </p:spPr>
        <p:txBody>
          <a:bodyPr>
            <a:spAutoFit/>
          </a:bodyPr>
          <a:lstStyle/>
          <a:p>
            <a:pPr marL="342900" indent="-342900" eaLnBrk="1" hangingPunct="1">
              <a:spcBef>
                <a:spcPct val="20000"/>
              </a:spcBef>
              <a:buClr>
                <a:schemeClr val="bg2"/>
              </a:buClr>
              <a:buSzPct val="75000"/>
              <a:buFont typeface="Wingdings" pitchFamily="2" charset="2"/>
              <a:buNone/>
            </a:pPr>
            <a:r>
              <a:rPr lang="en-US" altLang="zh-CN" sz="3200" b="1">
                <a:solidFill>
                  <a:schemeClr val="tx2"/>
                </a:solidFill>
                <a:latin typeface="Times New Roman" pitchFamily="18" charset="0"/>
              </a:rPr>
              <a:t>2. </a:t>
            </a:r>
            <a:r>
              <a:rPr lang="zh-CN" altLang="en-US" sz="3200" b="1">
                <a:solidFill>
                  <a:schemeClr val="tx2"/>
                </a:solidFill>
                <a:latin typeface="Times New Roman" pitchFamily="18" charset="0"/>
              </a:rPr>
              <a:t>复制二叉树</a:t>
            </a:r>
          </a:p>
        </p:txBody>
      </p:sp>
    </p:spTree>
  </p:cSld>
  <p:clrMapOvr>
    <a:masterClrMapping/>
  </p:clrMapOvr>
  <p:transition>
    <p:strips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Grp="1" noChangeArrowheads="1"/>
          </p:cNvSpPr>
          <p:nvPr>
            <p:ph type="body" idx="1"/>
          </p:nvPr>
        </p:nvSpPr>
        <p:spPr>
          <a:xfrm>
            <a:off x="179388" y="333375"/>
            <a:ext cx="8821737" cy="6119813"/>
          </a:xfrm>
        </p:spPr>
        <p:txBody>
          <a:bodyPr/>
          <a:lstStyle/>
          <a:p>
            <a:pPr marL="685800" indent="-685800" algn="just">
              <a:spcBef>
                <a:spcPct val="10000"/>
              </a:spcBef>
              <a:buFont typeface="Monotype Sorts" pitchFamily="2" charset="2"/>
              <a:buNone/>
            </a:pPr>
            <a:r>
              <a:rPr lang="zh-CN" altLang="zh-CN"/>
              <a:t>算法</a:t>
            </a:r>
            <a:r>
              <a:rPr lang="zh-CN" altLang="en-US"/>
              <a:t> </a:t>
            </a:r>
            <a:r>
              <a:rPr lang="en-US" altLang="zh-CN"/>
              <a:t>CopyTree (</a:t>
            </a:r>
            <a:r>
              <a:rPr lang="en-US" altLang="zh-CN" i="1"/>
              <a:t>t </a:t>
            </a:r>
            <a:r>
              <a:rPr lang="en-US" altLang="zh-CN"/>
              <a:t>. </a:t>
            </a:r>
            <a:r>
              <a:rPr lang="en-US" altLang="zh-CN" i="1"/>
              <a:t>p</a:t>
            </a:r>
            <a:r>
              <a:rPr lang="en-US" altLang="zh-CN"/>
              <a:t> )</a:t>
            </a:r>
          </a:p>
          <a:p>
            <a:pPr marL="685800" indent="-685800" algn="just">
              <a:spcBef>
                <a:spcPct val="10000"/>
              </a:spcBef>
              <a:buFont typeface="Monotype Sorts" pitchFamily="2" charset="2"/>
              <a:buNone/>
            </a:pPr>
            <a:r>
              <a:rPr lang="en-US" altLang="zh-CN"/>
              <a:t>CopyTree1. [</a:t>
            </a:r>
            <a:r>
              <a:rPr lang="zh-CN" altLang="en-US"/>
              <a:t>递归出口</a:t>
            </a:r>
            <a:r>
              <a:rPr lang="en-US" altLang="zh-CN"/>
              <a:t>]</a:t>
            </a:r>
          </a:p>
          <a:p>
            <a:pPr marL="685800" indent="-685800" algn="just">
              <a:spcBef>
                <a:spcPct val="10000"/>
              </a:spcBef>
              <a:buFont typeface="Monotype Sorts" pitchFamily="2" charset="2"/>
              <a:buNone/>
            </a:pPr>
            <a:r>
              <a:rPr lang="en-US" altLang="zh-CN"/>
              <a:t>       IF </a:t>
            </a:r>
            <a:r>
              <a:rPr lang="en-US" altLang="zh-CN" i="1"/>
              <a:t>t</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THEN ( </a:t>
            </a:r>
            <a:r>
              <a:rPr lang="en-US" altLang="zh-CN" i="1"/>
              <a:t>p</a:t>
            </a:r>
            <a:r>
              <a:rPr lang="en-US" altLang="zh-CN">
                <a:sym typeface="Symbol" pitchFamily="18" charset="2"/>
              </a:rPr>
              <a:t></a:t>
            </a:r>
            <a:r>
              <a:rPr lang="en-US" altLang="zh-CN"/>
              <a:t> </a:t>
            </a:r>
            <a:r>
              <a:rPr lang="en-US" altLang="zh-CN">
                <a:sym typeface="Symbol" pitchFamily="18" charset="2"/>
              </a:rPr>
              <a:t>.</a:t>
            </a:r>
            <a:r>
              <a:rPr lang="en-US" altLang="zh-CN"/>
              <a:t> RETURN. )</a:t>
            </a:r>
          </a:p>
          <a:p>
            <a:pPr marL="685800" indent="-685800" algn="just">
              <a:spcBef>
                <a:spcPct val="10000"/>
              </a:spcBef>
              <a:buFont typeface="Monotype Sorts" pitchFamily="2" charset="2"/>
              <a:buNone/>
            </a:pPr>
            <a:r>
              <a:rPr lang="en-US" altLang="zh-CN"/>
              <a:t>CopyTree2. [</a:t>
            </a:r>
            <a:r>
              <a:rPr lang="zh-CN" altLang="en-US"/>
              <a:t>复制左子树</a:t>
            </a:r>
            <a:r>
              <a:rPr lang="en-US" altLang="zh-CN"/>
              <a:t>]</a:t>
            </a:r>
          </a:p>
          <a:p>
            <a:pPr marL="685800" indent="-685800" algn="just">
              <a:spcBef>
                <a:spcPct val="10000"/>
              </a:spcBef>
              <a:buFont typeface="Monotype Sorts" pitchFamily="2" charset="2"/>
              <a:buNone/>
            </a:pPr>
            <a:r>
              <a:rPr lang="en-US" altLang="zh-CN"/>
              <a:t>       IF </a:t>
            </a:r>
            <a:r>
              <a:rPr lang="en-US" altLang="zh-CN" i="1"/>
              <a:t>Left</a:t>
            </a:r>
            <a:r>
              <a:rPr lang="en-US" altLang="zh-CN"/>
              <a:t>(</a:t>
            </a:r>
            <a:r>
              <a:rPr lang="en-US" altLang="zh-CN" i="1"/>
              <a:t>t</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THEN CopyTree( </a:t>
            </a:r>
            <a:r>
              <a:rPr lang="en-US" altLang="zh-CN" i="1"/>
              <a:t>Left</a:t>
            </a:r>
            <a:r>
              <a:rPr lang="en-US" altLang="zh-CN"/>
              <a:t>(</a:t>
            </a:r>
            <a:r>
              <a:rPr lang="en-US" altLang="zh-CN" i="1"/>
              <a:t>t</a:t>
            </a:r>
            <a:r>
              <a:rPr lang="en-US" altLang="zh-CN"/>
              <a:t>) . </a:t>
            </a:r>
            <a:r>
              <a:rPr lang="en-US" altLang="zh-CN" i="1"/>
              <a:t>newlptr </a:t>
            </a:r>
            <a:r>
              <a:rPr lang="en-US" altLang="zh-CN"/>
              <a:t>)  </a:t>
            </a:r>
          </a:p>
          <a:p>
            <a:pPr marL="685800" indent="-685800" algn="just">
              <a:spcBef>
                <a:spcPct val="10000"/>
              </a:spcBef>
              <a:buFont typeface="Monotype Sorts" pitchFamily="2" charset="2"/>
              <a:buNone/>
            </a:pPr>
            <a:r>
              <a:rPr lang="en-US" altLang="zh-CN"/>
              <a:t>       ELSE </a:t>
            </a:r>
            <a:r>
              <a:rPr lang="en-US" altLang="zh-CN" i="1"/>
              <a:t>newlptr</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a:t>
            </a:r>
          </a:p>
          <a:p>
            <a:pPr marL="685800" indent="-685800" algn="just">
              <a:spcBef>
                <a:spcPct val="10000"/>
              </a:spcBef>
              <a:buFont typeface="Monotype Sorts" pitchFamily="2" charset="2"/>
              <a:buNone/>
            </a:pPr>
            <a:r>
              <a:rPr lang="en-US" altLang="zh-CN"/>
              <a:t>CopyTree3. [</a:t>
            </a:r>
            <a:r>
              <a:rPr lang="zh-CN" altLang="en-US"/>
              <a:t>复制右子树</a:t>
            </a:r>
            <a:r>
              <a:rPr lang="en-US" altLang="zh-CN"/>
              <a:t>]</a:t>
            </a:r>
          </a:p>
          <a:p>
            <a:pPr marL="685800" indent="-685800" algn="just">
              <a:spcBef>
                <a:spcPct val="10000"/>
              </a:spcBef>
              <a:buFont typeface="Monotype Sorts" pitchFamily="2" charset="2"/>
              <a:buNone/>
            </a:pPr>
            <a:r>
              <a:rPr lang="en-US" altLang="zh-CN"/>
              <a:t>       IF </a:t>
            </a:r>
            <a:r>
              <a:rPr lang="en-US" altLang="zh-CN" i="1"/>
              <a:t>Right</a:t>
            </a:r>
            <a:r>
              <a:rPr lang="en-US" altLang="zh-CN"/>
              <a:t>(</a:t>
            </a:r>
            <a:r>
              <a:rPr lang="en-US" altLang="zh-CN" i="1"/>
              <a:t>t</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THEN CopyTree( </a:t>
            </a:r>
            <a:r>
              <a:rPr lang="en-US" altLang="zh-CN" i="1"/>
              <a:t>Right</a:t>
            </a:r>
            <a:r>
              <a:rPr lang="en-US" altLang="zh-CN"/>
              <a:t>(</a:t>
            </a:r>
            <a:r>
              <a:rPr lang="en-US" altLang="zh-CN" i="1"/>
              <a:t>t</a:t>
            </a:r>
            <a:r>
              <a:rPr lang="en-US" altLang="zh-CN"/>
              <a:t>). </a:t>
            </a:r>
            <a:r>
              <a:rPr lang="en-US" altLang="zh-CN" i="1"/>
              <a:t>newrptr </a:t>
            </a:r>
            <a:r>
              <a:rPr lang="en-US" altLang="zh-CN"/>
              <a:t>) </a:t>
            </a:r>
          </a:p>
          <a:p>
            <a:pPr marL="685800" indent="-685800" algn="just">
              <a:spcBef>
                <a:spcPct val="10000"/>
              </a:spcBef>
              <a:buFont typeface="Monotype Sorts" pitchFamily="2" charset="2"/>
              <a:buNone/>
            </a:pPr>
            <a:r>
              <a:rPr lang="en-US" altLang="zh-CN"/>
              <a:t>       ELSE </a:t>
            </a:r>
            <a:r>
              <a:rPr lang="en-US" altLang="zh-CN" i="1"/>
              <a:t> newrptr</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a:t>
            </a:r>
          </a:p>
          <a:p>
            <a:pPr marL="685800" indent="-685800" algn="just">
              <a:spcBef>
                <a:spcPct val="10000"/>
              </a:spcBef>
              <a:buFont typeface="Monotype Sorts" pitchFamily="2" charset="2"/>
              <a:buNone/>
            </a:pPr>
            <a:r>
              <a:rPr lang="en-US" altLang="zh-CN"/>
              <a:t>CopyTree4. [</a:t>
            </a:r>
            <a:r>
              <a:rPr lang="zh-CN" altLang="en-US"/>
              <a:t>生成结点</a:t>
            </a:r>
            <a:r>
              <a:rPr lang="en-US" altLang="zh-CN"/>
              <a:t>]</a:t>
            </a:r>
            <a:endParaRPr lang="en-US" altLang="zh-CN" i="1"/>
          </a:p>
          <a:p>
            <a:pPr marL="685800" indent="-685800" algn="just">
              <a:spcBef>
                <a:spcPct val="10000"/>
              </a:spcBef>
              <a:buFont typeface="Monotype Sorts" pitchFamily="2" charset="2"/>
              <a:buNone/>
            </a:pPr>
            <a:r>
              <a:rPr lang="en-US" altLang="zh-CN" i="1"/>
              <a:t>       p</a:t>
            </a:r>
            <a:r>
              <a:rPr lang="en-US" altLang="zh-CN"/>
              <a:t> </a:t>
            </a:r>
            <a:r>
              <a:rPr lang="en-US" altLang="zh-CN">
                <a:sym typeface="Symbol" pitchFamily="18" charset="2"/>
              </a:rPr>
              <a:t></a:t>
            </a:r>
            <a:r>
              <a:rPr lang="en-US" altLang="zh-CN"/>
              <a:t>AVAIL.</a:t>
            </a:r>
          </a:p>
          <a:p>
            <a:pPr marL="685800" indent="-685800" algn="just">
              <a:spcBef>
                <a:spcPct val="10000"/>
              </a:spcBef>
              <a:buFont typeface="Monotype Sorts" pitchFamily="2" charset="2"/>
              <a:buNone/>
            </a:pPr>
            <a:r>
              <a:rPr lang="en-US" altLang="zh-CN"/>
              <a:t>       </a:t>
            </a:r>
            <a:r>
              <a:rPr lang="en-US" altLang="zh-CN" i="1"/>
              <a:t>Data</a:t>
            </a:r>
            <a:r>
              <a:rPr lang="en-US" altLang="zh-CN"/>
              <a:t>(</a:t>
            </a:r>
            <a:r>
              <a:rPr lang="en-US" altLang="zh-CN" i="1"/>
              <a:t>p</a:t>
            </a:r>
            <a:r>
              <a:rPr lang="en-US" altLang="zh-CN"/>
              <a:t>) </a:t>
            </a:r>
            <a:r>
              <a:rPr lang="en-US" altLang="zh-CN">
                <a:sym typeface="Symbol" pitchFamily="18" charset="2"/>
              </a:rPr>
              <a:t></a:t>
            </a:r>
            <a:r>
              <a:rPr lang="en-US" altLang="zh-CN"/>
              <a:t> </a:t>
            </a:r>
            <a:r>
              <a:rPr lang="en-US" altLang="zh-CN" i="1"/>
              <a:t>Data</a:t>
            </a:r>
            <a:r>
              <a:rPr lang="en-US" altLang="zh-CN"/>
              <a:t> (</a:t>
            </a:r>
            <a:r>
              <a:rPr lang="en-US" altLang="zh-CN" i="1"/>
              <a:t>t</a:t>
            </a:r>
            <a:r>
              <a:rPr lang="en-US" altLang="zh-CN"/>
              <a:t>) .  </a:t>
            </a:r>
            <a:r>
              <a:rPr lang="en-US" altLang="zh-CN" i="1"/>
              <a:t>Left</a:t>
            </a:r>
            <a:r>
              <a:rPr lang="en-US" altLang="zh-CN"/>
              <a:t> (</a:t>
            </a:r>
            <a:r>
              <a:rPr lang="en-US" altLang="zh-CN" i="1"/>
              <a:t>p</a:t>
            </a:r>
            <a:r>
              <a:rPr lang="en-US" altLang="zh-CN"/>
              <a:t>) </a:t>
            </a:r>
            <a:r>
              <a:rPr lang="en-US" altLang="zh-CN">
                <a:sym typeface="Symbol" pitchFamily="18" charset="2"/>
              </a:rPr>
              <a:t></a:t>
            </a:r>
            <a:r>
              <a:rPr lang="en-US" altLang="zh-CN"/>
              <a:t> </a:t>
            </a:r>
            <a:r>
              <a:rPr lang="en-US" altLang="zh-CN" i="1"/>
              <a:t>newlptr </a:t>
            </a:r>
            <a:r>
              <a:rPr lang="en-US" altLang="zh-CN"/>
              <a:t>.  </a:t>
            </a:r>
          </a:p>
          <a:p>
            <a:pPr marL="685800" indent="-685800" algn="just">
              <a:spcBef>
                <a:spcPct val="10000"/>
              </a:spcBef>
              <a:buFont typeface="Monotype Sorts" pitchFamily="2" charset="2"/>
              <a:buNone/>
            </a:pPr>
            <a:r>
              <a:rPr lang="en-US" altLang="zh-CN"/>
              <a:t>       </a:t>
            </a:r>
            <a:r>
              <a:rPr lang="en-US" altLang="zh-CN" i="1"/>
              <a:t>Right</a:t>
            </a:r>
            <a:r>
              <a:rPr lang="en-US" altLang="zh-CN"/>
              <a:t>(</a:t>
            </a:r>
            <a:r>
              <a:rPr lang="en-US" altLang="zh-CN" i="1"/>
              <a:t>p</a:t>
            </a:r>
            <a:r>
              <a:rPr lang="en-US" altLang="zh-CN"/>
              <a:t>) </a:t>
            </a:r>
            <a:r>
              <a:rPr lang="en-US" altLang="zh-CN">
                <a:sym typeface="Symbol" pitchFamily="18" charset="2"/>
              </a:rPr>
              <a:t></a:t>
            </a:r>
            <a:r>
              <a:rPr lang="en-US" altLang="zh-CN"/>
              <a:t> </a:t>
            </a:r>
            <a:r>
              <a:rPr lang="en-US" altLang="zh-CN" i="1"/>
              <a:t>newrptr</a:t>
            </a:r>
            <a:r>
              <a:rPr lang="en-US" altLang="zh-CN"/>
              <a:t>. ▐ </a:t>
            </a:r>
          </a:p>
        </p:txBody>
      </p:sp>
    </p:spTree>
  </p:cSld>
  <p:clrMapOvr>
    <a:masterClrMapping/>
  </p:clrMapOvr>
  <p:transition>
    <p:strips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370" name="Rectangle 2"/>
          <p:cNvSpPr>
            <a:spLocks noGrp="1" noChangeArrowheads="1"/>
          </p:cNvSpPr>
          <p:nvPr>
            <p:ph type="body" idx="1"/>
          </p:nvPr>
        </p:nvSpPr>
        <p:spPr>
          <a:xfrm>
            <a:off x="287338" y="333375"/>
            <a:ext cx="8677275" cy="4140200"/>
          </a:xfrm>
        </p:spPr>
        <p:txBody>
          <a:bodyPr/>
          <a:lstStyle/>
          <a:p>
            <a:pPr marL="355600" indent="-355600">
              <a:buFont typeface="Monotype Sorts" pitchFamily="2" charset="2"/>
              <a:buNone/>
            </a:pPr>
            <a:r>
              <a:rPr lang="zh-CN" altLang="zh-CN" sz="2400" dirty="0"/>
              <a:t>⑴ 访问结点</a:t>
            </a:r>
            <a:r>
              <a:rPr lang="en-US" altLang="zh-CN" sz="2400" i="1" dirty="0"/>
              <a:t>C</a:t>
            </a:r>
            <a:r>
              <a:rPr lang="zh-CN" altLang="en-US" sz="2400" dirty="0"/>
              <a:t>，生成新结点</a:t>
            </a:r>
            <a:r>
              <a:rPr lang="en-US" altLang="zh-CN" sz="2400" i="1" dirty="0"/>
              <a:t>C </a:t>
            </a:r>
            <a:r>
              <a:rPr lang="en-US" altLang="zh-CN" sz="2400" dirty="0">
                <a:sym typeface="Symbol" pitchFamily="18" charset="2"/>
              </a:rPr>
              <a:t></a:t>
            </a:r>
            <a:r>
              <a:rPr lang="en-US" altLang="zh-CN" sz="2400" dirty="0"/>
              <a:t> </a:t>
            </a:r>
            <a:r>
              <a:rPr lang="zh-CN" altLang="en-US" sz="2400" dirty="0"/>
              <a:t>：</a:t>
            </a:r>
            <a:r>
              <a:rPr lang="en-US" altLang="zh-CN" sz="2400" i="1" dirty="0"/>
              <a:t>Data</a:t>
            </a:r>
            <a:r>
              <a:rPr lang="en-US" altLang="zh-CN" sz="2400" dirty="0"/>
              <a:t>(</a:t>
            </a:r>
            <a:r>
              <a:rPr lang="en-US" altLang="zh-CN" sz="2400" i="1" dirty="0"/>
              <a:t>C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i="1" dirty="0"/>
              <a:t>Data</a:t>
            </a:r>
            <a:r>
              <a:rPr lang="en-US" altLang="zh-CN" sz="2400" dirty="0"/>
              <a:t>(</a:t>
            </a:r>
            <a:r>
              <a:rPr lang="en-US" altLang="zh-CN" sz="2400" i="1" dirty="0"/>
              <a:t>C</a:t>
            </a:r>
            <a:r>
              <a:rPr lang="en-US" altLang="zh-CN" sz="2400" dirty="0"/>
              <a:t>)</a:t>
            </a:r>
            <a:r>
              <a:rPr lang="zh-CN" altLang="en-US" sz="2400" dirty="0"/>
              <a:t>，</a:t>
            </a:r>
          </a:p>
          <a:p>
            <a:pPr marL="355600" indent="-355600">
              <a:buFont typeface="Monotype Sorts" pitchFamily="2" charset="2"/>
              <a:buNone/>
            </a:pPr>
            <a:r>
              <a:rPr lang="zh-CN" altLang="en-US" sz="2400" dirty="0"/>
              <a:t>     </a:t>
            </a:r>
            <a:r>
              <a:rPr lang="en-US" altLang="zh-CN" sz="2400" i="1" dirty="0"/>
              <a:t>Left(C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zh-CN" altLang="en-US" sz="2400" dirty="0"/>
              <a:t>，</a:t>
            </a:r>
            <a:r>
              <a:rPr lang="en-US" altLang="zh-CN" sz="2400" i="1" dirty="0"/>
              <a:t>Right</a:t>
            </a:r>
            <a:r>
              <a:rPr lang="en-US" altLang="zh-CN" sz="2400" dirty="0"/>
              <a:t>(C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                                                                    </a:t>
            </a:r>
          </a:p>
          <a:p>
            <a:pPr marL="355600" indent="-355600">
              <a:buFont typeface="Monotype Sorts" pitchFamily="2" charset="2"/>
              <a:buNone/>
            </a:pPr>
            <a:r>
              <a:rPr lang="en-US" altLang="zh-CN" sz="2400" dirty="0"/>
              <a:t>⑵ </a:t>
            </a:r>
            <a:r>
              <a:rPr lang="zh-CN" altLang="en-US" sz="2400" dirty="0"/>
              <a:t>访问结点</a:t>
            </a:r>
            <a:r>
              <a:rPr lang="en-US" altLang="zh-CN" sz="2400" i="1" dirty="0"/>
              <a:t>B</a:t>
            </a:r>
            <a:r>
              <a:rPr lang="zh-CN" altLang="en-US" sz="2400" dirty="0"/>
              <a:t>，生成新结点</a:t>
            </a:r>
            <a:r>
              <a:rPr lang="en-US" altLang="zh-CN" sz="2400" i="1" dirty="0"/>
              <a:t>B </a:t>
            </a:r>
            <a:r>
              <a:rPr lang="en-US" altLang="zh-CN" sz="2400" dirty="0">
                <a:sym typeface="Symbol" pitchFamily="18" charset="2"/>
              </a:rPr>
              <a:t></a:t>
            </a:r>
            <a:r>
              <a:rPr lang="en-US" altLang="zh-CN" sz="2400" dirty="0"/>
              <a:t> </a:t>
            </a:r>
            <a:r>
              <a:rPr lang="zh-CN" altLang="en-US" sz="2400" dirty="0"/>
              <a:t>：</a:t>
            </a:r>
            <a:r>
              <a:rPr lang="en-US" altLang="zh-CN" sz="2400" i="1" dirty="0"/>
              <a:t>Data</a:t>
            </a:r>
            <a:r>
              <a:rPr lang="en-US" altLang="zh-CN" sz="2400" dirty="0"/>
              <a:t>(</a:t>
            </a:r>
            <a:r>
              <a:rPr lang="en-US" altLang="zh-CN" sz="2400" i="1" dirty="0"/>
              <a:t>B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i="1" dirty="0"/>
              <a:t>Data</a:t>
            </a:r>
            <a:r>
              <a:rPr lang="en-US" altLang="zh-CN" sz="2400" dirty="0"/>
              <a:t>(</a:t>
            </a:r>
            <a:r>
              <a:rPr lang="en-US" altLang="zh-CN" sz="2400" i="1" dirty="0"/>
              <a:t>B</a:t>
            </a:r>
            <a:r>
              <a:rPr lang="en-US" altLang="zh-CN" sz="2400" dirty="0"/>
              <a:t>)</a:t>
            </a:r>
            <a:r>
              <a:rPr lang="zh-CN" altLang="en-US" sz="2400" dirty="0"/>
              <a:t>，</a:t>
            </a:r>
            <a:br>
              <a:rPr lang="zh-CN" altLang="en-US" sz="2400" dirty="0"/>
            </a:br>
            <a:r>
              <a:rPr lang="en-US" altLang="zh-CN" sz="2400" i="1" dirty="0"/>
              <a:t>Left</a:t>
            </a:r>
            <a:r>
              <a:rPr lang="en-US" altLang="zh-CN" sz="2400" dirty="0"/>
              <a:t>(</a:t>
            </a:r>
            <a:r>
              <a:rPr lang="en-US" altLang="zh-CN" sz="2400" i="1" dirty="0"/>
              <a:t>B </a:t>
            </a:r>
            <a:r>
              <a:rPr lang="en-US" altLang="zh-CN" sz="2400" dirty="0">
                <a:sym typeface="Symbol" pitchFamily="18" charset="2"/>
              </a:rPr>
              <a:t></a:t>
            </a:r>
            <a:r>
              <a:rPr lang="en-US" altLang="zh-CN" sz="2400" dirty="0"/>
              <a:t>) </a:t>
            </a:r>
            <a:r>
              <a:rPr lang="en-US" altLang="zh-CN" sz="2400" dirty="0">
                <a:sym typeface="Symbol" pitchFamily="18" charset="2"/>
              </a:rPr>
              <a:t></a:t>
            </a:r>
            <a:r>
              <a:rPr lang="zh-CN" altLang="en-US" sz="2400" dirty="0"/>
              <a:t>，</a:t>
            </a:r>
            <a:r>
              <a:rPr lang="en-US" altLang="zh-CN" sz="2400" i="1" dirty="0"/>
              <a:t>Right</a:t>
            </a:r>
            <a:r>
              <a:rPr lang="en-US" altLang="zh-CN" sz="2400" dirty="0"/>
              <a:t>(</a:t>
            </a:r>
            <a:r>
              <a:rPr lang="en-US" altLang="zh-CN" sz="2400" i="1" dirty="0"/>
              <a:t>B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i="1" dirty="0"/>
              <a:t>C </a:t>
            </a:r>
            <a:r>
              <a:rPr lang="en-US" altLang="zh-CN" sz="2400" dirty="0">
                <a:sym typeface="Symbol" pitchFamily="18" charset="2"/>
              </a:rPr>
              <a:t></a:t>
            </a:r>
            <a:r>
              <a:rPr lang="en-US" altLang="zh-CN" sz="2400" dirty="0"/>
              <a:t>.</a:t>
            </a:r>
          </a:p>
          <a:p>
            <a:pPr marL="355600" indent="-355600">
              <a:buFont typeface="Monotype Sorts" pitchFamily="2" charset="2"/>
              <a:buNone/>
            </a:pPr>
            <a:r>
              <a:rPr lang="en-US" altLang="zh-CN" sz="2400" dirty="0"/>
              <a:t>⑶ </a:t>
            </a:r>
            <a:r>
              <a:rPr lang="zh-CN" altLang="en-US" sz="2400" dirty="0"/>
              <a:t>访问结点</a:t>
            </a:r>
            <a:r>
              <a:rPr lang="en-US" altLang="zh-CN" sz="2400" i="1" dirty="0"/>
              <a:t>E</a:t>
            </a:r>
            <a:r>
              <a:rPr lang="zh-CN" altLang="en-US" sz="2400" dirty="0"/>
              <a:t>，生成新结点</a:t>
            </a:r>
            <a:r>
              <a:rPr lang="en-US" altLang="zh-CN" sz="2400" i="1" dirty="0"/>
              <a:t>E </a:t>
            </a:r>
            <a:r>
              <a:rPr lang="en-US" altLang="zh-CN" sz="2400" dirty="0">
                <a:sym typeface="Symbol" pitchFamily="18" charset="2"/>
              </a:rPr>
              <a:t></a:t>
            </a:r>
            <a:r>
              <a:rPr lang="en-US" altLang="zh-CN" sz="2400" dirty="0"/>
              <a:t> </a:t>
            </a:r>
            <a:r>
              <a:rPr lang="zh-CN" altLang="en-US" sz="2400" dirty="0"/>
              <a:t>：</a:t>
            </a:r>
            <a:r>
              <a:rPr lang="en-US" altLang="zh-CN" sz="2400" i="1" dirty="0"/>
              <a:t>Data</a:t>
            </a:r>
            <a:r>
              <a:rPr lang="en-US" altLang="zh-CN" sz="2400" dirty="0"/>
              <a:t>(</a:t>
            </a:r>
            <a:r>
              <a:rPr lang="en-US" altLang="zh-CN" sz="2400" i="1" dirty="0"/>
              <a:t>E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i="1" dirty="0"/>
              <a:t>Data</a:t>
            </a:r>
            <a:r>
              <a:rPr lang="en-US" altLang="zh-CN" sz="2400" dirty="0"/>
              <a:t>(</a:t>
            </a:r>
            <a:r>
              <a:rPr lang="en-US" altLang="zh-CN" sz="2400" i="1" dirty="0"/>
              <a:t>E</a:t>
            </a:r>
            <a:r>
              <a:rPr lang="en-US" altLang="zh-CN" sz="2400" dirty="0"/>
              <a:t>)</a:t>
            </a:r>
            <a:r>
              <a:rPr lang="zh-CN" altLang="en-US" sz="2400" dirty="0"/>
              <a:t>，</a:t>
            </a:r>
            <a:br>
              <a:rPr lang="zh-CN" altLang="en-US" sz="2400" dirty="0"/>
            </a:br>
            <a:r>
              <a:rPr lang="en-US" altLang="zh-CN" sz="2400" i="1" dirty="0"/>
              <a:t>Left</a:t>
            </a:r>
            <a:r>
              <a:rPr lang="en-US" altLang="zh-CN" sz="2400" dirty="0"/>
              <a:t>(</a:t>
            </a:r>
            <a:r>
              <a:rPr lang="en-US" altLang="zh-CN" sz="2400" i="1" dirty="0"/>
              <a:t>E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zh-CN" altLang="en-US" sz="2400" dirty="0"/>
              <a:t>，</a:t>
            </a:r>
            <a:r>
              <a:rPr lang="en-US" altLang="zh-CN" sz="2400" i="1" dirty="0"/>
              <a:t>Right</a:t>
            </a:r>
            <a:r>
              <a:rPr lang="en-US" altLang="zh-CN" sz="2400" dirty="0"/>
              <a:t>(</a:t>
            </a:r>
            <a:r>
              <a:rPr lang="en-US" altLang="zh-CN" sz="2400" i="1" dirty="0"/>
              <a:t>E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p>
          <a:p>
            <a:pPr marL="355600" indent="-355600">
              <a:buFont typeface="Monotype Sorts" pitchFamily="2" charset="2"/>
              <a:buNone/>
            </a:pPr>
            <a:r>
              <a:rPr lang="en-US" altLang="zh-CN" sz="2400" dirty="0"/>
              <a:t>⑷ </a:t>
            </a:r>
            <a:r>
              <a:rPr lang="zh-CN" altLang="en-US" sz="2400" dirty="0"/>
              <a:t>访问结点</a:t>
            </a:r>
            <a:r>
              <a:rPr lang="en-US" altLang="zh-CN" sz="2400" i="1" dirty="0"/>
              <a:t>D</a:t>
            </a:r>
            <a:r>
              <a:rPr lang="zh-CN" altLang="en-US" sz="2400" dirty="0"/>
              <a:t>，生成新结点</a:t>
            </a:r>
            <a:r>
              <a:rPr lang="en-US" altLang="zh-CN" sz="2400" i="1" dirty="0"/>
              <a:t>D </a:t>
            </a:r>
            <a:r>
              <a:rPr lang="en-US" altLang="zh-CN" sz="2400" dirty="0">
                <a:sym typeface="Symbol" pitchFamily="18" charset="2"/>
              </a:rPr>
              <a:t></a:t>
            </a:r>
            <a:r>
              <a:rPr lang="en-US" altLang="zh-CN" sz="2400" dirty="0"/>
              <a:t> </a:t>
            </a:r>
            <a:r>
              <a:rPr lang="zh-CN" altLang="en-US" sz="2400" dirty="0"/>
              <a:t>：</a:t>
            </a:r>
            <a:r>
              <a:rPr lang="en-US" altLang="zh-CN" sz="2400" i="1" dirty="0"/>
              <a:t>Data</a:t>
            </a:r>
            <a:r>
              <a:rPr lang="en-US" altLang="zh-CN" sz="2400" dirty="0"/>
              <a:t>(</a:t>
            </a:r>
            <a:r>
              <a:rPr lang="en-US" altLang="zh-CN" sz="2400" i="1" dirty="0"/>
              <a:t>D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i="1" dirty="0"/>
              <a:t>Data</a:t>
            </a:r>
            <a:r>
              <a:rPr lang="en-US" altLang="zh-CN" sz="2400" dirty="0"/>
              <a:t>(</a:t>
            </a:r>
            <a:r>
              <a:rPr lang="en-US" altLang="zh-CN" sz="2400" i="1" dirty="0"/>
              <a:t>D</a:t>
            </a:r>
            <a:r>
              <a:rPr lang="en-US" altLang="zh-CN" sz="2400" dirty="0"/>
              <a:t>)</a:t>
            </a:r>
            <a:r>
              <a:rPr lang="zh-CN" altLang="en-US" sz="2400" dirty="0"/>
              <a:t>，</a:t>
            </a:r>
            <a:br>
              <a:rPr lang="zh-CN" altLang="en-US" sz="2400" dirty="0"/>
            </a:br>
            <a:r>
              <a:rPr lang="en-US" altLang="zh-CN" sz="2400" i="1" dirty="0"/>
              <a:t>Left</a:t>
            </a:r>
            <a:r>
              <a:rPr lang="en-US" altLang="zh-CN" sz="2400" dirty="0"/>
              <a:t>(</a:t>
            </a:r>
            <a:r>
              <a:rPr lang="en-US" altLang="zh-CN" sz="2400" i="1" dirty="0"/>
              <a:t>D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i="1" dirty="0"/>
              <a:t> E </a:t>
            </a:r>
            <a:r>
              <a:rPr lang="en-US" altLang="zh-CN" sz="2400" dirty="0">
                <a:sym typeface="Symbol" pitchFamily="18" charset="2"/>
              </a:rPr>
              <a:t></a:t>
            </a:r>
            <a:r>
              <a:rPr lang="en-US" altLang="zh-CN" sz="2400" dirty="0"/>
              <a:t> </a:t>
            </a:r>
            <a:r>
              <a:rPr lang="zh-CN" altLang="en-US" sz="2400" dirty="0"/>
              <a:t>，</a:t>
            </a:r>
            <a:r>
              <a:rPr lang="en-US" altLang="zh-CN" sz="2400" i="1" dirty="0"/>
              <a:t>Right</a:t>
            </a:r>
            <a:r>
              <a:rPr lang="en-US" altLang="zh-CN" sz="2400" dirty="0"/>
              <a:t>(</a:t>
            </a:r>
            <a:r>
              <a:rPr lang="en-US" altLang="zh-CN" sz="2400" i="1" dirty="0"/>
              <a:t>D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p>
          <a:p>
            <a:pPr marL="355600" indent="-355600">
              <a:buFont typeface="Monotype Sorts" pitchFamily="2" charset="2"/>
              <a:buNone/>
            </a:pPr>
            <a:r>
              <a:rPr lang="en-US" altLang="zh-CN" sz="2400" dirty="0"/>
              <a:t>⑸ </a:t>
            </a:r>
            <a:r>
              <a:rPr lang="zh-CN" altLang="en-US" sz="2400" dirty="0"/>
              <a:t>访问结点</a:t>
            </a:r>
            <a:r>
              <a:rPr lang="en-US" altLang="zh-CN" sz="2400" i="1" dirty="0"/>
              <a:t>A</a:t>
            </a:r>
            <a:r>
              <a:rPr lang="zh-CN" altLang="en-US" sz="2400" dirty="0"/>
              <a:t>，生成新结点</a:t>
            </a:r>
            <a:r>
              <a:rPr lang="en-US" altLang="zh-CN" sz="2400" i="1" dirty="0"/>
              <a:t>A </a:t>
            </a:r>
            <a:r>
              <a:rPr lang="en-US" altLang="zh-CN" sz="2400" dirty="0">
                <a:sym typeface="Symbol" pitchFamily="18" charset="2"/>
              </a:rPr>
              <a:t></a:t>
            </a:r>
            <a:r>
              <a:rPr lang="en-US" altLang="zh-CN" sz="2400" dirty="0"/>
              <a:t> </a:t>
            </a:r>
            <a:r>
              <a:rPr lang="zh-CN" altLang="en-US" sz="2400" dirty="0"/>
              <a:t>：</a:t>
            </a:r>
            <a:r>
              <a:rPr lang="en-US" altLang="zh-CN" sz="2400" i="1" dirty="0"/>
              <a:t>Data</a:t>
            </a:r>
            <a:r>
              <a:rPr lang="en-US" altLang="zh-CN" sz="2400" dirty="0"/>
              <a:t>(</a:t>
            </a:r>
            <a:r>
              <a:rPr lang="en-US" altLang="zh-CN" sz="2400" i="1" dirty="0"/>
              <a:t>A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i="1" dirty="0"/>
              <a:t>Data</a:t>
            </a:r>
            <a:r>
              <a:rPr lang="en-US" altLang="zh-CN" sz="2400" dirty="0"/>
              <a:t>(</a:t>
            </a:r>
            <a:r>
              <a:rPr lang="en-US" altLang="zh-CN" sz="2400" i="1" dirty="0"/>
              <a:t>A</a:t>
            </a:r>
            <a:r>
              <a:rPr lang="en-US" altLang="zh-CN" sz="2400" dirty="0"/>
              <a:t>)</a:t>
            </a:r>
            <a:r>
              <a:rPr lang="zh-CN" altLang="en-US" sz="2400" dirty="0"/>
              <a:t>，</a:t>
            </a:r>
            <a:br>
              <a:rPr lang="zh-CN" altLang="en-US" sz="2400" dirty="0"/>
            </a:br>
            <a:r>
              <a:rPr lang="en-US" altLang="zh-CN" sz="2400" i="1" dirty="0"/>
              <a:t>Left</a:t>
            </a:r>
            <a:r>
              <a:rPr lang="en-US" altLang="zh-CN" sz="2400" dirty="0"/>
              <a:t>(</a:t>
            </a:r>
            <a:r>
              <a:rPr lang="en-US" altLang="zh-CN" sz="2400" i="1" dirty="0"/>
              <a:t>A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i="1" dirty="0"/>
              <a:t> B </a:t>
            </a:r>
            <a:r>
              <a:rPr lang="en-US" altLang="zh-CN" sz="2400" dirty="0">
                <a:sym typeface="Symbol" pitchFamily="18" charset="2"/>
              </a:rPr>
              <a:t></a:t>
            </a:r>
            <a:r>
              <a:rPr lang="en-US" altLang="zh-CN" sz="2400" dirty="0"/>
              <a:t> </a:t>
            </a:r>
            <a:r>
              <a:rPr lang="zh-CN" altLang="en-US" sz="2400" dirty="0"/>
              <a:t>，</a:t>
            </a:r>
            <a:r>
              <a:rPr lang="en-US" altLang="zh-CN" sz="2400" i="1" dirty="0"/>
              <a:t>Right</a:t>
            </a:r>
            <a:r>
              <a:rPr lang="en-US" altLang="zh-CN" sz="2400" dirty="0"/>
              <a:t>(</a:t>
            </a:r>
            <a:r>
              <a:rPr lang="en-US" altLang="zh-CN" sz="2400" i="1" dirty="0"/>
              <a:t>A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i="1" dirty="0"/>
              <a:t>D </a:t>
            </a:r>
            <a:r>
              <a:rPr lang="en-US" altLang="zh-CN" sz="2400" dirty="0">
                <a:sym typeface="Symbol" pitchFamily="18" charset="2"/>
              </a:rPr>
              <a:t></a:t>
            </a:r>
            <a:r>
              <a:rPr lang="en-US" altLang="zh-CN" sz="2400" dirty="0"/>
              <a:t> . </a:t>
            </a:r>
          </a:p>
        </p:txBody>
      </p:sp>
      <p:grpSp>
        <p:nvGrpSpPr>
          <p:cNvPr id="2" name="Group 14"/>
          <p:cNvGrpSpPr>
            <a:grpSpLocks/>
          </p:cNvGrpSpPr>
          <p:nvPr/>
        </p:nvGrpSpPr>
        <p:grpSpPr bwMode="auto">
          <a:xfrm>
            <a:off x="4716463" y="4149725"/>
            <a:ext cx="3216275" cy="2482850"/>
            <a:chOff x="2156" y="2840"/>
            <a:chExt cx="1595" cy="1121"/>
          </a:xfrm>
        </p:grpSpPr>
        <p:sp>
          <p:nvSpPr>
            <p:cNvPr id="1722372" name="Line 4"/>
            <p:cNvSpPr>
              <a:spLocks noChangeShapeType="1"/>
            </p:cNvSpPr>
            <p:nvPr/>
          </p:nvSpPr>
          <p:spPr bwMode="auto">
            <a:xfrm flipH="1">
              <a:off x="2270" y="2942"/>
              <a:ext cx="680" cy="406"/>
            </a:xfrm>
            <a:prstGeom prst="line">
              <a:avLst/>
            </a:prstGeom>
            <a:noFill/>
            <a:ln w="9525">
              <a:solidFill>
                <a:srgbClr val="000000"/>
              </a:solidFill>
              <a:round/>
              <a:headEnd/>
              <a:tailEnd/>
            </a:ln>
          </p:spPr>
          <p:txBody>
            <a:bodyPr/>
            <a:lstStyle/>
            <a:p>
              <a:endParaRPr lang="zh-CN" altLang="en-US"/>
            </a:p>
          </p:txBody>
        </p:sp>
        <p:sp>
          <p:nvSpPr>
            <p:cNvPr id="1722373" name="Line 5"/>
            <p:cNvSpPr>
              <a:spLocks noChangeShapeType="1"/>
            </p:cNvSpPr>
            <p:nvPr/>
          </p:nvSpPr>
          <p:spPr bwMode="auto">
            <a:xfrm>
              <a:off x="2950" y="2942"/>
              <a:ext cx="680" cy="406"/>
            </a:xfrm>
            <a:prstGeom prst="line">
              <a:avLst/>
            </a:prstGeom>
            <a:noFill/>
            <a:ln w="9525">
              <a:solidFill>
                <a:srgbClr val="000000"/>
              </a:solidFill>
              <a:round/>
              <a:headEnd/>
              <a:tailEnd/>
            </a:ln>
          </p:spPr>
          <p:txBody>
            <a:bodyPr/>
            <a:lstStyle/>
            <a:p>
              <a:endParaRPr lang="zh-CN" altLang="en-US"/>
            </a:p>
          </p:txBody>
        </p:sp>
        <p:sp>
          <p:nvSpPr>
            <p:cNvPr id="1722374" name="Oval 6"/>
            <p:cNvSpPr>
              <a:spLocks noChangeArrowheads="1"/>
            </p:cNvSpPr>
            <p:nvPr/>
          </p:nvSpPr>
          <p:spPr bwMode="auto">
            <a:xfrm>
              <a:off x="2799" y="2840"/>
              <a:ext cx="257" cy="222"/>
            </a:xfrm>
            <a:prstGeom prst="ellipse">
              <a:avLst/>
            </a:prstGeom>
            <a:solidFill>
              <a:srgbClr val="FFFFFF"/>
            </a:solidFill>
            <a:ln w="9525">
              <a:solidFill>
                <a:srgbClr val="000000"/>
              </a:solidFill>
              <a:round/>
              <a:headEnd/>
              <a:tailEnd/>
            </a:ln>
          </p:spPr>
          <p:txBody>
            <a:bodyPr lIns="0" tIns="0" rIns="0" bIns="0"/>
            <a:lstStyle/>
            <a:p>
              <a:pPr algn="ctr">
                <a:lnSpc>
                  <a:spcPct val="80000"/>
                </a:lnSpc>
              </a:pPr>
              <a:r>
                <a:rPr lang="en-US" altLang="zh-CN" sz="2400" b="1" i="1">
                  <a:solidFill>
                    <a:srgbClr val="000099"/>
                  </a:solidFill>
                  <a:latin typeface="Times New Roman" pitchFamily="18" charset="0"/>
                </a:rPr>
                <a:t>A</a:t>
              </a:r>
              <a:endParaRPr lang="en-US" altLang="zh-CN" sz="2400" b="1">
                <a:solidFill>
                  <a:srgbClr val="000099"/>
                </a:solidFill>
              </a:endParaRPr>
            </a:p>
          </p:txBody>
        </p:sp>
        <p:sp>
          <p:nvSpPr>
            <p:cNvPr id="1722375" name="Oval 7"/>
            <p:cNvSpPr>
              <a:spLocks noChangeArrowheads="1"/>
            </p:cNvSpPr>
            <p:nvPr/>
          </p:nvSpPr>
          <p:spPr bwMode="auto">
            <a:xfrm>
              <a:off x="2156" y="3246"/>
              <a:ext cx="257" cy="222"/>
            </a:xfrm>
            <a:prstGeom prst="ellipse">
              <a:avLst/>
            </a:prstGeom>
            <a:solidFill>
              <a:srgbClr val="FFFFFF"/>
            </a:solidFill>
            <a:ln w="9525">
              <a:solidFill>
                <a:srgbClr val="000000"/>
              </a:solidFill>
              <a:round/>
              <a:headEnd/>
              <a:tailEnd/>
            </a:ln>
          </p:spPr>
          <p:txBody>
            <a:bodyPr lIns="0" tIns="0" rIns="0" bIns="0"/>
            <a:lstStyle/>
            <a:p>
              <a:pPr algn="ctr">
                <a:lnSpc>
                  <a:spcPct val="80000"/>
                </a:lnSpc>
              </a:pPr>
              <a:r>
                <a:rPr lang="en-US" altLang="zh-CN" sz="2400" b="1" i="1">
                  <a:solidFill>
                    <a:srgbClr val="000099"/>
                  </a:solidFill>
                  <a:latin typeface="Times New Roman" pitchFamily="18" charset="0"/>
                </a:rPr>
                <a:t>B</a:t>
              </a:r>
              <a:endParaRPr lang="en-US" altLang="zh-CN" sz="2400" b="1">
                <a:solidFill>
                  <a:srgbClr val="000099"/>
                </a:solidFill>
              </a:endParaRPr>
            </a:p>
          </p:txBody>
        </p:sp>
        <p:sp>
          <p:nvSpPr>
            <p:cNvPr id="1722376" name="Oval 8"/>
            <p:cNvSpPr>
              <a:spLocks noChangeArrowheads="1"/>
            </p:cNvSpPr>
            <p:nvPr/>
          </p:nvSpPr>
          <p:spPr bwMode="auto">
            <a:xfrm>
              <a:off x="3494" y="3246"/>
              <a:ext cx="257" cy="222"/>
            </a:xfrm>
            <a:prstGeom prst="ellipse">
              <a:avLst/>
            </a:prstGeom>
            <a:solidFill>
              <a:srgbClr val="FFFFFF"/>
            </a:solidFill>
            <a:ln w="9525">
              <a:solidFill>
                <a:srgbClr val="000000"/>
              </a:solidFill>
              <a:round/>
              <a:headEnd/>
              <a:tailEnd/>
            </a:ln>
          </p:spPr>
          <p:txBody>
            <a:bodyPr lIns="0" tIns="0" rIns="0" bIns="0"/>
            <a:lstStyle/>
            <a:p>
              <a:pPr algn="ctr">
                <a:lnSpc>
                  <a:spcPct val="80000"/>
                </a:lnSpc>
              </a:pPr>
              <a:r>
                <a:rPr lang="en-US" altLang="zh-CN" sz="2400" b="1" i="1">
                  <a:solidFill>
                    <a:srgbClr val="000099"/>
                  </a:solidFill>
                  <a:latin typeface="Times New Roman" pitchFamily="18" charset="0"/>
                </a:rPr>
                <a:t>D</a:t>
              </a:r>
              <a:endParaRPr lang="en-US" altLang="zh-CN" sz="2400" b="1">
                <a:solidFill>
                  <a:srgbClr val="000099"/>
                </a:solidFill>
              </a:endParaRPr>
            </a:p>
          </p:txBody>
        </p:sp>
        <p:sp>
          <p:nvSpPr>
            <p:cNvPr id="1722377" name="Line 9"/>
            <p:cNvSpPr>
              <a:spLocks noChangeShapeType="1"/>
            </p:cNvSpPr>
            <p:nvPr/>
          </p:nvSpPr>
          <p:spPr bwMode="auto">
            <a:xfrm>
              <a:off x="2391" y="3421"/>
              <a:ext cx="319" cy="310"/>
            </a:xfrm>
            <a:prstGeom prst="line">
              <a:avLst/>
            </a:prstGeom>
            <a:noFill/>
            <a:ln w="9525">
              <a:solidFill>
                <a:srgbClr val="000000"/>
              </a:solidFill>
              <a:round/>
              <a:headEnd/>
              <a:tailEnd/>
            </a:ln>
          </p:spPr>
          <p:txBody>
            <a:bodyPr/>
            <a:lstStyle/>
            <a:p>
              <a:endParaRPr lang="zh-CN" altLang="en-US"/>
            </a:p>
          </p:txBody>
        </p:sp>
        <p:sp>
          <p:nvSpPr>
            <p:cNvPr id="1722378" name="Oval 10"/>
            <p:cNvSpPr>
              <a:spLocks noChangeArrowheads="1"/>
            </p:cNvSpPr>
            <p:nvPr/>
          </p:nvSpPr>
          <p:spPr bwMode="auto">
            <a:xfrm>
              <a:off x="3016" y="3739"/>
              <a:ext cx="256" cy="222"/>
            </a:xfrm>
            <a:prstGeom prst="ellipse">
              <a:avLst/>
            </a:prstGeom>
            <a:solidFill>
              <a:srgbClr val="FFFFFF"/>
            </a:solidFill>
            <a:ln w="9525">
              <a:solidFill>
                <a:srgbClr val="000000"/>
              </a:solidFill>
              <a:round/>
              <a:headEnd/>
              <a:tailEnd/>
            </a:ln>
          </p:spPr>
          <p:txBody>
            <a:bodyPr lIns="0" tIns="0" rIns="0" bIns="0"/>
            <a:lstStyle/>
            <a:p>
              <a:pPr algn="ctr">
                <a:lnSpc>
                  <a:spcPct val="80000"/>
                </a:lnSpc>
              </a:pPr>
              <a:r>
                <a:rPr lang="en-US" altLang="zh-CN" sz="2400" b="1" i="1">
                  <a:solidFill>
                    <a:srgbClr val="000099"/>
                  </a:solidFill>
                  <a:latin typeface="Times New Roman" pitchFamily="18" charset="0"/>
                </a:rPr>
                <a:t>E</a:t>
              </a:r>
              <a:endParaRPr lang="en-US" altLang="zh-CN" sz="2400" b="1">
                <a:solidFill>
                  <a:srgbClr val="000099"/>
                </a:solidFill>
              </a:endParaRPr>
            </a:p>
          </p:txBody>
        </p:sp>
        <p:sp>
          <p:nvSpPr>
            <p:cNvPr id="1722379" name="Oval 11"/>
            <p:cNvSpPr>
              <a:spLocks noChangeArrowheads="1"/>
            </p:cNvSpPr>
            <p:nvPr/>
          </p:nvSpPr>
          <p:spPr bwMode="auto">
            <a:xfrm>
              <a:off x="2586" y="3738"/>
              <a:ext cx="255" cy="222"/>
            </a:xfrm>
            <a:prstGeom prst="ellipse">
              <a:avLst/>
            </a:prstGeom>
            <a:solidFill>
              <a:srgbClr val="FFFFFF"/>
            </a:solidFill>
            <a:ln w="9525">
              <a:solidFill>
                <a:srgbClr val="000000"/>
              </a:solidFill>
              <a:round/>
              <a:headEnd/>
              <a:tailEnd/>
            </a:ln>
          </p:spPr>
          <p:txBody>
            <a:bodyPr lIns="0" tIns="0" rIns="0" bIns="0"/>
            <a:lstStyle/>
            <a:p>
              <a:pPr algn="ctr">
                <a:lnSpc>
                  <a:spcPct val="80000"/>
                </a:lnSpc>
              </a:pPr>
              <a:r>
                <a:rPr lang="en-US" altLang="zh-CN" sz="2400" b="1" i="1">
                  <a:solidFill>
                    <a:srgbClr val="000099"/>
                  </a:solidFill>
                  <a:latin typeface="Times New Roman" pitchFamily="18" charset="0"/>
                </a:rPr>
                <a:t>C</a:t>
              </a:r>
              <a:endParaRPr lang="en-US" altLang="zh-CN" sz="2400" b="1">
                <a:solidFill>
                  <a:srgbClr val="000099"/>
                </a:solidFill>
              </a:endParaRPr>
            </a:p>
          </p:txBody>
        </p:sp>
        <p:sp>
          <p:nvSpPr>
            <p:cNvPr id="1722380" name="Line 12"/>
            <p:cNvSpPr>
              <a:spLocks noChangeShapeType="1"/>
            </p:cNvSpPr>
            <p:nvPr/>
          </p:nvSpPr>
          <p:spPr bwMode="auto">
            <a:xfrm flipH="1">
              <a:off x="3149" y="3416"/>
              <a:ext cx="357" cy="318"/>
            </a:xfrm>
            <a:prstGeom prst="line">
              <a:avLst/>
            </a:prstGeom>
            <a:noFill/>
            <a:ln w="9525">
              <a:solidFill>
                <a:srgbClr val="000000"/>
              </a:solidFill>
              <a:round/>
              <a:headEnd/>
              <a:tailEnd/>
            </a:ln>
          </p:spPr>
          <p:txBody>
            <a:bodyPr/>
            <a:lstStyle/>
            <a:p>
              <a:endParaRPr lang="zh-CN" altLang="en-US"/>
            </a:p>
          </p:txBody>
        </p:sp>
      </p:grpSp>
    </p:spTree>
  </p:cSld>
  <p:clrMapOvr>
    <a:masterClrMapping/>
  </p:clrMapOvr>
  <p:transition>
    <p:strips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994" name="Rectangle 2"/>
          <p:cNvSpPr>
            <a:spLocks noGrp="1" noChangeArrowheads="1"/>
          </p:cNvSpPr>
          <p:nvPr>
            <p:ph type="body" idx="1"/>
          </p:nvPr>
        </p:nvSpPr>
        <p:spPr>
          <a:xfrm>
            <a:off x="179388" y="836613"/>
            <a:ext cx="8821737" cy="5761037"/>
          </a:xfrm>
        </p:spPr>
        <p:txBody>
          <a:bodyPr/>
          <a:lstStyle/>
          <a:p>
            <a:pPr>
              <a:buFont typeface="Monotype Sorts" pitchFamily="2" charset="2"/>
              <a:buNone/>
            </a:pPr>
            <a:r>
              <a:rPr lang="zh-CN" altLang="en-US" dirty="0"/>
              <a:t>算法</a:t>
            </a:r>
            <a:r>
              <a:rPr lang="en-US" altLang="zh-CN" dirty="0"/>
              <a:t>Father ( </a:t>
            </a:r>
            <a:r>
              <a:rPr lang="en-US" altLang="zh-CN" i="1" dirty="0"/>
              <a:t>t</a:t>
            </a:r>
            <a:r>
              <a:rPr lang="en-US" altLang="zh-CN" dirty="0"/>
              <a:t>, </a:t>
            </a:r>
            <a:r>
              <a:rPr lang="en-US" altLang="zh-CN" i="1" dirty="0"/>
              <a:t>p</a:t>
            </a:r>
            <a:r>
              <a:rPr lang="en-US" altLang="zh-CN" dirty="0"/>
              <a:t> . </a:t>
            </a:r>
            <a:r>
              <a:rPr lang="en-US" altLang="zh-CN" i="1" dirty="0"/>
              <a:t>q</a:t>
            </a:r>
            <a:r>
              <a:rPr lang="en-US" altLang="zh-CN" dirty="0"/>
              <a:t> )</a:t>
            </a:r>
          </a:p>
          <a:p>
            <a:pPr>
              <a:buFont typeface="Monotype Sorts" pitchFamily="2" charset="2"/>
              <a:buNone/>
            </a:pPr>
            <a:r>
              <a:rPr lang="en-US" altLang="zh-CN" dirty="0"/>
              <a:t>Father1. [ </a:t>
            </a:r>
            <a:r>
              <a:rPr lang="en-US" altLang="zh-CN" i="1" dirty="0"/>
              <a:t>t</a:t>
            </a:r>
            <a:r>
              <a:rPr lang="en-US" altLang="zh-CN" dirty="0"/>
              <a:t> </a:t>
            </a:r>
            <a:r>
              <a:rPr lang="en-US" altLang="zh-CN" dirty="0">
                <a:sym typeface="Symbol" pitchFamily="18" charset="2"/>
              </a:rPr>
              <a:t></a:t>
            </a:r>
            <a:r>
              <a:rPr lang="en-US" altLang="zh-CN" dirty="0"/>
              <a:t> </a:t>
            </a:r>
            <a:r>
              <a:rPr lang="zh-CN" altLang="en-US" dirty="0"/>
              <a:t>或 </a:t>
            </a:r>
            <a:r>
              <a:rPr lang="en-US" altLang="zh-CN" i="1" dirty="0"/>
              <a:t>p</a:t>
            </a:r>
            <a:r>
              <a:rPr lang="en-US" altLang="zh-CN" dirty="0"/>
              <a:t> </a:t>
            </a:r>
            <a:r>
              <a:rPr lang="en-US" altLang="zh-CN" dirty="0">
                <a:sym typeface="Symbol" pitchFamily="18" charset="2"/>
              </a:rPr>
              <a:t></a:t>
            </a:r>
            <a:r>
              <a:rPr lang="en-US" altLang="zh-CN" dirty="0"/>
              <a:t> </a:t>
            </a:r>
            <a:r>
              <a:rPr lang="zh-CN" altLang="en-US" dirty="0"/>
              <a:t>或 </a:t>
            </a:r>
            <a:r>
              <a:rPr lang="en-US" altLang="zh-CN" i="1" dirty="0"/>
              <a:t>p</a:t>
            </a:r>
            <a:r>
              <a:rPr lang="zh-CN" altLang="en-US" dirty="0"/>
              <a:t>为根结点</a:t>
            </a:r>
            <a:r>
              <a:rPr lang="en-US" altLang="zh-CN" dirty="0"/>
              <a:t>]</a:t>
            </a:r>
          </a:p>
          <a:p>
            <a:pPr>
              <a:buFont typeface="Monotype Sorts" pitchFamily="2" charset="2"/>
              <a:buNone/>
            </a:pPr>
            <a:r>
              <a:rPr lang="en-US" altLang="zh-CN" dirty="0"/>
              <a:t>    IF </a:t>
            </a:r>
            <a:r>
              <a:rPr lang="en-US" altLang="zh-CN" i="1" dirty="0"/>
              <a:t>t</a:t>
            </a:r>
            <a:r>
              <a:rPr lang="en-US" altLang="zh-CN" dirty="0"/>
              <a:t> </a:t>
            </a:r>
            <a:r>
              <a:rPr lang="en-US" altLang="zh-CN" dirty="0">
                <a:sym typeface="Symbol" pitchFamily="18" charset="2"/>
              </a:rPr>
              <a:t></a:t>
            </a:r>
            <a:r>
              <a:rPr lang="en-US" altLang="zh-CN" dirty="0"/>
              <a:t> </a:t>
            </a:r>
            <a:r>
              <a:rPr lang="en-US" altLang="zh-CN" dirty="0">
                <a:sym typeface="Symbol" pitchFamily="18" charset="2"/>
              </a:rPr>
              <a:t></a:t>
            </a:r>
            <a:r>
              <a:rPr lang="en-US" altLang="zh-CN" dirty="0"/>
              <a:t> OR </a:t>
            </a:r>
            <a:r>
              <a:rPr lang="en-US" altLang="zh-CN" i="1" dirty="0"/>
              <a:t>p</a:t>
            </a:r>
            <a:r>
              <a:rPr lang="en-US" altLang="zh-CN" dirty="0"/>
              <a:t> </a:t>
            </a:r>
            <a:r>
              <a:rPr lang="en-US" altLang="zh-CN" dirty="0">
                <a:sym typeface="Symbol" pitchFamily="18" charset="2"/>
              </a:rPr>
              <a:t> OR</a:t>
            </a:r>
            <a:r>
              <a:rPr lang="en-US" altLang="zh-CN" dirty="0"/>
              <a:t> </a:t>
            </a:r>
            <a:r>
              <a:rPr lang="en-US" altLang="zh-CN" i="1" dirty="0"/>
              <a:t>p</a:t>
            </a:r>
            <a:r>
              <a:rPr lang="en-US" altLang="zh-CN" dirty="0"/>
              <a:t> </a:t>
            </a:r>
            <a:r>
              <a:rPr lang="en-US" altLang="zh-CN" dirty="0">
                <a:sym typeface="Symbol" pitchFamily="18" charset="2"/>
              </a:rPr>
              <a:t></a:t>
            </a:r>
            <a:r>
              <a:rPr lang="en-US" altLang="zh-CN" dirty="0"/>
              <a:t> </a:t>
            </a:r>
            <a:r>
              <a:rPr lang="en-US" altLang="zh-CN" i="1" dirty="0"/>
              <a:t>t</a:t>
            </a:r>
            <a:r>
              <a:rPr lang="en-US" altLang="zh-CN" dirty="0"/>
              <a:t>  THEN (</a:t>
            </a:r>
            <a:r>
              <a:rPr lang="en-US" altLang="zh-CN" i="1" dirty="0"/>
              <a:t>q</a:t>
            </a:r>
            <a:r>
              <a:rPr lang="en-US" altLang="zh-CN" dirty="0"/>
              <a:t> </a:t>
            </a:r>
            <a:r>
              <a:rPr lang="en-US" altLang="zh-CN" dirty="0">
                <a:sym typeface="Symbol" pitchFamily="18" charset="2"/>
              </a:rPr>
              <a:t></a:t>
            </a:r>
            <a:r>
              <a:rPr lang="en-US" altLang="zh-CN" dirty="0"/>
              <a:t> </a:t>
            </a:r>
            <a:r>
              <a:rPr lang="en-US" altLang="zh-CN" dirty="0">
                <a:sym typeface="Symbol" pitchFamily="18" charset="2"/>
              </a:rPr>
              <a:t></a:t>
            </a:r>
            <a:r>
              <a:rPr lang="en-US" altLang="zh-CN" dirty="0"/>
              <a:t> . RETURN.) </a:t>
            </a:r>
          </a:p>
          <a:p>
            <a:pPr>
              <a:buFont typeface="Monotype Sorts" pitchFamily="2" charset="2"/>
              <a:buNone/>
            </a:pPr>
            <a:r>
              <a:rPr lang="en-US" altLang="zh-CN" dirty="0"/>
              <a:t>Father2. [ </a:t>
            </a:r>
            <a:r>
              <a:rPr lang="en-US" altLang="zh-CN" i="1" dirty="0"/>
              <a:t>t</a:t>
            </a:r>
            <a:r>
              <a:rPr lang="zh-CN" altLang="en-US" dirty="0"/>
              <a:t>为所求</a:t>
            </a:r>
            <a:r>
              <a:rPr lang="en-US" altLang="zh-CN" dirty="0"/>
              <a:t>? ]</a:t>
            </a:r>
          </a:p>
          <a:p>
            <a:pPr>
              <a:buFont typeface="Monotype Sorts" pitchFamily="2" charset="2"/>
              <a:buNone/>
            </a:pPr>
            <a:r>
              <a:rPr lang="en-US" altLang="zh-CN" dirty="0"/>
              <a:t>    IF </a:t>
            </a:r>
            <a:r>
              <a:rPr lang="en-US" altLang="zh-CN" i="1" dirty="0"/>
              <a:t>Left</a:t>
            </a:r>
            <a:r>
              <a:rPr lang="en-US" altLang="zh-CN" dirty="0"/>
              <a:t> ( </a:t>
            </a:r>
            <a:r>
              <a:rPr lang="en-US" altLang="zh-CN" i="1" dirty="0"/>
              <a:t>t</a:t>
            </a:r>
            <a:r>
              <a:rPr lang="en-US" altLang="zh-CN" dirty="0"/>
              <a:t> ) </a:t>
            </a:r>
            <a:r>
              <a:rPr lang="en-US" altLang="zh-CN" dirty="0">
                <a:sym typeface="Symbol" pitchFamily="18" charset="2"/>
              </a:rPr>
              <a:t></a:t>
            </a:r>
            <a:r>
              <a:rPr lang="en-US" altLang="zh-CN" dirty="0"/>
              <a:t> </a:t>
            </a:r>
            <a:r>
              <a:rPr lang="en-US" altLang="zh-CN" i="1" dirty="0"/>
              <a:t>p</a:t>
            </a:r>
            <a:r>
              <a:rPr lang="en-US" altLang="zh-CN" dirty="0"/>
              <a:t> OR </a:t>
            </a:r>
            <a:r>
              <a:rPr lang="en-US" altLang="zh-CN" i="1" dirty="0"/>
              <a:t>Right</a:t>
            </a:r>
            <a:r>
              <a:rPr lang="en-US" altLang="zh-CN" dirty="0"/>
              <a:t> ( </a:t>
            </a:r>
            <a:r>
              <a:rPr lang="en-US" altLang="zh-CN" i="1" dirty="0"/>
              <a:t>t</a:t>
            </a:r>
            <a:r>
              <a:rPr lang="en-US" altLang="zh-CN" dirty="0"/>
              <a:t> ) </a:t>
            </a:r>
            <a:r>
              <a:rPr lang="en-US" altLang="zh-CN" dirty="0">
                <a:sym typeface="Symbol" pitchFamily="18" charset="2"/>
              </a:rPr>
              <a:t></a:t>
            </a:r>
            <a:r>
              <a:rPr lang="en-US" altLang="zh-CN" dirty="0"/>
              <a:t> </a:t>
            </a:r>
            <a:r>
              <a:rPr lang="en-US" altLang="zh-CN" i="1" dirty="0"/>
              <a:t>p</a:t>
            </a:r>
            <a:r>
              <a:rPr lang="en-US" altLang="zh-CN" dirty="0"/>
              <a:t> THEN ( </a:t>
            </a:r>
            <a:r>
              <a:rPr lang="en-US" altLang="zh-CN" i="1" dirty="0"/>
              <a:t>q</a:t>
            </a:r>
            <a:r>
              <a:rPr lang="en-US" altLang="zh-CN" dirty="0"/>
              <a:t> </a:t>
            </a:r>
            <a:r>
              <a:rPr lang="en-US" altLang="zh-CN" dirty="0">
                <a:sym typeface="Symbol" pitchFamily="18" charset="2"/>
              </a:rPr>
              <a:t></a:t>
            </a:r>
            <a:r>
              <a:rPr lang="en-US" altLang="zh-CN" dirty="0"/>
              <a:t> </a:t>
            </a:r>
            <a:r>
              <a:rPr lang="en-US" altLang="zh-CN" i="1" dirty="0"/>
              <a:t>t</a:t>
            </a:r>
            <a:r>
              <a:rPr lang="en-US" altLang="zh-CN" dirty="0" smtClean="0"/>
              <a:t>.                                                                       </a:t>
            </a:r>
            <a:r>
              <a:rPr lang="en-US" altLang="zh-CN" dirty="0"/>
              <a:t>RETURN. )</a:t>
            </a:r>
          </a:p>
          <a:p>
            <a:pPr>
              <a:buFont typeface="Monotype Sorts" pitchFamily="2" charset="2"/>
              <a:buNone/>
            </a:pPr>
            <a:r>
              <a:rPr lang="en-US" altLang="zh-CN" dirty="0"/>
              <a:t>Father3. [</a:t>
            </a:r>
            <a:r>
              <a:rPr lang="zh-CN" altLang="en-US" dirty="0"/>
              <a:t>递归</a:t>
            </a:r>
            <a:r>
              <a:rPr lang="en-US" altLang="zh-CN" dirty="0"/>
              <a:t>]</a:t>
            </a:r>
          </a:p>
          <a:p>
            <a:pPr>
              <a:buFont typeface="Monotype Sorts" pitchFamily="2" charset="2"/>
              <a:buNone/>
            </a:pPr>
            <a:r>
              <a:rPr lang="en-US" altLang="zh-CN" dirty="0"/>
              <a:t>    Father ( </a:t>
            </a:r>
            <a:r>
              <a:rPr lang="en-US" altLang="zh-CN" i="1" dirty="0"/>
              <a:t>Left</a:t>
            </a:r>
            <a:r>
              <a:rPr lang="en-US" altLang="zh-CN" dirty="0"/>
              <a:t> ( </a:t>
            </a:r>
            <a:r>
              <a:rPr lang="en-US" altLang="zh-CN" i="1" dirty="0"/>
              <a:t>t</a:t>
            </a:r>
            <a:r>
              <a:rPr lang="en-US" altLang="zh-CN" dirty="0"/>
              <a:t> ) , </a:t>
            </a:r>
            <a:r>
              <a:rPr lang="en-US" altLang="zh-CN" i="1" dirty="0"/>
              <a:t>p</a:t>
            </a:r>
            <a:r>
              <a:rPr lang="en-US" altLang="zh-CN" dirty="0"/>
              <a:t> .</a:t>
            </a:r>
            <a:r>
              <a:rPr lang="en-US" altLang="zh-CN" i="1" dirty="0"/>
              <a:t> </a:t>
            </a:r>
            <a:r>
              <a:rPr lang="en-US" altLang="zh-CN" i="1" dirty="0" err="1"/>
              <a:t>qL</a:t>
            </a:r>
            <a:r>
              <a:rPr lang="en-US" altLang="zh-CN" dirty="0"/>
              <a:t>).</a:t>
            </a:r>
          </a:p>
          <a:p>
            <a:pPr>
              <a:buFont typeface="Monotype Sorts" pitchFamily="2" charset="2"/>
              <a:buNone/>
            </a:pPr>
            <a:r>
              <a:rPr lang="en-US" altLang="zh-CN" dirty="0"/>
              <a:t>    IF </a:t>
            </a:r>
            <a:r>
              <a:rPr lang="en-US" altLang="zh-CN" i="1" dirty="0" err="1"/>
              <a:t>qL</a:t>
            </a:r>
            <a:r>
              <a:rPr lang="en-US" altLang="zh-CN" dirty="0"/>
              <a:t> </a:t>
            </a:r>
            <a:r>
              <a:rPr lang="en-US" altLang="zh-CN" dirty="0">
                <a:sym typeface="Symbol" pitchFamily="18" charset="2"/>
              </a:rPr>
              <a:t></a:t>
            </a:r>
            <a:r>
              <a:rPr lang="en-US" altLang="zh-CN" dirty="0"/>
              <a:t> </a:t>
            </a:r>
            <a:r>
              <a:rPr lang="en-US" altLang="zh-CN" dirty="0">
                <a:sym typeface="Symbol" pitchFamily="18" charset="2"/>
              </a:rPr>
              <a:t></a:t>
            </a:r>
            <a:r>
              <a:rPr lang="en-US" altLang="zh-CN" dirty="0"/>
              <a:t> THEN (</a:t>
            </a:r>
            <a:r>
              <a:rPr lang="en-US" altLang="zh-CN" i="1" dirty="0"/>
              <a:t>q</a:t>
            </a:r>
            <a:r>
              <a:rPr lang="en-US" altLang="zh-CN" dirty="0"/>
              <a:t> </a:t>
            </a:r>
            <a:r>
              <a:rPr lang="en-US" altLang="zh-CN" dirty="0">
                <a:sym typeface="Symbol" pitchFamily="18" charset="2"/>
              </a:rPr>
              <a:t></a:t>
            </a:r>
            <a:r>
              <a:rPr lang="en-US" altLang="zh-CN" dirty="0"/>
              <a:t> </a:t>
            </a:r>
            <a:r>
              <a:rPr lang="en-US" altLang="zh-CN" i="1" dirty="0" err="1"/>
              <a:t>qL</a:t>
            </a:r>
            <a:r>
              <a:rPr lang="en-US" altLang="zh-CN" dirty="0"/>
              <a:t> . RETURN. ) </a:t>
            </a:r>
          </a:p>
          <a:p>
            <a:pPr>
              <a:buFont typeface="Monotype Sorts" pitchFamily="2" charset="2"/>
              <a:buNone/>
            </a:pPr>
            <a:r>
              <a:rPr lang="en-US" altLang="zh-CN" dirty="0"/>
              <a:t>    Father (</a:t>
            </a:r>
            <a:r>
              <a:rPr lang="en-US" altLang="zh-CN" i="1" dirty="0"/>
              <a:t>Right</a:t>
            </a:r>
            <a:r>
              <a:rPr lang="en-US" altLang="zh-CN" dirty="0"/>
              <a:t> ( </a:t>
            </a:r>
            <a:r>
              <a:rPr lang="en-US" altLang="zh-CN" i="1" dirty="0"/>
              <a:t>t</a:t>
            </a:r>
            <a:r>
              <a:rPr lang="en-US" altLang="zh-CN" dirty="0"/>
              <a:t> ), </a:t>
            </a:r>
            <a:r>
              <a:rPr lang="en-US" altLang="zh-CN" i="1" dirty="0"/>
              <a:t>p</a:t>
            </a:r>
            <a:r>
              <a:rPr lang="en-US" altLang="zh-CN" dirty="0"/>
              <a:t> . </a:t>
            </a:r>
            <a:r>
              <a:rPr lang="en-US" altLang="zh-CN" i="1" dirty="0" err="1"/>
              <a:t>qR</a:t>
            </a:r>
            <a:r>
              <a:rPr lang="en-US" altLang="zh-CN" dirty="0"/>
              <a:t>).     </a:t>
            </a:r>
            <a:r>
              <a:rPr lang="en-US" altLang="zh-CN" i="1" dirty="0"/>
              <a:t>q</a:t>
            </a:r>
            <a:r>
              <a:rPr lang="en-US" altLang="zh-CN" dirty="0"/>
              <a:t> </a:t>
            </a:r>
            <a:r>
              <a:rPr lang="en-US" altLang="zh-CN" dirty="0">
                <a:sym typeface="Symbol" pitchFamily="18" charset="2"/>
              </a:rPr>
              <a:t></a:t>
            </a:r>
            <a:r>
              <a:rPr lang="en-US" altLang="zh-CN" dirty="0"/>
              <a:t> </a:t>
            </a:r>
            <a:r>
              <a:rPr lang="en-US" altLang="zh-CN" i="1" dirty="0" err="1"/>
              <a:t>qR</a:t>
            </a:r>
            <a:r>
              <a:rPr lang="en-US" altLang="zh-CN" dirty="0"/>
              <a:t> .▐</a:t>
            </a:r>
          </a:p>
        </p:txBody>
      </p:sp>
      <p:sp>
        <p:nvSpPr>
          <p:cNvPr id="1748995" name="Text Box 3"/>
          <p:cNvSpPr txBox="1">
            <a:spLocks noChangeArrowheads="1"/>
          </p:cNvSpPr>
          <p:nvPr/>
        </p:nvSpPr>
        <p:spPr bwMode="auto">
          <a:xfrm>
            <a:off x="250825" y="404813"/>
            <a:ext cx="6049963" cy="482600"/>
          </a:xfrm>
          <a:prstGeom prst="rect">
            <a:avLst/>
          </a:prstGeom>
          <a:noFill/>
          <a:ln w="9525" algn="ctr">
            <a:noFill/>
            <a:miter lim="800000"/>
            <a:headEnd/>
            <a:tailEnd/>
          </a:ln>
          <a:effectLst/>
        </p:spPr>
        <p:txBody>
          <a:bodyPr>
            <a:spAutoFit/>
          </a:bodyPr>
          <a:lstStyle/>
          <a:p>
            <a:pPr marL="342900" indent="-342900" eaLnBrk="1" hangingPunct="1">
              <a:lnSpc>
                <a:spcPct val="80000"/>
              </a:lnSpc>
              <a:spcBef>
                <a:spcPct val="20000"/>
              </a:spcBef>
              <a:buClr>
                <a:schemeClr val="bg2"/>
              </a:buClr>
              <a:buSzPct val="75000"/>
              <a:buFont typeface="Wingdings" pitchFamily="2" charset="2"/>
              <a:buNone/>
            </a:pPr>
            <a:r>
              <a:rPr lang="en-US" altLang="zh-CN" sz="3200" b="1">
                <a:solidFill>
                  <a:schemeClr val="tx2"/>
                </a:solidFill>
                <a:latin typeface="Times New Roman" pitchFamily="18" charset="0"/>
              </a:rPr>
              <a:t>3.  </a:t>
            </a:r>
            <a:r>
              <a:rPr lang="zh-CN" altLang="en-US" sz="3200" b="1">
                <a:solidFill>
                  <a:schemeClr val="tx2"/>
                </a:solidFill>
                <a:latin typeface="Times New Roman" pitchFamily="18" charset="0"/>
              </a:rPr>
              <a:t>查找给定结点的父结点</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8994">
                                            <p:txEl>
                                              <p:pRg st="0" end="0"/>
                                            </p:txEl>
                                          </p:spTgt>
                                        </p:tgtEl>
                                        <p:attrNameLst>
                                          <p:attrName>style.visibility</p:attrName>
                                        </p:attrNameLst>
                                      </p:cBhvr>
                                      <p:to>
                                        <p:strVal val="visible"/>
                                      </p:to>
                                    </p:set>
                                    <p:animEffect transition="in" filter="blinds(horizontal)">
                                      <p:cBhvr>
                                        <p:cTn id="7" dur="500"/>
                                        <p:tgtEl>
                                          <p:spTgt spid="174899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8994">
                                            <p:txEl>
                                              <p:pRg st="1" end="1"/>
                                            </p:txEl>
                                          </p:spTgt>
                                        </p:tgtEl>
                                        <p:attrNameLst>
                                          <p:attrName>style.visibility</p:attrName>
                                        </p:attrNameLst>
                                      </p:cBhvr>
                                      <p:to>
                                        <p:strVal val="visible"/>
                                      </p:to>
                                    </p:set>
                                    <p:animEffect transition="in" filter="blinds(horizontal)">
                                      <p:cBhvr>
                                        <p:cTn id="10" dur="500"/>
                                        <p:tgtEl>
                                          <p:spTgt spid="174899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8994">
                                            <p:txEl>
                                              <p:pRg st="2" end="2"/>
                                            </p:txEl>
                                          </p:spTgt>
                                        </p:tgtEl>
                                        <p:attrNameLst>
                                          <p:attrName>style.visibility</p:attrName>
                                        </p:attrNameLst>
                                      </p:cBhvr>
                                      <p:to>
                                        <p:strVal val="visible"/>
                                      </p:to>
                                    </p:set>
                                    <p:animEffect transition="in" filter="blinds(horizontal)">
                                      <p:cBhvr>
                                        <p:cTn id="13" dur="500"/>
                                        <p:tgtEl>
                                          <p:spTgt spid="174899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48994">
                                            <p:txEl>
                                              <p:pRg st="3" end="3"/>
                                            </p:txEl>
                                          </p:spTgt>
                                        </p:tgtEl>
                                        <p:attrNameLst>
                                          <p:attrName>style.visibility</p:attrName>
                                        </p:attrNameLst>
                                      </p:cBhvr>
                                      <p:to>
                                        <p:strVal val="visible"/>
                                      </p:to>
                                    </p:set>
                                    <p:animEffect transition="in" filter="blinds(horizontal)">
                                      <p:cBhvr>
                                        <p:cTn id="16" dur="500"/>
                                        <p:tgtEl>
                                          <p:spTgt spid="174899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48994">
                                            <p:txEl>
                                              <p:pRg st="4" end="4"/>
                                            </p:txEl>
                                          </p:spTgt>
                                        </p:tgtEl>
                                        <p:attrNameLst>
                                          <p:attrName>style.visibility</p:attrName>
                                        </p:attrNameLst>
                                      </p:cBhvr>
                                      <p:to>
                                        <p:strVal val="visible"/>
                                      </p:to>
                                    </p:set>
                                    <p:animEffect transition="in" filter="blinds(horizontal)">
                                      <p:cBhvr>
                                        <p:cTn id="19" dur="500"/>
                                        <p:tgtEl>
                                          <p:spTgt spid="174899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48994">
                                            <p:txEl>
                                              <p:pRg st="5" end="5"/>
                                            </p:txEl>
                                          </p:spTgt>
                                        </p:tgtEl>
                                        <p:attrNameLst>
                                          <p:attrName>style.visibility</p:attrName>
                                        </p:attrNameLst>
                                      </p:cBhvr>
                                      <p:to>
                                        <p:strVal val="visible"/>
                                      </p:to>
                                    </p:set>
                                    <p:animEffect transition="in" filter="blinds(horizontal)">
                                      <p:cBhvr>
                                        <p:cTn id="22" dur="500"/>
                                        <p:tgtEl>
                                          <p:spTgt spid="174899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48994">
                                            <p:txEl>
                                              <p:pRg st="6" end="6"/>
                                            </p:txEl>
                                          </p:spTgt>
                                        </p:tgtEl>
                                        <p:attrNameLst>
                                          <p:attrName>style.visibility</p:attrName>
                                        </p:attrNameLst>
                                      </p:cBhvr>
                                      <p:to>
                                        <p:strVal val="visible"/>
                                      </p:to>
                                    </p:set>
                                    <p:animEffect transition="in" filter="blinds(horizontal)">
                                      <p:cBhvr>
                                        <p:cTn id="25" dur="500"/>
                                        <p:tgtEl>
                                          <p:spTgt spid="1748994">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48994">
                                            <p:txEl>
                                              <p:pRg st="7" end="7"/>
                                            </p:txEl>
                                          </p:spTgt>
                                        </p:tgtEl>
                                        <p:attrNameLst>
                                          <p:attrName>style.visibility</p:attrName>
                                        </p:attrNameLst>
                                      </p:cBhvr>
                                      <p:to>
                                        <p:strVal val="visible"/>
                                      </p:to>
                                    </p:set>
                                    <p:animEffect transition="in" filter="blinds(horizontal)">
                                      <p:cBhvr>
                                        <p:cTn id="28" dur="500"/>
                                        <p:tgtEl>
                                          <p:spTgt spid="1748994">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48994">
                                            <p:txEl>
                                              <p:pRg st="8" end="8"/>
                                            </p:txEl>
                                          </p:spTgt>
                                        </p:tgtEl>
                                        <p:attrNameLst>
                                          <p:attrName>style.visibility</p:attrName>
                                        </p:attrNameLst>
                                      </p:cBhvr>
                                      <p:to>
                                        <p:strVal val="visible"/>
                                      </p:to>
                                    </p:set>
                                    <p:animEffect transition="in" filter="blinds(horizontal)">
                                      <p:cBhvr>
                                        <p:cTn id="31" dur="500"/>
                                        <p:tgtEl>
                                          <p:spTgt spid="17489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ChangeArrowheads="1"/>
          </p:cNvSpPr>
          <p:nvPr>
            <p:ph type="title"/>
          </p:nvPr>
        </p:nvSpPr>
        <p:spPr>
          <a:xfrm>
            <a:off x="250825" y="333375"/>
            <a:ext cx="6697663" cy="647700"/>
          </a:xfrm>
          <a:noFill/>
          <a:ln/>
        </p:spPr>
        <p:txBody>
          <a:bodyPr/>
          <a:lstStyle/>
          <a:p>
            <a:pPr algn="l"/>
            <a:r>
              <a:rPr lang="en-US" altLang="zh-CN" sz="3200" b="1">
                <a:ea typeface="宋体" pitchFamily="2" charset="-122"/>
              </a:rPr>
              <a:t>4. </a:t>
            </a:r>
            <a:r>
              <a:rPr lang="zh-CN" altLang="en-US" sz="3200" b="1">
                <a:ea typeface="宋体" pitchFamily="2" charset="-122"/>
              </a:rPr>
              <a:t>查找符合数据域条件的结点</a:t>
            </a:r>
          </a:p>
        </p:txBody>
      </p:sp>
      <p:sp>
        <p:nvSpPr>
          <p:cNvPr id="1750019" name="Rectangle 3"/>
          <p:cNvSpPr>
            <a:spLocks noGrp="1" noChangeArrowheads="1"/>
          </p:cNvSpPr>
          <p:nvPr>
            <p:ph type="body" idx="1"/>
          </p:nvPr>
        </p:nvSpPr>
        <p:spPr>
          <a:xfrm>
            <a:off x="430213" y="1089025"/>
            <a:ext cx="8713787" cy="5256213"/>
          </a:xfrm>
        </p:spPr>
        <p:txBody>
          <a:bodyPr/>
          <a:lstStyle/>
          <a:p>
            <a:pPr>
              <a:buFont typeface="Monotype Sorts" pitchFamily="2" charset="2"/>
              <a:buNone/>
            </a:pPr>
            <a:r>
              <a:rPr lang="zh-CN" altLang="en-US"/>
              <a:t>算法</a:t>
            </a:r>
            <a:r>
              <a:rPr lang="en-US" altLang="zh-CN"/>
              <a:t>Find( </a:t>
            </a:r>
            <a:r>
              <a:rPr lang="en-US" altLang="zh-CN" i="1"/>
              <a:t>t</a:t>
            </a:r>
            <a:r>
              <a:rPr lang="en-US" altLang="zh-CN"/>
              <a:t>, </a:t>
            </a:r>
            <a:r>
              <a:rPr lang="en-US" altLang="zh-CN" i="1"/>
              <a:t>item</a:t>
            </a:r>
            <a:r>
              <a:rPr lang="en-US" altLang="zh-CN"/>
              <a:t> . </a:t>
            </a:r>
            <a:r>
              <a:rPr lang="en-US" altLang="zh-CN" i="1"/>
              <a:t>q</a:t>
            </a:r>
            <a:r>
              <a:rPr lang="en-US" altLang="zh-CN"/>
              <a:t> ) </a:t>
            </a:r>
          </a:p>
          <a:p>
            <a:pPr>
              <a:buFont typeface="Monotype Sorts" pitchFamily="2" charset="2"/>
              <a:buNone/>
            </a:pPr>
            <a:r>
              <a:rPr lang="en-US" altLang="zh-CN"/>
              <a:t>/* </a:t>
            </a:r>
            <a:r>
              <a:rPr lang="zh-CN" altLang="en-US"/>
              <a:t>在二叉树</a:t>
            </a:r>
            <a:r>
              <a:rPr lang="en-US" altLang="zh-CN" i="1"/>
              <a:t>T</a:t>
            </a:r>
            <a:r>
              <a:rPr lang="zh-CN" altLang="en-US"/>
              <a:t>中搜索</a:t>
            </a:r>
            <a:r>
              <a:rPr lang="en-US" altLang="zh-CN" i="1"/>
              <a:t>Data</a:t>
            </a:r>
            <a:r>
              <a:rPr lang="zh-CN" altLang="en-US"/>
              <a:t>域之值为</a:t>
            </a:r>
            <a:r>
              <a:rPr lang="en-US" altLang="zh-CN" i="1"/>
              <a:t>item</a:t>
            </a:r>
            <a:r>
              <a:rPr lang="zh-CN" altLang="en-US"/>
              <a:t>的结点，指针</a:t>
            </a:r>
            <a:r>
              <a:rPr lang="en-US" altLang="zh-CN" i="1"/>
              <a:t>t</a:t>
            </a:r>
            <a:r>
              <a:rPr lang="zh-CN" altLang="en-US"/>
              <a:t>指向</a:t>
            </a:r>
            <a:r>
              <a:rPr lang="en-US" altLang="zh-CN" i="1"/>
              <a:t>T</a:t>
            </a:r>
            <a:r>
              <a:rPr lang="zh-CN" altLang="en-US"/>
              <a:t>之根，指针</a:t>
            </a:r>
            <a:r>
              <a:rPr lang="en-US" altLang="zh-CN" i="1"/>
              <a:t>q</a:t>
            </a:r>
            <a:r>
              <a:rPr lang="zh-CN" altLang="en-US"/>
              <a:t>指向欲搜索的结点 *</a:t>
            </a:r>
            <a:r>
              <a:rPr lang="en-US" altLang="zh-CN"/>
              <a:t>/</a:t>
            </a:r>
          </a:p>
          <a:p>
            <a:pPr>
              <a:buFont typeface="Monotype Sorts" pitchFamily="2" charset="2"/>
              <a:buNone/>
            </a:pPr>
            <a:r>
              <a:rPr lang="en-US" altLang="zh-CN"/>
              <a:t>Find1. [ </a:t>
            </a:r>
            <a:r>
              <a:rPr lang="en-US" altLang="zh-CN" i="1"/>
              <a:t>t</a:t>
            </a:r>
            <a:r>
              <a:rPr lang="en-US" altLang="zh-CN"/>
              <a:t> </a:t>
            </a:r>
            <a:r>
              <a:rPr lang="en-US" altLang="zh-CN">
                <a:sym typeface="Symbol" pitchFamily="18" charset="2"/>
              </a:rPr>
              <a:t></a:t>
            </a:r>
            <a:r>
              <a:rPr lang="en-US" altLang="zh-CN"/>
              <a:t> </a:t>
            </a:r>
            <a:r>
              <a:rPr lang="zh-CN" altLang="en-US"/>
              <a:t>或 </a:t>
            </a:r>
            <a:r>
              <a:rPr lang="en-US" altLang="zh-CN" i="1"/>
              <a:t>t </a:t>
            </a:r>
            <a:r>
              <a:rPr lang="zh-CN" altLang="en-US"/>
              <a:t>为所求</a:t>
            </a:r>
            <a:r>
              <a:rPr lang="en-US" altLang="zh-CN"/>
              <a:t>]</a:t>
            </a:r>
          </a:p>
          <a:p>
            <a:pPr>
              <a:buFont typeface="Monotype Sorts" pitchFamily="2" charset="2"/>
              <a:buNone/>
            </a:pPr>
            <a:r>
              <a:rPr lang="en-US" altLang="zh-CN"/>
              <a:t>    IF </a:t>
            </a:r>
            <a:r>
              <a:rPr lang="en-US" altLang="zh-CN" i="1"/>
              <a:t>t</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THEN (</a:t>
            </a:r>
            <a:r>
              <a:rPr lang="en-US" altLang="zh-CN" i="1"/>
              <a:t>q</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 RETURN. ).</a:t>
            </a:r>
          </a:p>
          <a:p>
            <a:pPr>
              <a:buFont typeface="Monotype Sorts" pitchFamily="2" charset="2"/>
              <a:buNone/>
            </a:pPr>
            <a:r>
              <a:rPr lang="en-US" altLang="zh-CN"/>
              <a:t>    IF </a:t>
            </a:r>
            <a:r>
              <a:rPr lang="en-US" altLang="zh-CN" i="1"/>
              <a:t>Data</a:t>
            </a:r>
            <a:r>
              <a:rPr lang="en-US" altLang="zh-CN"/>
              <a:t>( </a:t>
            </a:r>
            <a:r>
              <a:rPr lang="en-US" altLang="zh-CN" i="1"/>
              <a:t>t</a:t>
            </a:r>
            <a:r>
              <a:rPr lang="en-US" altLang="zh-CN"/>
              <a:t> ) </a:t>
            </a:r>
            <a:r>
              <a:rPr lang="en-US" altLang="zh-CN">
                <a:sym typeface="Symbol" pitchFamily="18" charset="2"/>
              </a:rPr>
              <a:t></a:t>
            </a:r>
            <a:r>
              <a:rPr lang="en-US" altLang="zh-CN"/>
              <a:t> </a:t>
            </a:r>
            <a:r>
              <a:rPr lang="en-US" altLang="zh-CN" i="1"/>
              <a:t>item</a:t>
            </a:r>
            <a:r>
              <a:rPr lang="en-US" altLang="zh-CN"/>
              <a:t> THEN  (</a:t>
            </a:r>
            <a:r>
              <a:rPr lang="en-US" altLang="zh-CN" i="1"/>
              <a:t>q</a:t>
            </a:r>
            <a:r>
              <a:rPr lang="en-US" altLang="zh-CN"/>
              <a:t> </a:t>
            </a:r>
            <a:r>
              <a:rPr lang="en-US" altLang="zh-CN">
                <a:sym typeface="Symbol" pitchFamily="18" charset="2"/>
              </a:rPr>
              <a:t></a:t>
            </a:r>
            <a:r>
              <a:rPr lang="en-US" altLang="zh-CN"/>
              <a:t> </a:t>
            </a:r>
            <a:r>
              <a:rPr lang="en-US" altLang="zh-CN" i="1"/>
              <a:t>t</a:t>
            </a:r>
            <a:r>
              <a:rPr lang="en-US" altLang="zh-CN"/>
              <a:t> . RETURN. ).</a:t>
            </a:r>
          </a:p>
          <a:p>
            <a:pPr>
              <a:buFont typeface="Monotype Sorts" pitchFamily="2" charset="2"/>
              <a:buNone/>
            </a:pPr>
            <a:r>
              <a:rPr lang="en-US" altLang="zh-CN"/>
              <a:t>Find2 .[</a:t>
            </a:r>
            <a:r>
              <a:rPr lang="zh-CN" altLang="en-US"/>
              <a:t>递归</a:t>
            </a:r>
            <a:r>
              <a:rPr lang="en-US" altLang="zh-CN"/>
              <a:t>]</a:t>
            </a:r>
          </a:p>
          <a:p>
            <a:pPr>
              <a:buFont typeface="Monotype Sorts" pitchFamily="2" charset="2"/>
              <a:buNone/>
            </a:pPr>
            <a:r>
              <a:rPr lang="en-US" altLang="zh-CN"/>
              <a:t>    Find ( </a:t>
            </a:r>
            <a:r>
              <a:rPr lang="en-US" altLang="zh-CN" i="1"/>
              <a:t>Left</a:t>
            </a:r>
            <a:r>
              <a:rPr lang="en-US" altLang="zh-CN"/>
              <a:t>(</a:t>
            </a:r>
            <a:r>
              <a:rPr lang="en-US" altLang="zh-CN" i="1"/>
              <a:t>t</a:t>
            </a:r>
            <a:r>
              <a:rPr lang="en-US" altLang="zh-CN"/>
              <a:t>), </a:t>
            </a:r>
            <a:r>
              <a:rPr lang="en-US" altLang="zh-CN" i="1"/>
              <a:t>item</a:t>
            </a:r>
            <a:r>
              <a:rPr lang="en-US" altLang="zh-CN"/>
              <a:t> . </a:t>
            </a:r>
            <a:r>
              <a:rPr lang="en-US" altLang="zh-CN" i="1"/>
              <a:t>q</a:t>
            </a:r>
            <a:r>
              <a:rPr lang="en-US" altLang="zh-CN"/>
              <a:t> ).</a:t>
            </a:r>
          </a:p>
          <a:p>
            <a:pPr>
              <a:buFont typeface="Monotype Sorts" pitchFamily="2" charset="2"/>
              <a:buNone/>
            </a:pPr>
            <a:r>
              <a:rPr lang="en-US" altLang="zh-CN"/>
              <a:t>    IF </a:t>
            </a:r>
            <a:r>
              <a:rPr lang="en-US" altLang="zh-CN" i="1"/>
              <a:t>q</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THEN  RETURN.</a:t>
            </a:r>
          </a:p>
          <a:p>
            <a:pPr>
              <a:buFont typeface="Monotype Sorts" pitchFamily="2" charset="2"/>
              <a:buNone/>
            </a:pPr>
            <a:r>
              <a:rPr lang="en-US" altLang="zh-CN"/>
              <a:t>    Find (</a:t>
            </a:r>
            <a:r>
              <a:rPr lang="en-US" altLang="zh-CN" i="1"/>
              <a:t>Right</a:t>
            </a:r>
            <a:r>
              <a:rPr lang="en-US" altLang="zh-CN"/>
              <a:t>(</a:t>
            </a:r>
            <a:r>
              <a:rPr lang="en-US" altLang="zh-CN" i="1"/>
              <a:t>t</a:t>
            </a:r>
            <a:r>
              <a:rPr lang="en-US" altLang="zh-CN"/>
              <a:t>), </a:t>
            </a:r>
            <a:r>
              <a:rPr lang="en-US" altLang="zh-CN" i="1"/>
              <a:t>item</a:t>
            </a:r>
            <a:r>
              <a:rPr lang="en-US" altLang="zh-CN"/>
              <a:t> . </a:t>
            </a:r>
            <a:r>
              <a:rPr lang="en-US" altLang="zh-CN" i="1"/>
              <a:t>q</a:t>
            </a:r>
            <a:r>
              <a:rPr lang="en-US" altLang="zh-CN"/>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0019">
                                            <p:txEl>
                                              <p:pRg st="0" end="0"/>
                                            </p:txEl>
                                          </p:spTgt>
                                        </p:tgtEl>
                                        <p:attrNameLst>
                                          <p:attrName>style.visibility</p:attrName>
                                        </p:attrNameLst>
                                      </p:cBhvr>
                                      <p:to>
                                        <p:strVal val="visible"/>
                                      </p:to>
                                    </p:set>
                                    <p:anim calcmode="lin" valueType="num">
                                      <p:cBhvr additive="base">
                                        <p:cTn id="7" dur="500" fill="hold"/>
                                        <p:tgtEl>
                                          <p:spTgt spid="1750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00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50019">
                                            <p:txEl>
                                              <p:pRg st="1" end="1"/>
                                            </p:txEl>
                                          </p:spTgt>
                                        </p:tgtEl>
                                        <p:attrNameLst>
                                          <p:attrName>style.visibility</p:attrName>
                                        </p:attrNameLst>
                                      </p:cBhvr>
                                      <p:to>
                                        <p:strVal val="visible"/>
                                      </p:to>
                                    </p:set>
                                    <p:anim calcmode="lin" valueType="num">
                                      <p:cBhvr additive="base">
                                        <p:cTn id="11" dur="500" fill="hold"/>
                                        <p:tgtEl>
                                          <p:spTgt spid="17500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500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50019">
                                            <p:txEl>
                                              <p:pRg st="2" end="2"/>
                                            </p:txEl>
                                          </p:spTgt>
                                        </p:tgtEl>
                                        <p:attrNameLst>
                                          <p:attrName>style.visibility</p:attrName>
                                        </p:attrNameLst>
                                      </p:cBhvr>
                                      <p:to>
                                        <p:strVal val="visible"/>
                                      </p:to>
                                    </p:set>
                                    <p:anim calcmode="lin" valueType="num">
                                      <p:cBhvr additive="base">
                                        <p:cTn id="15" dur="500" fill="hold"/>
                                        <p:tgtEl>
                                          <p:spTgt spid="17500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5001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50019">
                                            <p:txEl>
                                              <p:pRg st="3" end="3"/>
                                            </p:txEl>
                                          </p:spTgt>
                                        </p:tgtEl>
                                        <p:attrNameLst>
                                          <p:attrName>style.visibility</p:attrName>
                                        </p:attrNameLst>
                                      </p:cBhvr>
                                      <p:to>
                                        <p:strVal val="visible"/>
                                      </p:to>
                                    </p:set>
                                    <p:anim calcmode="lin" valueType="num">
                                      <p:cBhvr additive="base">
                                        <p:cTn id="19" dur="500" fill="hold"/>
                                        <p:tgtEl>
                                          <p:spTgt spid="17500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5001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50019">
                                            <p:txEl>
                                              <p:pRg st="4" end="4"/>
                                            </p:txEl>
                                          </p:spTgt>
                                        </p:tgtEl>
                                        <p:attrNameLst>
                                          <p:attrName>style.visibility</p:attrName>
                                        </p:attrNameLst>
                                      </p:cBhvr>
                                      <p:to>
                                        <p:strVal val="visible"/>
                                      </p:to>
                                    </p:set>
                                    <p:anim calcmode="lin" valueType="num">
                                      <p:cBhvr additive="base">
                                        <p:cTn id="23" dur="500" fill="hold"/>
                                        <p:tgtEl>
                                          <p:spTgt spid="17500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5001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50019">
                                            <p:txEl>
                                              <p:pRg st="5" end="5"/>
                                            </p:txEl>
                                          </p:spTgt>
                                        </p:tgtEl>
                                        <p:attrNameLst>
                                          <p:attrName>style.visibility</p:attrName>
                                        </p:attrNameLst>
                                      </p:cBhvr>
                                      <p:to>
                                        <p:strVal val="visible"/>
                                      </p:to>
                                    </p:set>
                                    <p:anim calcmode="lin" valueType="num">
                                      <p:cBhvr additive="base">
                                        <p:cTn id="27" dur="500" fill="hold"/>
                                        <p:tgtEl>
                                          <p:spTgt spid="175001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5001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50019">
                                            <p:txEl>
                                              <p:pRg st="6" end="6"/>
                                            </p:txEl>
                                          </p:spTgt>
                                        </p:tgtEl>
                                        <p:attrNameLst>
                                          <p:attrName>style.visibility</p:attrName>
                                        </p:attrNameLst>
                                      </p:cBhvr>
                                      <p:to>
                                        <p:strVal val="visible"/>
                                      </p:to>
                                    </p:set>
                                    <p:anim calcmode="lin" valueType="num">
                                      <p:cBhvr additive="base">
                                        <p:cTn id="31" dur="500" fill="hold"/>
                                        <p:tgtEl>
                                          <p:spTgt spid="175001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5001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50019">
                                            <p:txEl>
                                              <p:pRg st="7" end="7"/>
                                            </p:txEl>
                                          </p:spTgt>
                                        </p:tgtEl>
                                        <p:attrNameLst>
                                          <p:attrName>style.visibility</p:attrName>
                                        </p:attrNameLst>
                                      </p:cBhvr>
                                      <p:to>
                                        <p:strVal val="visible"/>
                                      </p:to>
                                    </p:set>
                                    <p:anim calcmode="lin" valueType="num">
                                      <p:cBhvr additive="base">
                                        <p:cTn id="35" dur="500" fill="hold"/>
                                        <p:tgtEl>
                                          <p:spTgt spid="175001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5001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50019">
                                            <p:txEl>
                                              <p:pRg st="8" end="8"/>
                                            </p:txEl>
                                          </p:spTgt>
                                        </p:tgtEl>
                                        <p:attrNameLst>
                                          <p:attrName>style.visibility</p:attrName>
                                        </p:attrNameLst>
                                      </p:cBhvr>
                                      <p:to>
                                        <p:strVal val="visible"/>
                                      </p:to>
                                    </p:set>
                                    <p:anim calcmode="lin" valueType="num">
                                      <p:cBhvr additive="base">
                                        <p:cTn id="39" dur="500" fill="hold"/>
                                        <p:tgtEl>
                                          <p:spTgt spid="175001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500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1ED25902-D812-4EB9-B451-3B21901C97C0}" type="slidenum">
              <a:rPr lang="zh-CN" altLang="en-US" smtClean="0">
                <a:ea typeface="宋体" charset="-122"/>
              </a:rPr>
              <a:pPr/>
              <a:t>4</a:t>
            </a:fld>
            <a:r>
              <a:rPr lang="en-US" altLang="zh-CN" smtClean="0">
                <a:ea typeface="宋体" charset="-122"/>
              </a:rPr>
              <a:t>  </a:t>
            </a:r>
            <a:r>
              <a:rPr lang="zh-CN" altLang="en-US" smtClean="0">
                <a:ea typeface="宋体" charset="-122"/>
              </a:rPr>
              <a:t>页</a:t>
            </a:r>
          </a:p>
        </p:txBody>
      </p:sp>
      <p:sp>
        <p:nvSpPr>
          <p:cNvPr id="59395" name="Rectangle 2"/>
          <p:cNvSpPr>
            <a:spLocks noGrp="1" noChangeArrowheads="1"/>
          </p:cNvSpPr>
          <p:nvPr>
            <p:ph type="body" idx="1"/>
          </p:nvPr>
        </p:nvSpPr>
        <p:spPr>
          <a:xfrm>
            <a:off x="152400" y="1166813"/>
            <a:ext cx="4959350" cy="4386262"/>
          </a:xfrm>
        </p:spPr>
        <p:txBody>
          <a:bodyPr lIns="54000" rIns="0"/>
          <a:lstStyle/>
          <a:p>
            <a:pPr eaLnBrk="1" hangingPunct="1">
              <a:lnSpc>
                <a:spcPts val="3500"/>
              </a:lnSpc>
              <a:spcBef>
                <a:spcPts val="0"/>
              </a:spcBef>
              <a:buFont typeface="Wingdings" pitchFamily="2" charset="2"/>
              <a:buNone/>
              <a:defRPr/>
            </a:pPr>
            <a:r>
              <a:rPr lang="zh-CN" altLang="en-US" sz="2800" dirty="0" smtClean="0">
                <a:latin typeface="Times New Roman" pitchFamily="18" charset="0"/>
              </a:rPr>
              <a:t>中根遍历二叉树算法框架：</a:t>
            </a:r>
          </a:p>
          <a:p>
            <a:pPr eaLnBrk="1" hangingPunct="1">
              <a:lnSpc>
                <a:spcPts val="3500"/>
              </a:lnSpc>
              <a:spcBef>
                <a:spcPts val="0"/>
              </a:spcBef>
              <a:defRPr/>
            </a:pPr>
            <a:r>
              <a:rPr lang="zh-CN" altLang="en-US" sz="2800" dirty="0" smtClean="0">
                <a:latin typeface="Times New Roman" pitchFamily="18" charset="0"/>
              </a:rPr>
              <a:t>若二叉树为空</a:t>
            </a:r>
            <a:r>
              <a:rPr lang="en-US" altLang="zh-CN" sz="2800" dirty="0" smtClean="0">
                <a:latin typeface="Times New Roman" pitchFamily="18" charset="0"/>
              </a:rPr>
              <a:t>, </a:t>
            </a:r>
            <a:r>
              <a:rPr lang="zh-CN" altLang="en-US" sz="2800" dirty="0" smtClean="0">
                <a:latin typeface="Times New Roman" pitchFamily="18" charset="0"/>
              </a:rPr>
              <a:t>则空操作</a:t>
            </a:r>
            <a:r>
              <a:rPr lang="en-US" altLang="zh-CN" sz="2800" dirty="0" smtClean="0">
                <a:latin typeface="Times New Roman" pitchFamily="18" charset="0"/>
              </a:rPr>
              <a:t>;</a:t>
            </a:r>
          </a:p>
          <a:p>
            <a:pPr eaLnBrk="1" hangingPunct="1">
              <a:lnSpc>
                <a:spcPts val="3500"/>
              </a:lnSpc>
              <a:spcBef>
                <a:spcPts val="0"/>
              </a:spcBef>
              <a:defRPr/>
            </a:pPr>
            <a:r>
              <a:rPr lang="zh-CN" altLang="en-US" sz="2800" dirty="0" smtClean="0">
                <a:latin typeface="Times New Roman" pitchFamily="18" charset="0"/>
              </a:rPr>
              <a:t>否则：</a:t>
            </a:r>
          </a:p>
          <a:p>
            <a:pPr lvl="1" eaLnBrk="1" hangingPunct="1">
              <a:lnSpc>
                <a:spcPts val="3500"/>
              </a:lnSpc>
              <a:spcBef>
                <a:spcPts val="0"/>
              </a:spcBef>
              <a:defRPr/>
            </a:pPr>
            <a:r>
              <a:rPr lang="zh-CN" altLang="en-US" sz="2800" dirty="0" smtClean="0">
                <a:latin typeface="Times New Roman" pitchFamily="18" charset="0"/>
              </a:rPr>
              <a:t>中根遍历左子树；</a:t>
            </a:r>
          </a:p>
          <a:p>
            <a:pPr lvl="1" eaLnBrk="1" hangingPunct="1">
              <a:lnSpc>
                <a:spcPts val="3500"/>
              </a:lnSpc>
              <a:spcBef>
                <a:spcPts val="0"/>
              </a:spcBef>
              <a:defRPr/>
            </a:pPr>
            <a:r>
              <a:rPr lang="zh-CN" altLang="en-US" sz="2800" dirty="0" smtClean="0">
                <a:latin typeface="Times New Roman" pitchFamily="18" charset="0"/>
              </a:rPr>
              <a:t>访问根结点；</a:t>
            </a:r>
          </a:p>
          <a:p>
            <a:pPr lvl="1" eaLnBrk="1" hangingPunct="1">
              <a:lnSpc>
                <a:spcPts val="3500"/>
              </a:lnSpc>
              <a:spcBef>
                <a:spcPts val="0"/>
              </a:spcBef>
              <a:defRPr/>
            </a:pPr>
            <a:r>
              <a:rPr lang="zh-CN" altLang="en-US" sz="2800" dirty="0" smtClean="0">
                <a:latin typeface="Times New Roman" pitchFamily="18" charset="0"/>
              </a:rPr>
              <a:t>中根遍历右子树。</a:t>
            </a:r>
            <a:endParaRPr lang="en-US" altLang="zh-CN" sz="2800" dirty="0">
              <a:latin typeface="Times New Roman" pitchFamily="18" charset="0"/>
            </a:endParaRPr>
          </a:p>
          <a:p>
            <a:pPr marL="0" lvl="1" indent="0" eaLnBrk="1" hangingPunct="1">
              <a:lnSpc>
                <a:spcPts val="3500"/>
              </a:lnSpc>
              <a:spcBef>
                <a:spcPts val="2400"/>
              </a:spcBef>
              <a:buFont typeface="Wingdings" pitchFamily="2" charset="2"/>
              <a:buNone/>
              <a:defRPr/>
            </a:pPr>
            <a:r>
              <a:rPr lang="zh-CN" altLang="en-US" sz="2800" dirty="0" smtClean="0">
                <a:latin typeface="Times New Roman" pitchFamily="18" charset="0"/>
              </a:rPr>
              <a:t>表达式语法树的中根遍历结果：</a:t>
            </a:r>
            <a:r>
              <a:rPr lang="en-US" altLang="zh-CN" sz="2800" i="1" dirty="0" smtClean="0">
                <a:latin typeface="Times New Roman" pitchFamily="18" charset="0"/>
              </a:rPr>
              <a:t>a </a:t>
            </a:r>
            <a:r>
              <a:rPr lang="en-US" altLang="zh-CN" sz="2800" dirty="0" smtClean="0">
                <a:latin typeface="Times New Roman" pitchFamily="18" charset="0"/>
                <a:sym typeface="Symbol" pitchFamily="18" charset="2"/>
              </a:rPr>
              <a:t> </a:t>
            </a:r>
            <a:r>
              <a:rPr lang="en-US" altLang="zh-CN" sz="2800" i="1" dirty="0" smtClean="0">
                <a:latin typeface="Times New Roman" pitchFamily="18" charset="0"/>
              </a:rPr>
              <a:t>b </a:t>
            </a:r>
            <a:r>
              <a:rPr lang="en-US" altLang="zh-CN" sz="2800" dirty="0" smtClean="0">
                <a:latin typeface="Times New Roman" pitchFamily="18" charset="0"/>
                <a:sym typeface="Symbol" pitchFamily="18" charset="2"/>
              </a:rPr>
              <a:t> </a:t>
            </a:r>
            <a:r>
              <a:rPr lang="en-US" altLang="zh-CN" sz="2800" i="1" dirty="0" smtClean="0">
                <a:latin typeface="Times New Roman" pitchFamily="18" charset="0"/>
              </a:rPr>
              <a:t>c </a:t>
            </a:r>
            <a:r>
              <a:rPr lang="en-US" altLang="zh-CN" sz="2800" i="1" dirty="0" smtClean="0">
                <a:latin typeface="Times New Roman" pitchFamily="18" charset="0"/>
                <a:sym typeface="Symbol" pitchFamily="18" charset="2"/>
              </a:rPr>
              <a:t> </a:t>
            </a:r>
            <a:r>
              <a:rPr lang="en-US" altLang="zh-CN" sz="2800" i="1" dirty="0" smtClean="0">
                <a:latin typeface="Times New Roman" pitchFamily="18" charset="0"/>
              </a:rPr>
              <a:t>d </a:t>
            </a:r>
            <a:r>
              <a:rPr lang="en-US" altLang="zh-CN" sz="2800" i="1" dirty="0" smtClean="0">
                <a:latin typeface="Times New Roman" pitchFamily="18" charset="0"/>
                <a:sym typeface="Symbol" pitchFamily="18" charset="2"/>
              </a:rPr>
              <a:t> </a:t>
            </a:r>
            <a:r>
              <a:rPr lang="en-US" altLang="zh-CN" sz="2800" i="1" dirty="0" smtClean="0">
                <a:latin typeface="Times New Roman" pitchFamily="18" charset="0"/>
              </a:rPr>
              <a:t>e </a:t>
            </a:r>
            <a:r>
              <a:rPr lang="en-US" altLang="zh-CN" sz="2800" dirty="0" smtClean="0">
                <a:latin typeface="Times New Roman" pitchFamily="18" charset="0"/>
              </a:rPr>
              <a:t>/ </a:t>
            </a:r>
            <a:r>
              <a:rPr lang="en-US" altLang="zh-CN" sz="2800" i="1" dirty="0" smtClean="0">
                <a:latin typeface="Times New Roman" pitchFamily="18" charset="0"/>
              </a:rPr>
              <a:t>f</a:t>
            </a:r>
          </a:p>
        </p:txBody>
      </p:sp>
      <p:sp>
        <p:nvSpPr>
          <p:cNvPr id="72707" name="Rectangle 3"/>
          <p:cNvSpPr>
            <a:spLocks noGrp="1" noChangeArrowheads="1"/>
          </p:cNvSpPr>
          <p:nvPr>
            <p:ph type="title"/>
          </p:nvPr>
        </p:nvSpPr>
        <p:spPr bwMode="auto">
          <a:xfrm>
            <a:off x="354013" y="188913"/>
            <a:ext cx="6985000" cy="539750"/>
          </a:xfrm>
          <a:noFill/>
          <a:ln>
            <a:miter lim="800000"/>
            <a:headEnd/>
            <a:tailEnd/>
          </a:ln>
        </p:spPr>
        <p:txBody>
          <a:bodyPr vert="horz" wrap="square" lIns="0" tIns="0" rIns="0" bIns="0" numCol="1" anchor="t" anchorCtr="0" compatLnSpc="1">
            <a:prstTxWarp prst="textNoShape">
              <a:avLst/>
            </a:prstTxWarp>
          </a:bodyPr>
          <a:lstStyle/>
          <a:p>
            <a:pPr eaLnBrk="1" hangingPunct="1"/>
            <a:r>
              <a:rPr lang="zh-CN" altLang="en-US" sz="3000" smtClean="0">
                <a:latin typeface="黑体" pitchFamily="2" charset="-122"/>
                <a:ea typeface="黑体" pitchFamily="2" charset="-122"/>
              </a:rPr>
              <a:t>中根遍历</a:t>
            </a:r>
            <a:r>
              <a:rPr lang="en-US" altLang="zh-CN" sz="3000" smtClean="0">
                <a:latin typeface="黑体" pitchFamily="2" charset="-122"/>
                <a:ea typeface="黑体" pitchFamily="2" charset="-122"/>
              </a:rPr>
              <a:t>(</a:t>
            </a:r>
            <a:r>
              <a:rPr lang="en-US" altLang="zh-CN" sz="3000" smtClean="0">
                <a:latin typeface="Times New Roman" pitchFamily="18" charset="0"/>
                <a:ea typeface="黑体" pitchFamily="2" charset="-122"/>
              </a:rPr>
              <a:t>Inorder Traversal</a:t>
            </a:r>
            <a:r>
              <a:rPr lang="zh-CN" altLang="en-US" sz="3000" smtClean="0">
                <a:latin typeface="Times New Roman" pitchFamily="18" charset="0"/>
                <a:ea typeface="黑体" pitchFamily="2" charset="-122"/>
              </a:rPr>
              <a:t>，</a:t>
            </a:r>
            <a:r>
              <a:rPr lang="zh-CN" altLang="en-US" sz="3000" smtClean="0">
                <a:latin typeface="黑体" pitchFamily="2" charset="-122"/>
                <a:ea typeface="黑体" pitchFamily="2" charset="-122"/>
              </a:rPr>
              <a:t>中序遍历</a:t>
            </a:r>
            <a:r>
              <a:rPr lang="en-US" altLang="zh-CN" sz="3000" smtClean="0">
                <a:latin typeface="黑体" pitchFamily="2" charset="-122"/>
                <a:ea typeface="黑体" pitchFamily="2" charset="-122"/>
              </a:rPr>
              <a:t>)</a:t>
            </a:r>
          </a:p>
        </p:txBody>
      </p:sp>
      <p:grpSp>
        <p:nvGrpSpPr>
          <p:cNvPr id="2" name="Group 38"/>
          <p:cNvGrpSpPr>
            <a:grpSpLocks/>
          </p:cNvGrpSpPr>
          <p:nvPr/>
        </p:nvGrpSpPr>
        <p:grpSpPr bwMode="auto">
          <a:xfrm>
            <a:off x="5243513" y="1538288"/>
            <a:ext cx="3789362" cy="4649787"/>
            <a:chOff x="2972" y="958"/>
            <a:chExt cx="2387" cy="2929"/>
          </a:xfrm>
        </p:grpSpPr>
        <p:sp>
          <p:nvSpPr>
            <p:cNvPr id="72709" name="Text Box 5"/>
            <p:cNvSpPr txBox="1">
              <a:spLocks noChangeArrowheads="1"/>
            </p:cNvSpPr>
            <p:nvPr/>
          </p:nvSpPr>
          <p:spPr bwMode="auto">
            <a:xfrm>
              <a:off x="3494" y="3623"/>
              <a:ext cx="1655" cy="264"/>
            </a:xfrm>
            <a:prstGeom prst="rect">
              <a:avLst/>
            </a:prstGeom>
            <a:noFill/>
            <a:ln w="9525">
              <a:noFill/>
              <a:miter lim="800000"/>
              <a:headEnd/>
              <a:tailEnd/>
            </a:ln>
          </p:spPr>
          <p:txBody>
            <a:bodyPr lIns="0" tIns="0" rIns="0" bIns="0">
              <a:spAutoFit/>
            </a:bodyPr>
            <a:lstStyle/>
            <a:p>
              <a:pPr algn="ctr">
                <a:lnSpc>
                  <a:spcPct val="85000"/>
                </a:lnSpc>
              </a:pPr>
              <a:r>
                <a:rPr kumimoji="1" lang="zh-CN" altLang="en-US" sz="3200">
                  <a:solidFill>
                    <a:srgbClr val="04440F"/>
                  </a:solidFill>
                  <a:ea typeface="隶书"/>
                  <a:cs typeface="隶书"/>
                </a:rPr>
                <a:t>表达式语法树</a:t>
              </a:r>
              <a:endParaRPr kumimoji="1" lang="zh-CN" altLang="en-US" sz="3200" b="0">
                <a:solidFill>
                  <a:srgbClr val="04440F"/>
                </a:solidFill>
              </a:endParaRPr>
            </a:p>
          </p:txBody>
        </p:sp>
        <p:grpSp>
          <p:nvGrpSpPr>
            <p:cNvPr id="3" name="Group 6"/>
            <p:cNvGrpSpPr>
              <a:grpSpLocks/>
            </p:cNvGrpSpPr>
            <p:nvPr/>
          </p:nvGrpSpPr>
          <p:grpSpPr bwMode="auto">
            <a:xfrm>
              <a:off x="2972" y="958"/>
              <a:ext cx="2387" cy="2455"/>
              <a:chOff x="1189" y="966"/>
              <a:chExt cx="3166" cy="2897"/>
            </a:xfrm>
          </p:grpSpPr>
          <p:grpSp>
            <p:nvGrpSpPr>
              <p:cNvPr id="4" name="Group 9"/>
              <p:cNvGrpSpPr>
                <a:grpSpLocks/>
              </p:cNvGrpSpPr>
              <p:nvPr/>
            </p:nvGrpSpPr>
            <p:grpSpPr bwMode="auto">
              <a:xfrm>
                <a:off x="2616" y="966"/>
                <a:ext cx="394" cy="419"/>
                <a:chOff x="2472" y="958"/>
                <a:chExt cx="453" cy="476"/>
              </a:xfrm>
            </p:grpSpPr>
            <p:sp>
              <p:nvSpPr>
                <p:cNvPr id="72740" name="Oval 10"/>
                <p:cNvSpPr>
                  <a:spLocks noChangeArrowheads="1"/>
                </p:cNvSpPr>
                <p:nvPr/>
              </p:nvSpPr>
              <p:spPr bwMode="auto">
                <a:xfrm>
                  <a:off x="2472" y="958"/>
                  <a:ext cx="453" cy="476"/>
                </a:xfrm>
                <a:prstGeom prst="ellipse">
                  <a:avLst/>
                </a:prstGeom>
                <a:noFill/>
                <a:ln w="31750" algn="ctr">
                  <a:solidFill>
                    <a:srgbClr val="0000CC"/>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72741" name="Text Box 11"/>
                <p:cNvSpPr txBox="1">
                  <a:spLocks noChangeArrowheads="1"/>
                </p:cNvSpPr>
                <p:nvPr/>
              </p:nvSpPr>
              <p:spPr bwMode="auto">
                <a:xfrm>
                  <a:off x="2594" y="1063"/>
                  <a:ext cx="205" cy="288"/>
                </a:xfrm>
                <a:prstGeom prst="rect">
                  <a:avLst/>
                </a:prstGeom>
                <a:noFill/>
                <a:ln w="9525">
                  <a:noFill/>
                  <a:miter lim="800000"/>
                  <a:headEnd/>
                  <a:tailEnd/>
                </a:ln>
              </p:spPr>
              <p:txBody>
                <a:bodyPr lIns="0" tIns="0" rIns="0" bIns="0">
                  <a:spAutoFit/>
                </a:bodyPr>
                <a:lstStyle/>
                <a:p>
                  <a:pPr marL="342900" indent="-342900" algn="ctr">
                    <a:lnSpc>
                      <a:spcPct val="70000"/>
                    </a:lnSpc>
                    <a:buClr>
                      <a:schemeClr val="bg2"/>
                    </a:buClr>
                    <a:buSzPct val="75000"/>
                    <a:buFont typeface="Wingdings" pitchFamily="2" charset="2"/>
                    <a:buNone/>
                  </a:pPr>
                  <a:r>
                    <a:rPr lang="en-US" altLang="zh-CN" sz="3200">
                      <a:solidFill>
                        <a:srgbClr val="0000CC"/>
                      </a:solidFill>
                      <a:sym typeface="Symbol" pitchFamily="18" charset="2"/>
                    </a:rPr>
                    <a:t></a:t>
                  </a:r>
                </a:p>
              </p:txBody>
            </p:sp>
          </p:grpSp>
          <p:grpSp>
            <p:nvGrpSpPr>
              <p:cNvPr id="5" name="Group 12"/>
              <p:cNvGrpSpPr>
                <a:grpSpLocks/>
              </p:cNvGrpSpPr>
              <p:nvPr/>
            </p:nvGrpSpPr>
            <p:grpSpPr bwMode="auto">
              <a:xfrm>
                <a:off x="1737" y="1698"/>
                <a:ext cx="394" cy="419"/>
                <a:chOff x="2472" y="958"/>
                <a:chExt cx="453" cy="476"/>
              </a:xfrm>
            </p:grpSpPr>
            <p:sp>
              <p:nvSpPr>
                <p:cNvPr id="72738" name="Oval 13"/>
                <p:cNvSpPr>
                  <a:spLocks noChangeArrowheads="1"/>
                </p:cNvSpPr>
                <p:nvPr/>
              </p:nvSpPr>
              <p:spPr bwMode="auto">
                <a:xfrm>
                  <a:off x="2472" y="958"/>
                  <a:ext cx="453" cy="476"/>
                </a:xfrm>
                <a:prstGeom prst="ellipse">
                  <a:avLst/>
                </a:prstGeom>
                <a:noFill/>
                <a:ln w="31750" algn="ctr">
                  <a:solidFill>
                    <a:srgbClr val="0000CC"/>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72739" name="Text Box 14"/>
                <p:cNvSpPr txBox="1">
                  <a:spLocks noChangeArrowheads="1"/>
                </p:cNvSpPr>
                <p:nvPr/>
              </p:nvSpPr>
              <p:spPr bwMode="auto">
                <a:xfrm>
                  <a:off x="2594" y="1063"/>
                  <a:ext cx="205" cy="288"/>
                </a:xfrm>
                <a:prstGeom prst="rect">
                  <a:avLst/>
                </a:prstGeom>
                <a:noFill/>
                <a:ln w="9525">
                  <a:noFill/>
                  <a:miter lim="800000"/>
                  <a:headEnd/>
                  <a:tailEnd/>
                </a:ln>
              </p:spPr>
              <p:txBody>
                <a:bodyPr lIns="0" tIns="0" rIns="0" bIns="0">
                  <a:spAutoFit/>
                </a:bodyPr>
                <a:lstStyle/>
                <a:p>
                  <a:pPr marL="342900" indent="-342900" algn="ctr">
                    <a:lnSpc>
                      <a:spcPct val="70000"/>
                    </a:lnSpc>
                    <a:buClr>
                      <a:schemeClr val="bg2"/>
                    </a:buClr>
                    <a:buSzPct val="75000"/>
                    <a:buFont typeface="Wingdings" pitchFamily="2" charset="2"/>
                    <a:buNone/>
                  </a:pPr>
                  <a:r>
                    <a:rPr lang="en-US" altLang="zh-CN" sz="3200">
                      <a:solidFill>
                        <a:srgbClr val="0000CC"/>
                      </a:solidFill>
                      <a:sym typeface="Symbol" pitchFamily="18" charset="2"/>
                    </a:rPr>
                    <a:t></a:t>
                  </a:r>
                </a:p>
              </p:txBody>
            </p:sp>
          </p:grpSp>
          <p:grpSp>
            <p:nvGrpSpPr>
              <p:cNvPr id="6" name="Group 15"/>
              <p:cNvGrpSpPr>
                <a:grpSpLocks/>
              </p:cNvGrpSpPr>
              <p:nvPr/>
            </p:nvGrpSpPr>
            <p:grpSpPr bwMode="auto">
              <a:xfrm>
                <a:off x="3568" y="1706"/>
                <a:ext cx="394" cy="419"/>
                <a:chOff x="2472" y="958"/>
                <a:chExt cx="453" cy="476"/>
              </a:xfrm>
            </p:grpSpPr>
            <p:sp>
              <p:nvSpPr>
                <p:cNvPr id="72736" name="Oval 16"/>
                <p:cNvSpPr>
                  <a:spLocks noChangeArrowheads="1"/>
                </p:cNvSpPr>
                <p:nvPr/>
              </p:nvSpPr>
              <p:spPr bwMode="auto">
                <a:xfrm>
                  <a:off x="2472" y="958"/>
                  <a:ext cx="453" cy="476"/>
                </a:xfrm>
                <a:prstGeom prst="ellipse">
                  <a:avLst/>
                </a:prstGeom>
                <a:noFill/>
                <a:ln w="31750" algn="ctr">
                  <a:solidFill>
                    <a:srgbClr val="0000CC"/>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72737" name="Text Box 17"/>
                <p:cNvSpPr txBox="1">
                  <a:spLocks noChangeArrowheads="1"/>
                </p:cNvSpPr>
                <p:nvPr/>
              </p:nvSpPr>
              <p:spPr bwMode="auto">
                <a:xfrm>
                  <a:off x="2594" y="1063"/>
                  <a:ext cx="205" cy="308"/>
                </a:xfrm>
                <a:prstGeom prst="rect">
                  <a:avLst/>
                </a:prstGeom>
                <a:noFill/>
                <a:ln w="9525">
                  <a:noFill/>
                  <a:miter lim="800000"/>
                  <a:headEnd/>
                  <a:tailEnd/>
                </a:ln>
              </p:spPr>
              <p:txBody>
                <a:bodyPr lIns="0" tIns="0" rIns="0" bIns="0">
                  <a:spAutoFit/>
                </a:bodyPr>
                <a:lstStyle/>
                <a:p>
                  <a:pPr marL="342900" indent="-342900" algn="ctr">
                    <a:lnSpc>
                      <a:spcPct val="75000"/>
                    </a:lnSpc>
                    <a:buClr>
                      <a:schemeClr val="bg2"/>
                    </a:buClr>
                    <a:buSzPct val="75000"/>
                    <a:buFont typeface="Wingdings" pitchFamily="2" charset="2"/>
                    <a:buNone/>
                  </a:pPr>
                  <a:r>
                    <a:rPr lang="en-US" altLang="zh-CN" sz="3200">
                      <a:solidFill>
                        <a:srgbClr val="0000CC"/>
                      </a:solidFill>
                      <a:sym typeface="Symbol" pitchFamily="18" charset="2"/>
                    </a:rPr>
                    <a:t></a:t>
                  </a:r>
                </a:p>
              </p:txBody>
            </p:sp>
          </p:grpSp>
          <p:grpSp>
            <p:nvGrpSpPr>
              <p:cNvPr id="7" name="Group 18"/>
              <p:cNvGrpSpPr>
                <a:grpSpLocks/>
              </p:cNvGrpSpPr>
              <p:nvPr/>
            </p:nvGrpSpPr>
            <p:grpSpPr bwMode="auto">
              <a:xfrm>
                <a:off x="2336" y="2316"/>
                <a:ext cx="394" cy="419"/>
                <a:chOff x="2472" y="958"/>
                <a:chExt cx="453" cy="476"/>
              </a:xfrm>
            </p:grpSpPr>
            <p:sp>
              <p:nvSpPr>
                <p:cNvPr id="72734" name="Oval 19"/>
                <p:cNvSpPr>
                  <a:spLocks noChangeArrowheads="1"/>
                </p:cNvSpPr>
                <p:nvPr/>
              </p:nvSpPr>
              <p:spPr bwMode="auto">
                <a:xfrm>
                  <a:off x="2472" y="958"/>
                  <a:ext cx="453" cy="476"/>
                </a:xfrm>
                <a:prstGeom prst="ellipse">
                  <a:avLst/>
                </a:prstGeom>
                <a:noFill/>
                <a:ln w="31750" algn="ctr">
                  <a:solidFill>
                    <a:srgbClr val="0000CC"/>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72735" name="Text Box 20"/>
                <p:cNvSpPr txBox="1">
                  <a:spLocks noChangeArrowheads="1"/>
                </p:cNvSpPr>
                <p:nvPr/>
              </p:nvSpPr>
              <p:spPr bwMode="auto">
                <a:xfrm>
                  <a:off x="2594" y="1063"/>
                  <a:ext cx="205" cy="288"/>
                </a:xfrm>
                <a:prstGeom prst="rect">
                  <a:avLst/>
                </a:prstGeom>
                <a:noFill/>
                <a:ln w="9525">
                  <a:noFill/>
                  <a:miter lim="800000"/>
                  <a:headEnd/>
                  <a:tailEnd/>
                </a:ln>
              </p:spPr>
              <p:txBody>
                <a:bodyPr lIns="0" tIns="0" rIns="0" bIns="0">
                  <a:spAutoFit/>
                </a:bodyPr>
                <a:lstStyle/>
                <a:p>
                  <a:pPr marL="342900" indent="-342900" algn="ctr">
                    <a:lnSpc>
                      <a:spcPct val="70000"/>
                    </a:lnSpc>
                    <a:buClr>
                      <a:schemeClr val="bg2"/>
                    </a:buClr>
                    <a:buSzPct val="75000"/>
                    <a:buFont typeface="Wingdings" pitchFamily="2" charset="2"/>
                    <a:buNone/>
                  </a:pPr>
                  <a:r>
                    <a:rPr lang="en-US" altLang="zh-CN" sz="3200">
                      <a:solidFill>
                        <a:srgbClr val="0000CC"/>
                      </a:solidFill>
                      <a:sym typeface="Symbol" pitchFamily="18" charset="2"/>
                    </a:rPr>
                    <a:t></a:t>
                  </a:r>
                </a:p>
              </p:txBody>
            </p:sp>
          </p:grpSp>
          <p:grpSp>
            <p:nvGrpSpPr>
              <p:cNvPr id="8" name="Group 21"/>
              <p:cNvGrpSpPr>
                <a:grpSpLocks/>
              </p:cNvGrpSpPr>
              <p:nvPr/>
            </p:nvGrpSpPr>
            <p:grpSpPr bwMode="auto">
              <a:xfrm>
                <a:off x="3016" y="2863"/>
                <a:ext cx="394" cy="419"/>
                <a:chOff x="2472" y="958"/>
                <a:chExt cx="453" cy="476"/>
              </a:xfrm>
            </p:grpSpPr>
            <p:sp>
              <p:nvSpPr>
                <p:cNvPr id="72732" name="Oval 22"/>
                <p:cNvSpPr>
                  <a:spLocks noChangeArrowheads="1"/>
                </p:cNvSpPr>
                <p:nvPr/>
              </p:nvSpPr>
              <p:spPr bwMode="auto">
                <a:xfrm>
                  <a:off x="2472" y="958"/>
                  <a:ext cx="453" cy="476"/>
                </a:xfrm>
                <a:prstGeom prst="ellipse">
                  <a:avLst/>
                </a:prstGeom>
                <a:noFill/>
                <a:ln w="31750" algn="ctr">
                  <a:solidFill>
                    <a:srgbClr val="0000CC"/>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72733" name="Text Box 23"/>
                <p:cNvSpPr txBox="1">
                  <a:spLocks noChangeArrowheads="1"/>
                </p:cNvSpPr>
                <p:nvPr/>
              </p:nvSpPr>
              <p:spPr bwMode="auto">
                <a:xfrm>
                  <a:off x="2592" y="1063"/>
                  <a:ext cx="206" cy="288"/>
                </a:xfrm>
                <a:prstGeom prst="rect">
                  <a:avLst/>
                </a:prstGeom>
                <a:noFill/>
                <a:ln w="9525">
                  <a:noFill/>
                  <a:miter lim="800000"/>
                  <a:headEnd/>
                  <a:tailEnd/>
                </a:ln>
              </p:spPr>
              <p:txBody>
                <a:bodyPr lIns="0" tIns="0" rIns="0" bIns="0">
                  <a:spAutoFit/>
                </a:bodyPr>
                <a:lstStyle/>
                <a:p>
                  <a:pPr marL="342900" indent="-342900" algn="ctr">
                    <a:lnSpc>
                      <a:spcPct val="70000"/>
                    </a:lnSpc>
                    <a:buClr>
                      <a:schemeClr val="bg2"/>
                    </a:buClr>
                    <a:buSzPct val="75000"/>
                    <a:buFont typeface="Wingdings" pitchFamily="2" charset="2"/>
                    <a:buNone/>
                  </a:pPr>
                  <a:r>
                    <a:rPr lang="en-US" altLang="zh-CN" sz="3200">
                      <a:solidFill>
                        <a:srgbClr val="0000CC"/>
                      </a:solidFill>
                      <a:sym typeface="Symbol" pitchFamily="18" charset="2"/>
                    </a:rPr>
                    <a:t></a:t>
                  </a:r>
                </a:p>
              </p:txBody>
            </p:sp>
          </p:grpSp>
          <p:sp>
            <p:nvSpPr>
              <p:cNvPr id="72716" name="Line 24"/>
              <p:cNvSpPr>
                <a:spLocks noChangeShapeType="1"/>
              </p:cNvSpPr>
              <p:nvPr/>
            </p:nvSpPr>
            <p:spPr bwMode="auto">
              <a:xfrm flipH="1">
                <a:off x="2018" y="1298"/>
                <a:ext cx="635" cy="431"/>
              </a:xfrm>
              <a:prstGeom prst="line">
                <a:avLst/>
              </a:prstGeom>
              <a:noFill/>
              <a:ln w="28575">
                <a:solidFill>
                  <a:schemeClr val="tx1"/>
                </a:solidFill>
                <a:round/>
                <a:headEnd/>
                <a:tailEnd/>
              </a:ln>
            </p:spPr>
            <p:txBody>
              <a:bodyPr wrap="none" anchor="ctr"/>
              <a:lstStyle/>
              <a:p>
                <a:endParaRPr lang="zh-CN" altLang="en-US"/>
              </a:p>
            </p:txBody>
          </p:sp>
          <p:sp>
            <p:nvSpPr>
              <p:cNvPr id="72717" name="Line 25"/>
              <p:cNvSpPr>
                <a:spLocks noChangeShapeType="1"/>
              </p:cNvSpPr>
              <p:nvPr/>
            </p:nvSpPr>
            <p:spPr bwMode="auto">
              <a:xfrm>
                <a:off x="2964" y="1290"/>
                <a:ext cx="703" cy="454"/>
              </a:xfrm>
              <a:prstGeom prst="line">
                <a:avLst/>
              </a:prstGeom>
              <a:noFill/>
              <a:ln w="28575">
                <a:solidFill>
                  <a:schemeClr val="tx1"/>
                </a:solidFill>
                <a:round/>
                <a:headEnd/>
                <a:tailEnd/>
              </a:ln>
            </p:spPr>
            <p:txBody>
              <a:bodyPr wrap="none" anchor="ctr"/>
              <a:lstStyle/>
              <a:p>
                <a:endParaRPr lang="zh-CN" altLang="en-US"/>
              </a:p>
            </p:txBody>
          </p:sp>
          <p:sp>
            <p:nvSpPr>
              <p:cNvPr id="72718" name="Line 26"/>
              <p:cNvSpPr>
                <a:spLocks noChangeShapeType="1"/>
              </p:cNvSpPr>
              <p:nvPr/>
            </p:nvSpPr>
            <p:spPr bwMode="auto">
              <a:xfrm>
                <a:off x="2049" y="2077"/>
                <a:ext cx="363" cy="295"/>
              </a:xfrm>
              <a:prstGeom prst="line">
                <a:avLst/>
              </a:prstGeom>
              <a:noFill/>
              <a:ln w="28575">
                <a:solidFill>
                  <a:schemeClr val="tx1"/>
                </a:solidFill>
                <a:round/>
                <a:headEnd/>
                <a:tailEnd/>
              </a:ln>
            </p:spPr>
            <p:txBody>
              <a:bodyPr wrap="none" anchor="ctr"/>
              <a:lstStyle/>
              <a:p>
                <a:endParaRPr lang="zh-CN" altLang="en-US"/>
              </a:p>
            </p:txBody>
          </p:sp>
          <p:sp>
            <p:nvSpPr>
              <p:cNvPr id="72719" name="Line 27"/>
              <p:cNvSpPr>
                <a:spLocks noChangeShapeType="1"/>
              </p:cNvSpPr>
              <p:nvPr/>
            </p:nvSpPr>
            <p:spPr bwMode="auto">
              <a:xfrm>
                <a:off x="2692" y="2643"/>
                <a:ext cx="369" cy="311"/>
              </a:xfrm>
              <a:prstGeom prst="line">
                <a:avLst/>
              </a:prstGeom>
              <a:noFill/>
              <a:ln w="28575">
                <a:solidFill>
                  <a:schemeClr val="tx1"/>
                </a:solidFill>
                <a:round/>
                <a:headEnd/>
                <a:tailEnd/>
              </a:ln>
            </p:spPr>
            <p:txBody>
              <a:bodyPr wrap="none" anchor="ctr"/>
              <a:lstStyle/>
              <a:p>
                <a:endParaRPr lang="zh-CN" altLang="en-US"/>
              </a:p>
            </p:txBody>
          </p:sp>
          <p:sp>
            <p:nvSpPr>
              <p:cNvPr id="72720" name="Text Box 28"/>
              <p:cNvSpPr txBox="1">
                <a:spLocks noChangeArrowheads="1"/>
              </p:cNvSpPr>
              <p:nvPr/>
            </p:nvSpPr>
            <p:spPr bwMode="auto">
              <a:xfrm>
                <a:off x="1189" y="2319"/>
                <a:ext cx="293" cy="307"/>
              </a:xfrm>
              <a:prstGeom prst="rect">
                <a:avLst/>
              </a:prstGeom>
              <a:noFill/>
              <a:ln w="19050" algn="ctr">
                <a:solidFill>
                  <a:schemeClr val="tx1"/>
                </a:solidFill>
                <a:miter lim="800000"/>
                <a:headEnd/>
                <a:tailEnd/>
              </a:ln>
            </p:spPr>
            <p:txBody>
              <a:bodyPr lIns="0" tIns="0" rIns="0" bIns="0">
                <a:spAutoFit/>
              </a:bodyPr>
              <a:lstStyle/>
              <a:p>
                <a:pPr marL="342900" indent="-342900" algn="ctr">
                  <a:lnSpc>
                    <a:spcPct val="75000"/>
                  </a:lnSpc>
                  <a:buClr>
                    <a:schemeClr val="bg2"/>
                  </a:buClr>
                  <a:buSzPct val="75000"/>
                  <a:buFont typeface="Wingdings" pitchFamily="2" charset="2"/>
                  <a:buNone/>
                </a:pPr>
                <a:r>
                  <a:rPr lang="en-US" altLang="zh-CN" i="1">
                    <a:solidFill>
                      <a:srgbClr val="FF0000"/>
                    </a:solidFill>
                  </a:rPr>
                  <a:t>a</a:t>
                </a:r>
              </a:p>
            </p:txBody>
          </p:sp>
          <p:sp>
            <p:nvSpPr>
              <p:cNvPr id="72721" name="Line 29"/>
              <p:cNvSpPr>
                <a:spLocks noChangeShapeType="1"/>
              </p:cNvSpPr>
              <p:nvPr/>
            </p:nvSpPr>
            <p:spPr bwMode="auto">
              <a:xfrm flipH="1">
                <a:off x="3288" y="2001"/>
                <a:ext cx="295" cy="295"/>
              </a:xfrm>
              <a:prstGeom prst="line">
                <a:avLst/>
              </a:prstGeom>
              <a:noFill/>
              <a:ln w="28575">
                <a:solidFill>
                  <a:schemeClr val="tx1"/>
                </a:solidFill>
                <a:round/>
                <a:headEnd/>
                <a:tailEnd/>
              </a:ln>
            </p:spPr>
            <p:txBody>
              <a:bodyPr wrap="none" anchor="ctr"/>
              <a:lstStyle/>
              <a:p>
                <a:endParaRPr lang="zh-CN" altLang="en-US"/>
              </a:p>
            </p:txBody>
          </p:sp>
          <p:sp>
            <p:nvSpPr>
              <p:cNvPr id="72722" name="Line 30"/>
              <p:cNvSpPr>
                <a:spLocks noChangeShapeType="1"/>
              </p:cNvSpPr>
              <p:nvPr/>
            </p:nvSpPr>
            <p:spPr bwMode="auto">
              <a:xfrm>
                <a:off x="3947" y="2001"/>
                <a:ext cx="261" cy="295"/>
              </a:xfrm>
              <a:prstGeom prst="line">
                <a:avLst/>
              </a:prstGeom>
              <a:noFill/>
              <a:ln w="28575">
                <a:solidFill>
                  <a:schemeClr val="tx1"/>
                </a:solidFill>
                <a:round/>
                <a:headEnd/>
                <a:tailEnd/>
              </a:ln>
            </p:spPr>
            <p:txBody>
              <a:bodyPr wrap="none" anchor="ctr"/>
              <a:lstStyle/>
              <a:p>
                <a:endParaRPr lang="zh-CN" altLang="en-US"/>
              </a:p>
            </p:txBody>
          </p:sp>
          <p:sp>
            <p:nvSpPr>
              <p:cNvPr id="72723" name="Line 33"/>
              <p:cNvSpPr>
                <a:spLocks noChangeShapeType="1"/>
              </p:cNvSpPr>
              <p:nvPr/>
            </p:nvSpPr>
            <p:spPr bwMode="auto">
              <a:xfrm flipH="1">
                <a:off x="1482" y="2039"/>
                <a:ext cx="295" cy="295"/>
              </a:xfrm>
              <a:prstGeom prst="line">
                <a:avLst/>
              </a:prstGeom>
              <a:noFill/>
              <a:ln w="28575">
                <a:solidFill>
                  <a:schemeClr val="tx1"/>
                </a:solidFill>
                <a:round/>
                <a:headEnd/>
                <a:tailEnd/>
              </a:ln>
            </p:spPr>
            <p:txBody>
              <a:bodyPr wrap="none" anchor="ctr"/>
              <a:lstStyle/>
              <a:p>
                <a:endParaRPr lang="zh-CN" altLang="en-US"/>
              </a:p>
            </p:txBody>
          </p:sp>
          <p:sp>
            <p:nvSpPr>
              <p:cNvPr id="72724" name="Line 34"/>
              <p:cNvSpPr>
                <a:spLocks noChangeShapeType="1"/>
              </p:cNvSpPr>
              <p:nvPr/>
            </p:nvSpPr>
            <p:spPr bwMode="auto">
              <a:xfrm flipH="1">
                <a:off x="2064" y="2636"/>
                <a:ext cx="295" cy="295"/>
              </a:xfrm>
              <a:prstGeom prst="line">
                <a:avLst/>
              </a:prstGeom>
              <a:noFill/>
              <a:ln w="28575">
                <a:solidFill>
                  <a:schemeClr val="tx1"/>
                </a:solidFill>
                <a:round/>
                <a:headEnd/>
                <a:tailEnd/>
              </a:ln>
            </p:spPr>
            <p:txBody>
              <a:bodyPr wrap="none" anchor="ctr"/>
              <a:lstStyle/>
              <a:p>
                <a:endParaRPr lang="zh-CN" altLang="en-US"/>
              </a:p>
            </p:txBody>
          </p:sp>
          <p:sp>
            <p:nvSpPr>
              <p:cNvPr id="72725" name="Line 35"/>
              <p:cNvSpPr>
                <a:spLocks noChangeShapeType="1"/>
              </p:cNvSpPr>
              <p:nvPr/>
            </p:nvSpPr>
            <p:spPr bwMode="auto">
              <a:xfrm flipH="1">
                <a:off x="2760" y="3187"/>
                <a:ext cx="295" cy="295"/>
              </a:xfrm>
              <a:prstGeom prst="line">
                <a:avLst/>
              </a:prstGeom>
              <a:noFill/>
              <a:ln w="28575">
                <a:solidFill>
                  <a:schemeClr val="tx1"/>
                </a:solidFill>
                <a:round/>
                <a:headEnd/>
                <a:tailEnd/>
              </a:ln>
            </p:spPr>
            <p:txBody>
              <a:bodyPr wrap="none" anchor="ctr"/>
              <a:lstStyle/>
              <a:p>
                <a:endParaRPr lang="zh-CN" altLang="en-US"/>
              </a:p>
            </p:txBody>
          </p:sp>
          <p:sp>
            <p:nvSpPr>
              <p:cNvPr id="72726" name="Line 36"/>
              <p:cNvSpPr>
                <a:spLocks noChangeShapeType="1"/>
              </p:cNvSpPr>
              <p:nvPr/>
            </p:nvSpPr>
            <p:spPr bwMode="auto">
              <a:xfrm>
                <a:off x="3372" y="3186"/>
                <a:ext cx="340" cy="295"/>
              </a:xfrm>
              <a:prstGeom prst="line">
                <a:avLst/>
              </a:prstGeom>
              <a:noFill/>
              <a:ln w="28575">
                <a:solidFill>
                  <a:schemeClr val="tx1"/>
                </a:solidFill>
                <a:round/>
                <a:headEnd/>
                <a:tailEnd/>
              </a:ln>
            </p:spPr>
            <p:txBody>
              <a:bodyPr wrap="none" anchor="ctr"/>
              <a:lstStyle/>
              <a:p>
                <a:endParaRPr lang="zh-CN" altLang="en-US"/>
              </a:p>
            </p:txBody>
          </p:sp>
          <p:sp>
            <p:nvSpPr>
              <p:cNvPr id="72727" name="Text Box 28"/>
              <p:cNvSpPr txBox="1">
                <a:spLocks noChangeArrowheads="1"/>
              </p:cNvSpPr>
              <p:nvPr/>
            </p:nvSpPr>
            <p:spPr bwMode="auto">
              <a:xfrm>
                <a:off x="4062" y="2296"/>
                <a:ext cx="293" cy="381"/>
              </a:xfrm>
              <a:prstGeom prst="rect">
                <a:avLst/>
              </a:prstGeom>
              <a:noFill/>
              <a:ln w="19050" algn="ctr">
                <a:solidFill>
                  <a:schemeClr val="tx1"/>
                </a:solidFill>
                <a:miter lim="800000"/>
                <a:headEnd/>
                <a:tailEnd/>
              </a:ln>
            </p:spPr>
            <p:txBody>
              <a:bodyPr lIns="0" tIns="0" rIns="0" bIns="0">
                <a:spAutoFit/>
              </a:bodyPr>
              <a:lstStyle/>
              <a:p>
                <a:pPr marL="342900" indent="-342900" algn="ctr">
                  <a:lnSpc>
                    <a:spcPts val="4000"/>
                  </a:lnSpc>
                  <a:buClr>
                    <a:schemeClr val="bg2"/>
                  </a:buClr>
                  <a:buSzPct val="75000"/>
                  <a:buFont typeface="Wingdings" pitchFamily="2" charset="2"/>
                  <a:buNone/>
                </a:pPr>
                <a:r>
                  <a:rPr lang="en-US" altLang="zh-CN" i="1">
                    <a:solidFill>
                      <a:srgbClr val="FF0000"/>
                    </a:solidFill>
                  </a:rPr>
                  <a:t>f</a:t>
                </a:r>
              </a:p>
            </p:txBody>
          </p:sp>
          <p:sp>
            <p:nvSpPr>
              <p:cNvPr id="72728" name="Text Box 28"/>
              <p:cNvSpPr txBox="1">
                <a:spLocks noChangeArrowheads="1"/>
              </p:cNvSpPr>
              <p:nvPr/>
            </p:nvSpPr>
            <p:spPr bwMode="auto">
              <a:xfrm>
                <a:off x="1784" y="2931"/>
                <a:ext cx="293" cy="381"/>
              </a:xfrm>
              <a:prstGeom prst="rect">
                <a:avLst/>
              </a:prstGeom>
              <a:noFill/>
              <a:ln w="19050" algn="ctr">
                <a:solidFill>
                  <a:schemeClr val="tx1"/>
                </a:solidFill>
                <a:miter lim="800000"/>
                <a:headEnd/>
                <a:tailEnd/>
              </a:ln>
            </p:spPr>
            <p:txBody>
              <a:bodyPr lIns="0" tIns="0" rIns="0" bIns="0">
                <a:spAutoFit/>
              </a:bodyPr>
              <a:lstStyle/>
              <a:p>
                <a:pPr marL="342900" indent="-342900" algn="ctr">
                  <a:lnSpc>
                    <a:spcPts val="4000"/>
                  </a:lnSpc>
                  <a:buClr>
                    <a:schemeClr val="bg2"/>
                  </a:buClr>
                  <a:buSzPct val="75000"/>
                  <a:buFont typeface="Wingdings" pitchFamily="2" charset="2"/>
                  <a:buNone/>
                </a:pPr>
                <a:r>
                  <a:rPr lang="en-US" altLang="zh-CN" i="1">
                    <a:solidFill>
                      <a:srgbClr val="FF0000"/>
                    </a:solidFill>
                  </a:rPr>
                  <a:t>b</a:t>
                </a:r>
              </a:p>
            </p:txBody>
          </p:sp>
          <p:sp>
            <p:nvSpPr>
              <p:cNvPr id="72729" name="Text Box 28"/>
              <p:cNvSpPr txBox="1">
                <a:spLocks noChangeArrowheads="1"/>
              </p:cNvSpPr>
              <p:nvPr/>
            </p:nvSpPr>
            <p:spPr bwMode="auto">
              <a:xfrm>
                <a:off x="2498" y="3481"/>
                <a:ext cx="293" cy="381"/>
              </a:xfrm>
              <a:prstGeom prst="rect">
                <a:avLst/>
              </a:prstGeom>
              <a:noFill/>
              <a:ln w="19050" algn="ctr">
                <a:solidFill>
                  <a:schemeClr val="tx1"/>
                </a:solidFill>
                <a:miter lim="800000"/>
                <a:headEnd/>
                <a:tailEnd/>
              </a:ln>
            </p:spPr>
            <p:txBody>
              <a:bodyPr lIns="0" tIns="0" rIns="0" bIns="0">
                <a:spAutoFit/>
              </a:bodyPr>
              <a:lstStyle/>
              <a:p>
                <a:pPr marL="342900" indent="-342900" algn="ctr">
                  <a:lnSpc>
                    <a:spcPts val="4000"/>
                  </a:lnSpc>
                  <a:buClr>
                    <a:schemeClr val="bg2"/>
                  </a:buClr>
                  <a:buSzPct val="75000"/>
                  <a:buFont typeface="Wingdings" pitchFamily="2" charset="2"/>
                  <a:buNone/>
                </a:pPr>
                <a:r>
                  <a:rPr lang="en-US" altLang="zh-CN" i="1">
                    <a:solidFill>
                      <a:srgbClr val="FF0000"/>
                    </a:solidFill>
                  </a:rPr>
                  <a:t>c</a:t>
                </a:r>
              </a:p>
            </p:txBody>
          </p:sp>
          <p:sp>
            <p:nvSpPr>
              <p:cNvPr id="72730" name="Text Box 28"/>
              <p:cNvSpPr txBox="1">
                <a:spLocks noChangeArrowheads="1"/>
              </p:cNvSpPr>
              <p:nvPr/>
            </p:nvSpPr>
            <p:spPr bwMode="auto">
              <a:xfrm>
                <a:off x="3712" y="3482"/>
                <a:ext cx="293" cy="381"/>
              </a:xfrm>
              <a:prstGeom prst="rect">
                <a:avLst/>
              </a:prstGeom>
              <a:noFill/>
              <a:ln w="19050" algn="ctr">
                <a:solidFill>
                  <a:schemeClr val="tx1"/>
                </a:solidFill>
                <a:miter lim="800000"/>
                <a:headEnd/>
                <a:tailEnd/>
              </a:ln>
            </p:spPr>
            <p:txBody>
              <a:bodyPr lIns="0" tIns="0" rIns="0" bIns="0">
                <a:spAutoFit/>
              </a:bodyPr>
              <a:lstStyle/>
              <a:p>
                <a:pPr marL="342900" indent="-342900" algn="ctr">
                  <a:lnSpc>
                    <a:spcPts val="4000"/>
                  </a:lnSpc>
                  <a:buClr>
                    <a:schemeClr val="bg2"/>
                  </a:buClr>
                  <a:buSzPct val="75000"/>
                  <a:buFont typeface="Wingdings" pitchFamily="2" charset="2"/>
                  <a:buNone/>
                </a:pPr>
                <a:r>
                  <a:rPr lang="en-US" altLang="zh-CN" i="1">
                    <a:solidFill>
                      <a:srgbClr val="FF0000"/>
                    </a:solidFill>
                  </a:rPr>
                  <a:t>d</a:t>
                </a:r>
              </a:p>
            </p:txBody>
          </p:sp>
          <p:sp>
            <p:nvSpPr>
              <p:cNvPr id="72731" name="Text Box 28"/>
              <p:cNvSpPr txBox="1">
                <a:spLocks noChangeArrowheads="1"/>
              </p:cNvSpPr>
              <p:nvPr/>
            </p:nvSpPr>
            <p:spPr bwMode="auto">
              <a:xfrm>
                <a:off x="3160" y="2296"/>
                <a:ext cx="293" cy="381"/>
              </a:xfrm>
              <a:prstGeom prst="rect">
                <a:avLst/>
              </a:prstGeom>
              <a:noFill/>
              <a:ln w="19050" algn="ctr">
                <a:solidFill>
                  <a:schemeClr val="tx1"/>
                </a:solidFill>
                <a:miter lim="800000"/>
                <a:headEnd/>
                <a:tailEnd/>
              </a:ln>
            </p:spPr>
            <p:txBody>
              <a:bodyPr lIns="0" tIns="0" rIns="0" bIns="0">
                <a:spAutoFit/>
              </a:bodyPr>
              <a:lstStyle/>
              <a:p>
                <a:pPr marL="342900" indent="-342900" algn="ctr">
                  <a:lnSpc>
                    <a:spcPts val="4000"/>
                  </a:lnSpc>
                  <a:buClr>
                    <a:schemeClr val="bg2"/>
                  </a:buClr>
                  <a:buSzPct val="75000"/>
                  <a:buFont typeface="Wingdings" pitchFamily="2" charset="2"/>
                  <a:buNone/>
                </a:pPr>
                <a:r>
                  <a:rPr lang="en-US" altLang="zh-CN" i="1">
                    <a:solidFill>
                      <a:srgbClr val="FF0000"/>
                    </a:solidFill>
                  </a:rPr>
                  <a:t>e</a:t>
                </a:r>
              </a:p>
            </p:txBody>
          </p:sp>
        </p:grpSp>
      </p:grpSp>
    </p:spTree>
  </p:cSld>
  <p:clrMapOvr>
    <a:masterClrMapping/>
  </p:clrMapOvr>
  <p:transition>
    <p:pull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0" name="Rectangle 2"/>
          <p:cNvSpPr>
            <a:spLocks noGrp="1" noChangeArrowheads="1"/>
          </p:cNvSpPr>
          <p:nvPr>
            <p:ph type="body" idx="1"/>
          </p:nvPr>
        </p:nvSpPr>
        <p:spPr>
          <a:xfrm>
            <a:off x="250825" y="1089025"/>
            <a:ext cx="8208963" cy="4362450"/>
          </a:xfrm>
        </p:spPr>
        <p:txBody>
          <a:bodyPr/>
          <a:lstStyle/>
          <a:p>
            <a:pPr>
              <a:buFont typeface="Monotype Sorts" pitchFamily="2" charset="2"/>
              <a:buNone/>
            </a:pPr>
            <a:r>
              <a:rPr lang="zh-CN" altLang="en-US"/>
              <a:t>算法</a:t>
            </a:r>
            <a:r>
              <a:rPr lang="sv-SE" altLang="zh-CN"/>
              <a:t>Del( </a:t>
            </a:r>
            <a:r>
              <a:rPr lang="sv-SE" altLang="zh-CN" i="1"/>
              <a:t>p </a:t>
            </a:r>
            <a:r>
              <a:rPr lang="sv-SE" altLang="zh-CN"/>
              <a:t>)</a:t>
            </a:r>
            <a:endParaRPr lang="en-US" altLang="zh-CN"/>
          </a:p>
          <a:p>
            <a:pPr>
              <a:buFont typeface="Monotype Sorts" pitchFamily="2" charset="2"/>
              <a:buNone/>
            </a:pPr>
            <a:r>
              <a:rPr lang="en-US" altLang="zh-CN"/>
              <a:t>/* </a:t>
            </a:r>
            <a:r>
              <a:rPr lang="zh-CN" altLang="en-US"/>
              <a:t>删除结点</a:t>
            </a:r>
            <a:r>
              <a:rPr lang="en-US" altLang="zh-CN" i="1"/>
              <a:t>p</a:t>
            </a:r>
            <a:r>
              <a:rPr lang="zh-CN" altLang="en-US"/>
              <a:t>及其左右子树 *</a:t>
            </a:r>
            <a:r>
              <a:rPr lang="en-US" altLang="zh-CN"/>
              <a:t>/</a:t>
            </a:r>
          </a:p>
          <a:p>
            <a:pPr>
              <a:buFont typeface="Monotype Sorts" pitchFamily="2" charset="2"/>
              <a:buNone/>
            </a:pPr>
            <a:r>
              <a:rPr lang="en-US" altLang="zh-CN"/>
              <a:t>Del1. [ </a:t>
            </a:r>
            <a:r>
              <a:rPr lang="en-US" altLang="zh-CN" i="1"/>
              <a:t>p</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a:t>
            </a:r>
          </a:p>
          <a:p>
            <a:pPr>
              <a:buFont typeface="Monotype Sorts" pitchFamily="2" charset="2"/>
              <a:buNone/>
            </a:pPr>
            <a:r>
              <a:rPr lang="en-US" altLang="zh-CN"/>
              <a:t>    IF </a:t>
            </a:r>
            <a:r>
              <a:rPr lang="en-US" altLang="zh-CN" i="1"/>
              <a:t>p</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THEN RETURN.</a:t>
            </a:r>
          </a:p>
          <a:p>
            <a:pPr>
              <a:buFont typeface="Monotype Sorts" pitchFamily="2" charset="2"/>
              <a:buNone/>
            </a:pPr>
            <a:r>
              <a:rPr lang="en-US" altLang="zh-CN"/>
              <a:t>Del2. [</a:t>
            </a:r>
            <a:r>
              <a:rPr lang="zh-CN" altLang="en-US"/>
              <a:t>递归删除</a:t>
            </a:r>
            <a:r>
              <a:rPr lang="en-US" altLang="zh-CN"/>
              <a:t>]</a:t>
            </a:r>
          </a:p>
          <a:p>
            <a:pPr>
              <a:buFont typeface="Monotype Sorts" pitchFamily="2" charset="2"/>
              <a:buNone/>
            </a:pPr>
            <a:r>
              <a:rPr lang="en-US" altLang="zh-CN"/>
              <a:t>    Del (</a:t>
            </a:r>
            <a:r>
              <a:rPr lang="en-US" altLang="zh-CN" i="1"/>
              <a:t>Left</a:t>
            </a:r>
            <a:r>
              <a:rPr lang="en-US" altLang="zh-CN"/>
              <a:t> (</a:t>
            </a:r>
            <a:r>
              <a:rPr lang="en-US" altLang="zh-CN" i="1"/>
              <a:t>p</a:t>
            </a:r>
            <a:r>
              <a:rPr lang="en-US" altLang="zh-CN"/>
              <a:t>)). </a:t>
            </a:r>
          </a:p>
          <a:p>
            <a:pPr>
              <a:buFont typeface="Monotype Sorts" pitchFamily="2" charset="2"/>
              <a:buNone/>
            </a:pPr>
            <a:r>
              <a:rPr lang="en-US" altLang="zh-CN"/>
              <a:t>    Del (</a:t>
            </a:r>
            <a:r>
              <a:rPr lang="en-US" altLang="zh-CN" i="1"/>
              <a:t>Right</a:t>
            </a:r>
            <a:r>
              <a:rPr lang="en-US" altLang="zh-CN"/>
              <a:t> (</a:t>
            </a:r>
            <a:r>
              <a:rPr lang="en-US" altLang="zh-CN" i="1"/>
              <a:t>p</a:t>
            </a:r>
            <a:r>
              <a:rPr lang="en-US" altLang="zh-CN"/>
              <a:t>)). </a:t>
            </a:r>
          </a:p>
          <a:p>
            <a:pPr>
              <a:buFont typeface="Monotype Sorts" pitchFamily="2" charset="2"/>
              <a:buNone/>
            </a:pPr>
            <a:r>
              <a:rPr lang="en-US" altLang="zh-CN"/>
              <a:t>    AVAIL </a:t>
            </a:r>
            <a:r>
              <a:rPr lang="en-US" altLang="zh-CN">
                <a:sym typeface="Symbol" pitchFamily="18" charset="2"/>
              </a:rPr>
              <a:t></a:t>
            </a:r>
            <a:r>
              <a:rPr lang="en-US" altLang="zh-CN"/>
              <a:t> </a:t>
            </a:r>
            <a:r>
              <a:rPr lang="en-US" altLang="zh-CN" i="1"/>
              <a:t>p</a:t>
            </a:r>
            <a:r>
              <a:rPr lang="en-US" altLang="zh-CN"/>
              <a:t> .▐</a:t>
            </a:r>
          </a:p>
        </p:txBody>
      </p:sp>
      <p:grpSp>
        <p:nvGrpSpPr>
          <p:cNvPr id="2" name="组合 1"/>
          <p:cNvGrpSpPr>
            <a:grpSpLocks/>
          </p:cNvGrpSpPr>
          <p:nvPr/>
        </p:nvGrpSpPr>
        <p:grpSpPr bwMode="auto">
          <a:xfrm>
            <a:off x="4665663" y="1700213"/>
            <a:ext cx="4413250" cy="4122737"/>
            <a:chOff x="0" y="0"/>
            <a:chExt cx="4483099" cy="3106534"/>
          </a:xfrm>
        </p:grpSpPr>
        <p:sp>
          <p:nvSpPr>
            <p:cNvPr id="1753092" name="Rectangle 35"/>
            <p:cNvSpPr>
              <a:spLocks/>
            </p:cNvSpPr>
            <p:nvPr/>
          </p:nvSpPr>
          <p:spPr bwMode="auto">
            <a:xfrm>
              <a:off x="1931181" y="2737963"/>
              <a:ext cx="1586327" cy="368571"/>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a:tailEnd/>
            </a:ln>
          </p:spPr>
          <p:txBody>
            <a:bodyPr wrap="none" anchor="ctr"/>
            <a:lstStyle/>
            <a:p>
              <a:pPr>
                <a:spcBef>
                  <a:spcPct val="20000"/>
                </a:spcBef>
                <a:buClr>
                  <a:schemeClr val="bg2"/>
                </a:buClr>
                <a:buSzPct val="75000"/>
                <a:buFont typeface="Wingdings" pitchFamily="2" charset="2"/>
                <a:buNone/>
              </a:pPr>
              <a:endParaRPr lang="zh-CN" altLang="zh-CN" sz="3600" b="1">
                <a:solidFill>
                  <a:srgbClr val="000000"/>
                </a:solidFill>
                <a:latin typeface="Times New Roman" pitchFamily="18" charset="0"/>
                <a:sym typeface="Arial" pitchFamily="34" charset="0"/>
              </a:endParaRPr>
            </a:p>
          </p:txBody>
        </p:sp>
        <p:sp>
          <p:nvSpPr>
            <p:cNvPr id="1753093" name="Rectangle 30"/>
            <p:cNvSpPr>
              <a:spLocks/>
            </p:cNvSpPr>
            <p:nvPr/>
          </p:nvSpPr>
          <p:spPr bwMode="auto">
            <a:xfrm>
              <a:off x="2896772" y="2053472"/>
              <a:ext cx="1586327" cy="368571"/>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a:tailEnd/>
            </a:ln>
          </p:spPr>
          <p:txBody>
            <a:bodyPr wrap="none" anchor="ctr"/>
            <a:lstStyle/>
            <a:p>
              <a:pPr>
                <a:spcBef>
                  <a:spcPct val="20000"/>
                </a:spcBef>
                <a:buClr>
                  <a:schemeClr val="bg2"/>
                </a:buClr>
                <a:buSzPct val="75000"/>
                <a:buFont typeface="Wingdings" pitchFamily="2" charset="2"/>
                <a:buNone/>
              </a:pPr>
              <a:endParaRPr lang="zh-CN" altLang="zh-CN" sz="3600" b="1">
                <a:solidFill>
                  <a:srgbClr val="000000"/>
                </a:solidFill>
                <a:latin typeface="Times New Roman" pitchFamily="18" charset="0"/>
                <a:sym typeface="Arial" pitchFamily="34" charset="0"/>
              </a:endParaRPr>
            </a:p>
          </p:txBody>
        </p:sp>
        <p:sp>
          <p:nvSpPr>
            <p:cNvPr id="1753094" name="Rectangle 25"/>
            <p:cNvSpPr>
              <a:spLocks/>
            </p:cNvSpPr>
            <p:nvPr/>
          </p:nvSpPr>
          <p:spPr bwMode="auto">
            <a:xfrm>
              <a:off x="965591" y="2053472"/>
              <a:ext cx="1586327" cy="368571"/>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a:tailEnd/>
            </a:ln>
          </p:spPr>
          <p:txBody>
            <a:bodyPr wrap="none" anchor="ctr"/>
            <a:lstStyle/>
            <a:p>
              <a:pPr>
                <a:spcBef>
                  <a:spcPct val="20000"/>
                </a:spcBef>
                <a:buClr>
                  <a:schemeClr val="bg2"/>
                </a:buClr>
                <a:buSzPct val="75000"/>
                <a:buFont typeface="Wingdings" pitchFamily="2" charset="2"/>
                <a:buNone/>
              </a:pPr>
              <a:endParaRPr lang="zh-CN" altLang="zh-CN" sz="3600" b="1">
                <a:solidFill>
                  <a:srgbClr val="000000"/>
                </a:solidFill>
                <a:latin typeface="Times New Roman" pitchFamily="18" charset="0"/>
                <a:sym typeface="Arial" pitchFamily="34" charset="0"/>
              </a:endParaRPr>
            </a:p>
          </p:txBody>
        </p:sp>
        <p:sp>
          <p:nvSpPr>
            <p:cNvPr id="1753095" name="Rectangle 20"/>
            <p:cNvSpPr>
              <a:spLocks/>
            </p:cNvSpPr>
            <p:nvPr/>
          </p:nvSpPr>
          <p:spPr bwMode="auto">
            <a:xfrm>
              <a:off x="896620" y="684492"/>
              <a:ext cx="1586327" cy="368572"/>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a:tailEnd/>
            </a:ln>
          </p:spPr>
          <p:txBody>
            <a:bodyPr wrap="none" anchor="ctr"/>
            <a:lstStyle/>
            <a:p>
              <a:pPr>
                <a:spcBef>
                  <a:spcPct val="20000"/>
                </a:spcBef>
                <a:buClr>
                  <a:schemeClr val="bg2"/>
                </a:buClr>
                <a:buSzPct val="75000"/>
                <a:buFont typeface="Wingdings" pitchFamily="2" charset="2"/>
                <a:buNone/>
              </a:pPr>
              <a:endParaRPr lang="zh-CN" altLang="zh-CN" sz="3600" b="1">
                <a:solidFill>
                  <a:srgbClr val="000000"/>
                </a:solidFill>
                <a:latin typeface="Times New Roman" pitchFamily="18" charset="0"/>
                <a:sym typeface="Arial" pitchFamily="34" charset="0"/>
              </a:endParaRPr>
            </a:p>
          </p:txBody>
        </p:sp>
        <p:grpSp>
          <p:nvGrpSpPr>
            <p:cNvPr id="3" name="Group 4"/>
            <p:cNvGrpSpPr>
              <a:grpSpLocks/>
            </p:cNvGrpSpPr>
            <p:nvPr/>
          </p:nvGrpSpPr>
          <p:grpSpPr bwMode="auto">
            <a:xfrm>
              <a:off x="1862210" y="0"/>
              <a:ext cx="1586327" cy="368572"/>
              <a:chOff x="0" y="0"/>
              <a:chExt cx="1104" cy="336"/>
            </a:xfrm>
          </p:grpSpPr>
          <p:sp>
            <p:nvSpPr>
              <p:cNvPr id="1753097" name="Rectangle 5"/>
              <p:cNvSpPr>
                <a:spLocks/>
              </p:cNvSpPr>
              <p:nvPr/>
            </p:nvSpPr>
            <p:spPr bwMode="auto">
              <a:xfrm>
                <a:off x="0" y="0"/>
                <a:ext cx="1104"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a:tailEnd/>
              </a:ln>
            </p:spPr>
            <p:txBody>
              <a:bodyPr wrap="none" anchor="ctr"/>
              <a:lstStyle/>
              <a:p>
                <a:pPr>
                  <a:spcBef>
                    <a:spcPct val="20000"/>
                  </a:spcBef>
                  <a:buClr>
                    <a:schemeClr val="bg2"/>
                  </a:buClr>
                  <a:buSzPct val="75000"/>
                  <a:buFont typeface="Wingdings" pitchFamily="2" charset="2"/>
                  <a:buNone/>
                </a:pPr>
                <a:endParaRPr lang="zh-CN" altLang="zh-CN" sz="3600" b="1">
                  <a:solidFill>
                    <a:srgbClr val="000000"/>
                  </a:solidFill>
                  <a:latin typeface="Times New Roman" pitchFamily="18" charset="0"/>
                  <a:sym typeface="Arial" pitchFamily="34" charset="0"/>
                </a:endParaRPr>
              </a:p>
            </p:txBody>
          </p:sp>
          <p:sp>
            <p:nvSpPr>
              <p:cNvPr id="1753098" name="Line 6"/>
              <p:cNvSpPr>
                <a:spLocks noChangeShapeType="1"/>
              </p:cNvSpPr>
              <p:nvPr/>
            </p:nvSpPr>
            <p:spPr bwMode="auto">
              <a:xfrm>
                <a:off x="336" y="0"/>
                <a:ext cx="1" cy="336"/>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099" name="Line 7"/>
              <p:cNvSpPr>
                <a:spLocks noChangeShapeType="1"/>
              </p:cNvSpPr>
              <p:nvPr/>
            </p:nvSpPr>
            <p:spPr bwMode="auto">
              <a:xfrm>
                <a:off x="768" y="0"/>
                <a:ext cx="1" cy="336"/>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grpSp>
        <p:sp>
          <p:nvSpPr>
            <p:cNvPr id="1753100" name="Rectangle 10"/>
            <p:cNvSpPr>
              <a:spLocks/>
            </p:cNvSpPr>
            <p:nvPr/>
          </p:nvSpPr>
          <p:spPr bwMode="auto">
            <a:xfrm>
              <a:off x="1931181" y="1368980"/>
              <a:ext cx="1586327" cy="368571"/>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a:tailEnd/>
            </a:ln>
          </p:spPr>
          <p:txBody>
            <a:bodyPr wrap="none" anchor="ctr"/>
            <a:lstStyle/>
            <a:p>
              <a:pPr>
                <a:spcBef>
                  <a:spcPct val="20000"/>
                </a:spcBef>
                <a:buClr>
                  <a:schemeClr val="bg2"/>
                </a:buClr>
                <a:buSzPct val="75000"/>
                <a:buFont typeface="Wingdings" pitchFamily="2" charset="2"/>
                <a:buNone/>
              </a:pPr>
              <a:endParaRPr lang="zh-CN" altLang="zh-CN" sz="3600" b="1">
                <a:solidFill>
                  <a:srgbClr val="000000"/>
                </a:solidFill>
                <a:latin typeface="Times New Roman" pitchFamily="18" charset="0"/>
                <a:sym typeface="Arial" pitchFamily="34" charset="0"/>
              </a:endParaRPr>
            </a:p>
          </p:txBody>
        </p:sp>
        <p:sp>
          <p:nvSpPr>
            <p:cNvPr id="1753101" name="Line 11"/>
            <p:cNvSpPr>
              <a:spLocks noChangeShapeType="1"/>
            </p:cNvSpPr>
            <p:nvPr/>
          </p:nvSpPr>
          <p:spPr bwMode="auto">
            <a:xfrm>
              <a:off x="2413976" y="1368980"/>
              <a:ext cx="1" cy="368571"/>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02" name="Line 12"/>
            <p:cNvSpPr>
              <a:spLocks noChangeShapeType="1"/>
            </p:cNvSpPr>
            <p:nvPr/>
          </p:nvSpPr>
          <p:spPr bwMode="auto">
            <a:xfrm>
              <a:off x="3034713" y="1368980"/>
              <a:ext cx="1" cy="368571"/>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grpSp>
          <p:nvGrpSpPr>
            <p:cNvPr id="4" name="组合 34"/>
            <p:cNvGrpSpPr>
              <a:grpSpLocks/>
            </p:cNvGrpSpPr>
            <p:nvPr/>
          </p:nvGrpSpPr>
          <p:grpSpPr bwMode="auto">
            <a:xfrm>
              <a:off x="0" y="43422"/>
              <a:ext cx="3846123" cy="3018535"/>
              <a:chOff x="0" y="0"/>
              <a:chExt cx="4249261" cy="3452690"/>
            </a:xfrm>
          </p:grpSpPr>
          <p:sp>
            <p:nvSpPr>
              <p:cNvPr id="1753104" name="Rectangle 15"/>
              <p:cNvSpPr>
                <a:spLocks/>
              </p:cNvSpPr>
              <p:nvPr/>
            </p:nvSpPr>
            <p:spPr bwMode="auto">
              <a:xfrm>
                <a:off x="0" y="1516213"/>
                <a:ext cx="1752600" cy="421584"/>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a:tailEnd/>
              </a:ln>
            </p:spPr>
            <p:txBody>
              <a:bodyPr wrap="none" anchor="ctr"/>
              <a:lstStyle/>
              <a:p>
                <a:pPr>
                  <a:spcBef>
                    <a:spcPct val="20000"/>
                  </a:spcBef>
                  <a:buClr>
                    <a:schemeClr val="bg2"/>
                  </a:buClr>
                  <a:buSzPct val="75000"/>
                  <a:buFont typeface="Wingdings" pitchFamily="2" charset="2"/>
                  <a:buNone/>
                </a:pPr>
                <a:endParaRPr lang="zh-CN" altLang="zh-CN" sz="3600" b="1">
                  <a:solidFill>
                    <a:srgbClr val="000000"/>
                  </a:solidFill>
                  <a:latin typeface="Times New Roman" pitchFamily="18" charset="0"/>
                  <a:sym typeface="Arial" pitchFamily="34" charset="0"/>
                </a:endParaRPr>
              </a:p>
            </p:txBody>
          </p:sp>
          <p:sp>
            <p:nvSpPr>
              <p:cNvPr id="1753105" name="Line 16"/>
              <p:cNvSpPr>
                <a:spLocks noChangeShapeType="1"/>
              </p:cNvSpPr>
              <p:nvPr/>
            </p:nvSpPr>
            <p:spPr bwMode="auto">
              <a:xfrm>
                <a:off x="533400" y="1516213"/>
                <a:ext cx="1" cy="421584"/>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06" name="Line 17"/>
              <p:cNvSpPr>
                <a:spLocks noChangeShapeType="1"/>
              </p:cNvSpPr>
              <p:nvPr/>
            </p:nvSpPr>
            <p:spPr bwMode="auto">
              <a:xfrm>
                <a:off x="1219200" y="1516213"/>
                <a:ext cx="1" cy="421584"/>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07" name="Text Box 18"/>
              <p:cNvSpPr>
                <a:spLocks noChangeArrowheads="1"/>
              </p:cNvSpPr>
              <p:nvPr/>
            </p:nvSpPr>
            <p:spPr bwMode="auto">
              <a:xfrm>
                <a:off x="718007" y="1560763"/>
                <a:ext cx="331388" cy="332485"/>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rPr>
                  <a:t>C</a:t>
                </a:r>
                <a:endParaRPr lang="zh-CN" altLang="en-US" sz="3600" b="1">
                  <a:solidFill>
                    <a:srgbClr val="FFFF00"/>
                  </a:solidFill>
                  <a:latin typeface="Times New Roman" pitchFamily="18" charset="0"/>
                </a:endParaRPr>
              </a:p>
            </p:txBody>
          </p:sp>
          <p:sp>
            <p:nvSpPr>
              <p:cNvPr id="1753108" name="Text Box 18"/>
              <p:cNvSpPr>
                <a:spLocks noChangeArrowheads="1"/>
              </p:cNvSpPr>
              <p:nvPr/>
            </p:nvSpPr>
            <p:spPr bwMode="auto">
              <a:xfrm>
                <a:off x="1298827" y="1566236"/>
                <a:ext cx="391964" cy="332485"/>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sym typeface="Symbol" pitchFamily="18" charset="2"/>
                  </a:rPr>
                  <a:t></a:t>
                </a:r>
                <a:endParaRPr lang="en-US" sz="2700">
                  <a:solidFill>
                    <a:srgbClr val="0000CC"/>
                  </a:solidFill>
                  <a:latin typeface="Times New Roman" pitchFamily="18" charset="0"/>
                </a:endParaRPr>
              </a:p>
            </p:txBody>
          </p:sp>
          <p:sp>
            <p:nvSpPr>
              <p:cNvPr id="1753109" name="Text Box 18"/>
              <p:cNvSpPr>
                <a:spLocks noChangeArrowheads="1"/>
              </p:cNvSpPr>
              <p:nvPr/>
            </p:nvSpPr>
            <p:spPr bwMode="auto">
              <a:xfrm>
                <a:off x="78393" y="1542976"/>
                <a:ext cx="391964" cy="333853"/>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sym typeface="Symbol" pitchFamily="18" charset="2"/>
                  </a:rPr>
                  <a:t></a:t>
                </a:r>
                <a:endParaRPr lang="en-US" sz="2700">
                  <a:solidFill>
                    <a:srgbClr val="0000CC"/>
                  </a:solidFill>
                  <a:latin typeface="Times New Roman" pitchFamily="18" charset="0"/>
                </a:endParaRPr>
              </a:p>
            </p:txBody>
          </p:sp>
          <p:sp>
            <p:nvSpPr>
              <p:cNvPr id="1753110" name="Text Box 18"/>
              <p:cNvSpPr>
                <a:spLocks noChangeArrowheads="1"/>
              </p:cNvSpPr>
              <p:nvPr/>
            </p:nvSpPr>
            <p:spPr bwMode="auto">
              <a:xfrm>
                <a:off x="2831051" y="3121937"/>
                <a:ext cx="391964" cy="331117"/>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rPr>
                  <a:t>G</a:t>
                </a:r>
                <a:endParaRPr lang="zh-CN" altLang="en-US" sz="3600" b="1">
                  <a:solidFill>
                    <a:srgbClr val="FFFF00"/>
                  </a:solidFill>
                  <a:latin typeface="Times New Roman" pitchFamily="18" charset="0"/>
                </a:endParaRPr>
              </a:p>
            </p:txBody>
          </p:sp>
          <p:sp>
            <p:nvSpPr>
              <p:cNvPr id="1753111" name="Text Box 18"/>
              <p:cNvSpPr>
                <a:spLocks noChangeArrowheads="1"/>
              </p:cNvSpPr>
              <p:nvPr/>
            </p:nvSpPr>
            <p:spPr bwMode="auto">
              <a:xfrm>
                <a:off x="2731278" y="-410"/>
                <a:ext cx="391964" cy="331117"/>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rPr>
                  <a:t>A</a:t>
                </a:r>
              </a:p>
            </p:txBody>
          </p:sp>
          <p:sp>
            <p:nvSpPr>
              <p:cNvPr id="1753112" name="Text Box 18"/>
              <p:cNvSpPr>
                <a:spLocks noChangeArrowheads="1"/>
              </p:cNvSpPr>
              <p:nvPr/>
            </p:nvSpPr>
            <p:spPr bwMode="auto">
              <a:xfrm>
                <a:off x="1665848" y="779492"/>
                <a:ext cx="391964" cy="331117"/>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rPr>
                  <a:t>B</a:t>
                </a:r>
                <a:endParaRPr lang="zh-CN" altLang="en-US" sz="3600" b="1">
                  <a:solidFill>
                    <a:srgbClr val="FFFF00"/>
                  </a:solidFill>
                  <a:latin typeface="Times New Roman" pitchFamily="18" charset="0"/>
                </a:endParaRPr>
              </a:p>
            </p:txBody>
          </p:sp>
          <p:sp>
            <p:nvSpPr>
              <p:cNvPr id="1753113" name="Text Box 18"/>
              <p:cNvSpPr>
                <a:spLocks noChangeArrowheads="1"/>
              </p:cNvSpPr>
              <p:nvPr/>
            </p:nvSpPr>
            <p:spPr bwMode="auto">
              <a:xfrm>
                <a:off x="2788291" y="1555290"/>
                <a:ext cx="391964" cy="332485"/>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rPr>
                  <a:t>D</a:t>
                </a:r>
                <a:endParaRPr lang="zh-CN" altLang="en-US" sz="3600" b="1">
                  <a:solidFill>
                    <a:srgbClr val="FFFF00"/>
                  </a:solidFill>
                  <a:latin typeface="Times New Roman" pitchFamily="18" charset="0"/>
                </a:endParaRPr>
              </a:p>
            </p:txBody>
          </p:sp>
          <p:sp>
            <p:nvSpPr>
              <p:cNvPr id="1753114" name="Text Box 18"/>
              <p:cNvSpPr>
                <a:spLocks noChangeArrowheads="1"/>
              </p:cNvSpPr>
              <p:nvPr/>
            </p:nvSpPr>
            <p:spPr bwMode="auto">
              <a:xfrm>
                <a:off x="1760276" y="2332456"/>
                <a:ext cx="391964" cy="331117"/>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rPr>
                  <a:t>E</a:t>
                </a:r>
                <a:endParaRPr lang="zh-CN" altLang="en-US" sz="3600" b="1">
                  <a:solidFill>
                    <a:srgbClr val="FFFF00"/>
                  </a:solidFill>
                  <a:latin typeface="Times New Roman" pitchFamily="18" charset="0"/>
                </a:endParaRPr>
              </a:p>
            </p:txBody>
          </p:sp>
          <p:sp>
            <p:nvSpPr>
              <p:cNvPr id="1753115" name="Text Box 18"/>
              <p:cNvSpPr>
                <a:spLocks noChangeArrowheads="1"/>
              </p:cNvSpPr>
              <p:nvPr/>
            </p:nvSpPr>
            <p:spPr bwMode="auto">
              <a:xfrm>
                <a:off x="3857284" y="2324247"/>
                <a:ext cx="391964" cy="331117"/>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rPr>
                  <a:t>F</a:t>
                </a:r>
                <a:endParaRPr lang="zh-CN" altLang="en-US" sz="3600" b="1">
                  <a:solidFill>
                    <a:srgbClr val="FFFF00"/>
                  </a:solidFill>
                  <a:latin typeface="Times New Roman" pitchFamily="18" charset="0"/>
                </a:endParaRPr>
              </a:p>
            </p:txBody>
          </p:sp>
        </p:grpSp>
        <p:sp>
          <p:nvSpPr>
            <p:cNvPr id="1753116" name="Line 21"/>
            <p:cNvSpPr>
              <a:spLocks noChangeShapeType="1"/>
            </p:cNvSpPr>
            <p:nvPr/>
          </p:nvSpPr>
          <p:spPr bwMode="auto">
            <a:xfrm>
              <a:off x="1379415" y="684492"/>
              <a:ext cx="1" cy="368572"/>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17" name="Line 22"/>
            <p:cNvSpPr>
              <a:spLocks noChangeShapeType="1"/>
            </p:cNvSpPr>
            <p:nvPr/>
          </p:nvSpPr>
          <p:spPr bwMode="auto">
            <a:xfrm>
              <a:off x="2000152" y="684492"/>
              <a:ext cx="1" cy="368572"/>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18" name="Line 26"/>
            <p:cNvSpPr>
              <a:spLocks noChangeShapeType="1"/>
            </p:cNvSpPr>
            <p:nvPr/>
          </p:nvSpPr>
          <p:spPr bwMode="auto">
            <a:xfrm>
              <a:off x="1448386" y="2053472"/>
              <a:ext cx="1" cy="368571"/>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19" name="Line 27"/>
            <p:cNvSpPr>
              <a:spLocks noChangeShapeType="1"/>
            </p:cNvSpPr>
            <p:nvPr/>
          </p:nvSpPr>
          <p:spPr bwMode="auto">
            <a:xfrm>
              <a:off x="2069123" y="2053472"/>
              <a:ext cx="1" cy="368571"/>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20" name="Line 31"/>
            <p:cNvSpPr>
              <a:spLocks noChangeShapeType="1"/>
            </p:cNvSpPr>
            <p:nvPr/>
          </p:nvSpPr>
          <p:spPr bwMode="auto">
            <a:xfrm>
              <a:off x="3379567" y="2053472"/>
              <a:ext cx="1" cy="368571"/>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21" name="Line 32"/>
            <p:cNvSpPr>
              <a:spLocks noChangeShapeType="1"/>
            </p:cNvSpPr>
            <p:nvPr/>
          </p:nvSpPr>
          <p:spPr bwMode="auto">
            <a:xfrm>
              <a:off x="4000304" y="2053472"/>
              <a:ext cx="1" cy="368571"/>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22" name="Line 36"/>
            <p:cNvSpPr>
              <a:spLocks noChangeShapeType="1"/>
            </p:cNvSpPr>
            <p:nvPr/>
          </p:nvSpPr>
          <p:spPr bwMode="auto">
            <a:xfrm>
              <a:off x="2413976" y="2737963"/>
              <a:ext cx="1" cy="368571"/>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23" name="Line 37"/>
            <p:cNvSpPr>
              <a:spLocks noChangeShapeType="1"/>
            </p:cNvSpPr>
            <p:nvPr/>
          </p:nvSpPr>
          <p:spPr bwMode="auto">
            <a:xfrm>
              <a:off x="3034713" y="2737963"/>
              <a:ext cx="1" cy="368571"/>
            </a:xfrm>
            <a:prstGeom prst="line">
              <a:avLst/>
            </a:prstGeom>
            <a:noFill/>
            <a:ln w="31750" cap="sq">
              <a:pattFill prst="pct75">
                <a:fgClr>
                  <a:srgbClr val="993366"/>
                </a:fgClr>
                <a:bgClr>
                  <a:srgbClr val="FFFFFF"/>
                </a:bgClr>
              </a:pattFill>
              <a:bevel/>
              <a:headEnd/>
              <a:tailEnd/>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24" name="Line 39"/>
            <p:cNvSpPr>
              <a:spLocks noChangeShapeType="1"/>
            </p:cNvSpPr>
            <p:nvPr/>
          </p:nvSpPr>
          <p:spPr bwMode="auto">
            <a:xfrm flipH="1">
              <a:off x="1724269" y="210611"/>
              <a:ext cx="413825" cy="473878"/>
            </a:xfrm>
            <a:prstGeom prst="line">
              <a:avLst/>
            </a:prstGeom>
            <a:noFill/>
            <a:ln w="38100" cap="sq">
              <a:solidFill>
                <a:srgbClr val="0000CC"/>
              </a:solidFill>
              <a:bevel/>
              <a:headEnd/>
              <a:tailEnd type="stealth" w="lg" len="lg"/>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25" name="Line 40"/>
            <p:cNvSpPr>
              <a:spLocks noChangeShapeType="1"/>
            </p:cNvSpPr>
            <p:nvPr/>
          </p:nvSpPr>
          <p:spPr bwMode="auto">
            <a:xfrm flipH="1">
              <a:off x="758678" y="895102"/>
              <a:ext cx="413825" cy="473878"/>
            </a:xfrm>
            <a:prstGeom prst="line">
              <a:avLst/>
            </a:prstGeom>
            <a:noFill/>
            <a:ln w="38100" cap="sq">
              <a:solidFill>
                <a:srgbClr val="0000CC"/>
              </a:solidFill>
              <a:bevel/>
              <a:headEnd/>
              <a:tailEnd type="stealth" w="lg" len="lg"/>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26" name="Line 41"/>
            <p:cNvSpPr>
              <a:spLocks noChangeShapeType="1"/>
            </p:cNvSpPr>
            <p:nvPr/>
          </p:nvSpPr>
          <p:spPr bwMode="auto">
            <a:xfrm flipH="1">
              <a:off x="1793240" y="1579593"/>
              <a:ext cx="344854" cy="473878"/>
            </a:xfrm>
            <a:prstGeom prst="line">
              <a:avLst/>
            </a:prstGeom>
            <a:noFill/>
            <a:ln w="38100" cap="sq">
              <a:solidFill>
                <a:srgbClr val="0000CC"/>
              </a:solidFill>
              <a:bevel/>
              <a:headEnd/>
              <a:tailEnd type="stealth" w="lg" len="lg"/>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27" name="Line 42"/>
            <p:cNvSpPr>
              <a:spLocks noChangeShapeType="1"/>
            </p:cNvSpPr>
            <p:nvPr/>
          </p:nvSpPr>
          <p:spPr bwMode="auto">
            <a:xfrm>
              <a:off x="3241625" y="1526940"/>
              <a:ext cx="413825" cy="526532"/>
            </a:xfrm>
            <a:prstGeom prst="line">
              <a:avLst/>
            </a:prstGeom>
            <a:noFill/>
            <a:ln w="38100" cap="sq">
              <a:solidFill>
                <a:srgbClr val="0000CC"/>
              </a:solidFill>
              <a:bevel/>
              <a:headEnd/>
              <a:tailEnd type="stealth" w="lg" len="lg"/>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28" name="Line 43"/>
            <p:cNvSpPr>
              <a:spLocks noChangeShapeType="1"/>
            </p:cNvSpPr>
            <p:nvPr/>
          </p:nvSpPr>
          <p:spPr bwMode="auto">
            <a:xfrm>
              <a:off x="2276035" y="895102"/>
              <a:ext cx="413825" cy="473878"/>
            </a:xfrm>
            <a:prstGeom prst="line">
              <a:avLst/>
            </a:prstGeom>
            <a:noFill/>
            <a:ln w="38100" cap="sq">
              <a:solidFill>
                <a:srgbClr val="0000CC"/>
              </a:solidFill>
              <a:bevel/>
              <a:headEnd/>
              <a:tailEnd type="stealth" w="lg" len="lg"/>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29" name="Line 44"/>
            <p:cNvSpPr>
              <a:spLocks noChangeShapeType="1"/>
            </p:cNvSpPr>
            <p:nvPr/>
          </p:nvSpPr>
          <p:spPr bwMode="auto">
            <a:xfrm>
              <a:off x="2276035" y="2264084"/>
              <a:ext cx="482795" cy="473878"/>
            </a:xfrm>
            <a:prstGeom prst="line">
              <a:avLst/>
            </a:prstGeom>
            <a:noFill/>
            <a:ln w="38100" cap="sq">
              <a:solidFill>
                <a:srgbClr val="0000CC"/>
              </a:solidFill>
              <a:bevel/>
              <a:headEnd/>
              <a:tailEnd type="stealth" w="lg" len="lg"/>
            </a:ln>
          </p:spPr>
          <p:txBody>
            <a:bodyPr wrap="none"/>
            <a:lstStyle/>
            <a:p>
              <a:pPr>
                <a:buFont typeface="Arial" pitchFamily="34" charset="0"/>
                <a:buNone/>
              </a:pPr>
              <a:endParaRPr lang="zh-CN" altLang="zh-CN" sz="3600" b="1">
                <a:solidFill>
                  <a:srgbClr val="000000"/>
                </a:solidFill>
                <a:latin typeface="Times New Roman" pitchFamily="18" charset="0"/>
                <a:sym typeface="Arial" pitchFamily="34" charset="0"/>
              </a:endParaRPr>
            </a:p>
          </p:txBody>
        </p:sp>
        <p:sp>
          <p:nvSpPr>
            <p:cNvPr id="1753130" name="Text Box 18"/>
            <p:cNvSpPr>
              <a:spLocks noChangeArrowheads="1"/>
            </p:cNvSpPr>
            <p:nvPr/>
          </p:nvSpPr>
          <p:spPr bwMode="auto">
            <a:xfrm>
              <a:off x="1036918" y="2080193"/>
              <a:ext cx="316075" cy="289481"/>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sym typeface="Symbol" pitchFamily="18" charset="2"/>
                </a:rPr>
                <a:t></a:t>
              </a:r>
              <a:endParaRPr lang="en-US" sz="2700">
                <a:solidFill>
                  <a:srgbClr val="0000CC"/>
                </a:solidFill>
                <a:latin typeface="Times New Roman" pitchFamily="18" charset="0"/>
              </a:endParaRPr>
            </a:p>
          </p:txBody>
        </p:sp>
        <p:sp>
          <p:nvSpPr>
            <p:cNvPr id="1753131" name="Text Box 18"/>
            <p:cNvSpPr>
              <a:spLocks noChangeArrowheads="1"/>
            </p:cNvSpPr>
            <p:nvPr/>
          </p:nvSpPr>
          <p:spPr bwMode="auto">
            <a:xfrm>
              <a:off x="2976907" y="2084978"/>
              <a:ext cx="314461" cy="290677"/>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sym typeface="Symbol" pitchFamily="18" charset="2"/>
                </a:rPr>
                <a:t></a:t>
              </a:r>
              <a:endParaRPr lang="en-US" sz="2700">
                <a:solidFill>
                  <a:srgbClr val="0000CC"/>
                </a:solidFill>
                <a:latin typeface="Times New Roman" pitchFamily="18" charset="0"/>
              </a:endParaRPr>
            </a:p>
          </p:txBody>
        </p:sp>
        <p:sp>
          <p:nvSpPr>
            <p:cNvPr id="1753132" name="Text Box 18"/>
            <p:cNvSpPr>
              <a:spLocks noChangeArrowheads="1"/>
            </p:cNvSpPr>
            <p:nvPr/>
          </p:nvSpPr>
          <p:spPr bwMode="auto">
            <a:xfrm>
              <a:off x="4081555" y="2084978"/>
              <a:ext cx="314462" cy="290677"/>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sym typeface="Symbol" pitchFamily="18" charset="2"/>
                </a:rPr>
                <a:t></a:t>
              </a:r>
              <a:endParaRPr lang="en-US" sz="2700">
                <a:solidFill>
                  <a:srgbClr val="0000CC"/>
                </a:solidFill>
                <a:latin typeface="Times New Roman" pitchFamily="18" charset="0"/>
              </a:endParaRPr>
            </a:p>
          </p:txBody>
        </p:sp>
        <p:sp>
          <p:nvSpPr>
            <p:cNvPr id="1753133" name="Text Box 18"/>
            <p:cNvSpPr>
              <a:spLocks noChangeArrowheads="1"/>
            </p:cNvSpPr>
            <p:nvPr/>
          </p:nvSpPr>
          <p:spPr bwMode="auto">
            <a:xfrm>
              <a:off x="2010944" y="2770402"/>
              <a:ext cx="314462" cy="289481"/>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sym typeface="Symbol" pitchFamily="18" charset="2"/>
                </a:rPr>
                <a:t></a:t>
              </a:r>
              <a:endParaRPr lang="en-US" sz="2700">
                <a:solidFill>
                  <a:srgbClr val="0000CC"/>
                </a:solidFill>
                <a:latin typeface="Times New Roman" pitchFamily="18" charset="0"/>
              </a:endParaRPr>
            </a:p>
          </p:txBody>
        </p:sp>
        <p:sp>
          <p:nvSpPr>
            <p:cNvPr id="1753134" name="Text Box 18"/>
            <p:cNvSpPr>
              <a:spLocks noChangeArrowheads="1"/>
            </p:cNvSpPr>
            <p:nvPr/>
          </p:nvSpPr>
          <p:spPr bwMode="auto">
            <a:xfrm>
              <a:off x="3133331" y="2765617"/>
              <a:ext cx="314462" cy="290677"/>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sym typeface="Symbol" pitchFamily="18" charset="2"/>
                </a:rPr>
                <a:t></a:t>
              </a:r>
              <a:endParaRPr lang="en-US" sz="2700">
                <a:solidFill>
                  <a:srgbClr val="0000CC"/>
                </a:solidFill>
                <a:latin typeface="Times New Roman" pitchFamily="18" charset="0"/>
              </a:endParaRPr>
            </a:p>
          </p:txBody>
        </p:sp>
        <p:sp>
          <p:nvSpPr>
            <p:cNvPr id="1753135" name="Text Box 18"/>
            <p:cNvSpPr>
              <a:spLocks noChangeArrowheads="1"/>
            </p:cNvSpPr>
            <p:nvPr/>
          </p:nvSpPr>
          <p:spPr bwMode="auto">
            <a:xfrm>
              <a:off x="3063989" y="31101"/>
              <a:ext cx="316075" cy="289481"/>
            </a:xfrm>
            <a:prstGeom prst="rect">
              <a:avLst/>
            </a:prstGeom>
            <a:noFill/>
            <a:ln w="9525">
              <a:noFill/>
              <a:bevel/>
              <a:headEnd/>
              <a:tailEnd/>
            </a:ln>
          </p:spPr>
          <p:txBody>
            <a:bodyPr lIns="0" tIns="0" rIns="0" bIns="0">
              <a:spAutoFit/>
            </a:bodyPr>
            <a:lstStyle/>
            <a:p>
              <a:pPr algn="ctr" eaLnBrk="1" hangingPunct="1">
                <a:lnSpc>
                  <a:spcPts val="3000"/>
                </a:lnSpc>
                <a:buFont typeface="Wingdings" pitchFamily="2" charset="2"/>
                <a:buNone/>
              </a:pPr>
              <a:r>
                <a:rPr lang="en-US" sz="2700">
                  <a:solidFill>
                    <a:srgbClr val="0000CC"/>
                  </a:solidFill>
                  <a:latin typeface="Times New Roman" pitchFamily="18" charset="0"/>
                  <a:sym typeface="Symbol" pitchFamily="18" charset="2"/>
                </a:rPr>
                <a:t></a:t>
              </a:r>
              <a:endParaRPr lang="en-US" sz="2700">
                <a:solidFill>
                  <a:srgbClr val="0000CC"/>
                </a:solidFill>
                <a:latin typeface="Times New Roman" pitchFamily="18" charset="0"/>
              </a:endParaRPr>
            </a:p>
          </p:txBody>
        </p:sp>
      </p:grpSp>
      <p:sp>
        <p:nvSpPr>
          <p:cNvPr id="1753136" name="Rectangle 48"/>
          <p:cNvSpPr>
            <a:spLocks noGrp="1" noChangeArrowheads="1"/>
          </p:cNvSpPr>
          <p:nvPr>
            <p:ph type="title"/>
          </p:nvPr>
        </p:nvSpPr>
        <p:spPr>
          <a:xfrm>
            <a:off x="395288" y="260350"/>
            <a:ext cx="3781425" cy="647700"/>
          </a:xfrm>
          <a:noFill/>
          <a:ln/>
        </p:spPr>
        <p:txBody>
          <a:bodyPr/>
          <a:lstStyle/>
          <a:p>
            <a:pPr algn="l"/>
            <a:r>
              <a:rPr lang="en-US" altLang="zh-CN" b="1">
                <a:ea typeface="宋体" pitchFamily="2" charset="-122"/>
              </a:rPr>
              <a:t>5. </a:t>
            </a:r>
            <a:r>
              <a:rPr lang="zh-CN" altLang="en-US" b="1">
                <a:ea typeface="宋体" pitchFamily="2" charset="-122"/>
              </a:rPr>
              <a:t>释放二叉树</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53090">
                                            <p:txEl>
                                              <p:pRg st="1" end="1"/>
                                            </p:txEl>
                                          </p:spTgt>
                                        </p:tgtEl>
                                        <p:attrNameLst>
                                          <p:attrName>style.visibility</p:attrName>
                                        </p:attrNameLst>
                                      </p:cBhvr>
                                      <p:to>
                                        <p:strVal val="visible"/>
                                      </p:to>
                                    </p:set>
                                    <p:animEffect transition="in" filter="blinds(horizontal)">
                                      <p:cBhvr>
                                        <p:cTn id="7" dur="500"/>
                                        <p:tgtEl>
                                          <p:spTgt spid="175309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53090">
                                            <p:txEl>
                                              <p:pRg st="2" end="2"/>
                                            </p:txEl>
                                          </p:spTgt>
                                        </p:tgtEl>
                                        <p:attrNameLst>
                                          <p:attrName>style.visibility</p:attrName>
                                        </p:attrNameLst>
                                      </p:cBhvr>
                                      <p:to>
                                        <p:strVal val="visible"/>
                                      </p:to>
                                    </p:set>
                                    <p:animEffect transition="in" filter="blinds(horizontal)">
                                      <p:cBhvr>
                                        <p:cTn id="10" dur="500"/>
                                        <p:tgtEl>
                                          <p:spTgt spid="175309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53090">
                                            <p:txEl>
                                              <p:pRg st="3" end="3"/>
                                            </p:txEl>
                                          </p:spTgt>
                                        </p:tgtEl>
                                        <p:attrNameLst>
                                          <p:attrName>style.visibility</p:attrName>
                                        </p:attrNameLst>
                                      </p:cBhvr>
                                      <p:to>
                                        <p:strVal val="visible"/>
                                      </p:to>
                                    </p:set>
                                    <p:animEffect transition="in" filter="blinds(horizontal)">
                                      <p:cBhvr>
                                        <p:cTn id="13" dur="500"/>
                                        <p:tgtEl>
                                          <p:spTgt spid="1753090">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53090">
                                            <p:txEl>
                                              <p:pRg st="4" end="4"/>
                                            </p:txEl>
                                          </p:spTgt>
                                        </p:tgtEl>
                                        <p:attrNameLst>
                                          <p:attrName>style.visibility</p:attrName>
                                        </p:attrNameLst>
                                      </p:cBhvr>
                                      <p:to>
                                        <p:strVal val="visible"/>
                                      </p:to>
                                    </p:set>
                                    <p:animEffect transition="in" filter="blinds(horizontal)">
                                      <p:cBhvr>
                                        <p:cTn id="16" dur="500"/>
                                        <p:tgtEl>
                                          <p:spTgt spid="1753090">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53090">
                                            <p:txEl>
                                              <p:pRg st="5" end="5"/>
                                            </p:txEl>
                                          </p:spTgt>
                                        </p:tgtEl>
                                        <p:attrNameLst>
                                          <p:attrName>style.visibility</p:attrName>
                                        </p:attrNameLst>
                                      </p:cBhvr>
                                      <p:to>
                                        <p:strVal val="visible"/>
                                      </p:to>
                                    </p:set>
                                    <p:animEffect transition="in" filter="blinds(horizontal)">
                                      <p:cBhvr>
                                        <p:cTn id="19" dur="500"/>
                                        <p:tgtEl>
                                          <p:spTgt spid="1753090">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53090">
                                            <p:txEl>
                                              <p:pRg st="6" end="6"/>
                                            </p:txEl>
                                          </p:spTgt>
                                        </p:tgtEl>
                                        <p:attrNameLst>
                                          <p:attrName>style.visibility</p:attrName>
                                        </p:attrNameLst>
                                      </p:cBhvr>
                                      <p:to>
                                        <p:strVal val="visible"/>
                                      </p:to>
                                    </p:set>
                                    <p:animEffect transition="in" filter="blinds(horizontal)">
                                      <p:cBhvr>
                                        <p:cTn id="22" dur="500"/>
                                        <p:tgtEl>
                                          <p:spTgt spid="1753090">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53090">
                                            <p:txEl>
                                              <p:pRg st="7" end="7"/>
                                            </p:txEl>
                                          </p:spTgt>
                                        </p:tgtEl>
                                        <p:attrNameLst>
                                          <p:attrName>style.visibility</p:attrName>
                                        </p:attrNameLst>
                                      </p:cBhvr>
                                      <p:to>
                                        <p:strVal val="visible"/>
                                      </p:to>
                                    </p:set>
                                    <p:animEffect transition="in" filter="blinds(horizontal)">
                                      <p:cBhvr>
                                        <p:cTn id="25" dur="500"/>
                                        <p:tgtEl>
                                          <p:spTgt spid="175309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114" name="Rectangle 2"/>
          <p:cNvSpPr>
            <a:spLocks noGrp="1" noChangeArrowheads="1"/>
          </p:cNvSpPr>
          <p:nvPr>
            <p:ph type="body" idx="1"/>
          </p:nvPr>
        </p:nvSpPr>
        <p:spPr>
          <a:xfrm>
            <a:off x="250825" y="1052513"/>
            <a:ext cx="8713788" cy="5113337"/>
          </a:xfrm>
        </p:spPr>
        <p:txBody>
          <a:bodyPr/>
          <a:lstStyle/>
          <a:p>
            <a:pPr marL="355600" indent="-355600">
              <a:lnSpc>
                <a:spcPct val="120000"/>
              </a:lnSpc>
              <a:buClr>
                <a:srgbClr val="FF0000"/>
              </a:buClr>
              <a:buSzPct val="80000"/>
              <a:buFont typeface="Wingdings" pitchFamily="2" charset="2"/>
              <a:buChar char="ü"/>
            </a:pPr>
            <a:r>
              <a:rPr lang="zh-CN" altLang="en-US" sz="3200">
                <a:ea typeface="宋体" pitchFamily="2" charset="-122"/>
              </a:rPr>
              <a:t>在二叉树中插入结点，要确定待插入结点与插入位置结点的父子关系。</a:t>
            </a:r>
          </a:p>
          <a:p>
            <a:pPr marL="355600" indent="-355600">
              <a:lnSpc>
                <a:spcPct val="120000"/>
              </a:lnSpc>
              <a:buClr>
                <a:srgbClr val="FF0000"/>
              </a:buClr>
              <a:buSzPct val="80000"/>
              <a:buFont typeface="Wingdings" pitchFamily="2" charset="2"/>
              <a:buChar char="ü"/>
            </a:pPr>
            <a:r>
              <a:rPr lang="zh-CN" altLang="en-US" sz="3200">
                <a:ea typeface="宋体" pitchFamily="2" charset="-122"/>
              </a:rPr>
              <a:t>设 </a:t>
            </a:r>
            <a:r>
              <a:rPr lang="en-US" altLang="zh-CN" sz="3200" i="1">
                <a:ea typeface="宋体" pitchFamily="2" charset="-122"/>
              </a:rPr>
              <a:t>p </a:t>
            </a:r>
            <a:r>
              <a:rPr lang="zh-CN" altLang="en-US" sz="3200">
                <a:ea typeface="宋体" pitchFamily="2" charset="-122"/>
              </a:rPr>
              <a:t>为指向待插入结点的指针，简称结点 </a:t>
            </a:r>
            <a:r>
              <a:rPr lang="en-US" altLang="zh-CN" sz="3200" i="1">
                <a:ea typeface="宋体" pitchFamily="2" charset="-122"/>
              </a:rPr>
              <a:t>p</a:t>
            </a:r>
            <a:r>
              <a:rPr lang="zh-CN" altLang="en-US" sz="3200">
                <a:ea typeface="宋体" pitchFamily="2" charset="-122"/>
              </a:rPr>
              <a:t>，</a:t>
            </a:r>
            <a:r>
              <a:rPr lang="en-US" altLang="zh-CN" sz="3200" i="1">
                <a:ea typeface="宋体" pitchFamily="2" charset="-122"/>
              </a:rPr>
              <a:t>s</a:t>
            </a:r>
            <a:r>
              <a:rPr lang="zh-CN" altLang="en-US" sz="3200">
                <a:ea typeface="宋体" pitchFamily="2" charset="-122"/>
              </a:rPr>
              <a:t>为指向插入位置结点的指针，简称结点</a:t>
            </a:r>
            <a:r>
              <a:rPr lang="en-US" altLang="zh-CN" sz="3200" i="1">
                <a:ea typeface="宋体" pitchFamily="2" charset="-122"/>
              </a:rPr>
              <a:t>s</a:t>
            </a:r>
            <a:r>
              <a:rPr lang="zh-CN" altLang="en-US" sz="3200">
                <a:ea typeface="宋体" pitchFamily="2" charset="-122"/>
              </a:rPr>
              <a:t>，即要确定 </a:t>
            </a:r>
            <a:r>
              <a:rPr lang="en-US" altLang="zh-CN" sz="3200" i="1">
                <a:ea typeface="宋体" pitchFamily="2" charset="-122"/>
              </a:rPr>
              <a:t>p </a:t>
            </a:r>
            <a:r>
              <a:rPr lang="zh-CN" altLang="en-US" sz="3200">
                <a:ea typeface="宋体" pitchFamily="2" charset="-122"/>
              </a:rPr>
              <a:t>作为 </a:t>
            </a:r>
            <a:r>
              <a:rPr lang="en-US" altLang="zh-CN" sz="3200" i="1">
                <a:ea typeface="宋体" pitchFamily="2" charset="-122"/>
              </a:rPr>
              <a:t>s </a:t>
            </a:r>
            <a:r>
              <a:rPr lang="zh-CN" altLang="en-US" sz="3200">
                <a:ea typeface="宋体" pitchFamily="2" charset="-122"/>
              </a:rPr>
              <a:t>的左儿子还是右儿子，以及如何维护 </a:t>
            </a:r>
            <a:r>
              <a:rPr lang="en-US" altLang="zh-CN" sz="3200" i="1">
                <a:ea typeface="宋体" pitchFamily="2" charset="-122"/>
              </a:rPr>
              <a:t>s </a:t>
            </a:r>
            <a:r>
              <a:rPr lang="zh-CN" altLang="en-US" sz="3200">
                <a:ea typeface="宋体" pitchFamily="2" charset="-122"/>
              </a:rPr>
              <a:t>原来的父子关系。</a:t>
            </a:r>
          </a:p>
          <a:p>
            <a:pPr marL="355600" indent="-355600">
              <a:lnSpc>
                <a:spcPct val="120000"/>
              </a:lnSpc>
              <a:buClr>
                <a:srgbClr val="FF0000"/>
              </a:buClr>
              <a:buSzPct val="80000"/>
              <a:buFont typeface="Wingdings" pitchFamily="2" charset="2"/>
              <a:buChar char="ü"/>
            </a:pPr>
            <a:r>
              <a:rPr lang="zh-CN" altLang="en-US" sz="3200">
                <a:ea typeface="宋体" pitchFamily="2" charset="-122"/>
              </a:rPr>
              <a:t>例如，指定 </a:t>
            </a:r>
            <a:r>
              <a:rPr lang="en-US" altLang="zh-CN" sz="3200" i="1">
                <a:ea typeface="宋体" pitchFamily="2" charset="-122"/>
              </a:rPr>
              <a:t>p </a:t>
            </a:r>
            <a:r>
              <a:rPr lang="zh-CN" altLang="en-US" sz="3200">
                <a:ea typeface="宋体" pitchFamily="2" charset="-122"/>
              </a:rPr>
              <a:t>作为 </a:t>
            </a:r>
            <a:r>
              <a:rPr lang="en-US" altLang="zh-CN" sz="3200" i="1">
                <a:ea typeface="宋体" pitchFamily="2" charset="-122"/>
              </a:rPr>
              <a:t>s </a:t>
            </a:r>
            <a:r>
              <a:rPr lang="zh-CN" altLang="en-US" sz="3200">
                <a:ea typeface="宋体" pitchFamily="2" charset="-122"/>
              </a:rPr>
              <a:t>的左儿子，</a:t>
            </a:r>
            <a:r>
              <a:rPr lang="en-US" altLang="zh-CN" sz="3200" i="1">
                <a:ea typeface="宋体" pitchFamily="2" charset="-122"/>
              </a:rPr>
              <a:t>s </a:t>
            </a:r>
            <a:r>
              <a:rPr lang="zh-CN" altLang="en-US" sz="3200">
                <a:ea typeface="宋体" pitchFamily="2" charset="-122"/>
              </a:rPr>
              <a:t>原来的左儿子作为 </a:t>
            </a:r>
            <a:r>
              <a:rPr lang="en-US" altLang="zh-CN" sz="3200" i="1">
                <a:ea typeface="宋体" pitchFamily="2" charset="-122"/>
              </a:rPr>
              <a:t>p </a:t>
            </a:r>
            <a:r>
              <a:rPr lang="zh-CN" altLang="en-US" sz="3200">
                <a:ea typeface="宋体" pitchFamily="2" charset="-122"/>
              </a:rPr>
              <a:t>的左儿子。 </a:t>
            </a:r>
          </a:p>
        </p:txBody>
      </p:sp>
      <p:sp>
        <p:nvSpPr>
          <p:cNvPr id="1754115" name="Text Box 3"/>
          <p:cNvSpPr txBox="1">
            <a:spLocks noChangeArrowheads="1"/>
          </p:cNvSpPr>
          <p:nvPr/>
        </p:nvSpPr>
        <p:spPr bwMode="auto">
          <a:xfrm>
            <a:off x="287338" y="368300"/>
            <a:ext cx="3960812" cy="641350"/>
          </a:xfrm>
          <a:prstGeom prst="rect">
            <a:avLst/>
          </a:prstGeom>
          <a:noFill/>
          <a:ln w="9525" algn="ctr">
            <a:noFill/>
            <a:miter lim="800000"/>
            <a:headEnd/>
            <a:tailEnd/>
          </a:ln>
          <a:effectLst/>
        </p:spPr>
        <p:txBody>
          <a:bodyPr>
            <a:spAutoFit/>
          </a:bodyPr>
          <a:lstStyle/>
          <a:p>
            <a:pPr marL="342900" indent="-342900" eaLnBrk="1" hangingPunct="1">
              <a:spcBef>
                <a:spcPct val="20000"/>
              </a:spcBef>
              <a:buClr>
                <a:schemeClr val="bg2"/>
              </a:buClr>
              <a:buSzPct val="75000"/>
              <a:buFont typeface="Wingdings" pitchFamily="2" charset="2"/>
              <a:buNone/>
            </a:pPr>
            <a:r>
              <a:rPr lang="en-US" altLang="zh-CN" sz="3600" b="1">
                <a:solidFill>
                  <a:schemeClr val="tx2"/>
                </a:solidFill>
                <a:latin typeface="Times New Roman" pitchFamily="18" charset="0"/>
              </a:rPr>
              <a:t>6. </a:t>
            </a:r>
            <a:r>
              <a:rPr lang="zh-CN" altLang="en-US" sz="3600" b="1">
                <a:solidFill>
                  <a:schemeClr val="tx2"/>
                </a:solidFill>
                <a:latin typeface="Times New Roman" pitchFamily="18" charset="0"/>
              </a:rPr>
              <a:t>二叉树插入结点</a:t>
            </a:r>
            <a:r>
              <a:rPr lang="zh-CN" altLang="en-US" sz="3600" b="1"/>
              <a:t> </a:t>
            </a:r>
          </a:p>
        </p:txBody>
      </p:sp>
    </p:spTree>
  </p:cSld>
  <p:clrMapOvr>
    <a:masterClrMapping/>
  </p:clrMapOvr>
  <p:transition>
    <p:strips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4418" name="Rectangle 2"/>
          <p:cNvSpPr>
            <a:spLocks noGrp="1" noChangeArrowheads="1"/>
          </p:cNvSpPr>
          <p:nvPr>
            <p:ph type="body" idx="1"/>
          </p:nvPr>
        </p:nvSpPr>
        <p:spPr>
          <a:xfrm>
            <a:off x="468313" y="4184650"/>
            <a:ext cx="8280400" cy="2152650"/>
          </a:xfrm>
        </p:spPr>
        <p:txBody>
          <a:bodyPr/>
          <a:lstStyle/>
          <a:p>
            <a:pPr marL="0" indent="0">
              <a:lnSpc>
                <a:spcPct val="120000"/>
              </a:lnSpc>
              <a:buClr>
                <a:srgbClr val="FF0000"/>
              </a:buClr>
              <a:buSzPct val="80000"/>
              <a:buFont typeface="Wingdings" pitchFamily="2" charset="2"/>
              <a:buNone/>
            </a:pPr>
            <a:r>
              <a:rPr lang="zh-CN" altLang="en-US"/>
              <a:t>算法</a:t>
            </a:r>
            <a:r>
              <a:rPr lang="en-US" altLang="zh-CN"/>
              <a:t>InsertLL</a:t>
            </a:r>
            <a:r>
              <a:rPr lang="zh-CN" altLang="en-US"/>
              <a:t>时间复杂度为</a:t>
            </a:r>
            <a:r>
              <a:rPr lang="en-US" altLang="zh-CN"/>
              <a:t>O(1). </a:t>
            </a:r>
            <a:r>
              <a:rPr lang="zh-CN" altLang="en-US"/>
              <a:t>可以看出，二叉树的插入操作很简单，单独讨论意义不大，只有结合其它操作或具体应用讨论才更有意义，如通过查找确定插入的位置等。 </a:t>
            </a:r>
          </a:p>
        </p:txBody>
      </p:sp>
      <p:sp>
        <p:nvSpPr>
          <p:cNvPr id="1724419" name="Text Box 3"/>
          <p:cNvSpPr txBox="1">
            <a:spLocks noChangeArrowheads="1"/>
          </p:cNvSpPr>
          <p:nvPr/>
        </p:nvSpPr>
        <p:spPr bwMode="auto">
          <a:xfrm>
            <a:off x="538163" y="225425"/>
            <a:ext cx="8210550" cy="3851275"/>
          </a:xfrm>
          <a:prstGeom prst="rect">
            <a:avLst/>
          </a:prstGeom>
          <a:noFill/>
          <a:ln w="9525" algn="ctr">
            <a:noFill/>
            <a:miter lim="800000"/>
            <a:headEnd/>
            <a:tailEnd/>
          </a:ln>
          <a:effectLst/>
        </p:spPr>
        <p:txBody>
          <a:bodyPr>
            <a:spAutoFit/>
          </a:bodyPr>
          <a:lstStyle/>
          <a:p>
            <a:pPr marL="342900" indent="-342900">
              <a:lnSpc>
                <a:spcPct val="110000"/>
              </a:lnSpc>
            </a:pPr>
            <a:r>
              <a:rPr lang="zh-CN" altLang="en-US" sz="2800" b="1">
                <a:latin typeface="Times New Roman" pitchFamily="18" charset="0"/>
              </a:rPr>
              <a:t>算法</a:t>
            </a:r>
            <a:r>
              <a:rPr lang="en-US" altLang="zh-CN" sz="2800" b="1">
                <a:latin typeface="Times New Roman" pitchFamily="18" charset="0"/>
              </a:rPr>
              <a:t>InsertLL (</a:t>
            </a:r>
            <a:r>
              <a:rPr lang="en-US" altLang="zh-CN" sz="2800" b="1" i="1">
                <a:latin typeface="Times New Roman" pitchFamily="18" charset="0"/>
              </a:rPr>
              <a:t>p</a:t>
            </a:r>
            <a:r>
              <a:rPr lang="de-DE" altLang="zh-CN" sz="2800" b="1">
                <a:latin typeface="Times New Roman" pitchFamily="18" charset="0"/>
              </a:rPr>
              <a:t>, </a:t>
            </a:r>
            <a:r>
              <a:rPr lang="de-DE" altLang="zh-CN" sz="2800" b="1" i="1">
                <a:latin typeface="Times New Roman" pitchFamily="18" charset="0"/>
              </a:rPr>
              <a:t>s</a:t>
            </a:r>
            <a:r>
              <a:rPr lang="en-US" altLang="zh-CN" sz="2800" b="1">
                <a:latin typeface="Times New Roman" pitchFamily="18" charset="0"/>
              </a:rPr>
              <a:t>)</a:t>
            </a:r>
          </a:p>
          <a:p>
            <a:pPr marL="342900" indent="-342900">
              <a:lnSpc>
                <a:spcPct val="110000"/>
              </a:lnSpc>
            </a:pPr>
            <a:r>
              <a:rPr lang="en-US" altLang="zh-CN" sz="2800" b="1">
                <a:latin typeface="Times New Roman" pitchFamily="18" charset="0"/>
              </a:rPr>
              <a:t>/* </a:t>
            </a:r>
            <a:r>
              <a:rPr lang="zh-CN" altLang="en-US" sz="2800" b="1">
                <a:latin typeface="Times New Roman" pitchFamily="18" charset="0"/>
              </a:rPr>
              <a:t>本算法在二叉树中插入结点</a:t>
            </a:r>
            <a:r>
              <a:rPr lang="en-US" altLang="zh-CN" sz="2800" b="1" i="1">
                <a:latin typeface="Times New Roman" pitchFamily="18" charset="0"/>
              </a:rPr>
              <a:t>p</a:t>
            </a:r>
            <a:r>
              <a:rPr lang="zh-CN" altLang="en-US" sz="2800" b="1">
                <a:latin typeface="Times New Roman" pitchFamily="18" charset="0"/>
              </a:rPr>
              <a:t>，作为结点</a:t>
            </a:r>
            <a:r>
              <a:rPr lang="en-US" altLang="zh-CN" sz="2800" b="1" i="1">
                <a:latin typeface="Times New Roman" pitchFamily="18" charset="0"/>
              </a:rPr>
              <a:t>s</a:t>
            </a:r>
            <a:r>
              <a:rPr lang="zh-CN" altLang="en-US" sz="2800" b="1">
                <a:latin typeface="Times New Roman" pitchFamily="18" charset="0"/>
              </a:rPr>
              <a:t>的左儿子，</a:t>
            </a:r>
            <a:r>
              <a:rPr lang="en-US" altLang="zh-CN" sz="2800" b="1" i="1">
                <a:latin typeface="Times New Roman" pitchFamily="18" charset="0"/>
              </a:rPr>
              <a:t>s</a:t>
            </a:r>
            <a:r>
              <a:rPr lang="zh-CN" altLang="en-US" sz="2800" b="1">
                <a:latin typeface="Times New Roman" pitchFamily="18" charset="0"/>
              </a:rPr>
              <a:t>原来的左儿子成为</a:t>
            </a:r>
            <a:r>
              <a:rPr lang="en-US" altLang="zh-CN" sz="2800" b="1" i="1">
                <a:latin typeface="Times New Roman" pitchFamily="18" charset="0"/>
              </a:rPr>
              <a:t>p</a:t>
            </a:r>
            <a:r>
              <a:rPr lang="zh-CN" altLang="en-US" sz="2800" b="1">
                <a:latin typeface="Times New Roman" pitchFamily="18" charset="0"/>
              </a:rPr>
              <a:t>的左儿子*</a:t>
            </a:r>
            <a:r>
              <a:rPr lang="en-US" altLang="zh-CN" sz="2800" b="1">
                <a:latin typeface="Times New Roman" pitchFamily="18" charset="0"/>
              </a:rPr>
              <a:t>/</a:t>
            </a:r>
          </a:p>
          <a:p>
            <a:pPr marL="342900" indent="-342900">
              <a:lnSpc>
                <a:spcPct val="110000"/>
              </a:lnSpc>
            </a:pPr>
            <a:r>
              <a:rPr lang="en-US" altLang="zh-CN" sz="2800" b="1">
                <a:latin typeface="Times New Roman" pitchFamily="18" charset="0"/>
              </a:rPr>
              <a:t>ILL1. [ </a:t>
            </a:r>
            <a:r>
              <a:rPr lang="en-US" altLang="zh-CN" sz="2800" b="1" i="1">
                <a:latin typeface="Times New Roman" pitchFamily="18" charset="0"/>
              </a:rPr>
              <a:t>s</a:t>
            </a:r>
            <a:r>
              <a:rPr lang="en-US" altLang="zh-CN" sz="2800" b="1">
                <a:latin typeface="Times New Roman" pitchFamily="18" charset="0"/>
              </a:rPr>
              <a:t> </a:t>
            </a:r>
            <a:r>
              <a:rPr lang="en-US" altLang="zh-CN" sz="2800" b="1">
                <a:latin typeface="Times New Roman" pitchFamily="18" charset="0"/>
                <a:sym typeface="Symbol" pitchFamily="18" charset="2"/>
              </a:rPr>
              <a:t> </a:t>
            </a:r>
            <a:r>
              <a:rPr lang="zh-CN" altLang="en-US" sz="2800" b="1">
                <a:latin typeface="Times New Roman" pitchFamily="18" charset="0"/>
              </a:rPr>
              <a:t>或 </a:t>
            </a:r>
            <a:r>
              <a:rPr lang="en-US" altLang="zh-CN" sz="2800" b="1" i="1">
                <a:latin typeface="Times New Roman" pitchFamily="18" charset="0"/>
              </a:rPr>
              <a:t>p</a:t>
            </a:r>
            <a:r>
              <a:rPr lang="en-US" altLang="zh-CN" sz="2800" b="1">
                <a:latin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rPr>
              <a:t>]</a:t>
            </a:r>
          </a:p>
          <a:p>
            <a:pPr marL="342900" indent="-342900">
              <a:lnSpc>
                <a:spcPct val="110000"/>
              </a:lnSpc>
            </a:pPr>
            <a:r>
              <a:rPr lang="en-US" altLang="zh-CN" sz="2800" b="1">
                <a:latin typeface="Times New Roman" pitchFamily="18" charset="0"/>
              </a:rPr>
              <a:t>    IF </a:t>
            </a:r>
            <a:r>
              <a:rPr lang="en-US" altLang="zh-CN" sz="2800" b="1" i="1">
                <a:latin typeface="Times New Roman" pitchFamily="18" charset="0"/>
              </a:rPr>
              <a:t>s</a:t>
            </a:r>
            <a:r>
              <a:rPr lang="en-US" altLang="zh-CN" sz="2800" b="1">
                <a:latin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rPr>
              <a:t> OR </a:t>
            </a:r>
            <a:r>
              <a:rPr lang="en-US" altLang="zh-CN" sz="2800" b="1" i="1">
                <a:latin typeface="Times New Roman" pitchFamily="18" charset="0"/>
              </a:rPr>
              <a:t>p</a:t>
            </a:r>
            <a:r>
              <a:rPr lang="en-US" altLang="zh-CN" sz="2800" b="1">
                <a:latin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rPr>
              <a:t> THEN  RETURN .</a:t>
            </a:r>
          </a:p>
          <a:p>
            <a:pPr marL="342900" indent="-342900">
              <a:lnSpc>
                <a:spcPct val="110000"/>
              </a:lnSpc>
            </a:pPr>
            <a:r>
              <a:rPr lang="en-US" altLang="zh-CN" sz="2800" b="1">
                <a:latin typeface="Times New Roman" pitchFamily="18" charset="0"/>
              </a:rPr>
              <a:t>ILL 2. [</a:t>
            </a:r>
            <a:r>
              <a:rPr lang="zh-CN" altLang="en-US" sz="2800" b="1">
                <a:latin typeface="Times New Roman" pitchFamily="18" charset="0"/>
              </a:rPr>
              <a:t>插入</a:t>
            </a:r>
            <a:r>
              <a:rPr lang="en-US" altLang="zh-CN" sz="2800" b="1">
                <a:latin typeface="Times New Roman" pitchFamily="18" charset="0"/>
              </a:rPr>
              <a:t>]</a:t>
            </a:r>
            <a:endParaRPr lang="en-US" altLang="zh-CN" sz="2800" b="1" i="1">
              <a:latin typeface="Times New Roman" pitchFamily="18" charset="0"/>
            </a:endParaRPr>
          </a:p>
          <a:p>
            <a:pPr marL="342900" indent="-342900">
              <a:lnSpc>
                <a:spcPct val="110000"/>
              </a:lnSpc>
            </a:pPr>
            <a:r>
              <a:rPr lang="en-US" altLang="zh-CN" sz="2800" b="1" i="1">
                <a:latin typeface="Times New Roman" pitchFamily="18" charset="0"/>
              </a:rPr>
              <a:t>    Left</a:t>
            </a:r>
            <a:r>
              <a:rPr lang="en-US" altLang="zh-CN" sz="2800" b="1">
                <a:latin typeface="Times New Roman" pitchFamily="18" charset="0"/>
              </a:rPr>
              <a:t>(</a:t>
            </a:r>
            <a:r>
              <a:rPr lang="en-US" altLang="zh-CN" sz="2800" b="1" i="1">
                <a:latin typeface="Times New Roman" pitchFamily="18" charset="0"/>
              </a:rPr>
              <a:t>p</a:t>
            </a:r>
            <a:r>
              <a:rPr lang="en-US" altLang="zh-CN" sz="2800" b="1">
                <a:latin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rPr>
              <a:t> </a:t>
            </a:r>
            <a:r>
              <a:rPr lang="en-US" altLang="zh-CN" sz="2800" b="1" i="1">
                <a:latin typeface="Times New Roman" pitchFamily="18" charset="0"/>
              </a:rPr>
              <a:t>Left</a:t>
            </a:r>
            <a:r>
              <a:rPr lang="en-US" altLang="zh-CN" sz="2800" b="1">
                <a:latin typeface="Times New Roman" pitchFamily="18" charset="0"/>
              </a:rPr>
              <a:t>(</a:t>
            </a:r>
            <a:r>
              <a:rPr lang="en-US" altLang="zh-CN" sz="2800" b="1" i="1">
                <a:latin typeface="Times New Roman" pitchFamily="18" charset="0"/>
              </a:rPr>
              <a:t>s</a:t>
            </a:r>
            <a:r>
              <a:rPr lang="en-US" altLang="zh-CN" sz="2800" b="1">
                <a:latin typeface="Times New Roman" pitchFamily="18" charset="0"/>
              </a:rPr>
              <a:t>) .</a:t>
            </a:r>
            <a:endParaRPr lang="en-US" altLang="zh-CN" sz="2800" b="1" i="1">
              <a:latin typeface="Times New Roman" pitchFamily="18" charset="0"/>
            </a:endParaRPr>
          </a:p>
          <a:p>
            <a:pPr marL="342900" indent="-342900">
              <a:lnSpc>
                <a:spcPct val="110000"/>
              </a:lnSpc>
            </a:pPr>
            <a:r>
              <a:rPr lang="en-US" altLang="zh-CN" sz="2800" b="1" i="1">
                <a:latin typeface="Times New Roman" pitchFamily="18" charset="0"/>
              </a:rPr>
              <a:t>    Left</a:t>
            </a:r>
            <a:r>
              <a:rPr lang="en-US" altLang="zh-CN" sz="2800" b="1">
                <a:latin typeface="Times New Roman" pitchFamily="18" charset="0"/>
              </a:rPr>
              <a:t>(</a:t>
            </a:r>
            <a:r>
              <a:rPr lang="en-US" altLang="zh-CN" sz="2800" b="1" i="1">
                <a:latin typeface="Times New Roman" pitchFamily="18" charset="0"/>
              </a:rPr>
              <a:t>s</a:t>
            </a:r>
            <a:r>
              <a:rPr lang="en-US" altLang="zh-CN" sz="2800" b="1">
                <a:latin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rPr>
              <a:t> </a:t>
            </a:r>
            <a:r>
              <a:rPr lang="en-US" altLang="zh-CN" sz="2800" b="1" i="1">
                <a:latin typeface="Times New Roman" pitchFamily="18" charset="0"/>
              </a:rPr>
              <a:t>p</a:t>
            </a:r>
            <a:r>
              <a:rPr lang="en-US" altLang="zh-CN" sz="2800" b="1">
                <a:latin typeface="Times New Roman" pitchFamily="18" charset="0"/>
              </a:rPr>
              <a:t> .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44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441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42" name="Rectangle 2"/>
          <p:cNvSpPr>
            <a:spLocks noGrp="1" noChangeArrowheads="1"/>
          </p:cNvSpPr>
          <p:nvPr>
            <p:ph type="title"/>
          </p:nvPr>
        </p:nvSpPr>
        <p:spPr>
          <a:xfrm>
            <a:off x="142875" y="115888"/>
            <a:ext cx="5940425" cy="647700"/>
          </a:xfrm>
          <a:noFill/>
          <a:ln/>
        </p:spPr>
        <p:txBody>
          <a:bodyPr/>
          <a:lstStyle/>
          <a:p>
            <a:pPr algn="l"/>
            <a:r>
              <a:rPr lang="en-US" altLang="zh-CN" sz="3200" b="1">
                <a:ea typeface="宋体" pitchFamily="2" charset="-122"/>
              </a:rPr>
              <a:t>7. </a:t>
            </a:r>
            <a:r>
              <a:rPr lang="zh-CN" altLang="en-US" sz="3200" b="1">
                <a:ea typeface="宋体" pitchFamily="2" charset="-122"/>
              </a:rPr>
              <a:t>删除给定结点及其左右子树</a:t>
            </a:r>
          </a:p>
        </p:txBody>
      </p:sp>
      <p:sp>
        <p:nvSpPr>
          <p:cNvPr id="1751043" name="Rectangle 3"/>
          <p:cNvSpPr>
            <a:spLocks noGrp="1" noChangeArrowheads="1"/>
          </p:cNvSpPr>
          <p:nvPr>
            <p:ph type="body" idx="1"/>
          </p:nvPr>
        </p:nvSpPr>
        <p:spPr>
          <a:xfrm>
            <a:off x="287338" y="765175"/>
            <a:ext cx="8207375" cy="5761038"/>
          </a:xfrm>
        </p:spPr>
        <p:txBody>
          <a:bodyPr/>
          <a:lstStyle/>
          <a:p>
            <a:pPr>
              <a:lnSpc>
                <a:spcPct val="85000"/>
              </a:lnSpc>
              <a:buFont typeface="Monotype Sorts" pitchFamily="2" charset="2"/>
              <a:buNone/>
            </a:pPr>
            <a:r>
              <a:rPr lang="zh-CN" altLang="en-US"/>
              <a:t>算法</a:t>
            </a:r>
            <a:r>
              <a:rPr lang="en-US" altLang="zh-CN"/>
              <a:t>DST ( root, </a:t>
            </a:r>
            <a:r>
              <a:rPr lang="en-US" altLang="zh-CN" i="1"/>
              <a:t>t</a:t>
            </a:r>
            <a:r>
              <a:rPr lang="en-US" altLang="zh-CN"/>
              <a:t> ) /* </a:t>
            </a:r>
            <a:r>
              <a:rPr lang="en-US" altLang="zh-CN" i="1"/>
              <a:t>root</a:t>
            </a:r>
            <a:r>
              <a:rPr lang="zh-CN" altLang="en-US"/>
              <a:t>指向一棵二叉树</a:t>
            </a:r>
            <a:r>
              <a:rPr lang="en-US" altLang="zh-CN" i="1"/>
              <a:t>T</a:t>
            </a:r>
            <a:r>
              <a:rPr lang="zh-CN" altLang="en-US"/>
              <a:t>之根，本算法从</a:t>
            </a:r>
            <a:r>
              <a:rPr lang="en-US" altLang="zh-CN" i="1"/>
              <a:t>T</a:t>
            </a:r>
            <a:r>
              <a:rPr lang="zh-CN" altLang="en-US"/>
              <a:t>中删除给定结点</a:t>
            </a:r>
            <a:r>
              <a:rPr lang="en-US" altLang="zh-CN" i="1"/>
              <a:t>t </a:t>
            </a:r>
            <a:r>
              <a:rPr lang="zh-CN" altLang="en-US"/>
              <a:t>及其左右子树*</a:t>
            </a:r>
            <a:r>
              <a:rPr lang="en-US" altLang="zh-CN"/>
              <a:t>/</a:t>
            </a:r>
          </a:p>
          <a:p>
            <a:pPr>
              <a:lnSpc>
                <a:spcPct val="85000"/>
              </a:lnSpc>
              <a:buFont typeface="Monotype Sorts" pitchFamily="2" charset="2"/>
              <a:buNone/>
            </a:pPr>
            <a:r>
              <a:rPr lang="en-US" altLang="zh-CN"/>
              <a:t>DST1. [ </a:t>
            </a:r>
            <a:r>
              <a:rPr lang="en-US" altLang="zh-CN" i="1"/>
              <a:t>t</a:t>
            </a:r>
            <a:r>
              <a:rPr lang="en-US" altLang="zh-CN"/>
              <a:t> </a:t>
            </a:r>
            <a:r>
              <a:rPr lang="en-US" altLang="zh-CN">
                <a:sym typeface="Symbol" pitchFamily="18" charset="2"/>
              </a:rPr>
              <a:t></a:t>
            </a:r>
            <a:r>
              <a:rPr lang="en-US" altLang="zh-CN"/>
              <a:t>? ]</a:t>
            </a:r>
          </a:p>
          <a:p>
            <a:pPr>
              <a:lnSpc>
                <a:spcPct val="85000"/>
              </a:lnSpc>
              <a:buFont typeface="Monotype Sorts" pitchFamily="2" charset="2"/>
              <a:buNone/>
            </a:pPr>
            <a:r>
              <a:rPr lang="en-US" altLang="zh-CN"/>
              <a:t>    IF </a:t>
            </a:r>
            <a:r>
              <a:rPr lang="en-US" altLang="zh-CN" i="1"/>
              <a:t>t</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THEN  RETURN .</a:t>
            </a:r>
          </a:p>
          <a:p>
            <a:pPr>
              <a:lnSpc>
                <a:spcPct val="85000"/>
              </a:lnSpc>
              <a:buFont typeface="Monotype Sorts" pitchFamily="2" charset="2"/>
              <a:buNone/>
            </a:pPr>
            <a:r>
              <a:rPr lang="en-US" altLang="zh-CN"/>
              <a:t>DST 2. [ </a:t>
            </a:r>
            <a:r>
              <a:rPr lang="en-US" altLang="zh-CN" i="1"/>
              <a:t>t</a:t>
            </a:r>
            <a:r>
              <a:rPr lang="en-US" altLang="zh-CN"/>
              <a:t> </a:t>
            </a:r>
            <a:r>
              <a:rPr lang="en-US" altLang="zh-CN">
                <a:sym typeface="Symbol" pitchFamily="18" charset="2"/>
              </a:rPr>
              <a:t></a:t>
            </a:r>
            <a:r>
              <a:rPr lang="en-US" altLang="zh-CN"/>
              <a:t> </a:t>
            </a:r>
            <a:r>
              <a:rPr lang="en-US" altLang="zh-CN" i="1"/>
              <a:t>root</a:t>
            </a:r>
            <a:r>
              <a:rPr lang="en-US" altLang="zh-CN"/>
              <a:t> ? ]</a:t>
            </a:r>
          </a:p>
          <a:p>
            <a:pPr>
              <a:lnSpc>
                <a:spcPct val="85000"/>
              </a:lnSpc>
              <a:buFont typeface="Monotype Sorts" pitchFamily="2" charset="2"/>
              <a:buNone/>
            </a:pPr>
            <a:r>
              <a:rPr lang="en-US" altLang="zh-CN"/>
              <a:t>    IF </a:t>
            </a:r>
            <a:r>
              <a:rPr lang="en-US" altLang="zh-CN" i="1"/>
              <a:t>t</a:t>
            </a:r>
            <a:r>
              <a:rPr lang="en-US" altLang="zh-CN"/>
              <a:t> </a:t>
            </a:r>
            <a:r>
              <a:rPr lang="en-US" altLang="zh-CN">
                <a:sym typeface="Symbol" pitchFamily="18" charset="2"/>
              </a:rPr>
              <a:t></a:t>
            </a:r>
            <a:r>
              <a:rPr lang="en-US" altLang="zh-CN"/>
              <a:t> </a:t>
            </a:r>
            <a:r>
              <a:rPr lang="en-US" altLang="zh-CN" i="1"/>
              <a:t>root</a:t>
            </a:r>
            <a:r>
              <a:rPr lang="en-US" altLang="zh-CN"/>
              <a:t> THEN (Del(</a:t>
            </a:r>
            <a:r>
              <a:rPr lang="en-US" altLang="zh-CN" i="1"/>
              <a:t>t</a:t>
            </a:r>
            <a:r>
              <a:rPr lang="en-US" altLang="zh-CN"/>
              <a:t>) .  </a:t>
            </a:r>
            <a:r>
              <a:rPr lang="en-US" altLang="zh-CN" i="1"/>
              <a:t>root</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  RETURN. )</a:t>
            </a:r>
          </a:p>
          <a:p>
            <a:pPr>
              <a:lnSpc>
                <a:spcPct val="85000"/>
              </a:lnSpc>
              <a:buFont typeface="Monotype Sorts" pitchFamily="2" charset="2"/>
              <a:buNone/>
            </a:pPr>
            <a:r>
              <a:rPr lang="en-US" altLang="zh-CN"/>
              <a:t>DST3. [ </a:t>
            </a:r>
            <a:r>
              <a:rPr lang="zh-CN" altLang="en-US"/>
              <a:t>找</a:t>
            </a:r>
            <a:r>
              <a:rPr lang="en-US" altLang="zh-CN" i="1"/>
              <a:t>t</a:t>
            </a:r>
            <a:r>
              <a:rPr lang="zh-CN" altLang="en-US"/>
              <a:t>的父结点</a:t>
            </a:r>
            <a:r>
              <a:rPr lang="en-US" altLang="zh-CN" i="1"/>
              <a:t>q</a:t>
            </a:r>
            <a:r>
              <a:rPr lang="en-US" altLang="zh-CN"/>
              <a:t> ]</a:t>
            </a:r>
            <a:endParaRPr lang="en-US" altLang="zh-CN" i="1"/>
          </a:p>
          <a:p>
            <a:pPr>
              <a:lnSpc>
                <a:spcPct val="85000"/>
              </a:lnSpc>
              <a:buFont typeface="Monotype Sorts" pitchFamily="2" charset="2"/>
              <a:buNone/>
            </a:pPr>
            <a:r>
              <a:rPr lang="en-US" altLang="zh-CN" i="1"/>
              <a:t>    p</a:t>
            </a:r>
            <a:r>
              <a:rPr lang="en-US" altLang="zh-CN"/>
              <a:t> </a:t>
            </a:r>
            <a:r>
              <a:rPr lang="en-US" altLang="zh-CN">
                <a:sym typeface="Symbol" pitchFamily="18" charset="2"/>
              </a:rPr>
              <a:t></a:t>
            </a:r>
            <a:r>
              <a:rPr lang="en-US" altLang="zh-CN"/>
              <a:t> </a:t>
            </a:r>
            <a:r>
              <a:rPr lang="en-US" altLang="zh-CN" i="1"/>
              <a:t>t</a:t>
            </a:r>
            <a:r>
              <a:rPr lang="en-US" altLang="zh-CN"/>
              <a:t> .  Father(</a:t>
            </a:r>
            <a:r>
              <a:rPr lang="en-US" altLang="zh-CN" i="1"/>
              <a:t>root</a:t>
            </a:r>
            <a:r>
              <a:rPr lang="en-US" altLang="zh-CN"/>
              <a:t>, </a:t>
            </a:r>
            <a:r>
              <a:rPr lang="en-US" altLang="zh-CN" i="1"/>
              <a:t>p</a:t>
            </a:r>
            <a:r>
              <a:rPr lang="en-US" altLang="zh-CN"/>
              <a:t>. </a:t>
            </a:r>
            <a:r>
              <a:rPr lang="en-US" altLang="zh-CN" i="1"/>
              <a:t>q</a:t>
            </a:r>
            <a:r>
              <a:rPr lang="en-US" altLang="zh-CN"/>
              <a:t>).</a:t>
            </a:r>
          </a:p>
          <a:p>
            <a:pPr>
              <a:lnSpc>
                <a:spcPct val="85000"/>
              </a:lnSpc>
              <a:buFont typeface="Monotype Sorts" pitchFamily="2" charset="2"/>
              <a:buNone/>
            </a:pPr>
            <a:r>
              <a:rPr lang="en-US" altLang="zh-CN"/>
              <a:t>DST 4. [</a:t>
            </a:r>
            <a:r>
              <a:rPr lang="zh-CN" altLang="en-US"/>
              <a:t>修改</a:t>
            </a:r>
            <a:r>
              <a:rPr lang="en-US" altLang="zh-CN" i="1"/>
              <a:t>q</a:t>
            </a:r>
            <a:r>
              <a:rPr lang="zh-CN" altLang="en-US"/>
              <a:t>的指针域</a:t>
            </a:r>
            <a:r>
              <a:rPr lang="en-US" altLang="zh-CN"/>
              <a:t>]    </a:t>
            </a:r>
          </a:p>
          <a:p>
            <a:pPr>
              <a:lnSpc>
                <a:spcPct val="85000"/>
              </a:lnSpc>
              <a:buFont typeface="Monotype Sorts" pitchFamily="2" charset="2"/>
              <a:buNone/>
            </a:pPr>
            <a:r>
              <a:rPr lang="en-US" altLang="zh-CN"/>
              <a:t>    IF </a:t>
            </a:r>
            <a:r>
              <a:rPr lang="en-US" altLang="zh-CN" i="1"/>
              <a:t>Left</a:t>
            </a:r>
            <a:r>
              <a:rPr lang="en-US" altLang="zh-CN"/>
              <a:t>(</a:t>
            </a:r>
            <a:r>
              <a:rPr lang="en-US" altLang="zh-CN" i="1"/>
              <a:t>q</a:t>
            </a:r>
            <a:r>
              <a:rPr lang="en-US" altLang="zh-CN"/>
              <a:t>) </a:t>
            </a:r>
            <a:r>
              <a:rPr lang="en-US" altLang="zh-CN">
                <a:sym typeface="Symbol" pitchFamily="18" charset="2"/>
              </a:rPr>
              <a:t></a:t>
            </a:r>
            <a:r>
              <a:rPr lang="en-US" altLang="zh-CN"/>
              <a:t> </a:t>
            </a:r>
            <a:r>
              <a:rPr lang="en-US" altLang="zh-CN" i="1"/>
              <a:t>p</a:t>
            </a:r>
            <a:r>
              <a:rPr lang="en-US" altLang="zh-CN"/>
              <a:t> THEN </a:t>
            </a:r>
            <a:r>
              <a:rPr lang="en-US" altLang="zh-CN" i="1"/>
              <a:t>Left</a:t>
            </a:r>
            <a:r>
              <a:rPr lang="en-US" altLang="zh-CN"/>
              <a:t>(</a:t>
            </a:r>
            <a:r>
              <a:rPr lang="en-US" altLang="zh-CN" i="1"/>
              <a:t>q</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a:t>
            </a:r>
          </a:p>
          <a:p>
            <a:pPr>
              <a:lnSpc>
                <a:spcPct val="85000"/>
              </a:lnSpc>
              <a:buFont typeface="Monotype Sorts" pitchFamily="2" charset="2"/>
              <a:buNone/>
            </a:pPr>
            <a:r>
              <a:rPr lang="en-US" altLang="zh-CN"/>
              <a:t>    IF </a:t>
            </a:r>
            <a:r>
              <a:rPr lang="en-US" altLang="zh-CN" i="1"/>
              <a:t>Right</a:t>
            </a:r>
            <a:r>
              <a:rPr lang="en-US" altLang="zh-CN"/>
              <a:t>(</a:t>
            </a:r>
            <a:r>
              <a:rPr lang="en-US" altLang="zh-CN" i="1"/>
              <a:t>q</a:t>
            </a:r>
            <a:r>
              <a:rPr lang="en-US" altLang="zh-CN"/>
              <a:t>) </a:t>
            </a:r>
            <a:r>
              <a:rPr lang="en-US" altLang="zh-CN">
                <a:sym typeface="Symbol" pitchFamily="18" charset="2"/>
              </a:rPr>
              <a:t></a:t>
            </a:r>
            <a:r>
              <a:rPr lang="en-US" altLang="zh-CN"/>
              <a:t> </a:t>
            </a:r>
            <a:r>
              <a:rPr lang="en-US" altLang="zh-CN" i="1"/>
              <a:t>p</a:t>
            </a:r>
            <a:r>
              <a:rPr lang="en-US" altLang="zh-CN"/>
              <a:t> THEN </a:t>
            </a:r>
            <a:r>
              <a:rPr lang="en-US" altLang="zh-CN" i="1"/>
              <a:t>Right</a:t>
            </a:r>
            <a:r>
              <a:rPr lang="en-US" altLang="zh-CN"/>
              <a:t>(</a:t>
            </a:r>
            <a:r>
              <a:rPr lang="en-US" altLang="zh-CN" i="1"/>
              <a:t>q</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 </a:t>
            </a:r>
          </a:p>
          <a:p>
            <a:pPr>
              <a:lnSpc>
                <a:spcPct val="85000"/>
              </a:lnSpc>
              <a:buFont typeface="Monotype Sorts" pitchFamily="2" charset="2"/>
              <a:buNone/>
            </a:pPr>
            <a:r>
              <a:rPr lang="en-US" altLang="zh-CN"/>
              <a:t>DST 5. [</a:t>
            </a:r>
            <a:r>
              <a:rPr lang="zh-CN" altLang="en-US"/>
              <a:t>删除</a:t>
            </a:r>
            <a:r>
              <a:rPr lang="en-US" altLang="zh-CN" i="1"/>
              <a:t>p</a:t>
            </a:r>
            <a:r>
              <a:rPr lang="zh-CN" altLang="en-US"/>
              <a:t>及其子树</a:t>
            </a:r>
            <a:r>
              <a:rPr lang="en-US" altLang="zh-CN"/>
              <a:t>] </a:t>
            </a:r>
            <a:endParaRPr lang="sv-SE" altLang="zh-CN"/>
          </a:p>
          <a:p>
            <a:pPr>
              <a:lnSpc>
                <a:spcPct val="85000"/>
              </a:lnSpc>
              <a:buFont typeface="Monotype Sorts" pitchFamily="2" charset="2"/>
              <a:buNone/>
            </a:pPr>
            <a:r>
              <a:rPr lang="sv-SE" altLang="zh-CN"/>
              <a:t>    Del(</a:t>
            </a:r>
            <a:r>
              <a:rPr lang="sv-SE" altLang="zh-CN" i="1"/>
              <a:t>p</a:t>
            </a:r>
            <a:r>
              <a:rPr lang="sv-SE" altLang="zh-CN"/>
              <a:t>).▐</a:t>
            </a:r>
            <a:endParaRPr lang="en-US" altLang="zh-CN"/>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1043">
                                            <p:txEl>
                                              <p:pRg st="0" end="0"/>
                                            </p:txEl>
                                          </p:spTgt>
                                        </p:tgtEl>
                                        <p:attrNameLst>
                                          <p:attrName>style.visibility</p:attrName>
                                        </p:attrNameLst>
                                      </p:cBhvr>
                                      <p:to>
                                        <p:strVal val="visible"/>
                                      </p:to>
                                    </p:set>
                                    <p:anim calcmode="lin" valueType="num">
                                      <p:cBhvr additive="base">
                                        <p:cTn id="7" dur="500" fill="hold"/>
                                        <p:tgtEl>
                                          <p:spTgt spid="1751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51043">
                                            <p:txEl>
                                              <p:pRg st="1" end="1"/>
                                            </p:txEl>
                                          </p:spTgt>
                                        </p:tgtEl>
                                        <p:attrNameLst>
                                          <p:attrName>style.visibility</p:attrName>
                                        </p:attrNameLst>
                                      </p:cBhvr>
                                      <p:to>
                                        <p:strVal val="visible"/>
                                      </p:to>
                                    </p:set>
                                    <p:anim calcmode="lin" valueType="num">
                                      <p:cBhvr additive="base">
                                        <p:cTn id="11" dur="500" fill="hold"/>
                                        <p:tgtEl>
                                          <p:spTgt spid="17510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51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51043">
                                            <p:txEl>
                                              <p:pRg st="2" end="2"/>
                                            </p:txEl>
                                          </p:spTgt>
                                        </p:tgtEl>
                                        <p:attrNameLst>
                                          <p:attrName>style.visibility</p:attrName>
                                        </p:attrNameLst>
                                      </p:cBhvr>
                                      <p:to>
                                        <p:strVal val="visible"/>
                                      </p:to>
                                    </p:set>
                                    <p:anim calcmode="lin" valueType="num">
                                      <p:cBhvr additive="base">
                                        <p:cTn id="15" dur="500" fill="hold"/>
                                        <p:tgtEl>
                                          <p:spTgt spid="17510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51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51043">
                                            <p:txEl>
                                              <p:pRg st="3" end="3"/>
                                            </p:txEl>
                                          </p:spTgt>
                                        </p:tgtEl>
                                        <p:attrNameLst>
                                          <p:attrName>style.visibility</p:attrName>
                                        </p:attrNameLst>
                                      </p:cBhvr>
                                      <p:to>
                                        <p:strVal val="visible"/>
                                      </p:to>
                                    </p:set>
                                    <p:anim calcmode="lin" valueType="num">
                                      <p:cBhvr additive="base">
                                        <p:cTn id="19" dur="500" fill="hold"/>
                                        <p:tgtEl>
                                          <p:spTgt spid="17510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51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51043">
                                            <p:txEl>
                                              <p:pRg st="4" end="4"/>
                                            </p:txEl>
                                          </p:spTgt>
                                        </p:tgtEl>
                                        <p:attrNameLst>
                                          <p:attrName>style.visibility</p:attrName>
                                        </p:attrNameLst>
                                      </p:cBhvr>
                                      <p:to>
                                        <p:strVal val="visible"/>
                                      </p:to>
                                    </p:set>
                                    <p:anim calcmode="lin" valueType="num">
                                      <p:cBhvr additive="base">
                                        <p:cTn id="23" dur="500" fill="hold"/>
                                        <p:tgtEl>
                                          <p:spTgt spid="17510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51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51043">
                                            <p:txEl>
                                              <p:pRg st="5" end="5"/>
                                            </p:txEl>
                                          </p:spTgt>
                                        </p:tgtEl>
                                        <p:attrNameLst>
                                          <p:attrName>style.visibility</p:attrName>
                                        </p:attrNameLst>
                                      </p:cBhvr>
                                      <p:to>
                                        <p:strVal val="visible"/>
                                      </p:to>
                                    </p:set>
                                    <p:anim calcmode="lin" valueType="num">
                                      <p:cBhvr additive="base">
                                        <p:cTn id="27" dur="500" fill="hold"/>
                                        <p:tgtEl>
                                          <p:spTgt spid="175104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51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51043">
                                            <p:txEl>
                                              <p:pRg st="6" end="6"/>
                                            </p:txEl>
                                          </p:spTgt>
                                        </p:tgtEl>
                                        <p:attrNameLst>
                                          <p:attrName>style.visibility</p:attrName>
                                        </p:attrNameLst>
                                      </p:cBhvr>
                                      <p:to>
                                        <p:strVal val="visible"/>
                                      </p:to>
                                    </p:set>
                                    <p:anim calcmode="lin" valueType="num">
                                      <p:cBhvr additive="base">
                                        <p:cTn id="31" dur="500" fill="hold"/>
                                        <p:tgtEl>
                                          <p:spTgt spid="17510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51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51043">
                                            <p:txEl>
                                              <p:pRg st="7" end="7"/>
                                            </p:txEl>
                                          </p:spTgt>
                                        </p:tgtEl>
                                        <p:attrNameLst>
                                          <p:attrName>style.visibility</p:attrName>
                                        </p:attrNameLst>
                                      </p:cBhvr>
                                      <p:to>
                                        <p:strVal val="visible"/>
                                      </p:to>
                                    </p:set>
                                    <p:anim calcmode="lin" valueType="num">
                                      <p:cBhvr additive="base">
                                        <p:cTn id="35" dur="500" fill="hold"/>
                                        <p:tgtEl>
                                          <p:spTgt spid="175104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51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51043">
                                            <p:txEl>
                                              <p:pRg st="8" end="8"/>
                                            </p:txEl>
                                          </p:spTgt>
                                        </p:tgtEl>
                                        <p:attrNameLst>
                                          <p:attrName>style.visibility</p:attrName>
                                        </p:attrNameLst>
                                      </p:cBhvr>
                                      <p:to>
                                        <p:strVal val="visible"/>
                                      </p:to>
                                    </p:set>
                                    <p:anim calcmode="lin" valueType="num">
                                      <p:cBhvr additive="base">
                                        <p:cTn id="39" dur="500" fill="hold"/>
                                        <p:tgtEl>
                                          <p:spTgt spid="175104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51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51043">
                                            <p:txEl>
                                              <p:pRg st="9" end="9"/>
                                            </p:txEl>
                                          </p:spTgt>
                                        </p:tgtEl>
                                        <p:attrNameLst>
                                          <p:attrName>style.visibility</p:attrName>
                                        </p:attrNameLst>
                                      </p:cBhvr>
                                      <p:to>
                                        <p:strVal val="visible"/>
                                      </p:to>
                                    </p:set>
                                    <p:anim calcmode="lin" valueType="num">
                                      <p:cBhvr additive="base">
                                        <p:cTn id="43" dur="500" fill="hold"/>
                                        <p:tgtEl>
                                          <p:spTgt spid="175104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51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51043">
                                            <p:txEl>
                                              <p:pRg st="10" end="10"/>
                                            </p:txEl>
                                          </p:spTgt>
                                        </p:tgtEl>
                                        <p:attrNameLst>
                                          <p:attrName>style.visibility</p:attrName>
                                        </p:attrNameLst>
                                      </p:cBhvr>
                                      <p:to>
                                        <p:strVal val="visible"/>
                                      </p:to>
                                    </p:set>
                                    <p:anim calcmode="lin" valueType="num">
                                      <p:cBhvr additive="base">
                                        <p:cTn id="47" dur="500" fill="hold"/>
                                        <p:tgtEl>
                                          <p:spTgt spid="175104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51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51043">
                                            <p:txEl>
                                              <p:pRg st="11" end="11"/>
                                            </p:txEl>
                                          </p:spTgt>
                                        </p:tgtEl>
                                        <p:attrNameLst>
                                          <p:attrName>style.visibility</p:attrName>
                                        </p:attrNameLst>
                                      </p:cBhvr>
                                      <p:to>
                                        <p:strVal val="visible"/>
                                      </p:to>
                                    </p:set>
                                    <p:anim calcmode="lin" valueType="num">
                                      <p:cBhvr additive="base">
                                        <p:cTn id="51" dur="500" fill="hold"/>
                                        <p:tgtEl>
                                          <p:spTgt spid="175104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51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8" name="Rectangle 2"/>
          <p:cNvSpPr>
            <a:spLocks noGrp="1" noChangeArrowheads="1"/>
          </p:cNvSpPr>
          <p:nvPr>
            <p:ph type="title" idx="4294967295"/>
          </p:nvPr>
        </p:nvSpPr>
        <p:spPr>
          <a:xfrm>
            <a:off x="431800" y="657225"/>
            <a:ext cx="3527425" cy="735013"/>
          </a:xfrm>
          <a:noFill/>
        </p:spPr>
        <p:txBody>
          <a:bodyPr/>
          <a:lstStyle/>
          <a:p>
            <a:pPr algn="l"/>
            <a:r>
              <a:rPr lang="en-US" altLang="zh-CN" b="1">
                <a:ea typeface="宋体" pitchFamily="2" charset="-122"/>
              </a:rPr>
              <a:t>5.2.6 </a:t>
            </a:r>
            <a:r>
              <a:rPr lang="zh-CN" altLang="en-US" b="1">
                <a:ea typeface="宋体" pitchFamily="2" charset="-122"/>
              </a:rPr>
              <a:t>表达式树</a:t>
            </a:r>
          </a:p>
        </p:txBody>
      </p:sp>
      <p:sp>
        <p:nvSpPr>
          <p:cNvPr id="1755139" name="Rectangle 3"/>
          <p:cNvSpPr>
            <a:spLocks noGrp="1" noChangeArrowheads="1"/>
          </p:cNvSpPr>
          <p:nvPr>
            <p:ph type="body" idx="4294967295"/>
          </p:nvPr>
        </p:nvSpPr>
        <p:spPr>
          <a:xfrm>
            <a:off x="358775" y="1196975"/>
            <a:ext cx="8567738" cy="4362450"/>
          </a:xfrm>
        </p:spPr>
        <p:txBody>
          <a:bodyPr/>
          <a:lstStyle/>
          <a:p>
            <a:pPr marL="0" indent="0" algn="just">
              <a:lnSpc>
                <a:spcPct val="110000"/>
              </a:lnSpc>
              <a:buFont typeface="Monotype Sorts" pitchFamily="2" charset="2"/>
              <a:buNone/>
            </a:pPr>
            <a:endParaRPr lang="en-US" altLang="zh-CN" sz="3200">
              <a:latin typeface="黑体" pitchFamily="49" charset="-122"/>
              <a:ea typeface="黑体" pitchFamily="49" charset="-122"/>
            </a:endParaRPr>
          </a:p>
          <a:p>
            <a:pPr marL="0" indent="0" algn="just">
              <a:lnSpc>
                <a:spcPct val="110000"/>
              </a:lnSpc>
              <a:buClr>
                <a:schemeClr val="tx1"/>
              </a:buClr>
              <a:buSzTx/>
              <a:buFont typeface="Wingdings" pitchFamily="2" charset="2"/>
              <a:buChar char="Ø"/>
            </a:pPr>
            <a:r>
              <a:rPr lang="en-US" altLang="zh-CN" sz="3200">
                <a:latin typeface="黑体" pitchFamily="49" charset="-122"/>
                <a:ea typeface="黑体" pitchFamily="49" charset="-122"/>
              </a:rPr>
              <a:t> </a:t>
            </a:r>
            <a:r>
              <a:rPr lang="zh-CN" altLang="en-US" sz="3200">
                <a:latin typeface="宋体" pitchFamily="2" charset="-122"/>
                <a:ea typeface="宋体" pitchFamily="2" charset="-122"/>
              </a:rPr>
              <a:t>表达式树的概念</a:t>
            </a:r>
          </a:p>
          <a:p>
            <a:pPr marL="0" indent="0" algn="just">
              <a:lnSpc>
                <a:spcPct val="110000"/>
              </a:lnSpc>
              <a:buClr>
                <a:schemeClr val="tx1"/>
              </a:buClr>
              <a:buSzTx/>
              <a:buFont typeface="Wingdings" pitchFamily="2" charset="2"/>
              <a:buChar char="Ø"/>
            </a:pPr>
            <a:r>
              <a:rPr lang="zh-CN" altLang="en-US" sz="3200">
                <a:latin typeface="宋体" pitchFamily="2" charset="-122"/>
                <a:ea typeface="宋体" pitchFamily="2" charset="-122"/>
              </a:rPr>
              <a:t> 已知后缀表达式，如何构造对应的表达式树</a:t>
            </a:r>
          </a:p>
          <a:p>
            <a:pPr marL="0" indent="0" algn="just">
              <a:lnSpc>
                <a:spcPct val="110000"/>
              </a:lnSpc>
              <a:buClr>
                <a:schemeClr val="tx1"/>
              </a:buClr>
              <a:buSzTx/>
              <a:buFont typeface="Wingdings" pitchFamily="2" charset="2"/>
              <a:buChar char="Ø"/>
            </a:pPr>
            <a:r>
              <a:rPr lang="zh-CN" altLang="en-US" sz="3200">
                <a:latin typeface="宋体" pitchFamily="2" charset="-122"/>
                <a:ea typeface="宋体" pitchFamily="2" charset="-122"/>
              </a:rPr>
              <a:t> 已知表达式树，如何计算其对应的值</a:t>
            </a:r>
          </a:p>
          <a:p>
            <a:pPr marL="0" indent="0" algn="just">
              <a:lnSpc>
                <a:spcPct val="110000"/>
              </a:lnSpc>
              <a:buFont typeface="Monotype Sorts" pitchFamily="2" charset="2"/>
              <a:buNone/>
            </a:pPr>
            <a:r>
              <a:rPr lang="zh-CN" altLang="en-US" sz="3200"/>
              <a:t>    </a:t>
            </a:r>
          </a:p>
        </p:txBody>
      </p:sp>
    </p:spTree>
  </p:cSld>
  <p:clrMapOvr>
    <a:masterClrMapping/>
  </p:clrMapOvr>
  <p:transition>
    <p:strips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3" name="Rectangle 3"/>
          <p:cNvSpPr>
            <a:spLocks noGrp="1" noChangeArrowheads="1"/>
          </p:cNvSpPr>
          <p:nvPr>
            <p:ph type="body" idx="1"/>
          </p:nvPr>
        </p:nvSpPr>
        <p:spPr>
          <a:xfrm>
            <a:off x="287338" y="1089025"/>
            <a:ext cx="8497887" cy="5364163"/>
          </a:xfrm>
        </p:spPr>
        <p:txBody>
          <a:bodyPr/>
          <a:lstStyle/>
          <a:p>
            <a:pPr marL="0" indent="0" algn="just">
              <a:lnSpc>
                <a:spcPct val="120000"/>
              </a:lnSpc>
              <a:buFont typeface="Monotype Sorts" pitchFamily="2" charset="2"/>
              <a:buNone/>
            </a:pPr>
            <a:r>
              <a:rPr lang="en-US" altLang="zh-CN" sz="3200"/>
              <a:t>    </a:t>
            </a:r>
            <a:r>
              <a:rPr lang="zh-CN" altLang="en-US" sz="3200"/>
              <a:t>表达式求值是程序设计语言编译的一个基本问题。</a:t>
            </a:r>
          </a:p>
          <a:p>
            <a:pPr marL="0" indent="0" algn="just">
              <a:lnSpc>
                <a:spcPct val="120000"/>
              </a:lnSpc>
              <a:buFont typeface="Monotype Sorts" pitchFamily="2" charset="2"/>
              <a:buNone/>
            </a:pPr>
            <a:r>
              <a:rPr lang="zh-CN" altLang="en-US" sz="3200"/>
              <a:t>    表达式有一个内在二叉树结构，表达式</a:t>
            </a:r>
            <a:r>
              <a:rPr lang="en-US" altLang="zh-CN" sz="3200"/>
              <a:t>(</a:t>
            </a:r>
            <a:r>
              <a:rPr lang="en-US" altLang="zh-CN" sz="3200" i="1"/>
              <a:t>a</a:t>
            </a:r>
            <a:r>
              <a:rPr lang="en-US" altLang="zh-CN" sz="3200">
                <a:sym typeface="Symbol" pitchFamily="18" charset="2"/>
              </a:rPr>
              <a:t></a:t>
            </a:r>
            <a:r>
              <a:rPr lang="en-US" altLang="zh-CN" sz="3200" i="1"/>
              <a:t>b</a:t>
            </a:r>
            <a:r>
              <a:rPr lang="en-US" altLang="zh-CN" sz="3200"/>
              <a:t>) </a:t>
            </a:r>
            <a:r>
              <a:rPr lang="en-US" altLang="zh-CN" sz="3200">
                <a:sym typeface="Symbol" pitchFamily="18" charset="2"/>
              </a:rPr>
              <a:t></a:t>
            </a:r>
            <a:r>
              <a:rPr lang="en-US" altLang="zh-CN" sz="3200"/>
              <a:t> (</a:t>
            </a:r>
            <a:r>
              <a:rPr lang="en-US" altLang="zh-CN" sz="3200" i="1"/>
              <a:t>c</a:t>
            </a:r>
            <a:r>
              <a:rPr lang="en-US" altLang="zh-CN" sz="3200">
                <a:sym typeface="Symbol" pitchFamily="18" charset="2"/>
              </a:rPr>
              <a:t></a:t>
            </a:r>
            <a:r>
              <a:rPr lang="en-US" altLang="zh-CN" sz="3200" i="1"/>
              <a:t>d</a:t>
            </a:r>
            <a:r>
              <a:rPr lang="en-US" altLang="zh-CN" sz="3200"/>
              <a:t>)</a:t>
            </a:r>
            <a:r>
              <a:rPr lang="en-US" altLang="zh-CN" sz="3200">
                <a:sym typeface="Symbol" pitchFamily="18" charset="2"/>
              </a:rPr>
              <a:t></a:t>
            </a:r>
            <a:r>
              <a:rPr lang="en-US" altLang="zh-CN" sz="3200" i="1"/>
              <a:t>e</a:t>
            </a:r>
            <a:r>
              <a:rPr lang="zh-CN" altLang="en-US" sz="3200"/>
              <a:t>对应的二叉树，二叉树中叶结点是表达式中的变量或常数（如：</a:t>
            </a:r>
            <a:r>
              <a:rPr lang="en-US" altLang="zh-CN" sz="3200" i="1"/>
              <a:t>a</a:t>
            </a:r>
            <a:r>
              <a:rPr lang="zh-CN" altLang="en-US" sz="3200"/>
              <a:t>，</a:t>
            </a:r>
            <a:r>
              <a:rPr lang="en-US" altLang="zh-CN" sz="3200" i="1"/>
              <a:t>b</a:t>
            </a:r>
            <a:r>
              <a:rPr lang="zh-CN" altLang="en-US" sz="3200"/>
              <a:t>），非叶结点是操作符。如果不考虑一元操作符负号，可以用后缀表达式构造表达式对应的二叉树。 </a:t>
            </a:r>
          </a:p>
        </p:txBody>
      </p:sp>
    </p:spTree>
  </p:cSld>
  <p:clrMapOvr>
    <a:masterClrMapping/>
  </p:clrMapOvr>
  <p:transition>
    <p:strips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9138" y="692150"/>
            <a:ext cx="6227762" cy="3744913"/>
            <a:chOff x="771" y="890"/>
            <a:chExt cx="3674" cy="2359"/>
          </a:xfrm>
        </p:grpSpPr>
        <p:sp>
          <p:nvSpPr>
            <p:cNvPr id="1757187" name="Text Box 3"/>
            <p:cNvSpPr txBox="1">
              <a:spLocks noChangeArrowheads="1"/>
            </p:cNvSpPr>
            <p:nvPr/>
          </p:nvSpPr>
          <p:spPr bwMode="auto">
            <a:xfrm>
              <a:off x="771" y="2944"/>
              <a:ext cx="3674" cy="305"/>
            </a:xfrm>
            <a:prstGeom prst="rect">
              <a:avLst/>
            </a:prstGeom>
            <a:solidFill>
              <a:srgbClr val="FFFFFF"/>
            </a:solidFill>
            <a:ln w="9525" algn="ctr">
              <a:noFill/>
              <a:miter lim="800000"/>
              <a:headEnd/>
              <a:tailEnd/>
            </a:ln>
            <a:effectLst/>
          </p:spPr>
          <p:txBody>
            <a:bodyPr lIns="0" tIns="0" rIns="0" bIns="0"/>
            <a:lstStyle/>
            <a:p>
              <a:pPr marL="342900" indent="-342900" eaLnBrk="1" hangingPunct="1">
                <a:lnSpc>
                  <a:spcPct val="72000"/>
                </a:lnSpc>
                <a:spcBef>
                  <a:spcPct val="20000"/>
                </a:spcBef>
                <a:buClr>
                  <a:schemeClr val="bg2"/>
                </a:buClr>
                <a:buSzPct val="75000"/>
                <a:buFont typeface="Wingdings" pitchFamily="2" charset="2"/>
                <a:buNone/>
              </a:pPr>
              <a:r>
                <a:rPr lang="zh-CN" altLang="en-US" sz="3200" b="1">
                  <a:latin typeface="Times New Roman" pitchFamily="18" charset="0"/>
                </a:rPr>
                <a:t>表达式 </a:t>
              </a:r>
              <a:r>
                <a:rPr lang="en-US" altLang="zh-CN" sz="3200" b="1">
                  <a:latin typeface="Times New Roman" pitchFamily="18" charset="0"/>
                </a:rPr>
                <a:t>(</a:t>
              </a:r>
              <a:r>
                <a:rPr lang="en-US" altLang="zh-CN" sz="3200" b="1" i="1">
                  <a:latin typeface="Times New Roman" pitchFamily="18" charset="0"/>
                </a:rPr>
                <a:t>a</a:t>
              </a:r>
              <a:r>
                <a:rPr lang="en-US" altLang="zh-CN" sz="3200" b="1">
                  <a:latin typeface="Times New Roman" pitchFamily="18" charset="0"/>
                </a:rPr>
                <a:t> </a:t>
              </a:r>
              <a:r>
                <a:rPr lang="en-US" altLang="zh-CN" sz="3200" b="1">
                  <a:latin typeface="Times New Roman" pitchFamily="18" charset="0"/>
                  <a:sym typeface="Symbol" pitchFamily="18" charset="2"/>
                </a:rPr>
                <a:t></a:t>
              </a:r>
              <a:r>
                <a:rPr lang="en-US" altLang="zh-CN" sz="3200" b="1">
                  <a:latin typeface="Times New Roman" pitchFamily="18" charset="0"/>
                </a:rPr>
                <a:t> </a:t>
              </a:r>
              <a:r>
                <a:rPr lang="en-US" altLang="zh-CN" sz="3200" b="1" i="1">
                  <a:latin typeface="Times New Roman" pitchFamily="18" charset="0"/>
                </a:rPr>
                <a:t>b</a:t>
              </a:r>
              <a:r>
                <a:rPr lang="en-US" altLang="zh-CN" sz="3200" b="1">
                  <a:latin typeface="Times New Roman" pitchFamily="18" charset="0"/>
                </a:rPr>
                <a:t>)</a:t>
              </a:r>
              <a:r>
                <a:rPr lang="en-US" altLang="zh-CN" sz="3200" b="1">
                  <a:latin typeface="Times New Roman" pitchFamily="18" charset="0"/>
                  <a:sym typeface="Symbol" pitchFamily="18" charset="2"/>
                </a:rPr>
                <a:t></a:t>
              </a:r>
              <a:r>
                <a:rPr lang="en-US" altLang="zh-CN" sz="3200" b="1">
                  <a:latin typeface="Times New Roman" pitchFamily="18" charset="0"/>
                </a:rPr>
                <a:t>(</a:t>
              </a:r>
              <a:r>
                <a:rPr lang="en-US" altLang="zh-CN" sz="3200" b="1" i="1">
                  <a:latin typeface="Times New Roman" pitchFamily="18" charset="0"/>
                </a:rPr>
                <a:t>c</a:t>
              </a:r>
              <a:r>
                <a:rPr lang="en-US" altLang="zh-CN" sz="3200" b="1">
                  <a:latin typeface="Times New Roman" pitchFamily="18" charset="0"/>
                </a:rPr>
                <a:t> </a:t>
              </a:r>
              <a:r>
                <a:rPr lang="en-US" altLang="zh-CN" sz="3200" b="1">
                  <a:latin typeface="Times New Roman" pitchFamily="18" charset="0"/>
                  <a:sym typeface="Symbol" pitchFamily="18" charset="2"/>
                </a:rPr>
                <a:t></a:t>
              </a:r>
              <a:r>
                <a:rPr lang="en-US" altLang="zh-CN" sz="3200" b="1">
                  <a:latin typeface="Times New Roman" pitchFamily="18" charset="0"/>
                </a:rPr>
                <a:t> </a:t>
              </a:r>
              <a:r>
                <a:rPr lang="en-US" altLang="zh-CN" sz="3200" b="1" i="1">
                  <a:latin typeface="Times New Roman" pitchFamily="18" charset="0"/>
                </a:rPr>
                <a:t>d</a:t>
              </a:r>
              <a:r>
                <a:rPr lang="en-US" altLang="zh-CN" sz="3200" b="1">
                  <a:latin typeface="Times New Roman" pitchFamily="18" charset="0"/>
                </a:rPr>
                <a:t>) </a:t>
              </a:r>
              <a:r>
                <a:rPr lang="en-US" altLang="zh-CN" sz="3200" b="1">
                  <a:latin typeface="Times New Roman" pitchFamily="18" charset="0"/>
                  <a:sym typeface="Symbol" pitchFamily="18" charset="2"/>
                </a:rPr>
                <a:t></a:t>
              </a:r>
              <a:r>
                <a:rPr lang="en-US" altLang="zh-CN" sz="3200" b="1">
                  <a:latin typeface="Times New Roman" pitchFamily="18" charset="0"/>
                </a:rPr>
                <a:t> </a:t>
              </a:r>
              <a:r>
                <a:rPr lang="en-US" altLang="zh-CN" sz="3200" b="1" i="1">
                  <a:latin typeface="Times New Roman" pitchFamily="18" charset="0"/>
                </a:rPr>
                <a:t>e</a:t>
              </a:r>
              <a:r>
                <a:rPr lang="zh-CN" altLang="en-US" sz="3200" b="1">
                  <a:latin typeface="Times New Roman" pitchFamily="18" charset="0"/>
                </a:rPr>
                <a:t>的二叉树</a:t>
              </a:r>
            </a:p>
          </p:txBody>
        </p:sp>
        <p:sp>
          <p:nvSpPr>
            <p:cNvPr id="1757188" name="Oval 4"/>
            <p:cNvSpPr>
              <a:spLocks noChangeArrowheads="1"/>
            </p:cNvSpPr>
            <p:nvPr/>
          </p:nvSpPr>
          <p:spPr bwMode="auto">
            <a:xfrm>
              <a:off x="2754" y="890"/>
              <a:ext cx="261" cy="314"/>
            </a:xfrm>
            <a:prstGeom prst="ellipse">
              <a:avLst/>
            </a:prstGeom>
            <a:solidFill>
              <a:srgbClr val="FFFFFF"/>
            </a:solidFill>
            <a:ln w="9525" algn="ctr">
              <a:solidFill>
                <a:srgbClr val="000000"/>
              </a:solidFill>
              <a:round/>
              <a:headEnd/>
              <a:tailEnd/>
            </a:ln>
            <a:effectLst/>
          </p:spPr>
          <p:txBody>
            <a:bodyPr/>
            <a:lstStyle/>
            <a:p>
              <a:endParaRPr lang="zh-CN" altLang="en-US"/>
            </a:p>
          </p:txBody>
        </p:sp>
        <p:sp>
          <p:nvSpPr>
            <p:cNvPr id="1757189" name="Text Box 5"/>
            <p:cNvSpPr txBox="1">
              <a:spLocks noChangeArrowheads="1"/>
            </p:cNvSpPr>
            <p:nvPr/>
          </p:nvSpPr>
          <p:spPr bwMode="auto">
            <a:xfrm>
              <a:off x="2845" y="948"/>
              <a:ext cx="108" cy="202"/>
            </a:xfrm>
            <a:prstGeom prst="rect">
              <a:avLst/>
            </a:prstGeom>
            <a:solidFill>
              <a:srgbClr val="FFFFFF"/>
            </a:solidFill>
            <a:ln w="9525" algn="ctr">
              <a:solidFill>
                <a:srgbClr val="FFFFFF"/>
              </a:solidFill>
              <a:miter lim="800000"/>
              <a:headEnd/>
              <a:tailEnd/>
            </a:ln>
            <a:effectLst/>
          </p:spPr>
          <p:txBody>
            <a:bodyPr lIns="0" tIns="0" rIns="0" bIns="0"/>
            <a:lstStyle/>
            <a:p>
              <a:pPr marL="342900" indent="-342900" eaLnBrk="1" hangingPunct="1">
                <a:lnSpc>
                  <a:spcPct val="80000"/>
                </a:lnSpc>
                <a:spcBef>
                  <a:spcPct val="20000"/>
                </a:spcBef>
                <a:buClr>
                  <a:schemeClr val="bg2"/>
                </a:buClr>
                <a:buSzPct val="75000"/>
                <a:buFont typeface="Wingdings" pitchFamily="2" charset="2"/>
                <a:buNone/>
              </a:pPr>
              <a:r>
                <a:rPr lang="en-US" altLang="zh-CN" sz="3200" b="1">
                  <a:latin typeface="Times New Roman" pitchFamily="18" charset="0"/>
                  <a:sym typeface="Symbol" pitchFamily="18" charset="2"/>
                </a:rPr>
                <a:t></a:t>
              </a:r>
              <a:endParaRPr lang="en-US" altLang="zh-CN" sz="3200" b="1">
                <a:latin typeface="Times New Roman" pitchFamily="18" charset="0"/>
              </a:endParaRPr>
            </a:p>
          </p:txBody>
        </p:sp>
        <p:sp>
          <p:nvSpPr>
            <p:cNvPr id="1757190" name="Oval 6"/>
            <p:cNvSpPr>
              <a:spLocks noChangeArrowheads="1"/>
            </p:cNvSpPr>
            <p:nvPr/>
          </p:nvSpPr>
          <p:spPr bwMode="auto">
            <a:xfrm>
              <a:off x="3694" y="1437"/>
              <a:ext cx="261" cy="314"/>
            </a:xfrm>
            <a:prstGeom prst="ellipse">
              <a:avLst/>
            </a:prstGeom>
            <a:solidFill>
              <a:srgbClr val="FFFFFF"/>
            </a:solidFill>
            <a:ln w="9525" algn="ctr">
              <a:solidFill>
                <a:srgbClr val="000000"/>
              </a:solidFill>
              <a:round/>
              <a:headEnd/>
              <a:tailEnd/>
            </a:ln>
            <a:effectLst/>
          </p:spPr>
          <p:txBody>
            <a:bodyPr/>
            <a:lstStyle/>
            <a:p>
              <a:endParaRPr lang="zh-CN" altLang="en-US"/>
            </a:p>
          </p:txBody>
        </p:sp>
        <p:sp>
          <p:nvSpPr>
            <p:cNvPr id="1757191" name="Text Box 7"/>
            <p:cNvSpPr txBox="1">
              <a:spLocks noChangeArrowheads="1"/>
            </p:cNvSpPr>
            <p:nvPr/>
          </p:nvSpPr>
          <p:spPr bwMode="auto">
            <a:xfrm>
              <a:off x="3770" y="1505"/>
              <a:ext cx="103" cy="168"/>
            </a:xfrm>
            <a:prstGeom prst="rect">
              <a:avLst/>
            </a:prstGeom>
            <a:solidFill>
              <a:srgbClr val="FFFFFF"/>
            </a:solidFill>
            <a:ln w="9525" algn="ctr">
              <a:solidFill>
                <a:srgbClr val="FFFFFF"/>
              </a:solidFill>
              <a:miter lim="800000"/>
              <a:headEnd/>
              <a:tailEnd/>
            </a:ln>
            <a:effectLst/>
          </p:spPr>
          <p:txBody>
            <a:bodyPr lIns="0" tIns="0" rIns="0" bIns="0"/>
            <a:lstStyle/>
            <a:p>
              <a:pPr marL="342900" indent="-342900" eaLnBrk="1" hangingPunct="1">
                <a:lnSpc>
                  <a:spcPct val="72000"/>
                </a:lnSpc>
                <a:spcBef>
                  <a:spcPct val="20000"/>
                </a:spcBef>
                <a:buClr>
                  <a:schemeClr val="bg2"/>
                </a:buClr>
                <a:buSzPct val="75000"/>
                <a:buFont typeface="Wingdings" pitchFamily="2" charset="2"/>
                <a:buNone/>
              </a:pPr>
              <a:r>
                <a:rPr lang="en-US" altLang="zh-CN" sz="3200" b="1" i="1">
                  <a:latin typeface="Times New Roman" pitchFamily="18" charset="0"/>
                </a:rPr>
                <a:t>e</a:t>
              </a:r>
              <a:endParaRPr lang="en-US" altLang="zh-CN" sz="3200" b="1">
                <a:latin typeface="Times New Roman" pitchFamily="18" charset="0"/>
              </a:endParaRPr>
            </a:p>
          </p:txBody>
        </p:sp>
        <p:sp>
          <p:nvSpPr>
            <p:cNvPr id="1757192" name="Line 8"/>
            <p:cNvSpPr>
              <a:spLocks noChangeShapeType="1"/>
            </p:cNvSpPr>
            <p:nvPr/>
          </p:nvSpPr>
          <p:spPr bwMode="auto">
            <a:xfrm flipH="1">
              <a:off x="2060" y="1115"/>
              <a:ext cx="690" cy="417"/>
            </a:xfrm>
            <a:prstGeom prst="line">
              <a:avLst/>
            </a:prstGeom>
            <a:noFill/>
            <a:ln w="9525">
              <a:solidFill>
                <a:srgbClr val="000000"/>
              </a:solidFill>
              <a:round/>
              <a:headEnd/>
              <a:tailEnd/>
            </a:ln>
            <a:effectLst/>
          </p:spPr>
          <p:txBody>
            <a:bodyPr/>
            <a:lstStyle/>
            <a:p>
              <a:endParaRPr lang="zh-CN" altLang="en-US"/>
            </a:p>
          </p:txBody>
        </p:sp>
        <p:sp>
          <p:nvSpPr>
            <p:cNvPr id="1757193" name="Line 9"/>
            <p:cNvSpPr>
              <a:spLocks noChangeShapeType="1"/>
            </p:cNvSpPr>
            <p:nvPr/>
          </p:nvSpPr>
          <p:spPr bwMode="auto">
            <a:xfrm>
              <a:off x="3020" y="1074"/>
              <a:ext cx="700" cy="436"/>
            </a:xfrm>
            <a:prstGeom prst="line">
              <a:avLst/>
            </a:prstGeom>
            <a:noFill/>
            <a:ln w="9525">
              <a:solidFill>
                <a:srgbClr val="000000"/>
              </a:solidFill>
              <a:round/>
              <a:headEnd/>
              <a:tailEnd/>
            </a:ln>
            <a:effectLst/>
          </p:spPr>
          <p:txBody>
            <a:bodyPr/>
            <a:lstStyle/>
            <a:p>
              <a:endParaRPr lang="zh-CN" altLang="en-US"/>
            </a:p>
          </p:txBody>
        </p:sp>
        <p:sp>
          <p:nvSpPr>
            <p:cNvPr id="1757194" name="Oval 10"/>
            <p:cNvSpPr>
              <a:spLocks noChangeArrowheads="1"/>
            </p:cNvSpPr>
            <p:nvPr/>
          </p:nvSpPr>
          <p:spPr bwMode="auto">
            <a:xfrm>
              <a:off x="1818" y="1436"/>
              <a:ext cx="261" cy="315"/>
            </a:xfrm>
            <a:prstGeom prst="ellipse">
              <a:avLst/>
            </a:prstGeom>
            <a:solidFill>
              <a:srgbClr val="FFFFFF"/>
            </a:solidFill>
            <a:ln w="9525" algn="ctr">
              <a:solidFill>
                <a:srgbClr val="000000"/>
              </a:solidFill>
              <a:round/>
              <a:headEnd/>
              <a:tailEnd/>
            </a:ln>
            <a:effectLst/>
          </p:spPr>
          <p:txBody>
            <a:bodyPr/>
            <a:lstStyle/>
            <a:p>
              <a:endParaRPr lang="zh-CN" altLang="en-US"/>
            </a:p>
          </p:txBody>
        </p:sp>
        <p:sp>
          <p:nvSpPr>
            <p:cNvPr id="1757195" name="Text Box 11"/>
            <p:cNvSpPr txBox="1">
              <a:spLocks noChangeArrowheads="1"/>
            </p:cNvSpPr>
            <p:nvPr/>
          </p:nvSpPr>
          <p:spPr bwMode="auto">
            <a:xfrm>
              <a:off x="1911" y="1498"/>
              <a:ext cx="123" cy="181"/>
            </a:xfrm>
            <a:prstGeom prst="rect">
              <a:avLst/>
            </a:prstGeom>
            <a:solidFill>
              <a:srgbClr val="FFFFFF"/>
            </a:solidFill>
            <a:ln w="9525" algn="ctr">
              <a:solidFill>
                <a:srgbClr val="FFFFFF"/>
              </a:solidFill>
              <a:miter lim="800000"/>
              <a:headEnd/>
              <a:tailEnd/>
            </a:ln>
            <a:effectLst/>
          </p:spPr>
          <p:txBody>
            <a:bodyPr lIns="0" tIns="0" rIns="0" bIns="0"/>
            <a:lstStyle/>
            <a:p>
              <a:pPr marL="342900" indent="-342900" eaLnBrk="1" hangingPunct="1">
                <a:lnSpc>
                  <a:spcPct val="72000"/>
                </a:lnSpc>
                <a:spcBef>
                  <a:spcPct val="20000"/>
                </a:spcBef>
                <a:buClr>
                  <a:schemeClr val="bg2"/>
                </a:buClr>
                <a:buSzPct val="75000"/>
                <a:buFont typeface="Wingdings" pitchFamily="2" charset="2"/>
                <a:buNone/>
              </a:pPr>
              <a:r>
                <a:rPr lang="en-US" altLang="zh-CN" sz="3200" b="1">
                  <a:latin typeface="Times New Roman" pitchFamily="18" charset="0"/>
                  <a:sym typeface="Symbol" pitchFamily="18" charset="2"/>
                </a:rPr>
                <a:t></a:t>
              </a:r>
              <a:endParaRPr lang="en-US" altLang="zh-CN" sz="3200" b="1">
                <a:latin typeface="Times New Roman" pitchFamily="18" charset="0"/>
              </a:endParaRPr>
            </a:p>
          </p:txBody>
        </p:sp>
        <p:sp>
          <p:nvSpPr>
            <p:cNvPr id="1757196" name="Line 12"/>
            <p:cNvSpPr>
              <a:spLocks noChangeShapeType="1"/>
            </p:cNvSpPr>
            <p:nvPr/>
          </p:nvSpPr>
          <p:spPr bwMode="auto">
            <a:xfrm flipH="1">
              <a:off x="1364" y="1663"/>
              <a:ext cx="475" cy="301"/>
            </a:xfrm>
            <a:prstGeom prst="line">
              <a:avLst/>
            </a:prstGeom>
            <a:noFill/>
            <a:ln w="9525">
              <a:solidFill>
                <a:srgbClr val="000000"/>
              </a:solidFill>
              <a:round/>
              <a:headEnd/>
              <a:tailEnd/>
            </a:ln>
            <a:effectLst/>
          </p:spPr>
          <p:txBody>
            <a:bodyPr/>
            <a:lstStyle/>
            <a:p>
              <a:endParaRPr lang="zh-CN" altLang="en-US"/>
            </a:p>
          </p:txBody>
        </p:sp>
        <p:grpSp>
          <p:nvGrpSpPr>
            <p:cNvPr id="3" name="Group 13"/>
            <p:cNvGrpSpPr>
              <a:grpSpLocks/>
            </p:cNvGrpSpPr>
            <p:nvPr/>
          </p:nvGrpSpPr>
          <p:grpSpPr bwMode="auto">
            <a:xfrm>
              <a:off x="1030" y="1898"/>
              <a:ext cx="758" cy="817"/>
              <a:chOff x="3558" y="5678"/>
              <a:chExt cx="912" cy="821"/>
            </a:xfrm>
          </p:grpSpPr>
          <p:sp>
            <p:nvSpPr>
              <p:cNvPr id="1757198" name="Oval 14"/>
              <p:cNvSpPr>
                <a:spLocks noChangeArrowheads="1"/>
              </p:cNvSpPr>
              <p:nvPr/>
            </p:nvSpPr>
            <p:spPr bwMode="auto">
              <a:xfrm>
                <a:off x="3882" y="5678"/>
                <a:ext cx="314" cy="317"/>
              </a:xfrm>
              <a:prstGeom prst="ellipse">
                <a:avLst/>
              </a:prstGeom>
              <a:solidFill>
                <a:srgbClr val="FFFFFF"/>
              </a:solidFill>
              <a:ln w="9525" algn="ctr">
                <a:solidFill>
                  <a:srgbClr val="000000"/>
                </a:solidFill>
                <a:round/>
                <a:headEnd/>
                <a:tailEnd/>
              </a:ln>
              <a:effectLst/>
            </p:spPr>
            <p:txBody>
              <a:bodyPr/>
              <a:lstStyle/>
              <a:p>
                <a:endParaRPr lang="zh-CN" altLang="en-US"/>
              </a:p>
            </p:txBody>
          </p:sp>
          <p:sp>
            <p:nvSpPr>
              <p:cNvPr id="1757199" name="Text Box 15"/>
              <p:cNvSpPr txBox="1">
                <a:spLocks noChangeArrowheads="1"/>
              </p:cNvSpPr>
              <p:nvPr/>
            </p:nvSpPr>
            <p:spPr bwMode="auto">
              <a:xfrm>
                <a:off x="3994" y="5741"/>
                <a:ext cx="148" cy="182"/>
              </a:xfrm>
              <a:prstGeom prst="rect">
                <a:avLst/>
              </a:prstGeom>
              <a:solidFill>
                <a:srgbClr val="FFFFFF"/>
              </a:solidFill>
              <a:ln w="9525" algn="ctr">
                <a:solidFill>
                  <a:srgbClr val="FFFFFF"/>
                </a:solidFill>
                <a:miter lim="800000"/>
                <a:headEnd/>
                <a:tailEnd/>
              </a:ln>
              <a:effectLst/>
            </p:spPr>
            <p:txBody>
              <a:bodyPr lIns="0" tIns="0" rIns="0" bIns="0"/>
              <a:lstStyle/>
              <a:p>
                <a:pPr marL="342900" indent="-342900" eaLnBrk="1" hangingPunct="1">
                  <a:lnSpc>
                    <a:spcPct val="72000"/>
                  </a:lnSpc>
                  <a:spcBef>
                    <a:spcPct val="20000"/>
                  </a:spcBef>
                  <a:buClr>
                    <a:schemeClr val="bg2"/>
                  </a:buClr>
                  <a:buSzPct val="75000"/>
                  <a:buFont typeface="Wingdings" pitchFamily="2" charset="2"/>
                  <a:buNone/>
                </a:pPr>
                <a:r>
                  <a:rPr lang="en-US" altLang="zh-CN" sz="3200" b="1">
                    <a:latin typeface="Times New Roman" pitchFamily="18" charset="0"/>
                    <a:sym typeface="Symbol" pitchFamily="18" charset="2"/>
                  </a:rPr>
                  <a:t></a:t>
                </a:r>
                <a:endParaRPr lang="en-US" altLang="zh-CN" sz="3200" b="1">
                  <a:latin typeface="Times New Roman" pitchFamily="18" charset="0"/>
                </a:endParaRPr>
              </a:p>
            </p:txBody>
          </p:sp>
          <p:sp>
            <p:nvSpPr>
              <p:cNvPr id="1757200" name="Oval 16"/>
              <p:cNvSpPr>
                <a:spLocks noChangeArrowheads="1"/>
              </p:cNvSpPr>
              <p:nvPr/>
            </p:nvSpPr>
            <p:spPr bwMode="auto">
              <a:xfrm>
                <a:off x="3558" y="6175"/>
                <a:ext cx="314" cy="316"/>
              </a:xfrm>
              <a:prstGeom prst="ellipse">
                <a:avLst/>
              </a:prstGeom>
              <a:solidFill>
                <a:srgbClr val="FFFFFF"/>
              </a:solidFill>
              <a:ln w="9525" algn="ctr">
                <a:solidFill>
                  <a:srgbClr val="000000"/>
                </a:solidFill>
                <a:round/>
                <a:headEnd/>
                <a:tailEnd/>
              </a:ln>
              <a:effectLst/>
            </p:spPr>
            <p:txBody>
              <a:bodyPr/>
              <a:lstStyle/>
              <a:p>
                <a:endParaRPr lang="zh-CN" altLang="en-US"/>
              </a:p>
            </p:txBody>
          </p:sp>
          <p:sp>
            <p:nvSpPr>
              <p:cNvPr id="1757201" name="Text Box 17"/>
              <p:cNvSpPr txBox="1">
                <a:spLocks noChangeArrowheads="1"/>
              </p:cNvSpPr>
              <p:nvPr/>
            </p:nvSpPr>
            <p:spPr bwMode="auto">
              <a:xfrm>
                <a:off x="3624" y="6235"/>
                <a:ext cx="174" cy="189"/>
              </a:xfrm>
              <a:prstGeom prst="rect">
                <a:avLst/>
              </a:prstGeom>
              <a:solidFill>
                <a:srgbClr val="FFFFFF"/>
              </a:solidFill>
              <a:ln w="9525" algn="ctr">
                <a:solidFill>
                  <a:srgbClr val="FFFFFF"/>
                </a:solidFill>
                <a:miter lim="800000"/>
                <a:headEnd/>
                <a:tailEnd/>
              </a:ln>
              <a:effectLst/>
            </p:spPr>
            <p:txBody>
              <a:bodyPr lIns="0" tIns="0" rIns="0" bIns="0"/>
              <a:lstStyle/>
              <a:p>
                <a:pPr marL="342900" indent="-342900" eaLnBrk="1" hangingPunct="1">
                  <a:lnSpc>
                    <a:spcPct val="72000"/>
                  </a:lnSpc>
                  <a:spcBef>
                    <a:spcPct val="20000"/>
                  </a:spcBef>
                  <a:buClr>
                    <a:schemeClr val="bg2"/>
                  </a:buClr>
                  <a:buSzPct val="75000"/>
                  <a:buFont typeface="Wingdings" pitchFamily="2" charset="2"/>
                  <a:buNone/>
                </a:pPr>
                <a:r>
                  <a:rPr lang="en-US" altLang="zh-CN" sz="3200" b="1" i="1">
                    <a:latin typeface="Times New Roman" pitchFamily="18" charset="0"/>
                  </a:rPr>
                  <a:t>a</a:t>
                </a:r>
                <a:endParaRPr lang="en-US" altLang="zh-CN" sz="3200" b="1">
                  <a:latin typeface="Times New Roman" pitchFamily="18" charset="0"/>
                </a:endParaRPr>
              </a:p>
            </p:txBody>
          </p:sp>
          <p:sp>
            <p:nvSpPr>
              <p:cNvPr id="1757202" name="Line 18"/>
              <p:cNvSpPr>
                <a:spLocks noChangeShapeType="1"/>
              </p:cNvSpPr>
              <p:nvPr/>
            </p:nvSpPr>
            <p:spPr bwMode="auto">
              <a:xfrm flipH="1">
                <a:off x="3734" y="5958"/>
                <a:ext cx="197" cy="227"/>
              </a:xfrm>
              <a:prstGeom prst="line">
                <a:avLst/>
              </a:prstGeom>
              <a:noFill/>
              <a:ln w="9525">
                <a:solidFill>
                  <a:srgbClr val="000000"/>
                </a:solidFill>
                <a:round/>
                <a:headEnd/>
                <a:tailEnd/>
              </a:ln>
              <a:effectLst/>
            </p:spPr>
            <p:txBody>
              <a:bodyPr/>
              <a:lstStyle/>
              <a:p>
                <a:endParaRPr lang="zh-CN" altLang="en-US"/>
              </a:p>
            </p:txBody>
          </p:sp>
          <p:sp>
            <p:nvSpPr>
              <p:cNvPr id="1757203" name="Line 19"/>
              <p:cNvSpPr>
                <a:spLocks noChangeShapeType="1"/>
              </p:cNvSpPr>
              <p:nvPr/>
            </p:nvSpPr>
            <p:spPr bwMode="auto">
              <a:xfrm>
                <a:off x="4134" y="5971"/>
                <a:ext cx="184" cy="198"/>
              </a:xfrm>
              <a:prstGeom prst="line">
                <a:avLst/>
              </a:prstGeom>
              <a:noFill/>
              <a:ln w="9525">
                <a:solidFill>
                  <a:srgbClr val="000000"/>
                </a:solidFill>
                <a:round/>
                <a:headEnd/>
                <a:tailEnd/>
              </a:ln>
              <a:effectLst/>
            </p:spPr>
            <p:txBody>
              <a:bodyPr/>
              <a:lstStyle/>
              <a:p>
                <a:endParaRPr lang="zh-CN" altLang="en-US"/>
              </a:p>
            </p:txBody>
          </p:sp>
          <p:sp>
            <p:nvSpPr>
              <p:cNvPr id="1757204" name="Oval 20"/>
              <p:cNvSpPr>
                <a:spLocks noChangeArrowheads="1"/>
              </p:cNvSpPr>
              <p:nvPr/>
            </p:nvSpPr>
            <p:spPr bwMode="auto">
              <a:xfrm>
                <a:off x="4157" y="6183"/>
                <a:ext cx="313" cy="316"/>
              </a:xfrm>
              <a:prstGeom prst="ellipse">
                <a:avLst/>
              </a:prstGeom>
              <a:solidFill>
                <a:srgbClr val="FFFFFF"/>
              </a:solidFill>
              <a:ln w="9525" algn="ctr">
                <a:solidFill>
                  <a:srgbClr val="000000"/>
                </a:solidFill>
                <a:round/>
                <a:headEnd/>
                <a:tailEnd/>
              </a:ln>
              <a:effectLst/>
            </p:spPr>
            <p:txBody>
              <a:bodyPr/>
              <a:lstStyle/>
              <a:p>
                <a:endParaRPr lang="zh-CN" altLang="en-US"/>
              </a:p>
            </p:txBody>
          </p:sp>
          <p:sp>
            <p:nvSpPr>
              <p:cNvPr id="1757205" name="Text Box 21"/>
              <p:cNvSpPr txBox="1">
                <a:spLocks noChangeArrowheads="1"/>
              </p:cNvSpPr>
              <p:nvPr/>
            </p:nvSpPr>
            <p:spPr bwMode="auto">
              <a:xfrm>
                <a:off x="4224" y="6251"/>
                <a:ext cx="172" cy="171"/>
              </a:xfrm>
              <a:prstGeom prst="rect">
                <a:avLst/>
              </a:prstGeom>
              <a:solidFill>
                <a:srgbClr val="FFFFFF"/>
              </a:solidFill>
              <a:ln w="9525" algn="ctr">
                <a:solidFill>
                  <a:srgbClr val="FFFFFF"/>
                </a:solidFill>
                <a:miter lim="800000"/>
                <a:headEnd/>
                <a:tailEnd/>
              </a:ln>
              <a:effectLst/>
            </p:spPr>
            <p:txBody>
              <a:bodyPr lIns="0" tIns="0" rIns="0" bIns="0"/>
              <a:lstStyle/>
              <a:p>
                <a:pPr marL="342900" indent="-342900" eaLnBrk="1" hangingPunct="1">
                  <a:lnSpc>
                    <a:spcPct val="72000"/>
                  </a:lnSpc>
                  <a:spcBef>
                    <a:spcPct val="20000"/>
                  </a:spcBef>
                  <a:buClr>
                    <a:schemeClr val="bg2"/>
                  </a:buClr>
                  <a:buSzPct val="75000"/>
                  <a:buFont typeface="Wingdings" pitchFamily="2" charset="2"/>
                  <a:buNone/>
                </a:pPr>
                <a:r>
                  <a:rPr lang="en-US" altLang="zh-CN" sz="3200" b="1" i="1">
                    <a:latin typeface="Times New Roman" pitchFamily="18" charset="0"/>
                  </a:rPr>
                  <a:t>b</a:t>
                </a:r>
                <a:endParaRPr lang="en-US" altLang="zh-CN" sz="3200" b="1">
                  <a:latin typeface="Times New Roman" pitchFamily="18" charset="0"/>
                </a:endParaRPr>
              </a:p>
            </p:txBody>
          </p:sp>
        </p:grpSp>
        <p:grpSp>
          <p:nvGrpSpPr>
            <p:cNvPr id="4" name="Group 22"/>
            <p:cNvGrpSpPr>
              <a:grpSpLocks/>
            </p:cNvGrpSpPr>
            <p:nvPr/>
          </p:nvGrpSpPr>
          <p:grpSpPr bwMode="auto">
            <a:xfrm>
              <a:off x="2097" y="1898"/>
              <a:ext cx="758" cy="817"/>
              <a:chOff x="3558" y="5678"/>
              <a:chExt cx="912" cy="821"/>
            </a:xfrm>
          </p:grpSpPr>
          <p:sp>
            <p:nvSpPr>
              <p:cNvPr id="1757207" name="Oval 23"/>
              <p:cNvSpPr>
                <a:spLocks noChangeArrowheads="1"/>
              </p:cNvSpPr>
              <p:nvPr/>
            </p:nvSpPr>
            <p:spPr bwMode="auto">
              <a:xfrm>
                <a:off x="3882" y="5678"/>
                <a:ext cx="314" cy="317"/>
              </a:xfrm>
              <a:prstGeom prst="ellipse">
                <a:avLst/>
              </a:prstGeom>
              <a:solidFill>
                <a:srgbClr val="FFFFFF"/>
              </a:solidFill>
              <a:ln w="9525" algn="ctr">
                <a:solidFill>
                  <a:srgbClr val="000000"/>
                </a:solidFill>
                <a:round/>
                <a:headEnd/>
                <a:tailEnd/>
              </a:ln>
              <a:effectLst/>
            </p:spPr>
            <p:txBody>
              <a:bodyPr/>
              <a:lstStyle/>
              <a:p>
                <a:endParaRPr lang="zh-CN" altLang="en-US"/>
              </a:p>
            </p:txBody>
          </p:sp>
          <p:sp>
            <p:nvSpPr>
              <p:cNvPr id="1757208" name="Text Box 24"/>
              <p:cNvSpPr txBox="1">
                <a:spLocks noChangeArrowheads="1"/>
              </p:cNvSpPr>
              <p:nvPr/>
            </p:nvSpPr>
            <p:spPr bwMode="auto">
              <a:xfrm>
                <a:off x="3994" y="5741"/>
                <a:ext cx="148" cy="182"/>
              </a:xfrm>
              <a:prstGeom prst="rect">
                <a:avLst/>
              </a:prstGeom>
              <a:solidFill>
                <a:srgbClr val="FFFFFF"/>
              </a:solidFill>
              <a:ln w="9525" algn="ctr">
                <a:solidFill>
                  <a:srgbClr val="FFFFFF"/>
                </a:solidFill>
                <a:miter lim="800000"/>
                <a:headEnd/>
                <a:tailEnd/>
              </a:ln>
              <a:effectLst/>
            </p:spPr>
            <p:txBody>
              <a:bodyPr lIns="0" tIns="0" rIns="0" bIns="0"/>
              <a:lstStyle/>
              <a:p>
                <a:pPr marL="342900" indent="-342900" eaLnBrk="1" hangingPunct="1">
                  <a:lnSpc>
                    <a:spcPct val="72000"/>
                  </a:lnSpc>
                  <a:spcBef>
                    <a:spcPct val="20000"/>
                  </a:spcBef>
                  <a:buClr>
                    <a:schemeClr val="bg2"/>
                  </a:buClr>
                  <a:buSzPct val="75000"/>
                  <a:buFont typeface="Wingdings" pitchFamily="2" charset="2"/>
                  <a:buNone/>
                </a:pPr>
                <a:r>
                  <a:rPr lang="en-US" altLang="zh-CN" sz="3200" b="1">
                    <a:latin typeface="Times New Roman" pitchFamily="18" charset="0"/>
                    <a:sym typeface="Symbol" pitchFamily="18" charset="2"/>
                  </a:rPr>
                  <a:t></a:t>
                </a:r>
                <a:endParaRPr lang="en-US" altLang="zh-CN" sz="3200" b="1">
                  <a:latin typeface="Times New Roman" pitchFamily="18" charset="0"/>
                </a:endParaRPr>
              </a:p>
            </p:txBody>
          </p:sp>
          <p:sp>
            <p:nvSpPr>
              <p:cNvPr id="1757209" name="Oval 25"/>
              <p:cNvSpPr>
                <a:spLocks noChangeArrowheads="1"/>
              </p:cNvSpPr>
              <p:nvPr/>
            </p:nvSpPr>
            <p:spPr bwMode="auto">
              <a:xfrm>
                <a:off x="3558" y="6175"/>
                <a:ext cx="314" cy="316"/>
              </a:xfrm>
              <a:prstGeom prst="ellipse">
                <a:avLst/>
              </a:prstGeom>
              <a:solidFill>
                <a:srgbClr val="FFFFFF"/>
              </a:solidFill>
              <a:ln w="9525" algn="ctr">
                <a:solidFill>
                  <a:srgbClr val="000000"/>
                </a:solidFill>
                <a:round/>
                <a:headEnd/>
                <a:tailEnd/>
              </a:ln>
              <a:effectLst/>
            </p:spPr>
            <p:txBody>
              <a:bodyPr/>
              <a:lstStyle/>
              <a:p>
                <a:endParaRPr lang="zh-CN" altLang="en-US"/>
              </a:p>
            </p:txBody>
          </p:sp>
          <p:sp>
            <p:nvSpPr>
              <p:cNvPr id="1757210" name="Text Box 26"/>
              <p:cNvSpPr txBox="1">
                <a:spLocks noChangeArrowheads="1"/>
              </p:cNvSpPr>
              <p:nvPr/>
            </p:nvSpPr>
            <p:spPr bwMode="auto">
              <a:xfrm>
                <a:off x="3624" y="6235"/>
                <a:ext cx="174" cy="189"/>
              </a:xfrm>
              <a:prstGeom prst="rect">
                <a:avLst/>
              </a:prstGeom>
              <a:solidFill>
                <a:srgbClr val="FFFFFF"/>
              </a:solidFill>
              <a:ln w="9525" algn="ctr">
                <a:solidFill>
                  <a:srgbClr val="FFFFFF"/>
                </a:solidFill>
                <a:miter lim="800000"/>
                <a:headEnd/>
                <a:tailEnd/>
              </a:ln>
              <a:effectLst/>
            </p:spPr>
            <p:txBody>
              <a:bodyPr lIns="0" tIns="0" rIns="0" bIns="0"/>
              <a:lstStyle/>
              <a:p>
                <a:pPr marL="342900" indent="-342900" eaLnBrk="1" hangingPunct="1">
                  <a:lnSpc>
                    <a:spcPct val="72000"/>
                  </a:lnSpc>
                  <a:spcBef>
                    <a:spcPct val="20000"/>
                  </a:spcBef>
                  <a:buClr>
                    <a:schemeClr val="bg2"/>
                  </a:buClr>
                  <a:buSzPct val="75000"/>
                  <a:buFont typeface="Wingdings" pitchFamily="2" charset="2"/>
                  <a:buNone/>
                </a:pPr>
                <a:r>
                  <a:rPr lang="en-US" altLang="zh-CN" sz="3200" b="1" i="1">
                    <a:latin typeface="Times New Roman" pitchFamily="18" charset="0"/>
                  </a:rPr>
                  <a:t>c</a:t>
                </a:r>
                <a:endParaRPr lang="en-US" altLang="zh-CN" sz="3200" b="1">
                  <a:latin typeface="Times New Roman" pitchFamily="18" charset="0"/>
                </a:endParaRPr>
              </a:p>
            </p:txBody>
          </p:sp>
          <p:sp>
            <p:nvSpPr>
              <p:cNvPr id="1757211" name="Line 27"/>
              <p:cNvSpPr>
                <a:spLocks noChangeShapeType="1"/>
              </p:cNvSpPr>
              <p:nvPr/>
            </p:nvSpPr>
            <p:spPr bwMode="auto">
              <a:xfrm flipH="1">
                <a:off x="3734" y="5958"/>
                <a:ext cx="197" cy="227"/>
              </a:xfrm>
              <a:prstGeom prst="line">
                <a:avLst/>
              </a:prstGeom>
              <a:noFill/>
              <a:ln w="9525">
                <a:solidFill>
                  <a:srgbClr val="000000"/>
                </a:solidFill>
                <a:round/>
                <a:headEnd/>
                <a:tailEnd/>
              </a:ln>
              <a:effectLst/>
            </p:spPr>
            <p:txBody>
              <a:bodyPr/>
              <a:lstStyle/>
              <a:p>
                <a:endParaRPr lang="zh-CN" altLang="en-US"/>
              </a:p>
            </p:txBody>
          </p:sp>
          <p:sp>
            <p:nvSpPr>
              <p:cNvPr id="1757212" name="Line 28"/>
              <p:cNvSpPr>
                <a:spLocks noChangeShapeType="1"/>
              </p:cNvSpPr>
              <p:nvPr/>
            </p:nvSpPr>
            <p:spPr bwMode="auto">
              <a:xfrm>
                <a:off x="4134" y="5971"/>
                <a:ext cx="184" cy="198"/>
              </a:xfrm>
              <a:prstGeom prst="line">
                <a:avLst/>
              </a:prstGeom>
              <a:noFill/>
              <a:ln w="9525">
                <a:solidFill>
                  <a:srgbClr val="000000"/>
                </a:solidFill>
                <a:round/>
                <a:headEnd/>
                <a:tailEnd/>
              </a:ln>
              <a:effectLst/>
            </p:spPr>
            <p:txBody>
              <a:bodyPr/>
              <a:lstStyle/>
              <a:p>
                <a:endParaRPr lang="zh-CN" altLang="en-US"/>
              </a:p>
            </p:txBody>
          </p:sp>
          <p:sp>
            <p:nvSpPr>
              <p:cNvPr id="1757213" name="Oval 29"/>
              <p:cNvSpPr>
                <a:spLocks noChangeArrowheads="1"/>
              </p:cNvSpPr>
              <p:nvPr/>
            </p:nvSpPr>
            <p:spPr bwMode="auto">
              <a:xfrm>
                <a:off x="4157" y="6183"/>
                <a:ext cx="313" cy="316"/>
              </a:xfrm>
              <a:prstGeom prst="ellipse">
                <a:avLst/>
              </a:prstGeom>
              <a:solidFill>
                <a:srgbClr val="FFFFFF"/>
              </a:solidFill>
              <a:ln w="9525" algn="ctr">
                <a:solidFill>
                  <a:srgbClr val="000000"/>
                </a:solidFill>
                <a:round/>
                <a:headEnd/>
                <a:tailEnd/>
              </a:ln>
              <a:effectLst/>
            </p:spPr>
            <p:txBody>
              <a:bodyPr/>
              <a:lstStyle/>
              <a:p>
                <a:endParaRPr lang="zh-CN" altLang="en-US"/>
              </a:p>
            </p:txBody>
          </p:sp>
          <p:sp>
            <p:nvSpPr>
              <p:cNvPr id="1757214" name="Text Box 30"/>
              <p:cNvSpPr txBox="1">
                <a:spLocks noChangeArrowheads="1"/>
              </p:cNvSpPr>
              <p:nvPr/>
            </p:nvSpPr>
            <p:spPr bwMode="auto">
              <a:xfrm>
                <a:off x="4224" y="6251"/>
                <a:ext cx="172" cy="171"/>
              </a:xfrm>
              <a:prstGeom prst="rect">
                <a:avLst/>
              </a:prstGeom>
              <a:solidFill>
                <a:srgbClr val="FFFFFF"/>
              </a:solidFill>
              <a:ln w="9525" algn="ctr">
                <a:solidFill>
                  <a:srgbClr val="FFFFFF"/>
                </a:solidFill>
                <a:miter lim="800000"/>
                <a:headEnd/>
                <a:tailEnd/>
              </a:ln>
              <a:effectLst/>
            </p:spPr>
            <p:txBody>
              <a:bodyPr lIns="0" tIns="0" rIns="0" bIns="0"/>
              <a:lstStyle/>
              <a:p>
                <a:pPr marL="342900" indent="-342900" eaLnBrk="1" hangingPunct="1">
                  <a:lnSpc>
                    <a:spcPct val="72000"/>
                  </a:lnSpc>
                  <a:spcBef>
                    <a:spcPct val="20000"/>
                  </a:spcBef>
                  <a:buClr>
                    <a:schemeClr val="bg2"/>
                  </a:buClr>
                  <a:buSzPct val="75000"/>
                  <a:buFont typeface="Wingdings" pitchFamily="2" charset="2"/>
                  <a:buNone/>
                </a:pPr>
                <a:r>
                  <a:rPr lang="en-US" altLang="zh-CN" sz="3200" b="1" i="1">
                    <a:latin typeface="Times New Roman" pitchFamily="18" charset="0"/>
                  </a:rPr>
                  <a:t>d</a:t>
                </a:r>
                <a:endParaRPr lang="en-US" altLang="zh-CN" sz="3200" b="1">
                  <a:latin typeface="Times New Roman" pitchFamily="18" charset="0"/>
                </a:endParaRPr>
              </a:p>
            </p:txBody>
          </p:sp>
        </p:grpSp>
        <p:sp>
          <p:nvSpPr>
            <p:cNvPr id="1757215" name="Line 31"/>
            <p:cNvSpPr>
              <a:spLocks noChangeShapeType="1"/>
            </p:cNvSpPr>
            <p:nvPr/>
          </p:nvSpPr>
          <p:spPr bwMode="auto">
            <a:xfrm>
              <a:off x="2072" y="1660"/>
              <a:ext cx="374" cy="253"/>
            </a:xfrm>
            <a:prstGeom prst="line">
              <a:avLst/>
            </a:prstGeom>
            <a:noFill/>
            <a:ln w="9525">
              <a:solidFill>
                <a:srgbClr val="000000"/>
              </a:solidFill>
              <a:round/>
              <a:headEnd/>
              <a:tailEnd/>
            </a:ln>
          </p:spPr>
          <p:txBody>
            <a:bodyPr/>
            <a:lstStyle/>
            <a:p>
              <a:endParaRPr lang="zh-CN" altLang="en-US"/>
            </a:p>
          </p:txBody>
        </p:sp>
      </p:grpSp>
      <p:sp>
        <p:nvSpPr>
          <p:cNvPr id="39" name="Text Box 36"/>
          <p:cNvSpPr txBox="1">
            <a:spLocks noChangeArrowheads="1"/>
          </p:cNvSpPr>
          <p:nvPr/>
        </p:nvSpPr>
        <p:spPr bwMode="auto">
          <a:xfrm>
            <a:off x="647700" y="4868863"/>
            <a:ext cx="8064500" cy="1301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eaLnBrk="1" hangingPunct="1">
              <a:lnSpc>
                <a:spcPts val="3000"/>
              </a:lnSpc>
            </a:pPr>
            <a:r>
              <a:rPr lang="zh-CN" altLang="en-US" sz="3200" b="1">
                <a:solidFill>
                  <a:srgbClr val="990000"/>
                </a:solidFill>
              </a:rPr>
              <a:t>对表达式树做后根遍历可以得到后缀表达式：</a:t>
            </a:r>
          </a:p>
          <a:p>
            <a:pPr eaLnBrk="1" hangingPunct="1">
              <a:lnSpc>
                <a:spcPct val="120000"/>
              </a:lnSpc>
              <a:spcBef>
                <a:spcPct val="50000"/>
              </a:spcBef>
            </a:pPr>
            <a:r>
              <a:rPr lang="en-US" altLang="zh-CN" sz="3200" b="1" i="1">
                <a:solidFill>
                  <a:srgbClr val="990000"/>
                </a:solidFill>
                <a:latin typeface="Times New Roman" pitchFamily="18" charset="0"/>
                <a:cs typeface="Times New Roman" pitchFamily="18" charset="0"/>
              </a:rPr>
              <a:t>ab</a:t>
            </a:r>
            <a:r>
              <a:rPr lang="en-US" altLang="zh-CN" sz="3200" b="1">
                <a:solidFill>
                  <a:srgbClr val="990000"/>
                </a:solidFill>
                <a:latin typeface="Times New Roman" pitchFamily="18" charset="0"/>
                <a:cs typeface="Times New Roman" pitchFamily="18" charset="0"/>
                <a:sym typeface="Symbol" pitchFamily="18" charset="2"/>
              </a:rPr>
              <a:t></a:t>
            </a:r>
            <a:r>
              <a:rPr lang="en-US" altLang="zh-CN" sz="3200" b="1" i="1">
                <a:solidFill>
                  <a:srgbClr val="990000"/>
                </a:solidFill>
                <a:latin typeface="Times New Roman" pitchFamily="18" charset="0"/>
                <a:cs typeface="Times New Roman" pitchFamily="18" charset="0"/>
              </a:rPr>
              <a:t>cd</a:t>
            </a:r>
            <a:r>
              <a:rPr lang="en-US" altLang="zh-CN" sz="3200" b="1">
                <a:solidFill>
                  <a:srgbClr val="990000"/>
                </a:solidFill>
                <a:latin typeface="Times New Roman" pitchFamily="18" charset="0"/>
                <a:cs typeface="Times New Roman" pitchFamily="18" charset="0"/>
                <a:sym typeface="Symbol" pitchFamily="18" charset="2"/>
              </a:rPr>
              <a:t></a:t>
            </a:r>
            <a:r>
              <a:rPr lang="en-US" altLang="zh-CN" sz="3200" b="1" i="1">
                <a:solidFill>
                  <a:srgbClr val="990000"/>
                </a:solidFill>
                <a:latin typeface="Times New Roman" pitchFamily="18" charset="0"/>
                <a:cs typeface="Times New Roman" pitchFamily="18" charset="0"/>
              </a:rPr>
              <a:t>e</a:t>
            </a:r>
            <a:r>
              <a:rPr lang="en-US" altLang="zh-CN" sz="3200" b="1">
                <a:solidFill>
                  <a:srgbClr val="990000"/>
                </a:solidFill>
                <a:latin typeface="Times New Roman" pitchFamily="18" charset="0"/>
                <a:cs typeface="Times New Roman" pitchFamily="18" charset="0"/>
                <a:sym typeface="Symbol" pitchFamily="18" charset="2"/>
              </a:rPr>
              <a:t></a:t>
            </a:r>
            <a:endParaRPr lang="en-US" altLang="zh-CN" sz="3200" b="1">
              <a:solidFill>
                <a:srgbClr val="99000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noChangeArrowheads="1"/>
          </p:cNvSpPr>
          <p:nvPr>
            <p:ph type="body" idx="1"/>
          </p:nvPr>
        </p:nvSpPr>
        <p:spPr>
          <a:xfrm>
            <a:off x="179388" y="873125"/>
            <a:ext cx="8713787" cy="5616575"/>
          </a:xfrm>
        </p:spPr>
        <p:txBody>
          <a:bodyPr/>
          <a:lstStyle/>
          <a:p>
            <a:pPr algn="just">
              <a:lnSpc>
                <a:spcPct val="110000"/>
              </a:lnSpc>
              <a:spcBef>
                <a:spcPct val="10000"/>
              </a:spcBef>
              <a:buFont typeface="Monotype Sorts" pitchFamily="2" charset="2"/>
              <a:buNone/>
            </a:pPr>
            <a:r>
              <a:rPr lang="zh-CN" altLang="en-US"/>
              <a:t>从左向右扫描后缀表达式中的符号，建立二叉树：</a:t>
            </a:r>
          </a:p>
          <a:p>
            <a:pPr algn="just">
              <a:lnSpc>
                <a:spcPct val="110000"/>
              </a:lnSpc>
              <a:spcBef>
                <a:spcPct val="10000"/>
              </a:spcBef>
              <a:buClr>
                <a:schemeClr val="accent1"/>
              </a:buClr>
              <a:buSzPct val="90000"/>
              <a:buFont typeface="Wingdings" pitchFamily="2" charset="2"/>
              <a:buChar char="p"/>
            </a:pPr>
            <a:r>
              <a:rPr lang="zh-CN" altLang="en-US"/>
              <a:t>如果表达式中当前被扫描的符号是操作数，则生成一个新结点，以此操作数作为该结点的数据域，将此结点作为单结点树的根结点压入堆栈中。</a:t>
            </a:r>
          </a:p>
          <a:p>
            <a:pPr algn="just">
              <a:lnSpc>
                <a:spcPct val="110000"/>
              </a:lnSpc>
              <a:spcBef>
                <a:spcPct val="10000"/>
              </a:spcBef>
              <a:buClr>
                <a:schemeClr val="accent1"/>
              </a:buClr>
              <a:buSzPct val="90000"/>
              <a:buFont typeface="Wingdings" pitchFamily="2" charset="2"/>
              <a:buChar char="p"/>
            </a:pPr>
            <a:r>
              <a:rPr lang="zh-CN" altLang="en-US"/>
              <a:t>如果表达式中当前被扫描的符号为一个二元操作符，则生成一个新结点，并以此操作符作为该结点的数据域，从栈顶弹出两个结点，创造一棵以新生成结点为根、以弹出的两个结点作为其左右子结点的新树，将新结点压入堆栈中。</a:t>
            </a:r>
          </a:p>
          <a:p>
            <a:pPr algn="just">
              <a:lnSpc>
                <a:spcPct val="110000"/>
              </a:lnSpc>
              <a:spcBef>
                <a:spcPct val="10000"/>
              </a:spcBef>
              <a:buClr>
                <a:schemeClr val="accent1"/>
              </a:buClr>
              <a:buSzPct val="90000"/>
              <a:buFont typeface="Wingdings" pitchFamily="2" charset="2"/>
              <a:buChar char="p"/>
            </a:pPr>
            <a:r>
              <a:rPr lang="zh-CN" altLang="en-US"/>
              <a:t>按照上述方法处理完表达式中所有符号后，堆栈中仅包含一个结点，即所求二叉树的根结点。</a:t>
            </a:r>
          </a:p>
        </p:txBody>
      </p:sp>
      <p:sp>
        <p:nvSpPr>
          <p:cNvPr id="1758211" name="Text Box 3"/>
          <p:cNvSpPr txBox="1">
            <a:spLocks noChangeArrowheads="1"/>
          </p:cNvSpPr>
          <p:nvPr/>
        </p:nvSpPr>
        <p:spPr bwMode="auto">
          <a:xfrm>
            <a:off x="179388" y="188913"/>
            <a:ext cx="5581650" cy="519112"/>
          </a:xfrm>
          <a:prstGeom prst="rect">
            <a:avLst/>
          </a:prstGeom>
          <a:noFill/>
          <a:ln w="9525" algn="ctr">
            <a:noFill/>
            <a:miter lim="800000"/>
            <a:headEnd type="none" w="sm" len="sm"/>
            <a:tailEnd type="none" w="sm" len="sm"/>
          </a:ln>
          <a:effectLst/>
        </p:spPr>
        <p:txBody>
          <a:bodyPr lIns="92075" tIns="46038" rIns="92075" bIns="46038">
            <a:spAutoFit/>
          </a:bodyPr>
          <a:lstStyle/>
          <a:p>
            <a:pPr>
              <a:spcBef>
                <a:spcPct val="50000"/>
              </a:spcBef>
            </a:pPr>
            <a:r>
              <a:rPr lang="zh-CN" altLang="en-US" sz="2800">
                <a:solidFill>
                  <a:schemeClr val="tx2"/>
                </a:solidFill>
                <a:ea typeface="黑体" pitchFamily="49" charset="-122"/>
              </a:rPr>
              <a:t>根据后缀表达式构造表达式二叉树</a:t>
            </a:r>
          </a:p>
        </p:txBody>
      </p:sp>
    </p:spTree>
  </p:cSld>
  <p:clrMapOvr>
    <a:masterClrMapping/>
  </p:clrMapOvr>
  <p:transition>
    <p:strips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9234" name="Rectangle 2"/>
          <p:cNvSpPr>
            <a:spLocks noGrp="1" noChangeArrowheads="1"/>
          </p:cNvSpPr>
          <p:nvPr>
            <p:ph type="body" idx="1"/>
          </p:nvPr>
        </p:nvSpPr>
        <p:spPr>
          <a:xfrm>
            <a:off x="395288" y="908050"/>
            <a:ext cx="8388350" cy="4699000"/>
          </a:xfrm>
        </p:spPr>
        <p:txBody>
          <a:bodyPr/>
          <a:lstStyle/>
          <a:p>
            <a:pPr algn="just">
              <a:lnSpc>
                <a:spcPct val="120000"/>
              </a:lnSpc>
              <a:buFont typeface="Monotype Sorts" pitchFamily="2" charset="2"/>
              <a:buNone/>
            </a:pPr>
            <a:r>
              <a:rPr lang="zh-CN" altLang="en-US"/>
              <a:t>算法 </a:t>
            </a:r>
            <a:r>
              <a:rPr lang="en-US" altLang="zh-CN"/>
              <a:t>CET(</a:t>
            </a:r>
            <a:r>
              <a:rPr lang="en-US" altLang="zh-CN" i="1"/>
              <a:t>expr</a:t>
            </a:r>
            <a:r>
              <a:rPr lang="en-US" altLang="zh-CN"/>
              <a:t> . </a:t>
            </a:r>
            <a:r>
              <a:rPr lang="en-US" altLang="zh-CN" i="1"/>
              <a:t>t</a:t>
            </a:r>
            <a:r>
              <a:rPr lang="en-US" altLang="zh-CN"/>
              <a:t>)</a:t>
            </a:r>
          </a:p>
          <a:p>
            <a:pPr>
              <a:lnSpc>
                <a:spcPct val="120000"/>
              </a:lnSpc>
              <a:buFont typeface="Monotype Sorts" pitchFamily="2" charset="2"/>
              <a:buNone/>
            </a:pPr>
            <a:r>
              <a:rPr lang="en-US" altLang="zh-CN"/>
              <a:t>/*</a:t>
            </a:r>
            <a:r>
              <a:rPr lang="zh-CN" altLang="en-US"/>
              <a:t>利用辅助堆栈</a:t>
            </a:r>
            <a:r>
              <a:rPr lang="en-US" altLang="zh-CN" i="1"/>
              <a:t>S</a:t>
            </a:r>
            <a:r>
              <a:rPr lang="zh-CN" altLang="en-US"/>
              <a:t>构造表达式</a:t>
            </a:r>
            <a:r>
              <a:rPr lang="en-US" altLang="zh-CN" i="1"/>
              <a:t>expr</a:t>
            </a:r>
            <a:r>
              <a:rPr lang="zh-CN" altLang="en-US"/>
              <a:t>对应的二叉树</a:t>
            </a:r>
            <a:r>
              <a:rPr lang="en-US" altLang="zh-CN"/>
              <a:t>, </a:t>
            </a:r>
            <a:r>
              <a:rPr lang="zh-CN" altLang="en-US"/>
              <a:t>算法结束时指针</a:t>
            </a:r>
            <a:r>
              <a:rPr lang="en-US" altLang="zh-CN" i="1"/>
              <a:t>t </a:t>
            </a:r>
            <a:r>
              <a:rPr lang="zh-CN" altLang="en-US"/>
              <a:t>指向二叉树根结点*</a:t>
            </a:r>
            <a:r>
              <a:rPr lang="en-US" altLang="zh-CN"/>
              <a:t>/</a:t>
            </a:r>
          </a:p>
          <a:p>
            <a:pPr algn="just">
              <a:lnSpc>
                <a:spcPct val="120000"/>
              </a:lnSpc>
              <a:buFont typeface="Monotype Sorts" pitchFamily="2" charset="2"/>
              <a:buNone/>
            </a:pPr>
            <a:r>
              <a:rPr lang="en-US" altLang="zh-CN"/>
              <a:t>CET1. [</a:t>
            </a:r>
            <a:r>
              <a:rPr lang="zh-CN" altLang="en-US"/>
              <a:t>创建一个辅助堆栈</a:t>
            </a:r>
            <a:r>
              <a:rPr lang="en-US" altLang="zh-CN"/>
              <a:t>]</a:t>
            </a:r>
          </a:p>
          <a:p>
            <a:pPr algn="just">
              <a:lnSpc>
                <a:spcPct val="120000"/>
              </a:lnSpc>
              <a:buFont typeface="Monotype Sorts" pitchFamily="2" charset="2"/>
              <a:buNone/>
            </a:pPr>
            <a:r>
              <a:rPr lang="en-US" altLang="zh-CN"/>
              <a:t>	    CREATE ( </a:t>
            </a:r>
            <a:r>
              <a:rPr lang="en-US" altLang="zh-CN" i="1"/>
              <a:t>S</a:t>
            </a:r>
            <a:r>
              <a:rPr lang="en-US" altLang="zh-CN"/>
              <a:t> ). </a:t>
            </a:r>
          </a:p>
          <a:p>
            <a:pPr algn="just">
              <a:lnSpc>
                <a:spcPct val="120000"/>
              </a:lnSpc>
              <a:buFont typeface="Monotype Sorts" pitchFamily="2" charset="2"/>
              <a:buNone/>
            </a:pPr>
            <a:r>
              <a:rPr lang="en-US" altLang="zh-CN"/>
              <a:t>	    Read ( </a:t>
            </a:r>
            <a:r>
              <a:rPr lang="en-US" altLang="zh-CN" i="1"/>
              <a:t>op</a:t>
            </a:r>
            <a:r>
              <a:rPr lang="en-US" altLang="zh-CN"/>
              <a:t> ).   //</a:t>
            </a:r>
            <a:r>
              <a:rPr lang="zh-CN" altLang="en-US"/>
              <a:t>读入表达式序列中的一个符号</a:t>
            </a:r>
          </a:p>
        </p:txBody>
      </p:sp>
    </p:spTree>
  </p:cSld>
  <p:clrMapOvr>
    <a:masterClrMapping/>
  </p:clrMapOvr>
  <p:transition>
    <p:strips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Grp="1" noChangeArrowheads="1"/>
          </p:cNvSpPr>
          <p:nvPr>
            <p:ph type="body" idx="1"/>
          </p:nvPr>
        </p:nvSpPr>
        <p:spPr>
          <a:xfrm>
            <a:off x="250825" y="333375"/>
            <a:ext cx="8713788" cy="6227763"/>
          </a:xfrm>
        </p:spPr>
        <p:txBody>
          <a:bodyPr/>
          <a:lstStyle/>
          <a:p>
            <a:pPr algn="just">
              <a:lnSpc>
                <a:spcPct val="95000"/>
              </a:lnSpc>
              <a:spcBef>
                <a:spcPct val="10000"/>
              </a:spcBef>
              <a:buFont typeface="Monotype Sorts" pitchFamily="2" charset="2"/>
              <a:buNone/>
            </a:pPr>
            <a:r>
              <a:rPr lang="en-US" altLang="zh-CN" sz="2400"/>
              <a:t>CET2. [</a:t>
            </a:r>
            <a:r>
              <a:rPr lang="zh-CN" altLang="en-US" sz="2400"/>
              <a:t>扫描表达式</a:t>
            </a:r>
            <a:r>
              <a:rPr lang="en-US" altLang="zh-CN" sz="2400"/>
              <a:t>]</a:t>
            </a:r>
          </a:p>
          <a:p>
            <a:pPr algn="just">
              <a:lnSpc>
                <a:spcPct val="95000"/>
              </a:lnSpc>
              <a:spcBef>
                <a:spcPct val="10000"/>
              </a:spcBef>
              <a:buFont typeface="Monotype Sorts" pitchFamily="2" charset="2"/>
              <a:buNone/>
            </a:pPr>
            <a:r>
              <a:rPr lang="en-US" altLang="zh-CN" sz="2400"/>
              <a:t>    WHILE  </a:t>
            </a:r>
            <a:r>
              <a:rPr lang="en-US" altLang="zh-CN" sz="2400" i="1"/>
              <a:t>op</a:t>
            </a:r>
            <a:r>
              <a:rPr lang="en-US" altLang="zh-CN" sz="2400"/>
              <a:t> </a:t>
            </a:r>
            <a:r>
              <a:rPr lang="en-US" altLang="zh-CN" sz="2400">
                <a:sym typeface="Symbol" pitchFamily="18" charset="2"/>
              </a:rPr>
              <a:t></a:t>
            </a:r>
            <a:r>
              <a:rPr lang="en-US" altLang="zh-CN" sz="2400"/>
              <a:t> "#" DO </a:t>
            </a:r>
          </a:p>
          <a:p>
            <a:pPr algn="just">
              <a:lnSpc>
                <a:spcPct val="95000"/>
              </a:lnSpc>
              <a:spcBef>
                <a:spcPct val="10000"/>
              </a:spcBef>
              <a:buFont typeface="Monotype Sorts" pitchFamily="2" charset="2"/>
              <a:buNone/>
            </a:pPr>
            <a:r>
              <a:rPr lang="en-US" altLang="zh-CN" sz="2400"/>
              <a:t>     (  </a:t>
            </a:r>
            <a:r>
              <a:rPr lang="nl-NL" altLang="zh-CN" sz="2400"/>
              <a:t>IF </a:t>
            </a:r>
            <a:r>
              <a:rPr lang="nl-NL" altLang="zh-CN" sz="2400" i="1"/>
              <a:t>op</a:t>
            </a:r>
            <a:r>
              <a:rPr lang="nl-NL" altLang="zh-CN" sz="2400"/>
              <a:t>= "</a:t>
            </a:r>
            <a:r>
              <a:rPr lang="en-US" altLang="zh-CN" sz="2400">
                <a:sym typeface="Symbol" pitchFamily="18" charset="2"/>
              </a:rPr>
              <a:t></a:t>
            </a:r>
            <a:r>
              <a:rPr lang="nl-NL" altLang="zh-CN" sz="2400"/>
              <a:t>" OR  </a:t>
            </a:r>
            <a:r>
              <a:rPr lang="nl-NL" altLang="zh-CN" sz="2400" i="1"/>
              <a:t>op</a:t>
            </a:r>
            <a:r>
              <a:rPr lang="nl-NL" altLang="zh-CN" sz="2400"/>
              <a:t>= "</a:t>
            </a:r>
            <a:r>
              <a:rPr lang="en-US" altLang="zh-CN" sz="2400">
                <a:sym typeface="Symbol" pitchFamily="18" charset="2"/>
              </a:rPr>
              <a:t></a:t>
            </a:r>
            <a:r>
              <a:rPr lang="nl-NL" altLang="zh-CN" sz="2400"/>
              <a:t>" OR</a:t>
            </a:r>
            <a:r>
              <a:rPr lang="nl-NL" altLang="zh-CN" sz="2400" i="1"/>
              <a:t> op</a:t>
            </a:r>
            <a:r>
              <a:rPr lang="nl-NL" altLang="zh-CN" sz="2400"/>
              <a:t>= "</a:t>
            </a:r>
            <a:r>
              <a:rPr lang="en-US" altLang="zh-CN" sz="2400">
                <a:sym typeface="Symbol" pitchFamily="18" charset="2"/>
              </a:rPr>
              <a:t></a:t>
            </a:r>
            <a:r>
              <a:rPr lang="nl-NL" altLang="zh-CN" sz="2400"/>
              <a:t>" OR</a:t>
            </a:r>
            <a:r>
              <a:rPr lang="nl-NL" altLang="zh-CN" sz="2400" i="1"/>
              <a:t> op</a:t>
            </a:r>
            <a:r>
              <a:rPr lang="nl-NL" altLang="zh-CN" sz="2400"/>
              <a:t>= " </a:t>
            </a:r>
            <a:r>
              <a:rPr lang="en-US" altLang="zh-CN" sz="2400">
                <a:sym typeface="Symbol" pitchFamily="18" charset="2"/>
              </a:rPr>
              <a:t> </a:t>
            </a:r>
            <a:r>
              <a:rPr lang="nl-NL" altLang="zh-CN" sz="2400"/>
              <a:t>" </a:t>
            </a:r>
            <a:endParaRPr lang="en-US" altLang="zh-CN" sz="2400"/>
          </a:p>
          <a:p>
            <a:pPr algn="just">
              <a:lnSpc>
                <a:spcPct val="95000"/>
              </a:lnSpc>
              <a:spcBef>
                <a:spcPct val="10000"/>
              </a:spcBef>
              <a:buFont typeface="Monotype Sorts" pitchFamily="2" charset="2"/>
              <a:buNone/>
            </a:pPr>
            <a:r>
              <a:rPr lang="en-US" altLang="zh-CN" sz="2400"/>
              <a:t>	    THEN ( </a:t>
            </a:r>
            <a:r>
              <a:rPr lang="en-US" altLang="zh-CN" sz="2400" i="1"/>
              <a:t>rpr </a:t>
            </a:r>
            <a:r>
              <a:rPr lang="en-US" altLang="zh-CN" sz="2400">
                <a:sym typeface="Symbol" pitchFamily="18" charset="2"/>
              </a:rPr>
              <a:t> </a:t>
            </a:r>
            <a:r>
              <a:rPr lang="en-US" altLang="zh-CN" sz="2400" i="1"/>
              <a:t>S</a:t>
            </a:r>
            <a:r>
              <a:rPr lang="en-US" altLang="zh-CN" sz="2400"/>
              <a:t>.      </a:t>
            </a:r>
            <a:r>
              <a:rPr lang="en-US" altLang="zh-CN" sz="2400" i="1"/>
              <a:t>lpr </a:t>
            </a:r>
            <a:r>
              <a:rPr lang="en-US" altLang="zh-CN" sz="2400">
                <a:sym typeface="Symbol" pitchFamily="18" charset="2"/>
              </a:rPr>
              <a:t> </a:t>
            </a:r>
            <a:r>
              <a:rPr lang="en-US" altLang="zh-CN" sz="2400" i="1"/>
              <a:t>S</a:t>
            </a:r>
            <a:r>
              <a:rPr lang="en-US" altLang="zh-CN" sz="2400"/>
              <a:t>.</a:t>
            </a:r>
          </a:p>
          <a:p>
            <a:pPr algn="just">
              <a:lnSpc>
                <a:spcPct val="95000"/>
              </a:lnSpc>
              <a:spcBef>
                <a:spcPct val="10000"/>
              </a:spcBef>
              <a:buFont typeface="Monotype Sorts" pitchFamily="2" charset="2"/>
              <a:buNone/>
            </a:pPr>
            <a:r>
              <a:rPr lang="en-US" altLang="zh-CN" sz="2400"/>
              <a:t>                      </a:t>
            </a:r>
            <a:r>
              <a:rPr lang="en-US" altLang="zh-CN" sz="2400" i="1"/>
              <a:t>p</a:t>
            </a:r>
            <a:r>
              <a:rPr lang="en-US" altLang="zh-CN" sz="2400">
                <a:sym typeface="Symbol" pitchFamily="18" charset="2"/>
              </a:rPr>
              <a:t></a:t>
            </a:r>
            <a:r>
              <a:rPr lang="en-US" altLang="zh-CN" sz="2400"/>
              <a:t>AVAIL.</a:t>
            </a:r>
            <a:endParaRPr lang="en-US" altLang="zh-CN" sz="2400" i="1"/>
          </a:p>
          <a:p>
            <a:pPr algn="just">
              <a:lnSpc>
                <a:spcPct val="95000"/>
              </a:lnSpc>
              <a:spcBef>
                <a:spcPct val="10000"/>
              </a:spcBef>
              <a:buFont typeface="Monotype Sorts" pitchFamily="2" charset="2"/>
              <a:buNone/>
            </a:pPr>
            <a:r>
              <a:rPr lang="en-US" altLang="zh-CN" sz="2400" i="1"/>
              <a:t>                      Data</a:t>
            </a:r>
            <a:r>
              <a:rPr lang="en-US" altLang="zh-CN" sz="2400"/>
              <a:t>(</a:t>
            </a:r>
            <a:r>
              <a:rPr lang="en-US" altLang="zh-CN" sz="2400" i="1"/>
              <a:t>p</a:t>
            </a:r>
            <a:r>
              <a:rPr lang="en-US" altLang="zh-CN" sz="2400"/>
              <a:t>) </a:t>
            </a:r>
            <a:r>
              <a:rPr lang="en-US" altLang="zh-CN" sz="2400">
                <a:sym typeface="Symbol" pitchFamily="18" charset="2"/>
              </a:rPr>
              <a:t></a:t>
            </a:r>
            <a:r>
              <a:rPr lang="en-US" altLang="zh-CN" sz="2400"/>
              <a:t> </a:t>
            </a:r>
            <a:r>
              <a:rPr lang="en-US" altLang="zh-CN" sz="2400" i="1"/>
              <a:t>op</a:t>
            </a:r>
            <a:r>
              <a:rPr lang="en-US" altLang="zh-CN" sz="2400"/>
              <a:t>. </a:t>
            </a:r>
            <a:endParaRPr lang="en-US" altLang="zh-CN" sz="2400" i="1"/>
          </a:p>
          <a:p>
            <a:pPr algn="just">
              <a:lnSpc>
                <a:spcPct val="95000"/>
              </a:lnSpc>
              <a:spcBef>
                <a:spcPct val="10000"/>
              </a:spcBef>
              <a:buFont typeface="Monotype Sorts" pitchFamily="2" charset="2"/>
              <a:buNone/>
            </a:pPr>
            <a:r>
              <a:rPr lang="en-US" altLang="zh-CN" sz="2400" i="1"/>
              <a:t>                      Left</a:t>
            </a:r>
            <a:r>
              <a:rPr lang="en-US" altLang="zh-CN" sz="2400"/>
              <a:t>(</a:t>
            </a:r>
            <a:r>
              <a:rPr lang="en-US" altLang="zh-CN" sz="2400" i="1"/>
              <a:t>p</a:t>
            </a:r>
            <a:r>
              <a:rPr lang="en-US" altLang="zh-CN" sz="2400"/>
              <a:t>) </a:t>
            </a:r>
            <a:r>
              <a:rPr lang="en-US" altLang="zh-CN" sz="2400">
                <a:sym typeface="Symbol" pitchFamily="18" charset="2"/>
              </a:rPr>
              <a:t></a:t>
            </a:r>
            <a:r>
              <a:rPr lang="en-US" altLang="zh-CN" sz="2400"/>
              <a:t> </a:t>
            </a:r>
            <a:r>
              <a:rPr lang="en-US" altLang="zh-CN" sz="2400" i="1"/>
              <a:t>lpr</a:t>
            </a:r>
            <a:r>
              <a:rPr lang="en-US" altLang="zh-CN" sz="2400"/>
              <a:t>.    </a:t>
            </a:r>
            <a:r>
              <a:rPr lang="en-US" altLang="zh-CN" sz="2400" i="1"/>
              <a:t>Right</a:t>
            </a:r>
            <a:r>
              <a:rPr lang="en-US" altLang="zh-CN" sz="2400"/>
              <a:t>(</a:t>
            </a:r>
            <a:r>
              <a:rPr lang="en-US" altLang="zh-CN" sz="2400" i="1"/>
              <a:t>p</a:t>
            </a:r>
            <a:r>
              <a:rPr lang="en-US" altLang="zh-CN" sz="2400"/>
              <a:t>) </a:t>
            </a:r>
            <a:r>
              <a:rPr lang="en-US" altLang="zh-CN" sz="2400">
                <a:sym typeface="Symbol" pitchFamily="18" charset="2"/>
              </a:rPr>
              <a:t></a:t>
            </a:r>
            <a:r>
              <a:rPr lang="en-US" altLang="zh-CN" sz="2400"/>
              <a:t> </a:t>
            </a:r>
            <a:r>
              <a:rPr lang="en-US" altLang="zh-CN" sz="2400" i="1"/>
              <a:t>rpr</a:t>
            </a:r>
            <a:r>
              <a:rPr lang="en-US" altLang="zh-CN" sz="2400"/>
              <a:t>.</a:t>
            </a:r>
            <a:endParaRPr lang="en-US" altLang="zh-CN" sz="2400" i="1"/>
          </a:p>
          <a:p>
            <a:pPr algn="just">
              <a:lnSpc>
                <a:spcPct val="95000"/>
              </a:lnSpc>
              <a:spcBef>
                <a:spcPct val="10000"/>
              </a:spcBef>
              <a:buFont typeface="Monotype Sorts" pitchFamily="2" charset="2"/>
              <a:buNone/>
            </a:pPr>
            <a:r>
              <a:rPr lang="en-US" altLang="zh-CN" sz="2400" i="1"/>
              <a:t>                      S</a:t>
            </a:r>
            <a:r>
              <a:rPr lang="en-US" altLang="zh-CN" sz="2400">
                <a:sym typeface="Symbol" pitchFamily="18" charset="2"/>
              </a:rPr>
              <a:t></a:t>
            </a:r>
            <a:r>
              <a:rPr lang="en-US" altLang="zh-CN" sz="2400" i="1"/>
              <a:t>p</a:t>
            </a:r>
            <a:r>
              <a:rPr lang="en-US" altLang="zh-CN" sz="2400"/>
              <a:t> .  )</a:t>
            </a:r>
          </a:p>
          <a:p>
            <a:pPr algn="just">
              <a:lnSpc>
                <a:spcPct val="95000"/>
              </a:lnSpc>
              <a:spcBef>
                <a:spcPct val="10000"/>
              </a:spcBef>
              <a:buFont typeface="Monotype Sorts" pitchFamily="2" charset="2"/>
              <a:buNone/>
            </a:pPr>
            <a:r>
              <a:rPr lang="en-US" altLang="zh-CN" sz="2400"/>
              <a:t>          ELSE ( </a:t>
            </a:r>
            <a:r>
              <a:rPr lang="en-US" altLang="zh-CN" sz="2400" i="1"/>
              <a:t>p</a:t>
            </a:r>
            <a:r>
              <a:rPr lang="en-US" altLang="zh-CN" sz="2400">
                <a:sym typeface="Symbol" pitchFamily="18" charset="2"/>
              </a:rPr>
              <a:t></a:t>
            </a:r>
            <a:r>
              <a:rPr lang="en-US" altLang="zh-CN" sz="2400"/>
              <a:t>AVAIL.</a:t>
            </a:r>
            <a:endParaRPr lang="en-US" altLang="zh-CN" sz="2400" i="1"/>
          </a:p>
          <a:p>
            <a:pPr algn="just">
              <a:lnSpc>
                <a:spcPct val="95000"/>
              </a:lnSpc>
              <a:spcBef>
                <a:spcPct val="10000"/>
              </a:spcBef>
              <a:buFont typeface="Monotype Sorts" pitchFamily="2" charset="2"/>
              <a:buNone/>
            </a:pPr>
            <a:r>
              <a:rPr lang="en-US" altLang="zh-CN" sz="2400" i="1"/>
              <a:t>                       Data</a:t>
            </a:r>
            <a:r>
              <a:rPr lang="en-US" altLang="zh-CN" sz="2400"/>
              <a:t>(</a:t>
            </a:r>
            <a:r>
              <a:rPr lang="en-US" altLang="zh-CN" sz="2400" i="1"/>
              <a:t>p</a:t>
            </a:r>
            <a:r>
              <a:rPr lang="en-US" altLang="zh-CN" sz="2400"/>
              <a:t>) </a:t>
            </a:r>
            <a:r>
              <a:rPr lang="en-US" altLang="zh-CN" sz="2400">
                <a:sym typeface="Symbol" pitchFamily="18" charset="2"/>
              </a:rPr>
              <a:t></a:t>
            </a:r>
            <a:r>
              <a:rPr lang="en-US" altLang="zh-CN" sz="2400"/>
              <a:t> </a:t>
            </a:r>
            <a:r>
              <a:rPr lang="en-US" altLang="zh-CN" sz="2400" i="1"/>
              <a:t>op</a:t>
            </a:r>
            <a:r>
              <a:rPr lang="en-US" altLang="zh-CN" sz="2400"/>
              <a:t>. </a:t>
            </a:r>
            <a:endParaRPr lang="en-US" altLang="zh-CN" sz="2400" i="1"/>
          </a:p>
          <a:p>
            <a:pPr algn="just">
              <a:lnSpc>
                <a:spcPct val="95000"/>
              </a:lnSpc>
              <a:spcBef>
                <a:spcPct val="10000"/>
              </a:spcBef>
              <a:buFont typeface="Monotype Sorts" pitchFamily="2" charset="2"/>
              <a:buNone/>
            </a:pPr>
            <a:r>
              <a:rPr lang="en-US" altLang="zh-CN" sz="2400" i="1"/>
              <a:t>                       Left</a:t>
            </a:r>
            <a:r>
              <a:rPr lang="en-US" altLang="zh-CN" sz="2400"/>
              <a:t>(</a:t>
            </a:r>
            <a:r>
              <a:rPr lang="en-US" altLang="zh-CN" sz="2400" i="1"/>
              <a:t>p</a:t>
            </a:r>
            <a:r>
              <a:rPr lang="en-US" altLang="zh-CN" sz="2400"/>
              <a:t>) </a:t>
            </a:r>
            <a:r>
              <a:rPr lang="en-US" altLang="zh-CN" sz="2400">
                <a:sym typeface="Symbol" pitchFamily="18" charset="2"/>
              </a:rPr>
              <a:t></a:t>
            </a:r>
            <a:r>
              <a:rPr lang="en-US" altLang="zh-CN" sz="2400"/>
              <a:t> </a:t>
            </a:r>
            <a:r>
              <a:rPr lang="en-US" altLang="zh-CN" sz="2400">
                <a:sym typeface="Symbol" pitchFamily="18" charset="2"/>
              </a:rPr>
              <a:t></a:t>
            </a:r>
            <a:r>
              <a:rPr lang="en-US" altLang="zh-CN" sz="2400"/>
              <a:t>.       </a:t>
            </a:r>
            <a:r>
              <a:rPr lang="en-US" altLang="zh-CN" sz="2400" i="1"/>
              <a:t> Right</a:t>
            </a:r>
            <a:r>
              <a:rPr lang="en-US" altLang="zh-CN" sz="2400"/>
              <a:t>(</a:t>
            </a:r>
            <a:r>
              <a:rPr lang="en-US" altLang="zh-CN" sz="2400" i="1"/>
              <a:t>p</a:t>
            </a:r>
            <a:r>
              <a:rPr lang="en-US" altLang="zh-CN" sz="2400"/>
              <a:t>) </a:t>
            </a:r>
            <a:r>
              <a:rPr lang="en-US" altLang="zh-CN" sz="2400">
                <a:sym typeface="Symbol" pitchFamily="18" charset="2"/>
              </a:rPr>
              <a:t></a:t>
            </a:r>
            <a:r>
              <a:rPr lang="en-US" altLang="zh-CN" sz="2400"/>
              <a:t> </a:t>
            </a:r>
            <a:r>
              <a:rPr lang="en-US" altLang="zh-CN" sz="2400">
                <a:sym typeface="Symbol" pitchFamily="18" charset="2"/>
              </a:rPr>
              <a:t></a:t>
            </a:r>
            <a:r>
              <a:rPr lang="en-US" altLang="zh-CN" sz="2400"/>
              <a:t>.</a:t>
            </a:r>
            <a:endParaRPr lang="en-US" altLang="zh-CN" sz="2400" i="1"/>
          </a:p>
          <a:p>
            <a:pPr algn="just">
              <a:lnSpc>
                <a:spcPct val="95000"/>
              </a:lnSpc>
              <a:spcBef>
                <a:spcPct val="10000"/>
              </a:spcBef>
              <a:buFont typeface="Monotype Sorts" pitchFamily="2" charset="2"/>
              <a:buNone/>
            </a:pPr>
            <a:r>
              <a:rPr lang="en-US" altLang="zh-CN" sz="2400" i="1"/>
              <a:t>                      S</a:t>
            </a:r>
            <a:r>
              <a:rPr lang="en-US" altLang="zh-CN" sz="2400">
                <a:sym typeface="Symbol" pitchFamily="18" charset="2"/>
              </a:rPr>
              <a:t></a:t>
            </a:r>
            <a:r>
              <a:rPr lang="en-US" altLang="zh-CN" sz="2400" i="1"/>
              <a:t>p</a:t>
            </a:r>
            <a:r>
              <a:rPr lang="en-US" altLang="zh-CN" sz="2400"/>
              <a:t> .  )</a:t>
            </a:r>
          </a:p>
          <a:p>
            <a:pPr algn="just">
              <a:lnSpc>
                <a:spcPct val="95000"/>
              </a:lnSpc>
              <a:spcBef>
                <a:spcPct val="10000"/>
              </a:spcBef>
              <a:buFont typeface="Monotype Sorts" pitchFamily="2" charset="2"/>
              <a:buNone/>
            </a:pPr>
            <a:r>
              <a:rPr lang="en-US" altLang="zh-CN" sz="2400"/>
              <a:t>         Read ( </a:t>
            </a:r>
            <a:r>
              <a:rPr lang="en-US" altLang="zh-CN" sz="2400" i="1"/>
              <a:t>op</a:t>
            </a:r>
            <a:r>
              <a:rPr lang="en-US" altLang="zh-CN" sz="2400"/>
              <a:t> ). //</a:t>
            </a:r>
            <a:r>
              <a:rPr lang="zh-CN" altLang="en-US" sz="2400"/>
              <a:t>读入表达式序列中的一个符号</a:t>
            </a:r>
          </a:p>
          <a:p>
            <a:pPr algn="just">
              <a:lnSpc>
                <a:spcPct val="95000"/>
              </a:lnSpc>
              <a:spcBef>
                <a:spcPct val="10000"/>
              </a:spcBef>
              <a:buFont typeface="Monotype Sorts" pitchFamily="2" charset="2"/>
              <a:buNone/>
            </a:pPr>
            <a:r>
              <a:rPr lang="zh-CN" altLang="en-US" sz="2400"/>
              <a:t>     </a:t>
            </a:r>
            <a:r>
              <a:rPr lang="en-US" altLang="zh-CN" sz="2400"/>
              <a:t>)</a:t>
            </a:r>
          </a:p>
          <a:p>
            <a:pPr algn="just">
              <a:lnSpc>
                <a:spcPct val="95000"/>
              </a:lnSpc>
              <a:spcBef>
                <a:spcPct val="10000"/>
              </a:spcBef>
              <a:buFont typeface="Monotype Sorts" pitchFamily="2" charset="2"/>
              <a:buNone/>
            </a:pPr>
            <a:r>
              <a:rPr lang="en-US" altLang="zh-CN" sz="2400"/>
              <a:t>CET3 [</a:t>
            </a:r>
            <a:r>
              <a:rPr lang="zh-CN" altLang="en-US" sz="2400"/>
              <a:t>指针</a:t>
            </a:r>
            <a:r>
              <a:rPr lang="en-US" altLang="zh-CN" sz="2400"/>
              <a:t>t </a:t>
            </a:r>
            <a:r>
              <a:rPr lang="zh-CN" altLang="en-US" sz="2400"/>
              <a:t>指向二叉树根结点</a:t>
            </a:r>
            <a:r>
              <a:rPr lang="en-US" altLang="zh-CN" sz="2400"/>
              <a:t>]</a:t>
            </a:r>
          </a:p>
          <a:p>
            <a:pPr algn="just">
              <a:lnSpc>
                <a:spcPct val="95000"/>
              </a:lnSpc>
              <a:spcBef>
                <a:spcPct val="10000"/>
              </a:spcBef>
              <a:buFont typeface="Monotype Sorts" pitchFamily="2" charset="2"/>
              <a:buNone/>
            </a:pPr>
            <a:r>
              <a:rPr lang="en-US" altLang="zh-CN" sz="2400" i="1"/>
              <a:t>       </a:t>
            </a:r>
            <a:r>
              <a:rPr lang="en-US" altLang="zh-CN" sz="2400" i="1">
                <a:solidFill>
                  <a:srgbClr val="FF0000"/>
                </a:solidFill>
              </a:rPr>
              <a:t>t</a:t>
            </a:r>
            <a:r>
              <a:rPr lang="en-US" altLang="zh-CN" sz="2400">
                <a:solidFill>
                  <a:srgbClr val="FF0000"/>
                </a:solidFill>
                <a:sym typeface="Symbol" pitchFamily="18" charset="2"/>
              </a:rPr>
              <a:t></a:t>
            </a:r>
            <a:r>
              <a:rPr lang="en-US" altLang="zh-CN" sz="2400" i="1">
                <a:solidFill>
                  <a:srgbClr val="FF0000"/>
                </a:solidFill>
              </a:rPr>
              <a:t>S</a:t>
            </a:r>
            <a:r>
              <a:rPr lang="en-US" altLang="zh-CN" sz="2400">
                <a:solidFill>
                  <a:srgbClr val="FF0000"/>
                </a:solidFill>
              </a:rPr>
              <a:t>.</a:t>
            </a:r>
            <a:r>
              <a:rPr lang="en-US" altLang="zh-CN" sz="2400"/>
              <a:t> ▐</a:t>
            </a: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xmlns="" id="{D3115402-8AE0-4C64-8A1F-A89A4EB5E65A}"/>
              </a:ext>
            </a:extLst>
          </p:cNvPr>
          <p:cNvSpPr>
            <a:spLocks noGrp="1" noChangeArrowheads="1"/>
          </p:cNvSpPr>
          <p:nvPr>
            <p:ph type="title"/>
          </p:nvPr>
        </p:nvSpPr>
        <p:spPr>
          <a:xfrm>
            <a:off x="142844" y="142852"/>
            <a:ext cx="8715436" cy="609600"/>
          </a:xfrm>
        </p:spPr>
        <p:txBody>
          <a:bodyPr/>
          <a:lstStyle/>
          <a:p>
            <a:pPr eaLnBrk="1" hangingPunct="1">
              <a:defRPr/>
            </a:pPr>
            <a:r>
              <a:rPr lang="zh-CN" altLang="en-US" b="1" dirty="0">
                <a:solidFill>
                  <a:schemeClr val="tx1"/>
                </a:solidFill>
                <a:latin typeface="Times New Roman" pitchFamily="18" charset="0"/>
                <a:ea typeface="楷体_GB2312" pitchFamily="49" charset="-122"/>
              </a:rPr>
              <a:t>后根遍历 </a:t>
            </a:r>
            <a:r>
              <a:rPr lang="en-US" altLang="zh-CN" b="1" dirty="0">
                <a:solidFill>
                  <a:schemeClr val="tx1"/>
                </a:solidFill>
                <a:latin typeface="Times New Roman" pitchFamily="18" charset="0"/>
                <a:ea typeface="楷体_GB2312" pitchFamily="49" charset="-122"/>
              </a:rPr>
              <a:t>(</a:t>
            </a:r>
            <a:r>
              <a:rPr lang="en-US" altLang="zh-CN" b="1" dirty="0" err="1">
                <a:solidFill>
                  <a:schemeClr val="tx1"/>
                </a:solidFill>
                <a:latin typeface="Times New Roman" pitchFamily="18" charset="0"/>
                <a:ea typeface="楷体_GB2312" pitchFamily="49" charset="-122"/>
              </a:rPr>
              <a:t>Postorder</a:t>
            </a:r>
            <a:r>
              <a:rPr lang="en-US" altLang="zh-CN" b="1" dirty="0">
                <a:solidFill>
                  <a:schemeClr val="tx1"/>
                </a:solidFill>
                <a:latin typeface="Times New Roman" pitchFamily="18" charset="0"/>
                <a:ea typeface="楷体_GB2312" pitchFamily="49" charset="-122"/>
              </a:rPr>
              <a:t> Traversal</a:t>
            </a:r>
            <a:r>
              <a:rPr lang="zh-CN" altLang="en-US" b="1" dirty="0">
                <a:solidFill>
                  <a:schemeClr val="tx1"/>
                </a:solidFill>
                <a:latin typeface="Times New Roman" pitchFamily="18" charset="0"/>
                <a:ea typeface="楷体_GB2312" pitchFamily="49" charset="-122"/>
              </a:rPr>
              <a:t>，后序遍历</a:t>
            </a:r>
            <a:r>
              <a:rPr lang="en-US" altLang="zh-CN" b="1" dirty="0">
                <a:solidFill>
                  <a:schemeClr val="tx1"/>
                </a:solidFill>
                <a:latin typeface="Times New Roman" pitchFamily="18" charset="0"/>
                <a:ea typeface="楷体_GB2312" pitchFamily="49" charset="-122"/>
              </a:rPr>
              <a:t>)</a:t>
            </a:r>
            <a:endParaRPr lang="en-US" altLang="zh-CN" b="1" dirty="0">
              <a:solidFill>
                <a:schemeClr val="tx1"/>
              </a:solidFill>
            </a:endParaRPr>
          </a:p>
        </p:txBody>
      </p:sp>
      <p:sp>
        <p:nvSpPr>
          <p:cNvPr id="166915" name="Rectangle 3">
            <a:extLst>
              <a:ext uri="{FF2B5EF4-FFF2-40B4-BE49-F238E27FC236}">
                <a16:creationId xmlns:a16="http://schemas.microsoft.com/office/drawing/2014/main" xmlns="" id="{BFDBDB29-7592-4609-942F-0841C7C70087}"/>
              </a:ext>
            </a:extLst>
          </p:cNvPr>
          <p:cNvSpPr>
            <a:spLocks noGrp="1" noChangeArrowheads="1"/>
          </p:cNvSpPr>
          <p:nvPr>
            <p:ph idx="1"/>
          </p:nvPr>
        </p:nvSpPr>
        <p:spPr>
          <a:xfrm>
            <a:off x="0" y="762000"/>
            <a:ext cx="6300788" cy="5791200"/>
          </a:xfrm>
        </p:spPr>
        <p:txBody>
          <a:bodyPr/>
          <a:lstStyle/>
          <a:p>
            <a:pPr eaLnBrk="1" hangingPunct="1">
              <a:buFont typeface="Wingdings" panose="05000000000000000000" pitchFamily="2" charset="2"/>
              <a:buNone/>
              <a:defRPr/>
            </a:pPr>
            <a:r>
              <a:rPr lang="zh-CN" altLang="en-US" sz="3600" b="1" dirty="0">
                <a:solidFill>
                  <a:schemeClr val="tx1"/>
                </a:solidFill>
                <a:latin typeface="楷体_GB2312" pitchFamily="49" charset="-122"/>
                <a:ea typeface="楷体_GB2312" pitchFamily="49" charset="-122"/>
              </a:rPr>
              <a:t>后</a:t>
            </a:r>
            <a:r>
              <a:rPr lang="zh-CN" altLang="en-US" sz="3600" b="1" dirty="0">
                <a:solidFill>
                  <a:schemeClr val="tx1"/>
                </a:solidFill>
                <a:latin typeface="Times New Roman" pitchFamily="18" charset="0"/>
                <a:ea typeface="楷体_GB2312" pitchFamily="49" charset="-122"/>
              </a:rPr>
              <a:t>根</a:t>
            </a:r>
            <a:r>
              <a:rPr lang="zh-CN" altLang="en-US" sz="3600" b="1" dirty="0">
                <a:solidFill>
                  <a:schemeClr val="tx1"/>
                </a:solidFill>
                <a:latin typeface="楷体_GB2312" pitchFamily="49" charset="-122"/>
                <a:ea typeface="楷体_GB2312" pitchFamily="49" charset="-122"/>
              </a:rPr>
              <a:t>遍历二叉树算法的框架是</a:t>
            </a:r>
          </a:p>
          <a:p>
            <a:pPr eaLnBrk="1" hangingPunct="1">
              <a:defRPr/>
            </a:pPr>
            <a:r>
              <a:rPr lang="zh-CN" altLang="en-US" sz="3600" b="1" dirty="0">
                <a:solidFill>
                  <a:schemeClr val="tx1"/>
                </a:solidFill>
                <a:latin typeface="楷体_GB2312" pitchFamily="49" charset="-122"/>
                <a:ea typeface="楷体_GB2312" pitchFamily="49" charset="-122"/>
              </a:rPr>
              <a:t>若二叉树为空，则空操作；</a:t>
            </a:r>
          </a:p>
          <a:p>
            <a:pPr eaLnBrk="1" hangingPunct="1">
              <a:defRPr/>
            </a:pPr>
            <a:r>
              <a:rPr lang="zh-CN" altLang="en-US" sz="3600" b="1" dirty="0">
                <a:solidFill>
                  <a:schemeClr val="tx1"/>
                </a:solidFill>
                <a:latin typeface="楷体_GB2312" pitchFamily="49" charset="-122"/>
                <a:ea typeface="楷体_GB2312" pitchFamily="49" charset="-122"/>
              </a:rPr>
              <a:t>否则</a:t>
            </a:r>
          </a:p>
          <a:p>
            <a:pPr lvl="1" eaLnBrk="1" hangingPunct="1">
              <a:defRPr/>
            </a:pPr>
            <a:r>
              <a:rPr lang="zh-CN" altLang="en-US" sz="3200" b="1" dirty="0">
                <a:solidFill>
                  <a:schemeClr val="tx1"/>
                </a:solidFill>
                <a:latin typeface="Times New Roman" pitchFamily="18" charset="0"/>
                <a:ea typeface="楷体_GB2312" pitchFamily="49" charset="-122"/>
              </a:rPr>
              <a:t>后根遍历左子树 </a:t>
            </a:r>
            <a:r>
              <a:rPr lang="en-US" altLang="zh-CN" sz="3200" b="1" dirty="0">
                <a:solidFill>
                  <a:schemeClr val="tx1"/>
                </a:solidFill>
                <a:latin typeface="Times New Roman" pitchFamily="18" charset="0"/>
                <a:ea typeface="楷体_GB2312" pitchFamily="49" charset="-122"/>
              </a:rPr>
              <a:t>(L)</a:t>
            </a:r>
            <a:r>
              <a:rPr lang="zh-CN" altLang="en-US" sz="3200" b="1" dirty="0">
                <a:solidFill>
                  <a:schemeClr val="tx1"/>
                </a:solidFill>
                <a:latin typeface="Times New Roman" pitchFamily="18" charset="0"/>
                <a:ea typeface="楷体_GB2312" pitchFamily="49" charset="-122"/>
              </a:rPr>
              <a:t>；</a:t>
            </a:r>
          </a:p>
          <a:p>
            <a:pPr lvl="1" eaLnBrk="1" hangingPunct="1">
              <a:defRPr/>
            </a:pPr>
            <a:r>
              <a:rPr lang="zh-CN" altLang="en-US" sz="3200" b="1" dirty="0">
                <a:solidFill>
                  <a:schemeClr val="tx1"/>
                </a:solidFill>
                <a:latin typeface="Times New Roman" pitchFamily="18" charset="0"/>
                <a:ea typeface="楷体_GB2312" pitchFamily="49" charset="-122"/>
              </a:rPr>
              <a:t>后根遍历右子树 </a:t>
            </a:r>
            <a:r>
              <a:rPr lang="en-US" altLang="zh-CN" sz="3200" b="1" dirty="0">
                <a:solidFill>
                  <a:schemeClr val="tx1"/>
                </a:solidFill>
                <a:latin typeface="Times New Roman" pitchFamily="18" charset="0"/>
                <a:ea typeface="楷体_GB2312" pitchFamily="49" charset="-122"/>
              </a:rPr>
              <a:t>(R)</a:t>
            </a:r>
            <a:r>
              <a:rPr lang="zh-CN" altLang="en-US" sz="3200" b="1" dirty="0">
                <a:solidFill>
                  <a:schemeClr val="tx1"/>
                </a:solidFill>
                <a:latin typeface="Times New Roman" pitchFamily="18" charset="0"/>
                <a:ea typeface="楷体_GB2312" pitchFamily="49" charset="-122"/>
              </a:rPr>
              <a:t>；</a:t>
            </a:r>
          </a:p>
          <a:p>
            <a:pPr lvl="1" eaLnBrk="1" hangingPunct="1">
              <a:defRPr/>
            </a:pPr>
            <a:r>
              <a:rPr lang="zh-CN" altLang="en-US" sz="3200" b="1" dirty="0">
                <a:solidFill>
                  <a:schemeClr val="tx1"/>
                </a:solidFill>
                <a:latin typeface="Times New Roman" pitchFamily="18" charset="0"/>
                <a:ea typeface="楷体_GB2312" pitchFamily="49" charset="-122"/>
              </a:rPr>
              <a:t>访问根结点 </a:t>
            </a:r>
            <a:r>
              <a:rPr lang="en-US" altLang="zh-CN" sz="3200" b="1" dirty="0">
                <a:solidFill>
                  <a:schemeClr val="tx1"/>
                </a:solidFill>
                <a:latin typeface="Times New Roman" pitchFamily="18" charset="0"/>
                <a:ea typeface="楷体_GB2312" pitchFamily="49" charset="-122"/>
              </a:rPr>
              <a:t>(V)</a:t>
            </a:r>
            <a:r>
              <a:rPr lang="zh-CN" altLang="en-US" sz="3200" b="1" dirty="0">
                <a:solidFill>
                  <a:schemeClr val="tx1"/>
                </a:solidFill>
                <a:latin typeface="Times New Roman" pitchFamily="18" charset="0"/>
                <a:ea typeface="楷体_GB2312" pitchFamily="49" charset="-122"/>
              </a:rPr>
              <a:t>。</a:t>
            </a:r>
            <a:endParaRPr lang="zh-CN" altLang="en-US" sz="2200" b="1" dirty="0">
              <a:solidFill>
                <a:schemeClr val="tx1"/>
              </a:solidFill>
              <a:latin typeface="Times New Roman" pitchFamily="18" charset="0"/>
              <a:ea typeface="楷体_GB2312" pitchFamily="49" charset="-122"/>
            </a:endParaRPr>
          </a:p>
          <a:p>
            <a:pPr lvl="1" eaLnBrk="1" hangingPunct="1">
              <a:buFontTx/>
              <a:buNone/>
              <a:defRPr/>
            </a:pPr>
            <a:r>
              <a:rPr lang="zh-CN" altLang="en-US" sz="3200" b="1" dirty="0">
                <a:solidFill>
                  <a:schemeClr val="tx1"/>
                </a:solidFill>
                <a:latin typeface="Times New Roman" pitchFamily="18" charset="0"/>
                <a:ea typeface="楷体_GB2312" pitchFamily="49" charset="-122"/>
              </a:rPr>
              <a:t>遍历结果</a:t>
            </a:r>
          </a:p>
          <a:p>
            <a:pPr lvl="1" eaLnBrk="1" hangingPunct="1">
              <a:buFontTx/>
              <a:buNone/>
              <a:defRPr/>
            </a:pPr>
            <a:r>
              <a:rPr lang="en-US" altLang="zh-CN" sz="3700" b="1" i="1" dirty="0">
                <a:solidFill>
                  <a:schemeClr val="tx1"/>
                </a:solidFill>
                <a:latin typeface="Times New Roman" pitchFamily="18" charset="0"/>
                <a:ea typeface="楷体_GB2312" pitchFamily="49" charset="-122"/>
              </a:rPr>
              <a:t>a b c d</a:t>
            </a:r>
            <a:r>
              <a:rPr lang="en-US" altLang="zh-CN" sz="3700" b="1" dirty="0">
                <a:solidFill>
                  <a:schemeClr val="tx1"/>
                </a:solidFill>
                <a:latin typeface="Times New Roman" pitchFamily="18" charset="0"/>
                <a:ea typeface="楷体_GB2312" pitchFamily="49" charset="-122"/>
              </a:rPr>
              <a:t> </a:t>
            </a:r>
            <a:r>
              <a:rPr lang="en-US" altLang="zh-CN" sz="3700" b="1" dirty="0">
                <a:solidFill>
                  <a:schemeClr val="tx1"/>
                </a:solidFill>
                <a:latin typeface="楷体_GB2312" pitchFamily="49" charset="-122"/>
                <a:ea typeface="楷体_GB2312" pitchFamily="49" charset="-122"/>
              </a:rPr>
              <a:t>-</a:t>
            </a:r>
            <a:r>
              <a:rPr lang="en-US" altLang="zh-CN" sz="3700" b="1" dirty="0">
                <a:solidFill>
                  <a:schemeClr val="tx1"/>
                </a:solidFill>
                <a:latin typeface="Times New Roman" pitchFamily="18" charset="0"/>
                <a:ea typeface="楷体_GB2312" pitchFamily="49" charset="-122"/>
              </a:rPr>
              <a:t> * + </a:t>
            </a:r>
            <a:r>
              <a:rPr lang="en-US" altLang="zh-CN" sz="3700" b="1" i="1" dirty="0">
                <a:solidFill>
                  <a:schemeClr val="tx1"/>
                </a:solidFill>
                <a:latin typeface="Times New Roman" pitchFamily="18" charset="0"/>
                <a:ea typeface="楷体_GB2312" pitchFamily="49" charset="-122"/>
              </a:rPr>
              <a:t>e f</a:t>
            </a:r>
            <a:r>
              <a:rPr lang="en-US" altLang="zh-CN" sz="3700" b="1" dirty="0">
                <a:solidFill>
                  <a:schemeClr val="tx1"/>
                </a:solidFill>
                <a:latin typeface="Times New Roman" pitchFamily="18" charset="0"/>
                <a:ea typeface="楷体_GB2312" pitchFamily="49" charset="-122"/>
              </a:rPr>
              <a:t> / </a:t>
            </a:r>
            <a:r>
              <a:rPr lang="en-US" altLang="zh-CN" sz="3700" b="1" dirty="0">
                <a:solidFill>
                  <a:schemeClr val="tx1"/>
                </a:solidFill>
                <a:latin typeface="楷体_GB2312" pitchFamily="49" charset="-122"/>
                <a:ea typeface="楷体_GB2312" pitchFamily="49" charset="-122"/>
              </a:rPr>
              <a:t>-</a:t>
            </a:r>
            <a:endParaRPr lang="zh-CN" altLang="en-US" sz="3700" b="1" dirty="0">
              <a:solidFill>
                <a:schemeClr val="tx1"/>
              </a:solidFill>
              <a:latin typeface="楷体_GB2312" pitchFamily="49" charset="-122"/>
              <a:ea typeface="楷体_GB2312" pitchFamily="49" charset="-122"/>
            </a:endParaRPr>
          </a:p>
        </p:txBody>
      </p:sp>
      <p:pic>
        <p:nvPicPr>
          <p:cNvPr id="90116" name="Picture 4">
            <a:extLst>
              <a:ext uri="{FF2B5EF4-FFF2-40B4-BE49-F238E27FC236}">
                <a16:creationId xmlns:a16="http://schemas.microsoft.com/office/drawing/2014/main" xmlns="" id="{F10F42FA-BB2B-48B1-9F7A-43FC7BF6C74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76825" y="1989138"/>
            <a:ext cx="3990975" cy="467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6915">
                                            <p:txEl>
                                              <p:pRg st="7" end="7"/>
                                            </p:txEl>
                                          </p:spTgt>
                                        </p:tgtEl>
                                        <p:attrNameLst>
                                          <p:attrName>style.visibility</p:attrName>
                                        </p:attrNameLst>
                                      </p:cBhvr>
                                      <p:to>
                                        <p:strVal val="visible"/>
                                      </p:to>
                                    </p:set>
                                    <p:anim calcmode="lin" valueType="num">
                                      <p:cBhvr additive="base">
                                        <p:cTn id="7" dur="500" fill="hold"/>
                                        <p:tgtEl>
                                          <p:spTgt spid="16691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69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82" name="Rectangle 2"/>
          <p:cNvSpPr>
            <a:spLocks noGrp="1" noChangeArrowheads="1"/>
          </p:cNvSpPr>
          <p:nvPr>
            <p:ph type="body" idx="1"/>
          </p:nvPr>
        </p:nvSpPr>
        <p:spPr>
          <a:xfrm>
            <a:off x="468313" y="1376363"/>
            <a:ext cx="8208962" cy="4899025"/>
          </a:xfrm>
        </p:spPr>
        <p:txBody>
          <a:bodyPr/>
          <a:lstStyle/>
          <a:p>
            <a:pPr marL="355600" indent="-355600" algn="just">
              <a:lnSpc>
                <a:spcPct val="110000"/>
              </a:lnSpc>
              <a:buFont typeface="Monotype Sorts" pitchFamily="2" charset="2"/>
              <a:buNone/>
            </a:pPr>
            <a:r>
              <a:rPr lang="en-US" altLang="zh-CN" dirty="0"/>
              <a:t>    </a:t>
            </a:r>
            <a:r>
              <a:rPr lang="zh-CN" altLang="en-US" dirty="0"/>
              <a:t>通过后根遍历一个表达式对应的二叉树，可以计算表达式的值：</a:t>
            </a:r>
          </a:p>
          <a:p>
            <a:pPr marL="355600" indent="-355600" algn="just">
              <a:lnSpc>
                <a:spcPct val="110000"/>
              </a:lnSpc>
              <a:buClr>
                <a:srgbClr val="FF0000"/>
              </a:buClr>
              <a:buFont typeface="Wingdings" pitchFamily="2" charset="2"/>
              <a:buChar char="l"/>
            </a:pPr>
            <a:r>
              <a:rPr lang="zh-CN" altLang="en-US" dirty="0"/>
              <a:t>当访问一个叶结点时，把对应的值压入堆栈中；</a:t>
            </a:r>
          </a:p>
          <a:p>
            <a:pPr marL="355600" indent="-355600" algn="just">
              <a:lnSpc>
                <a:spcPct val="110000"/>
              </a:lnSpc>
              <a:buClr>
                <a:srgbClr val="FF0000"/>
              </a:buClr>
              <a:buFont typeface="Wingdings" pitchFamily="2" charset="2"/>
              <a:buChar char="l"/>
            </a:pPr>
            <a:r>
              <a:rPr lang="zh-CN" altLang="en-US" dirty="0"/>
              <a:t>当访问一个非叶结点时，从堆栈中连续弹出两个值，按此结点规定的操作进行运算，并且结果压回到堆栈中；</a:t>
            </a:r>
          </a:p>
          <a:p>
            <a:pPr marL="355600" indent="-355600" algn="just">
              <a:lnSpc>
                <a:spcPct val="110000"/>
              </a:lnSpc>
              <a:buClr>
                <a:srgbClr val="FF0000"/>
              </a:buClr>
              <a:buFont typeface="Wingdings" pitchFamily="2" charset="2"/>
              <a:buChar char="l"/>
            </a:pPr>
            <a:r>
              <a:rPr lang="zh-CN" altLang="en-US" dirty="0"/>
              <a:t>当遍历终止时，堆栈中只有一个值，它就是表达式的值。 </a:t>
            </a:r>
          </a:p>
        </p:txBody>
      </p:sp>
      <p:sp>
        <p:nvSpPr>
          <p:cNvPr id="1761283" name="Text Box 3"/>
          <p:cNvSpPr txBox="1">
            <a:spLocks noChangeArrowheads="1"/>
          </p:cNvSpPr>
          <p:nvPr/>
        </p:nvSpPr>
        <p:spPr bwMode="auto">
          <a:xfrm>
            <a:off x="431800" y="620713"/>
            <a:ext cx="5581650" cy="579437"/>
          </a:xfrm>
          <a:prstGeom prst="rect">
            <a:avLst/>
          </a:prstGeom>
          <a:noFill/>
          <a:ln w="9525" algn="ctr">
            <a:noFill/>
            <a:miter lim="800000"/>
            <a:headEnd type="none" w="sm" len="sm"/>
            <a:tailEnd type="none" w="sm" len="sm"/>
          </a:ln>
          <a:effectLst/>
        </p:spPr>
        <p:txBody>
          <a:bodyPr lIns="92075" tIns="46038" rIns="92075" bIns="46038">
            <a:spAutoFit/>
          </a:bodyPr>
          <a:lstStyle/>
          <a:p>
            <a:pPr>
              <a:spcBef>
                <a:spcPct val="50000"/>
              </a:spcBef>
            </a:pPr>
            <a:r>
              <a:rPr lang="zh-CN" altLang="en-US" sz="3200">
                <a:solidFill>
                  <a:schemeClr val="tx2"/>
                </a:solidFill>
                <a:ea typeface="黑体" pitchFamily="49" charset="-122"/>
              </a:rPr>
              <a:t>计算表达式二叉树对应的值</a:t>
            </a:r>
          </a:p>
        </p:txBody>
      </p:sp>
    </p:spTree>
  </p:cSld>
  <p:clrMapOvr>
    <a:masterClrMapping/>
  </p:clrMapOvr>
  <p:transition>
    <p:strips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Grp="1" noChangeArrowheads="1"/>
          </p:cNvSpPr>
          <p:nvPr>
            <p:ph type="body" idx="1"/>
          </p:nvPr>
        </p:nvSpPr>
        <p:spPr>
          <a:xfrm>
            <a:off x="431800" y="800100"/>
            <a:ext cx="8388350" cy="4938713"/>
          </a:xfrm>
        </p:spPr>
        <p:txBody>
          <a:bodyPr/>
          <a:lstStyle/>
          <a:p>
            <a:pPr>
              <a:lnSpc>
                <a:spcPct val="120000"/>
              </a:lnSpc>
              <a:buFont typeface="Monotype Sorts" pitchFamily="2" charset="2"/>
              <a:buNone/>
            </a:pPr>
            <a:r>
              <a:rPr lang="zh-CN" altLang="en-US"/>
              <a:t>算法 </a:t>
            </a:r>
            <a:r>
              <a:rPr lang="en-US" altLang="zh-CN"/>
              <a:t>GetValue( </a:t>
            </a:r>
            <a:r>
              <a:rPr lang="en-US" altLang="zh-CN" i="1"/>
              <a:t>t </a:t>
            </a:r>
            <a:r>
              <a:rPr lang="en-US" altLang="zh-CN"/>
              <a:t>. </a:t>
            </a:r>
            <a:r>
              <a:rPr lang="en-US" altLang="zh-CN" i="1"/>
              <a:t>value</a:t>
            </a:r>
            <a:r>
              <a:rPr lang="en-US" altLang="zh-CN"/>
              <a:t>)</a:t>
            </a:r>
          </a:p>
          <a:p>
            <a:pPr>
              <a:lnSpc>
                <a:spcPct val="120000"/>
              </a:lnSpc>
              <a:buFont typeface="Monotype Sorts" pitchFamily="2" charset="2"/>
              <a:buNone/>
            </a:pPr>
            <a:r>
              <a:rPr lang="en-US" altLang="zh-CN"/>
              <a:t>/*</a:t>
            </a:r>
            <a:r>
              <a:rPr lang="zh-CN" altLang="en-US"/>
              <a:t>利用辅助堆栈</a:t>
            </a:r>
            <a:r>
              <a:rPr lang="en-US" altLang="zh-CN" i="1"/>
              <a:t>S</a:t>
            </a:r>
            <a:r>
              <a:rPr lang="zh-CN" altLang="en-US"/>
              <a:t>和</a:t>
            </a:r>
            <a:r>
              <a:rPr lang="en-US" altLang="zh-CN" i="1"/>
              <a:t>calculator</a:t>
            </a:r>
            <a:r>
              <a:rPr lang="zh-CN" altLang="en-US"/>
              <a:t>求表达式的值，</a:t>
            </a:r>
            <a:r>
              <a:rPr lang="en-US" altLang="zh-CN" i="1"/>
              <a:t>t</a:t>
            </a:r>
            <a:r>
              <a:rPr lang="zh-CN" altLang="en-US"/>
              <a:t>为表达式对应二叉树根指针，</a:t>
            </a:r>
            <a:r>
              <a:rPr lang="en-US" altLang="zh-CN" i="1"/>
              <a:t>value</a:t>
            </a:r>
            <a:r>
              <a:rPr lang="zh-CN" altLang="en-US"/>
              <a:t>为求得的表达式值。*</a:t>
            </a:r>
            <a:r>
              <a:rPr lang="en-US" altLang="zh-CN"/>
              <a:t>/</a:t>
            </a:r>
          </a:p>
          <a:p>
            <a:pPr>
              <a:lnSpc>
                <a:spcPct val="120000"/>
              </a:lnSpc>
              <a:buFont typeface="Monotype Sorts" pitchFamily="2" charset="2"/>
              <a:buNone/>
            </a:pPr>
            <a:r>
              <a:rPr lang="en-US" altLang="zh-CN"/>
              <a:t>GetValue 1. [</a:t>
            </a:r>
            <a:r>
              <a:rPr lang="zh-CN" altLang="en-US"/>
              <a:t>创建一个辅助堆栈，根指针入栈</a:t>
            </a:r>
            <a:r>
              <a:rPr lang="en-US" altLang="zh-CN"/>
              <a:t>]</a:t>
            </a:r>
          </a:p>
          <a:p>
            <a:pPr>
              <a:lnSpc>
                <a:spcPct val="120000"/>
              </a:lnSpc>
              <a:buFont typeface="Monotype Sorts" pitchFamily="2" charset="2"/>
              <a:buNone/>
            </a:pPr>
            <a:r>
              <a:rPr lang="en-US" altLang="zh-CN"/>
              <a:t>      IF </a:t>
            </a:r>
            <a:r>
              <a:rPr lang="en-US" altLang="zh-CN" i="1"/>
              <a:t>t</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THEN RETURN. </a:t>
            </a:r>
          </a:p>
          <a:p>
            <a:pPr>
              <a:lnSpc>
                <a:spcPct val="120000"/>
              </a:lnSpc>
              <a:buFont typeface="Monotype Sorts" pitchFamily="2" charset="2"/>
              <a:buNone/>
            </a:pPr>
            <a:r>
              <a:rPr lang="en-US" altLang="zh-CN"/>
              <a:t>      CREATE ( </a:t>
            </a:r>
            <a:r>
              <a:rPr lang="en-US" altLang="zh-CN" i="1"/>
              <a:t>S</a:t>
            </a:r>
            <a:r>
              <a:rPr lang="en-US" altLang="zh-CN"/>
              <a:t> ).                   /*</a:t>
            </a:r>
            <a:r>
              <a:rPr lang="zh-CN" altLang="en-US"/>
              <a:t>辅助遍历的堆栈*</a:t>
            </a:r>
            <a:r>
              <a:rPr lang="en-US" altLang="zh-CN"/>
              <a:t>/</a:t>
            </a:r>
          </a:p>
          <a:p>
            <a:pPr>
              <a:lnSpc>
                <a:spcPct val="120000"/>
              </a:lnSpc>
              <a:buFont typeface="Monotype Sorts" pitchFamily="2" charset="2"/>
              <a:buNone/>
            </a:pPr>
            <a:r>
              <a:rPr lang="en-US" altLang="zh-CN"/>
              <a:t>      CREATE ( </a:t>
            </a:r>
            <a:r>
              <a:rPr lang="en-US" altLang="zh-CN" i="1"/>
              <a:t>calculator </a:t>
            </a:r>
            <a:r>
              <a:rPr lang="en-US" altLang="zh-CN"/>
              <a:t>).     /*</a:t>
            </a:r>
            <a:r>
              <a:rPr lang="zh-CN" altLang="en-US"/>
              <a:t>辅助求值的堆栈*</a:t>
            </a:r>
            <a:r>
              <a:rPr lang="en-US" altLang="zh-CN"/>
              <a:t>/</a:t>
            </a:r>
            <a:endParaRPr lang="en-US" altLang="zh-CN" i="1"/>
          </a:p>
          <a:p>
            <a:pPr>
              <a:lnSpc>
                <a:spcPct val="120000"/>
              </a:lnSpc>
              <a:buFont typeface="Monotype Sorts" pitchFamily="2" charset="2"/>
              <a:buNone/>
            </a:pPr>
            <a:r>
              <a:rPr lang="en-US" altLang="zh-CN" i="1"/>
              <a:t>      S</a:t>
            </a:r>
            <a:r>
              <a:rPr lang="en-US" altLang="zh-CN"/>
              <a:t> </a:t>
            </a:r>
            <a:r>
              <a:rPr lang="en-US" altLang="zh-CN">
                <a:sym typeface="Symbol" pitchFamily="18" charset="2"/>
              </a:rPr>
              <a:t></a:t>
            </a:r>
            <a:r>
              <a:rPr lang="en-US" altLang="zh-CN"/>
              <a:t> ( </a:t>
            </a:r>
            <a:r>
              <a:rPr lang="en-US" altLang="zh-CN" i="1"/>
              <a:t>t</a:t>
            </a:r>
            <a:r>
              <a:rPr lang="en-US" altLang="zh-CN"/>
              <a:t> , 0)  . </a:t>
            </a:r>
          </a:p>
        </p:txBody>
      </p:sp>
    </p:spTree>
  </p:cSld>
  <p:clrMapOvr>
    <a:masterClrMapping/>
  </p:clrMapOvr>
  <p:transition>
    <p:strips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330" name="Rectangle 2"/>
          <p:cNvSpPr>
            <a:spLocks noGrp="1" noChangeArrowheads="1"/>
          </p:cNvSpPr>
          <p:nvPr>
            <p:ph type="body" idx="1"/>
          </p:nvPr>
        </p:nvSpPr>
        <p:spPr>
          <a:xfrm>
            <a:off x="215900" y="188913"/>
            <a:ext cx="8785225" cy="6408737"/>
          </a:xfrm>
        </p:spPr>
        <p:txBody>
          <a:bodyPr/>
          <a:lstStyle/>
          <a:p>
            <a:pPr marL="0" indent="0" algn="just">
              <a:lnSpc>
                <a:spcPct val="95000"/>
              </a:lnSpc>
              <a:buFont typeface="Monotype Sorts" pitchFamily="2" charset="2"/>
              <a:buNone/>
            </a:pPr>
            <a:r>
              <a:rPr lang="en-US" altLang="zh-CN" sz="1800" dirty="0" err="1"/>
              <a:t>GetValue</a:t>
            </a:r>
            <a:r>
              <a:rPr lang="en-US" altLang="zh-CN" sz="1800" dirty="0"/>
              <a:t> 2. [</a:t>
            </a:r>
            <a:r>
              <a:rPr lang="zh-CN" altLang="en-US" sz="1800" dirty="0"/>
              <a:t>后根遍历二叉树，并计算表达式值</a:t>
            </a:r>
            <a:r>
              <a:rPr lang="en-US" altLang="zh-CN" sz="1800" dirty="0"/>
              <a:t>]</a:t>
            </a:r>
          </a:p>
          <a:p>
            <a:pPr marL="0" indent="0" algn="just">
              <a:lnSpc>
                <a:spcPct val="95000"/>
              </a:lnSpc>
              <a:buFont typeface="Monotype Sorts" pitchFamily="2" charset="2"/>
              <a:buNone/>
            </a:pPr>
            <a:r>
              <a:rPr lang="en-US" altLang="zh-CN" sz="1800" dirty="0"/>
              <a:t>WHILE  </a:t>
            </a:r>
            <a:r>
              <a:rPr lang="en-US" altLang="zh-CN" sz="1800" i="1" dirty="0"/>
              <a:t>S</a:t>
            </a:r>
            <a:r>
              <a:rPr lang="en-US" altLang="zh-CN" sz="1800" dirty="0"/>
              <a:t> </a:t>
            </a:r>
            <a:r>
              <a:rPr lang="zh-CN" altLang="en-US" sz="1800" dirty="0"/>
              <a:t>非空 </a:t>
            </a:r>
            <a:r>
              <a:rPr lang="en-US" altLang="zh-CN" sz="1800" dirty="0"/>
              <a:t>DO</a:t>
            </a:r>
          </a:p>
          <a:p>
            <a:pPr marL="0" indent="0" algn="just">
              <a:lnSpc>
                <a:spcPct val="95000"/>
              </a:lnSpc>
              <a:buFont typeface="Monotype Sorts" pitchFamily="2" charset="2"/>
              <a:buNone/>
            </a:pPr>
            <a:r>
              <a:rPr lang="en-US" altLang="zh-CN" sz="1800" dirty="0"/>
              <a:t>(  (</a:t>
            </a:r>
            <a:r>
              <a:rPr lang="en-US" altLang="zh-CN" sz="1800" i="1" dirty="0"/>
              <a:t>t</a:t>
            </a:r>
            <a:r>
              <a:rPr lang="en-US" altLang="zh-CN" sz="1800" dirty="0"/>
              <a:t> , </a:t>
            </a:r>
            <a:r>
              <a:rPr lang="en-US" altLang="zh-CN" sz="1800" i="1" dirty="0" err="1"/>
              <a:t>i</a:t>
            </a:r>
            <a:r>
              <a:rPr lang="en-US" altLang="zh-CN" sz="1800" dirty="0"/>
              <a:t>) </a:t>
            </a:r>
            <a:r>
              <a:rPr lang="en-US" altLang="zh-CN" sz="1800" dirty="0">
                <a:sym typeface="Symbol" pitchFamily="18" charset="2"/>
              </a:rPr>
              <a:t></a:t>
            </a:r>
            <a:r>
              <a:rPr lang="en-US" altLang="zh-CN" sz="1800" i="1" dirty="0"/>
              <a:t>S</a:t>
            </a:r>
            <a:endParaRPr lang="en-US" altLang="zh-CN" sz="1800" dirty="0"/>
          </a:p>
          <a:p>
            <a:pPr marL="0" indent="0" algn="just">
              <a:lnSpc>
                <a:spcPct val="95000"/>
              </a:lnSpc>
              <a:buFont typeface="Monotype Sorts" pitchFamily="2" charset="2"/>
              <a:buNone/>
            </a:pPr>
            <a:r>
              <a:rPr lang="en-US" altLang="zh-CN" sz="1800" dirty="0"/>
              <a:t>   IF </a:t>
            </a:r>
            <a:r>
              <a:rPr lang="en-US" altLang="zh-CN" sz="1800" i="1" dirty="0"/>
              <a:t>i</a:t>
            </a:r>
            <a:r>
              <a:rPr lang="en-US" altLang="zh-CN" sz="1800" dirty="0">
                <a:sym typeface="Symbol" pitchFamily="18" charset="2"/>
              </a:rPr>
              <a:t></a:t>
            </a:r>
            <a:r>
              <a:rPr lang="en-US" altLang="zh-CN" sz="1800" dirty="0"/>
              <a:t>0 THEN (  </a:t>
            </a:r>
            <a:r>
              <a:rPr lang="en-US" altLang="zh-CN" sz="1800" i="1" dirty="0"/>
              <a:t>S</a:t>
            </a:r>
            <a:r>
              <a:rPr lang="en-US" altLang="zh-CN" sz="1800" dirty="0"/>
              <a:t> </a:t>
            </a:r>
            <a:r>
              <a:rPr lang="en-US" altLang="zh-CN" sz="1800" dirty="0">
                <a:sym typeface="Symbol" pitchFamily="18" charset="2"/>
              </a:rPr>
              <a:t></a:t>
            </a:r>
            <a:r>
              <a:rPr lang="en-US" altLang="zh-CN" sz="1800" dirty="0"/>
              <a:t>(</a:t>
            </a:r>
            <a:r>
              <a:rPr lang="en-US" altLang="zh-CN" sz="1800" i="1" dirty="0"/>
              <a:t>t</a:t>
            </a:r>
            <a:r>
              <a:rPr lang="en-US" altLang="zh-CN" sz="1800" dirty="0"/>
              <a:t>, 1) .  IF </a:t>
            </a:r>
            <a:r>
              <a:rPr lang="en-US" altLang="zh-CN" sz="1800" i="1" dirty="0"/>
              <a:t>Left</a:t>
            </a:r>
            <a:r>
              <a:rPr lang="en-US" altLang="zh-CN" sz="1800" dirty="0"/>
              <a:t>(</a:t>
            </a:r>
            <a:r>
              <a:rPr lang="en-US" altLang="zh-CN" sz="1800" i="1" dirty="0"/>
              <a:t>t</a:t>
            </a:r>
            <a:r>
              <a:rPr lang="en-US" altLang="zh-CN" sz="1800" dirty="0"/>
              <a:t>) </a:t>
            </a:r>
            <a:r>
              <a:rPr lang="en-US" altLang="zh-CN" sz="1800" dirty="0">
                <a:sym typeface="Symbol" pitchFamily="18" charset="2"/>
              </a:rPr>
              <a:t></a:t>
            </a:r>
            <a:r>
              <a:rPr lang="en-US" altLang="zh-CN" sz="1800" dirty="0"/>
              <a:t> </a:t>
            </a:r>
            <a:r>
              <a:rPr lang="en-US" altLang="zh-CN" sz="1800" dirty="0">
                <a:sym typeface="Symbol" pitchFamily="18" charset="2"/>
              </a:rPr>
              <a:t></a:t>
            </a:r>
            <a:r>
              <a:rPr lang="en-US" altLang="zh-CN" sz="1800" dirty="0"/>
              <a:t>   THEN </a:t>
            </a:r>
            <a:r>
              <a:rPr lang="en-US" altLang="zh-CN" sz="1800" i="1" dirty="0"/>
              <a:t>S</a:t>
            </a:r>
            <a:r>
              <a:rPr lang="en-US" altLang="zh-CN" sz="1800" dirty="0"/>
              <a:t> </a:t>
            </a:r>
            <a:r>
              <a:rPr lang="en-US" altLang="zh-CN" sz="1800" dirty="0">
                <a:sym typeface="Symbol" pitchFamily="18" charset="2"/>
              </a:rPr>
              <a:t></a:t>
            </a:r>
            <a:r>
              <a:rPr lang="en-US" altLang="zh-CN" sz="1800" dirty="0"/>
              <a:t>(</a:t>
            </a:r>
            <a:r>
              <a:rPr lang="en-US" altLang="zh-CN" sz="1800" i="1" dirty="0"/>
              <a:t>Left</a:t>
            </a:r>
            <a:r>
              <a:rPr lang="en-US" altLang="zh-CN" sz="1800" dirty="0"/>
              <a:t>(</a:t>
            </a:r>
            <a:r>
              <a:rPr lang="en-US" altLang="zh-CN" sz="1800" i="1" dirty="0"/>
              <a:t>t</a:t>
            </a:r>
            <a:r>
              <a:rPr lang="en-US" altLang="zh-CN" sz="1800" dirty="0"/>
              <a:t>), 0)). </a:t>
            </a:r>
          </a:p>
          <a:p>
            <a:pPr marL="0" indent="0" algn="just">
              <a:lnSpc>
                <a:spcPct val="95000"/>
              </a:lnSpc>
              <a:buFont typeface="Monotype Sorts" pitchFamily="2" charset="2"/>
              <a:buNone/>
            </a:pPr>
            <a:r>
              <a:rPr lang="en-US" altLang="zh-CN" sz="1800" dirty="0"/>
              <a:t>   IF </a:t>
            </a:r>
            <a:r>
              <a:rPr lang="en-US" altLang="zh-CN" sz="1800" i="1" dirty="0"/>
              <a:t>i</a:t>
            </a:r>
            <a:r>
              <a:rPr lang="en-US" altLang="zh-CN" sz="1800" dirty="0">
                <a:sym typeface="Symbol" pitchFamily="18" charset="2"/>
              </a:rPr>
              <a:t></a:t>
            </a:r>
            <a:r>
              <a:rPr lang="en-US" altLang="zh-CN" sz="1800" dirty="0"/>
              <a:t>1 THEN (  </a:t>
            </a:r>
            <a:r>
              <a:rPr lang="en-US" altLang="zh-CN" sz="1800" i="1" dirty="0"/>
              <a:t>S</a:t>
            </a:r>
            <a:r>
              <a:rPr lang="en-US" altLang="zh-CN" sz="1800" dirty="0"/>
              <a:t> </a:t>
            </a:r>
            <a:r>
              <a:rPr lang="en-US" altLang="zh-CN" sz="1800" dirty="0">
                <a:sym typeface="Symbol" pitchFamily="18" charset="2"/>
              </a:rPr>
              <a:t></a:t>
            </a:r>
            <a:r>
              <a:rPr lang="en-US" altLang="zh-CN" sz="1800" dirty="0"/>
              <a:t>(</a:t>
            </a:r>
            <a:r>
              <a:rPr lang="en-US" altLang="zh-CN" sz="1800" i="1" dirty="0"/>
              <a:t>t</a:t>
            </a:r>
            <a:r>
              <a:rPr lang="en-US" altLang="zh-CN" sz="1800" dirty="0"/>
              <a:t>, 2).   IF </a:t>
            </a:r>
            <a:r>
              <a:rPr lang="en-US" altLang="zh-CN" sz="1800" i="1" dirty="0"/>
              <a:t>Right</a:t>
            </a:r>
            <a:r>
              <a:rPr lang="en-US" altLang="zh-CN" sz="1800" dirty="0"/>
              <a:t>(</a:t>
            </a:r>
            <a:r>
              <a:rPr lang="en-US" altLang="zh-CN" sz="1800" i="1" dirty="0"/>
              <a:t>t</a:t>
            </a:r>
            <a:r>
              <a:rPr lang="en-US" altLang="zh-CN" sz="1800" dirty="0"/>
              <a:t>) </a:t>
            </a:r>
            <a:r>
              <a:rPr lang="en-US" altLang="zh-CN" sz="1800" dirty="0">
                <a:sym typeface="Symbol" pitchFamily="18" charset="2"/>
              </a:rPr>
              <a:t></a:t>
            </a:r>
            <a:r>
              <a:rPr lang="en-US" altLang="zh-CN" sz="1800" dirty="0"/>
              <a:t> </a:t>
            </a:r>
            <a:r>
              <a:rPr lang="en-US" altLang="zh-CN" sz="1800" dirty="0">
                <a:sym typeface="Symbol" pitchFamily="18" charset="2"/>
              </a:rPr>
              <a:t></a:t>
            </a:r>
            <a:r>
              <a:rPr lang="en-US" altLang="zh-CN" sz="1800" dirty="0"/>
              <a:t>  THEN </a:t>
            </a:r>
            <a:r>
              <a:rPr lang="en-US" altLang="zh-CN" sz="1800" i="1" dirty="0"/>
              <a:t>S</a:t>
            </a:r>
            <a:r>
              <a:rPr lang="en-US" altLang="zh-CN" sz="1800" dirty="0"/>
              <a:t> </a:t>
            </a:r>
            <a:r>
              <a:rPr lang="en-US" altLang="zh-CN" sz="1800" dirty="0">
                <a:sym typeface="Symbol" pitchFamily="18" charset="2"/>
              </a:rPr>
              <a:t></a:t>
            </a:r>
            <a:r>
              <a:rPr lang="en-US" altLang="zh-CN" sz="1800" dirty="0"/>
              <a:t>(</a:t>
            </a:r>
            <a:r>
              <a:rPr lang="en-US" altLang="zh-CN" sz="1800" i="1" dirty="0"/>
              <a:t>Right</a:t>
            </a:r>
            <a:r>
              <a:rPr lang="en-US" altLang="zh-CN" sz="1800" dirty="0"/>
              <a:t>(</a:t>
            </a:r>
            <a:r>
              <a:rPr lang="en-US" altLang="zh-CN" sz="1800" i="1" dirty="0"/>
              <a:t>t</a:t>
            </a:r>
            <a:r>
              <a:rPr lang="en-US" altLang="zh-CN" sz="1800" dirty="0"/>
              <a:t>),0)) . </a:t>
            </a:r>
          </a:p>
          <a:p>
            <a:pPr marL="0" indent="0" algn="just">
              <a:lnSpc>
                <a:spcPct val="95000"/>
              </a:lnSpc>
              <a:buFont typeface="Monotype Sorts" pitchFamily="2" charset="2"/>
              <a:buNone/>
            </a:pPr>
            <a:r>
              <a:rPr lang="en-US" altLang="zh-CN" sz="1800" dirty="0"/>
              <a:t>   IF </a:t>
            </a:r>
            <a:r>
              <a:rPr lang="en-US" altLang="zh-CN" sz="1800" i="1" dirty="0"/>
              <a:t>i</a:t>
            </a:r>
            <a:r>
              <a:rPr lang="en-US" altLang="zh-CN" sz="1800" dirty="0">
                <a:sym typeface="Symbol" pitchFamily="18" charset="2"/>
              </a:rPr>
              <a:t></a:t>
            </a:r>
            <a:r>
              <a:rPr lang="en-US" altLang="zh-CN" sz="1800" dirty="0"/>
              <a:t>2 THEN </a:t>
            </a:r>
          </a:p>
          <a:p>
            <a:pPr marL="0" indent="0" algn="just">
              <a:lnSpc>
                <a:spcPct val="95000"/>
              </a:lnSpc>
              <a:buFont typeface="Monotype Sorts" pitchFamily="2" charset="2"/>
              <a:buNone/>
            </a:pPr>
            <a:r>
              <a:rPr lang="en-US" altLang="zh-CN" sz="1800" dirty="0"/>
              <a:t>         IF </a:t>
            </a:r>
            <a:r>
              <a:rPr lang="en-US" altLang="zh-CN" sz="1800" i="1" dirty="0"/>
              <a:t>Left</a:t>
            </a:r>
            <a:r>
              <a:rPr lang="en-US" altLang="zh-CN" sz="1800" dirty="0"/>
              <a:t>(</a:t>
            </a:r>
            <a:r>
              <a:rPr lang="en-US" altLang="zh-CN" sz="1800" i="1" dirty="0"/>
              <a:t>t</a:t>
            </a:r>
            <a:r>
              <a:rPr lang="en-US" altLang="zh-CN" sz="1800" dirty="0"/>
              <a:t>) </a:t>
            </a:r>
            <a:r>
              <a:rPr lang="en-US" altLang="zh-CN" sz="1800" dirty="0">
                <a:sym typeface="Symbol" pitchFamily="18" charset="2"/>
              </a:rPr>
              <a:t></a:t>
            </a:r>
            <a:r>
              <a:rPr lang="en-US" altLang="zh-CN" sz="1800" dirty="0"/>
              <a:t> </a:t>
            </a:r>
            <a:r>
              <a:rPr lang="en-US" altLang="zh-CN" sz="1800" dirty="0">
                <a:sym typeface="Symbol" pitchFamily="18" charset="2"/>
              </a:rPr>
              <a:t></a:t>
            </a:r>
            <a:r>
              <a:rPr lang="en-US" altLang="zh-CN" sz="1800" dirty="0"/>
              <a:t> AND </a:t>
            </a:r>
            <a:r>
              <a:rPr lang="en-US" altLang="zh-CN" sz="1800" i="1" dirty="0"/>
              <a:t>Right</a:t>
            </a:r>
            <a:r>
              <a:rPr lang="en-US" altLang="zh-CN" sz="1800" dirty="0"/>
              <a:t>(</a:t>
            </a:r>
            <a:r>
              <a:rPr lang="en-US" altLang="zh-CN" sz="1800" i="1" dirty="0"/>
              <a:t>t</a:t>
            </a:r>
            <a:r>
              <a:rPr lang="en-US" altLang="zh-CN" sz="1800" dirty="0"/>
              <a:t>) </a:t>
            </a:r>
            <a:r>
              <a:rPr lang="en-US" altLang="zh-CN" sz="1800" dirty="0">
                <a:sym typeface="Symbol" pitchFamily="18" charset="2"/>
              </a:rPr>
              <a:t></a:t>
            </a:r>
            <a:r>
              <a:rPr lang="en-US" altLang="zh-CN" sz="1800" dirty="0"/>
              <a:t> </a:t>
            </a:r>
            <a:r>
              <a:rPr lang="en-US" altLang="zh-CN" sz="1800" dirty="0">
                <a:sym typeface="Symbol" pitchFamily="18" charset="2"/>
              </a:rPr>
              <a:t></a:t>
            </a:r>
            <a:r>
              <a:rPr lang="en-US" altLang="zh-CN" sz="1800" dirty="0"/>
              <a:t> THEN </a:t>
            </a:r>
            <a:r>
              <a:rPr lang="en-US" altLang="zh-CN" sz="1800" i="1" dirty="0" err="1"/>
              <a:t>caculator</a:t>
            </a:r>
            <a:r>
              <a:rPr lang="en-US" altLang="zh-CN" sz="1800" dirty="0"/>
              <a:t> </a:t>
            </a:r>
            <a:r>
              <a:rPr lang="en-US" altLang="zh-CN" sz="1800" dirty="0">
                <a:sym typeface="Symbol" pitchFamily="18" charset="2"/>
              </a:rPr>
              <a:t></a:t>
            </a:r>
            <a:r>
              <a:rPr lang="en-US" altLang="zh-CN" sz="1800" dirty="0"/>
              <a:t> </a:t>
            </a:r>
            <a:r>
              <a:rPr lang="en-US" altLang="zh-CN" sz="1800" i="1" dirty="0"/>
              <a:t>Data</a:t>
            </a:r>
            <a:r>
              <a:rPr lang="en-US" altLang="zh-CN" sz="1800" dirty="0"/>
              <a:t>(</a:t>
            </a:r>
            <a:r>
              <a:rPr lang="en-US" altLang="zh-CN" sz="1800" i="1" dirty="0"/>
              <a:t>t</a:t>
            </a:r>
            <a:r>
              <a:rPr lang="en-US" altLang="zh-CN" sz="1800" dirty="0"/>
              <a:t>)  . </a:t>
            </a:r>
          </a:p>
          <a:p>
            <a:pPr marL="0" indent="0" algn="just">
              <a:lnSpc>
                <a:spcPct val="95000"/>
              </a:lnSpc>
              <a:buFont typeface="Monotype Sorts" pitchFamily="2" charset="2"/>
              <a:buNone/>
            </a:pPr>
            <a:r>
              <a:rPr lang="en-US" altLang="zh-CN" sz="1800" dirty="0"/>
              <a:t>         ELSE  ( </a:t>
            </a:r>
            <a:r>
              <a:rPr lang="en-US" altLang="zh-CN" sz="1800" i="1" dirty="0"/>
              <a:t>operand</a:t>
            </a:r>
            <a:r>
              <a:rPr lang="en-US" altLang="zh-CN" sz="1800" dirty="0"/>
              <a:t>2</a:t>
            </a:r>
            <a:r>
              <a:rPr lang="en-US" altLang="zh-CN" sz="1800" dirty="0">
                <a:sym typeface="Symbol" pitchFamily="18" charset="2"/>
              </a:rPr>
              <a:t></a:t>
            </a:r>
            <a:r>
              <a:rPr lang="en-US" altLang="zh-CN" sz="1800" i="1" dirty="0"/>
              <a:t>caculator</a:t>
            </a:r>
            <a:r>
              <a:rPr lang="en-US" altLang="zh-CN" sz="1800" dirty="0"/>
              <a:t>.     </a:t>
            </a:r>
            <a:r>
              <a:rPr lang="en-US" altLang="zh-CN" sz="1800" i="1" dirty="0"/>
              <a:t>operand</a:t>
            </a:r>
            <a:r>
              <a:rPr lang="en-US" altLang="zh-CN" sz="1800" dirty="0"/>
              <a:t>1</a:t>
            </a:r>
            <a:r>
              <a:rPr lang="en-US" altLang="zh-CN" sz="1800" dirty="0">
                <a:sym typeface="Symbol" pitchFamily="18" charset="2"/>
              </a:rPr>
              <a:t></a:t>
            </a:r>
            <a:r>
              <a:rPr lang="en-US" altLang="zh-CN" sz="1800" i="1" dirty="0"/>
              <a:t>caculator</a:t>
            </a:r>
            <a:r>
              <a:rPr lang="en-US" altLang="zh-CN" sz="1800" dirty="0"/>
              <a:t>.</a:t>
            </a:r>
          </a:p>
          <a:p>
            <a:pPr marL="0" indent="0" algn="just">
              <a:lnSpc>
                <a:spcPct val="95000"/>
              </a:lnSpc>
              <a:buFont typeface="Monotype Sorts" pitchFamily="2" charset="2"/>
              <a:buNone/>
            </a:pPr>
            <a:r>
              <a:rPr lang="en-US" altLang="zh-CN" sz="1800" dirty="0"/>
              <a:t>                        </a:t>
            </a:r>
            <a:r>
              <a:rPr lang="en-US" altLang="zh-CN" sz="1800" i="1" dirty="0"/>
              <a:t>op</a:t>
            </a:r>
            <a:r>
              <a:rPr lang="en-US" altLang="zh-CN" sz="1800" dirty="0"/>
              <a:t> </a:t>
            </a:r>
            <a:r>
              <a:rPr lang="en-US" altLang="zh-CN" sz="1800" dirty="0">
                <a:sym typeface="Symbol" pitchFamily="18" charset="2"/>
              </a:rPr>
              <a:t></a:t>
            </a:r>
            <a:r>
              <a:rPr lang="en-US" altLang="zh-CN" sz="1800" dirty="0"/>
              <a:t> </a:t>
            </a:r>
            <a:r>
              <a:rPr lang="en-US" altLang="zh-CN" sz="1800" i="1" dirty="0"/>
              <a:t>Data</a:t>
            </a:r>
            <a:r>
              <a:rPr lang="en-US" altLang="zh-CN" sz="1800" dirty="0"/>
              <a:t>(</a:t>
            </a:r>
            <a:r>
              <a:rPr lang="en-US" altLang="zh-CN" sz="1800" i="1" dirty="0"/>
              <a:t>t</a:t>
            </a:r>
            <a:r>
              <a:rPr lang="en-US" altLang="zh-CN" sz="1800" dirty="0"/>
              <a:t>).</a:t>
            </a:r>
          </a:p>
          <a:p>
            <a:pPr marL="0" indent="0" algn="just">
              <a:lnSpc>
                <a:spcPct val="95000"/>
              </a:lnSpc>
              <a:buFont typeface="Monotype Sorts" pitchFamily="2" charset="2"/>
              <a:buNone/>
            </a:pPr>
            <a:r>
              <a:rPr lang="en-US" altLang="zh-CN" sz="1800" dirty="0"/>
              <a:t>                        IF </a:t>
            </a:r>
            <a:r>
              <a:rPr lang="en-US" altLang="zh-CN" sz="1800" i="1" dirty="0"/>
              <a:t>op</a:t>
            </a:r>
            <a:r>
              <a:rPr lang="en-US" altLang="zh-CN" sz="1800" dirty="0"/>
              <a:t>="</a:t>
            </a:r>
            <a:r>
              <a:rPr lang="en-US" altLang="zh-CN" sz="1800" dirty="0">
                <a:sym typeface="Symbol" pitchFamily="18" charset="2"/>
              </a:rPr>
              <a:t></a:t>
            </a:r>
            <a:r>
              <a:rPr lang="en-US" altLang="zh-CN" sz="1800" dirty="0"/>
              <a:t>" THEN ( </a:t>
            </a:r>
            <a:r>
              <a:rPr lang="en-US" altLang="zh-CN" sz="1800" i="1" dirty="0"/>
              <a:t>result</a:t>
            </a:r>
            <a:r>
              <a:rPr lang="en-US" altLang="zh-CN" sz="1800" dirty="0"/>
              <a:t> </a:t>
            </a:r>
            <a:r>
              <a:rPr lang="en-US" altLang="zh-CN" sz="1800" dirty="0">
                <a:sym typeface="Symbol" pitchFamily="18" charset="2"/>
              </a:rPr>
              <a:t></a:t>
            </a:r>
            <a:r>
              <a:rPr lang="en-US" altLang="zh-CN" sz="1800" dirty="0"/>
              <a:t> </a:t>
            </a:r>
            <a:r>
              <a:rPr lang="en-US" altLang="zh-CN" sz="1800" i="1" dirty="0"/>
              <a:t>operand</a:t>
            </a:r>
            <a:r>
              <a:rPr lang="en-US" altLang="zh-CN" sz="1800" dirty="0"/>
              <a:t>1 </a:t>
            </a:r>
            <a:r>
              <a:rPr lang="en-US" altLang="zh-CN" sz="1800" dirty="0">
                <a:sym typeface="Symbol" pitchFamily="18" charset="2"/>
              </a:rPr>
              <a:t></a:t>
            </a:r>
            <a:r>
              <a:rPr lang="en-US" altLang="zh-CN" sz="1800" dirty="0"/>
              <a:t> </a:t>
            </a:r>
            <a:r>
              <a:rPr lang="en-US" altLang="zh-CN" sz="1800" i="1" dirty="0"/>
              <a:t>operand</a:t>
            </a:r>
            <a:r>
              <a:rPr lang="en-US" altLang="zh-CN" sz="1800" dirty="0"/>
              <a:t>2. )</a:t>
            </a:r>
          </a:p>
          <a:p>
            <a:pPr marL="0" indent="0" algn="just">
              <a:lnSpc>
                <a:spcPct val="95000"/>
              </a:lnSpc>
              <a:buFont typeface="Monotype Sorts" pitchFamily="2" charset="2"/>
              <a:buNone/>
            </a:pPr>
            <a:r>
              <a:rPr lang="en-US" altLang="zh-CN" sz="1800" dirty="0"/>
              <a:t>                        IF </a:t>
            </a:r>
            <a:r>
              <a:rPr lang="en-US" altLang="zh-CN" sz="1800" i="1" dirty="0"/>
              <a:t>op</a:t>
            </a:r>
            <a:r>
              <a:rPr lang="en-US" altLang="zh-CN" sz="1800" dirty="0"/>
              <a:t>="</a:t>
            </a:r>
            <a:r>
              <a:rPr lang="en-US" altLang="zh-CN" sz="1800" dirty="0">
                <a:sym typeface="Symbol" pitchFamily="18" charset="2"/>
              </a:rPr>
              <a:t></a:t>
            </a:r>
            <a:r>
              <a:rPr lang="en-US" altLang="zh-CN" sz="1800" dirty="0"/>
              <a:t>" THEN ( </a:t>
            </a:r>
            <a:r>
              <a:rPr lang="en-US" altLang="zh-CN" sz="1800" i="1" dirty="0"/>
              <a:t>result</a:t>
            </a:r>
            <a:r>
              <a:rPr lang="en-US" altLang="zh-CN" sz="1800" dirty="0"/>
              <a:t> </a:t>
            </a:r>
            <a:r>
              <a:rPr lang="en-US" altLang="zh-CN" sz="1800" dirty="0">
                <a:sym typeface="Symbol" pitchFamily="18" charset="2"/>
              </a:rPr>
              <a:t></a:t>
            </a:r>
            <a:r>
              <a:rPr lang="en-US" altLang="zh-CN" sz="1800" dirty="0"/>
              <a:t> </a:t>
            </a:r>
            <a:r>
              <a:rPr lang="en-US" altLang="zh-CN" sz="1800" i="1" dirty="0"/>
              <a:t>operand</a:t>
            </a:r>
            <a:r>
              <a:rPr lang="en-US" altLang="zh-CN" sz="1800" dirty="0"/>
              <a:t>1 </a:t>
            </a:r>
            <a:r>
              <a:rPr lang="en-US" altLang="zh-CN" sz="1800" dirty="0">
                <a:sym typeface="Symbol" pitchFamily="18" charset="2"/>
              </a:rPr>
              <a:t></a:t>
            </a:r>
            <a:r>
              <a:rPr lang="en-US" altLang="zh-CN" sz="1800" dirty="0"/>
              <a:t> </a:t>
            </a:r>
            <a:r>
              <a:rPr lang="en-US" altLang="zh-CN" sz="1800" i="1" dirty="0"/>
              <a:t>operand</a:t>
            </a:r>
            <a:r>
              <a:rPr lang="en-US" altLang="zh-CN" sz="1800" dirty="0"/>
              <a:t>2. )</a:t>
            </a:r>
          </a:p>
          <a:p>
            <a:pPr marL="0" indent="0" algn="just">
              <a:lnSpc>
                <a:spcPct val="95000"/>
              </a:lnSpc>
              <a:buFont typeface="Monotype Sorts" pitchFamily="2" charset="2"/>
              <a:buNone/>
            </a:pPr>
            <a:r>
              <a:rPr lang="en-US" altLang="zh-CN" sz="1800" dirty="0"/>
              <a:t>                        IF </a:t>
            </a:r>
            <a:r>
              <a:rPr lang="en-US" altLang="zh-CN" sz="1800" i="1" dirty="0"/>
              <a:t>op</a:t>
            </a:r>
            <a:r>
              <a:rPr lang="en-US" altLang="zh-CN" sz="1800" dirty="0"/>
              <a:t>="</a:t>
            </a:r>
            <a:r>
              <a:rPr lang="en-US" altLang="zh-CN" sz="1800" dirty="0">
                <a:sym typeface="Symbol" pitchFamily="18" charset="2"/>
              </a:rPr>
              <a:t></a:t>
            </a:r>
            <a:r>
              <a:rPr lang="en-US" altLang="zh-CN" sz="1800" dirty="0"/>
              <a:t>" THEN ( </a:t>
            </a:r>
            <a:r>
              <a:rPr lang="en-US" altLang="zh-CN" sz="1800" i="1" dirty="0"/>
              <a:t>result </a:t>
            </a:r>
            <a:r>
              <a:rPr lang="en-US" altLang="zh-CN" sz="1800" dirty="0">
                <a:sym typeface="Symbol" pitchFamily="18" charset="2"/>
              </a:rPr>
              <a:t></a:t>
            </a:r>
            <a:r>
              <a:rPr lang="en-US" altLang="zh-CN" sz="1800" dirty="0"/>
              <a:t> </a:t>
            </a:r>
            <a:r>
              <a:rPr lang="en-US" altLang="zh-CN" sz="1800" i="1" dirty="0"/>
              <a:t>operand</a:t>
            </a:r>
            <a:r>
              <a:rPr lang="en-US" altLang="zh-CN" sz="1800" dirty="0"/>
              <a:t>1 </a:t>
            </a:r>
            <a:r>
              <a:rPr lang="en-US" altLang="zh-CN" sz="1800" dirty="0">
                <a:sym typeface="Symbol" pitchFamily="18" charset="2"/>
              </a:rPr>
              <a:t></a:t>
            </a:r>
            <a:r>
              <a:rPr lang="en-US" altLang="zh-CN" sz="1800" dirty="0"/>
              <a:t> </a:t>
            </a:r>
            <a:r>
              <a:rPr lang="en-US" altLang="zh-CN" sz="1800" i="1" dirty="0"/>
              <a:t>operand</a:t>
            </a:r>
            <a:r>
              <a:rPr lang="en-US" altLang="zh-CN" sz="1800" dirty="0"/>
              <a:t>2. )</a:t>
            </a:r>
          </a:p>
          <a:p>
            <a:pPr marL="0" indent="0" algn="just">
              <a:lnSpc>
                <a:spcPct val="95000"/>
              </a:lnSpc>
              <a:buFont typeface="Monotype Sorts" pitchFamily="2" charset="2"/>
              <a:buNone/>
            </a:pPr>
            <a:r>
              <a:rPr lang="en-US" altLang="zh-CN" sz="1800" dirty="0"/>
              <a:t>                        IF </a:t>
            </a:r>
            <a:r>
              <a:rPr lang="en-US" altLang="zh-CN" sz="1800" i="1" dirty="0"/>
              <a:t>op</a:t>
            </a:r>
            <a:r>
              <a:rPr lang="en-US" altLang="zh-CN" sz="1800" dirty="0"/>
              <a:t>=" </a:t>
            </a:r>
            <a:r>
              <a:rPr lang="en-US" altLang="zh-CN" sz="1800" dirty="0">
                <a:sym typeface="Symbol" pitchFamily="18" charset="2"/>
              </a:rPr>
              <a:t></a:t>
            </a:r>
            <a:r>
              <a:rPr lang="en-US" altLang="zh-CN" sz="1800" dirty="0"/>
              <a:t>" THEN </a:t>
            </a:r>
          </a:p>
          <a:p>
            <a:pPr marL="0" indent="0" algn="just">
              <a:lnSpc>
                <a:spcPct val="95000"/>
              </a:lnSpc>
              <a:buFont typeface="Monotype Sorts" pitchFamily="2" charset="2"/>
              <a:buNone/>
            </a:pPr>
            <a:r>
              <a:rPr lang="en-US" altLang="zh-CN" sz="1800" dirty="0"/>
              <a:t>                          IF </a:t>
            </a:r>
            <a:r>
              <a:rPr lang="en-US" altLang="zh-CN" sz="1800" i="1" dirty="0"/>
              <a:t>operand</a:t>
            </a:r>
            <a:r>
              <a:rPr lang="en-US" altLang="zh-CN" sz="1800" dirty="0"/>
              <a:t>2 </a:t>
            </a:r>
            <a:r>
              <a:rPr lang="en-US" altLang="zh-CN" sz="1800" dirty="0">
                <a:sym typeface="Symbol" pitchFamily="18" charset="2"/>
              </a:rPr>
              <a:t></a:t>
            </a:r>
            <a:r>
              <a:rPr lang="en-US" altLang="zh-CN" sz="1800" dirty="0"/>
              <a:t>0 THEN  </a:t>
            </a:r>
            <a:r>
              <a:rPr lang="en-US" altLang="zh-CN" sz="1800" i="1" dirty="0"/>
              <a:t>result </a:t>
            </a:r>
            <a:r>
              <a:rPr lang="en-US" altLang="zh-CN" sz="1800" dirty="0">
                <a:sym typeface="Symbol" pitchFamily="18" charset="2"/>
              </a:rPr>
              <a:t></a:t>
            </a:r>
            <a:r>
              <a:rPr lang="en-US" altLang="zh-CN" sz="1800" dirty="0"/>
              <a:t> </a:t>
            </a:r>
            <a:r>
              <a:rPr lang="en-US" altLang="zh-CN" sz="1800" i="1" dirty="0"/>
              <a:t>operand</a:t>
            </a:r>
            <a:r>
              <a:rPr lang="en-US" altLang="zh-CN" sz="1800" dirty="0"/>
              <a:t>1 </a:t>
            </a:r>
            <a:r>
              <a:rPr lang="en-US" altLang="zh-CN" sz="1800" dirty="0">
                <a:sym typeface="Symbol" pitchFamily="18" charset="2"/>
              </a:rPr>
              <a:t></a:t>
            </a:r>
            <a:r>
              <a:rPr lang="en-US" altLang="zh-CN" sz="1800" dirty="0"/>
              <a:t> </a:t>
            </a:r>
            <a:r>
              <a:rPr lang="en-US" altLang="zh-CN" sz="1800" i="1" dirty="0"/>
              <a:t>operand</a:t>
            </a:r>
            <a:r>
              <a:rPr lang="en-US" altLang="zh-CN" sz="1800" dirty="0"/>
              <a:t>2 . </a:t>
            </a:r>
          </a:p>
          <a:p>
            <a:pPr marL="0" indent="0" algn="just">
              <a:lnSpc>
                <a:spcPct val="95000"/>
              </a:lnSpc>
              <a:buFont typeface="Monotype Sorts" pitchFamily="2" charset="2"/>
              <a:buNone/>
            </a:pPr>
            <a:r>
              <a:rPr lang="en-US" altLang="zh-CN" sz="1800" dirty="0"/>
              <a:t>                        </a:t>
            </a:r>
            <a:r>
              <a:rPr lang="en-US" altLang="zh-CN" sz="1800" i="1" dirty="0" err="1"/>
              <a:t>caculator</a:t>
            </a:r>
            <a:r>
              <a:rPr lang="en-US" altLang="zh-CN" sz="1800" dirty="0">
                <a:sym typeface="Symbol" pitchFamily="18" charset="2"/>
              </a:rPr>
              <a:t></a:t>
            </a:r>
            <a:r>
              <a:rPr lang="en-US" altLang="zh-CN" sz="1800" dirty="0"/>
              <a:t> </a:t>
            </a:r>
            <a:r>
              <a:rPr lang="en-US" altLang="zh-CN" sz="1800" i="1" dirty="0"/>
              <a:t>result</a:t>
            </a:r>
            <a:r>
              <a:rPr lang="en-US" altLang="zh-CN" sz="1800" dirty="0"/>
              <a:t>. </a:t>
            </a:r>
          </a:p>
          <a:p>
            <a:pPr marL="0" indent="0" algn="just">
              <a:lnSpc>
                <a:spcPct val="95000"/>
              </a:lnSpc>
              <a:buFont typeface="Monotype Sorts" pitchFamily="2" charset="2"/>
              <a:buNone/>
            </a:pPr>
            <a:r>
              <a:rPr lang="en-US" altLang="zh-CN" sz="1800" dirty="0"/>
              <a:t>)   )</a:t>
            </a:r>
          </a:p>
        </p:txBody>
      </p:sp>
    </p:spTree>
  </p:cSld>
  <p:clrMapOvr>
    <a:masterClrMapping/>
  </p:clrMapOvr>
  <p:transition>
    <p:strips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4" name="Rectangle 2"/>
          <p:cNvSpPr>
            <a:spLocks noGrp="1" noChangeArrowheads="1"/>
          </p:cNvSpPr>
          <p:nvPr>
            <p:ph type="body" idx="1"/>
          </p:nvPr>
        </p:nvSpPr>
        <p:spPr>
          <a:xfrm>
            <a:off x="744538" y="1812925"/>
            <a:ext cx="7529512" cy="3794125"/>
          </a:xfrm>
        </p:spPr>
        <p:txBody>
          <a:bodyPr/>
          <a:lstStyle/>
          <a:p>
            <a:pPr>
              <a:lnSpc>
                <a:spcPct val="120000"/>
              </a:lnSpc>
              <a:buFont typeface="Monotype Sorts" pitchFamily="2" charset="2"/>
              <a:buNone/>
            </a:pPr>
            <a:r>
              <a:rPr lang="en-US" altLang="zh-CN"/>
              <a:t>GetValue3. [</a:t>
            </a:r>
            <a:r>
              <a:rPr lang="zh-CN" altLang="en-US"/>
              <a:t>为</a:t>
            </a:r>
            <a:r>
              <a:rPr lang="en-US" altLang="zh-CN" i="1"/>
              <a:t>value</a:t>
            </a:r>
            <a:r>
              <a:rPr lang="zh-CN" altLang="en-US"/>
              <a:t>变量赋值</a:t>
            </a:r>
            <a:r>
              <a:rPr lang="en-US" altLang="zh-CN"/>
              <a:t>]</a:t>
            </a:r>
          </a:p>
          <a:p>
            <a:pPr>
              <a:lnSpc>
                <a:spcPct val="120000"/>
              </a:lnSpc>
              <a:buFont typeface="Monotype Sorts" pitchFamily="2" charset="2"/>
              <a:buNone/>
            </a:pPr>
            <a:r>
              <a:rPr lang="en-US" altLang="zh-CN"/>
              <a:t>         </a:t>
            </a:r>
            <a:r>
              <a:rPr lang="en-US" altLang="zh-CN" i="1"/>
              <a:t>valu</a:t>
            </a:r>
            <a:r>
              <a:rPr lang="en-US" altLang="zh-CN"/>
              <a:t>e</a:t>
            </a:r>
            <a:r>
              <a:rPr lang="en-US" altLang="zh-CN">
                <a:sym typeface="Symbol" pitchFamily="18" charset="2"/>
              </a:rPr>
              <a:t></a:t>
            </a:r>
            <a:r>
              <a:rPr lang="en-US" altLang="zh-CN" i="1"/>
              <a:t>caculator</a:t>
            </a:r>
            <a:r>
              <a:rPr lang="en-US" altLang="zh-CN"/>
              <a:t>.  ▐</a:t>
            </a:r>
          </a:p>
        </p:txBody>
      </p:sp>
    </p:spTree>
  </p:cSld>
  <p:clrMapOvr>
    <a:masterClrMapping/>
  </p:clrMapOvr>
  <p:transition>
    <p:strips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090" name="Rectangle 2"/>
          <p:cNvSpPr>
            <a:spLocks noGrp="1" noChangeArrowheads="1"/>
          </p:cNvSpPr>
          <p:nvPr>
            <p:ph type="body" idx="1"/>
          </p:nvPr>
        </p:nvSpPr>
        <p:spPr>
          <a:xfrm>
            <a:off x="468313" y="1484313"/>
            <a:ext cx="8280400" cy="4105275"/>
          </a:xfrm>
        </p:spPr>
        <p:txBody>
          <a:bodyPr/>
          <a:lstStyle/>
          <a:p>
            <a:pPr marL="0" indent="0">
              <a:buFont typeface="Monotype Sorts" pitchFamily="2" charset="2"/>
              <a:buNone/>
            </a:pPr>
            <a:r>
              <a:rPr lang="zh-CN" altLang="en-US" sz="3600" dirty="0">
                <a:latin typeface="隶书" pitchFamily="49" charset="-122"/>
                <a:ea typeface="隶书" pitchFamily="49" charset="-122"/>
              </a:rPr>
              <a:t>问题的提出</a:t>
            </a:r>
          </a:p>
          <a:p>
            <a:pPr marL="0" indent="0">
              <a:lnSpc>
                <a:spcPct val="130000"/>
              </a:lnSpc>
              <a:buFont typeface="Monotype Sorts" pitchFamily="2" charset="2"/>
              <a:buNone/>
            </a:pPr>
            <a:r>
              <a:rPr lang="zh-CN" altLang="en-US" sz="3200" dirty="0">
                <a:ea typeface="宋体" pitchFamily="2" charset="-122"/>
              </a:rPr>
              <a:t>　 在二叉树的应用中，经常根据需要而将二叉树附加或改造成另一种形式，从而更加便于解决相应的实际问题，或提高程序的空间和时间效率。线索二叉树就是二叉树的一种重要改进。</a:t>
            </a:r>
            <a:r>
              <a:rPr lang="zh-CN" altLang="en-US" sz="3200" dirty="0"/>
              <a:t> </a:t>
            </a:r>
          </a:p>
        </p:txBody>
      </p:sp>
      <p:sp>
        <p:nvSpPr>
          <p:cNvPr id="1497091" name="Text Box 3"/>
          <p:cNvSpPr txBox="1">
            <a:spLocks noChangeArrowheads="1"/>
          </p:cNvSpPr>
          <p:nvPr/>
        </p:nvSpPr>
        <p:spPr bwMode="auto">
          <a:xfrm>
            <a:off x="395288" y="476250"/>
            <a:ext cx="4537075" cy="762000"/>
          </a:xfrm>
          <a:prstGeom prst="rect">
            <a:avLst/>
          </a:prstGeom>
          <a:noFill/>
          <a:ln w="9525" algn="ctr">
            <a:noFill/>
            <a:miter lim="800000"/>
            <a:headEnd/>
            <a:tailEnd/>
          </a:ln>
          <a:effectLst/>
        </p:spPr>
        <p:txBody>
          <a:bodyPr>
            <a:spAutoFit/>
          </a:bodyPr>
          <a:lstStyle/>
          <a:p>
            <a:pPr marL="342900" indent="-342900" eaLnBrk="1" hangingPunct="1">
              <a:spcBef>
                <a:spcPct val="20000"/>
              </a:spcBef>
              <a:buClr>
                <a:schemeClr val="bg2"/>
              </a:buClr>
              <a:buSzPct val="75000"/>
              <a:buFont typeface="Wingdings" pitchFamily="2" charset="2"/>
              <a:buNone/>
            </a:pPr>
            <a:r>
              <a:rPr lang="en-US" altLang="zh-CN" sz="4400" b="1">
                <a:solidFill>
                  <a:schemeClr val="tx2"/>
                </a:solidFill>
                <a:latin typeface="Times New Roman" pitchFamily="18" charset="0"/>
              </a:rPr>
              <a:t>5.3 </a:t>
            </a:r>
            <a:r>
              <a:rPr lang="zh-CN" altLang="en-US" sz="4400" b="1">
                <a:solidFill>
                  <a:schemeClr val="tx2"/>
                </a:solidFill>
                <a:latin typeface="Times New Roman" pitchFamily="18" charset="0"/>
              </a:rPr>
              <a:t>线索二叉树</a:t>
            </a:r>
          </a:p>
        </p:txBody>
      </p:sp>
    </p:spTree>
  </p:cSld>
  <p:clrMapOvr>
    <a:masterClrMapping/>
  </p:clrMapOvr>
  <p:transition>
    <p:strips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body" idx="1"/>
          </p:nvPr>
        </p:nvSpPr>
        <p:spPr>
          <a:xfrm>
            <a:off x="431800" y="873125"/>
            <a:ext cx="8280400" cy="5327650"/>
          </a:xfrm>
        </p:spPr>
        <p:txBody>
          <a:bodyPr/>
          <a:lstStyle/>
          <a:p>
            <a:pPr marL="0" indent="0" algn="just">
              <a:lnSpc>
                <a:spcPct val="140000"/>
              </a:lnSpc>
              <a:buFont typeface="Monotype Sorts" pitchFamily="2" charset="2"/>
              <a:buNone/>
            </a:pPr>
            <a:r>
              <a:rPr lang="zh-CN" altLang="en-US" sz="3200" b="0">
                <a:latin typeface="宋体" pitchFamily="2" charset="-122"/>
              </a:rPr>
              <a:t>　</a:t>
            </a:r>
            <a:r>
              <a:rPr lang="zh-CN" altLang="en-US" sz="3200">
                <a:latin typeface="宋体" pitchFamily="2" charset="-122"/>
              </a:rPr>
              <a:t>通过</a:t>
            </a:r>
            <a:r>
              <a:rPr lang="zh-CN" altLang="en-US" sz="3200">
                <a:solidFill>
                  <a:schemeClr val="tx2"/>
                </a:solidFill>
                <a:latin typeface="宋体" pitchFamily="2" charset="-122"/>
              </a:rPr>
              <a:t>遍历二叉树</a:t>
            </a:r>
            <a:r>
              <a:rPr lang="zh-CN" altLang="en-US" sz="3200">
                <a:latin typeface="宋体" pitchFamily="2" charset="-122"/>
              </a:rPr>
              <a:t>可得到结点的一个</a:t>
            </a:r>
            <a:r>
              <a:rPr lang="zh-CN" altLang="en-US" sz="3200">
                <a:solidFill>
                  <a:schemeClr val="tx2"/>
                </a:solidFill>
                <a:latin typeface="宋体" pitchFamily="2" charset="-122"/>
              </a:rPr>
              <a:t>线性序列</a:t>
            </a:r>
            <a:r>
              <a:rPr lang="zh-CN" altLang="en-US" sz="3200">
                <a:latin typeface="宋体" pitchFamily="2" charset="-122"/>
              </a:rPr>
              <a:t>，在线性序列中，除第一个结点外，每个结点有且仅有一个前驱，除最后一个结点外，每个结点有且仅有一个后继，但是在二叉树中只能找到结点的左孩子、右孩子，结点在线性序列中的前驱和后继只有在遍历过程中才能得到。</a:t>
            </a:r>
          </a:p>
          <a:p>
            <a:pPr marL="0" indent="0">
              <a:lnSpc>
                <a:spcPct val="80000"/>
              </a:lnSpc>
              <a:buFont typeface="Monotype Sorts" pitchFamily="2" charset="2"/>
              <a:buNone/>
            </a:pPr>
            <a:r>
              <a:rPr lang="zh-CN" altLang="en-US" sz="3200"/>
              <a:t>　</a:t>
            </a:r>
          </a:p>
        </p:txBody>
      </p:sp>
    </p:spTree>
  </p:cSld>
  <p:clrMapOvr>
    <a:masterClrMapping/>
  </p:clrMapOvr>
  <p:transition>
    <p:strips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2"/>
          <p:cNvSpPr>
            <a:spLocks noGrp="1" noChangeArrowheads="1"/>
          </p:cNvSpPr>
          <p:nvPr>
            <p:ph type="body" idx="1"/>
          </p:nvPr>
        </p:nvSpPr>
        <p:spPr>
          <a:xfrm>
            <a:off x="323850" y="728663"/>
            <a:ext cx="8496300" cy="5580062"/>
          </a:xfrm>
        </p:spPr>
        <p:txBody>
          <a:bodyPr/>
          <a:lstStyle/>
          <a:p>
            <a:pPr algn="just">
              <a:lnSpc>
                <a:spcPct val="120000"/>
              </a:lnSpc>
              <a:buClr>
                <a:srgbClr val="FF0000"/>
              </a:buClr>
              <a:buSzPct val="85000"/>
              <a:buFont typeface="Wingdings" pitchFamily="2" charset="2"/>
              <a:buChar char="u"/>
            </a:pPr>
            <a:r>
              <a:rPr lang="zh-CN" altLang="en-US" sz="3200" dirty="0"/>
              <a:t>以</a:t>
            </a:r>
            <a:r>
              <a:rPr lang="en-US" altLang="zh-CN" sz="3200" i="1" dirty="0"/>
              <a:t>Left</a:t>
            </a:r>
            <a:r>
              <a:rPr lang="en-US" altLang="zh-CN" sz="3200" dirty="0"/>
              <a:t>/</a:t>
            </a:r>
            <a:r>
              <a:rPr lang="en-US" altLang="zh-CN" sz="3200" i="1" dirty="0"/>
              <a:t>Right</a:t>
            </a:r>
            <a:r>
              <a:rPr lang="zh-CN" altLang="en-US" sz="3200" dirty="0"/>
              <a:t>链接表示的二叉树结构，可看作是由很多从根结点一直到叶结点的单链表组成的，一个结点的前驱结点是其父结点，一个结点的后继结点是它的儿子结点。</a:t>
            </a:r>
          </a:p>
          <a:p>
            <a:pPr algn="just">
              <a:lnSpc>
                <a:spcPct val="120000"/>
              </a:lnSpc>
              <a:buClr>
                <a:srgbClr val="FF0000"/>
              </a:buClr>
              <a:buSzPct val="85000"/>
              <a:buFont typeface="Wingdings" pitchFamily="2" charset="2"/>
              <a:buChar char="u"/>
            </a:pPr>
            <a:r>
              <a:rPr lang="zh-CN" altLang="en-US" sz="3200" dirty="0"/>
              <a:t>这种结构有两方面不足：</a:t>
            </a:r>
            <a:r>
              <a:rPr lang="zh-CN" altLang="en-US" sz="3200" dirty="0">
                <a:solidFill>
                  <a:srgbClr val="FF0000"/>
                </a:solidFill>
              </a:rPr>
              <a:t>其一</a:t>
            </a:r>
            <a:r>
              <a:rPr lang="zh-CN" altLang="en-US" sz="3200" dirty="0"/>
              <a:t>是从一个结点只能访问它的儿子结点，而不能访问它的父结点；</a:t>
            </a:r>
            <a:r>
              <a:rPr lang="zh-CN" altLang="en-US" sz="3200" dirty="0">
                <a:solidFill>
                  <a:srgbClr val="FF0000"/>
                </a:solidFill>
              </a:rPr>
              <a:t>其二</a:t>
            </a:r>
            <a:r>
              <a:rPr lang="zh-CN" altLang="en-US" sz="3200" dirty="0"/>
              <a:t>是这种结构通常包含很多未被有效使用的指针字段，譬如包含</a:t>
            </a:r>
            <a:r>
              <a:rPr lang="en-US" altLang="zh-CN" sz="3200" i="1" dirty="0"/>
              <a:t>n</a:t>
            </a:r>
            <a:r>
              <a:rPr lang="zh-CN" altLang="en-US" sz="3200" dirty="0"/>
              <a:t>个结点的二叉树，在其</a:t>
            </a:r>
            <a:r>
              <a:rPr lang="en-US" altLang="zh-CN" sz="3200" dirty="0"/>
              <a:t>2</a:t>
            </a:r>
            <a:r>
              <a:rPr lang="en-US" altLang="zh-CN" sz="3200" i="1" dirty="0"/>
              <a:t>n</a:t>
            </a:r>
            <a:r>
              <a:rPr lang="zh-CN" altLang="en-US" sz="3200" dirty="0"/>
              <a:t>个指针域中仅有</a:t>
            </a:r>
            <a:r>
              <a:rPr lang="en-US" altLang="zh-CN" sz="3200" i="1" dirty="0">
                <a:solidFill>
                  <a:schemeClr val="tx2"/>
                </a:solidFill>
              </a:rPr>
              <a:t>n</a:t>
            </a:r>
            <a:r>
              <a:rPr lang="en-US" altLang="zh-CN" sz="3200" dirty="0">
                <a:solidFill>
                  <a:schemeClr val="tx2"/>
                </a:solidFill>
                <a:sym typeface="Symbol" pitchFamily="18" charset="2"/>
              </a:rPr>
              <a:t>-</a:t>
            </a:r>
            <a:r>
              <a:rPr lang="en-US" altLang="zh-CN" sz="3200" dirty="0">
                <a:solidFill>
                  <a:schemeClr val="tx2"/>
                </a:solidFill>
              </a:rPr>
              <a:t>1</a:t>
            </a:r>
            <a:r>
              <a:rPr lang="zh-CN" altLang="en-US" sz="3200" dirty="0">
                <a:solidFill>
                  <a:schemeClr val="tx2"/>
                </a:solidFill>
              </a:rPr>
              <a:t>个</a:t>
            </a:r>
            <a:r>
              <a:rPr lang="zh-CN" altLang="en-US" sz="3200" dirty="0"/>
              <a:t>被使用。</a:t>
            </a:r>
          </a:p>
        </p:txBody>
      </p:sp>
    </p:spTree>
  </p:cSld>
  <p:clrMapOvr>
    <a:masterClrMapping/>
  </p:clrMapOvr>
  <p:transition>
    <p:strips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body" idx="1"/>
          </p:nvPr>
        </p:nvSpPr>
        <p:spPr>
          <a:xfrm>
            <a:off x="395288" y="1125538"/>
            <a:ext cx="8353425" cy="4754562"/>
          </a:xfrm>
        </p:spPr>
        <p:txBody>
          <a:bodyPr/>
          <a:lstStyle/>
          <a:p>
            <a:pPr marL="0" indent="0">
              <a:buFont typeface="Monotype Sorts" pitchFamily="2" charset="2"/>
              <a:buNone/>
            </a:pPr>
            <a:r>
              <a:rPr lang="zh-CN" altLang="en-US" sz="3600">
                <a:solidFill>
                  <a:schemeClr val="tx2"/>
                </a:solidFill>
                <a:latin typeface="仿宋_GB2312" pitchFamily="49" charset="-122"/>
              </a:rPr>
              <a:t>问题的提出</a:t>
            </a:r>
          </a:p>
          <a:p>
            <a:pPr marL="0" indent="0">
              <a:lnSpc>
                <a:spcPct val="130000"/>
              </a:lnSpc>
              <a:buFont typeface="Monotype Sorts" pitchFamily="2" charset="2"/>
              <a:buNone/>
            </a:pPr>
            <a:r>
              <a:rPr lang="zh-CN" altLang="en-US" sz="3200">
                <a:latin typeface="仿宋_GB2312" pitchFamily="49" charset="-122"/>
              </a:rPr>
              <a:t>如何快速找到二叉树中给定结点在先根（中根、后根）序列下的前驱和后继结点？</a:t>
            </a:r>
          </a:p>
          <a:p>
            <a:pPr marL="0" indent="0">
              <a:lnSpc>
                <a:spcPct val="130000"/>
              </a:lnSpc>
              <a:buFont typeface="Monotype Sorts" pitchFamily="2" charset="2"/>
              <a:buNone/>
            </a:pPr>
            <a:endParaRPr lang="zh-CN" altLang="en-US" sz="3200">
              <a:latin typeface="仿宋_GB2312" pitchFamily="49" charset="-122"/>
            </a:endParaRPr>
          </a:p>
          <a:p>
            <a:pPr marL="0" indent="0">
              <a:lnSpc>
                <a:spcPct val="130000"/>
              </a:lnSpc>
              <a:buClr>
                <a:schemeClr val="tx2"/>
              </a:buClr>
              <a:buSzPct val="90000"/>
              <a:buFont typeface="Wingdings" pitchFamily="2" charset="2"/>
              <a:buChar char="Ø"/>
            </a:pPr>
            <a:r>
              <a:rPr lang="zh-CN" altLang="en-US" sz="3200">
                <a:latin typeface="仿宋_GB2312" pitchFamily="49" charset="-122"/>
              </a:rPr>
              <a:t> 通过先根（中根、后根）遍历？</a:t>
            </a:r>
          </a:p>
          <a:p>
            <a:pPr marL="0" indent="0">
              <a:lnSpc>
                <a:spcPct val="130000"/>
              </a:lnSpc>
              <a:buClr>
                <a:schemeClr val="tx2"/>
              </a:buClr>
              <a:buSzPct val="90000"/>
              <a:buFont typeface="Wingdings" pitchFamily="2" charset="2"/>
              <a:buChar char="Ø"/>
            </a:pPr>
            <a:r>
              <a:rPr lang="zh-CN" altLang="en-US" sz="3200">
                <a:latin typeface="仿宋_GB2312" pitchFamily="49" charset="-122"/>
              </a:rPr>
              <a:t> 利用原来的空指针。</a:t>
            </a:r>
          </a:p>
          <a:p>
            <a:pPr marL="0" indent="0">
              <a:buFont typeface="Monotype Sorts" pitchFamily="2" charset="2"/>
              <a:buNone/>
            </a:pPr>
            <a:endParaRPr lang="en-US" altLang="zh-CN" sz="320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0162">
                                            <p:txEl>
                                              <p:pRg st="3" end="3"/>
                                            </p:txEl>
                                          </p:spTgt>
                                        </p:tgtEl>
                                        <p:attrNameLst>
                                          <p:attrName>style.visibility</p:attrName>
                                        </p:attrNameLst>
                                      </p:cBhvr>
                                      <p:to>
                                        <p:strVal val="visible"/>
                                      </p:to>
                                    </p:set>
                                    <p:animEffect transition="in" filter="blinds(horizontal)">
                                      <p:cBhvr>
                                        <p:cTn id="7" dur="500"/>
                                        <p:tgtEl>
                                          <p:spTgt spid="150016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00162">
                                            <p:txEl>
                                              <p:pRg st="4" end="4"/>
                                            </p:txEl>
                                          </p:spTgt>
                                        </p:tgtEl>
                                        <p:attrNameLst>
                                          <p:attrName>style.visibility</p:attrName>
                                        </p:attrNameLst>
                                      </p:cBhvr>
                                      <p:to>
                                        <p:strVal val="visible"/>
                                      </p:to>
                                    </p:set>
                                    <p:animEffect transition="in" filter="blinds(horizontal)">
                                      <p:cBhvr>
                                        <p:cTn id="10" dur="500"/>
                                        <p:tgtEl>
                                          <p:spTgt spid="15001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p:cNvSpPr>
            <a:spLocks noGrp="1" noChangeArrowheads="1"/>
          </p:cNvSpPr>
          <p:nvPr>
            <p:ph type="body" idx="1"/>
          </p:nvPr>
        </p:nvSpPr>
        <p:spPr>
          <a:xfrm>
            <a:off x="323850" y="765175"/>
            <a:ext cx="8461375" cy="5508625"/>
          </a:xfrm>
        </p:spPr>
        <p:txBody>
          <a:bodyPr/>
          <a:lstStyle/>
          <a:p>
            <a:pPr marL="0" indent="0" algn="just">
              <a:lnSpc>
                <a:spcPct val="120000"/>
              </a:lnSpc>
              <a:buFont typeface="Monotype Sorts" pitchFamily="2" charset="2"/>
              <a:buNone/>
            </a:pPr>
            <a:r>
              <a:rPr lang="en-US" altLang="zh-CN" sz="3200">
                <a:ea typeface="宋体" pitchFamily="2" charset="-122"/>
              </a:rPr>
              <a:t>    </a:t>
            </a:r>
            <a:r>
              <a:rPr lang="zh-CN" altLang="en-US" sz="3200">
                <a:ea typeface="宋体" pitchFamily="2" charset="-122"/>
              </a:rPr>
              <a:t>为使二叉树结点的访问更方便，空间利用更高效。 </a:t>
            </a:r>
          </a:p>
          <a:p>
            <a:pPr marL="0" indent="0" algn="just">
              <a:lnSpc>
                <a:spcPct val="120000"/>
              </a:lnSpc>
              <a:buFont typeface="Monotype Sorts" pitchFamily="2" charset="2"/>
              <a:buNone/>
            </a:pPr>
            <a:r>
              <a:rPr lang="it-IT" altLang="zh-CN" sz="3200">
                <a:solidFill>
                  <a:srgbClr val="FF0000"/>
                </a:solidFill>
                <a:ea typeface="宋体" pitchFamily="2" charset="-122"/>
              </a:rPr>
              <a:t>1960</a:t>
            </a:r>
            <a:r>
              <a:rPr lang="zh-CN" altLang="it-IT" sz="3200">
                <a:solidFill>
                  <a:srgbClr val="FF0000"/>
                </a:solidFill>
                <a:ea typeface="宋体" pitchFamily="2" charset="-122"/>
              </a:rPr>
              <a:t>年</a:t>
            </a:r>
            <a:r>
              <a:rPr lang="en-US" altLang="zh-CN" sz="3200">
                <a:solidFill>
                  <a:srgbClr val="FF0000"/>
                </a:solidFill>
                <a:ea typeface="宋体" pitchFamily="2" charset="-122"/>
              </a:rPr>
              <a:t>, </a:t>
            </a:r>
            <a:r>
              <a:rPr lang="zh-CN" altLang="it-IT" sz="3200">
                <a:ea typeface="宋体" pitchFamily="2" charset="-122"/>
              </a:rPr>
              <a:t>珀利斯</a:t>
            </a:r>
            <a:r>
              <a:rPr lang="it-IT" altLang="zh-CN" sz="3200">
                <a:ea typeface="宋体" pitchFamily="2" charset="-122"/>
              </a:rPr>
              <a:t>(A. J. Perlis)</a:t>
            </a:r>
            <a:r>
              <a:rPr lang="zh-CN" altLang="it-IT" sz="3200">
                <a:ea typeface="宋体" pitchFamily="2" charset="-122"/>
              </a:rPr>
              <a:t>和</a:t>
            </a:r>
            <a:r>
              <a:rPr lang="zh-CN" altLang="en-US" sz="3200">
                <a:ea typeface="宋体" pitchFamily="2" charset="-122"/>
              </a:rPr>
              <a:t>桑顿</a:t>
            </a:r>
            <a:r>
              <a:rPr lang="en-US" altLang="zh-CN" sz="3200">
                <a:ea typeface="宋体" pitchFamily="2" charset="-122"/>
              </a:rPr>
              <a:t>(</a:t>
            </a:r>
            <a:r>
              <a:rPr lang="it-IT" altLang="zh-CN" sz="3200">
                <a:ea typeface="宋体" pitchFamily="2" charset="-122"/>
              </a:rPr>
              <a:t>C. </a:t>
            </a:r>
            <a:r>
              <a:rPr lang="en-US" altLang="zh-CN" sz="3200">
                <a:ea typeface="宋体" pitchFamily="2" charset="-122"/>
              </a:rPr>
              <a:t>Thornton) </a:t>
            </a:r>
            <a:r>
              <a:rPr lang="zh-CN" altLang="en-US" sz="3200">
                <a:ea typeface="宋体" pitchFamily="2" charset="-122"/>
              </a:rPr>
              <a:t>提出了巧妙的线索二叉树表示，并给出了以各种顺序遍历线索二叉树的重要思想</a:t>
            </a:r>
            <a:r>
              <a:rPr lang="en-US" altLang="zh-CN" sz="3200">
                <a:ea typeface="宋体" pitchFamily="2" charset="-122"/>
              </a:rPr>
              <a:t>. </a:t>
            </a:r>
            <a:r>
              <a:rPr lang="zh-CN" altLang="en-US" sz="3200">
                <a:ea typeface="宋体" pitchFamily="2" charset="-122"/>
              </a:rPr>
              <a:t>但是</a:t>
            </a:r>
            <a:r>
              <a:rPr lang="zh-CN" altLang="it-IT" sz="3200">
                <a:ea typeface="宋体" pitchFamily="2" charset="-122"/>
              </a:rPr>
              <a:t>珀利斯和</a:t>
            </a:r>
            <a:r>
              <a:rPr lang="zh-CN" altLang="en-US" sz="3200">
                <a:ea typeface="宋体" pitchFamily="2" charset="-122"/>
              </a:rPr>
              <a:t>桑顿提出的只是单向的线索二叉树</a:t>
            </a:r>
            <a:r>
              <a:rPr lang="en-US" altLang="zh-CN" sz="3200">
                <a:ea typeface="宋体" pitchFamily="2" charset="-122"/>
              </a:rPr>
              <a:t>. </a:t>
            </a:r>
          </a:p>
          <a:p>
            <a:pPr marL="0" indent="0" eaLnBrk="1" hangingPunct="1">
              <a:lnSpc>
                <a:spcPts val="4900"/>
              </a:lnSpc>
              <a:spcBef>
                <a:spcPct val="0"/>
              </a:spcBef>
              <a:buFont typeface="Monotype Sorts" pitchFamily="2" charset="2"/>
              <a:buNone/>
            </a:pPr>
            <a:r>
              <a:rPr lang="en-US" altLang="zh-CN" sz="3200">
                <a:solidFill>
                  <a:srgbClr val="FF0000"/>
                </a:solidFill>
                <a:ea typeface="宋体" pitchFamily="2" charset="-122"/>
              </a:rPr>
              <a:t>1963</a:t>
            </a:r>
            <a:r>
              <a:rPr lang="zh-CN" altLang="en-US" sz="3200">
                <a:solidFill>
                  <a:srgbClr val="FF0000"/>
                </a:solidFill>
                <a:ea typeface="宋体" pitchFamily="2" charset="-122"/>
              </a:rPr>
              <a:t>年，</a:t>
            </a:r>
            <a:r>
              <a:rPr lang="zh-CN" altLang="en-US" sz="3200">
                <a:ea typeface="宋体" pitchFamily="2" charset="-122"/>
              </a:rPr>
              <a:t>霍特</a:t>
            </a:r>
            <a:r>
              <a:rPr lang="en-US" altLang="zh-CN" sz="3200">
                <a:ea typeface="宋体" pitchFamily="2" charset="-122"/>
              </a:rPr>
              <a:t>(A. W. Holt)</a:t>
            </a:r>
            <a:r>
              <a:rPr lang="zh-CN" altLang="en-US" sz="3200">
                <a:ea typeface="宋体" pitchFamily="2" charset="-122"/>
              </a:rPr>
              <a:t>又提出了双向线索二叉树。</a:t>
            </a:r>
          </a:p>
        </p:txBody>
      </p:sp>
    </p:spTree>
  </p:cSld>
  <p:clrMapOvr>
    <a:masterClrMapping/>
  </p:clrMapOvr>
  <p:transition>
    <p:strips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p:cNvSpPr>
            <a:spLocks noGrp="1" noChangeArrowheads="1"/>
          </p:cNvSpPr>
          <p:nvPr>
            <p:ph type="body" idx="1"/>
          </p:nvPr>
        </p:nvSpPr>
        <p:spPr>
          <a:xfrm>
            <a:off x="468313" y="1371600"/>
            <a:ext cx="7985125" cy="4362450"/>
          </a:xfrm>
        </p:spPr>
        <p:txBody>
          <a:bodyPr/>
          <a:lstStyle/>
          <a:p>
            <a:pPr marL="0" indent="0" algn="just">
              <a:lnSpc>
                <a:spcPct val="130000"/>
              </a:lnSpc>
              <a:buFont typeface="Monotype Sorts" pitchFamily="2" charset="2"/>
              <a:buNone/>
            </a:pPr>
            <a:r>
              <a:rPr lang="en-US" altLang="zh-CN" sz="3200"/>
              <a:t>    </a:t>
            </a:r>
            <a:r>
              <a:rPr lang="zh-CN" altLang="en-US" sz="3200"/>
              <a:t>为了与结点在二叉树中所具有的前驱（即父结点）和后继（即子结点）区别开来，通常把某种序列中结点的前驱或后继</a:t>
            </a:r>
            <a:r>
              <a:rPr lang="zh-CN" altLang="en-US" sz="3200">
                <a:solidFill>
                  <a:srgbClr val="CC0000"/>
                </a:solidFill>
              </a:rPr>
              <a:t>冠以某种遍历的名称</a:t>
            </a:r>
            <a:r>
              <a:rPr lang="zh-CN" altLang="en-US" sz="3200"/>
              <a:t>，如把中根序列中结点的前驱称作</a:t>
            </a:r>
            <a:r>
              <a:rPr lang="zh-CN" altLang="en-US" sz="3200">
                <a:solidFill>
                  <a:srgbClr val="000099"/>
                </a:solidFill>
              </a:rPr>
              <a:t>中根前驱</a:t>
            </a:r>
            <a:r>
              <a:rPr lang="zh-CN" altLang="en-US" sz="3200"/>
              <a:t>，结点的后继称作</a:t>
            </a:r>
            <a:r>
              <a:rPr lang="zh-CN" altLang="en-US" sz="3200">
                <a:solidFill>
                  <a:srgbClr val="000099"/>
                </a:solidFill>
              </a:rPr>
              <a:t>中根后继</a:t>
            </a:r>
            <a:r>
              <a:rPr lang="zh-CN" altLang="en-US" sz="3200"/>
              <a:t>。 </a:t>
            </a: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8B118D83-6E1C-4ADB-A04D-CF3C97F6AFC1}" type="slidenum">
              <a:rPr lang="zh-CN" altLang="en-US" smtClean="0">
                <a:ea typeface="宋体" charset="-122"/>
              </a:rPr>
              <a:pPr/>
              <a:t>6</a:t>
            </a:fld>
            <a:r>
              <a:rPr lang="en-US" altLang="zh-CN" smtClean="0">
                <a:ea typeface="宋体" charset="-122"/>
              </a:rPr>
              <a:t>  </a:t>
            </a:r>
            <a:r>
              <a:rPr lang="zh-CN" altLang="en-US" smtClean="0">
                <a:ea typeface="宋体" charset="-122"/>
              </a:rPr>
              <a:t>页</a:t>
            </a:r>
          </a:p>
        </p:txBody>
      </p:sp>
      <p:sp>
        <p:nvSpPr>
          <p:cNvPr id="71682" name="Text Box 5"/>
          <p:cNvSpPr txBox="1">
            <a:spLocks noChangeArrowheads="1"/>
          </p:cNvSpPr>
          <p:nvPr/>
        </p:nvSpPr>
        <p:spPr bwMode="auto">
          <a:xfrm>
            <a:off x="215900" y="4538663"/>
            <a:ext cx="8712200" cy="1627187"/>
          </a:xfrm>
          <a:prstGeom prst="rect">
            <a:avLst/>
          </a:prstGeom>
          <a:noFill/>
          <a:ln w="9525">
            <a:noFill/>
            <a:miter lim="800000"/>
            <a:headEnd/>
            <a:tailEnd/>
          </a:ln>
        </p:spPr>
        <p:txBody>
          <a:bodyPr lIns="0" tIns="0" rIns="0" bIns="0"/>
          <a:lstStyle/>
          <a:p>
            <a:pPr marL="342900" indent="-342900">
              <a:buClr>
                <a:schemeClr val="bg2"/>
              </a:buClr>
              <a:buSzPct val="75000"/>
              <a:buFont typeface="Wingdings" pitchFamily="2" charset="2"/>
              <a:buNone/>
            </a:pPr>
            <a:r>
              <a:rPr lang="zh-CN" altLang="en-US" sz="3200" dirty="0">
                <a:solidFill>
                  <a:schemeClr val="tx1"/>
                </a:solidFill>
              </a:rPr>
              <a:t>先根序遍历得到的结点序列：</a:t>
            </a:r>
            <a:r>
              <a:rPr lang="zh-CN" altLang="en-US" sz="2800" dirty="0">
                <a:solidFill>
                  <a:schemeClr val="tx1"/>
                </a:solidFill>
                <a:sym typeface="Symbol" pitchFamily="18" charset="2"/>
              </a:rPr>
              <a:t></a:t>
            </a:r>
            <a:r>
              <a:rPr lang="en-US" altLang="zh-CN" sz="2800" dirty="0">
                <a:solidFill>
                  <a:schemeClr val="tx1"/>
                </a:solidFill>
              </a:rPr>
              <a:t>AB</a:t>
            </a:r>
            <a:r>
              <a:rPr lang="en-US" altLang="zh-CN" sz="2800" dirty="0">
                <a:solidFill>
                  <a:srgbClr val="FF0000"/>
                </a:solidFill>
                <a:sym typeface="Symbol" pitchFamily="18" charset="2"/>
              </a:rPr>
              <a:t></a:t>
            </a:r>
            <a:r>
              <a:rPr lang="en-US" altLang="zh-CN" sz="2800" dirty="0">
                <a:solidFill>
                  <a:schemeClr val="tx1"/>
                </a:solidFill>
                <a:sym typeface="Symbol" pitchFamily="18" charset="2"/>
              </a:rPr>
              <a:t></a:t>
            </a:r>
            <a:r>
              <a:rPr lang="en-US" altLang="zh-CN" sz="2800" dirty="0">
                <a:solidFill>
                  <a:schemeClr val="tx1"/>
                </a:solidFill>
              </a:rPr>
              <a:t>CDEF</a:t>
            </a:r>
          </a:p>
          <a:p>
            <a:pPr marL="342900" indent="-342900">
              <a:buClr>
                <a:schemeClr val="bg2"/>
              </a:buClr>
              <a:buSzPct val="75000"/>
              <a:buFont typeface="Wingdings" pitchFamily="2" charset="2"/>
              <a:buNone/>
            </a:pPr>
            <a:r>
              <a:rPr lang="zh-CN" altLang="en-US" sz="3200" dirty="0">
                <a:solidFill>
                  <a:srgbClr val="FF0000"/>
                </a:solidFill>
              </a:rPr>
              <a:t>中根序遍历得到的结点序列：</a:t>
            </a:r>
            <a:r>
              <a:rPr lang="en-US" altLang="zh-CN" sz="2800" dirty="0">
                <a:solidFill>
                  <a:schemeClr val="tx1"/>
                </a:solidFill>
              </a:rPr>
              <a:t>A+B</a:t>
            </a:r>
            <a:r>
              <a:rPr lang="en-US" altLang="zh-CN" sz="2800" dirty="0">
                <a:solidFill>
                  <a:schemeClr val="tx1"/>
                </a:solidFill>
                <a:sym typeface="Symbol" pitchFamily="18" charset="2"/>
              </a:rPr>
              <a:t></a:t>
            </a:r>
            <a:r>
              <a:rPr lang="en-US" altLang="zh-CN" sz="2800" dirty="0">
                <a:solidFill>
                  <a:schemeClr val="tx1"/>
                </a:solidFill>
              </a:rPr>
              <a:t>C</a:t>
            </a:r>
            <a:r>
              <a:rPr lang="en-US" altLang="zh-CN" sz="2800" dirty="0">
                <a:solidFill>
                  <a:schemeClr val="tx1"/>
                </a:solidFill>
                <a:sym typeface="Symbol" pitchFamily="18" charset="2"/>
              </a:rPr>
              <a:t></a:t>
            </a:r>
            <a:r>
              <a:rPr lang="en-US" altLang="zh-CN" sz="2800" dirty="0">
                <a:solidFill>
                  <a:schemeClr val="tx1"/>
                </a:solidFill>
              </a:rPr>
              <a:t>D</a:t>
            </a:r>
            <a:r>
              <a:rPr lang="en-US" altLang="zh-CN" sz="2800" dirty="0">
                <a:solidFill>
                  <a:srgbClr val="FF0000"/>
                </a:solidFill>
                <a:sym typeface="Symbol" pitchFamily="18" charset="2"/>
              </a:rPr>
              <a:t></a:t>
            </a:r>
            <a:r>
              <a:rPr lang="en-US" altLang="zh-CN" sz="2800" dirty="0">
                <a:solidFill>
                  <a:schemeClr val="tx1"/>
                </a:solidFill>
              </a:rPr>
              <a:t>E</a:t>
            </a:r>
            <a:r>
              <a:rPr lang="en-US" altLang="zh-CN" sz="2800" dirty="0">
                <a:solidFill>
                  <a:srgbClr val="FF0000"/>
                </a:solidFill>
              </a:rPr>
              <a:t>+</a:t>
            </a:r>
            <a:r>
              <a:rPr lang="en-US" altLang="zh-CN" sz="2800" dirty="0">
                <a:solidFill>
                  <a:schemeClr val="tx1"/>
                </a:solidFill>
              </a:rPr>
              <a:t>F</a:t>
            </a:r>
          </a:p>
          <a:p>
            <a:pPr marL="342900" indent="-342900">
              <a:buClr>
                <a:schemeClr val="bg2"/>
              </a:buClr>
              <a:buSzPct val="75000"/>
              <a:buFont typeface="Wingdings" pitchFamily="2" charset="2"/>
              <a:buNone/>
            </a:pPr>
            <a:r>
              <a:rPr lang="zh-CN" altLang="en-US" sz="3200" dirty="0">
                <a:solidFill>
                  <a:srgbClr val="0000CC"/>
                </a:solidFill>
              </a:rPr>
              <a:t>后根序遍历得到的结点序列：</a:t>
            </a:r>
            <a:r>
              <a:rPr lang="en-US" altLang="zh-CN" sz="2800" dirty="0">
                <a:solidFill>
                  <a:schemeClr val="tx1"/>
                </a:solidFill>
              </a:rPr>
              <a:t>AB+CD</a:t>
            </a:r>
            <a:r>
              <a:rPr lang="en-US" altLang="zh-CN" sz="2800" dirty="0">
                <a:solidFill>
                  <a:schemeClr val="tx1"/>
                </a:solidFill>
                <a:sym typeface="Symbol" pitchFamily="18" charset="2"/>
              </a:rPr>
              <a:t></a:t>
            </a:r>
            <a:r>
              <a:rPr lang="en-US" altLang="zh-CN" sz="2800" dirty="0">
                <a:solidFill>
                  <a:schemeClr val="tx1"/>
                </a:solidFill>
              </a:rPr>
              <a:t>E</a:t>
            </a:r>
            <a:r>
              <a:rPr lang="en-US" altLang="zh-CN" sz="2800" dirty="0">
                <a:solidFill>
                  <a:srgbClr val="FF0000"/>
                </a:solidFill>
                <a:sym typeface="Symbol" pitchFamily="18" charset="2"/>
              </a:rPr>
              <a:t></a:t>
            </a:r>
            <a:r>
              <a:rPr lang="en-US" altLang="zh-CN" sz="2800" dirty="0">
                <a:solidFill>
                  <a:schemeClr val="tx1"/>
                </a:solidFill>
              </a:rPr>
              <a:t>F</a:t>
            </a:r>
            <a:r>
              <a:rPr lang="en-US" altLang="zh-CN" sz="2800" dirty="0">
                <a:solidFill>
                  <a:srgbClr val="FF0000"/>
                </a:solidFill>
              </a:rPr>
              <a:t>+</a:t>
            </a:r>
            <a:r>
              <a:rPr lang="en-US" altLang="zh-CN" sz="2800" dirty="0">
                <a:solidFill>
                  <a:schemeClr val="tx1"/>
                </a:solidFill>
                <a:sym typeface="Symbol" pitchFamily="18" charset="2"/>
              </a:rPr>
              <a:t></a:t>
            </a:r>
          </a:p>
        </p:txBody>
      </p:sp>
      <p:grpSp>
        <p:nvGrpSpPr>
          <p:cNvPr id="2" name="Group 53"/>
          <p:cNvGrpSpPr>
            <a:grpSpLocks/>
          </p:cNvGrpSpPr>
          <p:nvPr/>
        </p:nvGrpSpPr>
        <p:grpSpPr bwMode="auto">
          <a:xfrm>
            <a:off x="1450975" y="1304925"/>
            <a:ext cx="6242050" cy="2894013"/>
            <a:chOff x="907" y="718"/>
            <a:chExt cx="3932" cy="2036"/>
          </a:xfrm>
        </p:grpSpPr>
        <p:sp>
          <p:nvSpPr>
            <p:cNvPr id="71685" name="Oval 6"/>
            <p:cNvSpPr>
              <a:spLocks noChangeArrowheads="1"/>
            </p:cNvSpPr>
            <p:nvPr/>
          </p:nvSpPr>
          <p:spPr bwMode="auto">
            <a:xfrm>
              <a:off x="2543" y="718"/>
              <a:ext cx="401" cy="263"/>
            </a:xfrm>
            <a:prstGeom prst="ellipse">
              <a:avLst/>
            </a:prstGeom>
            <a:noFill/>
            <a:ln w="9525" algn="ctr">
              <a:solidFill>
                <a:srgbClr val="000000"/>
              </a:solidFill>
              <a:round/>
              <a:headEnd/>
              <a:tailEnd/>
            </a:ln>
          </p:spPr>
          <p:txBody>
            <a:bodyPr lIns="0" tIns="0" rIns="0" bIns="108000" anchor="ctr"/>
            <a:lstStyle/>
            <a:p>
              <a:pPr algn="ctr">
                <a:spcBef>
                  <a:spcPct val="20000"/>
                </a:spcBef>
                <a:buClr>
                  <a:schemeClr val="bg2"/>
                </a:buClr>
                <a:buSzPct val="75000"/>
                <a:buFont typeface="Wingdings" pitchFamily="2" charset="2"/>
                <a:buNone/>
              </a:pPr>
              <a:r>
                <a:rPr lang="en-US" altLang="zh-CN" sz="2900">
                  <a:solidFill>
                    <a:srgbClr val="000000"/>
                  </a:solidFill>
                  <a:sym typeface="Symbol" pitchFamily="18" charset="2"/>
                </a:rPr>
                <a:t></a:t>
              </a:r>
              <a:endParaRPr lang="zh-CN" altLang="en-US" sz="2900">
                <a:solidFill>
                  <a:srgbClr val="000000"/>
                </a:solidFill>
              </a:endParaRPr>
            </a:p>
          </p:txBody>
        </p:sp>
        <p:sp>
          <p:nvSpPr>
            <p:cNvPr id="71686" name="Oval 7"/>
            <p:cNvSpPr>
              <a:spLocks noChangeArrowheads="1"/>
            </p:cNvSpPr>
            <p:nvPr/>
          </p:nvSpPr>
          <p:spPr bwMode="auto">
            <a:xfrm>
              <a:off x="3716" y="1140"/>
              <a:ext cx="416" cy="282"/>
            </a:xfrm>
            <a:prstGeom prst="ellipse">
              <a:avLst/>
            </a:prstGeom>
            <a:noFill/>
            <a:ln w="9525" algn="ctr">
              <a:solidFill>
                <a:srgbClr val="000000"/>
              </a:solidFill>
              <a:round/>
              <a:headEnd/>
              <a:tailEnd/>
            </a:ln>
          </p:spPr>
          <p:txBody>
            <a:bodyPr lIns="0" tIns="0" rIns="0" bIns="0" anchor="ctr"/>
            <a:lstStyle/>
            <a:p>
              <a:pPr algn="ctr">
                <a:lnSpc>
                  <a:spcPts val="2900"/>
                </a:lnSpc>
                <a:buClr>
                  <a:schemeClr val="bg2"/>
                </a:buClr>
                <a:buSzPct val="75000"/>
                <a:buFont typeface="Wingdings" pitchFamily="2" charset="2"/>
                <a:buNone/>
              </a:pPr>
              <a:r>
                <a:rPr lang="zh-CN" altLang="en-US" sz="2900">
                  <a:solidFill>
                    <a:srgbClr val="FF0000"/>
                  </a:solidFill>
                  <a:sym typeface="Symbol" pitchFamily="18" charset="2"/>
                </a:rPr>
                <a:t></a:t>
              </a:r>
              <a:endParaRPr lang="zh-CN" altLang="en-US" sz="2900">
                <a:solidFill>
                  <a:srgbClr val="FF0000"/>
                </a:solidFill>
              </a:endParaRPr>
            </a:p>
          </p:txBody>
        </p:sp>
        <p:sp>
          <p:nvSpPr>
            <p:cNvPr id="71687" name="Line 9"/>
            <p:cNvSpPr>
              <a:spLocks noChangeShapeType="1"/>
            </p:cNvSpPr>
            <p:nvPr/>
          </p:nvSpPr>
          <p:spPr bwMode="auto">
            <a:xfrm flipH="1">
              <a:off x="1642" y="849"/>
              <a:ext cx="904" cy="305"/>
            </a:xfrm>
            <a:prstGeom prst="line">
              <a:avLst/>
            </a:prstGeom>
            <a:noFill/>
            <a:ln w="19050">
              <a:solidFill>
                <a:srgbClr val="000000"/>
              </a:solidFill>
              <a:round/>
              <a:headEnd/>
              <a:tailEnd/>
            </a:ln>
          </p:spPr>
          <p:txBody>
            <a:bodyPr/>
            <a:lstStyle/>
            <a:p>
              <a:endParaRPr lang="zh-CN" altLang="en-US"/>
            </a:p>
          </p:txBody>
        </p:sp>
        <p:sp>
          <p:nvSpPr>
            <p:cNvPr id="71688" name="Line 10"/>
            <p:cNvSpPr>
              <a:spLocks noChangeShapeType="1"/>
            </p:cNvSpPr>
            <p:nvPr/>
          </p:nvSpPr>
          <p:spPr bwMode="auto">
            <a:xfrm>
              <a:off x="2947" y="849"/>
              <a:ext cx="901" cy="305"/>
            </a:xfrm>
            <a:prstGeom prst="line">
              <a:avLst/>
            </a:prstGeom>
            <a:noFill/>
            <a:ln w="19050">
              <a:solidFill>
                <a:srgbClr val="000000"/>
              </a:solidFill>
              <a:round/>
              <a:headEnd/>
              <a:tailEnd/>
            </a:ln>
          </p:spPr>
          <p:txBody>
            <a:bodyPr/>
            <a:lstStyle/>
            <a:p>
              <a:endParaRPr lang="zh-CN" altLang="en-US"/>
            </a:p>
          </p:txBody>
        </p:sp>
        <p:sp>
          <p:nvSpPr>
            <p:cNvPr id="71689" name="Line 11"/>
            <p:cNvSpPr>
              <a:spLocks noChangeShapeType="1"/>
            </p:cNvSpPr>
            <p:nvPr/>
          </p:nvSpPr>
          <p:spPr bwMode="auto">
            <a:xfrm flipH="1">
              <a:off x="3184" y="1294"/>
              <a:ext cx="532" cy="209"/>
            </a:xfrm>
            <a:prstGeom prst="line">
              <a:avLst/>
            </a:prstGeom>
            <a:noFill/>
            <a:ln w="19050">
              <a:solidFill>
                <a:srgbClr val="000000"/>
              </a:solidFill>
              <a:round/>
              <a:headEnd/>
              <a:tailEnd/>
            </a:ln>
          </p:spPr>
          <p:txBody>
            <a:bodyPr/>
            <a:lstStyle/>
            <a:p>
              <a:endParaRPr lang="zh-CN" altLang="en-US"/>
            </a:p>
          </p:txBody>
        </p:sp>
        <p:sp>
          <p:nvSpPr>
            <p:cNvPr id="71690" name="Line 12"/>
            <p:cNvSpPr>
              <a:spLocks noChangeShapeType="1"/>
            </p:cNvSpPr>
            <p:nvPr/>
          </p:nvSpPr>
          <p:spPr bwMode="auto">
            <a:xfrm>
              <a:off x="4127" y="1320"/>
              <a:ext cx="394" cy="175"/>
            </a:xfrm>
            <a:prstGeom prst="line">
              <a:avLst/>
            </a:prstGeom>
            <a:noFill/>
            <a:ln w="19050">
              <a:solidFill>
                <a:srgbClr val="000000"/>
              </a:solidFill>
              <a:round/>
              <a:headEnd/>
              <a:tailEnd/>
            </a:ln>
          </p:spPr>
          <p:txBody>
            <a:bodyPr/>
            <a:lstStyle/>
            <a:p>
              <a:endParaRPr lang="zh-CN" altLang="en-US"/>
            </a:p>
          </p:txBody>
        </p:sp>
        <p:sp>
          <p:nvSpPr>
            <p:cNvPr id="71691" name="Line 13"/>
            <p:cNvSpPr>
              <a:spLocks noChangeShapeType="1"/>
            </p:cNvSpPr>
            <p:nvPr/>
          </p:nvSpPr>
          <p:spPr bwMode="auto">
            <a:xfrm flipH="1">
              <a:off x="2644" y="1734"/>
              <a:ext cx="286" cy="255"/>
            </a:xfrm>
            <a:prstGeom prst="line">
              <a:avLst/>
            </a:prstGeom>
            <a:noFill/>
            <a:ln w="19050">
              <a:solidFill>
                <a:srgbClr val="000000"/>
              </a:solidFill>
              <a:round/>
              <a:headEnd/>
              <a:tailEnd/>
            </a:ln>
          </p:spPr>
          <p:txBody>
            <a:bodyPr/>
            <a:lstStyle/>
            <a:p>
              <a:endParaRPr lang="zh-CN" altLang="en-US"/>
            </a:p>
          </p:txBody>
        </p:sp>
        <p:sp>
          <p:nvSpPr>
            <p:cNvPr id="71692" name="Line 14"/>
            <p:cNvSpPr>
              <a:spLocks noChangeShapeType="1"/>
            </p:cNvSpPr>
            <p:nvPr/>
          </p:nvSpPr>
          <p:spPr bwMode="auto">
            <a:xfrm>
              <a:off x="3230" y="1746"/>
              <a:ext cx="280" cy="254"/>
            </a:xfrm>
            <a:prstGeom prst="line">
              <a:avLst/>
            </a:prstGeom>
            <a:noFill/>
            <a:ln w="19050">
              <a:solidFill>
                <a:srgbClr val="000000"/>
              </a:solidFill>
              <a:round/>
              <a:headEnd/>
              <a:tailEnd/>
            </a:ln>
          </p:spPr>
          <p:txBody>
            <a:bodyPr/>
            <a:lstStyle/>
            <a:p>
              <a:endParaRPr lang="zh-CN" altLang="en-US"/>
            </a:p>
          </p:txBody>
        </p:sp>
        <p:sp>
          <p:nvSpPr>
            <p:cNvPr id="71693" name="Line 15"/>
            <p:cNvSpPr>
              <a:spLocks noChangeShapeType="1"/>
            </p:cNvSpPr>
            <p:nvPr/>
          </p:nvSpPr>
          <p:spPr bwMode="auto">
            <a:xfrm flipH="1">
              <a:off x="2245" y="2234"/>
              <a:ext cx="218" cy="234"/>
            </a:xfrm>
            <a:prstGeom prst="line">
              <a:avLst/>
            </a:prstGeom>
            <a:noFill/>
            <a:ln w="19050">
              <a:solidFill>
                <a:srgbClr val="000000"/>
              </a:solidFill>
              <a:round/>
              <a:headEnd/>
              <a:tailEnd/>
            </a:ln>
          </p:spPr>
          <p:txBody>
            <a:bodyPr/>
            <a:lstStyle/>
            <a:p>
              <a:endParaRPr lang="zh-CN" altLang="en-US"/>
            </a:p>
          </p:txBody>
        </p:sp>
        <p:sp>
          <p:nvSpPr>
            <p:cNvPr id="71694" name="Line 16"/>
            <p:cNvSpPr>
              <a:spLocks noChangeShapeType="1"/>
            </p:cNvSpPr>
            <p:nvPr/>
          </p:nvSpPr>
          <p:spPr bwMode="auto">
            <a:xfrm>
              <a:off x="2747" y="2226"/>
              <a:ext cx="206" cy="242"/>
            </a:xfrm>
            <a:prstGeom prst="line">
              <a:avLst/>
            </a:prstGeom>
            <a:noFill/>
            <a:ln w="19050">
              <a:solidFill>
                <a:srgbClr val="000000"/>
              </a:solidFill>
              <a:round/>
              <a:headEnd/>
              <a:tailEnd/>
            </a:ln>
          </p:spPr>
          <p:txBody>
            <a:bodyPr/>
            <a:lstStyle/>
            <a:p>
              <a:endParaRPr lang="zh-CN" altLang="en-US"/>
            </a:p>
          </p:txBody>
        </p:sp>
        <p:sp>
          <p:nvSpPr>
            <p:cNvPr id="71695" name="Line 17"/>
            <p:cNvSpPr>
              <a:spLocks noChangeShapeType="1"/>
            </p:cNvSpPr>
            <p:nvPr/>
          </p:nvSpPr>
          <p:spPr bwMode="auto">
            <a:xfrm flipH="1">
              <a:off x="1127" y="1347"/>
              <a:ext cx="194" cy="143"/>
            </a:xfrm>
            <a:prstGeom prst="line">
              <a:avLst/>
            </a:prstGeom>
            <a:noFill/>
            <a:ln w="19050">
              <a:solidFill>
                <a:srgbClr val="000000"/>
              </a:solidFill>
              <a:round/>
              <a:headEnd/>
              <a:tailEnd/>
            </a:ln>
          </p:spPr>
          <p:txBody>
            <a:bodyPr/>
            <a:lstStyle/>
            <a:p>
              <a:endParaRPr lang="zh-CN" altLang="en-US"/>
            </a:p>
          </p:txBody>
        </p:sp>
        <p:sp>
          <p:nvSpPr>
            <p:cNvPr id="71696" name="Line 18"/>
            <p:cNvSpPr>
              <a:spLocks noChangeShapeType="1"/>
            </p:cNvSpPr>
            <p:nvPr/>
          </p:nvSpPr>
          <p:spPr bwMode="auto">
            <a:xfrm>
              <a:off x="1642" y="1341"/>
              <a:ext cx="198" cy="145"/>
            </a:xfrm>
            <a:prstGeom prst="line">
              <a:avLst/>
            </a:prstGeom>
            <a:noFill/>
            <a:ln w="19050">
              <a:solidFill>
                <a:srgbClr val="000000"/>
              </a:solidFill>
              <a:round/>
              <a:headEnd/>
              <a:tailEnd/>
            </a:ln>
          </p:spPr>
          <p:txBody>
            <a:bodyPr/>
            <a:lstStyle/>
            <a:p>
              <a:endParaRPr lang="zh-CN" altLang="en-US"/>
            </a:p>
          </p:txBody>
        </p:sp>
        <p:sp>
          <p:nvSpPr>
            <p:cNvPr id="71697" name="Oval 19"/>
            <p:cNvSpPr>
              <a:spLocks noChangeArrowheads="1"/>
            </p:cNvSpPr>
            <p:nvPr/>
          </p:nvSpPr>
          <p:spPr bwMode="auto">
            <a:xfrm>
              <a:off x="1260" y="1098"/>
              <a:ext cx="431" cy="302"/>
            </a:xfrm>
            <a:prstGeom prst="ellipse">
              <a:avLst/>
            </a:prstGeom>
            <a:noFill/>
            <a:ln w="9525" algn="ctr">
              <a:solidFill>
                <a:srgbClr val="000000"/>
              </a:solidFill>
              <a:round/>
              <a:headEnd/>
              <a:tailEnd/>
            </a:ln>
          </p:spPr>
          <p:txBody>
            <a:bodyPr lIns="0" tIns="0" rIns="0" bIns="36000" anchor="ctr"/>
            <a:lstStyle/>
            <a:p>
              <a:pPr algn="ctr">
                <a:spcBef>
                  <a:spcPct val="20000"/>
                </a:spcBef>
                <a:buClr>
                  <a:schemeClr val="bg2"/>
                </a:buClr>
                <a:buSzPct val="75000"/>
                <a:buFont typeface="Wingdings" pitchFamily="2" charset="2"/>
                <a:buNone/>
              </a:pPr>
              <a:r>
                <a:rPr lang="en-US" altLang="zh-CN">
                  <a:solidFill>
                    <a:srgbClr val="000000"/>
                  </a:solidFill>
                </a:rPr>
                <a:t>+</a:t>
              </a:r>
              <a:endParaRPr lang="zh-CN" altLang="en-US">
                <a:solidFill>
                  <a:srgbClr val="000000"/>
                </a:solidFill>
              </a:endParaRPr>
            </a:p>
          </p:txBody>
        </p:sp>
        <p:sp>
          <p:nvSpPr>
            <p:cNvPr id="71698" name="Oval 22"/>
            <p:cNvSpPr>
              <a:spLocks noChangeArrowheads="1"/>
            </p:cNvSpPr>
            <p:nvPr/>
          </p:nvSpPr>
          <p:spPr bwMode="auto">
            <a:xfrm>
              <a:off x="907" y="1486"/>
              <a:ext cx="419" cy="294"/>
            </a:xfrm>
            <a:prstGeom prst="ellipse">
              <a:avLst/>
            </a:prstGeom>
            <a:noFill/>
            <a:ln w="9525" algn="ctr">
              <a:solidFill>
                <a:srgbClr val="000000"/>
              </a:solidFill>
              <a:round/>
              <a:headEnd/>
              <a:tailEnd/>
            </a:ln>
          </p:spPr>
          <p:txBody>
            <a:bodyPr lIns="0" tIns="0" rIns="0" bIns="36000" anchor="ctr"/>
            <a:lstStyle/>
            <a:p>
              <a:pPr algn="ctr">
                <a:spcBef>
                  <a:spcPct val="20000"/>
                </a:spcBef>
                <a:buClr>
                  <a:schemeClr val="bg2"/>
                </a:buClr>
                <a:buSzPct val="75000"/>
                <a:buFont typeface="Wingdings" pitchFamily="2" charset="2"/>
                <a:buNone/>
              </a:pPr>
              <a:r>
                <a:rPr lang="en-US" altLang="zh-CN" sz="2700">
                  <a:solidFill>
                    <a:srgbClr val="000000"/>
                  </a:solidFill>
                </a:rPr>
                <a:t>A</a:t>
              </a:r>
              <a:endParaRPr lang="zh-CN" altLang="en-US" sz="2700">
                <a:solidFill>
                  <a:srgbClr val="000000"/>
                </a:solidFill>
              </a:endParaRPr>
            </a:p>
          </p:txBody>
        </p:sp>
        <p:sp>
          <p:nvSpPr>
            <p:cNvPr id="71699" name="Oval 25"/>
            <p:cNvSpPr>
              <a:spLocks noChangeArrowheads="1"/>
            </p:cNvSpPr>
            <p:nvPr/>
          </p:nvSpPr>
          <p:spPr bwMode="auto">
            <a:xfrm>
              <a:off x="1610" y="1487"/>
              <a:ext cx="431" cy="297"/>
            </a:xfrm>
            <a:prstGeom prst="ellipse">
              <a:avLst/>
            </a:prstGeom>
            <a:noFill/>
            <a:ln w="9525" algn="ctr">
              <a:solidFill>
                <a:srgbClr val="000000"/>
              </a:solidFill>
              <a:round/>
              <a:headEnd/>
              <a:tailEnd/>
            </a:ln>
          </p:spPr>
          <p:txBody>
            <a:bodyPr lIns="0" tIns="0" rIns="0" bIns="108000"/>
            <a:lstStyle/>
            <a:p>
              <a:pPr algn="ctr">
                <a:lnSpc>
                  <a:spcPts val="2700"/>
                </a:lnSpc>
                <a:buClr>
                  <a:schemeClr val="bg2"/>
                </a:buClr>
                <a:buSzPct val="75000"/>
              </a:pPr>
              <a:r>
                <a:rPr lang="en-US" altLang="zh-CN" sz="2700">
                  <a:solidFill>
                    <a:srgbClr val="000000"/>
                  </a:solidFill>
                </a:rPr>
                <a:t>B</a:t>
              </a:r>
              <a:endParaRPr lang="zh-CN" altLang="en-US" sz="2700">
                <a:solidFill>
                  <a:srgbClr val="000000"/>
                </a:solidFill>
              </a:endParaRPr>
            </a:p>
          </p:txBody>
        </p:sp>
        <p:sp>
          <p:nvSpPr>
            <p:cNvPr id="71700" name="Oval 27"/>
            <p:cNvSpPr>
              <a:spLocks noChangeArrowheads="1"/>
            </p:cNvSpPr>
            <p:nvPr/>
          </p:nvSpPr>
          <p:spPr bwMode="auto">
            <a:xfrm>
              <a:off x="2880" y="1486"/>
              <a:ext cx="426" cy="297"/>
            </a:xfrm>
            <a:prstGeom prst="ellipse">
              <a:avLst/>
            </a:prstGeom>
            <a:noFill/>
            <a:ln w="9525" algn="ctr">
              <a:solidFill>
                <a:srgbClr val="000000"/>
              </a:solidFill>
              <a:round/>
              <a:headEnd/>
              <a:tailEnd/>
            </a:ln>
          </p:spPr>
          <p:txBody>
            <a:bodyPr lIns="0" tIns="0" rIns="0" bIns="0" anchor="ctr"/>
            <a:lstStyle/>
            <a:p>
              <a:pPr algn="ctr">
                <a:lnSpc>
                  <a:spcPts val="2900"/>
                </a:lnSpc>
                <a:buClr>
                  <a:schemeClr val="bg2"/>
                </a:buClr>
                <a:buSzPct val="75000"/>
                <a:buFont typeface="Wingdings" pitchFamily="2" charset="2"/>
                <a:buNone/>
              </a:pPr>
              <a:r>
                <a:rPr lang="en-US" altLang="zh-CN" sz="2900">
                  <a:solidFill>
                    <a:srgbClr val="FF0000"/>
                  </a:solidFill>
                  <a:sym typeface="Symbol" pitchFamily="18" charset="2"/>
                </a:rPr>
                <a:t></a:t>
              </a:r>
              <a:endParaRPr lang="zh-CN" altLang="en-US" sz="2900">
                <a:solidFill>
                  <a:srgbClr val="FF0000"/>
                </a:solidFill>
              </a:endParaRPr>
            </a:p>
          </p:txBody>
        </p:sp>
        <p:sp>
          <p:nvSpPr>
            <p:cNvPr id="71701" name="Oval 29"/>
            <p:cNvSpPr>
              <a:spLocks noChangeArrowheads="1"/>
            </p:cNvSpPr>
            <p:nvPr/>
          </p:nvSpPr>
          <p:spPr bwMode="auto">
            <a:xfrm>
              <a:off x="3311" y="2000"/>
              <a:ext cx="418" cy="269"/>
            </a:xfrm>
            <a:prstGeom prst="ellipse">
              <a:avLst/>
            </a:prstGeom>
            <a:noFill/>
            <a:ln w="9525" algn="ctr">
              <a:solidFill>
                <a:srgbClr val="000000"/>
              </a:solidFill>
              <a:round/>
              <a:headEnd/>
              <a:tailEnd/>
            </a:ln>
          </p:spPr>
          <p:txBody>
            <a:bodyPr lIns="0" tIns="0" rIns="0" bIns="0" anchor="ctr"/>
            <a:lstStyle/>
            <a:p>
              <a:pPr algn="ctr">
                <a:spcBef>
                  <a:spcPct val="20000"/>
                </a:spcBef>
                <a:buClr>
                  <a:schemeClr val="bg2"/>
                </a:buClr>
                <a:buSzPct val="75000"/>
                <a:buFont typeface="Wingdings" pitchFamily="2" charset="2"/>
                <a:buNone/>
              </a:pPr>
              <a:r>
                <a:rPr lang="en-US" altLang="zh-CN" sz="2900">
                  <a:solidFill>
                    <a:srgbClr val="000000"/>
                  </a:solidFill>
                </a:rPr>
                <a:t>E</a:t>
              </a:r>
              <a:endParaRPr lang="zh-CN" altLang="en-US" sz="2900">
                <a:solidFill>
                  <a:srgbClr val="000000"/>
                </a:solidFill>
              </a:endParaRPr>
            </a:p>
          </p:txBody>
        </p:sp>
        <p:sp>
          <p:nvSpPr>
            <p:cNvPr id="71702" name="Oval 32"/>
            <p:cNvSpPr>
              <a:spLocks noChangeArrowheads="1"/>
            </p:cNvSpPr>
            <p:nvPr/>
          </p:nvSpPr>
          <p:spPr bwMode="auto">
            <a:xfrm>
              <a:off x="4422" y="1477"/>
              <a:ext cx="417" cy="307"/>
            </a:xfrm>
            <a:prstGeom prst="ellipse">
              <a:avLst/>
            </a:prstGeom>
            <a:noFill/>
            <a:ln w="9525" algn="ctr">
              <a:solidFill>
                <a:srgbClr val="000000"/>
              </a:solidFill>
              <a:round/>
              <a:headEnd/>
              <a:tailEnd/>
            </a:ln>
          </p:spPr>
          <p:txBody>
            <a:bodyPr lIns="0" tIns="0" rIns="0" bIns="0" anchor="ctr"/>
            <a:lstStyle/>
            <a:p>
              <a:pPr algn="ctr">
                <a:spcBef>
                  <a:spcPct val="20000"/>
                </a:spcBef>
                <a:buClr>
                  <a:schemeClr val="bg2"/>
                </a:buClr>
                <a:buSzPct val="75000"/>
                <a:buFont typeface="Wingdings" pitchFamily="2" charset="2"/>
                <a:buNone/>
              </a:pPr>
              <a:r>
                <a:rPr lang="en-US" altLang="zh-CN" sz="2900">
                  <a:solidFill>
                    <a:srgbClr val="000000"/>
                  </a:solidFill>
                </a:rPr>
                <a:t>F</a:t>
              </a:r>
              <a:endParaRPr lang="zh-CN" altLang="en-US" sz="2900">
                <a:solidFill>
                  <a:srgbClr val="000000"/>
                </a:solidFill>
              </a:endParaRPr>
            </a:p>
          </p:txBody>
        </p:sp>
        <p:sp>
          <p:nvSpPr>
            <p:cNvPr id="71703" name="Oval 39"/>
            <p:cNvSpPr>
              <a:spLocks noChangeArrowheads="1"/>
            </p:cNvSpPr>
            <p:nvPr/>
          </p:nvSpPr>
          <p:spPr bwMode="auto">
            <a:xfrm>
              <a:off x="2744" y="2463"/>
              <a:ext cx="418" cy="286"/>
            </a:xfrm>
            <a:prstGeom prst="ellipse">
              <a:avLst/>
            </a:prstGeom>
            <a:noFill/>
            <a:ln w="9525" algn="ctr">
              <a:solidFill>
                <a:srgbClr val="000000"/>
              </a:solidFill>
              <a:round/>
              <a:headEnd/>
              <a:tailEnd/>
            </a:ln>
          </p:spPr>
          <p:txBody>
            <a:bodyPr lIns="0" tIns="0" rIns="0" bIns="36000" anchor="ctr"/>
            <a:lstStyle/>
            <a:p>
              <a:pPr algn="ctr">
                <a:spcBef>
                  <a:spcPct val="20000"/>
                </a:spcBef>
                <a:buClr>
                  <a:schemeClr val="bg2"/>
                </a:buClr>
                <a:buSzPct val="75000"/>
                <a:buFont typeface="Wingdings" pitchFamily="2" charset="2"/>
                <a:buNone/>
              </a:pPr>
              <a:r>
                <a:rPr lang="en-US" altLang="zh-CN" sz="2900">
                  <a:solidFill>
                    <a:srgbClr val="000000"/>
                  </a:solidFill>
                </a:rPr>
                <a:t>D</a:t>
              </a:r>
              <a:endParaRPr lang="zh-CN" altLang="en-US" sz="2900">
                <a:solidFill>
                  <a:srgbClr val="000000"/>
                </a:solidFill>
              </a:endParaRPr>
            </a:p>
          </p:txBody>
        </p:sp>
        <p:sp>
          <p:nvSpPr>
            <p:cNvPr id="71704" name="Oval 39"/>
            <p:cNvSpPr>
              <a:spLocks noChangeArrowheads="1"/>
            </p:cNvSpPr>
            <p:nvPr/>
          </p:nvSpPr>
          <p:spPr bwMode="auto">
            <a:xfrm>
              <a:off x="2036" y="2468"/>
              <a:ext cx="418" cy="286"/>
            </a:xfrm>
            <a:prstGeom prst="ellipse">
              <a:avLst/>
            </a:prstGeom>
            <a:noFill/>
            <a:ln w="9525" algn="ctr">
              <a:solidFill>
                <a:srgbClr val="000000"/>
              </a:solidFill>
              <a:round/>
              <a:headEnd/>
              <a:tailEnd/>
            </a:ln>
          </p:spPr>
          <p:txBody>
            <a:bodyPr lIns="0" tIns="0" rIns="0" bIns="36000" anchor="ctr"/>
            <a:lstStyle/>
            <a:p>
              <a:pPr algn="ctr">
                <a:spcBef>
                  <a:spcPct val="20000"/>
                </a:spcBef>
                <a:buClr>
                  <a:schemeClr val="bg2"/>
                </a:buClr>
                <a:buSzPct val="75000"/>
                <a:buFont typeface="Wingdings" pitchFamily="2" charset="2"/>
                <a:buNone/>
              </a:pPr>
              <a:r>
                <a:rPr lang="en-US" altLang="zh-CN" sz="2900">
                  <a:solidFill>
                    <a:srgbClr val="000000"/>
                  </a:solidFill>
                </a:rPr>
                <a:t>C</a:t>
              </a:r>
              <a:endParaRPr lang="zh-CN" altLang="en-US" sz="2900">
                <a:solidFill>
                  <a:srgbClr val="000000"/>
                </a:solidFill>
              </a:endParaRPr>
            </a:p>
          </p:txBody>
        </p:sp>
        <p:sp>
          <p:nvSpPr>
            <p:cNvPr id="71705" name="Oval 39"/>
            <p:cNvSpPr>
              <a:spLocks noChangeArrowheads="1"/>
            </p:cNvSpPr>
            <p:nvPr/>
          </p:nvSpPr>
          <p:spPr bwMode="auto">
            <a:xfrm>
              <a:off x="2386" y="1985"/>
              <a:ext cx="418" cy="286"/>
            </a:xfrm>
            <a:prstGeom prst="ellipse">
              <a:avLst/>
            </a:prstGeom>
            <a:noFill/>
            <a:ln w="9525" algn="ctr">
              <a:solidFill>
                <a:srgbClr val="000000"/>
              </a:solidFill>
              <a:round/>
              <a:headEnd/>
              <a:tailEnd/>
            </a:ln>
          </p:spPr>
          <p:txBody>
            <a:bodyPr lIns="0" tIns="0" rIns="0" bIns="36000" anchor="ctr"/>
            <a:lstStyle/>
            <a:p>
              <a:pPr algn="ctr">
                <a:spcBef>
                  <a:spcPct val="20000"/>
                </a:spcBef>
                <a:buClr>
                  <a:schemeClr val="bg2"/>
                </a:buClr>
                <a:buSzPct val="75000"/>
                <a:buFont typeface="Wingdings" pitchFamily="2" charset="2"/>
                <a:buNone/>
              </a:pPr>
              <a:r>
                <a:rPr lang="en-US" altLang="zh-CN" sz="2800">
                  <a:solidFill>
                    <a:schemeClr val="tx1"/>
                  </a:solidFill>
                  <a:sym typeface="Symbol" pitchFamily="18" charset="2"/>
                </a:rPr>
                <a:t></a:t>
              </a:r>
              <a:endParaRPr lang="zh-CN" altLang="en-US" sz="2900">
                <a:solidFill>
                  <a:srgbClr val="000000"/>
                </a:solidFill>
              </a:endParaRPr>
            </a:p>
          </p:txBody>
        </p:sp>
      </p:grpSp>
      <p:sp>
        <p:nvSpPr>
          <p:cNvPr id="71684" name="Text Box 55"/>
          <p:cNvSpPr txBox="1">
            <a:spLocks noChangeArrowheads="1"/>
          </p:cNvSpPr>
          <p:nvPr/>
        </p:nvSpPr>
        <p:spPr bwMode="auto">
          <a:xfrm>
            <a:off x="146050" y="188913"/>
            <a:ext cx="7594600" cy="519112"/>
          </a:xfrm>
          <a:prstGeom prst="rect">
            <a:avLst/>
          </a:prstGeom>
          <a:noFill/>
          <a:ln w="9525">
            <a:noFill/>
            <a:miter lim="800000"/>
            <a:headEnd/>
            <a:tailEnd/>
          </a:ln>
        </p:spPr>
        <p:txBody>
          <a:bodyPr lIns="0" rIns="0">
            <a:spAutoFit/>
          </a:bodyPr>
          <a:lstStyle/>
          <a:p>
            <a:pPr marL="342900" indent="-342900">
              <a:spcBef>
                <a:spcPct val="20000"/>
              </a:spcBef>
              <a:buClr>
                <a:schemeClr val="bg2"/>
              </a:buClr>
              <a:buSzPct val="75000"/>
              <a:buFont typeface="Wingdings" pitchFamily="2" charset="2"/>
              <a:buNone/>
            </a:pPr>
            <a:r>
              <a:rPr lang="en-US" altLang="zh-CN" sz="2800" b="0" dirty="0" smtClean="0">
                <a:solidFill>
                  <a:schemeClr val="tx1"/>
                </a:solidFill>
              </a:rPr>
              <a:t>  </a:t>
            </a:r>
            <a:r>
              <a:rPr lang="zh-CN" altLang="en-US" sz="2800" dirty="0">
                <a:solidFill>
                  <a:schemeClr val="tx1"/>
                </a:solidFill>
              </a:rPr>
              <a:t>表达式</a:t>
            </a:r>
            <a:r>
              <a:rPr lang="en-US" altLang="zh-CN" sz="2800" dirty="0">
                <a:solidFill>
                  <a:schemeClr val="tx1"/>
                </a:solidFill>
              </a:rPr>
              <a:t>(A+B)</a:t>
            </a:r>
            <a:r>
              <a:rPr lang="en-US" altLang="zh-CN" sz="2800" dirty="0">
                <a:solidFill>
                  <a:schemeClr val="tx1"/>
                </a:solidFill>
                <a:sym typeface="Symbol" pitchFamily="18" charset="2"/>
              </a:rPr>
              <a:t></a:t>
            </a:r>
            <a:r>
              <a:rPr lang="en-US" altLang="zh-CN" sz="2800" dirty="0">
                <a:solidFill>
                  <a:schemeClr val="tx1"/>
                </a:solidFill>
              </a:rPr>
              <a:t>((C</a:t>
            </a:r>
            <a:r>
              <a:rPr lang="en-US" altLang="zh-CN" sz="2800" dirty="0">
                <a:solidFill>
                  <a:schemeClr val="tx1"/>
                </a:solidFill>
                <a:sym typeface="Symbol" pitchFamily="18" charset="2"/>
              </a:rPr>
              <a:t></a:t>
            </a:r>
            <a:r>
              <a:rPr lang="en-US" altLang="zh-CN" sz="2800" dirty="0">
                <a:solidFill>
                  <a:schemeClr val="tx1"/>
                </a:solidFill>
              </a:rPr>
              <a:t>D)</a:t>
            </a:r>
            <a:r>
              <a:rPr lang="en-US" altLang="zh-CN" sz="2800" dirty="0">
                <a:solidFill>
                  <a:schemeClr val="tx1"/>
                </a:solidFill>
                <a:sym typeface="Symbol" pitchFamily="18" charset="2"/>
              </a:rPr>
              <a:t></a:t>
            </a:r>
            <a:r>
              <a:rPr lang="en-US" altLang="zh-CN" sz="2800" dirty="0">
                <a:solidFill>
                  <a:schemeClr val="tx1"/>
                </a:solidFill>
              </a:rPr>
              <a:t>E+F)</a:t>
            </a:r>
            <a:r>
              <a:rPr lang="zh-CN" altLang="en-US" sz="2800" dirty="0">
                <a:solidFill>
                  <a:schemeClr val="tx1"/>
                </a:solidFill>
              </a:rPr>
              <a:t>对应的二叉树</a:t>
            </a:r>
            <a:endParaRPr lang="zh-CN" altLang="en-US" sz="2800" dirty="0"/>
          </a:p>
        </p:txBody>
      </p:sp>
    </p:spTree>
  </p:cSld>
  <p:clrMapOvr>
    <a:masterClrMapping/>
  </p:clrMapOvr>
  <p:transition>
    <p:strips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页脚占位符 1"/>
          <p:cNvSpPr>
            <a:spLocks noGrp="1"/>
          </p:cNvSpPr>
          <p:nvPr>
            <p:ph type="ftr" sz="quarter" idx="4294967295"/>
          </p:nvPr>
        </p:nvSpPr>
        <p:spPr>
          <a:xfrm>
            <a:off x="8224838" y="6559550"/>
            <a:ext cx="915987" cy="295275"/>
          </a:xfrm>
          <a:prstGeom prst="rect">
            <a:avLst/>
          </a:prstGeom>
          <a:noFill/>
          <a:ln>
            <a:miter lim="800000"/>
            <a:headEnd/>
            <a:tailEnd/>
          </a:ln>
        </p:spPr>
        <p:txBody>
          <a:bodyPr lIns="0" tIns="0" rIns="0" bIns="0"/>
          <a:lstStyle/>
          <a:p>
            <a:r>
              <a:rPr lang="zh-CN" altLang="en-US" sz="2000" smtClean="0">
                <a:ea typeface="宋体" charset="-122"/>
              </a:rPr>
              <a:t>第 </a:t>
            </a:r>
            <a:fld id="{1B8212E4-306A-4881-A512-73F1163E9087}" type="slidenum">
              <a:rPr lang="zh-CN" altLang="en-US" sz="2000" smtClean="0">
                <a:ea typeface="宋体" charset="-122"/>
              </a:rPr>
              <a:pPr/>
              <a:t>60</a:t>
            </a:fld>
            <a:r>
              <a:rPr lang="en-US" altLang="zh-CN" sz="2000" smtClean="0">
                <a:ea typeface="宋体" charset="-122"/>
              </a:rPr>
              <a:t> </a:t>
            </a:r>
            <a:r>
              <a:rPr lang="zh-CN" altLang="en-US" sz="2000" smtClean="0">
                <a:ea typeface="宋体" charset="-122"/>
              </a:rPr>
              <a:t>页</a:t>
            </a:r>
          </a:p>
        </p:txBody>
      </p:sp>
      <p:sp>
        <p:nvSpPr>
          <p:cNvPr id="115714" name="Text Box 5"/>
          <p:cNvSpPr txBox="1">
            <a:spLocks noChangeArrowheads="1"/>
          </p:cNvSpPr>
          <p:nvPr/>
        </p:nvSpPr>
        <p:spPr bwMode="auto">
          <a:xfrm>
            <a:off x="158750" y="1014413"/>
            <a:ext cx="8750300" cy="4032250"/>
          </a:xfrm>
          <a:prstGeom prst="rect">
            <a:avLst/>
          </a:prstGeom>
          <a:noFill/>
          <a:ln w="9525">
            <a:noFill/>
            <a:miter lim="800000"/>
            <a:headEnd/>
            <a:tailEnd/>
          </a:ln>
        </p:spPr>
        <p:txBody>
          <a:bodyPr>
            <a:spAutoFit/>
          </a:bodyPr>
          <a:lstStyle/>
          <a:p>
            <a:pPr algn="just">
              <a:buClr>
                <a:schemeClr val="bg2"/>
              </a:buClr>
              <a:buSzPct val="75000"/>
              <a:buFont typeface="Wingdings" pitchFamily="2" charset="2"/>
              <a:buNone/>
            </a:pPr>
            <a:r>
              <a:rPr lang="zh-CN" altLang="en-US" sz="3200" dirty="0">
                <a:solidFill>
                  <a:schemeClr val="tx2"/>
                </a:solidFill>
              </a:rPr>
              <a:t>象双向链表一样</a:t>
            </a:r>
            <a:r>
              <a:rPr lang="en-US" altLang="zh-CN" sz="3200" dirty="0">
                <a:solidFill>
                  <a:schemeClr val="tx2"/>
                </a:solidFill>
              </a:rPr>
              <a:t>, </a:t>
            </a:r>
            <a:r>
              <a:rPr lang="zh-CN" altLang="en-US" sz="3200" dirty="0">
                <a:solidFill>
                  <a:schemeClr val="tx2"/>
                </a:solidFill>
              </a:rPr>
              <a:t>二叉树也可采用双向链接</a:t>
            </a:r>
            <a:r>
              <a:rPr lang="en-US" altLang="zh-CN" sz="3200" dirty="0">
                <a:solidFill>
                  <a:schemeClr val="tx2"/>
                </a:solidFill>
              </a:rPr>
              <a:t>. </a:t>
            </a:r>
          </a:p>
          <a:p>
            <a:pPr algn="just">
              <a:buClr>
                <a:schemeClr val="bg2"/>
              </a:buClr>
              <a:buSzPct val="75000"/>
              <a:buFont typeface="Wingdings" pitchFamily="2" charset="2"/>
              <a:buNone/>
            </a:pPr>
            <a:r>
              <a:rPr lang="zh-CN" altLang="en-US" sz="3200" dirty="0">
                <a:solidFill>
                  <a:srgbClr val="FF0000"/>
                </a:solidFill>
              </a:rPr>
              <a:t>如下图所示</a:t>
            </a:r>
            <a:r>
              <a:rPr lang="en-US" altLang="zh-CN" sz="3200" dirty="0">
                <a:solidFill>
                  <a:srgbClr val="FF0000"/>
                </a:solidFill>
              </a:rPr>
              <a:t>, </a:t>
            </a:r>
            <a:r>
              <a:rPr lang="zh-CN" altLang="en-US" sz="3200" dirty="0">
                <a:solidFill>
                  <a:srgbClr val="FF0000"/>
                </a:solidFill>
              </a:rPr>
              <a:t>针对某种遍历顺序</a:t>
            </a:r>
            <a:r>
              <a:rPr lang="en-US" altLang="zh-CN" sz="3200" dirty="0">
                <a:solidFill>
                  <a:srgbClr val="FF0000"/>
                </a:solidFill>
              </a:rPr>
              <a:t>, </a:t>
            </a:r>
            <a:r>
              <a:rPr lang="zh-CN" altLang="en-US" sz="3200" dirty="0">
                <a:solidFill>
                  <a:srgbClr val="FF0000"/>
                </a:solidFill>
              </a:rPr>
              <a:t>可为二叉树的每个结点增加两个指针域，分别存放指向其前驱和后继结点的指针</a:t>
            </a:r>
            <a:r>
              <a:rPr lang="en-US" altLang="zh-CN" sz="3200" i="1" dirty="0" err="1">
                <a:solidFill>
                  <a:srgbClr val="FF0000"/>
                </a:solidFill>
              </a:rPr>
              <a:t>Pred</a:t>
            </a:r>
            <a:r>
              <a:rPr lang="en-US" altLang="zh-CN" sz="3200" i="1" dirty="0">
                <a:solidFill>
                  <a:srgbClr val="FF0000"/>
                </a:solidFill>
              </a:rPr>
              <a:t> </a:t>
            </a:r>
            <a:r>
              <a:rPr lang="zh-CN" altLang="en-US" sz="3200" dirty="0">
                <a:solidFill>
                  <a:srgbClr val="FF0000"/>
                </a:solidFill>
              </a:rPr>
              <a:t>和 </a:t>
            </a:r>
            <a:r>
              <a:rPr lang="en-US" altLang="zh-CN" sz="3200" i="1" dirty="0" err="1">
                <a:solidFill>
                  <a:srgbClr val="FF0000"/>
                </a:solidFill>
              </a:rPr>
              <a:t>Succ</a:t>
            </a:r>
            <a:r>
              <a:rPr lang="zh-CN" altLang="en-US" sz="3200" dirty="0">
                <a:solidFill>
                  <a:srgbClr val="FF0000"/>
                </a:solidFill>
              </a:rPr>
              <a:t>，并称 </a:t>
            </a:r>
            <a:r>
              <a:rPr lang="en-US" altLang="zh-CN" sz="3200" i="1" dirty="0" err="1">
                <a:solidFill>
                  <a:srgbClr val="FF0000"/>
                </a:solidFill>
              </a:rPr>
              <a:t>Pred</a:t>
            </a:r>
            <a:r>
              <a:rPr lang="en-US" altLang="zh-CN" sz="3200" i="1" dirty="0">
                <a:solidFill>
                  <a:srgbClr val="FF0000"/>
                </a:solidFill>
              </a:rPr>
              <a:t> </a:t>
            </a:r>
            <a:r>
              <a:rPr lang="zh-CN" altLang="en-US" sz="3200" dirty="0">
                <a:solidFill>
                  <a:srgbClr val="FF0000"/>
                </a:solidFill>
              </a:rPr>
              <a:t>和 </a:t>
            </a:r>
            <a:r>
              <a:rPr lang="en-US" altLang="zh-CN" sz="3200" i="1" dirty="0" err="1">
                <a:solidFill>
                  <a:srgbClr val="FF0000"/>
                </a:solidFill>
              </a:rPr>
              <a:t>Succ</a:t>
            </a:r>
            <a:r>
              <a:rPr lang="en-US" altLang="zh-CN" sz="3200" i="1" dirty="0">
                <a:solidFill>
                  <a:srgbClr val="FF0000"/>
                </a:solidFill>
              </a:rPr>
              <a:t> </a:t>
            </a:r>
            <a:r>
              <a:rPr lang="zh-CN" altLang="en-US" sz="3200" dirty="0">
                <a:solidFill>
                  <a:srgbClr val="FF0000"/>
                </a:solidFill>
              </a:rPr>
              <a:t>为</a:t>
            </a:r>
            <a:r>
              <a:rPr lang="en-US" altLang="zh-CN" sz="3200" dirty="0">
                <a:solidFill>
                  <a:srgbClr val="FF0000"/>
                </a:solidFill>
              </a:rPr>
              <a:t>"</a:t>
            </a:r>
            <a:r>
              <a:rPr lang="zh-CN" altLang="en-US" sz="3200" dirty="0">
                <a:solidFill>
                  <a:srgbClr val="FF0000"/>
                </a:solidFill>
              </a:rPr>
              <a:t>线索</a:t>
            </a:r>
            <a:r>
              <a:rPr lang="en-US" altLang="zh-CN" sz="3200" dirty="0">
                <a:solidFill>
                  <a:srgbClr val="FF0000"/>
                </a:solidFill>
              </a:rPr>
              <a:t>". </a:t>
            </a:r>
          </a:p>
          <a:p>
            <a:pPr algn="just">
              <a:buClr>
                <a:schemeClr val="bg2"/>
              </a:buClr>
              <a:buSzPct val="75000"/>
              <a:buFont typeface="Wingdings" pitchFamily="2" charset="2"/>
              <a:buNone/>
            </a:pPr>
            <a:r>
              <a:rPr lang="zh-CN" altLang="en-US" sz="3200" dirty="0">
                <a:solidFill>
                  <a:srgbClr val="0000CC"/>
                </a:solidFill>
              </a:rPr>
              <a:t>在这样的二叉树中</a:t>
            </a:r>
            <a:r>
              <a:rPr lang="en-US" altLang="zh-CN" sz="3200" dirty="0">
                <a:solidFill>
                  <a:srgbClr val="0000CC"/>
                </a:solidFill>
              </a:rPr>
              <a:t>, </a:t>
            </a:r>
            <a:r>
              <a:rPr lang="zh-CN" altLang="en-US" sz="3200" dirty="0">
                <a:solidFill>
                  <a:srgbClr val="0000CC"/>
                </a:solidFill>
              </a:rPr>
              <a:t>搜索一结点在某遍历顺序下的前驱或后继将变得更加容易，但将增加一些存储空间的开销</a:t>
            </a:r>
            <a:r>
              <a:rPr lang="en-US" altLang="zh-CN" sz="3200" dirty="0">
                <a:solidFill>
                  <a:srgbClr val="0000CC"/>
                </a:solidFill>
              </a:rPr>
              <a:t>.</a:t>
            </a:r>
          </a:p>
        </p:txBody>
      </p:sp>
      <p:grpSp>
        <p:nvGrpSpPr>
          <p:cNvPr id="2" name="Group 6"/>
          <p:cNvGrpSpPr>
            <a:grpSpLocks/>
          </p:cNvGrpSpPr>
          <p:nvPr/>
        </p:nvGrpSpPr>
        <p:grpSpPr bwMode="auto">
          <a:xfrm>
            <a:off x="1585912" y="5291138"/>
            <a:ext cx="6630094" cy="609600"/>
            <a:chOff x="1008" y="1440"/>
            <a:chExt cx="3494" cy="384"/>
          </a:xfrm>
        </p:grpSpPr>
        <p:sp>
          <p:nvSpPr>
            <p:cNvPr id="115716" name="Rectangle 7"/>
            <p:cNvSpPr>
              <a:spLocks noChangeArrowheads="1"/>
            </p:cNvSpPr>
            <p:nvPr/>
          </p:nvSpPr>
          <p:spPr bwMode="auto">
            <a:xfrm>
              <a:off x="1008" y="1440"/>
              <a:ext cx="3456" cy="384"/>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a:spcBef>
                  <a:spcPct val="20000"/>
                </a:spcBef>
                <a:buClr>
                  <a:schemeClr val="bg2"/>
                </a:buClr>
                <a:buSzPct val="75000"/>
                <a:buFont typeface="Wingdings" pitchFamily="2" charset="2"/>
                <a:buNone/>
              </a:pPr>
              <a:endParaRPr lang="zh-CN" altLang="en-US"/>
            </a:p>
          </p:txBody>
        </p:sp>
        <p:sp>
          <p:nvSpPr>
            <p:cNvPr id="115717" name="Line 8"/>
            <p:cNvSpPr>
              <a:spLocks noChangeShapeType="1"/>
            </p:cNvSpPr>
            <p:nvPr/>
          </p:nvSpPr>
          <p:spPr bwMode="auto">
            <a:xfrm>
              <a:off x="1728" y="1440"/>
              <a:ext cx="0" cy="384"/>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115718" name="Line 9"/>
            <p:cNvSpPr>
              <a:spLocks noChangeShapeType="1"/>
            </p:cNvSpPr>
            <p:nvPr/>
          </p:nvSpPr>
          <p:spPr bwMode="auto">
            <a:xfrm>
              <a:off x="2400" y="1440"/>
              <a:ext cx="0" cy="384"/>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115719" name="Text Box 10"/>
            <p:cNvSpPr txBox="1">
              <a:spLocks noChangeArrowheads="1"/>
            </p:cNvSpPr>
            <p:nvPr/>
          </p:nvSpPr>
          <p:spPr bwMode="auto">
            <a:xfrm>
              <a:off x="1743" y="1440"/>
              <a:ext cx="624" cy="365"/>
            </a:xfrm>
            <a:prstGeom prst="rect">
              <a:avLst/>
            </a:prstGeom>
            <a:noFill/>
            <a:ln w="9525">
              <a:noFill/>
              <a:miter lim="800000"/>
              <a:headEnd/>
              <a:tailEnd/>
            </a:ln>
          </p:spPr>
          <p:txBody>
            <a:bodyPr>
              <a:spAutoFit/>
            </a:bodyPr>
            <a:lstStyle/>
            <a:p>
              <a:pPr algn="ctr">
                <a:spcBef>
                  <a:spcPct val="50000"/>
                </a:spcBef>
              </a:pPr>
              <a:r>
                <a:rPr kumimoji="1" lang="en-US" altLang="zh-CN" sz="3200" i="1" dirty="0">
                  <a:solidFill>
                    <a:schemeClr val="tx2"/>
                  </a:solidFill>
                  <a:ea typeface="幼圆"/>
                  <a:cs typeface="幼圆"/>
                </a:rPr>
                <a:t>Left</a:t>
              </a:r>
            </a:p>
          </p:txBody>
        </p:sp>
        <p:sp>
          <p:nvSpPr>
            <p:cNvPr id="115720" name="Text Box 11"/>
            <p:cNvSpPr txBox="1">
              <a:spLocks noChangeArrowheads="1"/>
            </p:cNvSpPr>
            <p:nvPr/>
          </p:nvSpPr>
          <p:spPr bwMode="auto">
            <a:xfrm>
              <a:off x="3072" y="1440"/>
              <a:ext cx="720" cy="365"/>
            </a:xfrm>
            <a:prstGeom prst="rect">
              <a:avLst/>
            </a:prstGeom>
            <a:noFill/>
            <a:ln w="9525">
              <a:noFill/>
              <a:miter lim="800000"/>
              <a:headEnd/>
              <a:tailEnd/>
            </a:ln>
          </p:spPr>
          <p:txBody>
            <a:bodyPr>
              <a:spAutoFit/>
            </a:bodyPr>
            <a:lstStyle/>
            <a:p>
              <a:pPr algn="ctr">
                <a:spcBef>
                  <a:spcPct val="50000"/>
                </a:spcBef>
              </a:pPr>
              <a:r>
                <a:rPr kumimoji="1" lang="en-US" altLang="zh-CN" sz="3200" i="1" dirty="0">
                  <a:solidFill>
                    <a:schemeClr val="tx2"/>
                  </a:solidFill>
                  <a:ea typeface="幼圆"/>
                  <a:cs typeface="幼圆"/>
                </a:rPr>
                <a:t>Right</a:t>
              </a:r>
              <a:r>
                <a:rPr kumimoji="1" lang="en-US" altLang="zh-CN" sz="3200" dirty="0">
                  <a:solidFill>
                    <a:schemeClr val="tx2"/>
                  </a:solidFill>
                  <a:ea typeface="幼圆"/>
                  <a:cs typeface="幼圆"/>
                </a:rPr>
                <a:t> </a:t>
              </a:r>
            </a:p>
          </p:txBody>
        </p:sp>
        <p:sp>
          <p:nvSpPr>
            <p:cNvPr id="115721" name="Text Box 12"/>
            <p:cNvSpPr txBox="1">
              <a:spLocks noChangeArrowheads="1"/>
            </p:cNvSpPr>
            <p:nvPr/>
          </p:nvSpPr>
          <p:spPr bwMode="auto">
            <a:xfrm>
              <a:off x="2400" y="1440"/>
              <a:ext cx="672" cy="365"/>
            </a:xfrm>
            <a:prstGeom prst="rect">
              <a:avLst/>
            </a:prstGeom>
            <a:noFill/>
            <a:ln w="9525">
              <a:noFill/>
              <a:miter lim="800000"/>
              <a:headEnd/>
              <a:tailEnd/>
            </a:ln>
          </p:spPr>
          <p:txBody>
            <a:bodyPr>
              <a:spAutoFit/>
            </a:bodyPr>
            <a:lstStyle/>
            <a:p>
              <a:pPr algn="ctr">
                <a:spcBef>
                  <a:spcPct val="50000"/>
                </a:spcBef>
              </a:pPr>
              <a:r>
                <a:rPr kumimoji="1" lang="en-US" altLang="zh-CN" sz="3200" i="1" dirty="0">
                  <a:solidFill>
                    <a:schemeClr val="tx2"/>
                  </a:solidFill>
                  <a:ea typeface="幼圆"/>
                  <a:cs typeface="幼圆"/>
                </a:rPr>
                <a:t>Data</a:t>
              </a:r>
            </a:p>
          </p:txBody>
        </p:sp>
        <p:sp>
          <p:nvSpPr>
            <p:cNvPr id="115722" name="Line 13"/>
            <p:cNvSpPr>
              <a:spLocks noChangeShapeType="1"/>
            </p:cNvSpPr>
            <p:nvPr/>
          </p:nvSpPr>
          <p:spPr bwMode="auto">
            <a:xfrm>
              <a:off x="3792" y="1440"/>
              <a:ext cx="0" cy="384"/>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115723" name="Line 14"/>
            <p:cNvSpPr>
              <a:spLocks noChangeShapeType="1"/>
            </p:cNvSpPr>
            <p:nvPr/>
          </p:nvSpPr>
          <p:spPr bwMode="auto">
            <a:xfrm>
              <a:off x="3072" y="1440"/>
              <a:ext cx="0" cy="384"/>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115724" name="Text Box 15"/>
            <p:cNvSpPr txBox="1">
              <a:spLocks noChangeArrowheads="1"/>
            </p:cNvSpPr>
            <p:nvPr/>
          </p:nvSpPr>
          <p:spPr bwMode="auto">
            <a:xfrm>
              <a:off x="1008" y="1440"/>
              <a:ext cx="720" cy="365"/>
            </a:xfrm>
            <a:prstGeom prst="rect">
              <a:avLst/>
            </a:prstGeom>
            <a:noFill/>
            <a:ln w="9525">
              <a:noFill/>
              <a:miter lim="800000"/>
              <a:headEnd/>
              <a:tailEnd/>
            </a:ln>
          </p:spPr>
          <p:txBody>
            <a:bodyPr>
              <a:spAutoFit/>
            </a:bodyPr>
            <a:lstStyle/>
            <a:p>
              <a:pPr algn="ctr">
                <a:spcBef>
                  <a:spcPct val="50000"/>
                </a:spcBef>
              </a:pPr>
              <a:r>
                <a:rPr kumimoji="1" lang="en-US" altLang="zh-CN" sz="3200" i="1" dirty="0" err="1">
                  <a:solidFill>
                    <a:srgbClr val="FF0000"/>
                  </a:solidFill>
                  <a:ea typeface="幼圆"/>
                  <a:cs typeface="幼圆"/>
                </a:rPr>
                <a:t>Pred</a:t>
              </a:r>
              <a:endParaRPr kumimoji="1" lang="en-US" altLang="zh-CN" sz="3200" i="1" dirty="0">
                <a:solidFill>
                  <a:srgbClr val="FF0000"/>
                </a:solidFill>
                <a:ea typeface="幼圆"/>
                <a:cs typeface="幼圆"/>
              </a:endParaRPr>
            </a:p>
          </p:txBody>
        </p:sp>
        <p:sp>
          <p:nvSpPr>
            <p:cNvPr id="115725" name="Text Box 16"/>
            <p:cNvSpPr txBox="1">
              <a:spLocks noChangeArrowheads="1"/>
            </p:cNvSpPr>
            <p:nvPr/>
          </p:nvSpPr>
          <p:spPr bwMode="auto">
            <a:xfrm>
              <a:off x="3840" y="1488"/>
              <a:ext cx="662" cy="317"/>
            </a:xfrm>
            <a:prstGeom prst="rect">
              <a:avLst/>
            </a:prstGeom>
            <a:noFill/>
            <a:ln w="9525">
              <a:noFill/>
              <a:miter lim="800000"/>
              <a:headEnd/>
              <a:tailEnd/>
            </a:ln>
          </p:spPr>
          <p:txBody>
            <a:bodyPr wrap="square">
              <a:spAutoFit/>
            </a:bodyPr>
            <a:lstStyle/>
            <a:p>
              <a:pPr algn="ctr">
                <a:lnSpc>
                  <a:spcPts val="3200"/>
                </a:lnSpc>
              </a:pPr>
              <a:r>
                <a:rPr kumimoji="1" lang="en-US" altLang="zh-CN" sz="3200" i="1" dirty="0" err="1">
                  <a:solidFill>
                    <a:srgbClr val="FF0000"/>
                  </a:solidFill>
                  <a:ea typeface="幼圆"/>
                  <a:cs typeface="幼圆"/>
                </a:rPr>
                <a:t>Succ</a:t>
              </a:r>
              <a:endParaRPr kumimoji="1" lang="en-US" altLang="zh-CN" sz="3200" i="1" dirty="0">
                <a:solidFill>
                  <a:srgbClr val="FF0000"/>
                </a:solidFill>
                <a:ea typeface="幼圆"/>
                <a:cs typeface="幼圆"/>
              </a:endParaRPr>
            </a:p>
          </p:txBody>
        </p:sp>
      </p:grpSp>
    </p:spTree>
  </p:cSld>
  <p:clrMapOvr>
    <a:masterClrMapping/>
  </p:clrMapOvr>
  <p:transition>
    <p:strips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xmlns="" id="{7029B94C-50E5-48C0-89C7-0B8361033CE7}"/>
              </a:ext>
            </a:extLst>
          </p:cNvPr>
          <p:cNvSpPr>
            <a:spLocks noGrp="1" noChangeArrowheads="1"/>
          </p:cNvSpPr>
          <p:nvPr>
            <p:ph type="subTitle" idx="1"/>
          </p:nvPr>
        </p:nvSpPr>
        <p:spPr>
          <a:xfrm>
            <a:off x="0" y="115888"/>
            <a:ext cx="9144000" cy="6742112"/>
          </a:xfrm>
        </p:spPr>
        <p:txBody>
          <a:bodyPr/>
          <a:lstStyle/>
          <a:p>
            <a:pPr eaLnBrk="1" hangingPunct="1">
              <a:lnSpc>
                <a:spcPct val="90000"/>
              </a:lnSpc>
              <a:buClr>
                <a:srgbClr val="FFCC00"/>
              </a:buClr>
              <a:buSzPct val="75000"/>
              <a:defRPr/>
            </a:pPr>
            <a:r>
              <a:rPr lang="zh-CN" altLang="en-US" sz="3200" b="1" dirty="0">
                <a:solidFill>
                  <a:schemeClr val="tx1"/>
                </a:solidFill>
                <a:effectLst/>
                <a:ea typeface="隶书" pitchFamily="49" charset="-122"/>
              </a:rPr>
              <a:t>线索二叉树的结点结构：</a:t>
            </a:r>
            <a:endParaRPr lang="zh-CN" altLang="en-US" sz="3200" b="1" dirty="0">
              <a:solidFill>
                <a:schemeClr val="tx1"/>
              </a:solidFill>
              <a:latin typeface="宋体" pitchFamily="2" charset="-122"/>
            </a:endParaRPr>
          </a:p>
          <a:p>
            <a:pPr eaLnBrk="1" hangingPunct="1">
              <a:lnSpc>
                <a:spcPct val="90000"/>
              </a:lnSpc>
              <a:buClr>
                <a:srgbClr val="FFCC00"/>
              </a:buClr>
              <a:buSzPct val="75000"/>
              <a:defRPr/>
            </a:pPr>
            <a:endParaRPr lang="zh-CN" altLang="en-US" sz="3200" b="1" dirty="0">
              <a:solidFill>
                <a:schemeClr val="tx1"/>
              </a:solidFill>
              <a:latin typeface="宋体" pitchFamily="2" charset="-122"/>
            </a:endParaRPr>
          </a:p>
          <a:p>
            <a:pPr eaLnBrk="1" hangingPunct="1">
              <a:lnSpc>
                <a:spcPct val="90000"/>
              </a:lnSpc>
              <a:buClr>
                <a:srgbClr val="FFCC00"/>
              </a:buClr>
              <a:buSzPct val="75000"/>
              <a:defRPr/>
            </a:pPr>
            <a:endParaRPr lang="zh-CN" altLang="en-US" sz="3200" b="1" dirty="0">
              <a:solidFill>
                <a:schemeClr val="tx1"/>
              </a:solidFill>
              <a:latin typeface="宋体" pitchFamily="2" charset="-122"/>
            </a:endParaRPr>
          </a:p>
          <a:p>
            <a:pPr algn="l" eaLnBrk="1" hangingPunct="1">
              <a:lnSpc>
                <a:spcPct val="90000"/>
              </a:lnSpc>
              <a:buClr>
                <a:srgbClr val="FFCC00"/>
              </a:buClr>
              <a:buSzPct val="75000"/>
              <a:defRPr/>
            </a:pPr>
            <a:r>
              <a:rPr lang="zh-CN" altLang="en-US" sz="3200" b="1" dirty="0">
                <a:solidFill>
                  <a:schemeClr val="tx1"/>
                </a:solidFill>
                <a:effectLst/>
                <a:latin typeface="宋体" pitchFamily="2" charset="-122"/>
              </a:rPr>
              <a:t> 其中指示在某种遍历次序下的前驱和后继的</a:t>
            </a:r>
            <a:br>
              <a:rPr lang="zh-CN" altLang="en-US" sz="3200" b="1" dirty="0">
                <a:solidFill>
                  <a:schemeClr val="tx1"/>
                </a:solidFill>
                <a:effectLst/>
                <a:latin typeface="宋体" pitchFamily="2" charset="-122"/>
              </a:rPr>
            </a:br>
            <a:r>
              <a:rPr lang="zh-CN" altLang="en-US" sz="3200" b="1" dirty="0">
                <a:solidFill>
                  <a:schemeClr val="tx1"/>
                </a:solidFill>
                <a:effectLst/>
                <a:latin typeface="宋体" pitchFamily="2" charset="-122"/>
              </a:rPr>
              <a:t>指针称为</a:t>
            </a:r>
            <a:r>
              <a:rPr lang="zh-CN" altLang="en-US" sz="3200" b="1" dirty="0">
                <a:solidFill>
                  <a:schemeClr val="tx1"/>
                </a:solidFill>
                <a:effectLst/>
                <a:latin typeface="隶书" pitchFamily="49" charset="-122"/>
                <a:ea typeface="隶书" pitchFamily="49" charset="-122"/>
              </a:rPr>
              <a:t>线索</a:t>
            </a:r>
            <a:r>
              <a:rPr lang="zh-CN" altLang="en-US" sz="3200" b="1" dirty="0">
                <a:solidFill>
                  <a:schemeClr val="tx1"/>
                </a:solidFill>
                <a:latin typeface="宋体" pitchFamily="2" charset="-122"/>
              </a:rPr>
              <a:t>；</a:t>
            </a:r>
          </a:p>
          <a:p>
            <a:pPr algn="l" eaLnBrk="1" hangingPunct="1">
              <a:lnSpc>
                <a:spcPct val="90000"/>
              </a:lnSpc>
              <a:buClr>
                <a:srgbClr val="FFCC00"/>
              </a:buClr>
              <a:buSzPct val="75000"/>
              <a:buFont typeface="Wingdings" pitchFamily="2" charset="2"/>
              <a:buChar char="v"/>
              <a:defRPr/>
            </a:pPr>
            <a:r>
              <a:rPr lang="zh-CN" altLang="en-US" sz="3200" b="1" dirty="0">
                <a:solidFill>
                  <a:schemeClr val="tx1"/>
                </a:solidFill>
                <a:latin typeface="宋体" pitchFamily="2" charset="-122"/>
              </a:rPr>
              <a:t> </a:t>
            </a:r>
            <a:r>
              <a:rPr lang="zh-CN" altLang="en-US" sz="3200" b="1" dirty="0">
                <a:solidFill>
                  <a:schemeClr val="tx1"/>
                </a:solidFill>
                <a:effectLst/>
                <a:latin typeface="宋体" pitchFamily="2" charset="-122"/>
              </a:rPr>
              <a:t>加上线索的二叉树称为</a:t>
            </a:r>
            <a:r>
              <a:rPr lang="zh-CN" altLang="en-US" sz="3200" b="1" dirty="0">
                <a:solidFill>
                  <a:schemeClr val="tx1"/>
                </a:solidFill>
                <a:latin typeface="隶书" pitchFamily="49" charset="-122"/>
                <a:ea typeface="隶书" pitchFamily="49" charset="-122"/>
              </a:rPr>
              <a:t>线索二叉树</a:t>
            </a:r>
            <a:r>
              <a:rPr lang="zh-CN" altLang="en-US" sz="3200" b="1" dirty="0">
                <a:solidFill>
                  <a:schemeClr val="tx1"/>
                </a:solidFill>
                <a:latin typeface="宋体" pitchFamily="2" charset="-122"/>
              </a:rPr>
              <a:t>；</a:t>
            </a:r>
          </a:p>
          <a:p>
            <a:pPr algn="l" eaLnBrk="1" hangingPunct="1">
              <a:lnSpc>
                <a:spcPct val="90000"/>
              </a:lnSpc>
              <a:buClr>
                <a:srgbClr val="FFCC00"/>
              </a:buClr>
              <a:buSzPct val="75000"/>
              <a:buFont typeface="Wingdings" pitchFamily="2" charset="2"/>
              <a:buChar char="v"/>
              <a:defRPr/>
            </a:pPr>
            <a:r>
              <a:rPr lang="zh-CN" altLang="en-US" sz="3200" b="1" dirty="0">
                <a:solidFill>
                  <a:schemeClr val="tx1"/>
                </a:solidFill>
                <a:latin typeface="宋体" pitchFamily="2" charset="-122"/>
              </a:rPr>
              <a:t> </a:t>
            </a:r>
            <a:r>
              <a:rPr lang="zh-CN" altLang="en-US" sz="3200" b="1" dirty="0">
                <a:solidFill>
                  <a:schemeClr val="tx1"/>
                </a:solidFill>
                <a:effectLst/>
                <a:latin typeface="宋体" pitchFamily="2" charset="-122"/>
              </a:rPr>
              <a:t>对二叉树以</a:t>
            </a:r>
            <a:r>
              <a:rPr lang="zh-CN" altLang="en-US" sz="3200" b="1" u="sng" dirty="0">
                <a:solidFill>
                  <a:schemeClr val="tx1"/>
                </a:solidFill>
                <a:latin typeface="隶书" pitchFamily="49" charset="-122"/>
                <a:ea typeface="隶书" pitchFamily="49" charset="-122"/>
              </a:rPr>
              <a:t>某种</a:t>
            </a:r>
            <a:r>
              <a:rPr lang="zh-CN" altLang="en-US" sz="3200" b="1" u="sng" dirty="0">
                <a:solidFill>
                  <a:schemeClr val="tx1"/>
                </a:solidFill>
                <a:effectLst/>
                <a:latin typeface="隶书" pitchFamily="49" charset="-122"/>
                <a:ea typeface="隶书" pitchFamily="49" charset="-122"/>
              </a:rPr>
              <a:t>次序</a:t>
            </a:r>
            <a:r>
              <a:rPr lang="zh-CN" altLang="en-US" sz="3200" b="1" u="sng" dirty="0">
                <a:solidFill>
                  <a:schemeClr val="tx1"/>
                </a:solidFill>
                <a:latin typeface="隶书" pitchFamily="49" charset="-122"/>
                <a:ea typeface="隶书" pitchFamily="49" charset="-122"/>
              </a:rPr>
              <a:t>进行</a:t>
            </a:r>
            <a:r>
              <a:rPr lang="zh-CN" altLang="en-US" sz="3200" b="1" dirty="0">
                <a:solidFill>
                  <a:schemeClr val="tx1"/>
                </a:solidFill>
                <a:effectLst/>
                <a:latin typeface="宋体" pitchFamily="2" charset="-122"/>
              </a:rPr>
              <a:t>遍历使其变为线索二叉树的过程称为</a:t>
            </a:r>
            <a:r>
              <a:rPr lang="zh-CN" altLang="en-US" sz="3200" b="1" dirty="0">
                <a:solidFill>
                  <a:schemeClr val="tx1"/>
                </a:solidFill>
                <a:effectLst/>
                <a:latin typeface="隶书" pitchFamily="49" charset="-122"/>
                <a:ea typeface="隶书" pitchFamily="49" charset="-122"/>
              </a:rPr>
              <a:t>线索化</a:t>
            </a:r>
            <a:r>
              <a:rPr lang="zh-CN" altLang="en-US" sz="3200" b="1" dirty="0">
                <a:solidFill>
                  <a:schemeClr val="tx1"/>
                </a:solidFill>
                <a:latin typeface="宋体" pitchFamily="2" charset="-122"/>
              </a:rPr>
              <a:t>。</a:t>
            </a:r>
          </a:p>
          <a:p>
            <a:pPr algn="l" eaLnBrk="1" hangingPunct="1">
              <a:lnSpc>
                <a:spcPct val="90000"/>
              </a:lnSpc>
              <a:defRPr/>
            </a:pPr>
            <a:r>
              <a:rPr lang="zh-CN" altLang="en-US" sz="3200" b="1" dirty="0">
                <a:solidFill>
                  <a:schemeClr val="tx1"/>
                </a:solidFill>
                <a:latin typeface="宋体" pitchFamily="2" charset="-122"/>
              </a:rPr>
              <a:t> </a:t>
            </a:r>
            <a:r>
              <a:rPr lang="zh-CN" altLang="en-US" sz="3200" b="1" dirty="0">
                <a:solidFill>
                  <a:schemeClr val="tx1"/>
                </a:solidFill>
                <a:effectLst/>
                <a:latin typeface="宋体" pitchFamily="2" charset="-122"/>
              </a:rPr>
              <a:t>按中序遍历得到的线索二叉树称为</a:t>
            </a:r>
            <a:r>
              <a:rPr lang="zh-CN" altLang="en-US" sz="3200" b="1" dirty="0">
                <a:solidFill>
                  <a:schemeClr val="tx1"/>
                </a:solidFill>
                <a:effectLst/>
                <a:latin typeface="隶书" pitchFamily="49" charset="-122"/>
                <a:ea typeface="隶书" pitchFamily="49" charset="-122"/>
              </a:rPr>
              <a:t>中序线索二叉树</a:t>
            </a:r>
            <a:r>
              <a:rPr lang="zh-CN" altLang="en-US" sz="3200" b="1" dirty="0">
                <a:solidFill>
                  <a:schemeClr val="tx1"/>
                </a:solidFill>
                <a:latin typeface="宋体" pitchFamily="2" charset="-122"/>
              </a:rPr>
              <a:t>；</a:t>
            </a:r>
            <a:r>
              <a:rPr lang="zh-CN" altLang="en-US" sz="3200" b="1" dirty="0">
                <a:solidFill>
                  <a:schemeClr val="tx1"/>
                </a:solidFill>
                <a:effectLst/>
                <a:latin typeface="宋体" pitchFamily="2" charset="-122"/>
              </a:rPr>
              <a:t>按先序遍历得到的线索二叉树称为</a:t>
            </a:r>
            <a:r>
              <a:rPr lang="zh-CN" altLang="en-US" sz="3200" b="1" dirty="0">
                <a:solidFill>
                  <a:schemeClr val="tx1"/>
                </a:solidFill>
                <a:effectLst/>
                <a:latin typeface="隶书" pitchFamily="49" charset="-122"/>
                <a:ea typeface="隶书" pitchFamily="49" charset="-122"/>
              </a:rPr>
              <a:t>先序线索二叉树</a:t>
            </a:r>
            <a:r>
              <a:rPr lang="zh-CN" altLang="en-US" sz="3200" b="1" dirty="0">
                <a:solidFill>
                  <a:schemeClr val="tx1"/>
                </a:solidFill>
                <a:latin typeface="宋体" pitchFamily="2" charset="-122"/>
              </a:rPr>
              <a:t>；</a:t>
            </a:r>
            <a:r>
              <a:rPr lang="zh-CN" altLang="en-US" sz="3200" b="1" dirty="0">
                <a:solidFill>
                  <a:schemeClr val="tx1"/>
                </a:solidFill>
                <a:effectLst/>
                <a:latin typeface="宋体" pitchFamily="2" charset="-122"/>
              </a:rPr>
              <a:t>按后序遍历得到的线索二叉树称为</a:t>
            </a:r>
            <a:r>
              <a:rPr lang="zh-CN" altLang="en-US" sz="3200" b="1" dirty="0">
                <a:solidFill>
                  <a:schemeClr val="tx1"/>
                </a:solidFill>
                <a:effectLst/>
                <a:latin typeface="隶书" pitchFamily="49" charset="-122"/>
                <a:ea typeface="隶书" pitchFamily="49" charset="-122"/>
              </a:rPr>
              <a:t>后序线索二叉树</a:t>
            </a:r>
            <a:r>
              <a:rPr lang="zh-CN" altLang="en-US" sz="3200" b="1" dirty="0">
                <a:solidFill>
                  <a:schemeClr val="tx1"/>
                </a:solidFill>
                <a:latin typeface="宋体" pitchFamily="2" charset="-122"/>
              </a:rPr>
              <a:t>；</a:t>
            </a:r>
            <a:endParaRPr lang="zh-CN" altLang="en-US" sz="3200" b="1" dirty="0">
              <a:solidFill>
                <a:schemeClr val="tx1"/>
              </a:solidFill>
              <a:effectLst/>
              <a:ea typeface="隶书" pitchFamily="49" charset="-122"/>
            </a:endParaRPr>
          </a:p>
        </p:txBody>
      </p:sp>
      <p:grpSp>
        <p:nvGrpSpPr>
          <p:cNvPr id="2" name="Group 3">
            <a:extLst>
              <a:ext uri="{FF2B5EF4-FFF2-40B4-BE49-F238E27FC236}">
                <a16:creationId xmlns:a16="http://schemas.microsoft.com/office/drawing/2014/main" xmlns="" id="{4FDF8831-CCEA-4CC4-BEA6-0184BE6A0B1C}"/>
              </a:ext>
            </a:extLst>
          </p:cNvPr>
          <p:cNvGrpSpPr>
            <a:grpSpLocks/>
          </p:cNvGrpSpPr>
          <p:nvPr/>
        </p:nvGrpSpPr>
        <p:grpSpPr bwMode="auto">
          <a:xfrm>
            <a:off x="1547664" y="836712"/>
            <a:ext cx="5715000" cy="609600"/>
            <a:chOff x="1008" y="1440"/>
            <a:chExt cx="3456" cy="384"/>
          </a:xfrm>
        </p:grpSpPr>
        <p:sp>
          <p:nvSpPr>
            <p:cNvPr id="135173" name="Rectangle 4">
              <a:extLst>
                <a:ext uri="{FF2B5EF4-FFF2-40B4-BE49-F238E27FC236}">
                  <a16:creationId xmlns:a16="http://schemas.microsoft.com/office/drawing/2014/main" xmlns="" id="{4CFCB182-A2B1-4AF8-BEE5-18899CAF9CD7}"/>
                </a:ext>
              </a:extLst>
            </p:cNvPr>
            <p:cNvSpPr>
              <a:spLocks noChangeArrowheads="1"/>
            </p:cNvSpPr>
            <p:nvPr/>
          </p:nvSpPr>
          <p:spPr bwMode="auto">
            <a:xfrm>
              <a:off x="1008" y="1440"/>
              <a:ext cx="3456" cy="384"/>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5174" name="Line 5">
              <a:extLst>
                <a:ext uri="{FF2B5EF4-FFF2-40B4-BE49-F238E27FC236}">
                  <a16:creationId xmlns:a16="http://schemas.microsoft.com/office/drawing/2014/main" xmlns="" id="{9C017466-B040-4027-AD3E-4F3006220CAB}"/>
                </a:ext>
              </a:extLst>
            </p:cNvPr>
            <p:cNvSpPr>
              <a:spLocks noChangeShapeType="1"/>
            </p:cNvSpPr>
            <p:nvPr/>
          </p:nvSpPr>
          <p:spPr bwMode="auto">
            <a:xfrm>
              <a:off x="1728" y="1440"/>
              <a:ext cx="0" cy="384"/>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35175" name="Line 6">
              <a:extLst>
                <a:ext uri="{FF2B5EF4-FFF2-40B4-BE49-F238E27FC236}">
                  <a16:creationId xmlns:a16="http://schemas.microsoft.com/office/drawing/2014/main" xmlns="" id="{A40F83CB-E9E2-4948-891E-3963DADB8EA1}"/>
                </a:ext>
              </a:extLst>
            </p:cNvPr>
            <p:cNvSpPr>
              <a:spLocks noChangeShapeType="1"/>
            </p:cNvSpPr>
            <p:nvPr/>
          </p:nvSpPr>
          <p:spPr bwMode="auto">
            <a:xfrm>
              <a:off x="2400" y="1440"/>
              <a:ext cx="0" cy="384"/>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35176" name="Text Box 7">
              <a:extLst>
                <a:ext uri="{FF2B5EF4-FFF2-40B4-BE49-F238E27FC236}">
                  <a16:creationId xmlns:a16="http://schemas.microsoft.com/office/drawing/2014/main" xmlns="" id="{E7E2361D-38EB-47A2-A114-081F2F22C255}"/>
                </a:ext>
              </a:extLst>
            </p:cNvPr>
            <p:cNvSpPr txBox="1">
              <a:spLocks noChangeArrowheads="1"/>
            </p:cNvSpPr>
            <p:nvPr/>
          </p:nvSpPr>
          <p:spPr bwMode="auto">
            <a:xfrm>
              <a:off x="1776" y="1440"/>
              <a:ext cx="62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b="1" dirty="0">
                  <a:latin typeface="Times New Roman" panose="02020603050405020304" pitchFamily="18" charset="0"/>
                  <a:ea typeface="幼圆" panose="02010509060101010101" pitchFamily="49" charset="-122"/>
                </a:rPr>
                <a:t>left</a:t>
              </a:r>
            </a:p>
          </p:txBody>
        </p:sp>
        <p:sp>
          <p:nvSpPr>
            <p:cNvPr id="135177" name="Text Box 8">
              <a:extLst>
                <a:ext uri="{FF2B5EF4-FFF2-40B4-BE49-F238E27FC236}">
                  <a16:creationId xmlns:a16="http://schemas.microsoft.com/office/drawing/2014/main" xmlns="" id="{86810B35-87BA-41C4-87ED-31C6FFA3D3FB}"/>
                </a:ext>
              </a:extLst>
            </p:cNvPr>
            <p:cNvSpPr txBox="1">
              <a:spLocks noChangeArrowheads="1"/>
            </p:cNvSpPr>
            <p:nvPr/>
          </p:nvSpPr>
          <p:spPr bwMode="auto">
            <a:xfrm>
              <a:off x="3072" y="1440"/>
              <a:ext cx="72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b="1" dirty="0">
                  <a:latin typeface="Times New Roman" panose="02020603050405020304" pitchFamily="18" charset="0"/>
                  <a:ea typeface="幼圆" panose="02010509060101010101" pitchFamily="49" charset="-122"/>
                </a:rPr>
                <a:t>right </a:t>
              </a:r>
            </a:p>
          </p:txBody>
        </p:sp>
        <p:sp>
          <p:nvSpPr>
            <p:cNvPr id="135178" name="Text Box 9">
              <a:extLst>
                <a:ext uri="{FF2B5EF4-FFF2-40B4-BE49-F238E27FC236}">
                  <a16:creationId xmlns:a16="http://schemas.microsoft.com/office/drawing/2014/main" xmlns="" id="{1849E054-0E0B-4C3F-8BF9-B1409E4BCCAF}"/>
                </a:ext>
              </a:extLst>
            </p:cNvPr>
            <p:cNvSpPr txBox="1">
              <a:spLocks noChangeArrowheads="1"/>
            </p:cNvSpPr>
            <p:nvPr/>
          </p:nvSpPr>
          <p:spPr bwMode="auto">
            <a:xfrm>
              <a:off x="2400" y="1440"/>
              <a:ext cx="6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b="1" dirty="0">
                  <a:latin typeface="Times New Roman" panose="02020603050405020304" pitchFamily="18" charset="0"/>
                  <a:ea typeface="幼圆" panose="02010509060101010101" pitchFamily="49" charset="-122"/>
                </a:rPr>
                <a:t>data</a:t>
              </a:r>
            </a:p>
          </p:txBody>
        </p:sp>
        <p:sp>
          <p:nvSpPr>
            <p:cNvPr id="135179" name="Line 10">
              <a:extLst>
                <a:ext uri="{FF2B5EF4-FFF2-40B4-BE49-F238E27FC236}">
                  <a16:creationId xmlns:a16="http://schemas.microsoft.com/office/drawing/2014/main" xmlns="" id="{ADF6718B-47A4-4CB9-8696-FA43AE542CCA}"/>
                </a:ext>
              </a:extLst>
            </p:cNvPr>
            <p:cNvSpPr>
              <a:spLocks noChangeShapeType="1"/>
            </p:cNvSpPr>
            <p:nvPr/>
          </p:nvSpPr>
          <p:spPr bwMode="auto">
            <a:xfrm>
              <a:off x="3792" y="1440"/>
              <a:ext cx="0" cy="384"/>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35180" name="Line 11">
              <a:extLst>
                <a:ext uri="{FF2B5EF4-FFF2-40B4-BE49-F238E27FC236}">
                  <a16:creationId xmlns:a16="http://schemas.microsoft.com/office/drawing/2014/main" xmlns="" id="{E2797D79-F43F-4223-8481-2E3AC02D5789}"/>
                </a:ext>
              </a:extLst>
            </p:cNvPr>
            <p:cNvSpPr>
              <a:spLocks noChangeShapeType="1"/>
            </p:cNvSpPr>
            <p:nvPr/>
          </p:nvSpPr>
          <p:spPr bwMode="auto">
            <a:xfrm>
              <a:off x="3072" y="1440"/>
              <a:ext cx="0" cy="384"/>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35181" name="Text Box 12">
              <a:extLst>
                <a:ext uri="{FF2B5EF4-FFF2-40B4-BE49-F238E27FC236}">
                  <a16:creationId xmlns:a16="http://schemas.microsoft.com/office/drawing/2014/main" xmlns="" id="{8149AFA3-6D2B-4C2E-9A1B-110433A77E21}"/>
                </a:ext>
              </a:extLst>
            </p:cNvPr>
            <p:cNvSpPr txBox="1">
              <a:spLocks noChangeArrowheads="1"/>
            </p:cNvSpPr>
            <p:nvPr/>
          </p:nvSpPr>
          <p:spPr bwMode="auto">
            <a:xfrm>
              <a:off x="1008" y="1440"/>
              <a:ext cx="720"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b="1">
                  <a:solidFill>
                    <a:srgbClr val="FF0066"/>
                  </a:solidFill>
                  <a:latin typeface="Arial Black" panose="020B0A04020102020204" pitchFamily="34" charset="0"/>
                  <a:ea typeface="幼圆" panose="02010509060101010101" pitchFamily="49" charset="-122"/>
                </a:rPr>
                <a:t>pred</a:t>
              </a:r>
            </a:p>
          </p:txBody>
        </p:sp>
        <p:sp>
          <p:nvSpPr>
            <p:cNvPr id="135182" name="Text Box 13">
              <a:extLst>
                <a:ext uri="{FF2B5EF4-FFF2-40B4-BE49-F238E27FC236}">
                  <a16:creationId xmlns:a16="http://schemas.microsoft.com/office/drawing/2014/main" xmlns="" id="{70EC3EC3-6892-43F1-9E1F-D1BD4B08817A}"/>
                </a:ext>
              </a:extLst>
            </p:cNvPr>
            <p:cNvSpPr txBox="1">
              <a:spLocks noChangeArrowheads="1"/>
            </p:cNvSpPr>
            <p:nvPr/>
          </p:nvSpPr>
          <p:spPr bwMode="auto">
            <a:xfrm>
              <a:off x="3840" y="1440"/>
              <a:ext cx="57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lIns="0" rIns="0">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b="1">
                  <a:solidFill>
                    <a:srgbClr val="FF0066"/>
                  </a:solidFill>
                  <a:latin typeface="Arial Black" panose="020B0A04020102020204" pitchFamily="34" charset="0"/>
                  <a:ea typeface="幼圆" panose="02010509060101010101" pitchFamily="49" charset="-122"/>
                </a:rPr>
                <a:t>succ</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withEffect">
                                  <p:stCondLst>
                                    <p:cond delay="0"/>
                                  </p:stCondLst>
                                  <p:childTnLst>
                                    <p:set>
                                      <p:cBhvr>
                                        <p:cTn id="6" dur="1" fill="hold">
                                          <p:stCondLst>
                                            <p:cond delay="0"/>
                                          </p:stCondLst>
                                        </p:cTn>
                                        <p:tgtEl>
                                          <p:spTgt spid="344066">
                                            <p:txEl>
                                              <p:pRg st="0" end="0"/>
                                            </p:txEl>
                                          </p:spTgt>
                                        </p:tgtEl>
                                        <p:attrNameLst>
                                          <p:attrName>style.visibility</p:attrName>
                                        </p:attrNameLst>
                                      </p:cBhvr>
                                      <p:to>
                                        <p:strVal val="visible"/>
                                      </p:to>
                                    </p:set>
                                    <p:anim calcmode="lin" valueType="num">
                                      <p:cBhvr additive="base">
                                        <p:cTn id="7" dur="500" fill="hold"/>
                                        <p:tgtEl>
                                          <p:spTgt spid="3440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344066">
                                            <p:txEl>
                                              <p:pRg st="6" end="6"/>
                                            </p:txEl>
                                          </p:spTgt>
                                        </p:tgtEl>
                                        <p:attrNameLst>
                                          <p:attrName>style.visibility</p:attrName>
                                        </p:attrNameLst>
                                      </p:cBhvr>
                                      <p:to>
                                        <p:strVal val="visible"/>
                                      </p:to>
                                    </p:set>
                                    <p:anim calcmode="lin" valueType="num">
                                      <p:cBhvr additive="base">
                                        <p:cTn id="17" dur="500" fill="hold"/>
                                        <p:tgtEl>
                                          <p:spTgt spid="344066">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4066">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xmlns="" id="{6A75C4D8-2FFB-47B1-ADF4-EC915B186A0D}"/>
              </a:ext>
            </a:extLst>
          </p:cNvPr>
          <p:cNvGrpSpPr>
            <a:grpSpLocks/>
          </p:cNvGrpSpPr>
          <p:nvPr/>
        </p:nvGrpSpPr>
        <p:grpSpPr bwMode="auto">
          <a:xfrm>
            <a:off x="0" y="1693863"/>
            <a:ext cx="1724025" cy="2859087"/>
            <a:chOff x="6565" y="672"/>
            <a:chExt cx="1480" cy="1777"/>
          </a:xfrm>
        </p:grpSpPr>
        <p:grpSp>
          <p:nvGrpSpPr>
            <p:cNvPr id="3" name="Group 10">
              <a:extLst>
                <a:ext uri="{FF2B5EF4-FFF2-40B4-BE49-F238E27FC236}">
                  <a16:creationId xmlns:a16="http://schemas.microsoft.com/office/drawing/2014/main" xmlns="" id="{A9135CA3-0051-45EC-9A34-4E766B36EB80}"/>
                </a:ext>
              </a:extLst>
            </p:cNvPr>
            <p:cNvGrpSpPr>
              <a:grpSpLocks/>
            </p:cNvGrpSpPr>
            <p:nvPr/>
          </p:nvGrpSpPr>
          <p:grpSpPr bwMode="auto">
            <a:xfrm>
              <a:off x="6565" y="989"/>
              <a:ext cx="1480" cy="1460"/>
              <a:chOff x="7480" y="11560"/>
              <a:chExt cx="1480" cy="1460"/>
            </a:xfrm>
          </p:grpSpPr>
          <p:grpSp>
            <p:nvGrpSpPr>
              <p:cNvPr id="4" name="Group 11">
                <a:extLst>
                  <a:ext uri="{FF2B5EF4-FFF2-40B4-BE49-F238E27FC236}">
                    <a16:creationId xmlns:a16="http://schemas.microsoft.com/office/drawing/2014/main" xmlns="" id="{B0965560-B85A-4DBC-A8C7-B952EFBAD5A6}"/>
                  </a:ext>
                </a:extLst>
              </p:cNvPr>
              <p:cNvGrpSpPr>
                <a:grpSpLocks/>
              </p:cNvGrpSpPr>
              <p:nvPr/>
            </p:nvGrpSpPr>
            <p:grpSpPr bwMode="auto">
              <a:xfrm>
                <a:off x="7480" y="11560"/>
                <a:ext cx="1480" cy="1460"/>
                <a:chOff x="7480" y="11560"/>
                <a:chExt cx="1480" cy="1460"/>
              </a:xfrm>
            </p:grpSpPr>
            <p:grpSp>
              <p:nvGrpSpPr>
                <p:cNvPr id="5" name="Group 12">
                  <a:extLst>
                    <a:ext uri="{FF2B5EF4-FFF2-40B4-BE49-F238E27FC236}">
                      <a16:creationId xmlns:a16="http://schemas.microsoft.com/office/drawing/2014/main" xmlns="" id="{C8BE5AAA-956C-4C61-85FB-2637725E0299}"/>
                    </a:ext>
                  </a:extLst>
                </p:cNvPr>
                <p:cNvGrpSpPr>
                  <a:grpSpLocks/>
                </p:cNvGrpSpPr>
                <p:nvPr/>
              </p:nvGrpSpPr>
              <p:grpSpPr bwMode="auto">
                <a:xfrm>
                  <a:off x="8020" y="11560"/>
                  <a:ext cx="400" cy="360"/>
                  <a:chOff x="8180" y="2320"/>
                  <a:chExt cx="400" cy="360"/>
                </a:xfrm>
              </p:grpSpPr>
              <p:sp>
                <p:nvSpPr>
                  <p:cNvPr id="137300" name="Oval 13">
                    <a:extLst>
                      <a:ext uri="{FF2B5EF4-FFF2-40B4-BE49-F238E27FC236}">
                        <a16:creationId xmlns:a16="http://schemas.microsoft.com/office/drawing/2014/main" xmlns="" id="{6F57F10A-4BA3-4581-9115-FF79D29B7D19}"/>
                      </a:ext>
                    </a:extLst>
                  </p:cNvPr>
                  <p:cNvSpPr>
                    <a:spLocks noChangeArrowheads="1"/>
                  </p:cNvSpPr>
                  <p:nvPr/>
                </p:nvSpPr>
                <p:spPr bwMode="auto">
                  <a:xfrm>
                    <a:off x="8180" y="2320"/>
                    <a:ext cx="400" cy="360"/>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301" name="Text Box 14">
                    <a:extLst>
                      <a:ext uri="{FF2B5EF4-FFF2-40B4-BE49-F238E27FC236}">
                        <a16:creationId xmlns:a16="http://schemas.microsoft.com/office/drawing/2014/main" xmlns="" id="{714DE79E-5D27-4FC5-8285-2221ADA056AF}"/>
                      </a:ext>
                    </a:extLst>
                  </p:cNvPr>
                  <p:cNvSpPr txBox="1">
                    <a:spLocks noChangeArrowheads="1"/>
                  </p:cNvSpPr>
                  <p:nvPr/>
                </p:nvSpPr>
                <p:spPr bwMode="auto">
                  <a:xfrm>
                    <a:off x="8320" y="2400"/>
                    <a:ext cx="180" cy="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a:ea typeface="楷体_GB2312" pitchFamily="49" charset="-122"/>
                      </a:rPr>
                      <a:t>A</a:t>
                    </a:r>
                  </a:p>
                </p:txBody>
              </p:sp>
            </p:grpSp>
            <p:grpSp>
              <p:nvGrpSpPr>
                <p:cNvPr id="6" name="Group 15">
                  <a:extLst>
                    <a:ext uri="{FF2B5EF4-FFF2-40B4-BE49-F238E27FC236}">
                      <a16:creationId xmlns:a16="http://schemas.microsoft.com/office/drawing/2014/main" xmlns="" id="{90F54362-7992-488A-83AB-57EAA0E1B422}"/>
                    </a:ext>
                  </a:extLst>
                </p:cNvPr>
                <p:cNvGrpSpPr>
                  <a:grpSpLocks/>
                </p:cNvGrpSpPr>
                <p:nvPr/>
              </p:nvGrpSpPr>
              <p:grpSpPr bwMode="auto">
                <a:xfrm>
                  <a:off x="8560" y="12080"/>
                  <a:ext cx="400" cy="360"/>
                  <a:chOff x="8180" y="2320"/>
                  <a:chExt cx="400" cy="360"/>
                </a:xfrm>
              </p:grpSpPr>
              <p:sp>
                <p:nvSpPr>
                  <p:cNvPr id="137298" name="Oval 16">
                    <a:extLst>
                      <a:ext uri="{FF2B5EF4-FFF2-40B4-BE49-F238E27FC236}">
                        <a16:creationId xmlns:a16="http://schemas.microsoft.com/office/drawing/2014/main" xmlns="" id="{6FBB5AB6-7B40-47F1-AFA7-C48DB0DDC52A}"/>
                      </a:ext>
                    </a:extLst>
                  </p:cNvPr>
                  <p:cNvSpPr>
                    <a:spLocks noChangeArrowheads="1"/>
                  </p:cNvSpPr>
                  <p:nvPr/>
                </p:nvSpPr>
                <p:spPr bwMode="auto">
                  <a:xfrm>
                    <a:off x="8180" y="2320"/>
                    <a:ext cx="400" cy="360"/>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99" name="Text Box 17">
                    <a:extLst>
                      <a:ext uri="{FF2B5EF4-FFF2-40B4-BE49-F238E27FC236}">
                        <a16:creationId xmlns:a16="http://schemas.microsoft.com/office/drawing/2014/main" xmlns="" id="{500BBCED-F599-448C-9A9D-735F60604542}"/>
                      </a:ext>
                    </a:extLst>
                  </p:cNvPr>
                  <p:cNvSpPr txBox="1">
                    <a:spLocks noChangeArrowheads="1"/>
                  </p:cNvSpPr>
                  <p:nvPr/>
                </p:nvSpPr>
                <p:spPr bwMode="auto">
                  <a:xfrm>
                    <a:off x="8320" y="2400"/>
                    <a:ext cx="180" cy="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a:ea typeface="楷体_GB2312" pitchFamily="49" charset="-122"/>
                      </a:rPr>
                      <a:t>D</a:t>
                    </a:r>
                  </a:p>
                </p:txBody>
              </p:sp>
            </p:grpSp>
            <p:grpSp>
              <p:nvGrpSpPr>
                <p:cNvPr id="7" name="Group 18">
                  <a:extLst>
                    <a:ext uri="{FF2B5EF4-FFF2-40B4-BE49-F238E27FC236}">
                      <a16:creationId xmlns:a16="http://schemas.microsoft.com/office/drawing/2014/main" xmlns="" id="{FEA65DD3-DEFA-4409-9ACB-1F907B6072F3}"/>
                    </a:ext>
                  </a:extLst>
                </p:cNvPr>
                <p:cNvGrpSpPr>
                  <a:grpSpLocks/>
                </p:cNvGrpSpPr>
                <p:nvPr/>
              </p:nvGrpSpPr>
              <p:grpSpPr bwMode="auto">
                <a:xfrm>
                  <a:off x="7480" y="12060"/>
                  <a:ext cx="400" cy="360"/>
                  <a:chOff x="8180" y="2320"/>
                  <a:chExt cx="400" cy="360"/>
                </a:xfrm>
              </p:grpSpPr>
              <p:sp>
                <p:nvSpPr>
                  <p:cNvPr id="137296" name="Oval 19">
                    <a:extLst>
                      <a:ext uri="{FF2B5EF4-FFF2-40B4-BE49-F238E27FC236}">
                        <a16:creationId xmlns:a16="http://schemas.microsoft.com/office/drawing/2014/main" xmlns="" id="{C5DB6C00-852E-4102-8026-A148195B8A82}"/>
                      </a:ext>
                    </a:extLst>
                  </p:cNvPr>
                  <p:cNvSpPr>
                    <a:spLocks noChangeArrowheads="1"/>
                  </p:cNvSpPr>
                  <p:nvPr/>
                </p:nvSpPr>
                <p:spPr bwMode="auto">
                  <a:xfrm>
                    <a:off x="8180" y="2320"/>
                    <a:ext cx="400" cy="360"/>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97" name="Text Box 20">
                    <a:extLst>
                      <a:ext uri="{FF2B5EF4-FFF2-40B4-BE49-F238E27FC236}">
                        <a16:creationId xmlns:a16="http://schemas.microsoft.com/office/drawing/2014/main" xmlns="" id="{ED07C277-8916-4694-A720-5969B6998CFE}"/>
                      </a:ext>
                    </a:extLst>
                  </p:cNvPr>
                  <p:cNvSpPr txBox="1">
                    <a:spLocks noChangeArrowheads="1"/>
                  </p:cNvSpPr>
                  <p:nvPr/>
                </p:nvSpPr>
                <p:spPr bwMode="auto">
                  <a:xfrm>
                    <a:off x="8320" y="2400"/>
                    <a:ext cx="180" cy="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a:ea typeface="楷体_GB2312" pitchFamily="49" charset="-122"/>
                      </a:rPr>
                      <a:t>B</a:t>
                    </a:r>
                  </a:p>
                </p:txBody>
              </p:sp>
            </p:grpSp>
            <p:grpSp>
              <p:nvGrpSpPr>
                <p:cNvPr id="8" name="Group 21">
                  <a:extLst>
                    <a:ext uri="{FF2B5EF4-FFF2-40B4-BE49-F238E27FC236}">
                      <a16:creationId xmlns:a16="http://schemas.microsoft.com/office/drawing/2014/main" xmlns="" id="{13B4AAB8-DCE2-4CC2-94C8-2459A1CF1069}"/>
                    </a:ext>
                  </a:extLst>
                </p:cNvPr>
                <p:cNvGrpSpPr>
                  <a:grpSpLocks/>
                </p:cNvGrpSpPr>
                <p:nvPr/>
              </p:nvGrpSpPr>
              <p:grpSpPr bwMode="auto">
                <a:xfrm>
                  <a:off x="7700" y="12640"/>
                  <a:ext cx="400" cy="360"/>
                  <a:chOff x="8180" y="2320"/>
                  <a:chExt cx="400" cy="360"/>
                </a:xfrm>
              </p:grpSpPr>
              <p:sp>
                <p:nvSpPr>
                  <p:cNvPr id="137294" name="Oval 22">
                    <a:extLst>
                      <a:ext uri="{FF2B5EF4-FFF2-40B4-BE49-F238E27FC236}">
                        <a16:creationId xmlns:a16="http://schemas.microsoft.com/office/drawing/2014/main" xmlns="" id="{80C611B3-8006-4F27-BB41-DBFA9D39D797}"/>
                      </a:ext>
                    </a:extLst>
                  </p:cNvPr>
                  <p:cNvSpPr>
                    <a:spLocks noChangeArrowheads="1"/>
                  </p:cNvSpPr>
                  <p:nvPr/>
                </p:nvSpPr>
                <p:spPr bwMode="auto">
                  <a:xfrm>
                    <a:off x="8180" y="2320"/>
                    <a:ext cx="400" cy="360"/>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95" name="Text Box 23">
                    <a:extLst>
                      <a:ext uri="{FF2B5EF4-FFF2-40B4-BE49-F238E27FC236}">
                        <a16:creationId xmlns:a16="http://schemas.microsoft.com/office/drawing/2014/main" xmlns="" id="{9A88206A-99AB-423B-9936-EC403C050D38}"/>
                      </a:ext>
                    </a:extLst>
                  </p:cNvPr>
                  <p:cNvSpPr txBox="1">
                    <a:spLocks noChangeArrowheads="1"/>
                  </p:cNvSpPr>
                  <p:nvPr/>
                </p:nvSpPr>
                <p:spPr bwMode="auto">
                  <a:xfrm>
                    <a:off x="8320" y="2400"/>
                    <a:ext cx="180" cy="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a:ea typeface="楷体_GB2312" pitchFamily="49" charset="-122"/>
                      </a:rPr>
                      <a:t>C</a:t>
                    </a:r>
                  </a:p>
                </p:txBody>
              </p:sp>
            </p:grpSp>
            <p:grpSp>
              <p:nvGrpSpPr>
                <p:cNvPr id="9" name="Group 24">
                  <a:extLst>
                    <a:ext uri="{FF2B5EF4-FFF2-40B4-BE49-F238E27FC236}">
                      <a16:creationId xmlns:a16="http://schemas.microsoft.com/office/drawing/2014/main" xmlns="" id="{04A9A769-AA5B-4BFD-874F-875DE85BEAA2}"/>
                    </a:ext>
                  </a:extLst>
                </p:cNvPr>
                <p:cNvGrpSpPr>
                  <a:grpSpLocks/>
                </p:cNvGrpSpPr>
                <p:nvPr/>
              </p:nvGrpSpPr>
              <p:grpSpPr bwMode="auto">
                <a:xfrm>
                  <a:off x="8360" y="12660"/>
                  <a:ext cx="400" cy="360"/>
                  <a:chOff x="8180" y="2320"/>
                  <a:chExt cx="400" cy="360"/>
                </a:xfrm>
              </p:grpSpPr>
              <p:sp>
                <p:nvSpPr>
                  <p:cNvPr id="137292" name="Oval 25">
                    <a:extLst>
                      <a:ext uri="{FF2B5EF4-FFF2-40B4-BE49-F238E27FC236}">
                        <a16:creationId xmlns:a16="http://schemas.microsoft.com/office/drawing/2014/main" xmlns="" id="{07E57E4B-4E4E-41B9-B448-284171C5112C}"/>
                      </a:ext>
                    </a:extLst>
                  </p:cNvPr>
                  <p:cNvSpPr>
                    <a:spLocks noChangeArrowheads="1"/>
                  </p:cNvSpPr>
                  <p:nvPr/>
                </p:nvSpPr>
                <p:spPr bwMode="auto">
                  <a:xfrm>
                    <a:off x="8180" y="2320"/>
                    <a:ext cx="400" cy="360"/>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93" name="Text Box 26">
                    <a:extLst>
                      <a:ext uri="{FF2B5EF4-FFF2-40B4-BE49-F238E27FC236}">
                        <a16:creationId xmlns:a16="http://schemas.microsoft.com/office/drawing/2014/main" xmlns="" id="{D1150690-C496-473C-AEB3-41AC4CABBF8E}"/>
                      </a:ext>
                    </a:extLst>
                  </p:cNvPr>
                  <p:cNvSpPr txBox="1">
                    <a:spLocks noChangeArrowheads="1"/>
                  </p:cNvSpPr>
                  <p:nvPr/>
                </p:nvSpPr>
                <p:spPr bwMode="auto">
                  <a:xfrm>
                    <a:off x="8320" y="2400"/>
                    <a:ext cx="180" cy="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a:ea typeface="楷体_GB2312" pitchFamily="49" charset="-122"/>
                      </a:rPr>
                      <a:t>E</a:t>
                    </a:r>
                  </a:p>
                </p:txBody>
              </p:sp>
            </p:grpSp>
          </p:grpSp>
          <p:sp>
            <p:nvSpPr>
              <p:cNvPr id="137283" name="Line 27">
                <a:extLst>
                  <a:ext uri="{FF2B5EF4-FFF2-40B4-BE49-F238E27FC236}">
                    <a16:creationId xmlns:a16="http://schemas.microsoft.com/office/drawing/2014/main" xmlns="" id="{F59D4B06-4222-4CD9-B962-E96A15DF1AE7}"/>
                  </a:ext>
                </a:extLst>
              </p:cNvPr>
              <p:cNvSpPr>
                <a:spLocks noChangeShapeType="1"/>
              </p:cNvSpPr>
              <p:nvPr/>
            </p:nvSpPr>
            <p:spPr bwMode="auto">
              <a:xfrm flipH="1">
                <a:off x="7780" y="11800"/>
                <a:ext cx="260" cy="28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7284" name="Line 28">
                <a:extLst>
                  <a:ext uri="{FF2B5EF4-FFF2-40B4-BE49-F238E27FC236}">
                    <a16:creationId xmlns:a16="http://schemas.microsoft.com/office/drawing/2014/main" xmlns="" id="{DCC3688C-16A5-4F52-A2A2-F41E0B38A618}"/>
                  </a:ext>
                </a:extLst>
              </p:cNvPr>
              <p:cNvSpPr>
                <a:spLocks noChangeShapeType="1"/>
              </p:cNvSpPr>
              <p:nvPr/>
            </p:nvSpPr>
            <p:spPr bwMode="auto">
              <a:xfrm>
                <a:off x="7680" y="12420"/>
                <a:ext cx="180" cy="22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7285" name="Line 29">
                <a:extLst>
                  <a:ext uri="{FF2B5EF4-FFF2-40B4-BE49-F238E27FC236}">
                    <a16:creationId xmlns:a16="http://schemas.microsoft.com/office/drawing/2014/main" xmlns="" id="{B7C78F60-B615-47B2-B45F-B0263FBDEF45}"/>
                  </a:ext>
                </a:extLst>
              </p:cNvPr>
              <p:cNvSpPr>
                <a:spLocks noChangeShapeType="1"/>
              </p:cNvSpPr>
              <p:nvPr/>
            </p:nvSpPr>
            <p:spPr bwMode="auto">
              <a:xfrm flipH="1">
                <a:off x="8580" y="12440"/>
                <a:ext cx="200" cy="22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7286" name="Line 30">
                <a:extLst>
                  <a:ext uri="{FF2B5EF4-FFF2-40B4-BE49-F238E27FC236}">
                    <a16:creationId xmlns:a16="http://schemas.microsoft.com/office/drawing/2014/main" xmlns="" id="{2627C8D4-E2F3-49EB-91F7-6E50A392F53D}"/>
                  </a:ext>
                </a:extLst>
              </p:cNvPr>
              <p:cNvSpPr>
                <a:spLocks noChangeShapeType="1"/>
              </p:cNvSpPr>
              <p:nvPr/>
            </p:nvSpPr>
            <p:spPr bwMode="auto">
              <a:xfrm>
                <a:off x="8440" y="11820"/>
                <a:ext cx="360" cy="26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37281" name="Text Box 31">
              <a:extLst>
                <a:ext uri="{FF2B5EF4-FFF2-40B4-BE49-F238E27FC236}">
                  <a16:creationId xmlns:a16="http://schemas.microsoft.com/office/drawing/2014/main" xmlns="" id="{F361AAD5-EB8C-4111-AA96-E310CE20A729}"/>
                </a:ext>
              </a:extLst>
            </p:cNvPr>
            <p:cNvSpPr txBox="1">
              <a:spLocks noChangeArrowheads="1"/>
            </p:cNvSpPr>
            <p:nvPr/>
          </p:nvSpPr>
          <p:spPr bwMode="auto">
            <a:xfrm>
              <a:off x="7025" y="672"/>
              <a:ext cx="580"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root</a:t>
              </a:r>
            </a:p>
          </p:txBody>
        </p:sp>
      </p:grpSp>
      <p:sp>
        <p:nvSpPr>
          <p:cNvPr id="137219" name="Text Box 33">
            <a:extLst>
              <a:ext uri="{FF2B5EF4-FFF2-40B4-BE49-F238E27FC236}">
                <a16:creationId xmlns:a16="http://schemas.microsoft.com/office/drawing/2014/main" xmlns="" id="{233F2BEE-4736-448C-8472-950B42CCA24B}"/>
              </a:ext>
            </a:extLst>
          </p:cNvPr>
          <p:cNvSpPr txBox="1">
            <a:spLocks noChangeArrowheads="1"/>
          </p:cNvSpPr>
          <p:nvPr/>
        </p:nvSpPr>
        <p:spPr bwMode="auto">
          <a:xfrm>
            <a:off x="4902200" y="0"/>
            <a:ext cx="1047750" cy="501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root</a:t>
            </a:r>
          </a:p>
        </p:txBody>
      </p:sp>
      <p:grpSp>
        <p:nvGrpSpPr>
          <p:cNvPr id="10" name="Group 43">
            <a:extLst>
              <a:ext uri="{FF2B5EF4-FFF2-40B4-BE49-F238E27FC236}">
                <a16:creationId xmlns:a16="http://schemas.microsoft.com/office/drawing/2014/main" xmlns="" id="{539CF8DD-464D-43D7-8DF9-5FB707FD3BF0}"/>
              </a:ext>
            </a:extLst>
          </p:cNvPr>
          <p:cNvGrpSpPr>
            <a:grpSpLocks/>
          </p:cNvGrpSpPr>
          <p:nvPr/>
        </p:nvGrpSpPr>
        <p:grpSpPr bwMode="auto">
          <a:xfrm>
            <a:off x="4378325" y="931863"/>
            <a:ext cx="2095500" cy="506412"/>
            <a:chOff x="3600" y="1908"/>
            <a:chExt cx="1800" cy="315"/>
          </a:xfrm>
        </p:grpSpPr>
        <p:sp>
          <p:nvSpPr>
            <p:cNvPr id="137275" name="Rectangle 44">
              <a:extLst>
                <a:ext uri="{FF2B5EF4-FFF2-40B4-BE49-F238E27FC236}">
                  <a16:creationId xmlns:a16="http://schemas.microsoft.com/office/drawing/2014/main" xmlns="" id="{86DB34D2-1E9C-4FB2-B855-D028CD063896}"/>
                </a:ext>
              </a:extLst>
            </p:cNvPr>
            <p:cNvSpPr>
              <a:spLocks noChangeArrowheads="1"/>
            </p:cNvSpPr>
            <p:nvPr/>
          </p:nvSpPr>
          <p:spPr bwMode="auto">
            <a:xfrm>
              <a:off x="3600" y="1908"/>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76" name="Rectangle 45">
              <a:extLst>
                <a:ext uri="{FF2B5EF4-FFF2-40B4-BE49-F238E27FC236}">
                  <a16:creationId xmlns:a16="http://schemas.microsoft.com/office/drawing/2014/main" xmlns="" id="{9B15F0C0-9978-4D97-BF93-3DE95599985B}"/>
                </a:ext>
              </a:extLst>
            </p:cNvPr>
            <p:cNvSpPr>
              <a:spLocks noChangeArrowheads="1"/>
            </p:cNvSpPr>
            <p:nvPr/>
          </p:nvSpPr>
          <p:spPr bwMode="auto">
            <a:xfrm>
              <a:off x="3960" y="1908"/>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77" name="Rectangle 46">
              <a:extLst>
                <a:ext uri="{FF2B5EF4-FFF2-40B4-BE49-F238E27FC236}">
                  <a16:creationId xmlns:a16="http://schemas.microsoft.com/office/drawing/2014/main" xmlns="" id="{7107FB76-671A-407F-8CED-F6F9C3D15389}"/>
                </a:ext>
              </a:extLst>
            </p:cNvPr>
            <p:cNvSpPr>
              <a:spLocks noChangeArrowheads="1"/>
            </p:cNvSpPr>
            <p:nvPr/>
          </p:nvSpPr>
          <p:spPr bwMode="auto">
            <a:xfrm>
              <a:off x="4317" y="1911"/>
              <a:ext cx="363" cy="30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A</a:t>
              </a:r>
            </a:p>
          </p:txBody>
        </p:sp>
        <p:sp>
          <p:nvSpPr>
            <p:cNvPr id="137278" name="Rectangle 47">
              <a:extLst>
                <a:ext uri="{FF2B5EF4-FFF2-40B4-BE49-F238E27FC236}">
                  <a16:creationId xmlns:a16="http://schemas.microsoft.com/office/drawing/2014/main" xmlns="" id="{982DDDA3-8FF5-437A-83FB-170ECE5FFAE7}"/>
                </a:ext>
              </a:extLst>
            </p:cNvPr>
            <p:cNvSpPr>
              <a:spLocks noChangeArrowheads="1"/>
            </p:cNvSpPr>
            <p:nvPr/>
          </p:nvSpPr>
          <p:spPr bwMode="auto">
            <a:xfrm>
              <a:off x="4680" y="1908"/>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79" name="Rectangle 48">
              <a:extLst>
                <a:ext uri="{FF2B5EF4-FFF2-40B4-BE49-F238E27FC236}">
                  <a16:creationId xmlns:a16="http://schemas.microsoft.com/office/drawing/2014/main" xmlns="" id="{DA3A023B-2873-4338-9DA0-5D5636A3BE15}"/>
                </a:ext>
              </a:extLst>
            </p:cNvPr>
            <p:cNvSpPr>
              <a:spLocks noChangeArrowheads="1"/>
            </p:cNvSpPr>
            <p:nvPr/>
          </p:nvSpPr>
          <p:spPr bwMode="auto">
            <a:xfrm>
              <a:off x="5040" y="1911"/>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1">
                <a:ea typeface="楷体_GB2312" pitchFamily="49" charset="-122"/>
              </a:endParaRPr>
            </a:p>
          </p:txBody>
        </p:sp>
      </p:grpSp>
      <p:grpSp>
        <p:nvGrpSpPr>
          <p:cNvPr id="11" name="Group 49">
            <a:extLst>
              <a:ext uri="{FF2B5EF4-FFF2-40B4-BE49-F238E27FC236}">
                <a16:creationId xmlns:a16="http://schemas.microsoft.com/office/drawing/2014/main" xmlns="" id="{13A41707-F0BF-4E0E-B15F-161B4CE8E4D4}"/>
              </a:ext>
            </a:extLst>
          </p:cNvPr>
          <p:cNvGrpSpPr>
            <a:grpSpLocks/>
          </p:cNvGrpSpPr>
          <p:nvPr/>
        </p:nvGrpSpPr>
        <p:grpSpPr bwMode="auto">
          <a:xfrm>
            <a:off x="6054725" y="2214563"/>
            <a:ext cx="2097088" cy="501650"/>
            <a:chOff x="5760" y="2376"/>
            <a:chExt cx="1800" cy="312"/>
          </a:xfrm>
        </p:grpSpPr>
        <p:sp>
          <p:nvSpPr>
            <p:cNvPr id="137270" name="Rectangle 50">
              <a:extLst>
                <a:ext uri="{FF2B5EF4-FFF2-40B4-BE49-F238E27FC236}">
                  <a16:creationId xmlns:a16="http://schemas.microsoft.com/office/drawing/2014/main" xmlns="" id="{C640BDE9-A326-48C3-BC69-E273DD4A72E9}"/>
                </a:ext>
              </a:extLst>
            </p:cNvPr>
            <p:cNvSpPr>
              <a:spLocks noChangeArrowheads="1"/>
            </p:cNvSpPr>
            <p:nvPr/>
          </p:nvSpPr>
          <p:spPr bwMode="auto">
            <a:xfrm>
              <a:off x="5760" y="237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71" name="Rectangle 51">
              <a:extLst>
                <a:ext uri="{FF2B5EF4-FFF2-40B4-BE49-F238E27FC236}">
                  <a16:creationId xmlns:a16="http://schemas.microsoft.com/office/drawing/2014/main" xmlns="" id="{49FB2663-8B3F-44EF-9740-5598651336D8}"/>
                </a:ext>
              </a:extLst>
            </p:cNvPr>
            <p:cNvSpPr>
              <a:spLocks noChangeArrowheads="1"/>
            </p:cNvSpPr>
            <p:nvPr/>
          </p:nvSpPr>
          <p:spPr bwMode="auto">
            <a:xfrm>
              <a:off x="6120" y="237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72" name="Rectangle 52">
              <a:extLst>
                <a:ext uri="{FF2B5EF4-FFF2-40B4-BE49-F238E27FC236}">
                  <a16:creationId xmlns:a16="http://schemas.microsoft.com/office/drawing/2014/main" xmlns="" id="{2AF74A04-7138-46A0-9FAF-15C7EFF21D10}"/>
                </a:ext>
              </a:extLst>
            </p:cNvPr>
            <p:cNvSpPr>
              <a:spLocks noChangeArrowheads="1"/>
            </p:cNvSpPr>
            <p:nvPr/>
          </p:nvSpPr>
          <p:spPr bwMode="auto">
            <a:xfrm>
              <a:off x="6480" y="2376"/>
              <a:ext cx="363" cy="30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D</a:t>
              </a:r>
            </a:p>
          </p:txBody>
        </p:sp>
        <p:sp>
          <p:nvSpPr>
            <p:cNvPr id="137273" name="Rectangle 53">
              <a:extLst>
                <a:ext uri="{FF2B5EF4-FFF2-40B4-BE49-F238E27FC236}">
                  <a16:creationId xmlns:a16="http://schemas.microsoft.com/office/drawing/2014/main" xmlns="" id="{E9BA4C00-7488-4972-99C1-C8DDADF37EFB}"/>
                </a:ext>
              </a:extLst>
            </p:cNvPr>
            <p:cNvSpPr>
              <a:spLocks noChangeArrowheads="1"/>
            </p:cNvSpPr>
            <p:nvPr/>
          </p:nvSpPr>
          <p:spPr bwMode="auto">
            <a:xfrm>
              <a:off x="6840" y="237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sp>
          <p:nvSpPr>
            <p:cNvPr id="137274" name="Rectangle 54">
              <a:extLst>
                <a:ext uri="{FF2B5EF4-FFF2-40B4-BE49-F238E27FC236}">
                  <a16:creationId xmlns:a16="http://schemas.microsoft.com/office/drawing/2014/main" xmlns="" id="{84E5C6A7-B6A1-48E9-9EBD-36FDAE8D4B80}"/>
                </a:ext>
              </a:extLst>
            </p:cNvPr>
            <p:cNvSpPr>
              <a:spLocks noChangeArrowheads="1"/>
            </p:cNvSpPr>
            <p:nvPr/>
          </p:nvSpPr>
          <p:spPr bwMode="auto">
            <a:xfrm>
              <a:off x="7200" y="237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grpSp>
      <p:grpSp>
        <p:nvGrpSpPr>
          <p:cNvPr id="12" name="Group 55">
            <a:extLst>
              <a:ext uri="{FF2B5EF4-FFF2-40B4-BE49-F238E27FC236}">
                <a16:creationId xmlns:a16="http://schemas.microsoft.com/office/drawing/2014/main" xmlns="" id="{69ECFC1B-907C-4B33-92ED-952A119CA1F8}"/>
              </a:ext>
            </a:extLst>
          </p:cNvPr>
          <p:cNvGrpSpPr>
            <a:grpSpLocks/>
          </p:cNvGrpSpPr>
          <p:nvPr/>
        </p:nvGrpSpPr>
        <p:grpSpPr bwMode="auto">
          <a:xfrm>
            <a:off x="2700338" y="2214563"/>
            <a:ext cx="2097087" cy="501650"/>
            <a:chOff x="2160" y="2706"/>
            <a:chExt cx="1800" cy="312"/>
          </a:xfrm>
        </p:grpSpPr>
        <p:sp>
          <p:nvSpPr>
            <p:cNvPr id="137265" name="Rectangle 56">
              <a:extLst>
                <a:ext uri="{FF2B5EF4-FFF2-40B4-BE49-F238E27FC236}">
                  <a16:creationId xmlns:a16="http://schemas.microsoft.com/office/drawing/2014/main" xmlns="" id="{C09B6172-DCF2-4D6D-85B8-17B5980CA1E2}"/>
                </a:ext>
              </a:extLst>
            </p:cNvPr>
            <p:cNvSpPr>
              <a:spLocks noChangeArrowheads="1"/>
            </p:cNvSpPr>
            <p:nvPr/>
          </p:nvSpPr>
          <p:spPr bwMode="auto">
            <a:xfrm>
              <a:off x="3240" y="270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66" name="Rectangle 57">
              <a:extLst>
                <a:ext uri="{FF2B5EF4-FFF2-40B4-BE49-F238E27FC236}">
                  <a16:creationId xmlns:a16="http://schemas.microsoft.com/office/drawing/2014/main" xmlns="" id="{5315DA54-FF40-4D18-901F-1B4101A59851}"/>
                </a:ext>
              </a:extLst>
            </p:cNvPr>
            <p:cNvSpPr>
              <a:spLocks noChangeArrowheads="1"/>
            </p:cNvSpPr>
            <p:nvPr/>
          </p:nvSpPr>
          <p:spPr bwMode="auto">
            <a:xfrm>
              <a:off x="2880" y="2706"/>
              <a:ext cx="363" cy="30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B</a:t>
              </a:r>
            </a:p>
          </p:txBody>
        </p:sp>
        <p:sp>
          <p:nvSpPr>
            <p:cNvPr id="137267" name="Rectangle 58">
              <a:extLst>
                <a:ext uri="{FF2B5EF4-FFF2-40B4-BE49-F238E27FC236}">
                  <a16:creationId xmlns:a16="http://schemas.microsoft.com/office/drawing/2014/main" xmlns="" id="{CE3E9FAE-E2C7-40BB-B882-E70079435F06}"/>
                </a:ext>
              </a:extLst>
            </p:cNvPr>
            <p:cNvSpPr>
              <a:spLocks noChangeArrowheads="1"/>
            </p:cNvSpPr>
            <p:nvPr/>
          </p:nvSpPr>
          <p:spPr bwMode="auto">
            <a:xfrm>
              <a:off x="3600" y="270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1">
                <a:ea typeface="楷体_GB2312" pitchFamily="49" charset="-122"/>
              </a:endParaRPr>
            </a:p>
          </p:txBody>
        </p:sp>
        <p:sp>
          <p:nvSpPr>
            <p:cNvPr id="137268" name="Rectangle 59">
              <a:extLst>
                <a:ext uri="{FF2B5EF4-FFF2-40B4-BE49-F238E27FC236}">
                  <a16:creationId xmlns:a16="http://schemas.microsoft.com/office/drawing/2014/main" xmlns="" id="{EDF76E50-60A2-407C-848C-3CFE2FE6669D}"/>
                </a:ext>
              </a:extLst>
            </p:cNvPr>
            <p:cNvSpPr>
              <a:spLocks noChangeArrowheads="1"/>
            </p:cNvSpPr>
            <p:nvPr/>
          </p:nvSpPr>
          <p:spPr bwMode="auto">
            <a:xfrm>
              <a:off x="2520" y="270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sp>
          <p:nvSpPr>
            <p:cNvPr id="137269" name="Rectangle 60">
              <a:extLst>
                <a:ext uri="{FF2B5EF4-FFF2-40B4-BE49-F238E27FC236}">
                  <a16:creationId xmlns:a16="http://schemas.microsoft.com/office/drawing/2014/main" xmlns="" id="{950DAA94-9D59-4349-ADC5-02413207F30A}"/>
                </a:ext>
              </a:extLst>
            </p:cNvPr>
            <p:cNvSpPr>
              <a:spLocks noChangeArrowheads="1"/>
            </p:cNvSpPr>
            <p:nvPr/>
          </p:nvSpPr>
          <p:spPr bwMode="auto">
            <a:xfrm>
              <a:off x="2160" y="270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grpSp>
      <p:grpSp>
        <p:nvGrpSpPr>
          <p:cNvPr id="13" name="Group 61">
            <a:extLst>
              <a:ext uri="{FF2B5EF4-FFF2-40B4-BE49-F238E27FC236}">
                <a16:creationId xmlns:a16="http://schemas.microsoft.com/office/drawing/2014/main" xmlns="" id="{3E9F3154-BB7B-4D88-A241-9734201D7DCC}"/>
              </a:ext>
            </a:extLst>
          </p:cNvPr>
          <p:cNvGrpSpPr>
            <a:grpSpLocks/>
          </p:cNvGrpSpPr>
          <p:nvPr/>
        </p:nvGrpSpPr>
        <p:grpSpPr bwMode="auto">
          <a:xfrm>
            <a:off x="2909888" y="3690938"/>
            <a:ext cx="2097087" cy="501650"/>
            <a:chOff x="2340" y="3624"/>
            <a:chExt cx="1800" cy="312"/>
          </a:xfrm>
        </p:grpSpPr>
        <p:sp>
          <p:nvSpPr>
            <p:cNvPr id="137260" name="Rectangle 62">
              <a:extLst>
                <a:ext uri="{FF2B5EF4-FFF2-40B4-BE49-F238E27FC236}">
                  <a16:creationId xmlns:a16="http://schemas.microsoft.com/office/drawing/2014/main" xmlns="" id="{C488CE6D-1566-4245-8BFA-0C16F149EC33}"/>
                </a:ext>
              </a:extLst>
            </p:cNvPr>
            <p:cNvSpPr>
              <a:spLocks noChangeArrowheads="1"/>
            </p:cNvSpPr>
            <p:nvPr/>
          </p:nvSpPr>
          <p:spPr bwMode="auto">
            <a:xfrm>
              <a:off x="234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61" name="Rectangle 63">
              <a:extLst>
                <a:ext uri="{FF2B5EF4-FFF2-40B4-BE49-F238E27FC236}">
                  <a16:creationId xmlns:a16="http://schemas.microsoft.com/office/drawing/2014/main" xmlns="" id="{244281C5-FF1D-4854-9DF5-4901A8751FB8}"/>
                </a:ext>
              </a:extLst>
            </p:cNvPr>
            <p:cNvSpPr>
              <a:spLocks noChangeArrowheads="1"/>
            </p:cNvSpPr>
            <p:nvPr/>
          </p:nvSpPr>
          <p:spPr bwMode="auto">
            <a:xfrm>
              <a:off x="270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sp>
          <p:nvSpPr>
            <p:cNvPr id="137262" name="Rectangle 64">
              <a:extLst>
                <a:ext uri="{FF2B5EF4-FFF2-40B4-BE49-F238E27FC236}">
                  <a16:creationId xmlns:a16="http://schemas.microsoft.com/office/drawing/2014/main" xmlns="" id="{09F73F02-161B-490B-AB06-6CDC908E7E94}"/>
                </a:ext>
              </a:extLst>
            </p:cNvPr>
            <p:cNvSpPr>
              <a:spLocks noChangeArrowheads="1"/>
            </p:cNvSpPr>
            <p:nvPr/>
          </p:nvSpPr>
          <p:spPr bwMode="auto">
            <a:xfrm>
              <a:off x="3060" y="3624"/>
              <a:ext cx="363" cy="30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C</a:t>
              </a:r>
            </a:p>
          </p:txBody>
        </p:sp>
        <p:sp>
          <p:nvSpPr>
            <p:cNvPr id="137263" name="Rectangle 65">
              <a:extLst>
                <a:ext uri="{FF2B5EF4-FFF2-40B4-BE49-F238E27FC236}">
                  <a16:creationId xmlns:a16="http://schemas.microsoft.com/office/drawing/2014/main" xmlns="" id="{EA8AF5B1-D736-4CB2-8E9B-0300E116120B}"/>
                </a:ext>
              </a:extLst>
            </p:cNvPr>
            <p:cNvSpPr>
              <a:spLocks noChangeArrowheads="1"/>
            </p:cNvSpPr>
            <p:nvPr/>
          </p:nvSpPr>
          <p:spPr bwMode="auto">
            <a:xfrm>
              <a:off x="378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64" name="Rectangle 66">
              <a:extLst>
                <a:ext uri="{FF2B5EF4-FFF2-40B4-BE49-F238E27FC236}">
                  <a16:creationId xmlns:a16="http://schemas.microsoft.com/office/drawing/2014/main" xmlns="" id="{01AE6710-2526-4EEA-B24B-341E1FE98EED}"/>
                </a:ext>
              </a:extLst>
            </p:cNvPr>
            <p:cNvSpPr>
              <a:spLocks noChangeArrowheads="1"/>
            </p:cNvSpPr>
            <p:nvPr/>
          </p:nvSpPr>
          <p:spPr bwMode="auto">
            <a:xfrm>
              <a:off x="342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grpSp>
      <p:grpSp>
        <p:nvGrpSpPr>
          <p:cNvPr id="14" name="Group 67">
            <a:extLst>
              <a:ext uri="{FF2B5EF4-FFF2-40B4-BE49-F238E27FC236}">
                <a16:creationId xmlns:a16="http://schemas.microsoft.com/office/drawing/2014/main" xmlns="" id="{6A4E9381-40EA-4D2A-B38B-B07DF2A340D5}"/>
              </a:ext>
            </a:extLst>
          </p:cNvPr>
          <p:cNvGrpSpPr>
            <a:grpSpLocks/>
          </p:cNvGrpSpPr>
          <p:nvPr/>
        </p:nvGrpSpPr>
        <p:grpSpPr bwMode="auto">
          <a:xfrm>
            <a:off x="5845175" y="3690938"/>
            <a:ext cx="2097088" cy="501650"/>
            <a:chOff x="4860" y="3624"/>
            <a:chExt cx="1800" cy="312"/>
          </a:xfrm>
        </p:grpSpPr>
        <p:sp>
          <p:nvSpPr>
            <p:cNvPr id="137255" name="Rectangle 68">
              <a:extLst>
                <a:ext uri="{FF2B5EF4-FFF2-40B4-BE49-F238E27FC236}">
                  <a16:creationId xmlns:a16="http://schemas.microsoft.com/office/drawing/2014/main" xmlns="" id="{3001808B-4A7A-4862-9298-7F28CA494DE2}"/>
                </a:ext>
              </a:extLst>
            </p:cNvPr>
            <p:cNvSpPr>
              <a:spLocks noChangeArrowheads="1"/>
            </p:cNvSpPr>
            <p:nvPr/>
          </p:nvSpPr>
          <p:spPr bwMode="auto">
            <a:xfrm>
              <a:off x="522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sp>
          <p:nvSpPr>
            <p:cNvPr id="137256" name="Rectangle 69">
              <a:extLst>
                <a:ext uri="{FF2B5EF4-FFF2-40B4-BE49-F238E27FC236}">
                  <a16:creationId xmlns:a16="http://schemas.microsoft.com/office/drawing/2014/main" xmlns="" id="{5BBEA039-1F90-4A07-9B0B-6B31A2793740}"/>
                </a:ext>
              </a:extLst>
            </p:cNvPr>
            <p:cNvSpPr>
              <a:spLocks noChangeArrowheads="1"/>
            </p:cNvSpPr>
            <p:nvPr/>
          </p:nvSpPr>
          <p:spPr bwMode="auto">
            <a:xfrm>
              <a:off x="486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7257" name="Rectangle 70">
              <a:extLst>
                <a:ext uri="{FF2B5EF4-FFF2-40B4-BE49-F238E27FC236}">
                  <a16:creationId xmlns:a16="http://schemas.microsoft.com/office/drawing/2014/main" xmlns="" id="{F2A88F56-491A-4EAF-AAFC-6D78180CF319}"/>
                </a:ext>
              </a:extLst>
            </p:cNvPr>
            <p:cNvSpPr>
              <a:spLocks noChangeArrowheads="1"/>
            </p:cNvSpPr>
            <p:nvPr/>
          </p:nvSpPr>
          <p:spPr bwMode="auto">
            <a:xfrm>
              <a:off x="5580" y="3624"/>
              <a:ext cx="363" cy="30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E</a:t>
              </a:r>
            </a:p>
          </p:txBody>
        </p:sp>
        <p:sp>
          <p:nvSpPr>
            <p:cNvPr id="137258" name="Rectangle 71">
              <a:extLst>
                <a:ext uri="{FF2B5EF4-FFF2-40B4-BE49-F238E27FC236}">
                  <a16:creationId xmlns:a16="http://schemas.microsoft.com/office/drawing/2014/main" xmlns="" id="{F0D78034-13F7-4F83-AF6C-21CF225FF351}"/>
                </a:ext>
              </a:extLst>
            </p:cNvPr>
            <p:cNvSpPr>
              <a:spLocks noChangeArrowheads="1"/>
            </p:cNvSpPr>
            <p:nvPr/>
          </p:nvSpPr>
          <p:spPr bwMode="auto">
            <a:xfrm>
              <a:off x="630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1">
                <a:ea typeface="楷体_GB2312" pitchFamily="49" charset="-122"/>
              </a:endParaRPr>
            </a:p>
          </p:txBody>
        </p:sp>
        <p:sp>
          <p:nvSpPr>
            <p:cNvPr id="137259" name="Rectangle 72">
              <a:extLst>
                <a:ext uri="{FF2B5EF4-FFF2-40B4-BE49-F238E27FC236}">
                  <a16:creationId xmlns:a16="http://schemas.microsoft.com/office/drawing/2014/main" xmlns="" id="{6F877CF7-8D61-4CAA-B07A-FF7F5EA188DF}"/>
                </a:ext>
              </a:extLst>
            </p:cNvPr>
            <p:cNvSpPr>
              <a:spLocks noChangeArrowheads="1"/>
            </p:cNvSpPr>
            <p:nvPr/>
          </p:nvSpPr>
          <p:spPr bwMode="auto">
            <a:xfrm>
              <a:off x="594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grpSp>
      <p:sp>
        <p:nvSpPr>
          <p:cNvPr id="137225" name="Line 78">
            <a:extLst>
              <a:ext uri="{FF2B5EF4-FFF2-40B4-BE49-F238E27FC236}">
                <a16:creationId xmlns:a16="http://schemas.microsoft.com/office/drawing/2014/main" xmlns="" id="{51A51439-DC2D-42F7-B039-B191D35757DF}"/>
              </a:ext>
            </a:extLst>
          </p:cNvPr>
          <p:cNvSpPr>
            <a:spLocks noChangeShapeType="1"/>
          </p:cNvSpPr>
          <p:nvPr/>
        </p:nvSpPr>
        <p:spPr bwMode="auto">
          <a:xfrm flipH="1">
            <a:off x="4587875" y="1206500"/>
            <a:ext cx="419100" cy="100330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7226" name="Line 79">
            <a:extLst>
              <a:ext uri="{FF2B5EF4-FFF2-40B4-BE49-F238E27FC236}">
                <a16:creationId xmlns:a16="http://schemas.microsoft.com/office/drawing/2014/main" xmlns="" id="{DF65F781-C3F9-48AA-9B9E-71DCE537B131}"/>
              </a:ext>
            </a:extLst>
          </p:cNvPr>
          <p:cNvSpPr>
            <a:spLocks noChangeShapeType="1"/>
          </p:cNvSpPr>
          <p:nvPr/>
        </p:nvSpPr>
        <p:spPr bwMode="auto">
          <a:xfrm>
            <a:off x="5845175" y="1206500"/>
            <a:ext cx="419100" cy="100330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7227" name="Line 81">
            <a:extLst>
              <a:ext uri="{FF2B5EF4-FFF2-40B4-BE49-F238E27FC236}">
                <a16:creationId xmlns:a16="http://schemas.microsoft.com/office/drawing/2014/main" xmlns="" id="{446A6026-6CEB-4584-BEA3-AD2AE1B85034}"/>
              </a:ext>
            </a:extLst>
          </p:cNvPr>
          <p:cNvSpPr>
            <a:spLocks noChangeShapeType="1"/>
          </p:cNvSpPr>
          <p:nvPr/>
        </p:nvSpPr>
        <p:spPr bwMode="auto">
          <a:xfrm>
            <a:off x="4168775" y="2436813"/>
            <a:ext cx="209550" cy="125412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7228" name="Line 84">
            <a:extLst>
              <a:ext uri="{FF2B5EF4-FFF2-40B4-BE49-F238E27FC236}">
                <a16:creationId xmlns:a16="http://schemas.microsoft.com/office/drawing/2014/main" xmlns="" id="{5D3A2A90-6744-40C6-9BC0-5ACCFE450E5D}"/>
              </a:ext>
            </a:extLst>
          </p:cNvPr>
          <p:cNvSpPr>
            <a:spLocks noChangeShapeType="1"/>
          </p:cNvSpPr>
          <p:nvPr/>
        </p:nvSpPr>
        <p:spPr bwMode="auto">
          <a:xfrm flipH="1">
            <a:off x="6473825" y="2436813"/>
            <a:ext cx="209550" cy="125412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5" name="Group 95">
            <a:extLst>
              <a:ext uri="{FF2B5EF4-FFF2-40B4-BE49-F238E27FC236}">
                <a16:creationId xmlns:a16="http://schemas.microsoft.com/office/drawing/2014/main" xmlns="" id="{6540AE63-ADBD-47A0-82D7-B6879B601C03}"/>
              </a:ext>
            </a:extLst>
          </p:cNvPr>
          <p:cNvGrpSpPr>
            <a:grpSpLocks/>
          </p:cNvGrpSpPr>
          <p:nvPr/>
        </p:nvGrpSpPr>
        <p:grpSpPr bwMode="auto">
          <a:xfrm>
            <a:off x="2505075" y="728663"/>
            <a:ext cx="6638925" cy="4386262"/>
            <a:chOff x="1578" y="459"/>
            <a:chExt cx="4182" cy="2763"/>
          </a:xfrm>
        </p:grpSpPr>
        <p:grpSp>
          <p:nvGrpSpPr>
            <p:cNvPr id="16" name="Group 94">
              <a:extLst>
                <a:ext uri="{FF2B5EF4-FFF2-40B4-BE49-F238E27FC236}">
                  <a16:creationId xmlns:a16="http://schemas.microsoft.com/office/drawing/2014/main" xmlns="" id="{E72665F2-0FD7-4FA6-BE0C-67677CA48C17}"/>
                </a:ext>
              </a:extLst>
            </p:cNvPr>
            <p:cNvGrpSpPr>
              <a:grpSpLocks/>
            </p:cNvGrpSpPr>
            <p:nvPr/>
          </p:nvGrpSpPr>
          <p:grpSpPr bwMode="auto">
            <a:xfrm>
              <a:off x="1578" y="459"/>
              <a:ext cx="4182" cy="2763"/>
              <a:chOff x="1578" y="459"/>
              <a:chExt cx="4182" cy="2763"/>
            </a:xfrm>
          </p:grpSpPr>
          <p:grpSp>
            <p:nvGrpSpPr>
              <p:cNvPr id="17" name="Group 91">
                <a:extLst>
                  <a:ext uri="{FF2B5EF4-FFF2-40B4-BE49-F238E27FC236}">
                    <a16:creationId xmlns:a16="http://schemas.microsoft.com/office/drawing/2014/main" xmlns="" id="{1F96D384-052D-434F-84C8-28762C68792F}"/>
                  </a:ext>
                </a:extLst>
              </p:cNvPr>
              <p:cNvGrpSpPr>
                <a:grpSpLocks/>
              </p:cNvGrpSpPr>
              <p:nvPr/>
            </p:nvGrpSpPr>
            <p:grpSpPr bwMode="auto">
              <a:xfrm>
                <a:off x="1578" y="459"/>
                <a:ext cx="4182" cy="2763"/>
                <a:chOff x="1578" y="459"/>
                <a:chExt cx="4182" cy="2763"/>
              </a:xfrm>
            </p:grpSpPr>
            <p:sp>
              <p:nvSpPr>
                <p:cNvPr id="137238" name="Text Box 34">
                  <a:extLst>
                    <a:ext uri="{FF2B5EF4-FFF2-40B4-BE49-F238E27FC236}">
                      <a16:creationId xmlns:a16="http://schemas.microsoft.com/office/drawing/2014/main" xmlns="" id="{E6EFB988-E107-45DD-ACDC-481B2A2BC569}"/>
                    </a:ext>
                  </a:extLst>
                </p:cNvPr>
                <p:cNvSpPr txBox="1">
                  <a:spLocks noChangeArrowheads="1"/>
                </p:cNvSpPr>
                <p:nvPr/>
              </p:nvSpPr>
              <p:spPr bwMode="auto">
                <a:xfrm>
                  <a:off x="3504" y="2897"/>
                  <a:ext cx="396" cy="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pred</a:t>
                  </a:r>
                </a:p>
              </p:txBody>
            </p:sp>
            <p:sp>
              <p:nvSpPr>
                <p:cNvPr id="137239" name="Text Box 35">
                  <a:extLst>
                    <a:ext uri="{FF2B5EF4-FFF2-40B4-BE49-F238E27FC236}">
                      <a16:creationId xmlns:a16="http://schemas.microsoft.com/office/drawing/2014/main" xmlns="" id="{BDA77862-19DC-49A9-B69A-5388CFE219D0}"/>
                    </a:ext>
                  </a:extLst>
                </p:cNvPr>
                <p:cNvSpPr txBox="1">
                  <a:spLocks noChangeArrowheads="1"/>
                </p:cNvSpPr>
                <p:nvPr/>
              </p:nvSpPr>
              <p:spPr bwMode="auto">
                <a:xfrm>
                  <a:off x="1842" y="459"/>
                  <a:ext cx="396" cy="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pred</a:t>
                  </a:r>
                </a:p>
              </p:txBody>
            </p:sp>
            <p:sp>
              <p:nvSpPr>
                <p:cNvPr id="137240" name="Text Box 36">
                  <a:extLst>
                    <a:ext uri="{FF2B5EF4-FFF2-40B4-BE49-F238E27FC236}">
                      <a16:creationId xmlns:a16="http://schemas.microsoft.com/office/drawing/2014/main" xmlns="" id="{D21088B1-5386-4615-B75C-A06DA8165712}"/>
                    </a:ext>
                  </a:extLst>
                </p:cNvPr>
                <p:cNvSpPr txBox="1">
                  <a:spLocks noChangeArrowheads="1"/>
                </p:cNvSpPr>
                <p:nvPr/>
              </p:nvSpPr>
              <p:spPr bwMode="auto">
                <a:xfrm>
                  <a:off x="1886" y="1964"/>
                  <a:ext cx="396" cy="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pred</a:t>
                  </a:r>
                </a:p>
              </p:txBody>
            </p:sp>
            <p:sp>
              <p:nvSpPr>
                <p:cNvPr id="137241" name="Text Box 37">
                  <a:extLst>
                    <a:ext uri="{FF2B5EF4-FFF2-40B4-BE49-F238E27FC236}">
                      <a16:creationId xmlns:a16="http://schemas.microsoft.com/office/drawing/2014/main" xmlns="" id="{7B0E1D6A-6494-4B7B-9E8C-2075C2B33AC7}"/>
                    </a:ext>
                  </a:extLst>
                </p:cNvPr>
                <p:cNvSpPr txBox="1">
                  <a:spLocks noChangeArrowheads="1"/>
                </p:cNvSpPr>
                <p:nvPr/>
              </p:nvSpPr>
              <p:spPr bwMode="auto">
                <a:xfrm>
                  <a:off x="3548" y="1699"/>
                  <a:ext cx="396" cy="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pred</a:t>
                  </a:r>
                </a:p>
              </p:txBody>
            </p:sp>
            <p:sp>
              <p:nvSpPr>
                <p:cNvPr id="137242" name="Text Box 38">
                  <a:extLst>
                    <a:ext uri="{FF2B5EF4-FFF2-40B4-BE49-F238E27FC236}">
                      <a16:creationId xmlns:a16="http://schemas.microsoft.com/office/drawing/2014/main" xmlns="" id="{42F6E43A-B152-401C-A7C0-D62A1419B72A}"/>
                    </a:ext>
                  </a:extLst>
                </p:cNvPr>
                <p:cNvSpPr txBox="1">
                  <a:spLocks noChangeArrowheads="1"/>
                </p:cNvSpPr>
                <p:nvPr/>
              </p:nvSpPr>
              <p:spPr bwMode="auto">
                <a:xfrm>
                  <a:off x="2899" y="1693"/>
                  <a:ext cx="396"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succ</a:t>
                  </a:r>
                </a:p>
              </p:txBody>
            </p:sp>
            <p:sp>
              <p:nvSpPr>
                <p:cNvPr id="137243" name="Text Box 39">
                  <a:extLst>
                    <a:ext uri="{FF2B5EF4-FFF2-40B4-BE49-F238E27FC236}">
                      <a16:creationId xmlns:a16="http://schemas.microsoft.com/office/drawing/2014/main" xmlns="" id="{043E96E9-B736-48C9-98FF-EC0F07BBC7D0}"/>
                    </a:ext>
                  </a:extLst>
                </p:cNvPr>
                <p:cNvSpPr txBox="1">
                  <a:spLocks noChangeArrowheads="1"/>
                </p:cNvSpPr>
                <p:nvPr/>
              </p:nvSpPr>
              <p:spPr bwMode="auto">
                <a:xfrm>
                  <a:off x="2954" y="2906"/>
                  <a:ext cx="396"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succ</a:t>
                  </a:r>
                </a:p>
              </p:txBody>
            </p:sp>
            <p:sp>
              <p:nvSpPr>
                <p:cNvPr id="137244" name="Text Box 40">
                  <a:extLst>
                    <a:ext uri="{FF2B5EF4-FFF2-40B4-BE49-F238E27FC236}">
                      <a16:creationId xmlns:a16="http://schemas.microsoft.com/office/drawing/2014/main" xmlns="" id="{24BE2BB8-BC5E-4370-9ABE-41315235E3C7}"/>
                    </a:ext>
                  </a:extLst>
                </p:cNvPr>
                <p:cNvSpPr txBox="1">
                  <a:spLocks noChangeArrowheads="1"/>
                </p:cNvSpPr>
                <p:nvPr/>
              </p:nvSpPr>
              <p:spPr bwMode="auto">
                <a:xfrm>
                  <a:off x="4615" y="1851"/>
                  <a:ext cx="397"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succ</a:t>
                  </a:r>
                </a:p>
              </p:txBody>
            </p:sp>
            <p:sp>
              <p:nvSpPr>
                <p:cNvPr id="137245" name="Text Box 41">
                  <a:extLst>
                    <a:ext uri="{FF2B5EF4-FFF2-40B4-BE49-F238E27FC236}">
                      <a16:creationId xmlns:a16="http://schemas.microsoft.com/office/drawing/2014/main" xmlns="" id="{6F2D085E-3483-4575-8AC9-C1BEC80DFE1B}"/>
                    </a:ext>
                  </a:extLst>
                </p:cNvPr>
                <p:cNvSpPr txBox="1">
                  <a:spLocks noChangeArrowheads="1"/>
                </p:cNvSpPr>
                <p:nvPr/>
              </p:nvSpPr>
              <p:spPr bwMode="auto">
                <a:xfrm>
                  <a:off x="5364" y="1851"/>
                  <a:ext cx="396"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succ</a:t>
                  </a:r>
                </a:p>
              </p:txBody>
            </p:sp>
            <p:sp>
              <p:nvSpPr>
                <p:cNvPr id="137246" name="Text Box 42">
                  <a:extLst>
                    <a:ext uri="{FF2B5EF4-FFF2-40B4-BE49-F238E27FC236}">
                      <a16:creationId xmlns:a16="http://schemas.microsoft.com/office/drawing/2014/main" xmlns="" id="{53B0337F-EA92-400B-9296-488B5FA80388}"/>
                    </a:ext>
                  </a:extLst>
                </p:cNvPr>
                <p:cNvSpPr txBox="1">
                  <a:spLocks noChangeArrowheads="1"/>
                </p:cNvSpPr>
                <p:nvPr/>
              </p:nvSpPr>
              <p:spPr bwMode="auto">
                <a:xfrm>
                  <a:off x="4615" y="459"/>
                  <a:ext cx="397"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succ</a:t>
                  </a:r>
                </a:p>
              </p:txBody>
            </p:sp>
            <p:sp>
              <p:nvSpPr>
                <p:cNvPr id="137247" name="Line 74">
                  <a:extLst>
                    <a:ext uri="{FF2B5EF4-FFF2-40B4-BE49-F238E27FC236}">
                      <a16:creationId xmlns:a16="http://schemas.microsoft.com/office/drawing/2014/main" xmlns="" id="{C27C5E9A-2BA0-40D9-BCFE-98A79DD352C2}"/>
                    </a:ext>
                  </a:extLst>
                </p:cNvPr>
                <p:cNvSpPr>
                  <a:spLocks noChangeShapeType="1"/>
                </p:cNvSpPr>
                <p:nvPr/>
              </p:nvSpPr>
              <p:spPr bwMode="auto">
                <a:xfrm flipV="1">
                  <a:off x="3295" y="903"/>
                  <a:ext cx="0" cy="205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7248" name="Freeform 76">
                  <a:extLst>
                    <a:ext uri="{FF2B5EF4-FFF2-40B4-BE49-F238E27FC236}">
                      <a16:creationId xmlns:a16="http://schemas.microsoft.com/office/drawing/2014/main" xmlns="" id="{78F4158D-18DC-4A06-AA67-DFE9B0B0C05C}"/>
                    </a:ext>
                  </a:extLst>
                </p:cNvPr>
                <p:cNvSpPr>
                  <a:spLocks/>
                </p:cNvSpPr>
                <p:nvPr/>
              </p:nvSpPr>
              <p:spPr bwMode="auto">
                <a:xfrm>
                  <a:off x="1578" y="745"/>
                  <a:ext cx="1321" cy="2371"/>
                </a:xfrm>
                <a:custGeom>
                  <a:avLst/>
                  <a:gdLst>
                    <a:gd name="T0" fmla="*/ 1 w 1800"/>
                    <a:gd name="T1" fmla="*/ 0 h 2340"/>
                    <a:gd name="T2" fmla="*/ 0 w 1800"/>
                    <a:gd name="T3" fmla="*/ 0 h 2340"/>
                    <a:gd name="T4" fmla="*/ 0 w 1800"/>
                    <a:gd name="T5" fmla="*/ 3856 h 2340"/>
                    <a:gd name="T6" fmla="*/ 1 w 1800"/>
                    <a:gd name="T7" fmla="*/ 3856 h 2340"/>
                    <a:gd name="T8" fmla="*/ 0 60000 65536"/>
                    <a:gd name="T9" fmla="*/ 0 60000 65536"/>
                    <a:gd name="T10" fmla="*/ 0 60000 65536"/>
                    <a:gd name="T11" fmla="*/ 0 60000 65536"/>
                    <a:gd name="T12" fmla="*/ 0 w 1800"/>
                    <a:gd name="T13" fmla="*/ 0 h 2340"/>
                    <a:gd name="T14" fmla="*/ 1800 w 1800"/>
                    <a:gd name="T15" fmla="*/ 2340 h 2340"/>
                  </a:gdLst>
                  <a:ahLst/>
                  <a:cxnLst>
                    <a:cxn ang="T8">
                      <a:pos x="T0" y="T1"/>
                    </a:cxn>
                    <a:cxn ang="T9">
                      <a:pos x="T2" y="T3"/>
                    </a:cxn>
                    <a:cxn ang="T10">
                      <a:pos x="T4" y="T5"/>
                    </a:cxn>
                    <a:cxn ang="T11">
                      <a:pos x="T6" y="T7"/>
                    </a:cxn>
                  </a:cxnLst>
                  <a:rect l="T12" t="T13" r="T14" b="T15"/>
                  <a:pathLst>
                    <a:path w="1800" h="2340">
                      <a:moveTo>
                        <a:pt x="1800" y="0"/>
                      </a:moveTo>
                      <a:lnTo>
                        <a:pt x="0" y="0"/>
                      </a:lnTo>
                      <a:lnTo>
                        <a:pt x="0" y="2340"/>
                      </a:lnTo>
                      <a:lnTo>
                        <a:pt x="1260" y="2340"/>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7249" name="Freeform 77">
                  <a:extLst>
                    <a:ext uri="{FF2B5EF4-FFF2-40B4-BE49-F238E27FC236}">
                      <a16:creationId xmlns:a16="http://schemas.microsoft.com/office/drawing/2014/main" xmlns="" id="{BADF297A-08F8-49D8-A8EF-A2316AF2BBD0}"/>
                    </a:ext>
                  </a:extLst>
                </p:cNvPr>
                <p:cNvSpPr>
                  <a:spLocks/>
                </p:cNvSpPr>
                <p:nvPr/>
              </p:nvSpPr>
              <p:spPr bwMode="auto">
                <a:xfrm>
                  <a:off x="3955" y="745"/>
                  <a:ext cx="1453" cy="2371"/>
                </a:xfrm>
                <a:custGeom>
                  <a:avLst/>
                  <a:gdLst>
                    <a:gd name="T0" fmla="*/ 0 w 1980"/>
                    <a:gd name="T1" fmla="*/ 0 h 2340"/>
                    <a:gd name="T2" fmla="*/ 1 w 1980"/>
                    <a:gd name="T3" fmla="*/ 0 h 2340"/>
                    <a:gd name="T4" fmla="*/ 1 w 1980"/>
                    <a:gd name="T5" fmla="*/ 3856 h 2340"/>
                    <a:gd name="T6" fmla="*/ 1 w 1980"/>
                    <a:gd name="T7" fmla="*/ 3856 h 2340"/>
                    <a:gd name="T8" fmla="*/ 0 60000 65536"/>
                    <a:gd name="T9" fmla="*/ 0 60000 65536"/>
                    <a:gd name="T10" fmla="*/ 0 60000 65536"/>
                    <a:gd name="T11" fmla="*/ 0 60000 65536"/>
                    <a:gd name="T12" fmla="*/ 0 w 1980"/>
                    <a:gd name="T13" fmla="*/ 0 h 2340"/>
                    <a:gd name="T14" fmla="*/ 1980 w 1980"/>
                    <a:gd name="T15" fmla="*/ 2340 h 2340"/>
                  </a:gdLst>
                  <a:ahLst/>
                  <a:cxnLst>
                    <a:cxn ang="T8">
                      <a:pos x="T0" y="T1"/>
                    </a:cxn>
                    <a:cxn ang="T9">
                      <a:pos x="T2" y="T3"/>
                    </a:cxn>
                    <a:cxn ang="T10">
                      <a:pos x="T4" y="T5"/>
                    </a:cxn>
                    <a:cxn ang="T11">
                      <a:pos x="T6" y="T7"/>
                    </a:cxn>
                  </a:cxnLst>
                  <a:rect l="T12" t="T13" r="T14" b="T15"/>
                  <a:pathLst>
                    <a:path w="1980" h="2340">
                      <a:moveTo>
                        <a:pt x="0" y="0"/>
                      </a:moveTo>
                      <a:lnTo>
                        <a:pt x="1980" y="0"/>
                      </a:lnTo>
                      <a:lnTo>
                        <a:pt x="1980" y="2340"/>
                      </a:lnTo>
                      <a:lnTo>
                        <a:pt x="540" y="2340"/>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7250" name="Line 80">
                  <a:extLst>
                    <a:ext uri="{FF2B5EF4-FFF2-40B4-BE49-F238E27FC236}">
                      <a16:creationId xmlns:a16="http://schemas.microsoft.com/office/drawing/2014/main" xmlns="" id="{4C86834C-54C8-4BC7-B135-71C2C82286C0}"/>
                    </a:ext>
                  </a:extLst>
                </p:cNvPr>
                <p:cNvSpPr>
                  <a:spLocks noChangeShapeType="1"/>
                </p:cNvSpPr>
                <p:nvPr/>
              </p:nvSpPr>
              <p:spPr bwMode="auto">
                <a:xfrm>
                  <a:off x="2899" y="1535"/>
                  <a:ext cx="132" cy="79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7251" name="Line 82">
                  <a:extLst>
                    <a:ext uri="{FF2B5EF4-FFF2-40B4-BE49-F238E27FC236}">
                      <a16:creationId xmlns:a16="http://schemas.microsoft.com/office/drawing/2014/main" xmlns="" id="{DF8E29BF-DDAF-4563-B808-F0F93E5ED56F}"/>
                    </a:ext>
                  </a:extLst>
                </p:cNvPr>
                <p:cNvSpPr>
                  <a:spLocks noChangeShapeType="1"/>
                </p:cNvSpPr>
                <p:nvPr/>
              </p:nvSpPr>
              <p:spPr bwMode="auto">
                <a:xfrm flipH="1" flipV="1">
                  <a:off x="1842" y="1693"/>
                  <a:ext cx="132" cy="79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7252" name="Line 83">
                  <a:extLst>
                    <a:ext uri="{FF2B5EF4-FFF2-40B4-BE49-F238E27FC236}">
                      <a16:creationId xmlns:a16="http://schemas.microsoft.com/office/drawing/2014/main" xmlns="" id="{0B20D8D7-FFB1-4B82-8B14-66C4A4540058}"/>
                    </a:ext>
                  </a:extLst>
                </p:cNvPr>
                <p:cNvSpPr>
                  <a:spLocks noChangeShapeType="1"/>
                </p:cNvSpPr>
                <p:nvPr/>
              </p:nvSpPr>
              <p:spPr bwMode="auto">
                <a:xfrm flipH="1">
                  <a:off x="3823" y="1535"/>
                  <a:ext cx="132" cy="79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7253" name="Line 85">
                  <a:extLst>
                    <a:ext uri="{FF2B5EF4-FFF2-40B4-BE49-F238E27FC236}">
                      <a16:creationId xmlns:a16="http://schemas.microsoft.com/office/drawing/2014/main" xmlns="" id="{5AF74C2C-61BD-4EF6-A0BD-3D934FA0C7B4}"/>
                    </a:ext>
                  </a:extLst>
                </p:cNvPr>
                <p:cNvSpPr>
                  <a:spLocks noChangeShapeType="1"/>
                </p:cNvSpPr>
                <p:nvPr/>
              </p:nvSpPr>
              <p:spPr bwMode="auto">
                <a:xfrm flipV="1">
                  <a:off x="4880" y="1693"/>
                  <a:ext cx="132" cy="79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7254" name="Line 86">
                  <a:extLst>
                    <a:ext uri="{FF2B5EF4-FFF2-40B4-BE49-F238E27FC236}">
                      <a16:creationId xmlns:a16="http://schemas.microsoft.com/office/drawing/2014/main" xmlns="" id="{612D9FCF-F5ED-449D-8E36-3462E4ED5909}"/>
                    </a:ext>
                  </a:extLst>
                </p:cNvPr>
                <p:cNvSpPr>
                  <a:spLocks noChangeShapeType="1"/>
                </p:cNvSpPr>
                <p:nvPr/>
              </p:nvSpPr>
              <p:spPr bwMode="auto">
                <a:xfrm flipV="1">
                  <a:off x="3559" y="903"/>
                  <a:ext cx="0" cy="205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37236" name="Freeform 73">
                <a:extLst>
                  <a:ext uri="{FF2B5EF4-FFF2-40B4-BE49-F238E27FC236}">
                    <a16:creationId xmlns:a16="http://schemas.microsoft.com/office/drawing/2014/main" xmlns="" id="{8BD52280-CB82-414E-84C8-DDAFDC066EFC}"/>
                  </a:ext>
                </a:extLst>
              </p:cNvPr>
              <p:cNvSpPr>
                <a:spLocks/>
              </p:cNvSpPr>
              <p:nvPr/>
            </p:nvSpPr>
            <p:spPr bwMode="auto">
              <a:xfrm>
                <a:off x="3022" y="2483"/>
                <a:ext cx="264" cy="475"/>
              </a:xfrm>
              <a:custGeom>
                <a:avLst/>
                <a:gdLst>
                  <a:gd name="T0" fmla="*/ 0 w 360"/>
                  <a:gd name="T1" fmla="*/ 0 h 468"/>
                  <a:gd name="T2" fmla="*/ 0 w 360"/>
                  <a:gd name="T3" fmla="*/ 822 h 468"/>
                  <a:gd name="T4" fmla="*/ 1 w 360"/>
                  <a:gd name="T5" fmla="*/ 822 h 468"/>
                  <a:gd name="T6" fmla="*/ 0 60000 65536"/>
                  <a:gd name="T7" fmla="*/ 0 60000 65536"/>
                  <a:gd name="T8" fmla="*/ 0 60000 65536"/>
                  <a:gd name="T9" fmla="*/ 0 w 360"/>
                  <a:gd name="T10" fmla="*/ 0 h 468"/>
                  <a:gd name="T11" fmla="*/ 360 w 360"/>
                  <a:gd name="T12" fmla="*/ 468 h 468"/>
                </a:gdLst>
                <a:ahLst/>
                <a:cxnLst>
                  <a:cxn ang="T6">
                    <a:pos x="T0" y="T1"/>
                  </a:cxn>
                  <a:cxn ang="T7">
                    <a:pos x="T2" y="T3"/>
                  </a:cxn>
                  <a:cxn ang="T8">
                    <a:pos x="T4" y="T5"/>
                  </a:cxn>
                </a:cxnLst>
                <a:rect l="T9" t="T10" r="T11" b="T12"/>
                <a:pathLst>
                  <a:path w="360" h="468">
                    <a:moveTo>
                      <a:pt x="0" y="0"/>
                    </a:moveTo>
                    <a:lnTo>
                      <a:pt x="0" y="468"/>
                    </a:lnTo>
                    <a:lnTo>
                      <a:pt x="360" y="468"/>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7237" name="Freeform 75">
                <a:extLst>
                  <a:ext uri="{FF2B5EF4-FFF2-40B4-BE49-F238E27FC236}">
                    <a16:creationId xmlns:a16="http://schemas.microsoft.com/office/drawing/2014/main" xmlns="" id="{2687CEBC-6DC3-4B84-9B06-4E3694FEE1B3}"/>
                  </a:ext>
                </a:extLst>
              </p:cNvPr>
              <p:cNvSpPr>
                <a:spLocks/>
              </p:cNvSpPr>
              <p:nvPr/>
            </p:nvSpPr>
            <p:spPr bwMode="auto">
              <a:xfrm>
                <a:off x="3550" y="2483"/>
                <a:ext cx="264" cy="475"/>
              </a:xfrm>
              <a:custGeom>
                <a:avLst/>
                <a:gdLst>
                  <a:gd name="T0" fmla="*/ 1 w 360"/>
                  <a:gd name="T1" fmla="*/ 0 h 468"/>
                  <a:gd name="T2" fmla="*/ 1 w 360"/>
                  <a:gd name="T3" fmla="*/ 822 h 468"/>
                  <a:gd name="T4" fmla="*/ 0 w 360"/>
                  <a:gd name="T5" fmla="*/ 822 h 468"/>
                  <a:gd name="T6" fmla="*/ 0 60000 65536"/>
                  <a:gd name="T7" fmla="*/ 0 60000 65536"/>
                  <a:gd name="T8" fmla="*/ 0 60000 65536"/>
                  <a:gd name="T9" fmla="*/ 0 w 360"/>
                  <a:gd name="T10" fmla="*/ 0 h 468"/>
                  <a:gd name="T11" fmla="*/ 360 w 360"/>
                  <a:gd name="T12" fmla="*/ 468 h 468"/>
                </a:gdLst>
                <a:ahLst/>
                <a:cxnLst>
                  <a:cxn ang="T6">
                    <a:pos x="T0" y="T1"/>
                  </a:cxn>
                  <a:cxn ang="T7">
                    <a:pos x="T2" y="T3"/>
                  </a:cxn>
                  <a:cxn ang="T8">
                    <a:pos x="T4" y="T5"/>
                  </a:cxn>
                </a:cxnLst>
                <a:rect l="T9" t="T10" r="T11" b="T12"/>
                <a:pathLst>
                  <a:path w="360" h="468">
                    <a:moveTo>
                      <a:pt x="360" y="0"/>
                    </a:moveTo>
                    <a:lnTo>
                      <a:pt x="360" y="468"/>
                    </a:lnTo>
                    <a:lnTo>
                      <a:pt x="0" y="468"/>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137233" name="Line 87">
              <a:extLst>
                <a:ext uri="{FF2B5EF4-FFF2-40B4-BE49-F238E27FC236}">
                  <a16:creationId xmlns:a16="http://schemas.microsoft.com/office/drawing/2014/main" xmlns="" id="{DE6D8C8D-6CAC-4841-9BDC-4257B5C0DACC}"/>
                </a:ext>
              </a:extLst>
            </p:cNvPr>
            <p:cNvSpPr>
              <a:spLocks noChangeShapeType="1"/>
            </p:cNvSpPr>
            <p:nvPr/>
          </p:nvSpPr>
          <p:spPr bwMode="auto">
            <a:xfrm flipV="1">
              <a:off x="2493" y="2641"/>
              <a:ext cx="0" cy="47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7234" name="Line 88">
              <a:extLst>
                <a:ext uri="{FF2B5EF4-FFF2-40B4-BE49-F238E27FC236}">
                  <a16:creationId xmlns:a16="http://schemas.microsoft.com/office/drawing/2014/main" xmlns="" id="{5555008B-71D2-4BD8-9399-CABFEE7FCF8C}"/>
                </a:ext>
              </a:extLst>
            </p:cNvPr>
            <p:cNvSpPr>
              <a:spLocks noChangeShapeType="1"/>
            </p:cNvSpPr>
            <p:nvPr/>
          </p:nvSpPr>
          <p:spPr bwMode="auto">
            <a:xfrm flipV="1">
              <a:off x="4342" y="2641"/>
              <a:ext cx="0" cy="47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37230" name="Line 89">
            <a:extLst>
              <a:ext uri="{FF2B5EF4-FFF2-40B4-BE49-F238E27FC236}">
                <a16:creationId xmlns:a16="http://schemas.microsoft.com/office/drawing/2014/main" xmlns="" id="{D8741897-0899-48C3-9698-E38003879EAE}"/>
              </a:ext>
            </a:extLst>
          </p:cNvPr>
          <p:cNvSpPr>
            <a:spLocks noChangeShapeType="1"/>
          </p:cNvSpPr>
          <p:nvPr/>
        </p:nvSpPr>
        <p:spPr bwMode="auto">
          <a:xfrm>
            <a:off x="5426075" y="434975"/>
            <a:ext cx="0" cy="50165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006" name="Rectangle 86">
            <a:extLst>
              <a:ext uri="{FF2B5EF4-FFF2-40B4-BE49-F238E27FC236}">
                <a16:creationId xmlns:a16="http://schemas.microsoft.com/office/drawing/2014/main" xmlns="" id="{62DB44E1-94C0-485A-BA8A-3D31277FEAC7}"/>
              </a:ext>
            </a:extLst>
          </p:cNvPr>
          <p:cNvSpPr>
            <a:spLocks noChangeArrowheads="1"/>
          </p:cNvSpPr>
          <p:nvPr/>
        </p:nvSpPr>
        <p:spPr bwMode="auto">
          <a:xfrm>
            <a:off x="1835150" y="5734050"/>
            <a:ext cx="5905500" cy="830997"/>
          </a:xfrm>
          <a:prstGeom prst="rect">
            <a:avLst/>
          </a:prstGeom>
          <a:noFill/>
          <a:ln w="9525" algn="ctr">
            <a:noFill/>
            <a:miter lim="800000"/>
            <a:headEnd/>
            <a:tailEnd/>
          </a:ln>
          <a:effectLst>
            <a:prstShdw prst="shdw17" dist="17961" dir="2700000">
              <a:schemeClr val="tx2">
                <a:gamma/>
                <a:shade val="60000"/>
                <a:invGamma/>
              </a:schemeClr>
            </a:prstShdw>
          </a:effectLst>
        </p:spPr>
        <p:txBody>
          <a:bodyPr>
            <a:spAutoFit/>
          </a:bodyPr>
          <a:lstStyle/>
          <a:p>
            <a:pPr algn="ctr" eaLnBrk="1" hangingPunct="1">
              <a:defRPr/>
            </a:pPr>
            <a:r>
              <a:rPr lang="zh-CN" altLang="en-US" sz="4800" b="1" dirty="0">
                <a:latin typeface="Arial" charset="0"/>
              </a:rPr>
              <a:t>给</a:t>
            </a:r>
            <a:r>
              <a:rPr lang="zh-CN" altLang="en-US" sz="4800" b="1" dirty="0" smtClean="0">
                <a:latin typeface="Arial" charset="0"/>
              </a:rPr>
              <a:t>出</a:t>
            </a:r>
            <a:r>
              <a:rPr lang="zh-CN" altLang="en-US" sz="4800" dirty="0" smtClean="0">
                <a:latin typeface="Arial" charset="0"/>
              </a:rPr>
              <a:t>中</a:t>
            </a:r>
            <a:r>
              <a:rPr lang="zh-CN" altLang="en-US" sz="4800" b="1" dirty="0" smtClean="0">
                <a:latin typeface="Arial" charset="0"/>
              </a:rPr>
              <a:t>序</a:t>
            </a:r>
            <a:r>
              <a:rPr lang="zh-CN" altLang="en-US" sz="4800" b="1" dirty="0">
                <a:latin typeface="Arial" charset="0"/>
              </a:rPr>
              <a:t>线索二叉树</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06"/>
                                        </p:tgtEl>
                                        <p:attrNameLst>
                                          <p:attrName>style.visibility</p:attrName>
                                        </p:attrNameLst>
                                      </p:cBhvr>
                                      <p:to>
                                        <p:strVal val="visible"/>
                                      </p:to>
                                    </p:set>
                                    <p:animEffect transition="in" filter="blinds(horizontal)">
                                      <p:cBhvr>
                                        <p:cTn id="12" dur="500"/>
                                        <p:tgtEl>
                                          <p:spTgt spid="8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xmlns="" id="{ECE19E56-5313-4FC7-97D1-653379CD029D}"/>
              </a:ext>
            </a:extLst>
          </p:cNvPr>
          <p:cNvGrpSpPr>
            <a:grpSpLocks/>
          </p:cNvGrpSpPr>
          <p:nvPr/>
        </p:nvGrpSpPr>
        <p:grpSpPr bwMode="auto">
          <a:xfrm>
            <a:off x="0" y="1693863"/>
            <a:ext cx="1724025" cy="2859087"/>
            <a:chOff x="6565" y="672"/>
            <a:chExt cx="1480" cy="1777"/>
          </a:xfrm>
        </p:grpSpPr>
        <p:grpSp>
          <p:nvGrpSpPr>
            <p:cNvPr id="3" name="Group 10">
              <a:extLst>
                <a:ext uri="{FF2B5EF4-FFF2-40B4-BE49-F238E27FC236}">
                  <a16:creationId xmlns:a16="http://schemas.microsoft.com/office/drawing/2014/main" xmlns="" id="{9C196B87-5B3A-47F1-8CF3-988C427B4FE6}"/>
                </a:ext>
              </a:extLst>
            </p:cNvPr>
            <p:cNvGrpSpPr>
              <a:grpSpLocks/>
            </p:cNvGrpSpPr>
            <p:nvPr/>
          </p:nvGrpSpPr>
          <p:grpSpPr bwMode="auto">
            <a:xfrm>
              <a:off x="6565" y="989"/>
              <a:ext cx="1480" cy="1460"/>
              <a:chOff x="7480" y="11560"/>
              <a:chExt cx="1480" cy="1460"/>
            </a:xfrm>
          </p:grpSpPr>
          <p:grpSp>
            <p:nvGrpSpPr>
              <p:cNvPr id="4" name="Group 11">
                <a:extLst>
                  <a:ext uri="{FF2B5EF4-FFF2-40B4-BE49-F238E27FC236}">
                    <a16:creationId xmlns:a16="http://schemas.microsoft.com/office/drawing/2014/main" xmlns="" id="{9A18EA72-A189-4D9E-B8FF-91157150F7F2}"/>
                  </a:ext>
                </a:extLst>
              </p:cNvPr>
              <p:cNvGrpSpPr>
                <a:grpSpLocks/>
              </p:cNvGrpSpPr>
              <p:nvPr/>
            </p:nvGrpSpPr>
            <p:grpSpPr bwMode="auto">
              <a:xfrm>
                <a:off x="7480" y="11560"/>
                <a:ext cx="1480" cy="1460"/>
                <a:chOff x="7480" y="11560"/>
                <a:chExt cx="1480" cy="1460"/>
              </a:xfrm>
            </p:grpSpPr>
            <p:grpSp>
              <p:nvGrpSpPr>
                <p:cNvPr id="5" name="Group 12">
                  <a:extLst>
                    <a:ext uri="{FF2B5EF4-FFF2-40B4-BE49-F238E27FC236}">
                      <a16:creationId xmlns:a16="http://schemas.microsoft.com/office/drawing/2014/main" xmlns="" id="{BBD6654B-64FC-4495-8DDA-AE68BAAA28D6}"/>
                    </a:ext>
                  </a:extLst>
                </p:cNvPr>
                <p:cNvGrpSpPr>
                  <a:grpSpLocks/>
                </p:cNvGrpSpPr>
                <p:nvPr/>
              </p:nvGrpSpPr>
              <p:grpSpPr bwMode="auto">
                <a:xfrm>
                  <a:off x="8020" y="11560"/>
                  <a:ext cx="400" cy="360"/>
                  <a:chOff x="8180" y="2320"/>
                  <a:chExt cx="400" cy="360"/>
                </a:xfrm>
              </p:grpSpPr>
              <p:sp>
                <p:nvSpPr>
                  <p:cNvPr id="138324" name="Oval 13">
                    <a:extLst>
                      <a:ext uri="{FF2B5EF4-FFF2-40B4-BE49-F238E27FC236}">
                        <a16:creationId xmlns:a16="http://schemas.microsoft.com/office/drawing/2014/main" xmlns="" id="{AF922267-A9D6-4477-AB33-C4AA25FBEE01}"/>
                      </a:ext>
                    </a:extLst>
                  </p:cNvPr>
                  <p:cNvSpPr>
                    <a:spLocks noChangeArrowheads="1"/>
                  </p:cNvSpPr>
                  <p:nvPr/>
                </p:nvSpPr>
                <p:spPr bwMode="auto">
                  <a:xfrm>
                    <a:off x="8180" y="2320"/>
                    <a:ext cx="400" cy="360"/>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325" name="Text Box 14">
                    <a:extLst>
                      <a:ext uri="{FF2B5EF4-FFF2-40B4-BE49-F238E27FC236}">
                        <a16:creationId xmlns:a16="http://schemas.microsoft.com/office/drawing/2014/main" xmlns="" id="{5734BF22-3865-4AAB-82EB-8B0B72BC1B84}"/>
                      </a:ext>
                    </a:extLst>
                  </p:cNvPr>
                  <p:cNvSpPr txBox="1">
                    <a:spLocks noChangeArrowheads="1"/>
                  </p:cNvSpPr>
                  <p:nvPr/>
                </p:nvSpPr>
                <p:spPr bwMode="auto">
                  <a:xfrm>
                    <a:off x="8320" y="2400"/>
                    <a:ext cx="180" cy="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a:ea typeface="楷体_GB2312" pitchFamily="49" charset="-122"/>
                      </a:rPr>
                      <a:t>A</a:t>
                    </a:r>
                  </a:p>
                </p:txBody>
              </p:sp>
            </p:grpSp>
            <p:grpSp>
              <p:nvGrpSpPr>
                <p:cNvPr id="6" name="Group 15">
                  <a:extLst>
                    <a:ext uri="{FF2B5EF4-FFF2-40B4-BE49-F238E27FC236}">
                      <a16:creationId xmlns:a16="http://schemas.microsoft.com/office/drawing/2014/main" xmlns="" id="{74DBD6A6-ADD0-4155-AB2D-3B12E1CD1E32}"/>
                    </a:ext>
                  </a:extLst>
                </p:cNvPr>
                <p:cNvGrpSpPr>
                  <a:grpSpLocks/>
                </p:cNvGrpSpPr>
                <p:nvPr/>
              </p:nvGrpSpPr>
              <p:grpSpPr bwMode="auto">
                <a:xfrm>
                  <a:off x="8560" y="12080"/>
                  <a:ext cx="400" cy="360"/>
                  <a:chOff x="8180" y="2320"/>
                  <a:chExt cx="400" cy="360"/>
                </a:xfrm>
              </p:grpSpPr>
              <p:sp>
                <p:nvSpPr>
                  <p:cNvPr id="138322" name="Oval 16">
                    <a:extLst>
                      <a:ext uri="{FF2B5EF4-FFF2-40B4-BE49-F238E27FC236}">
                        <a16:creationId xmlns:a16="http://schemas.microsoft.com/office/drawing/2014/main" xmlns="" id="{DF6A34DE-1C6D-44E8-B3BB-C3FCFF443749}"/>
                      </a:ext>
                    </a:extLst>
                  </p:cNvPr>
                  <p:cNvSpPr>
                    <a:spLocks noChangeArrowheads="1"/>
                  </p:cNvSpPr>
                  <p:nvPr/>
                </p:nvSpPr>
                <p:spPr bwMode="auto">
                  <a:xfrm>
                    <a:off x="8180" y="2320"/>
                    <a:ext cx="400" cy="360"/>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323" name="Text Box 17">
                    <a:extLst>
                      <a:ext uri="{FF2B5EF4-FFF2-40B4-BE49-F238E27FC236}">
                        <a16:creationId xmlns:a16="http://schemas.microsoft.com/office/drawing/2014/main" xmlns="" id="{576DB2BF-BAE9-4E0E-AF16-AFC06E5EF854}"/>
                      </a:ext>
                    </a:extLst>
                  </p:cNvPr>
                  <p:cNvSpPr txBox="1">
                    <a:spLocks noChangeArrowheads="1"/>
                  </p:cNvSpPr>
                  <p:nvPr/>
                </p:nvSpPr>
                <p:spPr bwMode="auto">
                  <a:xfrm>
                    <a:off x="8320" y="2400"/>
                    <a:ext cx="180" cy="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a:ea typeface="楷体_GB2312" pitchFamily="49" charset="-122"/>
                      </a:rPr>
                      <a:t>D</a:t>
                    </a:r>
                  </a:p>
                </p:txBody>
              </p:sp>
            </p:grpSp>
            <p:grpSp>
              <p:nvGrpSpPr>
                <p:cNvPr id="7" name="Group 18">
                  <a:extLst>
                    <a:ext uri="{FF2B5EF4-FFF2-40B4-BE49-F238E27FC236}">
                      <a16:creationId xmlns:a16="http://schemas.microsoft.com/office/drawing/2014/main" xmlns="" id="{C431567B-DDC1-420C-B998-8E49F85052DD}"/>
                    </a:ext>
                  </a:extLst>
                </p:cNvPr>
                <p:cNvGrpSpPr>
                  <a:grpSpLocks/>
                </p:cNvGrpSpPr>
                <p:nvPr/>
              </p:nvGrpSpPr>
              <p:grpSpPr bwMode="auto">
                <a:xfrm>
                  <a:off x="7480" y="12060"/>
                  <a:ext cx="400" cy="360"/>
                  <a:chOff x="8180" y="2320"/>
                  <a:chExt cx="400" cy="360"/>
                </a:xfrm>
              </p:grpSpPr>
              <p:sp>
                <p:nvSpPr>
                  <p:cNvPr id="138320" name="Oval 19">
                    <a:extLst>
                      <a:ext uri="{FF2B5EF4-FFF2-40B4-BE49-F238E27FC236}">
                        <a16:creationId xmlns:a16="http://schemas.microsoft.com/office/drawing/2014/main" xmlns="" id="{E3C33E77-FC72-427A-B1D3-D46DEF9D592F}"/>
                      </a:ext>
                    </a:extLst>
                  </p:cNvPr>
                  <p:cNvSpPr>
                    <a:spLocks noChangeArrowheads="1"/>
                  </p:cNvSpPr>
                  <p:nvPr/>
                </p:nvSpPr>
                <p:spPr bwMode="auto">
                  <a:xfrm>
                    <a:off x="8180" y="2320"/>
                    <a:ext cx="400" cy="360"/>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321" name="Text Box 20">
                    <a:extLst>
                      <a:ext uri="{FF2B5EF4-FFF2-40B4-BE49-F238E27FC236}">
                        <a16:creationId xmlns:a16="http://schemas.microsoft.com/office/drawing/2014/main" xmlns="" id="{DEE53485-93FF-47CA-BA98-263531D13BC6}"/>
                      </a:ext>
                    </a:extLst>
                  </p:cNvPr>
                  <p:cNvSpPr txBox="1">
                    <a:spLocks noChangeArrowheads="1"/>
                  </p:cNvSpPr>
                  <p:nvPr/>
                </p:nvSpPr>
                <p:spPr bwMode="auto">
                  <a:xfrm>
                    <a:off x="8320" y="2400"/>
                    <a:ext cx="180" cy="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a:ea typeface="楷体_GB2312" pitchFamily="49" charset="-122"/>
                      </a:rPr>
                      <a:t>B</a:t>
                    </a:r>
                  </a:p>
                </p:txBody>
              </p:sp>
            </p:grpSp>
            <p:grpSp>
              <p:nvGrpSpPr>
                <p:cNvPr id="8" name="Group 21">
                  <a:extLst>
                    <a:ext uri="{FF2B5EF4-FFF2-40B4-BE49-F238E27FC236}">
                      <a16:creationId xmlns:a16="http://schemas.microsoft.com/office/drawing/2014/main" xmlns="" id="{37DBFBF6-EA47-4C03-BB55-496A3B6AEC90}"/>
                    </a:ext>
                  </a:extLst>
                </p:cNvPr>
                <p:cNvGrpSpPr>
                  <a:grpSpLocks/>
                </p:cNvGrpSpPr>
                <p:nvPr/>
              </p:nvGrpSpPr>
              <p:grpSpPr bwMode="auto">
                <a:xfrm>
                  <a:off x="7700" y="12640"/>
                  <a:ext cx="400" cy="360"/>
                  <a:chOff x="8180" y="2320"/>
                  <a:chExt cx="400" cy="360"/>
                </a:xfrm>
              </p:grpSpPr>
              <p:sp>
                <p:nvSpPr>
                  <p:cNvPr id="138318" name="Oval 22">
                    <a:extLst>
                      <a:ext uri="{FF2B5EF4-FFF2-40B4-BE49-F238E27FC236}">
                        <a16:creationId xmlns:a16="http://schemas.microsoft.com/office/drawing/2014/main" xmlns="" id="{9CEC6F31-7AC0-45F4-8450-BDC031E31316}"/>
                      </a:ext>
                    </a:extLst>
                  </p:cNvPr>
                  <p:cNvSpPr>
                    <a:spLocks noChangeArrowheads="1"/>
                  </p:cNvSpPr>
                  <p:nvPr/>
                </p:nvSpPr>
                <p:spPr bwMode="auto">
                  <a:xfrm>
                    <a:off x="8180" y="2320"/>
                    <a:ext cx="400" cy="360"/>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319" name="Text Box 23">
                    <a:extLst>
                      <a:ext uri="{FF2B5EF4-FFF2-40B4-BE49-F238E27FC236}">
                        <a16:creationId xmlns:a16="http://schemas.microsoft.com/office/drawing/2014/main" xmlns="" id="{CF0D1124-114A-4197-ADBB-89832A88D59C}"/>
                      </a:ext>
                    </a:extLst>
                  </p:cNvPr>
                  <p:cNvSpPr txBox="1">
                    <a:spLocks noChangeArrowheads="1"/>
                  </p:cNvSpPr>
                  <p:nvPr/>
                </p:nvSpPr>
                <p:spPr bwMode="auto">
                  <a:xfrm>
                    <a:off x="8320" y="2400"/>
                    <a:ext cx="180" cy="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a:ea typeface="楷体_GB2312" pitchFamily="49" charset="-122"/>
                      </a:rPr>
                      <a:t>C</a:t>
                    </a:r>
                  </a:p>
                </p:txBody>
              </p:sp>
            </p:grpSp>
            <p:grpSp>
              <p:nvGrpSpPr>
                <p:cNvPr id="9" name="Group 24">
                  <a:extLst>
                    <a:ext uri="{FF2B5EF4-FFF2-40B4-BE49-F238E27FC236}">
                      <a16:creationId xmlns:a16="http://schemas.microsoft.com/office/drawing/2014/main" xmlns="" id="{06E74F92-1A7A-431F-9957-D2CE59FC53F4}"/>
                    </a:ext>
                  </a:extLst>
                </p:cNvPr>
                <p:cNvGrpSpPr>
                  <a:grpSpLocks/>
                </p:cNvGrpSpPr>
                <p:nvPr/>
              </p:nvGrpSpPr>
              <p:grpSpPr bwMode="auto">
                <a:xfrm>
                  <a:off x="8360" y="12660"/>
                  <a:ext cx="400" cy="360"/>
                  <a:chOff x="8180" y="2320"/>
                  <a:chExt cx="400" cy="360"/>
                </a:xfrm>
              </p:grpSpPr>
              <p:sp>
                <p:nvSpPr>
                  <p:cNvPr id="138316" name="Oval 25">
                    <a:extLst>
                      <a:ext uri="{FF2B5EF4-FFF2-40B4-BE49-F238E27FC236}">
                        <a16:creationId xmlns:a16="http://schemas.microsoft.com/office/drawing/2014/main" xmlns="" id="{0441EE78-CF7A-421D-8614-0499BABB4680}"/>
                      </a:ext>
                    </a:extLst>
                  </p:cNvPr>
                  <p:cNvSpPr>
                    <a:spLocks noChangeArrowheads="1"/>
                  </p:cNvSpPr>
                  <p:nvPr/>
                </p:nvSpPr>
                <p:spPr bwMode="auto">
                  <a:xfrm>
                    <a:off x="8180" y="2320"/>
                    <a:ext cx="400" cy="360"/>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317" name="Text Box 26">
                    <a:extLst>
                      <a:ext uri="{FF2B5EF4-FFF2-40B4-BE49-F238E27FC236}">
                        <a16:creationId xmlns:a16="http://schemas.microsoft.com/office/drawing/2014/main" xmlns="" id="{5CA60B8E-B9BF-4617-B309-EE8C7C35B501}"/>
                      </a:ext>
                    </a:extLst>
                  </p:cNvPr>
                  <p:cNvSpPr txBox="1">
                    <a:spLocks noChangeArrowheads="1"/>
                  </p:cNvSpPr>
                  <p:nvPr/>
                </p:nvSpPr>
                <p:spPr bwMode="auto">
                  <a:xfrm>
                    <a:off x="8320" y="2400"/>
                    <a:ext cx="180" cy="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a:ea typeface="楷体_GB2312" pitchFamily="49" charset="-122"/>
                      </a:rPr>
                      <a:t>E</a:t>
                    </a:r>
                  </a:p>
                </p:txBody>
              </p:sp>
            </p:grpSp>
          </p:grpSp>
          <p:sp>
            <p:nvSpPr>
              <p:cNvPr id="138307" name="Line 27">
                <a:extLst>
                  <a:ext uri="{FF2B5EF4-FFF2-40B4-BE49-F238E27FC236}">
                    <a16:creationId xmlns:a16="http://schemas.microsoft.com/office/drawing/2014/main" xmlns="" id="{EF2171AB-4A01-4E86-BC5F-04FA69C7222E}"/>
                  </a:ext>
                </a:extLst>
              </p:cNvPr>
              <p:cNvSpPr>
                <a:spLocks noChangeShapeType="1"/>
              </p:cNvSpPr>
              <p:nvPr/>
            </p:nvSpPr>
            <p:spPr bwMode="auto">
              <a:xfrm flipH="1">
                <a:off x="7780" y="11800"/>
                <a:ext cx="260" cy="28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8308" name="Line 28">
                <a:extLst>
                  <a:ext uri="{FF2B5EF4-FFF2-40B4-BE49-F238E27FC236}">
                    <a16:creationId xmlns:a16="http://schemas.microsoft.com/office/drawing/2014/main" xmlns="" id="{F0A322FB-E010-4ABD-B045-55D29E9C0D5F}"/>
                  </a:ext>
                </a:extLst>
              </p:cNvPr>
              <p:cNvSpPr>
                <a:spLocks noChangeShapeType="1"/>
              </p:cNvSpPr>
              <p:nvPr/>
            </p:nvSpPr>
            <p:spPr bwMode="auto">
              <a:xfrm>
                <a:off x="7680" y="12420"/>
                <a:ext cx="180" cy="22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8309" name="Line 29">
                <a:extLst>
                  <a:ext uri="{FF2B5EF4-FFF2-40B4-BE49-F238E27FC236}">
                    <a16:creationId xmlns:a16="http://schemas.microsoft.com/office/drawing/2014/main" xmlns="" id="{14F6EECF-AB4E-4691-8A38-EBCC5C1852E4}"/>
                  </a:ext>
                </a:extLst>
              </p:cNvPr>
              <p:cNvSpPr>
                <a:spLocks noChangeShapeType="1"/>
              </p:cNvSpPr>
              <p:nvPr/>
            </p:nvSpPr>
            <p:spPr bwMode="auto">
              <a:xfrm flipH="1">
                <a:off x="8580" y="12440"/>
                <a:ext cx="200" cy="22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8310" name="Line 30">
                <a:extLst>
                  <a:ext uri="{FF2B5EF4-FFF2-40B4-BE49-F238E27FC236}">
                    <a16:creationId xmlns:a16="http://schemas.microsoft.com/office/drawing/2014/main" xmlns="" id="{7F5A25AE-8995-4E9F-9F01-C23E037E74AA}"/>
                  </a:ext>
                </a:extLst>
              </p:cNvPr>
              <p:cNvSpPr>
                <a:spLocks noChangeShapeType="1"/>
              </p:cNvSpPr>
              <p:nvPr/>
            </p:nvSpPr>
            <p:spPr bwMode="auto">
              <a:xfrm>
                <a:off x="8440" y="11820"/>
                <a:ext cx="360" cy="26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38305" name="Text Box 31">
              <a:extLst>
                <a:ext uri="{FF2B5EF4-FFF2-40B4-BE49-F238E27FC236}">
                  <a16:creationId xmlns:a16="http://schemas.microsoft.com/office/drawing/2014/main" xmlns="" id="{CDE167C8-C636-4D06-9CBB-0D10F0DED6B2}"/>
                </a:ext>
              </a:extLst>
            </p:cNvPr>
            <p:cNvSpPr txBox="1">
              <a:spLocks noChangeArrowheads="1"/>
            </p:cNvSpPr>
            <p:nvPr/>
          </p:nvSpPr>
          <p:spPr bwMode="auto">
            <a:xfrm>
              <a:off x="7025" y="672"/>
              <a:ext cx="580"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root</a:t>
              </a:r>
            </a:p>
          </p:txBody>
        </p:sp>
      </p:grpSp>
      <p:sp>
        <p:nvSpPr>
          <p:cNvPr id="138243" name="Text Box 33">
            <a:extLst>
              <a:ext uri="{FF2B5EF4-FFF2-40B4-BE49-F238E27FC236}">
                <a16:creationId xmlns:a16="http://schemas.microsoft.com/office/drawing/2014/main" xmlns="" id="{67FDE34C-319B-422F-8D76-24BBC89F5DD1}"/>
              </a:ext>
            </a:extLst>
          </p:cNvPr>
          <p:cNvSpPr txBox="1">
            <a:spLocks noChangeArrowheads="1"/>
          </p:cNvSpPr>
          <p:nvPr/>
        </p:nvSpPr>
        <p:spPr bwMode="auto">
          <a:xfrm>
            <a:off x="4902200" y="0"/>
            <a:ext cx="1047750" cy="501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root</a:t>
            </a:r>
          </a:p>
        </p:txBody>
      </p:sp>
      <p:grpSp>
        <p:nvGrpSpPr>
          <p:cNvPr id="10" name="Group 43">
            <a:extLst>
              <a:ext uri="{FF2B5EF4-FFF2-40B4-BE49-F238E27FC236}">
                <a16:creationId xmlns:a16="http://schemas.microsoft.com/office/drawing/2014/main" xmlns="" id="{2EAABA5B-08DB-4017-9DE9-4785A3A7D997}"/>
              </a:ext>
            </a:extLst>
          </p:cNvPr>
          <p:cNvGrpSpPr>
            <a:grpSpLocks/>
          </p:cNvGrpSpPr>
          <p:nvPr/>
        </p:nvGrpSpPr>
        <p:grpSpPr bwMode="auto">
          <a:xfrm>
            <a:off x="4378325" y="931863"/>
            <a:ext cx="2095500" cy="506412"/>
            <a:chOff x="3600" y="1908"/>
            <a:chExt cx="1800" cy="315"/>
          </a:xfrm>
        </p:grpSpPr>
        <p:sp>
          <p:nvSpPr>
            <p:cNvPr id="138299" name="Rectangle 44">
              <a:extLst>
                <a:ext uri="{FF2B5EF4-FFF2-40B4-BE49-F238E27FC236}">
                  <a16:creationId xmlns:a16="http://schemas.microsoft.com/office/drawing/2014/main" xmlns="" id="{F2BE2168-E77C-4F9E-8D77-C71E1E6DCA25}"/>
                </a:ext>
              </a:extLst>
            </p:cNvPr>
            <p:cNvSpPr>
              <a:spLocks noChangeArrowheads="1"/>
            </p:cNvSpPr>
            <p:nvPr/>
          </p:nvSpPr>
          <p:spPr bwMode="auto">
            <a:xfrm>
              <a:off x="3600" y="1908"/>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300" name="Rectangle 45">
              <a:extLst>
                <a:ext uri="{FF2B5EF4-FFF2-40B4-BE49-F238E27FC236}">
                  <a16:creationId xmlns:a16="http://schemas.microsoft.com/office/drawing/2014/main" xmlns="" id="{CC309A60-BE94-438F-BAFF-DA8C7828142C}"/>
                </a:ext>
              </a:extLst>
            </p:cNvPr>
            <p:cNvSpPr>
              <a:spLocks noChangeArrowheads="1"/>
            </p:cNvSpPr>
            <p:nvPr/>
          </p:nvSpPr>
          <p:spPr bwMode="auto">
            <a:xfrm>
              <a:off x="3960" y="1908"/>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301" name="Rectangle 46">
              <a:extLst>
                <a:ext uri="{FF2B5EF4-FFF2-40B4-BE49-F238E27FC236}">
                  <a16:creationId xmlns:a16="http://schemas.microsoft.com/office/drawing/2014/main" xmlns="" id="{428DA64B-7B93-4D09-B40E-6D17DB539766}"/>
                </a:ext>
              </a:extLst>
            </p:cNvPr>
            <p:cNvSpPr>
              <a:spLocks noChangeArrowheads="1"/>
            </p:cNvSpPr>
            <p:nvPr/>
          </p:nvSpPr>
          <p:spPr bwMode="auto">
            <a:xfrm>
              <a:off x="4317" y="1911"/>
              <a:ext cx="363" cy="30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A</a:t>
              </a:r>
            </a:p>
          </p:txBody>
        </p:sp>
        <p:sp>
          <p:nvSpPr>
            <p:cNvPr id="138302" name="Rectangle 47">
              <a:extLst>
                <a:ext uri="{FF2B5EF4-FFF2-40B4-BE49-F238E27FC236}">
                  <a16:creationId xmlns:a16="http://schemas.microsoft.com/office/drawing/2014/main" xmlns="" id="{0E4B2578-0DC1-4E15-AA66-823F07110781}"/>
                </a:ext>
              </a:extLst>
            </p:cNvPr>
            <p:cNvSpPr>
              <a:spLocks noChangeArrowheads="1"/>
            </p:cNvSpPr>
            <p:nvPr/>
          </p:nvSpPr>
          <p:spPr bwMode="auto">
            <a:xfrm>
              <a:off x="4680" y="1908"/>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303" name="Rectangle 48">
              <a:extLst>
                <a:ext uri="{FF2B5EF4-FFF2-40B4-BE49-F238E27FC236}">
                  <a16:creationId xmlns:a16="http://schemas.microsoft.com/office/drawing/2014/main" xmlns="" id="{5B94B4F3-250E-41D9-80C2-611B3B0BCCE2}"/>
                </a:ext>
              </a:extLst>
            </p:cNvPr>
            <p:cNvSpPr>
              <a:spLocks noChangeArrowheads="1"/>
            </p:cNvSpPr>
            <p:nvPr/>
          </p:nvSpPr>
          <p:spPr bwMode="auto">
            <a:xfrm>
              <a:off x="5040" y="1911"/>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1">
                <a:ea typeface="楷体_GB2312" pitchFamily="49" charset="-122"/>
              </a:endParaRPr>
            </a:p>
          </p:txBody>
        </p:sp>
      </p:grpSp>
      <p:grpSp>
        <p:nvGrpSpPr>
          <p:cNvPr id="11" name="Group 49">
            <a:extLst>
              <a:ext uri="{FF2B5EF4-FFF2-40B4-BE49-F238E27FC236}">
                <a16:creationId xmlns:a16="http://schemas.microsoft.com/office/drawing/2014/main" xmlns="" id="{4C7A1563-9414-4073-A614-646359ACDF79}"/>
              </a:ext>
            </a:extLst>
          </p:cNvPr>
          <p:cNvGrpSpPr>
            <a:grpSpLocks/>
          </p:cNvGrpSpPr>
          <p:nvPr/>
        </p:nvGrpSpPr>
        <p:grpSpPr bwMode="auto">
          <a:xfrm>
            <a:off x="6054725" y="2214563"/>
            <a:ext cx="2097088" cy="501650"/>
            <a:chOff x="5760" y="2376"/>
            <a:chExt cx="1800" cy="312"/>
          </a:xfrm>
        </p:grpSpPr>
        <p:sp>
          <p:nvSpPr>
            <p:cNvPr id="138294" name="Rectangle 50">
              <a:extLst>
                <a:ext uri="{FF2B5EF4-FFF2-40B4-BE49-F238E27FC236}">
                  <a16:creationId xmlns:a16="http://schemas.microsoft.com/office/drawing/2014/main" xmlns="" id="{9ECF7DD4-B094-425B-9269-BC57791F4A90}"/>
                </a:ext>
              </a:extLst>
            </p:cNvPr>
            <p:cNvSpPr>
              <a:spLocks noChangeArrowheads="1"/>
            </p:cNvSpPr>
            <p:nvPr/>
          </p:nvSpPr>
          <p:spPr bwMode="auto">
            <a:xfrm>
              <a:off x="5760" y="237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295" name="Rectangle 51">
              <a:extLst>
                <a:ext uri="{FF2B5EF4-FFF2-40B4-BE49-F238E27FC236}">
                  <a16:creationId xmlns:a16="http://schemas.microsoft.com/office/drawing/2014/main" xmlns="" id="{D3097D6B-2FD3-4C63-8CDB-45E8A92193C5}"/>
                </a:ext>
              </a:extLst>
            </p:cNvPr>
            <p:cNvSpPr>
              <a:spLocks noChangeArrowheads="1"/>
            </p:cNvSpPr>
            <p:nvPr/>
          </p:nvSpPr>
          <p:spPr bwMode="auto">
            <a:xfrm>
              <a:off x="6120" y="237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296" name="Rectangle 52">
              <a:extLst>
                <a:ext uri="{FF2B5EF4-FFF2-40B4-BE49-F238E27FC236}">
                  <a16:creationId xmlns:a16="http://schemas.microsoft.com/office/drawing/2014/main" xmlns="" id="{543E92D7-78FF-4888-A9D3-8CE47FA4015D}"/>
                </a:ext>
              </a:extLst>
            </p:cNvPr>
            <p:cNvSpPr>
              <a:spLocks noChangeArrowheads="1"/>
            </p:cNvSpPr>
            <p:nvPr/>
          </p:nvSpPr>
          <p:spPr bwMode="auto">
            <a:xfrm>
              <a:off x="6480" y="2376"/>
              <a:ext cx="363" cy="30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D</a:t>
              </a:r>
            </a:p>
          </p:txBody>
        </p:sp>
        <p:sp>
          <p:nvSpPr>
            <p:cNvPr id="138297" name="Rectangle 53">
              <a:extLst>
                <a:ext uri="{FF2B5EF4-FFF2-40B4-BE49-F238E27FC236}">
                  <a16:creationId xmlns:a16="http://schemas.microsoft.com/office/drawing/2014/main" xmlns="" id="{1552E428-F2AD-49BE-A61B-D506791866A0}"/>
                </a:ext>
              </a:extLst>
            </p:cNvPr>
            <p:cNvSpPr>
              <a:spLocks noChangeArrowheads="1"/>
            </p:cNvSpPr>
            <p:nvPr/>
          </p:nvSpPr>
          <p:spPr bwMode="auto">
            <a:xfrm>
              <a:off x="6840" y="237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sp>
          <p:nvSpPr>
            <p:cNvPr id="138298" name="Rectangle 54">
              <a:extLst>
                <a:ext uri="{FF2B5EF4-FFF2-40B4-BE49-F238E27FC236}">
                  <a16:creationId xmlns:a16="http://schemas.microsoft.com/office/drawing/2014/main" xmlns="" id="{2310E302-98BB-4FE9-89AA-0E058A96E782}"/>
                </a:ext>
              </a:extLst>
            </p:cNvPr>
            <p:cNvSpPr>
              <a:spLocks noChangeArrowheads="1"/>
            </p:cNvSpPr>
            <p:nvPr/>
          </p:nvSpPr>
          <p:spPr bwMode="auto">
            <a:xfrm>
              <a:off x="7200" y="237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grpSp>
      <p:grpSp>
        <p:nvGrpSpPr>
          <p:cNvPr id="12" name="Group 55">
            <a:extLst>
              <a:ext uri="{FF2B5EF4-FFF2-40B4-BE49-F238E27FC236}">
                <a16:creationId xmlns:a16="http://schemas.microsoft.com/office/drawing/2014/main" xmlns="" id="{8AE370CC-CF30-4B3B-B953-E32E62942C03}"/>
              </a:ext>
            </a:extLst>
          </p:cNvPr>
          <p:cNvGrpSpPr>
            <a:grpSpLocks/>
          </p:cNvGrpSpPr>
          <p:nvPr/>
        </p:nvGrpSpPr>
        <p:grpSpPr bwMode="auto">
          <a:xfrm>
            <a:off x="2700338" y="2214563"/>
            <a:ext cx="2097087" cy="501650"/>
            <a:chOff x="2160" y="2706"/>
            <a:chExt cx="1800" cy="312"/>
          </a:xfrm>
        </p:grpSpPr>
        <p:sp>
          <p:nvSpPr>
            <p:cNvPr id="138289" name="Rectangle 56">
              <a:extLst>
                <a:ext uri="{FF2B5EF4-FFF2-40B4-BE49-F238E27FC236}">
                  <a16:creationId xmlns:a16="http://schemas.microsoft.com/office/drawing/2014/main" xmlns="" id="{57C75FDC-0382-43A1-9370-7D1AF315C91B}"/>
                </a:ext>
              </a:extLst>
            </p:cNvPr>
            <p:cNvSpPr>
              <a:spLocks noChangeArrowheads="1"/>
            </p:cNvSpPr>
            <p:nvPr/>
          </p:nvSpPr>
          <p:spPr bwMode="auto">
            <a:xfrm>
              <a:off x="3240" y="270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290" name="Rectangle 57">
              <a:extLst>
                <a:ext uri="{FF2B5EF4-FFF2-40B4-BE49-F238E27FC236}">
                  <a16:creationId xmlns:a16="http://schemas.microsoft.com/office/drawing/2014/main" xmlns="" id="{DC0C3CA3-1F21-4B2E-BF65-1089509CE04E}"/>
                </a:ext>
              </a:extLst>
            </p:cNvPr>
            <p:cNvSpPr>
              <a:spLocks noChangeArrowheads="1"/>
            </p:cNvSpPr>
            <p:nvPr/>
          </p:nvSpPr>
          <p:spPr bwMode="auto">
            <a:xfrm>
              <a:off x="2880" y="2706"/>
              <a:ext cx="363" cy="30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B</a:t>
              </a:r>
            </a:p>
          </p:txBody>
        </p:sp>
        <p:sp>
          <p:nvSpPr>
            <p:cNvPr id="138291" name="Rectangle 58">
              <a:extLst>
                <a:ext uri="{FF2B5EF4-FFF2-40B4-BE49-F238E27FC236}">
                  <a16:creationId xmlns:a16="http://schemas.microsoft.com/office/drawing/2014/main" xmlns="" id="{CF8192B7-15F0-4B17-814D-BCECC03130FE}"/>
                </a:ext>
              </a:extLst>
            </p:cNvPr>
            <p:cNvSpPr>
              <a:spLocks noChangeArrowheads="1"/>
            </p:cNvSpPr>
            <p:nvPr/>
          </p:nvSpPr>
          <p:spPr bwMode="auto">
            <a:xfrm>
              <a:off x="3600" y="270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1">
                <a:ea typeface="楷体_GB2312" pitchFamily="49" charset="-122"/>
              </a:endParaRPr>
            </a:p>
          </p:txBody>
        </p:sp>
        <p:sp>
          <p:nvSpPr>
            <p:cNvPr id="138292" name="Rectangle 59">
              <a:extLst>
                <a:ext uri="{FF2B5EF4-FFF2-40B4-BE49-F238E27FC236}">
                  <a16:creationId xmlns:a16="http://schemas.microsoft.com/office/drawing/2014/main" xmlns="" id="{8518C127-220F-4354-98C6-48A24935CD87}"/>
                </a:ext>
              </a:extLst>
            </p:cNvPr>
            <p:cNvSpPr>
              <a:spLocks noChangeArrowheads="1"/>
            </p:cNvSpPr>
            <p:nvPr/>
          </p:nvSpPr>
          <p:spPr bwMode="auto">
            <a:xfrm>
              <a:off x="2520" y="270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sp>
          <p:nvSpPr>
            <p:cNvPr id="138293" name="Rectangle 60">
              <a:extLst>
                <a:ext uri="{FF2B5EF4-FFF2-40B4-BE49-F238E27FC236}">
                  <a16:creationId xmlns:a16="http://schemas.microsoft.com/office/drawing/2014/main" xmlns="" id="{1D30DDB0-1404-43F4-964C-2342FFE72A4D}"/>
                </a:ext>
              </a:extLst>
            </p:cNvPr>
            <p:cNvSpPr>
              <a:spLocks noChangeArrowheads="1"/>
            </p:cNvSpPr>
            <p:nvPr/>
          </p:nvSpPr>
          <p:spPr bwMode="auto">
            <a:xfrm>
              <a:off x="2160" y="2706"/>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grpSp>
      <p:grpSp>
        <p:nvGrpSpPr>
          <p:cNvPr id="13" name="Group 61">
            <a:extLst>
              <a:ext uri="{FF2B5EF4-FFF2-40B4-BE49-F238E27FC236}">
                <a16:creationId xmlns:a16="http://schemas.microsoft.com/office/drawing/2014/main" xmlns="" id="{0E99F385-3E5C-4680-A537-EA156B95EEC7}"/>
              </a:ext>
            </a:extLst>
          </p:cNvPr>
          <p:cNvGrpSpPr>
            <a:grpSpLocks/>
          </p:cNvGrpSpPr>
          <p:nvPr/>
        </p:nvGrpSpPr>
        <p:grpSpPr bwMode="auto">
          <a:xfrm>
            <a:off x="2909888" y="3690938"/>
            <a:ext cx="2097087" cy="501650"/>
            <a:chOff x="2340" y="3624"/>
            <a:chExt cx="1800" cy="312"/>
          </a:xfrm>
        </p:grpSpPr>
        <p:sp>
          <p:nvSpPr>
            <p:cNvPr id="138284" name="Rectangle 62">
              <a:extLst>
                <a:ext uri="{FF2B5EF4-FFF2-40B4-BE49-F238E27FC236}">
                  <a16:creationId xmlns:a16="http://schemas.microsoft.com/office/drawing/2014/main" xmlns="" id="{A47AA5E3-A13D-4BBB-AC62-D7ECCF66D7C4}"/>
                </a:ext>
              </a:extLst>
            </p:cNvPr>
            <p:cNvSpPr>
              <a:spLocks noChangeArrowheads="1"/>
            </p:cNvSpPr>
            <p:nvPr/>
          </p:nvSpPr>
          <p:spPr bwMode="auto">
            <a:xfrm>
              <a:off x="234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285" name="Rectangle 63">
              <a:extLst>
                <a:ext uri="{FF2B5EF4-FFF2-40B4-BE49-F238E27FC236}">
                  <a16:creationId xmlns:a16="http://schemas.microsoft.com/office/drawing/2014/main" xmlns="" id="{409A82DA-0E16-49D4-92D2-A24C81C2BA9E}"/>
                </a:ext>
              </a:extLst>
            </p:cNvPr>
            <p:cNvSpPr>
              <a:spLocks noChangeArrowheads="1"/>
            </p:cNvSpPr>
            <p:nvPr/>
          </p:nvSpPr>
          <p:spPr bwMode="auto">
            <a:xfrm>
              <a:off x="270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sp>
          <p:nvSpPr>
            <p:cNvPr id="138286" name="Rectangle 64">
              <a:extLst>
                <a:ext uri="{FF2B5EF4-FFF2-40B4-BE49-F238E27FC236}">
                  <a16:creationId xmlns:a16="http://schemas.microsoft.com/office/drawing/2014/main" xmlns="" id="{A1D90C50-FD64-4105-88DD-624ED0E7B748}"/>
                </a:ext>
              </a:extLst>
            </p:cNvPr>
            <p:cNvSpPr>
              <a:spLocks noChangeArrowheads="1"/>
            </p:cNvSpPr>
            <p:nvPr/>
          </p:nvSpPr>
          <p:spPr bwMode="auto">
            <a:xfrm>
              <a:off x="3060" y="3624"/>
              <a:ext cx="363" cy="30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C</a:t>
              </a:r>
            </a:p>
          </p:txBody>
        </p:sp>
        <p:sp>
          <p:nvSpPr>
            <p:cNvPr id="138287" name="Rectangle 65">
              <a:extLst>
                <a:ext uri="{FF2B5EF4-FFF2-40B4-BE49-F238E27FC236}">
                  <a16:creationId xmlns:a16="http://schemas.microsoft.com/office/drawing/2014/main" xmlns="" id="{88D30D22-FC26-48D0-9D7B-46CEAABF6AA0}"/>
                </a:ext>
              </a:extLst>
            </p:cNvPr>
            <p:cNvSpPr>
              <a:spLocks noChangeArrowheads="1"/>
            </p:cNvSpPr>
            <p:nvPr/>
          </p:nvSpPr>
          <p:spPr bwMode="auto">
            <a:xfrm>
              <a:off x="378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288" name="Rectangle 66">
              <a:extLst>
                <a:ext uri="{FF2B5EF4-FFF2-40B4-BE49-F238E27FC236}">
                  <a16:creationId xmlns:a16="http://schemas.microsoft.com/office/drawing/2014/main" xmlns="" id="{400FB0B8-1746-43A9-AE64-CC5F4D7A8299}"/>
                </a:ext>
              </a:extLst>
            </p:cNvPr>
            <p:cNvSpPr>
              <a:spLocks noChangeArrowheads="1"/>
            </p:cNvSpPr>
            <p:nvPr/>
          </p:nvSpPr>
          <p:spPr bwMode="auto">
            <a:xfrm>
              <a:off x="342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grpSp>
      <p:grpSp>
        <p:nvGrpSpPr>
          <p:cNvPr id="14" name="Group 67">
            <a:extLst>
              <a:ext uri="{FF2B5EF4-FFF2-40B4-BE49-F238E27FC236}">
                <a16:creationId xmlns:a16="http://schemas.microsoft.com/office/drawing/2014/main" xmlns="" id="{F9A15A16-B996-49AB-A5BE-D1F213527DB8}"/>
              </a:ext>
            </a:extLst>
          </p:cNvPr>
          <p:cNvGrpSpPr>
            <a:grpSpLocks/>
          </p:cNvGrpSpPr>
          <p:nvPr/>
        </p:nvGrpSpPr>
        <p:grpSpPr bwMode="auto">
          <a:xfrm>
            <a:off x="5845175" y="3690938"/>
            <a:ext cx="2097088" cy="501650"/>
            <a:chOff x="4860" y="3624"/>
            <a:chExt cx="1800" cy="312"/>
          </a:xfrm>
        </p:grpSpPr>
        <p:sp>
          <p:nvSpPr>
            <p:cNvPr id="138279" name="Rectangle 68">
              <a:extLst>
                <a:ext uri="{FF2B5EF4-FFF2-40B4-BE49-F238E27FC236}">
                  <a16:creationId xmlns:a16="http://schemas.microsoft.com/office/drawing/2014/main" xmlns="" id="{24ACC500-CC04-4483-BBD0-A3AE403C6B1C}"/>
                </a:ext>
              </a:extLst>
            </p:cNvPr>
            <p:cNvSpPr>
              <a:spLocks noChangeArrowheads="1"/>
            </p:cNvSpPr>
            <p:nvPr/>
          </p:nvSpPr>
          <p:spPr bwMode="auto">
            <a:xfrm>
              <a:off x="522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sp>
          <p:nvSpPr>
            <p:cNvPr id="138280" name="Rectangle 69">
              <a:extLst>
                <a:ext uri="{FF2B5EF4-FFF2-40B4-BE49-F238E27FC236}">
                  <a16:creationId xmlns:a16="http://schemas.microsoft.com/office/drawing/2014/main" xmlns="" id="{7FB9B4C9-7045-4555-9D8D-1D26F0A7DA0F}"/>
                </a:ext>
              </a:extLst>
            </p:cNvPr>
            <p:cNvSpPr>
              <a:spLocks noChangeArrowheads="1"/>
            </p:cNvSpPr>
            <p:nvPr/>
          </p:nvSpPr>
          <p:spPr bwMode="auto">
            <a:xfrm>
              <a:off x="486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8281" name="Rectangle 70">
              <a:extLst>
                <a:ext uri="{FF2B5EF4-FFF2-40B4-BE49-F238E27FC236}">
                  <a16:creationId xmlns:a16="http://schemas.microsoft.com/office/drawing/2014/main" xmlns="" id="{B143E0C3-760D-4B2F-93FD-F53FD549AD45}"/>
                </a:ext>
              </a:extLst>
            </p:cNvPr>
            <p:cNvSpPr>
              <a:spLocks noChangeArrowheads="1"/>
            </p:cNvSpPr>
            <p:nvPr/>
          </p:nvSpPr>
          <p:spPr bwMode="auto">
            <a:xfrm>
              <a:off x="5580" y="3624"/>
              <a:ext cx="363" cy="30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E</a:t>
              </a:r>
            </a:p>
          </p:txBody>
        </p:sp>
        <p:sp>
          <p:nvSpPr>
            <p:cNvPr id="138282" name="Rectangle 71">
              <a:extLst>
                <a:ext uri="{FF2B5EF4-FFF2-40B4-BE49-F238E27FC236}">
                  <a16:creationId xmlns:a16="http://schemas.microsoft.com/office/drawing/2014/main" xmlns="" id="{3DFE2E73-3292-4D10-96FD-6313D83A122B}"/>
                </a:ext>
              </a:extLst>
            </p:cNvPr>
            <p:cNvSpPr>
              <a:spLocks noChangeArrowheads="1"/>
            </p:cNvSpPr>
            <p:nvPr/>
          </p:nvSpPr>
          <p:spPr bwMode="auto">
            <a:xfrm>
              <a:off x="630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1">
                <a:ea typeface="楷体_GB2312" pitchFamily="49" charset="-122"/>
              </a:endParaRPr>
            </a:p>
          </p:txBody>
        </p:sp>
        <p:sp>
          <p:nvSpPr>
            <p:cNvPr id="138283" name="Rectangle 72">
              <a:extLst>
                <a:ext uri="{FF2B5EF4-FFF2-40B4-BE49-F238E27FC236}">
                  <a16:creationId xmlns:a16="http://schemas.microsoft.com/office/drawing/2014/main" xmlns="" id="{0BFFA732-245C-47B1-AC20-96DCFB4E354F}"/>
                </a:ext>
              </a:extLst>
            </p:cNvPr>
            <p:cNvSpPr>
              <a:spLocks noChangeArrowheads="1"/>
            </p:cNvSpPr>
            <p:nvPr/>
          </p:nvSpPr>
          <p:spPr bwMode="auto">
            <a:xfrm>
              <a:off x="5940" y="3624"/>
              <a:ext cx="360" cy="3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Λ</a:t>
              </a:r>
            </a:p>
          </p:txBody>
        </p:sp>
      </p:grpSp>
      <p:sp>
        <p:nvSpPr>
          <p:cNvPr id="138249" name="Line 78">
            <a:extLst>
              <a:ext uri="{FF2B5EF4-FFF2-40B4-BE49-F238E27FC236}">
                <a16:creationId xmlns:a16="http://schemas.microsoft.com/office/drawing/2014/main" xmlns="" id="{A3280E0A-B6CF-4EAA-B0EC-E15C178A25A3}"/>
              </a:ext>
            </a:extLst>
          </p:cNvPr>
          <p:cNvSpPr>
            <a:spLocks noChangeShapeType="1"/>
          </p:cNvSpPr>
          <p:nvPr/>
        </p:nvSpPr>
        <p:spPr bwMode="auto">
          <a:xfrm flipH="1">
            <a:off x="4587875" y="1206500"/>
            <a:ext cx="419100" cy="100330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8250" name="Line 79">
            <a:extLst>
              <a:ext uri="{FF2B5EF4-FFF2-40B4-BE49-F238E27FC236}">
                <a16:creationId xmlns:a16="http://schemas.microsoft.com/office/drawing/2014/main" xmlns="" id="{DF964419-A204-427B-AB30-958474EFC7FD}"/>
              </a:ext>
            </a:extLst>
          </p:cNvPr>
          <p:cNvSpPr>
            <a:spLocks noChangeShapeType="1"/>
          </p:cNvSpPr>
          <p:nvPr/>
        </p:nvSpPr>
        <p:spPr bwMode="auto">
          <a:xfrm>
            <a:off x="5845175" y="1206500"/>
            <a:ext cx="419100" cy="100330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8251" name="Line 81">
            <a:extLst>
              <a:ext uri="{FF2B5EF4-FFF2-40B4-BE49-F238E27FC236}">
                <a16:creationId xmlns:a16="http://schemas.microsoft.com/office/drawing/2014/main" xmlns="" id="{58C39341-4FFA-4461-8ED7-0E74DBAA7D69}"/>
              </a:ext>
            </a:extLst>
          </p:cNvPr>
          <p:cNvSpPr>
            <a:spLocks noChangeShapeType="1"/>
          </p:cNvSpPr>
          <p:nvPr/>
        </p:nvSpPr>
        <p:spPr bwMode="auto">
          <a:xfrm>
            <a:off x="4168775" y="2436813"/>
            <a:ext cx="209550" cy="125412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8252" name="Line 84">
            <a:extLst>
              <a:ext uri="{FF2B5EF4-FFF2-40B4-BE49-F238E27FC236}">
                <a16:creationId xmlns:a16="http://schemas.microsoft.com/office/drawing/2014/main" xmlns="" id="{E676E24E-685F-4E2A-B767-BF9D84B3E1EC}"/>
              </a:ext>
            </a:extLst>
          </p:cNvPr>
          <p:cNvSpPr>
            <a:spLocks noChangeShapeType="1"/>
          </p:cNvSpPr>
          <p:nvPr/>
        </p:nvSpPr>
        <p:spPr bwMode="auto">
          <a:xfrm flipH="1">
            <a:off x="6473825" y="2436813"/>
            <a:ext cx="209550" cy="125412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5" name="Group 95">
            <a:extLst>
              <a:ext uri="{FF2B5EF4-FFF2-40B4-BE49-F238E27FC236}">
                <a16:creationId xmlns:a16="http://schemas.microsoft.com/office/drawing/2014/main" xmlns="" id="{4AB7324C-F088-4782-8BA2-2611AA119C58}"/>
              </a:ext>
            </a:extLst>
          </p:cNvPr>
          <p:cNvGrpSpPr>
            <a:grpSpLocks/>
          </p:cNvGrpSpPr>
          <p:nvPr/>
        </p:nvGrpSpPr>
        <p:grpSpPr bwMode="auto">
          <a:xfrm>
            <a:off x="2505075" y="728663"/>
            <a:ext cx="6638925" cy="4386262"/>
            <a:chOff x="1578" y="459"/>
            <a:chExt cx="4182" cy="2763"/>
          </a:xfrm>
        </p:grpSpPr>
        <p:grpSp>
          <p:nvGrpSpPr>
            <p:cNvPr id="16" name="Group 94">
              <a:extLst>
                <a:ext uri="{FF2B5EF4-FFF2-40B4-BE49-F238E27FC236}">
                  <a16:creationId xmlns:a16="http://schemas.microsoft.com/office/drawing/2014/main" xmlns="" id="{D1D714ED-0714-46E5-A39E-040AB9FB5EAD}"/>
                </a:ext>
              </a:extLst>
            </p:cNvPr>
            <p:cNvGrpSpPr>
              <a:grpSpLocks/>
            </p:cNvGrpSpPr>
            <p:nvPr/>
          </p:nvGrpSpPr>
          <p:grpSpPr bwMode="auto">
            <a:xfrm>
              <a:off x="1578" y="459"/>
              <a:ext cx="4182" cy="2763"/>
              <a:chOff x="1578" y="459"/>
              <a:chExt cx="4182" cy="2763"/>
            </a:xfrm>
          </p:grpSpPr>
          <p:grpSp>
            <p:nvGrpSpPr>
              <p:cNvPr id="17" name="Group 91">
                <a:extLst>
                  <a:ext uri="{FF2B5EF4-FFF2-40B4-BE49-F238E27FC236}">
                    <a16:creationId xmlns:a16="http://schemas.microsoft.com/office/drawing/2014/main" xmlns="" id="{21A44A51-8454-44EB-9A19-2F7355255284}"/>
                  </a:ext>
                </a:extLst>
              </p:cNvPr>
              <p:cNvGrpSpPr>
                <a:grpSpLocks/>
              </p:cNvGrpSpPr>
              <p:nvPr/>
            </p:nvGrpSpPr>
            <p:grpSpPr bwMode="auto">
              <a:xfrm>
                <a:off x="1578" y="459"/>
                <a:ext cx="4182" cy="2763"/>
                <a:chOff x="1578" y="459"/>
                <a:chExt cx="4182" cy="2763"/>
              </a:xfrm>
            </p:grpSpPr>
            <p:sp>
              <p:nvSpPr>
                <p:cNvPr id="138262" name="Text Box 34">
                  <a:extLst>
                    <a:ext uri="{FF2B5EF4-FFF2-40B4-BE49-F238E27FC236}">
                      <a16:creationId xmlns:a16="http://schemas.microsoft.com/office/drawing/2014/main" xmlns="" id="{D042D70F-1A01-47B0-8015-EB21170D39B8}"/>
                    </a:ext>
                  </a:extLst>
                </p:cNvPr>
                <p:cNvSpPr txBox="1">
                  <a:spLocks noChangeArrowheads="1"/>
                </p:cNvSpPr>
                <p:nvPr/>
              </p:nvSpPr>
              <p:spPr bwMode="auto">
                <a:xfrm>
                  <a:off x="3504" y="2897"/>
                  <a:ext cx="396" cy="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pred</a:t>
                  </a:r>
                </a:p>
              </p:txBody>
            </p:sp>
            <p:sp>
              <p:nvSpPr>
                <p:cNvPr id="138263" name="Text Box 35">
                  <a:extLst>
                    <a:ext uri="{FF2B5EF4-FFF2-40B4-BE49-F238E27FC236}">
                      <a16:creationId xmlns:a16="http://schemas.microsoft.com/office/drawing/2014/main" xmlns="" id="{F49002C6-5162-4171-B6FF-1E7CE23212A3}"/>
                    </a:ext>
                  </a:extLst>
                </p:cNvPr>
                <p:cNvSpPr txBox="1">
                  <a:spLocks noChangeArrowheads="1"/>
                </p:cNvSpPr>
                <p:nvPr/>
              </p:nvSpPr>
              <p:spPr bwMode="auto">
                <a:xfrm>
                  <a:off x="1842" y="459"/>
                  <a:ext cx="396" cy="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pred</a:t>
                  </a:r>
                </a:p>
              </p:txBody>
            </p:sp>
            <p:sp>
              <p:nvSpPr>
                <p:cNvPr id="138264" name="Text Box 36">
                  <a:extLst>
                    <a:ext uri="{FF2B5EF4-FFF2-40B4-BE49-F238E27FC236}">
                      <a16:creationId xmlns:a16="http://schemas.microsoft.com/office/drawing/2014/main" xmlns="" id="{27B4C004-E550-4270-A7F7-C235F2789045}"/>
                    </a:ext>
                  </a:extLst>
                </p:cNvPr>
                <p:cNvSpPr txBox="1">
                  <a:spLocks noChangeArrowheads="1"/>
                </p:cNvSpPr>
                <p:nvPr/>
              </p:nvSpPr>
              <p:spPr bwMode="auto">
                <a:xfrm>
                  <a:off x="1886" y="1964"/>
                  <a:ext cx="396" cy="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pred</a:t>
                  </a:r>
                </a:p>
              </p:txBody>
            </p:sp>
            <p:sp>
              <p:nvSpPr>
                <p:cNvPr id="138265" name="Text Box 37">
                  <a:extLst>
                    <a:ext uri="{FF2B5EF4-FFF2-40B4-BE49-F238E27FC236}">
                      <a16:creationId xmlns:a16="http://schemas.microsoft.com/office/drawing/2014/main" xmlns="" id="{74369DDA-2E62-4968-9942-1E0DABC3CD27}"/>
                    </a:ext>
                  </a:extLst>
                </p:cNvPr>
                <p:cNvSpPr txBox="1">
                  <a:spLocks noChangeArrowheads="1"/>
                </p:cNvSpPr>
                <p:nvPr/>
              </p:nvSpPr>
              <p:spPr bwMode="auto">
                <a:xfrm>
                  <a:off x="3548" y="1699"/>
                  <a:ext cx="396" cy="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pred</a:t>
                  </a:r>
                </a:p>
              </p:txBody>
            </p:sp>
            <p:sp>
              <p:nvSpPr>
                <p:cNvPr id="138266" name="Text Box 38">
                  <a:extLst>
                    <a:ext uri="{FF2B5EF4-FFF2-40B4-BE49-F238E27FC236}">
                      <a16:creationId xmlns:a16="http://schemas.microsoft.com/office/drawing/2014/main" xmlns="" id="{2FD880B3-ACE4-424E-92DA-E16BD5F8799E}"/>
                    </a:ext>
                  </a:extLst>
                </p:cNvPr>
                <p:cNvSpPr txBox="1">
                  <a:spLocks noChangeArrowheads="1"/>
                </p:cNvSpPr>
                <p:nvPr/>
              </p:nvSpPr>
              <p:spPr bwMode="auto">
                <a:xfrm>
                  <a:off x="2899" y="1693"/>
                  <a:ext cx="396"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succ</a:t>
                  </a:r>
                </a:p>
              </p:txBody>
            </p:sp>
            <p:sp>
              <p:nvSpPr>
                <p:cNvPr id="138267" name="Text Box 39">
                  <a:extLst>
                    <a:ext uri="{FF2B5EF4-FFF2-40B4-BE49-F238E27FC236}">
                      <a16:creationId xmlns:a16="http://schemas.microsoft.com/office/drawing/2014/main" xmlns="" id="{5511029B-7207-474B-B157-1889357D3267}"/>
                    </a:ext>
                  </a:extLst>
                </p:cNvPr>
                <p:cNvSpPr txBox="1">
                  <a:spLocks noChangeArrowheads="1"/>
                </p:cNvSpPr>
                <p:nvPr/>
              </p:nvSpPr>
              <p:spPr bwMode="auto">
                <a:xfrm>
                  <a:off x="2954" y="2906"/>
                  <a:ext cx="396"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succ</a:t>
                  </a:r>
                </a:p>
              </p:txBody>
            </p:sp>
            <p:sp>
              <p:nvSpPr>
                <p:cNvPr id="138268" name="Text Box 40">
                  <a:extLst>
                    <a:ext uri="{FF2B5EF4-FFF2-40B4-BE49-F238E27FC236}">
                      <a16:creationId xmlns:a16="http://schemas.microsoft.com/office/drawing/2014/main" xmlns="" id="{65EBA835-32F9-4632-A27C-7EC846DC0E32}"/>
                    </a:ext>
                  </a:extLst>
                </p:cNvPr>
                <p:cNvSpPr txBox="1">
                  <a:spLocks noChangeArrowheads="1"/>
                </p:cNvSpPr>
                <p:nvPr/>
              </p:nvSpPr>
              <p:spPr bwMode="auto">
                <a:xfrm>
                  <a:off x="4615" y="1851"/>
                  <a:ext cx="397"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succ</a:t>
                  </a:r>
                </a:p>
              </p:txBody>
            </p:sp>
            <p:sp>
              <p:nvSpPr>
                <p:cNvPr id="138269" name="Text Box 41">
                  <a:extLst>
                    <a:ext uri="{FF2B5EF4-FFF2-40B4-BE49-F238E27FC236}">
                      <a16:creationId xmlns:a16="http://schemas.microsoft.com/office/drawing/2014/main" xmlns="" id="{709DD132-24A1-45D1-9566-4FE0A6E20E6D}"/>
                    </a:ext>
                  </a:extLst>
                </p:cNvPr>
                <p:cNvSpPr txBox="1">
                  <a:spLocks noChangeArrowheads="1"/>
                </p:cNvSpPr>
                <p:nvPr/>
              </p:nvSpPr>
              <p:spPr bwMode="auto">
                <a:xfrm>
                  <a:off x="5364" y="1851"/>
                  <a:ext cx="396"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succ</a:t>
                  </a:r>
                </a:p>
              </p:txBody>
            </p:sp>
            <p:sp>
              <p:nvSpPr>
                <p:cNvPr id="138270" name="Text Box 42">
                  <a:extLst>
                    <a:ext uri="{FF2B5EF4-FFF2-40B4-BE49-F238E27FC236}">
                      <a16:creationId xmlns:a16="http://schemas.microsoft.com/office/drawing/2014/main" xmlns="" id="{8BB36B52-FF6E-4D7A-848D-E93447856C16}"/>
                    </a:ext>
                  </a:extLst>
                </p:cNvPr>
                <p:cNvSpPr txBox="1">
                  <a:spLocks noChangeArrowheads="1"/>
                </p:cNvSpPr>
                <p:nvPr/>
              </p:nvSpPr>
              <p:spPr bwMode="auto">
                <a:xfrm>
                  <a:off x="4615" y="459"/>
                  <a:ext cx="397"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ea typeface="楷体_GB2312" pitchFamily="49" charset="-122"/>
                    </a:rPr>
                    <a:t>succ</a:t>
                  </a:r>
                </a:p>
              </p:txBody>
            </p:sp>
            <p:sp>
              <p:nvSpPr>
                <p:cNvPr id="138271" name="Line 74">
                  <a:extLst>
                    <a:ext uri="{FF2B5EF4-FFF2-40B4-BE49-F238E27FC236}">
                      <a16:creationId xmlns:a16="http://schemas.microsoft.com/office/drawing/2014/main" xmlns="" id="{FAC852FB-1AD8-4AC8-BC59-A16DB0B2C712}"/>
                    </a:ext>
                  </a:extLst>
                </p:cNvPr>
                <p:cNvSpPr>
                  <a:spLocks noChangeShapeType="1"/>
                </p:cNvSpPr>
                <p:nvPr/>
              </p:nvSpPr>
              <p:spPr bwMode="auto">
                <a:xfrm flipV="1">
                  <a:off x="3295" y="903"/>
                  <a:ext cx="0" cy="205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8272" name="Freeform 76">
                  <a:extLst>
                    <a:ext uri="{FF2B5EF4-FFF2-40B4-BE49-F238E27FC236}">
                      <a16:creationId xmlns:a16="http://schemas.microsoft.com/office/drawing/2014/main" xmlns="" id="{1C44FF70-EC4A-4647-A0BD-28B496D217F8}"/>
                    </a:ext>
                  </a:extLst>
                </p:cNvPr>
                <p:cNvSpPr>
                  <a:spLocks/>
                </p:cNvSpPr>
                <p:nvPr/>
              </p:nvSpPr>
              <p:spPr bwMode="auto">
                <a:xfrm>
                  <a:off x="1578" y="745"/>
                  <a:ext cx="1321" cy="2371"/>
                </a:xfrm>
                <a:custGeom>
                  <a:avLst/>
                  <a:gdLst>
                    <a:gd name="T0" fmla="*/ 1 w 1800"/>
                    <a:gd name="T1" fmla="*/ 0 h 2340"/>
                    <a:gd name="T2" fmla="*/ 0 w 1800"/>
                    <a:gd name="T3" fmla="*/ 0 h 2340"/>
                    <a:gd name="T4" fmla="*/ 0 w 1800"/>
                    <a:gd name="T5" fmla="*/ 3856 h 2340"/>
                    <a:gd name="T6" fmla="*/ 1 w 1800"/>
                    <a:gd name="T7" fmla="*/ 3856 h 2340"/>
                    <a:gd name="T8" fmla="*/ 0 60000 65536"/>
                    <a:gd name="T9" fmla="*/ 0 60000 65536"/>
                    <a:gd name="T10" fmla="*/ 0 60000 65536"/>
                    <a:gd name="T11" fmla="*/ 0 60000 65536"/>
                    <a:gd name="T12" fmla="*/ 0 w 1800"/>
                    <a:gd name="T13" fmla="*/ 0 h 2340"/>
                    <a:gd name="T14" fmla="*/ 1800 w 1800"/>
                    <a:gd name="T15" fmla="*/ 2340 h 2340"/>
                  </a:gdLst>
                  <a:ahLst/>
                  <a:cxnLst>
                    <a:cxn ang="T8">
                      <a:pos x="T0" y="T1"/>
                    </a:cxn>
                    <a:cxn ang="T9">
                      <a:pos x="T2" y="T3"/>
                    </a:cxn>
                    <a:cxn ang="T10">
                      <a:pos x="T4" y="T5"/>
                    </a:cxn>
                    <a:cxn ang="T11">
                      <a:pos x="T6" y="T7"/>
                    </a:cxn>
                  </a:cxnLst>
                  <a:rect l="T12" t="T13" r="T14" b="T15"/>
                  <a:pathLst>
                    <a:path w="1800" h="2340">
                      <a:moveTo>
                        <a:pt x="1800" y="0"/>
                      </a:moveTo>
                      <a:lnTo>
                        <a:pt x="0" y="0"/>
                      </a:lnTo>
                      <a:lnTo>
                        <a:pt x="0" y="2340"/>
                      </a:lnTo>
                      <a:lnTo>
                        <a:pt x="1260" y="2340"/>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8273" name="Freeform 77">
                  <a:extLst>
                    <a:ext uri="{FF2B5EF4-FFF2-40B4-BE49-F238E27FC236}">
                      <a16:creationId xmlns:a16="http://schemas.microsoft.com/office/drawing/2014/main" xmlns="" id="{9553B14C-E87F-430F-A134-AAE6C696E6CC}"/>
                    </a:ext>
                  </a:extLst>
                </p:cNvPr>
                <p:cNvSpPr>
                  <a:spLocks/>
                </p:cNvSpPr>
                <p:nvPr/>
              </p:nvSpPr>
              <p:spPr bwMode="auto">
                <a:xfrm>
                  <a:off x="3955" y="745"/>
                  <a:ext cx="1453" cy="2371"/>
                </a:xfrm>
                <a:custGeom>
                  <a:avLst/>
                  <a:gdLst>
                    <a:gd name="T0" fmla="*/ 0 w 1980"/>
                    <a:gd name="T1" fmla="*/ 0 h 2340"/>
                    <a:gd name="T2" fmla="*/ 1 w 1980"/>
                    <a:gd name="T3" fmla="*/ 0 h 2340"/>
                    <a:gd name="T4" fmla="*/ 1 w 1980"/>
                    <a:gd name="T5" fmla="*/ 3856 h 2340"/>
                    <a:gd name="T6" fmla="*/ 1 w 1980"/>
                    <a:gd name="T7" fmla="*/ 3856 h 2340"/>
                    <a:gd name="T8" fmla="*/ 0 60000 65536"/>
                    <a:gd name="T9" fmla="*/ 0 60000 65536"/>
                    <a:gd name="T10" fmla="*/ 0 60000 65536"/>
                    <a:gd name="T11" fmla="*/ 0 60000 65536"/>
                    <a:gd name="T12" fmla="*/ 0 w 1980"/>
                    <a:gd name="T13" fmla="*/ 0 h 2340"/>
                    <a:gd name="T14" fmla="*/ 1980 w 1980"/>
                    <a:gd name="T15" fmla="*/ 2340 h 2340"/>
                  </a:gdLst>
                  <a:ahLst/>
                  <a:cxnLst>
                    <a:cxn ang="T8">
                      <a:pos x="T0" y="T1"/>
                    </a:cxn>
                    <a:cxn ang="T9">
                      <a:pos x="T2" y="T3"/>
                    </a:cxn>
                    <a:cxn ang="T10">
                      <a:pos x="T4" y="T5"/>
                    </a:cxn>
                    <a:cxn ang="T11">
                      <a:pos x="T6" y="T7"/>
                    </a:cxn>
                  </a:cxnLst>
                  <a:rect l="T12" t="T13" r="T14" b="T15"/>
                  <a:pathLst>
                    <a:path w="1980" h="2340">
                      <a:moveTo>
                        <a:pt x="0" y="0"/>
                      </a:moveTo>
                      <a:lnTo>
                        <a:pt x="1980" y="0"/>
                      </a:lnTo>
                      <a:lnTo>
                        <a:pt x="1980" y="2340"/>
                      </a:lnTo>
                      <a:lnTo>
                        <a:pt x="540" y="2340"/>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8274" name="Line 80">
                  <a:extLst>
                    <a:ext uri="{FF2B5EF4-FFF2-40B4-BE49-F238E27FC236}">
                      <a16:creationId xmlns:a16="http://schemas.microsoft.com/office/drawing/2014/main" xmlns="" id="{81A2D381-5A7B-4A63-A7F1-C4649B41EAAE}"/>
                    </a:ext>
                  </a:extLst>
                </p:cNvPr>
                <p:cNvSpPr>
                  <a:spLocks noChangeShapeType="1"/>
                </p:cNvSpPr>
                <p:nvPr/>
              </p:nvSpPr>
              <p:spPr bwMode="auto">
                <a:xfrm>
                  <a:off x="2899" y="1535"/>
                  <a:ext cx="132" cy="79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8275" name="Line 82">
                  <a:extLst>
                    <a:ext uri="{FF2B5EF4-FFF2-40B4-BE49-F238E27FC236}">
                      <a16:creationId xmlns:a16="http://schemas.microsoft.com/office/drawing/2014/main" xmlns="" id="{EA37D66F-6F0B-48B3-A7EF-8EE2578A21A6}"/>
                    </a:ext>
                  </a:extLst>
                </p:cNvPr>
                <p:cNvSpPr>
                  <a:spLocks noChangeShapeType="1"/>
                </p:cNvSpPr>
                <p:nvPr/>
              </p:nvSpPr>
              <p:spPr bwMode="auto">
                <a:xfrm flipH="1" flipV="1">
                  <a:off x="1842" y="1693"/>
                  <a:ext cx="132" cy="79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8276" name="Line 83">
                  <a:extLst>
                    <a:ext uri="{FF2B5EF4-FFF2-40B4-BE49-F238E27FC236}">
                      <a16:creationId xmlns:a16="http://schemas.microsoft.com/office/drawing/2014/main" xmlns="" id="{47455903-5A46-4C54-83BA-10B0BF9FF79F}"/>
                    </a:ext>
                  </a:extLst>
                </p:cNvPr>
                <p:cNvSpPr>
                  <a:spLocks noChangeShapeType="1"/>
                </p:cNvSpPr>
                <p:nvPr/>
              </p:nvSpPr>
              <p:spPr bwMode="auto">
                <a:xfrm flipH="1">
                  <a:off x="3823" y="1535"/>
                  <a:ext cx="132" cy="79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8277" name="Line 85">
                  <a:extLst>
                    <a:ext uri="{FF2B5EF4-FFF2-40B4-BE49-F238E27FC236}">
                      <a16:creationId xmlns:a16="http://schemas.microsoft.com/office/drawing/2014/main" xmlns="" id="{F3897919-117A-4D60-AF40-965CBEE5EAB1}"/>
                    </a:ext>
                  </a:extLst>
                </p:cNvPr>
                <p:cNvSpPr>
                  <a:spLocks noChangeShapeType="1"/>
                </p:cNvSpPr>
                <p:nvPr/>
              </p:nvSpPr>
              <p:spPr bwMode="auto">
                <a:xfrm flipV="1">
                  <a:off x="4880" y="1693"/>
                  <a:ext cx="132" cy="79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8278" name="Line 86">
                  <a:extLst>
                    <a:ext uri="{FF2B5EF4-FFF2-40B4-BE49-F238E27FC236}">
                      <a16:creationId xmlns:a16="http://schemas.microsoft.com/office/drawing/2014/main" xmlns="" id="{D7DA5908-9514-4338-834C-F8DC03D9FA8B}"/>
                    </a:ext>
                  </a:extLst>
                </p:cNvPr>
                <p:cNvSpPr>
                  <a:spLocks noChangeShapeType="1"/>
                </p:cNvSpPr>
                <p:nvPr/>
              </p:nvSpPr>
              <p:spPr bwMode="auto">
                <a:xfrm flipV="1">
                  <a:off x="3559" y="903"/>
                  <a:ext cx="0" cy="205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38260" name="Freeform 73">
                <a:extLst>
                  <a:ext uri="{FF2B5EF4-FFF2-40B4-BE49-F238E27FC236}">
                    <a16:creationId xmlns:a16="http://schemas.microsoft.com/office/drawing/2014/main" xmlns="" id="{F786136C-F1FC-4B08-82CA-CB9B5B220060}"/>
                  </a:ext>
                </a:extLst>
              </p:cNvPr>
              <p:cNvSpPr>
                <a:spLocks/>
              </p:cNvSpPr>
              <p:nvPr/>
            </p:nvSpPr>
            <p:spPr bwMode="auto">
              <a:xfrm>
                <a:off x="3022" y="2483"/>
                <a:ext cx="264" cy="475"/>
              </a:xfrm>
              <a:custGeom>
                <a:avLst/>
                <a:gdLst>
                  <a:gd name="T0" fmla="*/ 0 w 360"/>
                  <a:gd name="T1" fmla="*/ 0 h 468"/>
                  <a:gd name="T2" fmla="*/ 0 w 360"/>
                  <a:gd name="T3" fmla="*/ 822 h 468"/>
                  <a:gd name="T4" fmla="*/ 1 w 360"/>
                  <a:gd name="T5" fmla="*/ 822 h 468"/>
                  <a:gd name="T6" fmla="*/ 0 60000 65536"/>
                  <a:gd name="T7" fmla="*/ 0 60000 65536"/>
                  <a:gd name="T8" fmla="*/ 0 60000 65536"/>
                  <a:gd name="T9" fmla="*/ 0 w 360"/>
                  <a:gd name="T10" fmla="*/ 0 h 468"/>
                  <a:gd name="T11" fmla="*/ 360 w 360"/>
                  <a:gd name="T12" fmla="*/ 468 h 468"/>
                </a:gdLst>
                <a:ahLst/>
                <a:cxnLst>
                  <a:cxn ang="T6">
                    <a:pos x="T0" y="T1"/>
                  </a:cxn>
                  <a:cxn ang="T7">
                    <a:pos x="T2" y="T3"/>
                  </a:cxn>
                  <a:cxn ang="T8">
                    <a:pos x="T4" y="T5"/>
                  </a:cxn>
                </a:cxnLst>
                <a:rect l="T9" t="T10" r="T11" b="T12"/>
                <a:pathLst>
                  <a:path w="360" h="468">
                    <a:moveTo>
                      <a:pt x="0" y="0"/>
                    </a:moveTo>
                    <a:lnTo>
                      <a:pt x="0" y="468"/>
                    </a:lnTo>
                    <a:lnTo>
                      <a:pt x="360" y="468"/>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8261" name="Freeform 75">
                <a:extLst>
                  <a:ext uri="{FF2B5EF4-FFF2-40B4-BE49-F238E27FC236}">
                    <a16:creationId xmlns:a16="http://schemas.microsoft.com/office/drawing/2014/main" xmlns="" id="{458720D1-E6F6-4670-8490-DEF365A32B67}"/>
                  </a:ext>
                </a:extLst>
              </p:cNvPr>
              <p:cNvSpPr>
                <a:spLocks/>
              </p:cNvSpPr>
              <p:nvPr/>
            </p:nvSpPr>
            <p:spPr bwMode="auto">
              <a:xfrm>
                <a:off x="3550" y="2483"/>
                <a:ext cx="264" cy="475"/>
              </a:xfrm>
              <a:custGeom>
                <a:avLst/>
                <a:gdLst>
                  <a:gd name="T0" fmla="*/ 1 w 360"/>
                  <a:gd name="T1" fmla="*/ 0 h 468"/>
                  <a:gd name="T2" fmla="*/ 1 w 360"/>
                  <a:gd name="T3" fmla="*/ 822 h 468"/>
                  <a:gd name="T4" fmla="*/ 0 w 360"/>
                  <a:gd name="T5" fmla="*/ 822 h 468"/>
                  <a:gd name="T6" fmla="*/ 0 60000 65536"/>
                  <a:gd name="T7" fmla="*/ 0 60000 65536"/>
                  <a:gd name="T8" fmla="*/ 0 60000 65536"/>
                  <a:gd name="T9" fmla="*/ 0 w 360"/>
                  <a:gd name="T10" fmla="*/ 0 h 468"/>
                  <a:gd name="T11" fmla="*/ 360 w 360"/>
                  <a:gd name="T12" fmla="*/ 468 h 468"/>
                </a:gdLst>
                <a:ahLst/>
                <a:cxnLst>
                  <a:cxn ang="T6">
                    <a:pos x="T0" y="T1"/>
                  </a:cxn>
                  <a:cxn ang="T7">
                    <a:pos x="T2" y="T3"/>
                  </a:cxn>
                  <a:cxn ang="T8">
                    <a:pos x="T4" y="T5"/>
                  </a:cxn>
                </a:cxnLst>
                <a:rect l="T9" t="T10" r="T11" b="T12"/>
                <a:pathLst>
                  <a:path w="360" h="468">
                    <a:moveTo>
                      <a:pt x="360" y="0"/>
                    </a:moveTo>
                    <a:lnTo>
                      <a:pt x="360" y="468"/>
                    </a:lnTo>
                    <a:lnTo>
                      <a:pt x="0" y="468"/>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138257" name="Line 87">
              <a:extLst>
                <a:ext uri="{FF2B5EF4-FFF2-40B4-BE49-F238E27FC236}">
                  <a16:creationId xmlns:a16="http://schemas.microsoft.com/office/drawing/2014/main" xmlns="" id="{6949E67F-7929-487D-B183-3F33A47CFCD5}"/>
                </a:ext>
              </a:extLst>
            </p:cNvPr>
            <p:cNvSpPr>
              <a:spLocks noChangeShapeType="1"/>
            </p:cNvSpPr>
            <p:nvPr/>
          </p:nvSpPr>
          <p:spPr bwMode="auto">
            <a:xfrm flipV="1">
              <a:off x="2493" y="2641"/>
              <a:ext cx="0" cy="47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8258" name="Line 88">
              <a:extLst>
                <a:ext uri="{FF2B5EF4-FFF2-40B4-BE49-F238E27FC236}">
                  <a16:creationId xmlns:a16="http://schemas.microsoft.com/office/drawing/2014/main" xmlns="" id="{219FE1CF-8A61-4FCB-8E69-AB4ED90C5F4B}"/>
                </a:ext>
              </a:extLst>
            </p:cNvPr>
            <p:cNvSpPr>
              <a:spLocks noChangeShapeType="1"/>
            </p:cNvSpPr>
            <p:nvPr/>
          </p:nvSpPr>
          <p:spPr bwMode="auto">
            <a:xfrm flipV="1">
              <a:off x="4342" y="2641"/>
              <a:ext cx="0" cy="475"/>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38254" name="Line 89">
            <a:extLst>
              <a:ext uri="{FF2B5EF4-FFF2-40B4-BE49-F238E27FC236}">
                <a16:creationId xmlns:a16="http://schemas.microsoft.com/office/drawing/2014/main" xmlns="" id="{B6FEFE10-4925-4E59-B4B3-E0C6734EB799}"/>
              </a:ext>
            </a:extLst>
          </p:cNvPr>
          <p:cNvSpPr>
            <a:spLocks noChangeShapeType="1"/>
          </p:cNvSpPr>
          <p:nvPr/>
        </p:nvSpPr>
        <p:spPr bwMode="auto">
          <a:xfrm>
            <a:off x="5426075" y="434975"/>
            <a:ext cx="0" cy="501650"/>
          </a:xfrm>
          <a:prstGeom prst="line">
            <a:avLst/>
          </a:prstGeom>
          <a:noFill/>
          <a:ln w="3810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006" name="Rectangle 86">
            <a:extLst>
              <a:ext uri="{FF2B5EF4-FFF2-40B4-BE49-F238E27FC236}">
                <a16:creationId xmlns:a16="http://schemas.microsoft.com/office/drawing/2014/main" xmlns="" id="{0D867F38-5BBC-423A-BAD5-5B54636D3E19}"/>
              </a:ext>
            </a:extLst>
          </p:cNvPr>
          <p:cNvSpPr>
            <a:spLocks noChangeArrowheads="1"/>
          </p:cNvSpPr>
          <p:nvPr/>
        </p:nvSpPr>
        <p:spPr bwMode="auto">
          <a:xfrm>
            <a:off x="0" y="0"/>
            <a:ext cx="5905500" cy="830263"/>
          </a:xfrm>
          <a:prstGeom prst="rect">
            <a:avLst/>
          </a:prstGeom>
          <a:noFill/>
          <a:ln w="9525" algn="ctr">
            <a:noFill/>
            <a:miter lim="800000"/>
            <a:headEnd/>
            <a:tailEnd/>
          </a:ln>
          <a:effectLst>
            <a:prstShdw prst="shdw17" dist="17961" dir="2700000">
              <a:schemeClr val="tx2">
                <a:gamma/>
                <a:shade val="60000"/>
                <a:invGamma/>
              </a:schemeClr>
            </a:prstShdw>
          </a:effectLst>
        </p:spPr>
        <p:txBody>
          <a:bodyPr>
            <a:spAutoFit/>
          </a:bodyPr>
          <a:lstStyle/>
          <a:p>
            <a:pPr algn="ctr" eaLnBrk="1" hangingPunct="1">
              <a:defRPr/>
            </a:pPr>
            <a:r>
              <a:rPr lang="zh-CN" altLang="en-US" sz="4800" b="1" dirty="0">
                <a:latin typeface="Arial" charset="0"/>
              </a:rPr>
              <a:t>仍有很多空指针</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6" name="Rectangle 2"/>
          <p:cNvSpPr>
            <a:spLocks noGrp="1" noChangeArrowheads="1"/>
          </p:cNvSpPr>
          <p:nvPr>
            <p:ph type="body" idx="1"/>
          </p:nvPr>
        </p:nvSpPr>
        <p:spPr>
          <a:xfrm>
            <a:off x="179388" y="404813"/>
            <a:ext cx="8856662" cy="5546725"/>
          </a:xfrm>
        </p:spPr>
        <p:txBody>
          <a:bodyPr/>
          <a:lstStyle/>
          <a:p>
            <a:pPr marL="0" indent="0">
              <a:buFont typeface="Monotype Sorts" pitchFamily="2" charset="2"/>
              <a:buNone/>
            </a:pPr>
            <a:r>
              <a:rPr lang="zh-CN" altLang="en-US"/>
              <a:t>为了区分线索和指针，引进两个标识域</a:t>
            </a:r>
            <a:r>
              <a:rPr lang="en-US" altLang="zh-CN" i="1"/>
              <a:t>LThread</a:t>
            </a:r>
            <a:r>
              <a:rPr lang="zh-CN" altLang="en-US"/>
              <a:t>和</a:t>
            </a:r>
            <a:r>
              <a:rPr lang="en-US" altLang="zh-CN" i="1"/>
              <a:t>RThread</a:t>
            </a:r>
            <a:r>
              <a:rPr lang="en-US" altLang="zh-CN"/>
              <a:t>. </a:t>
            </a:r>
          </a:p>
        </p:txBody>
      </p:sp>
      <p:grpSp>
        <p:nvGrpSpPr>
          <p:cNvPr id="2" name="Group 26"/>
          <p:cNvGrpSpPr>
            <a:grpSpLocks/>
          </p:cNvGrpSpPr>
          <p:nvPr/>
        </p:nvGrpSpPr>
        <p:grpSpPr bwMode="auto">
          <a:xfrm>
            <a:off x="755650" y="1484313"/>
            <a:ext cx="7956550" cy="609600"/>
            <a:chOff x="476" y="935"/>
            <a:chExt cx="5012" cy="384"/>
          </a:xfrm>
        </p:grpSpPr>
        <p:sp>
          <p:nvSpPr>
            <p:cNvPr id="1506308" name="Rectangle 4"/>
            <p:cNvSpPr>
              <a:spLocks noChangeArrowheads="1"/>
            </p:cNvSpPr>
            <p:nvPr/>
          </p:nvSpPr>
          <p:spPr bwMode="auto">
            <a:xfrm>
              <a:off x="476" y="935"/>
              <a:ext cx="5012" cy="384"/>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06309" name="Line 5"/>
            <p:cNvSpPr>
              <a:spLocks noChangeShapeType="1"/>
            </p:cNvSpPr>
            <p:nvPr/>
          </p:nvSpPr>
          <p:spPr bwMode="auto">
            <a:xfrm>
              <a:off x="1676" y="935"/>
              <a:ext cx="0" cy="384"/>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06310" name="Line 6"/>
            <p:cNvSpPr>
              <a:spLocks noChangeShapeType="1"/>
            </p:cNvSpPr>
            <p:nvPr/>
          </p:nvSpPr>
          <p:spPr bwMode="auto">
            <a:xfrm>
              <a:off x="2426" y="935"/>
              <a:ext cx="0" cy="384"/>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06311" name="Text Box 7"/>
            <p:cNvSpPr txBox="1">
              <a:spLocks noChangeArrowheads="1"/>
            </p:cNvSpPr>
            <p:nvPr/>
          </p:nvSpPr>
          <p:spPr bwMode="auto">
            <a:xfrm>
              <a:off x="1756" y="935"/>
              <a:ext cx="715"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Left</a:t>
              </a:r>
            </a:p>
          </p:txBody>
        </p:sp>
        <p:sp>
          <p:nvSpPr>
            <p:cNvPr id="1506312" name="Text Box 8"/>
            <p:cNvSpPr txBox="1">
              <a:spLocks noChangeArrowheads="1"/>
            </p:cNvSpPr>
            <p:nvPr/>
          </p:nvSpPr>
          <p:spPr bwMode="auto">
            <a:xfrm>
              <a:off x="3220" y="935"/>
              <a:ext cx="771" cy="365"/>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pPr>
              <a:r>
                <a:rPr kumimoji="1" lang="en-US" altLang="zh-CN" sz="3200" b="1">
                  <a:latin typeface="Times New Roman" pitchFamily="18" charset="0"/>
                  <a:ea typeface="幼圆" pitchFamily="49" charset="-122"/>
                </a:rPr>
                <a:t>Right </a:t>
              </a:r>
            </a:p>
          </p:txBody>
        </p:sp>
        <p:sp>
          <p:nvSpPr>
            <p:cNvPr id="1506313" name="Text Box 9"/>
            <p:cNvSpPr txBox="1">
              <a:spLocks noChangeArrowheads="1"/>
            </p:cNvSpPr>
            <p:nvPr/>
          </p:nvSpPr>
          <p:spPr bwMode="auto">
            <a:xfrm>
              <a:off x="2494" y="935"/>
              <a:ext cx="635"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data</a:t>
              </a:r>
            </a:p>
          </p:txBody>
        </p:sp>
        <p:sp>
          <p:nvSpPr>
            <p:cNvPr id="1506314" name="Line 10"/>
            <p:cNvSpPr>
              <a:spLocks noChangeShapeType="1"/>
            </p:cNvSpPr>
            <p:nvPr/>
          </p:nvSpPr>
          <p:spPr bwMode="auto">
            <a:xfrm>
              <a:off x="3968" y="935"/>
              <a:ext cx="0" cy="384"/>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06315" name="Line 11"/>
            <p:cNvSpPr>
              <a:spLocks noChangeShapeType="1"/>
            </p:cNvSpPr>
            <p:nvPr/>
          </p:nvSpPr>
          <p:spPr bwMode="auto">
            <a:xfrm>
              <a:off x="3197" y="935"/>
              <a:ext cx="0" cy="384"/>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06316" name="Text Box 12"/>
            <p:cNvSpPr txBox="1">
              <a:spLocks noChangeArrowheads="1"/>
            </p:cNvSpPr>
            <p:nvPr/>
          </p:nvSpPr>
          <p:spPr bwMode="auto">
            <a:xfrm>
              <a:off x="476" y="958"/>
              <a:ext cx="1200" cy="307"/>
            </a:xfrm>
            <a:prstGeom prst="rect">
              <a:avLst/>
            </a:prstGeom>
            <a:noFill/>
            <a:ln w="31750" cap="sq">
              <a:noFill/>
              <a:miter lim="800000"/>
              <a:headEnd type="none" w="sm" len="sm"/>
              <a:tailEnd type="none" w="med" len="lg"/>
            </a:ln>
            <a:effectLst/>
          </p:spPr>
          <p:txBody>
            <a:bodyPr lIns="0" tIns="0" rIns="0" bIns="0">
              <a:spAutoFit/>
            </a:bodyPr>
            <a:lstStyle/>
            <a:p>
              <a:pPr algn="ctr" eaLnBrk="1" hangingPunct="1">
                <a:spcBef>
                  <a:spcPct val="50000"/>
                </a:spcBef>
              </a:pPr>
              <a:r>
                <a:rPr kumimoji="1" lang="en-US" altLang="zh-CN" sz="3200" b="1">
                  <a:latin typeface="Times New Roman" pitchFamily="18" charset="0"/>
                  <a:ea typeface="幼圆" pitchFamily="49" charset="-122"/>
                </a:rPr>
                <a:t>LThread</a:t>
              </a:r>
            </a:p>
          </p:txBody>
        </p:sp>
        <p:sp>
          <p:nvSpPr>
            <p:cNvPr id="1506317" name="Text Box 13"/>
            <p:cNvSpPr txBox="1">
              <a:spLocks noChangeArrowheads="1"/>
            </p:cNvSpPr>
            <p:nvPr/>
          </p:nvSpPr>
          <p:spPr bwMode="auto">
            <a:xfrm>
              <a:off x="4059" y="957"/>
              <a:ext cx="1361" cy="307"/>
            </a:xfrm>
            <a:prstGeom prst="rect">
              <a:avLst/>
            </a:prstGeom>
            <a:noFill/>
            <a:ln w="31750" cap="sq">
              <a:noFill/>
              <a:miter lim="800000"/>
              <a:headEnd type="none" w="sm" len="sm"/>
              <a:tailEnd type="none" w="med" len="lg"/>
            </a:ln>
            <a:effectLst/>
          </p:spPr>
          <p:txBody>
            <a:bodyPr lIns="0" tIns="0" rIns="0" bIns="0">
              <a:spAutoFit/>
            </a:bodyPr>
            <a:lstStyle/>
            <a:p>
              <a:pPr algn="ctr" eaLnBrk="1" hangingPunct="1">
                <a:spcBef>
                  <a:spcPct val="50000"/>
                </a:spcBef>
              </a:pPr>
              <a:r>
                <a:rPr kumimoji="1" lang="en-US" altLang="zh-CN" sz="3200" b="1">
                  <a:latin typeface="Times New Roman" pitchFamily="18" charset="0"/>
                  <a:ea typeface="幼圆" pitchFamily="49" charset="-122"/>
                </a:rPr>
                <a:t>RThread</a:t>
              </a:r>
            </a:p>
          </p:txBody>
        </p:sp>
      </p:grpSp>
      <p:grpSp>
        <p:nvGrpSpPr>
          <p:cNvPr id="3" name="Group 14"/>
          <p:cNvGrpSpPr>
            <a:grpSpLocks/>
          </p:cNvGrpSpPr>
          <p:nvPr/>
        </p:nvGrpSpPr>
        <p:grpSpPr bwMode="auto">
          <a:xfrm>
            <a:off x="503238" y="2636838"/>
            <a:ext cx="8424862" cy="1189037"/>
            <a:chOff x="317" y="1661"/>
            <a:chExt cx="5307" cy="749"/>
          </a:xfrm>
        </p:grpSpPr>
        <p:grpSp>
          <p:nvGrpSpPr>
            <p:cNvPr id="4" name="Group 15"/>
            <p:cNvGrpSpPr>
              <a:grpSpLocks/>
            </p:cNvGrpSpPr>
            <p:nvPr/>
          </p:nvGrpSpPr>
          <p:grpSpPr bwMode="auto">
            <a:xfrm>
              <a:off x="317" y="1661"/>
              <a:ext cx="5035" cy="712"/>
              <a:chOff x="317" y="1661"/>
              <a:chExt cx="5035" cy="712"/>
            </a:xfrm>
          </p:grpSpPr>
          <p:sp>
            <p:nvSpPr>
              <p:cNvPr id="1506320" name="Text Box 16"/>
              <p:cNvSpPr txBox="1">
                <a:spLocks noChangeArrowheads="1"/>
              </p:cNvSpPr>
              <p:nvPr/>
            </p:nvSpPr>
            <p:spPr bwMode="auto">
              <a:xfrm>
                <a:off x="317" y="1911"/>
                <a:ext cx="1406" cy="307"/>
              </a:xfrm>
              <a:prstGeom prst="rect">
                <a:avLst/>
              </a:prstGeom>
              <a:noFill/>
              <a:ln w="31750" cap="sq">
                <a:noFill/>
                <a:miter lim="800000"/>
                <a:headEnd type="none" w="sm" len="sm"/>
                <a:tailEnd type="none" w="med" len="lg"/>
              </a:ln>
              <a:effectLst/>
            </p:spPr>
            <p:txBody>
              <a:bodyPr lIns="0" tIns="0" rIns="0" bIns="0">
                <a:spAutoFit/>
              </a:bodyPr>
              <a:lstStyle/>
              <a:p>
                <a:pPr eaLnBrk="1" hangingPunct="1">
                  <a:spcBef>
                    <a:spcPct val="50000"/>
                  </a:spcBef>
                </a:pPr>
                <a:r>
                  <a:rPr kumimoji="1" lang="en-US" altLang="zh-CN" sz="3200" b="1">
                    <a:solidFill>
                      <a:srgbClr val="CC0000"/>
                    </a:solidFill>
                    <a:latin typeface="Times New Roman" pitchFamily="18" charset="0"/>
                    <a:ea typeface="幼圆" pitchFamily="49" charset="-122"/>
                  </a:rPr>
                  <a:t>LThread </a:t>
                </a:r>
                <a:r>
                  <a:rPr kumimoji="1" lang="en-US" altLang="zh-CN" sz="3200" b="1">
                    <a:latin typeface="Times New Roman" pitchFamily="18" charset="0"/>
                    <a:ea typeface="幼圆" pitchFamily="49" charset="-122"/>
                  </a:rPr>
                  <a:t>=</a:t>
                </a:r>
              </a:p>
            </p:txBody>
          </p:sp>
          <p:sp>
            <p:nvSpPr>
              <p:cNvPr id="1506321" name="AutoShape 17"/>
              <p:cNvSpPr>
                <a:spLocks/>
              </p:cNvSpPr>
              <p:nvPr/>
            </p:nvSpPr>
            <p:spPr bwMode="auto">
              <a:xfrm>
                <a:off x="1791" y="1797"/>
                <a:ext cx="154" cy="576"/>
              </a:xfrm>
              <a:prstGeom prst="leftBrace">
                <a:avLst>
                  <a:gd name="adj1" fmla="val 31169"/>
                  <a:gd name="adj2" fmla="val 50000"/>
                </a:avLst>
              </a:prstGeom>
              <a:noFill/>
              <a:ln w="31750" cap="sq">
                <a:solidFill>
                  <a:srgbClr val="993366"/>
                </a:solidFill>
                <a:round/>
                <a:headEnd type="none" w="sm" len="sm"/>
                <a:tailEnd type="none" w="med" len="lg"/>
              </a:ln>
              <a:effectLst/>
            </p:spPr>
            <p:txBody>
              <a:bodyPr wrap="none" anchor="ctr"/>
              <a:lstStyle/>
              <a:p>
                <a:endParaRPr lang="zh-CN" altLang="en-US"/>
              </a:p>
            </p:txBody>
          </p:sp>
          <p:sp>
            <p:nvSpPr>
              <p:cNvPr id="1506322" name="Text Box 18"/>
              <p:cNvSpPr txBox="1">
                <a:spLocks noChangeArrowheads="1"/>
              </p:cNvSpPr>
              <p:nvPr/>
            </p:nvSpPr>
            <p:spPr bwMode="auto">
              <a:xfrm>
                <a:off x="1979" y="1661"/>
                <a:ext cx="3373"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 , Left </a:t>
                </a:r>
                <a:r>
                  <a:rPr kumimoji="1" lang="zh-CN" altLang="en-US" sz="3200" b="1">
                    <a:latin typeface="Times New Roman" pitchFamily="18" charset="0"/>
                    <a:ea typeface="幼圆" pitchFamily="49" charset="-122"/>
                  </a:rPr>
                  <a:t>指向结点</a:t>
                </a:r>
                <a:r>
                  <a:rPr kumimoji="1" lang="en-US" altLang="zh-CN" sz="3200" b="1">
                    <a:latin typeface="Times New Roman" pitchFamily="18" charset="0"/>
                    <a:ea typeface="幼圆" pitchFamily="49" charset="-122"/>
                  </a:rPr>
                  <a:t>t</a:t>
                </a:r>
                <a:r>
                  <a:rPr kumimoji="1" lang="zh-CN" altLang="en-US" sz="3200" b="1">
                    <a:latin typeface="Times New Roman" pitchFamily="18" charset="0"/>
                    <a:ea typeface="幼圆" pitchFamily="49" charset="-122"/>
                  </a:rPr>
                  <a:t>的左孩子</a:t>
                </a:r>
              </a:p>
            </p:txBody>
          </p:sp>
        </p:grpSp>
        <p:sp>
          <p:nvSpPr>
            <p:cNvPr id="1506323" name="Text Box 19"/>
            <p:cNvSpPr txBox="1">
              <a:spLocks noChangeArrowheads="1"/>
            </p:cNvSpPr>
            <p:nvPr/>
          </p:nvSpPr>
          <p:spPr bwMode="auto">
            <a:xfrm>
              <a:off x="1965" y="2045"/>
              <a:ext cx="3659"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 , Left</a:t>
              </a:r>
              <a:r>
                <a:rPr kumimoji="1" lang="zh-CN" altLang="en-US" sz="3200" b="1">
                  <a:latin typeface="Times New Roman" pitchFamily="18" charset="0"/>
                  <a:ea typeface="幼圆" pitchFamily="49" charset="-122"/>
                </a:rPr>
                <a:t>指向结点</a:t>
              </a:r>
              <a:r>
                <a:rPr kumimoji="1" lang="en-US" altLang="zh-CN" sz="3200" b="1">
                  <a:latin typeface="Times New Roman" pitchFamily="18" charset="0"/>
                  <a:ea typeface="幼圆" pitchFamily="49" charset="-122"/>
                </a:rPr>
                <a:t>t</a:t>
              </a:r>
              <a:r>
                <a:rPr kumimoji="1" lang="zh-CN" altLang="en-US" sz="3200" b="1">
                  <a:latin typeface="Times New Roman" pitchFamily="18" charset="0"/>
                  <a:ea typeface="幼圆" pitchFamily="49" charset="-122"/>
                </a:rPr>
                <a:t>的前驱结点</a:t>
              </a:r>
            </a:p>
          </p:txBody>
        </p:sp>
      </p:grpSp>
      <p:grpSp>
        <p:nvGrpSpPr>
          <p:cNvPr id="5" name="Group 20"/>
          <p:cNvGrpSpPr>
            <a:grpSpLocks/>
          </p:cNvGrpSpPr>
          <p:nvPr/>
        </p:nvGrpSpPr>
        <p:grpSpPr bwMode="auto">
          <a:xfrm>
            <a:off x="287338" y="4365625"/>
            <a:ext cx="8856662" cy="1185863"/>
            <a:chOff x="181" y="2763"/>
            <a:chExt cx="5579" cy="747"/>
          </a:xfrm>
        </p:grpSpPr>
        <p:sp>
          <p:nvSpPr>
            <p:cNvPr id="1506325" name="Text Box 21"/>
            <p:cNvSpPr txBox="1">
              <a:spLocks noChangeArrowheads="1"/>
            </p:cNvSpPr>
            <p:nvPr/>
          </p:nvSpPr>
          <p:spPr bwMode="auto">
            <a:xfrm>
              <a:off x="181" y="3013"/>
              <a:ext cx="1587" cy="307"/>
            </a:xfrm>
            <a:prstGeom prst="rect">
              <a:avLst/>
            </a:prstGeom>
            <a:noFill/>
            <a:ln w="31750" cap="sq">
              <a:noFill/>
              <a:miter lim="800000"/>
              <a:headEnd type="none" w="sm" len="sm"/>
              <a:tailEnd type="none" w="med" len="lg"/>
            </a:ln>
            <a:effectLst/>
          </p:spPr>
          <p:txBody>
            <a:bodyPr lIns="0" tIns="0" rIns="0" bIns="0">
              <a:spAutoFit/>
            </a:bodyPr>
            <a:lstStyle/>
            <a:p>
              <a:pPr eaLnBrk="1" hangingPunct="1">
                <a:spcBef>
                  <a:spcPct val="50000"/>
                </a:spcBef>
              </a:pPr>
              <a:r>
                <a:rPr kumimoji="1" lang="en-US" altLang="zh-CN" sz="3200" b="1">
                  <a:solidFill>
                    <a:srgbClr val="CC0000"/>
                  </a:solidFill>
                  <a:latin typeface="Times New Roman" pitchFamily="18" charset="0"/>
                  <a:ea typeface="幼圆" pitchFamily="49" charset="-122"/>
                </a:rPr>
                <a:t>  RThread </a:t>
              </a:r>
              <a:r>
                <a:rPr kumimoji="1" lang="en-US" altLang="zh-CN" sz="3200" b="1">
                  <a:latin typeface="Times New Roman" pitchFamily="18" charset="0"/>
                  <a:ea typeface="幼圆" pitchFamily="49" charset="-122"/>
                </a:rPr>
                <a:t>=</a:t>
              </a:r>
            </a:p>
          </p:txBody>
        </p:sp>
        <p:sp>
          <p:nvSpPr>
            <p:cNvPr id="1506326" name="AutoShape 22"/>
            <p:cNvSpPr>
              <a:spLocks/>
            </p:cNvSpPr>
            <p:nvPr/>
          </p:nvSpPr>
          <p:spPr bwMode="auto">
            <a:xfrm>
              <a:off x="1836" y="2899"/>
              <a:ext cx="154" cy="576"/>
            </a:xfrm>
            <a:prstGeom prst="leftBrace">
              <a:avLst>
                <a:gd name="adj1" fmla="val 31169"/>
                <a:gd name="adj2" fmla="val 50000"/>
              </a:avLst>
            </a:prstGeom>
            <a:noFill/>
            <a:ln w="31750" cap="sq">
              <a:solidFill>
                <a:srgbClr val="993366"/>
              </a:solidFill>
              <a:round/>
              <a:headEnd type="none" w="sm" len="sm"/>
              <a:tailEnd type="none" w="med" len="lg"/>
            </a:ln>
            <a:effectLst/>
          </p:spPr>
          <p:txBody>
            <a:bodyPr wrap="none" anchor="ctr"/>
            <a:lstStyle/>
            <a:p>
              <a:endParaRPr lang="zh-CN" altLang="en-US"/>
            </a:p>
          </p:txBody>
        </p:sp>
        <p:sp>
          <p:nvSpPr>
            <p:cNvPr id="1506327" name="Text Box 23"/>
            <p:cNvSpPr txBox="1">
              <a:spLocks noChangeArrowheads="1"/>
            </p:cNvSpPr>
            <p:nvPr/>
          </p:nvSpPr>
          <p:spPr bwMode="auto">
            <a:xfrm>
              <a:off x="2024" y="2763"/>
              <a:ext cx="3736"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 , Right </a:t>
              </a:r>
              <a:r>
                <a:rPr kumimoji="1" lang="zh-CN" altLang="en-US" sz="3200" b="1">
                  <a:latin typeface="Times New Roman" pitchFamily="18" charset="0"/>
                  <a:ea typeface="幼圆" pitchFamily="49" charset="-122"/>
                </a:rPr>
                <a:t>指向结点</a:t>
              </a:r>
              <a:r>
                <a:rPr kumimoji="1" lang="en-US" altLang="zh-CN" sz="3200" b="1">
                  <a:latin typeface="Times New Roman" pitchFamily="18" charset="0"/>
                  <a:ea typeface="幼圆" pitchFamily="49" charset="-122"/>
                </a:rPr>
                <a:t>t</a:t>
              </a:r>
              <a:r>
                <a:rPr kumimoji="1" lang="zh-CN" altLang="en-US" sz="3200" b="1">
                  <a:latin typeface="Times New Roman" pitchFamily="18" charset="0"/>
                  <a:ea typeface="幼圆" pitchFamily="49" charset="-122"/>
                </a:rPr>
                <a:t>的右孩子</a:t>
              </a:r>
            </a:p>
          </p:txBody>
        </p:sp>
        <p:sp>
          <p:nvSpPr>
            <p:cNvPr id="1506328" name="Text Box 24"/>
            <p:cNvSpPr txBox="1">
              <a:spLocks noChangeArrowheads="1"/>
            </p:cNvSpPr>
            <p:nvPr/>
          </p:nvSpPr>
          <p:spPr bwMode="auto">
            <a:xfrm>
              <a:off x="2041" y="3203"/>
              <a:ext cx="3719" cy="307"/>
            </a:xfrm>
            <a:prstGeom prst="rect">
              <a:avLst/>
            </a:prstGeom>
            <a:noFill/>
            <a:ln w="31750" cap="sq">
              <a:noFill/>
              <a:miter lim="800000"/>
              <a:headEnd type="none" w="sm" len="sm"/>
              <a:tailEnd type="none" w="med" len="lg"/>
            </a:ln>
            <a:effectLst/>
          </p:spPr>
          <p:txBody>
            <a:bodyPr lIns="0" tIns="0" rIns="0" bIns="0">
              <a:spAutoFit/>
            </a:bodyPr>
            <a:lstStyle/>
            <a:p>
              <a:pPr eaLnBrk="1" hangingPunct="1">
                <a:spcBef>
                  <a:spcPct val="50000"/>
                </a:spcBef>
              </a:pPr>
              <a:r>
                <a:rPr kumimoji="1" lang="en-US" altLang="zh-CN" sz="3200" b="1">
                  <a:latin typeface="Times New Roman" pitchFamily="18" charset="0"/>
                  <a:ea typeface="幼圆" pitchFamily="49" charset="-122"/>
                </a:rPr>
                <a:t>1 , Right </a:t>
              </a:r>
              <a:r>
                <a:rPr kumimoji="1" lang="zh-CN" altLang="en-US" sz="3200" b="1">
                  <a:latin typeface="Times New Roman" pitchFamily="18" charset="0"/>
                  <a:ea typeface="幼圆" pitchFamily="49" charset="-122"/>
                </a:rPr>
                <a:t>指向结点</a:t>
              </a:r>
              <a:r>
                <a:rPr kumimoji="1" lang="en-US" altLang="zh-CN" sz="3200" b="1">
                  <a:latin typeface="Times New Roman" pitchFamily="18" charset="0"/>
                  <a:ea typeface="幼圆" pitchFamily="49" charset="-122"/>
                </a:rPr>
                <a:t>t</a:t>
              </a:r>
              <a:r>
                <a:rPr kumimoji="1" lang="zh-CN" altLang="en-US" sz="3200" b="1">
                  <a:latin typeface="Times New Roman" pitchFamily="18" charset="0"/>
                  <a:ea typeface="幼圆" pitchFamily="49" charset="-122"/>
                </a:rPr>
                <a:t>的后继结点</a:t>
              </a:r>
            </a:p>
          </p:txBody>
        </p:sp>
      </p:grpSp>
    </p:spTree>
  </p:cSld>
  <p:clrMapOvr>
    <a:masterClrMapping/>
  </p:clrMapOvr>
  <p:transition>
    <p:strips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7858" name="Text Box 81"/>
          <p:cNvSpPr txBox="1">
            <a:spLocks noChangeArrowheads="1"/>
          </p:cNvSpPr>
          <p:nvPr/>
        </p:nvSpPr>
        <p:spPr bwMode="auto">
          <a:xfrm>
            <a:off x="323850" y="260350"/>
            <a:ext cx="5427663" cy="520700"/>
          </a:xfrm>
          <a:prstGeom prst="rect">
            <a:avLst/>
          </a:prstGeom>
          <a:noFill/>
          <a:ln w="9525">
            <a:noFill/>
            <a:miter lim="800000"/>
            <a:headEnd/>
            <a:tailEnd/>
          </a:ln>
        </p:spPr>
        <p:txBody>
          <a:bodyPr>
            <a:spAutoFit/>
          </a:bodyPr>
          <a:lstStyle/>
          <a:p>
            <a:pPr eaLnBrk="1" hangingPunct="1">
              <a:lnSpc>
                <a:spcPct val="88000"/>
              </a:lnSpc>
              <a:spcBef>
                <a:spcPts val="300"/>
              </a:spcBef>
              <a:buClr>
                <a:schemeClr val="bg2"/>
              </a:buClr>
              <a:buSzPct val="75000"/>
              <a:buFont typeface="Wingdings" pitchFamily="2" charset="2"/>
              <a:buNone/>
            </a:pPr>
            <a:r>
              <a:rPr lang="zh-CN" altLang="en-US" sz="3200" b="1">
                <a:latin typeface="Times New Roman" pitchFamily="18" charset="0"/>
              </a:rPr>
              <a:t>线索二叉树示例</a:t>
            </a:r>
            <a:endParaRPr kumimoji="1" lang="zh-CN" altLang="en-US" sz="3200" b="1">
              <a:latin typeface="Times New Roman" pitchFamily="18" charset="0"/>
              <a:ea typeface="黑体" pitchFamily="49" charset="-122"/>
            </a:endParaRPr>
          </a:p>
        </p:txBody>
      </p:sp>
      <p:grpSp>
        <p:nvGrpSpPr>
          <p:cNvPr id="2" name="Group 108"/>
          <p:cNvGrpSpPr>
            <a:grpSpLocks/>
          </p:cNvGrpSpPr>
          <p:nvPr/>
        </p:nvGrpSpPr>
        <p:grpSpPr bwMode="auto">
          <a:xfrm>
            <a:off x="3055938" y="1133475"/>
            <a:ext cx="5870575" cy="4624388"/>
            <a:chOff x="1925" y="714"/>
            <a:chExt cx="3698" cy="3070"/>
          </a:xfrm>
        </p:grpSpPr>
        <p:sp>
          <p:nvSpPr>
            <p:cNvPr id="1657860" name="Text Box 60"/>
            <p:cNvSpPr txBox="1">
              <a:spLocks noChangeArrowheads="1"/>
            </p:cNvSpPr>
            <p:nvPr/>
          </p:nvSpPr>
          <p:spPr bwMode="auto">
            <a:xfrm>
              <a:off x="2268" y="3543"/>
              <a:ext cx="3072" cy="241"/>
            </a:xfrm>
            <a:prstGeom prst="rect">
              <a:avLst/>
            </a:prstGeom>
            <a:noFill/>
            <a:ln w="31750" cap="sq">
              <a:noFill/>
              <a:miter lim="800000"/>
              <a:headEnd type="none" w="sm" len="sm"/>
              <a:tailEnd type="none" w="med" len="lg"/>
            </a:ln>
            <a:effectLst/>
          </p:spPr>
          <p:txBody>
            <a:bodyPr lIns="0" tIns="0" rIns="0" bIns="0">
              <a:spAutoFit/>
            </a:bodyPr>
            <a:lstStyle/>
            <a:p>
              <a:pPr algn="ctr" eaLnBrk="1" hangingPunct="1">
                <a:lnSpc>
                  <a:spcPct val="85000"/>
                </a:lnSpc>
              </a:pPr>
              <a:r>
                <a:rPr kumimoji="1" lang="en-US" altLang="zh-CN" sz="2800" b="1">
                  <a:latin typeface="Times New Roman" pitchFamily="18" charset="0"/>
                  <a:ea typeface="黑体" pitchFamily="49" charset="-122"/>
                </a:rPr>
                <a:t>(</a:t>
              </a:r>
              <a:r>
                <a:rPr kumimoji="1" lang="en-US" altLang="zh-CN" sz="2800" b="1" i="1">
                  <a:latin typeface="Times New Roman" pitchFamily="18" charset="0"/>
                  <a:ea typeface="黑体" pitchFamily="49" charset="-122"/>
                </a:rPr>
                <a:t>b</a:t>
              </a:r>
              <a:r>
                <a:rPr kumimoji="1" lang="en-US" altLang="zh-CN" sz="2800" b="1">
                  <a:latin typeface="Times New Roman" pitchFamily="18" charset="0"/>
                  <a:ea typeface="黑体" pitchFamily="49" charset="-122"/>
                </a:rPr>
                <a:t>) </a:t>
              </a:r>
              <a:r>
                <a:rPr kumimoji="1" lang="zh-CN" altLang="en-US" sz="2800">
                  <a:latin typeface="Times New Roman" pitchFamily="18" charset="0"/>
                  <a:ea typeface="黑体" pitchFamily="49" charset="-122"/>
                </a:rPr>
                <a:t>中序线索二叉树</a:t>
              </a:r>
            </a:p>
          </p:txBody>
        </p:sp>
        <p:grpSp>
          <p:nvGrpSpPr>
            <p:cNvPr id="3" name="Group 106"/>
            <p:cNvGrpSpPr>
              <a:grpSpLocks/>
            </p:cNvGrpSpPr>
            <p:nvPr/>
          </p:nvGrpSpPr>
          <p:grpSpPr bwMode="auto">
            <a:xfrm>
              <a:off x="1925" y="714"/>
              <a:ext cx="3698" cy="2605"/>
              <a:chOff x="1925" y="846"/>
              <a:chExt cx="3698" cy="2605"/>
            </a:xfrm>
          </p:grpSpPr>
          <p:grpSp>
            <p:nvGrpSpPr>
              <p:cNvPr id="4" name="Group 4"/>
              <p:cNvGrpSpPr>
                <a:grpSpLocks/>
              </p:cNvGrpSpPr>
              <p:nvPr/>
            </p:nvGrpSpPr>
            <p:grpSpPr bwMode="auto">
              <a:xfrm>
                <a:off x="2946" y="1141"/>
                <a:ext cx="1586" cy="355"/>
                <a:chOff x="3384" y="861"/>
                <a:chExt cx="1586" cy="355"/>
              </a:xfrm>
            </p:grpSpPr>
            <p:sp>
              <p:nvSpPr>
                <p:cNvPr id="1657863" name="Rectangle 5"/>
                <p:cNvSpPr>
                  <a:spLocks noChangeArrowheads="1"/>
                </p:cNvSpPr>
                <p:nvPr/>
              </p:nvSpPr>
              <p:spPr bwMode="auto">
                <a:xfrm>
                  <a:off x="3384" y="864"/>
                  <a:ext cx="1586" cy="336"/>
                </a:xfrm>
                <a:prstGeom prst="rect">
                  <a:avLst/>
                </a:prstGeom>
                <a:solidFill>
                  <a:schemeClr val="bg1"/>
                </a:soli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eaLnBrk="1" hangingPunct="1">
                    <a:spcBef>
                      <a:spcPct val="20000"/>
                    </a:spcBef>
                    <a:buClr>
                      <a:schemeClr val="bg2"/>
                    </a:buClr>
                    <a:buSzPct val="75000"/>
                    <a:buFont typeface="Wingdings" pitchFamily="2" charset="2"/>
                    <a:buNone/>
                  </a:pPr>
                  <a:endParaRPr lang="zh-CN" altLang="zh-CN" sz="3600" b="1">
                    <a:latin typeface="Times New Roman" pitchFamily="18" charset="0"/>
                  </a:endParaRPr>
                </a:p>
              </p:txBody>
            </p:sp>
            <p:sp>
              <p:nvSpPr>
                <p:cNvPr id="1657864" name="Line 6"/>
                <p:cNvSpPr>
                  <a:spLocks noChangeShapeType="1"/>
                </p:cNvSpPr>
                <p:nvPr/>
              </p:nvSpPr>
              <p:spPr bwMode="auto">
                <a:xfrm>
                  <a:off x="3720"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65" name="Line 7"/>
                <p:cNvSpPr>
                  <a:spLocks noChangeShapeType="1"/>
                </p:cNvSpPr>
                <p:nvPr/>
              </p:nvSpPr>
              <p:spPr bwMode="auto">
                <a:xfrm>
                  <a:off x="4656"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66" name="Text Box 8"/>
                <p:cNvSpPr txBox="1">
                  <a:spLocks noChangeArrowheads="1"/>
                </p:cNvSpPr>
                <p:nvPr/>
              </p:nvSpPr>
              <p:spPr bwMode="auto">
                <a:xfrm>
                  <a:off x="4032" y="864"/>
                  <a:ext cx="336" cy="352"/>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A</a:t>
                  </a:r>
                </a:p>
              </p:txBody>
            </p:sp>
            <p:sp>
              <p:nvSpPr>
                <p:cNvPr id="1657867" name="Line 9"/>
                <p:cNvSpPr>
                  <a:spLocks noChangeShapeType="1"/>
                </p:cNvSpPr>
                <p:nvPr/>
              </p:nvSpPr>
              <p:spPr bwMode="auto">
                <a:xfrm>
                  <a:off x="4024"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68" name="Line 10"/>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69" name="Text Box 11"/>
                <p:cNvSpPr txBox="1">
                  <a:spLocks noChangeArrowheads="1"/>
                </p:cNvSpPr>
                <p:nvPr/>
              </p:nvSpPr>
              <p:spPr bwMode="auto">
                <a:xfrm>
                  <a:off x="3427" y="861"/>
                  <a:ext cx="224" cy="323"/>
                </a:xfrm>
                <a:prstGeom prst="rect">
                  <a:avLst/>
                </a:prstGeom>
                <a:noFill/>
                <a:ln w="31750" cap="sq">
                  <a:noFill/>
                  <a:miter lim="800000"/>
                  <a:headEnd type="none" w="sm" len="sm"/>
                  <a:tailEnd type="none" w="med" len="lg"/>
                </a:ln>
                <a:effectLst/>
              </p:spPr>
              <p:txBody>
                <a:bodyPr lIns="0" tIns="0" rIns="0" bIns="0">
                  <a:spAutoFit/>
                </a:bodyPr>
                <a:lstStyle/>
                <a:p>
                  <a:pPr algn="ctr" eaLnBrk="1" hangingPunct="1">
                    <a:spcBef>
                      <a:spcPct val="50000"/>
                    </a:spcBef>
                  </a:pPr>
                  <a:r>
                    <a:rPr kumimoji="1" lang="en-US" altLang="zh-CN" sz="3200" b="1">
                      <a:latin typeface="Times New Roman" pitchFamily="18" charset="0"/>
                      <a:ea typeface="幼圆" pitchFamily="49" charset="-122"/>
                    </a:rPr>
                    <a:t>0</a:t>
                  </a:r>
                </a:p>
              </p:txBody>
            </p:sp>
            <p:sp>
              <p:nvSpPr>
                <p:cNvPr id="1657870" name="Text Box 11"/>
                <p:cNvSpPr txBox="1">
                  <a:spLocks noChangeArrowheads="1"/>
                </p:cNvSpPr>
                <p:nvPr/>
              </p:nvSpPr>
              <p:spPr bwMode="auto">
                <a:xfrm>
                  <a:off x="4707" y="868"/>
                  <a:ext cx="224" cy="324"/>
                </a:xfrm>
                <a:prstGeom prst="rect">
                  <a:avLst/>
                </a:prstGeom>
                <a:noFill/>
                <a:ln w="31750" cap="sq">
                  <a:noFill/>
                  <a:miter lim="800000"/>
                  <a:headEnd type="none" w="sm" len="sm"/>
                  <a:tailEnd type="none" w="med" len="lg"/>
                </a:ln>
                <a:effectLst/>
              </p:spPr>
              <p:txBody>
                <a:bodyPr lIns="0" tIns="0" rIns="0" bIns="0">
                  <a:spAutoFit/>
                </a:bodyPr>
                <a:lstStyle/>
                <a:p>
                  <a:pPr algn="ctr" eaLnBrk="1" hangingPunct="1">
                    <a:spcBef>
                      <a:spcPct val="50000"/>
                    </a:spcBef>
                  </a:pPr>
                  <a:r>
                    <a:rPr kumimoji="1" lang="en-US" altLang="zh-CN" sz="3200" b="1">
                      <a:latin typeface="Times New Roman" pitchFamily="18" charset="0"/>
                      <a:ea typeface="幼圆" pitchFamily="49" charset="-122"/>
                    </a:rPr>
                    <a:t>0</a:t>
                  </a:r>
                </a:p>
              </p:txBody>
            </p:sp>
          </p:grpSp>
          <p:grpSp>
            <p:nvGrpSpPr>
              <p:cNvPr id="5" name="Group 13"/>
              <p:cNvGrpSpPr>
                <a:grpSpLocks/>
              </p:cNvGrpSpPr>
              <p:nvPr/>
            </p:nvGrpSpPr>
            <p:grpSpPr bwMode="auto">
              <a:xfrm>
                <a:off x="1925" y="2107"/>
                <a:ext cx="1296" cy="359"/>
                <a:chOff x="3552" y="841"/>
                <a:chExt cx="1296" cy="359"/>
              </a:xfrm>
            </p:grpSpPr>
            <p:sp>
              <p:nvSpPr>
                <p:cNvPr id="1657872" name="Rectangle 14"/>
                <p:cNvSpPr>
                  <a:spLocks noChangeArrowheads="1"/>
                </p:cNvSpPr>
                <p:nvPr/>
              </p:nvSpPr>
              <p:spPr bwMode="auto">
                <a:xfrm>
                  <a:off x="3552" y="864"/>
                  <a:ext cx="1296" cy="336"/>
                </a:xfrm>
                <a:prstGeom prst="rect">
                  <a:avLst/>
                </a:prstGeom>
                <a:solidFill>
                  <a:schemeClr val="bg1"/>
                </a:soli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eaLnBrk="1" hangingPunct="1">
                    <a:spcBef>
                      <a:spcPct val="20000"/>
                    </a:spcBef>
                    <a:buClr>
                      <a:schemeClr val="bg2"/>
                    </a:buClr>
                    <a:buSzPct val="75000"/>
                    <a:buFont typeface="Wingdings" pitchFamily="2" charset="2"/>
                    <a:buNone/>
                  </a:pPr>
                  <a:endParaRPr lang="zh-CN" altLang="zh-CN" sz="3600" b="1">
                    <a:latin typeface="Times New Roman" pitchFamily="18" charset="0"/>
                  </a:endParaRPr>
                </a:p>
              </p:txBody>
            </p:sp>
            <p:sp>
              <p:nvSpPr>
                <p:cNvPr id="1657873" name="Line 15"/>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74" name="Line 16"/>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75" name="Text Box 17"/>
                <p:cNvSpPr txBox="1">
                  <a:spLocks noChangeArrowheads="1"/>
                </p:cNvSpPr>
                <p:nvPr/>
              </p:nvSpPr>
              <p:spPr bwMode="auto">
                <a:xfrm>
                  <a:off x="4032" y="864"/>
                  <a:ext cx="336" cy="331"/>
                </a:xfrm>
                <a:prstGeom prst="rect">
                  <a:avLst/>
                </a:prstGeom>
                <a:noFill/>
                <a:ln w="31750" cap="sq">
                  <a:noFill/>
                  <a:miter lim="800000"/>
                  <a:headEnd type="none" w="sm" len="sm"/>
                  <a:tailEnd type="none" w="med" len="lg"/>
                </a:ln>
                <a:effectLst/>
              </p:spPr>
              <p:txBody>
                <a:bodyPr>
                  <a:spAutoFit/>
                </a:bodyPr>
                <a:lstStyle/>
                <a:p>
                  <a:pPr algn="ctr" eaLnBrk="1" hangingPunct="1">
                    <a:lnSpc>
                      <a:spcPts val="3200"/>
                    </a:lnSpc>
                  </a:pPr>
                  <a:r>
                    <a:rPr kumimoji="1" lang="en-US" altLang="zh-CN" sz="3200" b="1">
                      <a:latin typeface="Times New Roman" pitchFamily="18" charset="0"/>
                      <a:ea typeface="幼圆" pitchFamily="49" charset="-122"/>
                    </a:rPr>
                    <a:t>B</a:t>
                  </a:r>
                </a:p>
              </p:txBody>
            </p:sp>
            <p:sp>
              <p:nvSpPr>
                <p:cNvPr id="1657876" name="Line 18"/>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77" name="Line 19"/>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78" name="Text Box 20"/>
                <p:cNvSpPr txBox="1">
                  <a:spLocks noChangeArrowheads="1"/>
                </p:cNvSpPr>
                <p:nvPr/>
              </p:nvSpPr>
              <p:spPr bwMode="auto">
                <a:xfrm>
                  <a:off x="3592" y="881"/>
                  <a:ext cx="186" cy="269"/>
                </a:xfrm>
                <a:prstGeom prst="rect">
                  <a:avLst/>
                </a:prstGeom>
                <a:noFill/>
                <a:ln w="31750" cap="sq">
                  <a:noFill/>
                  <a:miter lim="800000"/>
                  <a:headEnd type="none" w="sm" len="sm"/>
                  <a:tailEnd type="none" w="med" len="lg"/>
                </a:ln>
                <a:effectLst/>
              </p:spPr>
              <p:txBody>
                <a:bodyPr lIns="0" tIns="0" rIns="0" bIns="0">
                  <a:spAutoFit/>
                </a:bodyPr>
                <a:lstStyle/>
                <a:p>
                  <a:pPr algn="ctr" eaLnBrk="1" hangingPunct="1">
                    <a:lnSpc>
                      <a:spcPts val="3200"/>
                    </a:lnSpc>
                  </a:pPr>
                  <a:r>
                    <a:rPr kumimoji="1" lang="en-US" altLang="zh-CN" sz="3200" b="1">
                      <a:latin typeface="Times New Roman" pitchFamily="18" charset="0"/>
                      <a:ea typeface="幼圆" pitchFamily="49" charset="-122"/>
                    </a:rPr>
                    <a:t>1</a:t>
                  </a:r>
                </a:p>
              </p:txBody>
            </p:sp>
            <p:sp>
              <p:nvSpPr>
                <p:cNvPr id="1657879" name="Text Box 21"/>
                <p:cNvSpPr txBox="1">
                  <a:spLocks noChangeArrowheads="1"/>
                </p:cNvSpPr>
                <p:nvPr/>
              </p:nvSpPr>
              <p:spPr bwMode="auto">
                <a:xfrm>
                  <a:off x="4608" y="841"/>
                  <a:ext cx="240" cy="323"/>
                </a:xfrm>
                <a:prstGeom prst="rect">
                  <a:avLst/>
                </a:prstGeom>
                <a:noFill/>
                <a:ln w="31750" cap="sq">
                  <a:noFill/>
                  <a:miter lim="800000"/>
                  <a:headEnd type="none" w="sm" len="sm"/>
                  <a:tailEnd type="none" w="med" len="lg"/>
                </a:ln>
                <a:effectLst/>
              </p:spPr>
              <p:txBody>
                <a:bodyPr lIns="0" tIns="0" rIns="0" bIns="0">
                  <a:spAutoFit/>
                </a:bodyPr>
                <a:lstStyle/>
                <a:p>
                  <a:pPr algn="ctr" eaLnBrk="1" hangingPunct="1">
                    <a:spcBef>
                      <a:spcPct val="50000"/>
                    </a:spcBef>
                  </a:pPr>
                  <a:r>
                    <a:rPr kumimoji="1" lang="en-US" altLang="zh-CN" sz="3200" b="1">
                      <a:latin typeface="Times New Roman" pitchFamily="18" charset="0"/>
                      <a:ea typeface="幼圆" pitchFamily="49" charset="-122"/>
                    </a:rPr>
                    <a:t>0</a:t>
                  </a:r>
                </a:p>
              </p:txBody>
            </p:sp>
          </p:grpSp>
          <p:grpSp>
            <p:nvGrpSpPr>
              <p:cNvPr id="6" name="Group 22"/>
              <p:cNvGrpSpPr>
                <a:grpSpLocks/>
              </p:cNvGrpSpPr>
              <p:nvPr/>
            </p:nvGrpSpPr>
            <p:grpSpPr bwMode="auto">
              <a:xfrm>
                <a:off x="2442" y="3064"/>
                <a:ext cx="1346" cy="387"/>
                <a:chOff x="3550" y="838"/>
                <a:chExt cx="1346" cy="387"/>
              </a:xfrm>
            </p:grpSpPr>
            <p:sp>
              <p:nvSpPr>
                <p:cNvPr id="1657881" name="Rectangle 23"/>
                <p:cNvSpPr>
                  <a:spLocks noChangeArrowheads="1"/>
                </p:cNvSpPr>
                <p:nvPr/>
              </p:nvSpPr>
              <p:spPr bwMode="auto">
                <a:xfrm>
                  <a:off x="3552" y="864"/>
                  <a:ext cx="1296" cy="336"/>
                </a:xfrm>
                <a:prstGeom prst="rect">
                  <a:avLst/>
                </a:prstGeom>
                <a:solidFill>
                  <a:schemeClr val="bg1"/>
                </a:soli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eaLnBrk="1" hangingPunct="1">
                    <a:spcBef>
                      <a:spcPct val="20000"/>
                    </a:spcBef>
                    <a:buClr>
                      <a:schemeClr val="bg2"/>
                    </a:buClr>
                    <a:buSzPct val="75000"/>
                    <a:buFont typeface="Wingdings" pitchFamily="2" charset="2"/>
                    <a:buNone/>
                  </a:pPr>
                  <a:endParaRPr lang="zh-CN" altLang="zh-CN" sz="3600" b="1">
                    <a:latin typeface="Times New Roman" pitchFamily="18" charset="0"/>
                  </a:endParaRPr>
                </a:p>
              </p:txBody>
            </p:sp>
            <p:sp>
              <p:nvSpPr>
                <p:cNvPr id="1657882" name="Line 24"/>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83" name="Line 25"/>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84" name="Text Box 26"/>
                <p:cNvSpPr txBox="1">
                  <a:spLocks noChangeArrowheads="1"/>
                </p:cNvSpPr>
                <p:nvPr/>
              </p:nvSpPr>
              <p:spPr bwMode="auto">
                <a:xfrm>
                  <a:off x="4032" y="864"/>
                  <a:ext cx="336" cy="352"/>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C</a:t>
                  </a:r>
                </a:p>
              </p:txBody>
            </p:sp>
            <p:sp>
              <p:nvSpPr>
                <p:cNvPr id="1657885" name="Line 27"/>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86" name="Line 28"/>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87" name="Text Box 29"/>
                <p:cNvSpPr txBox="1">
                  <a:spLocks noChangeArrowheads="1"/>
                </p:cNvSpPr>
                <p:nvPr/>
              </p:nvSpPr>
              <p:spPr bwMode="auto">
                <a:xfrm>
                  <a:off x="3550" y="838"/>
                  <a:ext cx="288" cy="384"/>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657888" name="Text Box 30"/>
                <p:cNvSpPr txBox="1">
                  <a:spLocks noChangeArrowheads="1"/>
                </p:cNvSpPr>
                <p:nvPr/>
              </p:nvSpPr>
              <p:spPr bwMode="auto">
                <a:xfrm>
                  <a:off x="4608" y="841"/>
                  <a:ext cx="288" cy="384"/>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solidFill>
                        <a:srgbClr val="FF6600"/>
                      </a:solidFill>
                      <a:latin typeface="Times New Roman" pitchFamily="18" charset="0"/>
                      <a:ea typeface="幼圆" pitchFamily="49" charset="-122"/>
                    </a:rPr>
                    <a:t>1</a:t>
                  </a:r>
                </a:p>
              </p:txBody>
            </p:sp>
          </p:grpSp>
          <p:grpSp>
            <p:nvGrpSpPr>
              <p:cNvPr id="7" name="Group 31"/>
              <p:cNvGrpSpPr>
                <a:grpSpLocks/>
              </p:cNvGrpSpPr>
              <p:nvPr/>
            </p:nvGrpSpPr>
            <p:grpSpPr bwMode="auto">
              <a:xfrm>
                <a:off x="4325" y="2104"/>
                <a:ext cx="1298" cy="385"/>
                <a:chOff x="3550" y="838"/>
                <a:chExt cx="1298" cy="385"/>
              </a:xfrm>
            </p:grpSpPr>
            <p:sp>
              <p:nvSpPr>
                <p:cNvPr id="1657890" name="Rectangle 32"/>
                <p:cNvSpPr>
                  <a:spLocks noChangeArrowheads="1"/>
                </p:cNvSpPr>
                <p:nvPr/>
              </p:nvSpPr>
              <p:spPr bwMode="auto">
                <a:xfrm>
                  <a:off x="3552" y="864"/>
                  <a:ext cx="1296" cy="336"/>
                </a:xfrm>
                <a:prstGeom prst="rect">
                  <a:avLst/>
                </a:prstGeom>
                <a:solidFill>
                  <a:schemeClr val="bg1"/>
                </a:soli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algn="ctr" eaLnBrk="1" hangingPunct="1"/>
                  <a:endParaRPr lang="zh-CN" altLang="zh-CN">
                    <a:latin typeface="Tahoma" pitchFamily="34" charset="0"/>
                  </a:endParaRPr>
                </a:p>
              </p:txBody>
            </p:sp>
            <p:sp>
              <p:nvSpPr>
                <p:cNvPr id="1657891" name="Line 33"/>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92" name="Line 34"/>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93" name="Text Box 35"/>
                <p:cNvSpPr txBox="1">
                  <a:spLocks noChangeArrowheads="1"/>
                </p:cNvSpPr>
                <p:nvPr/>
              </p:nvSpPr>
              <p:spPr bwMode="auto">
                <a:xfrm>
                  <a:off x="4032" y="864"/>
                  <a:ext cx="336" cy="353"/>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D</a:t>
                  </a:r>
                </a:p>
              </p:txBody>
            </p:sp>
            <p:sp>
              <p:nvSpPr>
                <p:cNvPr id="1657894" name="Line 36"/>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95" name="Line 37"/>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896" name="Text Box 38"/>
                <p:cNvSpPr txBox="1">
                  <a:spLocks noChangeArrowheads="1"/>
                </p:cNvSpPr>
                <p:nvPr/>
              </p:nvSpPr>
              <p:spPr bwMode="auto">
                <a:xfrm>
                  <a:off x="3550" y="838"/>
                  <a:ext cx="288" cy="38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sp>
              <p:nvSpPr>
                <p:cNvPr id="1657897" name="Text Box 39"/>
                <p:cNvSpPr txBox="1">
                  <a:spLocks noChangeArrowheads="1"/>
                </p:cNvSpPr>
                <p:nvPr/>
              </p:nvSpPr>
              <p:spPr bwMode="auto">
                <a:xfrm>
                  <a:off x="4608" y="881"/>
                  <a:ext cx="240" cy="270"/>
                </a:xfrm>
                <a:prstGeom prst="rect">
                  <a:avLst/>
                </a:prstGeom>
                <a:noFill/>
                <a:ln w="31750" cap="sq">
                  <a:noFill/>
                  <a:miter lim="800000"/>
                  <a:headEnd type="none" w="sm" len="sm"/>
                  <a:tailEnd type="none" w="med" len="lg"/>
                </a:ln>
                <a:effectLst/>
              </p:spPr>
              <p:txBody>
                <a:bodyPr lIns="0" tIns="0" rIns="0" bIns="0">
                  <a:spAutoFit/>
                </a:bodyPr>
                <a:lstStyle/>
                <a:p>
                  <a:pPr algn="ctr" eaLnBrk="1" hangingPunct="1">
                    <a:lnSpc>
                      <a:spcPts val="3200"/>
                    </a:lnSpc>
                  </a:pPr>
                  <a:r>
                    <a:rPr kumimoji="1" lang="en-US" altLang="zh-CN" sz="3200" b="1">
                      <a:latin typeface="Times New Roman" pitchFamily="18" charset="0"/>
                      <a:ea typeface="幼圆" pitchFamily="49" charset="-122"/>
                    </a:rPr>
                    <a:t>1</a:t>
                  </a:r>
                </a:p>
              </p:txBody>
            </p:sp>
          </p:grpSp>
          <p:grpSp>
            <p:nvGrpSpPr>
              <p:cNvPr id="8" name="Group 40"/>
              <p:cNvGrpSpPr>
                <a:grpSpLocks/>
              </p:cNvGrpSpPr>
              <p:nvPr/>
            </p:nvGrpSpPr>
            <p:grpSpPr bwMode="auto">
              <a:xfrm>
                <a:off x="3882" y="3064"/>
                <a:ext cx="1346" cy="387"/>
                <a:chOff x="3550" y="838"/>
                <a:chExt cx="1346" cy="387"/>
              </a:xfrm>
            </p:grpSpPr>
            <p:sp>
              <p:nvSpPr>
                <p:cNvPr id="1657899" name="Rectangle 41"/>
                <p:cNvSpPr>
                  <a:spLocks noChangeArrowheads="1"/>
                </p:cNvSpPr>
                <p:nvPr/>
              </p:nvSpPr>
              <p:spPr bwMode="auto">
                <a:xfrm>
                  <a:off x="3552" y="864"/>
                  <a:ext cx="1296" cy="336"/>
                </a:xfrm>
                <a:prstGeom prst="rect">
                  <a:avLst/>
                </a:prstGeom>
                <a:solidFill>
                  <a:schemeClr val="bg1"/>
                </a:soli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eaLnBrk="1" hangingPunct="1">
                    <a:spcBef>
                      <a:spcPct val="20000"/>
                    </a:spcBef>
                    <a:buClr>
                      <a:schemeClr val="bg2"/>
                    </a:buClr>
                    <a:buSzPct val="75000"/>
                    <a:buFont typeface="Wingdings" pitchFamily="2" charset="2"/>
                    <a:buNone/>
                  </a:pPr>
                  <a:endParaRPr lang="zh-CN" altLang="zh-CN" sz="3600" b="1">
                    <a:latin typeface="Times New Roman" pitchFamily="18" charset="0"/>
                  </a:endParaRPr>
                </a:p>
              </p:txBody>
            </p:sp>
            <p:sp>
              <p:nvSpPr>
                <p:cNvPr id="1657900" name="Line 42"/>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901" name="Line 43"/>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902" name="Text Box 44"/>
                <p:cNvSpPr txBox="1">
                  <a:spLocks noChangeArrowheads="1"/>
                </p:cNvSpPr>
                <p:nvPr/>
              </p:nvSpPr>
              <p:spPr bwMode="auto">
                <a:xfrm>
                  <a:off x="4032" y="864"/>
                  <a:ext cx="336" cy="352"/>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E</a:t>
                  </a:r>
                </a:p>
              </p:txBody>
            </p:sp>
            <p:sp>
              <p:nvSpPr>
                <p:cNvPr id="1657903" name="Line 45"/>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904" name="Line 46"/>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657905" name="Text Box 47"/>
                <p:cNvSpPr txBox="1">
                  <a:spLocks noChangeArrowheads="1"/>
                </p:cNvSpPr>
                <p:nvPr/>
              </p:nvSpPr>
              <p:spPr bwMode="auto">
                <a:xfrm>
                  <a:off x="3550" y="838"/>
                  <a:ext cx="288" cy="384"/>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657906" name="Text Box 48"/>
                <p:cNvSpPr txBox="1">
                  <a:spLocks noChangeArrowheads="1"/>
                </p:cNvSpPr>
                <p:nvPr/>
              </p:nvSpPr>
              <p:spPr bwMode="auto">
                <a:xfrm>
                  <a:off x="4608" y="841"/>
                  <a:ext cx="288" cy="384"/>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solidFill>
                        <a:srgbClr val="FF6600"/>
                      </a:solidFill>
                      <a:latin typeface="Times New Roman" pitchFamily="18" charset="0"/>
                      <a:ea typeface="幼圆" pitchFamily="49" charset="-122"/>
                    </a:rPr>
                    <a:t>1</a:t>
                  </a:r>
                </a:p>
              </p:txBody>
            </p:sp>
          </p:grpSp>
          <p:sp>
            <p:nvSpPr>
              <p:cNvPr id="1657907" name="Line 49"/>
              <p:cNvSpPr>
                <a:spLocks noChangeShapeType="1"/>
              </p:cNvSpPr>
              <p:nvPr/>
            </p:nvSpPr>
            <p:spPr bwMode="auto">
              <a:xfrm flipH="1">
                <a:off x="2825" y="1350"/>
                <a:ext cx="673" cy="754"/>
              </a:xfrm>
              <a:prstGeom prst="line">
                <a:avLst/>
              </a:prstGeom>
              <a:noFill/>
              <a:ln w="31750" cap="sq">
                <a:solidFill>
                  <a:schemeClr val="tx1"/>
                </a:solidFill>
                <a:round/>
                <a:headEnd type="none" w="sm" len="sm"/>
                <a:tailEnd type="stealth" w="lg" len="lg"/>
              </a:ln>
              <a:effectLst/>
            </p:spPr>
            <p:txBody>
              <a:bodyPr wrap="none"/>
              <a:lstStyle/>
              <a:p>
                <a:endParaRPr lang="zh-CN" altLang="en-US"/>
              </a:p>
            </p:txBody>
          </p:sp>
          <p:sp>
            <p:nvSpPr>
              <p:cNvPr id="1657908" name="Line 50"/>
              <p:cNvSpPr>
                <a:spLocks noChangeShapeType="1"/>
              </p:cNvSpPr>
              <p:nvPr/>
            </p:nvSpPr>
            <p:spPr bwMode="auto">
              <a:xfrm>
                <a:off x="4040" y="1350"/>
                <a:ext cx="432" cy="768"/>
              </a:xfrm>
              <a:prstGeom prst="line">
                <a:avLst/>
              </a:prstGeom>
              <a:noFill/>
              <a:ln w="31750" cap="sq">
                <a:solidFill>
                  <a:schemeClr val="tx1"/>
                </a:solidFill>
                <a:round/>
                <a:headEnd type="none" w="sm" len="sm"/>
                <a:tailEnd type="stealth" w="lg" len="lg"/>
              </a:ln>
              <a:effectLst/>
            </p:spPr>
            <p:txBody>
              <a:bodyPr wrap="none"/>
              <a:lstStyle/>
              <a:p>
                <a:endParaRPr lang="zh-CN" altLang="en-US"/>
              </a:p>
            </p:txBody>
          </p:sp>
          <p:sp>
            <p:nvSpPr>
              <p:cNvPr id="1657909" name="Line 53"/>
              <p:cNvSpPr>
                <a:spLocks noChangeShapeType="1"/>
              </p:cNvSpPr>
              <p:nvPr/>
            </p:nvSpPr>
            <p:spPr bwMode="auto">
              <a:xfrm>
                <a:off x="2857" y="2320"/>
                <a:ext cx="179" cy="770"/>
              </a:xfrm>
              <a:prstGeom prst="line">
                <a:avLst/>
              </a:prstGeom>
              <a:noFill/>
              <a:ln w="31750" cap="sq">
                <a:solidFill>
                  <a:schemeClr val="tx1"/>
                </a:solidFill>
                <a:round/>
                <a:headEnd type="none" w="sm" len="sm"/>
                <a:tailEnd type="stealth" w="lg" len="lg"/>
              </a:ln>
              <a:effectLst/>
            </p:spPr>
            <p:txBody>
              <a:bodyPr wrap="none"/>
              <a:lstStyle/>
              <a:p>
                <a:endParaRPr lang="zh-CN" altLang="en-US"/>
              </a:p>
            </p:txBody>
          </p:sp>
          <p:sp>
            <p:nvSpPr>
              <p:cNvPr id="1657910" name="Line 54"/>
              <p:cNvSpPr>
                <a:spLocks noChangeShapeType="1"/>
              </p:cNvSpPr>
              <p:nvPr/>
            </p:nvSpPr>
            <p:spPr bwMode="auto">
              <a:xfrm flipH="1">
                <a:off x="4490" y="2311"/>
                <a:ext cx="240" cy="779"/>
              </a:xfrm>
              <a:prstGeom prst="line">
                <a:avLst/>
              </a:prstGeom>
              <a:noFill/>
              <a:ln w="31750" cap="sq">
                <a:solidFill>
                  <a:schemeClr val="tx1"/>
                </a:solidFill>
                <a:round/>
                <a:headEnd type="none" w="sm" len="sm"/>
                <a:tailEnd type="stealth" w="lg" len="lg"/>
              </a:ln>
              <a:effectLst/>
            </p:spPr>
            <p:txBody>
              <a:bodyPr wrap="none"/>
              <a:lstStyle/>
              <a:p>
                <a:endParaRPr lang="zh-CN" altLang="en-US"/>
              </a:p>
            </p:txBody>
          </p:sp>
          <p:sp>
            <p:nvSpPr>
              <p:cNvPr id="1657911" name="Line 59"/>
              <p:cNvSpPr>
                <a:spLocks noChangeShapeType="1"/>
              </p:cNvSpPr>
              <p:nvPr/>
            </p:nvSpPr>
            <p:spPr bwMode="auto">
              <a:xfrm>
                <a:off x="3738" y="846"/>
                <a:ext cx="0" cy="298"/>
              </a:xfrm>
              <a:prstGeom prst="line">
                <a:avLst/>
              </a:prstGeom>
              <a:noFill/>
              <a:ln w="31750" cap="sq">
                <a:solidFill>
                  <a:schemeClr val="tx1"/>
                </a:solidFill>
                <a:round/>
                <a:headEnd type="none" w="sm" len="sm"/>
                <a:tailEnd type="stealth" w="lg" len="lg"/>
              </a:ln>
              <a:effectLst/>
            </p:spPr>
            <p:txBody>
              <a:bodyPr wrap="none"/>
              <a:lstStyle/>
              <a:p>
                <a:endParaRPr lang="zh-CN" altLang="en-US"/>
              </a:p>
            </p:txBody>
          </p:sp>
          <p:sp>
            <p:nvSpPr>
              <p:cNvPr id="1657912" name="Line 86"/>
              <p:cNvSpPr>
                <a:spLocks noChangeShapeType="1"/>
              </p:cNvSpPr>
              <p:nvPr/>
            </p:nvSpPr>
            <p:spPr bwMode="auto">
              <a:xfrm flipH="1" flipV="1">
                <a:off x="2643" y="2471"/>
                <a:ext cx="182" cy="784"/>
              </a:xfrm>
              <a:prstGeom prst="line">
                <a:avLst/>
              </a:prstGeom>
              <a:noFill/>
              <a:ln w="38100">
                <a:solidFill>
                  <a:srgbClr val="0000CC"/>
                </a:solidFill>
                <a:prstDash val="dash"/>
                <a:round/>
                <a:headEnd/>
                <a:tailEnd type="stealth" w="lg" len="lg"/>
              </a:ln>
              <a:effectLst/>
            </p:spPr>
            <p:txBody>
              <a:bodyPr wrap="none" anchor="ctr"/>
              <a:lstStyle/>
              <a:p>
                <a:endParaRPr lang="zh-CN" altLang="en-US"/>
              </a:p>
            </p:txBody>
          </p:sp>
          <p:sp>
            <p:nvSpPr>
              <p:cNvPr id="1657913" name="Line 87"/>
              <p:cNvSpPr>
                <a:spLocks noChangeShapeType="1"/>
              </p:cNvSpPr>
              <p:nvPr/>
            </p:nvSpPr>
            <p:spPr bwMode="auto">
              <a:xfrm flipV="1">
                <a:off x="3379" y="1481"/>
                <a:ext cx="295" cy="1746"/>
              </a:xfrm>
              <a:prstGeom prst="line">
                <a:avLst/>
              </a:prstGeom>
              <a:noFill/>
              <a:ln w="38100">
                <a:solidFill>
                  <a:srgbClr val="FF0000"/>
                </a:solidFill>
                <a:prstDash val="dash"/>
                <a:round/>
                <a:headEnd/>
                <a:tailEnd type="stealth" w="lg" len="lg"/>
              </a:ln>
              <a:effectLst/>
            </p:spPr>
            <p:txBody>
              <a:bodyPr wrap="none" anchor="ctr"/>
              <a:lstStyle/>
              <a:p>
                <a:endParaRPr lang="zh-CN" altLang="en-US"/>
              </a:p>
            </p:txBody>
          </p:sp>
          <p:sp>
            <p:nvSpPr>
              <p:cNvPr id="1657914" name="Line 88"/>
              <p:cNvSpPr>
                <a:spLocks noChangeShapeType="1"/>
              </p:cNvSpPr>
              <p:nvPr/>
            </p:nvSpPr>
            <p:spPr bwMode="auto">
              <a:xfrm flipH="1" flipV="1">
                <a:off x="3833" y="1489"/>
                <a:ext cx="423" cy="1829"/>
              </a:xfrm>
              <a:prstGeom prst="line">
                <a:avLst/>
              </a:prstGeom>
              <a:noFill/>
              <a:ln w="38100">
                <a:solidFill>
                  <a:srgbClr val="0000CC"/>
                </a:solidFill>
                <a:prstDash val="dash"/>
                <a:round/>
                <a:headEnd/>
                <a:tailEnd type="stealth" w="lg" len="lg"/>
              </a:ln>
              <a:effectLst/>
            </p:spPr>
            <p:txBody>
              <a:bodyPr wrap="none" anchor="ctr"/>
              <a:lstStyle/>
              <a:p>
                <a:endParaRPr lang="zh-CN" altLang="en-US"/>
              </a:p>
            </p:txBody>
          </p:sp>
          <p:sp>
            <p:nvSpPr>
              <p:cNvPr id="1657915" name="Line 89"/>
              <p:cNvSpPr>
                <a:spLocks noChangeShapeType="1"/>
              </p:cNvSpPr>
              <p:nvPr/>
            </p:nvSpPr>
            <p:spPr bwMode="auto">
              <a:xfrm flipV="1">
                <a:off x="4814" y="2466"/>
                <a:ext cx="245" cy="852"/>
              </a:xfrm>
              <a:prstGeom prst="line">
                <a:avLst/>
              </a:prstGeom>
              <a:noFill/>
              <a:ln w="38100">
                <a:solidFill>
                  <a:srgbClr val="FF0000"/>
                </a:solidFill>
                <a:prstDash val="dash"/>
                <a:round/>
                <a:headEnd/>
                <a:tailEnd type="stealth" w="lg" len="lg"/>
              </a:ln>
              <a:effectLst/>
            </p:spPr>
            <p:txBody>
              <a:bodyPr wrap="none" anchor="ctr"/>
              <a:lstStyle/>
              <a:p>
                <a:endParaRPr lang="zh-CN" altLang="en-US"/>
              </a:p>
            </p:txBody>
          </p:sp>
          <p:sp>
            <p:nvSpPr>
              <p:cNvPr id="1657916" name="Text Box 90"/>
              <p:cNvSpPr txBox="1">
                <a:spLocks noChangeArrowheads="1"/>
              </p:cNvSpPr>
              <p:nvPr/>
            </p:nvSpPr>
            <p:spPr bwMode="auto">
              <a:xfrm>
                <a:off x="5164" y="2161"/>
                <a:ext cx="204" cy="275"/>
              </a:xfrm>
              <a:prstGeom prst="rect">
                <a:avLst/>
              </a:prstGeom>
              <a:noFill/>
              <a:ln w="9525" algn="ctr">
                <a:noFill/>
                <a:miter lim="800000"/>
                <a:headEnd/>
                <a:tailEnd/>
              </a:ln>
              <a:effectLst/>
            </p:spPr>
            <p:txBody>
              <a:bodyPr lIns="0" tIns="0" rIns="0" bIns="0">
                <a:spAutoFit/>
              </a:bodyPr>
              <a:lstStyle/>
              <a:p>
                <a:pPr marL="342900" indent="-342900" algn="ctr" eaLnBrk="1" hangingPunct="1">
                  <a:lnSpc>
                    <a:spcPct val="85000"/>
                  </a:lnSpc>
                  <a:buClr>
                    <a:schemeClr val="bg2"/>
                  </a:buClr>
                  <a:buSzPct val="75000"/>
                  <a:buFont typeface="Wingdings" pitchFamily="2" charset="2"/>
                  <a:buNone/>
                </a:pPr>
                <a:r>
                  <a:rPr lang="en-US" altLang="zh-CN" sz="3200" b="1">
                    <a:solidFill>
                      <a:srgbClr val="FF6600"/>
                    </a:solidFill>
                    <a:latin typeface="Times New Roman" pitchFamily="18" charset="0"/>
                    <a:sym typeface="Symbol" pitchFamily="18" charset="2"/>
                  </a:rPr>
                  <a:t></a:t>
                </a:r>
              </a:p>
            </p:txBody>
          </p:sp>
          <p:sp>
            <p:nvSpPr>
              <p:cNvPr id="1657917" name="Text Box 91"/>
              <p:cNvSpPr txBox="1">
                <a:spLocks noChangeArrowheads="1"/>
              </p:cNvSpPr>
              <p:nvPr/>
            </p:nvSpPr>
            <p:spPr bwMode="auto">
              <a:xfrm>
                <a:off x="2192" y="2161"/>
                <a:ext cx="204" cy="275"/>
              </a:xfrm>
              <a:prstGeom prst="rect">
                <a:avLst/>
              </a:prstGeom>
              <a:noFill/>
              <a:ln w="9525" algn="ctr">
                <a:noFill/>
                <a:miter lim="800000"/>
                <a:headEnd/>
                <a:tailEnd/>
              </a:ln>
              <a:effectLst/>
            </p:spPr>
            <p:txBody>
              <a:bodyPr lIns="0" tIns="0" rIns="0" bIns="0">
                <a:spAutoFit/>
              </a:bodyPr>
              <a:lstStyle/>
              <a:p>
                <a:pPr marL="342900" indent="-342900" algn="ctr" eaLnBrk="1" hangingPunct="1">
                  <a:lnSpc>
                    <a:spcPct val="85000"/>
                  </a:lnSpc>
                  <a:buClr>
                    <a:schemeClr val="bg2"/>
                  </a:buClr>
                  <a:buSzPct val="75000"/>
                  <a:buFont typeface="Wingdings" pitchFamily="2" charset="2"/>
                  <a:buNone/>
                </a:pPr>
                <a:r>
                  <a:rPr lang="en-US" altLang="zh-CN" sz="3200" b="1">
                    <a:solidFill>
                      <a:srgbClr val="FF6600"/>
                    </a:solidFill>
                    <a:latin typeface="Times New Roman" pitchFamily="18" charset="0"/>
                    <a:sym typeface="Symbol" pitchFamily="18" charset="2"/>
                  </a:rPr>
                  <a:t></a:t>
                </a:r>
              </a:p>
            </p:txBody>
          </p:sp>
        </p:grpSp>
      </p:grpSp>
      <p:grpSp>
        <p:nvGrpSpPr>
          <p:cNvPr id="9" name="Group 109"/>
          <p:cNvGrpSpPr>
            <a:grpSpLocks/>
          </p:cNvGrpSpPr>
          <p:nvPr/>
        </p:nvGrpSpPr>
        <p:grpSpPr bwMode="auto">
          <a:xfrm>
            <a:off x="215900" y="1176338"/>
            <a:ext cx="2446338" cy="2346325"/>
            <a:chOff x="136" y="1389"/>
            <a:chExt cx="1541" cy="1804"/>
          </a:xfrm>
        </p:grpSpPr>
        <p:grpSp>
          <p:nvGrpSpPr>
            <p:cNvPr id="10" name="Group 105"/>
            <p:cNvGrpSpPr>
              <a:grpSpLocks/>
            </p:cNvGrpSpPr>
            <p:nvPr/>
          </p:nvGrpSpPr>
          <p:grpSpPr bwMode="auto">
            <a:xfrm>
              <a:off x="136" y="1389"/>
              <a:ext cx="1541" cy="1383"/>
              <a:chOff x="136" y="1389"/>
              <a:chExt cx="1541" cy="1383"/>
            </a:xfrm>
          </p:grpSpPr>
          <p:sp>
            <p:nvSpPr>
              <p:cNvPr id="1657920" name="Line 96"/>
              <p:cNvSpPr>
                <a:spLocks noChangeShapeType="1"/>
              </p:cNvSpPr>
              <p:nvPr/>
            </p:nvSpPr>
            <p:spPr bwMode="auto">
              <a:xfrm flipH="1">
                <a:off x="323" y="1511"/>
                <a:ext cx="579" cy="486"/>
              </a:xfrm>
              <a:prstGeom prst="line">
                <a:avLst/>
              </a:prstGeom>
              <a:noFill/>
              <a:ln w="9525">
                <a:solidFill>
                  <a:srgbClr val="000000"/>
                </a:solidFill>
                <a:round/>
                <a:headEnd/>
                <a:tailEnd/>
              </a:ln>
            </p:spPr>
            <p:txBody>
              <a:bodyPr/>
              <a:lstStyle/>
              <a:p>
                <a:endParaRPr lang="zh-CN" altLang="en-US"/>
              </a:p>
            </p:txBody>
          </p:sp>
          <p:sp>
            <p:nvSpPr>
              <p:cNvPr id="1657921" name="Line 97"/>
              <p:cNvSpPr>
                <a:spLocks noChangeShapeType="1"/>
              </p:cNvSpPr>
              <p:nvPr/>
            </p:nvSpPr>
            <p:spPr bwMode="auto">
              <a:xfrm>
                <a:off x="902" y="1511"/>
                <a:ext cx="579" cy="486"/>
              </a:xfrm>
              <a:prstGeom prst="line">
                <a:avLst/>
              </a:prstGeom>
              <a:noFill/>
              <a:ln w="9525">
                <a:solidFill>
                  <a:srgbClr val="000000"/>
                </a:solidFill>
                <a:round/>
                <a:headEnd/>
                <a:tailEnd/>
              </a:ln>
            </p:spPr>
            <p:txBody>
              <a:bodyPr/>
              <a:lstStyle/>
              <a:p>
                <a:endParaRPr lang="zh-CN" altLang="en-US"/>
              </a:p>
            </p:txBody>
          </p:sp>
          <p:sp>
            <p:nvSpPr>
              <p:cNvPr id="1657922" name="Oval 98"/>
              <p:cNvSpPr>
                <a:spLocks noChangeArrowheads="1"/>
              </p:cNvSpPr>
              <p:nvPr/>
            </p:nvSpPr>
            <p:spPr bwMode="auto">
              <a:xfrm>
                <a:off x="703" y="1389"/>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A</a:t>
                </a:r>
              </a:p>
            </p:txBody>
          </p:sp>
          <p:sp>
            <p:nvSpPr>
              <p:cNvPr id="1657923" name="Line 99"/>
              <p:cNvSpPr>
                <a:spLocks noChangeShapeType="1"/>
              </p:cNvSpPr>
              <p:nvPr/>
            </p:nvSpPr>
            <p:spPr bwMode="auto">
              <a:xfrm>
                <a:off x="374" y="2142"/>
                <a:ext cx="283" cy="345"/>
              </a:xfrm>
              <a:prstGeom prst="line">
                <a:avLst/>
              </a:prstGeom>
              <a:noFill/>
              <a:ln w="9525">
                <a:solidFill>
                  <a:srgbClr val="000000"/>
                </a:solidFill>
                <a:round/>
                <a:headEnd/>
                <a:tailEnd/>
              </a:ln>
            </p:spPr>
            <p:txBody>
              <a:bodyPr/>
              <a:lstStyle/>
              <a:p>
                <a:endParaRPr lang="zh-CN" altLang="en-US"/>
              </a:p>
            </p:txBody>
          </p:sp>
          <p:sp>
            <p:nvSpPr>
              <p:cNvPr id="1657924" name="Line 100"/>
              <p:cNvSpPr>
                <a:spLocks noChangeShapeType="1"/>
              </p:cNvSpPr>
              <p:nvPr/>
            </p:nvSpPr>
            <p:spPr bwMode="auto">
              <a:xfrm flipH="1">
                <a:off x="1194" y="2137"/>
                <a:ext cx="281" cy="365"/>
              </a:xfrm>
              <a:prstGeom prst="line">
                <a:avLst/>
              </a:prstGeom>
              <a:noFill/>
              <a:ln w="9525">
                <a:solidFill>
                  <a:srgbClr val="000000"/>
                </a:solidFill>
                <a:round/>
                <a:headEnd/>
                <a:tailEnd/>
              </a:ln>
            </p:spPr>
            <p:txBody>
              <a:bodyPr/>
              <a:lstStyle/>
              <a:p>
                <a:endParaRPr lang="zh-CN" altLang="en-US"/>
              </a:p>
            </p:txBody>
          </p:sp>
          <p:sp>
            <p:nvSpPr>
              <p:cNvPr id="1657925" name="Oval 101"/>
              <p:cNvSpPr>
                <a:spLocks noChangeArrowheads="1"/>
              </p:cNvSpPr>
              <p:nvPr/>
            </p:nvSpPr>
            <p:spPr bwMode="auto">
              <a:xfrm>
                <a:off x="136" y="1888"/>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B</a:t>
                </a:r>
              </a:p>
            </p:txBody>
          </p:sp>
          <p:sp>
            <p:nvSpPr>
              <p:cNvPr id="1657926" name="Oval 102"/>
              <p:cNvSpPr>
                <a:spLocks noChangeArrowheads="1"/>
              </p:cNvSpPr>
              <p:nvPr/>
            </p:nvSpPr>
            <p:spPr bwMode="auto">
              <a:xfrm>
                <a:off x="1360" y="1888"/>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D</a:t>
                </a:r>
              </a:p>
            </p:txBody>
          </p:sp>
          <p:sp>
            <p:nvSpPr>
              <p:cNvPr id="1657927" name="Oval 103"/>
              <p:cNvSpPr>
                <a:spLocks noChangeArrowheads="1"/>
              </p:cNvSpPr>
              <p:nvPr/>
            </p:nvSpPr>
            <p:spPr bwMode="auto">
              <a:xfrm>
                <a:off x="499" y="2455"/>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C</a:t>
                </a:r>
              </a:p>
            </p:txBody>
          </p:sp>
          <p:sp>
            <p:nvSpPr>
              <p:cNvPr id="1657928" name="Oval 104"/>
              <p:cNvSpPr>
                <a:spLocks noChangeArrowheads="1"/>
              </p:cNvSpPr>
              <p:nvPr/>
            </p:nvSpPr>
            <p:spPr bwMode="auto">
              <a:xfrm>
                <a:off x="1043" y="2455"/>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E</a:t>
                </a:r>
              </a:p>
            </p:txBody>
          </p:sp>
        </p:grpSp>
        <p:sp>
          <p:nvSpPr>
            <p:cNvPr id="1657929" name="Text Box 107"/>
            <p:cNvSpPr txBox="1">
              <a:spLocks noChangeArrowheads="1"/>
            </p:cNvSpPr>
            <p:nvPr/>
          </p:nvSpPr>
          <p:spPr bwMode="auto">
            <a:xfrm>
              <a:off x="408" y="2999"/>
              <a:ext cx="1066" cy="194"/>
            </a:xfrm>
            <a:prstGeom prst="rect">
              <a:avLst/>
            </a:prstGeom>
            <a:noFill/>
            <a:ln w="9525">
              <a:noFill/>
              <a:miter lim="800000"/>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800" b="1">
                  <a:solidFill>
                    <a:srgbClr val="0000CC"/>
                  </a:solidFill>
                  <a:latin typeface="Times New Roman" pitchFamily="18" charset="0"/>
                </a:rPr>
                <a:t>(</a:t>
              </a:r>
              <a:r>
                <a:rPr lang="en-US" altLang="zh-CN" sz="2800" b="1" i="1">
                  <a:solidFill>
                    <a:srgbClr val="0000CC"/>
                  </a:solidFill>
                  <a:latin typeface="Times New Roman" pitchFamily="18" charset="0"/>
                </a:rPr>
                <a:t>a</a:t>
              </a:r>
              <a:r>
                <a:rPr lang="en-US" altLang="zh-CN" sz="2800" b="1">
                  <a:solidFill>
                    <a:srgbClr val="0000CC"/>
                  </a:solidFill>
                  <a:latin typeface="Times New Roman" pitchFamily="18" charset="0"/>
                </a:rPr>
                <a:t>)</a:t>
              </a:r>
              <a:r>
                <a:rPr lang="en-US" altLang="zh-CN" sz="900" b="1">
                  <a:solidFill>
                    <a:srgbClr val="0000CC"/>
                  </a:solidFill>
                  <a:latin typeface="Times New Roman" pitchFamily="18" charset="0"/>
                </a:rPr>
                <a:t> </a:t>
              </a:r>
              <a:r>
                <a:rPr lang="zh-CN" altLang="en-US" sz="2800" b="1">
                  <a:solidFill>
                    <a:srgbClr val="0000CC"/>
                  </a:solidFill>
                  <a:latin typeface="Times New Roman" pitchFamily="18" charset="0"/>
                </a:rPr>
                <a:t>二叉树</a:t>
              </a:r>
            </a:p>
          </p:txBody>
        </p:sp>
      </p:grpSp>
      <p:sp>
        <p:nvSpPr>
          <p:cNvPr id="1657931" name="Text Box 56"/>
          <p:cNvSpPr txBox="1">
            <a:spLocks noChangeArrowheads="1"/>
          </p:cNvSpPr>
          <p:nvPr/>
        </p:nvSpPr>
        <p:spPr bwMode="auto">
          <a:xfrm>
            <a:off x="5018088" y="2628900"/>
            <a:ext cx="641350" cy="290513"/>
          </a:xfrm>
          <a:prstGeom prst="rect">
            <a:avLst/>
          </a:prstGeom>
          <a:noFill/>
          <a:ln w="9525">
            <a:noFill/>
            <a:miter lim="800000"/>
            <a:headEnd/>
            <a:tailEnd/>
          </a:ln>
        </p:spPr>
        <p:txBody>
          <a:bodyPr lIns="0" tIns="0" rIns="0" bIns="0"/>
          <a:lstStyle/>
          <a:p>
            <a:pPr marL="342900" indent="-342900" algn="just"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Succ</a:t>
            </a:r>
          </a:p>
        </p:txBody>
      </p:sp>
      <p:sp>
        <p:nvSpPr>
          <p:cNvPr id="1657932" name="Text Box 57"/>
          <p:cNvSpPr txBox="1">
            <a:spLocks noChangeArrowheads="1"/>
          </p:cNvSpPr>
          <p:nvPr/>
        </p:nvSpPr>
        <p:spPr bwMode="auto">
          <a:xfrm>
            <a:off x="5761038" y="3633788"/>
            <a:ext cx="647700" cy="334962"/>
          </a:xfrm>
          <a:prstGeom prst="rect">
            <a:avLst/>
          </a:prstGeom>
          <a:noFill/>
          <a:ln w="9525">
            <a:no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Pred</a:t>
            </a:r>
            <a:endParaRPr lang="en-US" altLang="zh-CN" sz="2400" b="1">
              <a:latin typeface="Times New Roman" pitchFamily="18" charset="0"/>
            </a:endParaRPr>
          </a:p>
        </p:txBody>
      </p:sp>
      <p:sp>
        <p:nvSpPr>
          <p:cNvPr id="1657933" name="Text Box 57"/>
          <p:cNvSpPr txBox="1">
            <a:spLocks noChangeArrowheads="1"/>
          </p:cNvSpPr>
          <p:nvPr/>
        </p:nvSpPr>
        <p:spPr bwMode="auto">
          <a:xfrm>
            <a:off x="3600450" y="4003675"/>
            <a:ext cx="646113" cy="334963"/>
          </a:xfrm>
          <a:prstGeom prst="rect">
            <a:avLst/>
          </a:prstGeom>
          <a:noFill/>
          <a:ln w="9525">
            <a:noFill/>
            <a:miter lim="800000"/>
            <a:headEnd/>
            <a:tailEnd/>
          </a:ln>
        </p:spPr>
        <p:txBody>
          <a:bodyPr lIns="0" tIns="0" rIns="0" bIns="0"/>
          <a:lstStyle/>
          <a:p>
            <a:pPr marL="342900" indent="-342900" algn="ctr" eaLnBrk="1" hangingPunct="1">
              <a:lnSpc>
                <a:spcPts val="2500"/>
              </a:lnSpc>
              <a:buClr>
                <a:schemeClr val="bg2"/>
              </a:buClr>
              <a:buSzPct val="75000"/>
              <a:buFont typeface="Wingdings" pitchFamily="2" charset="2"/>
              <a:buNone/>
            </a:pPr>
            <a:r>
              <a:rPr lang="en-US" altLang="zh-CN" sz="2400" b="1" i="1">
                <a:latin typeface="Times New Roman" pitchFamily="18" charset="0"/>
              </a:rPr>
              <a:t>Pred</a:t>
            </a:r>
            <a:endParaRPr lang="en-US" altLang="zh-CN" sz="2400" b="1">
              <a:latin typeface="Times New Roman" pitchFamily="18" charset="0"/>
            </a:endParaRPr>
          </a:p>
        </p:txBody>
      </p:sp>
      <p:sp>
        <p:nvSpPr>
          <p:cNvPr id="1657934" name="Text Box 56"/>
          <p:cNvSpPr txBox="1">
            <a:spLocks noChangeArrowheads="1"/>
          </p:cNvSpPr>
          <p:nvPr/>
        </p:nvSpPr>
        <p:spPr bwMode="auto">
          <a:xfrm>
            <a:off x="7978775" y="3968750"/>
            <a:ext cx="641350" cy="290513"/>
          </a:xfrm>
          <a:prstGeom prst="rect">
            <a:avLst/>
          </a:prstGeom>
          <a:noFill/>
          <a:ln w="9525">
            <a:noFill/>
            <a:miter lim="800000"/>
            <a:headEnd/>
            <a:tailEnd/>
          </a:ln>
        </p:spPr>
        <p:txBody>
          <a:bodyPr lIns="0" tIns="0" rIns="0" bIns="0"/>
          <a:lstStyle/>
          <a:p>
            <a:pPr marL="342900" indent="-342900" algn="just"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Succ</a:t>
            </a:r>
          </a:p>
        </p:txBody>
      </p:sp>
    </p:spTree>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xmlns="" id="{4A985803-AD99-4712-BDFF-EBFF3F556BE6}"/>
              </a:ext>
            </a:extLst>
          </p:cNvPr>
          <p:cNvGrpSpPr>
            <a:grpSpLocks/>
          </p:cNvGrpSpPr>
          <p:nvPr/>
        </p:nvGrpSpPr>
        <p:grpSpPr bwMode="auto">
          <a:xfrm>
            <a:off x="1835150" y="404813"/>
            <a:ext cx="5260975" cy="5243512"/>
            <a:chOff x="2064" y="624"/>
            <a:chExt cx="3314" cy="3303"/>
          </a:xfrm>
        </p:grpSpPr>
        <p:grpSp>
          <p:nvGrpSpPr>
            <p:cNvPr id="3" name="Group 4">
              <a:extLst>
                <a:ext uri="{FF2B5EF4-FFF2-40B4-BE49-F238E27FC236}">
                  <a16:creationId xmlns:a16="http://schemas.microsoft.com/office/drawing/2014/main" xmlns="" id="{6B99A09A-4CB3-466C-AC39-EB32A7FB52A3}"/>
                </a:ext>
              </a:extLst>
            </p:cNvPr>
            <p:cNvGrpSpPr>
              <a:grpSpLocks/>
            </p:cNvGrpSpPr>
            <p:nvPr/>
          </p:nvGrpSpPr>
          <p:grpSpPr bwMode="auto">
            <a:xfrm>
              <a:off x="2064" y="624"/>
              <a:ext cx="3314" cy="2768"/>
              <a:chOff x="2064" y="624"/>
              <a:chExt cx="3314" cy="2768"/>
            </a:xfrm>
          </p:grpSpPr>
          <p:grpSp>
            <p:nvGrpSpPr>
              <p:cNvPr id="4" name="Group 5">
                <a:extLst>
                  <a:ext uri="{FF2B5EF4-FFF2-40B4-BE49-F238E27FC236}">
                    <a16:creationId xmlns:a16="http://schemas.microsoft.com/office/drawing/2014/main" xmlns="" id="{47A57323-F87D-46F4-B8BD-990531D95E29}"/>
                  </a:ext>
                </a:extLst>
              </p:cNvPr>
              <p:cNvGrpSpPr>
                <a:grpSpLocks/>
              </p:cNvGrpSpPr>
              <p:nvPr/>
            </p:nvGrpSpPr>
            <p:grpSpPr bwMode="auto">
              <a:xfrm>
                <a:off x="3022" y="1078"/>
                <a:ext cx="1346" cy="368"/>
                <a:chOff x="3550" y="838"/>
                <a:chExt cx="1346" cy="368"/>
              </a:xfrm>
            </p:grpSpPr>
            <p:sp>
              <p:nvSpPr>
                <p:cNvPr id="144437" name="Rectangle 6">
                  <a:extLst>
                    <a:ext uri="{FF2B5EF4-FFF2-40B4-BE49-F238E27FC236}">
                      <a16:creationId xmlns:a16="http://schemas.microsoft.com/office/drawing/2014/main" xmlns="" id="{138611D1-EB13-405B-B238-7681AB3903D2}"/>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4438" name="Line 7">
                  <a:extLst>
                    <a:ext uri="{FF2B5EF4-FFF2-40B4-BE49-F238E27FC236}">
                      <a16:creationId xmlns:a16="http://schemas.microsoft.com/office/drawing/2014/main" xmlns="" id="{C2C6D3FE-56D0-4D50-A341-64E60190AA62}"/>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39" name="Line 8">
                  <a:extLst>
                    <a:ext uri="{FF2B5EF4-FFF2-40B4-BE49-F238E27FC236}">
                      <a16:creationId xmlns:a16="http://schemas.microsoft.com/office/drawing/2014/main" xmlns="" id="{50202DCB-2453-4E66-B436-10EFD96F4FC1}"/>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40" name="Text Box 9">
                  <a:extLst>
                    <a:ext uri="{FF2B5EF4-FFF2-40B4-BE49-F238E27FC236}">
                      <a16:creationId xmlns:a16="http://schemas.microsoft.com/office/drawing/2014/main" xmlns="" id="{30195E9E-7914-4141-B293-D81C26D94BC0}"/>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A</a:t>
                  </a:r>
                </a:p>
              </p:txBody>
            </p:sp>
            <p:sp>
              <p:nvSpPr>
                <p:cNvPr id="144441" name="Line 10">
                  <a:extLst>
                    <a:ext uri="{FF2B5EF4-FFF2-40B4-BE49-F238E27FC236}">
                      <a16:creationId xmlns:a16="http://schemas.microsoft.com/office/drawing/2014/main" xmlns="" id="{F7E5E73A-275A-49E2-B36E-8E0F4B21B8BB}"/>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42" name="Line 11">
                  <a:extLst>
                    <a:ext uri="{FF2B5EF4-FFF2-40B4-BE49-F238E27FC236}">
                      <a16:creationId xmlns:a16="http://schemas.microsoft.com/office/drawing/2014/main" xmlns="" id="{344A364D-71F8-498C-B95F-5F31B529318B}"/>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43" name="Text Box 12">
                  <a:extLst>
                    <a:ext uri="{FF2B5EF4-FFF2-40B4-BE49-F238E27FC236}">
                      <a16:creationId xmlns:a16="http://schemas.microsoft.com/office/drawing/2014/main" xmlns="" id="{60A94118-4052-49EE-9A06-3234278DBC47}"/>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sp>
              <p:nvSpPr>
                <p:cNvPr id="144444" name="Text Box 13">
                  <a:extLst>
                    <a:ext uri="{FF2B5EF4-FFF2-40B4-BE49-F238E27FC236}">
                      <a16:creationId xmlns:a16="http://schemas.microsoft.com/office/drawing/2014/main" xmlns="" id="{2DA0F2BB-50B3-4FD2-86E0-7581D4EC442B}"/>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grpSp>
          <p:grpSp>
            <p:nvGrpSpPr>
              <p:cNvPr id="5" name="Group 14">
                <a:extLst>
                  <a:ext uri="{FF2B5EF4-FFF2-40B4-BE49-F238E27FC236}">
                    <a16:creationId xmlns:a16="http://schemas.microsoft.com/office/drawing/2014/main" xmlns="" id="{8C1B45B7-6042-4AEC-8CD1-A6BFD9BF0A98}"/>
                  </a:ext>
                </a:extLst>
              </p:cNvPr>
              <p:cNvGrpSpPr>
                <a:grpSpLocks/>
              </p:cNvGrpSpPr>
              <p:nvPr/>
            </p:nvGrpSpPr>
            <p:grpSpPr bwMode="auto">
              <a:xfrm>
                <a:off x="2064" y="2064"/>
                <a:ext cx="1346" cy="368"/>
                <a:chOff x="3550" y="838"/>
                <a:chExt cx="1346" cy="368"/>
              </a:xfrm>
            </p:grpSpPr>
            <p:sp>
              <p:nvSpPr>
                <p:cNvPr id="144429" name="Rectangle 15">
                  <a:extLst>
                    <a:ext uri="{FF2B5EF4-FFF2-40B4-BE49-F238E27FC236}">
                      <a16:creationId xmlns:a16="http://schemas.microsoft.com/office/drawing/2014/main" xmlns="" id="{72EDD695-FFF9-4E30-8CC7-A5748FE32980}"/>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4430" name="Line 16">
                  <a:extLst>
                    <a:ext uri="{FF2B5EF4-FFF2-40B4-BE49-F238E27FC236}">
                      <a16:creationId xmlns:a16="http://schemas.microsoft.com/office/drawing/2014/main" xmlns="" id="{3D33CE72-3354-44CE-B2E7-88E568B14ECC}"/>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31" name="Line 17">
                  <a:extLst>
                    <a:ext uri="{FF2B5EF4-FFF2-40B4-BE49-F238E27FC236}">
                      <a16:creationId xmlns:a16="http://schemas.microsoft.com/office/drawing/2014/main" xmlns="" id="{32279A6E-426A-4B14-A561-04DD81EFB373}"/>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32" name="Text Box 18">
                  <a:extLst>
                    <a:ext uri="{FF2B5EF4-FFF2-40B4-BE49-F238E27FC236}">
                      <a16:creationId xmlns:a16="http://schemas.microsoft.com/office/drawing/2014/main" xmlns="" id="{0ED00E3B-B102-4D35-99F2-15FF81630359}"/>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B</a:t>
                  </a:r>
                </a:p>
              </p:txBody>
            </p:sp>
            <p:sp>
              <p:nvSpPr>
                <p:cNvPr id="144433" name="Line 19">
                  <a:extLst>
                    <a:ext uri="{FF2B5EF4-FFF2-40B4-BE49-F238E27FC236}">
                      <a16:creationId xmlns:a16="http://schemas.microsoft.com/office/drawing/2014/main" xmlns="" id="{8D1E7EA9-9A08-46F8-B98F-9C103F2882F8}"/>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34" name="Line 20">
                  <a:extLst>
                    <a:ext uri="{FF2B5EF4-FFF2-40B4-BE49-F238E27FC236}">
                      <a16:creationId xmlns:a16="http://schemas.microsoft.com/office/drawing/2014/main" xmlns="" id="{8DDACCCF-D29E-433D-8EA1-BF36327F1DFA}"/>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35" name="Text Box 21">
                  <a:extLst>
                    <a:ext uri="{FF2B5EF4-FFF2-40B4-BE49-F238E27FC236}">
                      <a16:creationId xmlns:a16="http://schemas.microsoft.com/office/drawing/2014/main" xmlns="" id="{6F397506-87A6-4AC7-AF5B-BC6F179C7155}"/>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sp>
              <p:nvSpPr>
                <p:cNvPr id="144436" name="Text Box 22">
                  <a:extLst>
                    <a:ext uri="{FF2B5EF4-FFF2-40B4-BE49-F238E27FC236}">
                      <a16:creationId xmlns:a16="http://schemas.microsoft.com/office/drawing/2014/main" xmlns="" id="{DA180956-8740-4006-A1BC-665CD4B01AD1}"/>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grpSp>
          <p:grpSp>
            <p:nvGrpSpPr>
              <p:cNvPr id="6" name="Group 23">
                <a:extLst>
                  <a:ext uri="{FF2B5EF4-FFF2-40B4-BE49-F238E27FC236}">
                    <a16:creationId xmlns:a16="http://schemas.microsoft.com/office/drawing/2014/main" xmlns="" id="{85D52CF7-6546-4C6A-8F70-84E0A4F19A7F}"/>
                  </a:ext>
                </a:extLst>
              </p:cNvPr>
              <p:cNvGrpSpPr>
                <a:grpSpLocks/>
              </p:cNvGrpSpPr>
              <p:nvPr/>
            </p:nvGrpSpPr>
            <p:grpSpPr bwMode="auto">
              <a:xfrm>
                <a:off x="2352" y="3024"/>
                <a:ext cx="1346" cy="368"/>
                <a:chOff x="3550" y="838"/>
                <a:chExt cx="1346" cy="368"/>
              </a:xfrm>
            </p:grpSpPr>
            <p:sp>
              <p:nvSpPr>
                <p:cNvPr id="144421" name="Rectangle 24">
                  <a:extLst>
                    <a:ext uri="{FF2B5EF4-FFF2-40B4-BE49-F238E27FC236}">
                      <a16:creationId xmlns:a16="http://schemas.microsoft.com/office/drawing/2014/main" xmlns="" id="{D18AEFA4-024E-4BD8-94FB-BBB2C7D8360B}"/>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4422" name="Line 25">
                  <a:extLst>
                    <a:ext uri="{FF2B5EF4-FFF2-40B4-BE49-F238E27FC236}">
                      <a16:creationId xmlns:a16="http://schemas.microsoft.com/office/drawing/2014/main" xmlns="" id="{19D1B57B-9445-45F3-825C-795CA55E16F7}"/>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23" name="Line 26">
                  <a:extLst>
                    <a:ext uri="{FF2B5EF4-FFF2-40B4-BE49-F238E27FC236}">
                      <a16:creationId xmlns:a16="http://schemas.microsoft.com/office/drawing/2014/main" xmlns="" id="{57FEAA06-7C42-4E43-B57B-6BDA93840B25}"/>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24" name="Text Box 27">
                  <a:extLst>
                    <a:ext uri="{FF2B5EF4-FFF2-40B4-BE49-F238E27FC236}">
                      <a16:creationId xmlns:a16="http://schemas.microsoft.com/office/drawing/2014/main" xmlns="" id="{DD79EE27-28D8-42E0-9E45-46E47C17ACEF}"/>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C</a:t>
                  </a:r>
                </a:p>
              </p:txBody>
            </p:sp>
            <p:sp>
              <p:nvSpPr>
                <p:cNvPr id="144425" name="Line 28">
                  <a:extLst>
                    <a:ext uri="{FF2B5EF4-FFF2-40B4-BE49-F238E27FC236}">
                      <a16:creationId xmlns:a16="http://schemas.microsoft.com/office/drawing/2014/main" xmlns="" id="{98325CFD-1CD2-4253-8FBD-8668A53AF08E}"/>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26" name="Line 29">
                  <a:extLst>
                    <a:ext uri="{FF2B5EF4-FFF2-40B4-BE49-F238E27FC236}">
                      <a16:creationId xmlns:a16="http://schemas.microsoft.com/office/drawing/2014/main" xmlns="" id="{7DB9DA41-C17F-4517-9F95-1F79BFDD4C93}"/>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27" name="Text Box 30">
                  <a:extLst>
                    <a:ext uri="{FF2B5EF4-FFF2-40B4-BE49-F238E27FC236}">
                      <a16:creationId xmlns:a16="http://schemas.microsoft.com/office/drawing/2014/main" xmlns="" id="{78DE12E3-537E-41BD-8ABD-D9D368F8EA39}"/>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sp>
              <p:nvSpPr>
                <p:cNvPr id="144428" name="Text Box 31">
                  <a:extLst>
                    <a:ext uri="{FF2B5EF4-FFF2-40B4-BE49-F238E27FC236}">
                      <a16:creationId xmlns:a16="http://schemas.microsoft.com/office/drawing/2014/main" xmlns="" id="{5C6A77E1-721F-44C2-BE50-362BCBE8E593}"/>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grpSp>
          <p:grpSp>
            <p:nvGrpSpPr>
              <p:cNvPr id="7" name="Group 32">
                <a:extLst>
                  <a:ext uri="{FF2B5EF4-FFF2-40B4-BE49-F238E27FC236}">
                    <a16:creationId xmlns:a16="http://schemas.microsoft.com/office/drawing/2014/main" xmlns="" id="{A5B8A2D7-A49B-4CAE-8866-54E7A223A081}"/>
                  </a:ext>
                </a:extLst>
              </p:cNvPr>
              <p:cNvGrpSpPr>
                <a:grpSpLocks/>
              </p:cNvGrpSpPr>
              <p:nvPr/>
            </p:nvGrpSpPr>
            <p:grpSpPr bwMode="auto">
              <a:xfrm>
                <a:off x="4032" y="2064"/>
                <a:ext cx="1346" cy="368"/>
                <a:chOff x="3550" y="838"/>
                <a:chExt cx="1346" cy="368"/>
              </a:xfrm>
            </p:grpSpPr>
            <p:sp>
              <p:nvSpPr>
                <p:cNvPr id="144413" name="Rectangle 33">
                  <a:extLst>
                    <a:ext uri="{FF2B5EF4-FFF2-40B4-BE49-F238E27FC236}">
                      <a16:creationId xmlns:a16="http://schemas.microsoft.com/office/drawing/2014/main" xmlns="" id="{28903B64-4E87-4473-9F9B-4D2448E44AA1}"/>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ahoma" panose="020B0604030504040204" pitchFamily="34" charset="0"/>
                  </a:endParaRPr>
                </a:p>
              </p:txBody>
            </p:sp>
            <p:sp>
              <p:nvSpPr>
                <p:cNvPr id="144414" name="Line 34">
                  <a:extLst>
                    <a:ext uri="{FF2B5EF4-FFF2-40B4-BE49-F238E27FC236}">
                      <a16:creationId xmlns:a16="http://schemas.microsoft.com/office/drawing/2014/main" xmlns="" id="{521D72F5-F16E-4EFD-BFBD-E3224854C679}"/>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15" name="Line 35">
                  <a:extLst>
                    <a:ext uri="{FF2B5EF4-FFF2-40B4-BE49-F238E27FC236}">
                      <a16:creationId xmlns:a16="http://schemas.microsoft.com/office/drawing/2014/main" xmlns="" id="{2C542251-FB7B-4BC9-93EE-65DAABAC2C1F}"/>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16" name="Text Box 36">
                  <a:extLst>
                    <a:ext uri="{FF2B5EF4-FFF2-40B4-BE49-F238E27FC236}">
                      <a16:creationId xmlns:a16="http://schemas.microsoft.com/office/drawing/2014/main" xmlns="" id="{887AEDD9-D0F4-4EE3-B100-F37AE5FB5B43}"/>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D</a:t>
                  </a:r>
                </a:p>
              </p:txBody>
            </p:sp>
            <p:sp>
              <p:nvSpPr>
                <p:cNvPr id="144417" name="Line 37">
                  <a:extLst>
                    <a:ext uri="{FF2B5EF4-FFF2-40B4-BE49-F238E27FC236}">
                      <a16:creationId xmlns:a16="http://schemas.microsoft.com/office/drawing/2014/main" xmlns="" id="{ACA252B7-9280-4961-B082-F57AFF01273F}"/>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18" name="Line 38">
                  <a:extLst>
                    <a:ext uri="{FF2B5EF4-FFF2-40B4-BE49-F238E27FC236}">
                      <a16:creationId xmlns:a16="http://schemas.microsoft.com/office/drawing/2014/main" xmlns="" id="{225FDC5F-07E0-4C5E-A383-A09AEF17A523}"/>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19" name="Text Box 39">
                  <a:extLst>
                    <a:ext uri="{FF2B5EF4-FFF2-40B4-BE49-F238E27FC236}">
                      <a16:creationId xmlns:a16="http://schemas.microsoft.com/office/drawing/2014/main" xmlns="" id="{FA0CB6CE-6ACF-4BFA-974A-AAA80C4E001C}"/>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sp>
              <p:nvSpPr>
                <p:cNvPr id="144420" name="Text Box 40">
                  <a:extLst>
                    <a:ext uri="{FF2B5EF4-FFF2-40B4-BE49-F238E27FC236}">
                      <a16:creationId xmlns:a16="http://schemas.microsoft.com/office/drawing/2014/main" xmlns="" id="{BEFC1AB2-5051-4646-BB5A-14AD508BA9A3}"/>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grpSp>
          <p:grpSp>
            <p:nvGrpSpPr>
              <p:cNvPr id="8" name="Group 41">
                <a:extLst>
                  <a:ext uri="{FF2B5EF4-FFF2-40B4-BE49-F238E27FC236}">
                    <a16:creationId xmlns:a16="http://schemas.microsoft.com/office/drawing/2014/main" xmlns="" id="{8974C33E-5321-478E-8A90-3E97510BD641}"/>
                  </a:ext>
                </a:extLst>
              </p:cNvPr>
              <p:cNvGrpSpPr>
                <a:grpSpLocks/>
              </p:cNvGrpSpPr>
              <p:nvPr/>
            </p:nvGrpSpPr>
            <p:grpSpPr bwMode="auto">
              <a:xfrm>
                <a:off x="3792" y="3024"/>
                <a:ext cx="1346" cy="368"/>
                <a:chOff x="3550" y="838"/>
                <a:chExt cx="1346" cy="368"/>
              </a:xfrm>
            </p:grpSpPr>
            <p:sp>
              <p:nvSpPr>
                <p:cNvPr id="144405" name="Rectangle 42">
                  <a:extLst>
                    <a:ext uri="{FF2B5EF4-FFF2-40B4-BE49-F238E27FC236}">
                      <a16:creationId xmlns:a16="http://schemas.microsoft.com/office/drawing/2014/main" xmlns="" id="{FAD7D9F4-D726-4D0C-9DA7-5CCDBE60CB94}"/>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4406" name="Line 43">
                  <a:extLst>
                    <a:ext uri="{FF2B5EF4-FFF2-40B4-BE49-F238E27FC236}">
                      <a16:creationId xmlns:a16="http://schemas.microsoft.com/office/drawing/2014/main" xmlns="" id="{20E22669-2849-4B78-B65F-AAA5D73EE8E5}"/>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07" name="Line 44">
                  <a:extLst>
                    <a:ext uri="{FF2B5EF4-FFF2-40B4-BE49-F238E27FC236}">
                      <a16:creationId xmlns:a16="http://schemas.microsoft.com/office/drawing/2014/main" xmlns="" id="{7F65E9E6-5615-4634-B86D-44015ABF2563}"/>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08" name="Text Box 45">
                  <a:extLst>
                    <a:ext uri="{FF2B5EF4-FFF2-40B4-BE49-F238E27FC236}">
                      <a16:creationId xmlns:a16="http://schemas.microsoft.com/office/drawing/2014/main" xmlns="" id="{795FC4FC-0192-45EE-A1FC-2C930033C1F5}"/>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E</a:t>
                  </a:r>
                </a:p>
              </p:txBody>
            </p:sp>
            <p:sp>
              <p:nvSpPr>
                <p:cNvPr id="144409" name="Line 46">
                  <a:extLst>
                    <a:ext uri="{FF2B5EF4-FFF2-40B4-BE49-F238E27FC236}">
                      <a16:creationId xmlns:a16="http://schemas.microsoft.com/office/drawing/2014/main" xmlns="" id="{5A7E5FBE-44AA-4058-A153-950163C8BCE7}"/>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10" name="Line 47">
                  <a:extLst>
                    <a:ext uri="{FF2B5EF4-FFF2-40B4-BE49-F238E27FC236}">
                      <a16:creationId xmlns:a16="http://schemas.microsoft.com/office/drawing/2014/main" xmlns="" id="{2865CEE0-344B-48BD-891E-47AD28D47635}"/>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11" name="Text Box 48">
                  <a:extLst>
                    <a:ext uri="{FF2B5EF4-FFF2-40B4-BE49-F238E27FC236}">
                      <a16:creationId xmlns:a16="http://schemas.microsoft.com/office/drawing/2014/main" xmlns="" id="{0EA0CFB8-C64A-42B0-9053-5BA862587A72}"/>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sp>
              <p:nvSpPr>
                <p:cNvPr id="144412" name="Text Box 49">
                  <a:extLst>
                    <a:ext uri="{FF2B5EF4-FFF2-40B4-BE49-F238E27FC236}">
                      <a16:creationId xmlns:a16="http://schemas.microsoft.com/office/drawing/2014/main" xmlns="" id="{15A05A91-0ABB-44A2-8EE8-BA41718C6EEB}"/>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grpSp>
          <p:sp>
            <p:nvSpPr>
              <p:cNvPr id="144394" name="Line 50">
                <a:extLst>
                  <a:ext uri="{FF2B5EF4-FFF2-40B4-BE49-F238E27FC236}">
                    <a16:creationId xmlns:a16="http://schemas.microsoft.com/office/drawing/2014/main" xmlns="" id="{8C2932FA-04C7-440A-8C41-D0A860B01A5C}"/>
                  </a:ext>
                </a:extLst>
              </p:cNvPr>
              <p:cNvSpPr>
                <a:spLocks noChangeShapeType="1"/>
              </p:cNvSpPr>
              <p:nvPr/>
            </p:nvSpPr>
            <p:spPr bwMode="auto">
              <a:xfrm flipH="1">
                <a:off x="2976" y="1296"/>
                <a:ext cx="432" cy="768"/>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395" name="Line 51">
                <a:extLst>
                  <a:ext uri="{FF2B5EF4-FFF2-40B4-BE49-F238E27FC236}">
                    <a16:creationId xmlns:a16="http://schemas.microsoft.com/office/drawing/2014/main" xmlns="" id="{1082A62A-D198-4EFF-8658-594EF2CC5863}"/>
                  </a:ext>
                </a:extLst>
              </p:cNvPr>
              <p:cNvSpPr>
                <a:spLocks noChangeShapeType="1"/>
              </p:cNvSpPr>
              <p:nvPr/>
            </p:nvSpPr>
            <p:spPr bwMode="auto">
              <a:xfrm>
                <a:off x="3936" y="1296"/>
                <a:ext cx="432" cy="768"/>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396" name="Arc 52">
                <a:extLst>
                  <a:ext uri="{FF2B5EF4-FFF2-40B4-BE49-F238E27FC236}">
                    <a16:creationId xmlns:a16="http://schemas.microsoft.com/office/drawing/2014/main" xmlns="" id="{C646E864-1927-4D7D-B77C-0BEAF8081CA4}"/>
                  </a:ext>
                </a:extLst>
              </p:cNvPr>
              <p:cNvSpPr>
                <a:spLocks/>
              </p:cNvSpPr>
              <p:nvPr/>
            </p:nvSpPr>
            <p:spPr bwMode="auto">
              <a:xfrm flipV="1">
                <a:off x="3312" y="1440"/>
                <a:ext cx="288" cy="1794"/>
              </a:xfrm>
              <a:custGeom>
                <a:avLst/>
                <a:gdLst>
                  <a:gd name="T0" fmla="*/ 0 w 21601"/>
                  <a:gd name="T1" fmla="*/ 0 h 23749"/>
                  <a:gd name="T2" fmla="*/ 0 w 21601"/>
                  <a:gd name="T3" fmla="*/ 0 h 23749"/>
                  <a:gd name="T4" fmla="*/ 0 w 21601"/>
                  <a:gd name="T5" fmla="*/ 0 h 23749"/>
                  <a:gd name="T6" fmla="*/ 0 60000 65536"/>
                  <a:gd name="T7" fmla="*/ 0 60000 65536"/>
                  <a:gd name="T8" fmla="*/ 0 60000 65536"/>
                  <a:gd name="T9" fmla="*/ 0 w 21601"/>
                  <a:gd name="T10" fmla="*/ 0 h 23749"/>
                  <a:gd name="T11" fmla="*/ 21601 w 21601"/>
                  <a:gd name="T12" fmla="*/ 23749 h 23749"/>
                </a:gdLst>
                <a:ahLst/>
                <a:cxnLst>
                  <a:cxn ang="T6">
                    <a:pos x="T0" y="T1"/>
                  </a:cxn>
                  <a:cxn ang="T7">
                    <a:pos x="T2" y="T3"/>
                  </a:cxn>
                  <a:cxn ang="T8">
                    <a:pos x="T4" y="T5"/>
                  </a:cxn>
                </a:cxnLst>
                <a:rect l="T9" t="T10" r="T11" b="T12"/>
                <a:pathLst>
                  <a:path w="21601" h="23749" fill="none" extrusionOk="0">
                    <a:moveTo>
                      <a:pt x="0" y="0"/>
                    </a:moveTo>
                    <a:cubicBezTo>
                      <a:pt x="0" y="0"/>
                      <a:pt x="0" y="-1"/>
                      <a:pt x="1" y="0"/>
                    </a:cubicBezTo>
                    <a:cubicBezTo>
                      <a:pt x="11930" y="0"/>
                      <a:pt x="21601" y="9670"/>
                      <a:pt x="21601" y="21600"/>
                    </a:cubicBezTo>
                    <a:cubicBezTo>
                      <a:pt x="21601" y="22317"/>
                      <a:pt x="21565" y="23034"/>
                      <a:pt x="21493" y="23748"/>
                    </a:cubicBezTo>
                  </a:path>
                  <a:path w="21601" h="23749" stroke="0" extrusionOk="0">
                    <a:moveTo>
                      <a:pt x="0" y="0"/>
                    </a:moveTo>
                    <a:cubicBezTo>
                      <a:pt x="0" y="0"/>
                      <a:pt x="0" y="-1"/>
                      <a:pt x="1" y="0"/>
                    </a:cubicBezTo>
                    <a:cubicBezTo>
                      <a:pt x="11930" y="0"/>
                      <a:pt x="21601" y="9670"/>
                      <a:pt x="21601" y="21600"/>
                    </a:cubicBezTo>
                    <a:cubicBezTo>
                      <a:pt x="21601" y="22317"/>
                      <a:pt x="21565" y="23034"/>
                      <a:pt x="21493" y="23748"/>
                    </a:cubicBezTo>
                    <a:lnTo>
                      <a:pt x="1" y="21600"/>
                    </a:lnTo>
                    <a:lnTo>
                      <a:pt x="0" y="0"/>
                    </a:lnTo>
                    <a:close/>
                  </a:path>
                </a:pathLst>
              </a:custGeom>
              <a:noFill/>
              <a:ln w="50800">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144397" name="Arc 53">
                <a:extLst>
                  <a:ext uri="{FF2B5EF4-FFF2-40B4-BE49-F238E27FC236}">
                    <a16:creationId xmlns:a16="http://schemas.microsoft.com/office/drawing/2014/main" xmlns="" id="{15B79CE2-A406-47FE-9CE4-D4AF09B2ACC9}"/>
                  </a:ext>
                </a:extLst>
              </p:cNvPr>
              <p:cNvSpPr>
                <a:spLocks/>
              </p:cNvSpPr>
              <p:nvPr/>
            </p:nvSpPr>
            <p:spPr bwMode="auto">
              <a:xfrm flipH="1" flipV="1">
                <a:off x="3743" y="1440"/>
                <a:ext cx="423" cy="1776"/>
              </a:xfrm>
              <a:custGeom>
                <a:avLst/>
                <a:gdLst>
                  <a:gd name="T0" fmla="*/ 0 w 23783"/>
                  <a:gd name="T1" fmla="*/ 0 h 21600"/>
                  <a:gd name="T2" fmla="*/ 0 w 23783"/>
                  <a:gd name="T3" fmla="*/ 0 h 21600"/>
                  <a:gd name="T4" fmla="*/ 0 w 23783"/>
                  <a:gd name="T5" fmla="*/ 0 h 21600"/>
                  <a:gd name="T6" fmla="*/ 0 60000 65536"/>
                  <a:gd name="T7" fmla="*/ 0 60000 65536"/>
                  <a:gd name="T8" fmla="*/ 0 60000 65536"/>
                  <a:gd name="T9" fmla="*/ 0 w 23783"/>
                  <a:gd name="T10" fmla="*/ 0 h 21600"/>
                  <a:gd name="T11" fmla="*/ 23783 w 23783"/>
                  <a:gd name="T12" fmla="*/ 21600 h 21600"/>
                </a:gdLst>
                <a:ahLst/>
                <a:cxnLst>
                  <a:cxn ang="T6">
                    <a:pos x="T0" y="T1"/>
                  </a:cxn>
                  <a:cxn ang="T7">
                    <a:pos x="T2" y="T3"/>
                  </a:cxn>
                  <a:cxn ang="T8">
                    <a:pos x="T4" y="T5"/>
                  </a:cxn>
                </a:cxnLst>
                <a:rect l="T9" t="T10" r="T11" b="T12"/>
                <a:pathLst>
                  <a:path w="23783" h="21600" fill="none" extrusionOk="0">
                    <a:moveTo>
                      <a:pt x="-1" y="110"/>
                    </a:moveTo>
                    <a:cubicBezTo>
                      <a:pt x="725" y="36"/>
                      <a:pt x="1453" y="-1"/>
                      <a:pt x="2183" y="0"/>
                    </a:cubicBezTo>
                    <a:cubicBezTo>
                      <a:pt x="14112" y="0"/>
                      <a:pt x="23783" y="9670"/>
                      <a:pt x="23783" y="21600"/>
                    </a:cubicBezTo>
                  </a:path>
                  <a:path w="23783" h="21600" stroke="0" extrusionOk="0">
                    <a:moveTo>
                      <a:pt x="-1" y="110"/>
                    </a:moveTo>
                    <a:cubicBezTo>
                      <a:pt x="725" y="36"/>
                      <a:pt x="1453" y="-1"/>
                      <a:pt x="2183" y="0"/>
                    </a:cubicBezTo>
                    <a:cubicBezTo>
                      <a:pt x="14112" y="0"/>
                      <a:pt x="23783" y="9670"/>
                      <a:pt x="23783" y="21600"/>
                    </a:cubicBezTo>
                    <a:lnTo>
                      <a:pt x="2183" y="21600"/>
                    </a:lnTo>
                    <a:lnTo>
                      <a:pt x="-1" y="110"/>
                    </a:lnTo>
                    <a:close/>
                  </a:path>
                </a:pathLst>
              </a:custGeom>
              <a:noFill/>
              <a:ln w="50800" algn="ctr">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144398" name="Line 54">
                <a:extLst>
                  <a:ext uri="{FF2B5EF4-FFF2-40B4-BE49-F238E27FC236}">
                    <a16:creationId xmlns:a16="http://schemas.microsoft.com/office/drawing/2014/main" xmlns="" id="{8645B291-0A6F-4DD1-8A8E-CD8EE37277F6}"/>
                  </a:ext>
                </a:extLst>
              </p:cNvPr>
              <p:cNvSpPr>
                <a:spLocks noChangeShapeType="1"/>
              </p:cNvSpPr>
              <p:nvPr/>
            </p:nvSpPr>
            <p:spPr bwMode="auto">
              <a:xfrm>
                <a:off x="2976" y="2256"/>
                <a:ext cx="384" cy="768"/>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399" name="Line 55">
                <a:extLst>
                  <a:ext uri="{FF2B5EF4-FFF2-40B4-BE49-F238E27FC236}">
                    <a16:creationId xmlns:a16="http://schemas.microsoft.com/office/drawing/2014/main" xmlns="" id="{5ECC1DA3-9AD0-49C6-9F49-B8CC703EBB73}"/>
                  </a:ext>
                </a:extLst>
              </p:cNvPr>
              <p:cNvSpPr>
                <a:spLocks noChangeShapeType="1"/>
              </p:cNvSpPr>
              <p:nvPr/>
            </p:nvSpPr>
            <p:spPr bwMode="auto">
              <a:xfrm flipH="1">
                <a:off x="4032" y="2256"/>
                <a:ext cx="384" cy="768"/>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4400" name="Arc 56">
                <a:extLst>
                  <a:ext uri="{FF2B5EF4-FFF2-40B4-BE49-F238E27FC236}">
                    <a16:creationId xmlns:a16="http://schemas.microsoft.com/office/drawing/2014/main" xmlns="" id="{6CB997E1-6A69-49A6-931A-5384B9C2F427}"/>
                  </a:ext>
                </a:extLst>
              </p:cNvPr>
              <p:cNvSpPr>
                <a:spLocks/>
              </p:cNvSpPr>
              <p:nvPr/>
            </p:nvSpPr>
            <p:spPr bwMode="auto">
              <a:xfrm flipH="1" flipV="1">
                <a:off x="2448" y="2409"/>
                <a:ext cx="266" cy="807"/>
              </a:xfrm>
              <a:custGeom>
                <a:avLst/>
                <a:gdLst>
                  <a:gd name="T0" fmla="*/ 0 w 23926"/>
                  <a:gd name="T1" fmla="*/ 0 h 22695"/>
                  <a:gd name="T2" fmla="*/ 0 w 23926"/>
                  <a:gd name="T3" fmla="*/ 0 h 22695"/>
                  <a:gd name="T4" fmla="*/ 0 w 23926"/>
                  <a:gd name="T5" fmla="*/ 0 h 22695"/>
                  <a:gd name="T6" fmla="*/ 0 60000 65536"/>
                  <a:gd name="T7" fmla="*/ 0 60000 65536"/>
                  <a:gd name="T8" fmla="*/ 0 60000 65536"/>
                  <a:gd name="T9" fmla="*/ 0 w 23926"/>
                  <a:gd name="T10" fmla="*/ 0 h 22695"/>
                  <a:gd name="T11" fmla="*/ 23926 w 23926"/>
                  <a:gd name="T12" fmla="*/ 22695 h 22695"/>
                </a:gdLst>
                <a:ahLst/>
                <a:cxnLst>
                  <a:cxn ang="T6">
                    <a:pos x="T0" y="T1"/>
                  </a:cxn>
                  <a:cxn ang="T7">
                    <a:pos x="T2" y="T3"/>
                  </a:cxn>
                  <a:cxn ang="T8">
                    <a:pos x="T4" y="T5"/>
                  </a:cxn>
                </a:cxnLst>
                <a:rect l="T9" t="T10" r="T11" b="T12"/>
                <a:pathLst>
                  <a:path w="23926" h="22695" fill="none" extrusionOk="0">
                    <a:moveTo>
                      <a:pt x="-1" y="125"/>
                    </a:moveTo>
                    <a:cubicBezTo>
                      <a:pt x="772" y="41"/>
                      <a:pt x="1548" y="-1"/>
                      <a:pt x="2326" y="0"/>
                    </a:cubicBezTo>
                    <a:cubicBezTo>
                      <a:pt x="14255" y="0"/>
                      <a:pt x="23926" y="9670"/>
                      <a:pt x="23926" y="21600"/>
                    </a:cubicBezTo>
                    <a:cubicBezTo>
                      <a:pt x="23926" y="21965"/>
                      <a:pt x="23916" y="22330"/>
                      <a:pt x="23898" y="22695"/>
                    </a:cubicBezTo>
                  </a:path>
                  <a:path w="23926" h="22695" stroke="0" extrusionOk="0">
                    <a:moveTo>
                      <a:pt x="-1" y="125"/>
                    </a:moveTo>
                    <a:cubicBezTo>
                      <a:pt x="772" y="41"/>
                      <a:pt x="1548" y="-1"/>
                      <a:pt x="2326" y="0"/>
                    </a:cubicBezTo>
                    <a:cubicBezTo>
                      <a:pt x="14255" y="0"/>
                      <a:pt x="23926" y="9670"/>
                      <a:pt x="23926" y="21600"/>
                    </a:cubicBezTo>
                    <a:cubicBezTo>
                      <a:pt x="23926" y="21965"/>
                      <a:pt x="23916" y="22330"/>
                      <a:pt x="23898" y="22695"/>
                    </a:cubicBezTo>
                    <a:lnTo>
                      <a:pt x="2326" y="21600"/>
                    </a:lnTo>
                    <a:lnTo>
                      <a:pt x="-1" y="125"/>
                    </a:lnTo>
                    <a:close/>
                  </a:path>
                </a:pathLst>
              </a:custGeom>
              <a:noFill/>
              <a:ln w="50800" algn="ctr">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144401" name="Arc 57">
                <a:extLst>
                  <a:ext uri="{FF2B5EF4-FFF2-40B4-BE49-F238E27FC236}">
                    <a16:creationId xmlns:a16="http://schemas.microsoft.com/office/drawing/2014/main" xmlns="" id="{CB691D8D-403A-4BD9-A84E-A9D1408576C4}"/>
                  </a:ext>
                </a:extLst>
              </p:cNvPr>
              <p:cNvSpPr>
                <a:spLocks/>
              </p:cNvSpPr>
              <p:nvPr/>
            </p:nvSpPr>
            <p:spPr bwMode="auto">
              <a:xfrm flipV="1">
                <a:off x="4704" y="2400"/>
                <a:ext cx="240" cy="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lgn="ctr">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144402" name="Text Box 58">
                <a:extLst>
                  <a:ext uri="{FF2B5EF4-FFF2-40B4-BE49-F238E27FC236}">
                    <a16:creationId xmlns:a16="http://schemas.microsoft.com/office/drawing/2014/main" xmlns="" id="{C67F0DDB-A55F-4ACB-9BA9-ECA3EC136D14}"/>
                  </a:ext>
                </a:extLst>
              </p:cNvPr>
              <p:cNvSpPr txBox="1">
                <a:spLocks noChangeArrowheads="1"/>
              </p:cNvSpPr>
              <p:nvPr/>
            </p:nvSpPr>
            <p:spPr bwMode="auto">
              <a:xfrm>
                <a:off x="2255" y="2090"/>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ea typeface="幼圆" panose="02010509060101010101" pitchFamily="49" charset="-122"/>
                  </a:rPr>
                  <a:t>∧</a:t>
                </a:r>
              </a:p>
            </p:txBody>
          </p:sp>
          <p:sp>
            <p:nvSpPr>
              <p:cNvPr id="144403" name="Text Box 59">
                <a:extLst>
                  <a:ext uri="{FF2B5EF4-FFF2-40B4-BE49-F238E27FC236}">
                    <a16:creationId xmlns:a16="http://schemas.microsoft.com/office/drawing/2014/main" xmlns="" id="{C1F20151-6801-4AA8-B3D9-0A5CD687BD95}"/>
                  </a:ext>
                </a:extLst>
              </p:cNvPr>
              <p:cNvSpPr txBox="1">
                <a:spLocks noChangeArrowheads="1"/>
              </p:cNvSpPr>
              <p:nvPr/>
            </p:nvSpPr>
            <p:spPr bwMode="auto">
              <a:xfrm>
                <a:off x="4800" y="2085"/>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ea typeface="幼圆" panose="02010509060101010101" pitchFamily="49" charset="-122"/>
                  </a:rPr>
                  <a:t>∧</a:t>
                </a:r>
              </a:p>
            </p:txBody>
          </p:sp>
          <p:sp>
            <p:nvSpPr>
              <p:cNvPr id="144404" name="Line 60">
                <a:extLst>
                  <a:ext uri="{FF2B5EF4-FFF2-40B4-BE49-F238E27FC236}">
                    <a16:creationId xmlns:a16="http://schemas.microsoft.com/office/drawing/2014/main" xmlns="" id="{34F83EA1-8727-453E-A484-8F0A8225A61A}"/>
                  </a:ext>
                </a:extLst>
              </p:cNvPr>
              <p:cNvSpPr>
                <a:spLocks noChangeShapeType="1"/>
              </p:cNvSpPr>
              <p:nvPr/>
            </p:nvSpPr>
            <p:spPr bwMode="auto">
              <a:xfrm>
                <a:off x="3648" y="624"/>
                <a:ext cx="0" cy="48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grpSp>
        <p:sp>
          <p:nvSpPr>
            <p:cNvPr id="144388" name="Text Box 61">
              <a:extLst>
                <a:ext uri="{FF2B5EF4-FFF2-40B4-BE49-F238E27FC236}">
                  <a16:creationId xmlns:a16="http://schemas.microsoft.com/office/drawing/2014/main" xmlns="" id="{00EF56B8-76DE-46AC-AE42-6E916C30CD54}"/>
                </a:ext>
              </a:extLst>
            </p:cNvPr>
            <p:cNvSpPr txBox="1">
              <a:spLocks noChangeArrowheads="1"/>
            </p:cNvSpPr>
            <p:nvPr/>
          </p:nvSpPr>
          <p:spPr bwMode="auto">
            <a:xfrm>
              <a:off x="2304" y="3600"/>
              <a:ext cx="307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ea typeface="幼圆" panose="02010509060101010101" pitchFamily="49" charset="-122"/>
                </a:rPr>
                <a:t>中序线索二叉树的存储结构</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90A68975-ED0B-4B5A-974C-E7FA9E24E43C}"/>
              </a:ext>
            </a:extLst>
          </p:cNvPr>
          <p:cNvGrpSpPr>
            <a:grpSpLocks/>
          </p:cNvGrpSpPr>
          <p:nvPr/>
        </p:nvGrpSpPr>
        <p:grpSpPr bwMode="auto">
          <a:xfrm>
            <a:off x="3355975" y="1125538"/>
            <a:ext cx="2136775" cy="584200"/>
            <a:chOff x="3550" y="838"/>
            <a:chExt cx="1346" cy="368"/>
          </a:xfrm>
        </p:grpSpPr>
        <p:sp>
          <p:nvSpPr>
            <p:cNvPr id="142387" name="Rectangle 6">
              <a:extLst>
                <a:ext uri="{FF2B5EF4-FFF2-40B4-BE49-F238E27FC236}">
                  <a16:creationId xmlns:a16="http://schemas.microsoft.com/office/drawing/2014/main" xmlns="" id="{1422AB36-1FEB-44E1-86E5-97A4118B0467}"/>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2388" name="Line 7">
              <a:extLst>
                <a:ext uri="{FF2B5EF4-FFF2-40B4-BE49-F238E27FC236}">
                  <a16:creationId xmlns:a16="http://schemas.microsoft.com/office/drawing/2014/main" xmlns="" id="{9905EA2B-0E52-4230-A0F1-841260480E44}"/>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89" name="Line 8">
              <a:extLst>
                <a:ext uri="{FF2B5EF4-FFF2-40B4-BE49-F238E27FC236}">
                  <a16:creationId xmlns:a16="http://schemas.microsoft.com/office/drawing/2014/main" xmlns="" id="{C7BD6EF4-E3C1-4FBF-ADD7-7F2037EEF8B3}"/>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90" name="Text Box 9">
              <a:extLst>
                <a:ext uri="{FF2B5EF4-FFF2-40B4-BE49-F238E27FC236}">
                  <a16:creationId xmlns:a16="http://schemas.microsoft.com/office/drawing/2014/main" xmlns="" id="{C35547A0-D289-4676-AC22-C05382650FA5}"/>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A</a:t>
              </a:r>
            </a:p>
          </p:txBody>
        </p:sp>
        <p:sp>
          <p:nvSpPr>
            <p:cNvPr id="142391" name="Line 10">
              <a:extLst>
                <a:ext uri="{FF2B5EF4-FFF2-40B4-BE49-F238E27FC236}">
                  <a16:creationId xmlns:a16="http://schemas.microsoft.com/office/drawing/2014/main" xmlns="" id="{792D4BCE-F354-4948-B425-AE7CA6E17F89}"/>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92" name="Line 11">
              <a:extLst>
                <a:ext uri="{FF2B5EF4-FFF2-40B4-BE49-F238E27FC236}">
                  <a16:creationId xmlns:a16="http://schemas.microsoft.com/office/drawing/2014/main" xmlns="" id="{9012255F-7331-4812-A727-CCCBDC4F22CD}"/>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93" name="Text Box 12">
              <a:extLst>
                <a:ext uri="{FF2B5EF4-FFF2-40B4-BE49-F238E27FC236}">
                  <a16:creationId xmlns:a16="http://schemas.microsoft.com/office/drawing/2014/main" xmlns="" id="{7207EA08-DE19-4180-A3D9-8864CE612F40}"/>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sp>
          <p:nvSpPr>
            <p:cNvPr id="142394" name="Text Box 13">
              <a:extLst>
                <a:ext uri="{FF2B5EF4-FFF2-40B4-BE49-F238E27FC236}">
                  <a16:creationId xmlns:a16="http://schemas.microsoft.com/office/drawing/2014/main" xmlns="" id="{1FE10DD9-EC4A-4273-9E18-B15D434AC894}"/>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grpSp>
      <p:grpSp>
        <p:nvGrpSpPr>
          <p:cNvPr id="3" name="Group 14">
            <a:extLst>
              <a:ext uri="{FF2B5EF4-FFF2-40B4-BE49-F238E27FC236}">
                <a16:creationId xmlns:a16="http://schemas.microsoft.com/office/drawing/2014/main" xmlns="" id="{8B08D903-2970-4372-A4AC-6CE99C2C65EE}"/>
              </a:ext>
            </a:extLst>
          </p:cNvPr>
          <p:cNvGrpSpPr>
            <a:grpSpLocks/>
          </p:cNvGrpSpPr>
          <p:nvPr/>
        </p:nvGrpSpPr>
        <p:grpSpPr bwMode="auto">
          <a:xfrm>
            <a:off x="1835150" y="2690813"/>
            <a:ext cx="2136775" cy="584200"/>
            <a:chOff x="3550" y="838"/>
            <a:chExt cx="1346" cy="368"/>
          </a:xfrm>
        </p:grpSpPr>
        <p:sp>
          <p:nvSpPr>
            <p:cNvPr id="142379" name="Rectangle 15">
              <a:extLst>
                <a:ext uri="{FF2B5EF4-FFF2-40B4-BE49-F238E27FC236}">
                  <a16:creationId xmlns:a16="http://schemas.microsoft.com/office/drawing/2014/main" xmlns="" id="{B4CDF321-0A2E-45E0-993E-2700AEAA4F29}"/>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2380" name="Line 16">
              <a:extLst>
                <a:ext uri="{FF2B5EF4-FFF2-40B4-BE49-F238E27FC236}">
                  <a16:creationId xmlns:a16="http://schemas.microsoft.com/office/drawing/2014/main" xmlns="" id="{53946993-59A0-40A0-9FFF-85D2423850D6}"/>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81" name="Line 17">
              <a:extLst>
                <a:ext uri="{FF2B5EF4-FFF2-40B4-BE49-F238E27FC236}">
                  <a16:creationId xmlns:a16="http://schemas.microsoft.com/office/drawing/2014/main" xmlns="" id="{DCD932C6-56E3-46E2-A514-2AEF4A193631}"/>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82" name="Text Box 18">
              <a:extLst>
                <a:ext uri="{FF2B5EF4-FFF2-40B4-BE49-F238E27FC236}">
                  <a16:creationId xmlns:a16="http://schemas.microsoft.com/office/drawing/2014/main" xmlns="" id="{1DD174AD-3363-4D13-80BB-A1308DE74B9D}"/>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B</a:t>
              </a:r>
            </a:p>
          </p:txBody>
        </p:sp>
        <p:sp>
          <p:nvSpPr>
            <p:cNvPr id="142383" name="Line 19">
              <a:extLst>
                <a:ext uri="{FF2B5EF4-FFF2-40B4-BE49-F238E27FC236}">
                  <a16:creationId xmlns:a16="http://schemas.microsoft.com/office/drawing/2014/main" xmlns="" id="{3ECE9D29-7930-4E84-BF2B-BD82FAD650EC}"/>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84" name="Line 20">
              <a:extLst>
                <a:ext uri="{FF2B5EF4-FFF2-40B4-BE49-F238E27FC236}">
                  <a16:creationId xmlns:a16="http://schemas.microsoft.com/office/drawing/2014/main" xmlns="" id="{B74F351C-53A3-4258-A155-741D19DDF539}"/>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85" name="Text Box 21">
              <a:extLst>
                <a:ext uri="{FF2B5EF4-FFF2-40B4-BE49-F238E27FC236}">
                  <a16:creationId xmlns:a16="http://schemas.microsoft.com/office/drawing/2014/main" xmlns="" id="{7A9A5724-EB1D-4734-AD14-B2F2B19B0E97}"/>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sp>
          <p:nvSpPr>
            <p:cNvPr id="142386" name="Text Box 22">
              <a:extLst>
                <a:ext uri="{FF2B5EF4-FFF2-40B4-BE49-F238E27FC236}">
                  <a16:creationId xmlns:a16="http://schemas.microsoft.com/office/drawing/2014/main" xmlns="" id="{AFB4225E-0C2E-4FD1-985D-D5FFE62E0DCA}"/>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grpSp>
      <p:grpSp>
        <p:nvGrpSpPr>
          <p:cNvPr id="4" name="Group 23">
            <a:extLst>
              <a:ext uri="{FF2B5EF4-FFF2-40B4-BE49-F238E27FC236}">
                <a16:creationId xmlns:a16="http://schemas.microsoft.com/office/drawing/2014/main" xmlns="" id="{62E9802E-481B-4FF7-83FD-338876D358FE}"/>
              </a:ext>
            </a:extLst>
          </p:cNvPr>
          <p:cNvGrpSpPr>
            <a:grpSpLocks/>
          </p:cNvGrpSpPr>
          <p:nvPr/>
        </p:nvGrpSpPr>
        <p:grpSpPr bwMode="auto">
          <a:xfrm>
            <a:off x="2292350" y="4214813"/>
            <a:ext cx="2136775" cy="584200"/>
            <a:chOff x="3550" y="838"/>
            <a:chExt cx="1346" cy="368"/>
          </a:xfrm>
        </p:grpSpPr>
        <p:sp>
          <p:nvSpPr>
            <p:cNvPr id="142371" name="Rectangle 24">
              <a:extLst>
                <a:ext uri="{FF2B5EF4-FFF2-40B4-BE49-F238E27FC236}">
                  <a16:creationId xmlns:a16="http://schemas.microsoft.com/office/drawing/2014/main" xmlns="" id="{E115E3C1-EA6E-4EF4-A431-4EE83BF61648}"/>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2372" name="Line 25">
              <a:extLst>
                <a:ext uri="{FF2B5EF4-FFF2-40B4-BE49-F238E27FC236}">
                  <a16:creationId xmlns:a16="http://schemas.microsoft.com/office/drawing/2014/main" xmlns="" id="{DD8E61CC-5E33-4ADE-B003-7B46ABE081DD}"/>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73" name="Line 26">
              <a:extLst>
                <a:ext uri="{FF2B5EF4-FFF2-40B4-BE49-F238E27FC236}">
                  <a16:creationId xmlns:a16="http://schemas.microsoft.com/office/drawing/2014/main" xmlns="" id="{A8028E4B-1B4B-4B9B-901D-7808940AFEA4}"/>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74" name="Text Box 27">
              <a:extLst>
                <a:ext uri="{FF2B5EF4-FFF2-40B4-BE49-F238E27FC236}">
                  <a16:creationId xmlns:a16="http://schemas.microsoft.com/office/drawing/2014/main" xmlns="" id="{9D6919DC-E4F3-46F4-A1C8-3D4414CB9697}"/>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C</a:t>
              </a:r>
            </a:p>
          </p:txBody>
        </p:sp>
        <p:sp>
          <p:nvSpPr>
            <p:cNvPr id="142375" name="Line 28">
              <a:extLst>
                <a:ext uri="{FF2B5EF4-FFF2-40B4-BE49-F238E27FC236}">
                  <a16:creationId xmlns:a16="http://schemas.microsoft.com/office/drawing/2014/main" xmlns="" id="{D04108A6-DBB5-4B5E-B25F-0F51E81E985C}"/>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76" name="Line 29">
              <a:extLst>
                <a:ext uri="{FF2B5EF4-FFF2-40B4-BE49-F238E27FC236}">
                  <a16:creationId xmlns:a16="http://schemas.microsoft.com/office/drawing/2014/main" xmlns="" id="{717BBC84-FCA9-4F89-9A7D-199ED1C65B68}"/>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77" name="Text Box 30">
              <a:extLst>
                <a:ext uri="{FF2B5EF4-FFF2-40B4-BE49-F238E27FC236}">
                  <a16:creationId xmlns:a16="http://schemas.microsoft.com/office/drawing/2014/main" xmlns="" id="{C7833F40-96CF-4C7E-855D-E8CF5557963B}"/>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sp>
          <p:nvSpPr>
            <p:cNvPr id="142378" name="Text Box 31">
              <a:extLst>
                <a:ext uri="{FF2B5EF4-FFF2-40B4-BE49-F238E27FC236}">
                  <a16:creationId xmlns:a16="http://schemas.microsoft.com/office/drawing/2014/main" xmlns="" id="{36794091-2865-4CEE-BA35-C65C8BA90A9A}"/>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grpSp>
      <p:grpSp>
        <p:nvGrpSpPr>
          <p:cNvPr id="5" name="Group 32">
            <a:extLst>
              <a:ext uri="{FF2B5EF4-FFF2-40B4-BE49-F238E27FC236}">
                <a16:creationId xmlns:a16="http://schemas.microsoft.com/office/drawing/2014/main" xmlns="" id="{3EAFC2EA-E116-4002-A2AB-214818C4DC66}"/>
              </a:ext>
            </a:extLst>
          </p:cNvPr>
          <p:cNvGrpSpPr>
            <a:grpSpLocks/>
          </p:cNvGrpSpPr>
          <p:nvPr/>
        </p:nvGrpSpPr>
        <p:grpSpPr bwMode="auto">
          <a:xfrm>
            <a:off x="4959350" y="2690813"/>
            <a:ext cx="2136775" cy="584200"/>
            <a:chOff x="3550" y="838"/>
            <a:chExt cx="1346" cy="368"/>
          </a:xfrm>
        </p:grpSpPr>
        <p:sp>
          <p:nvSpPr>
            <p:cNvPr id="142363" name="Rectangle 33">
              <a:extLst>
                <a:ext uri="{FF2B5EF4-FFF2-40B4-BE49-F238E27FC236}">
                  <a16:creationId xmlns:a16="http://schemas.microsoft.com/office/drawing/2014/main" xmlns="" id="{8E569033-1C3E-472F-9E2E-4CCBDE4306E7}"/>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ahoma" panose="020B0604030504040204" pitchFamily="34" charset="0"/>
              </a:endParaRPr>
            </a:p>
          </p:txBody>
        </p:sp>
        <p:sp>
          <p:nvSpPr>
            <p:cNvPr id="142364" name="Line 34">
              <a:extLst>
                <a:ext uri="{FF2B5EF4-FFF2-40B4-BE49-F238E27FC236}">
                  <a16:creationId xmlns:a16="http://schemas.microsoft.com/office/drawing/2014/main" xmlns="" id="{245A9B08-098D-40F9-BF5F-D47A79CF143B}"/>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65" name="Line 35">
              <a:extLst>
                <a:ext uri="{FF2B5EF4-FFF2-40B4-BE49-F238E27FC236}">
                  <a16:creationId xmlns:a16="http://schemas.microsoft.com/office/drawing/2014/main" xmlns="" id="{ABBF05A7-C906-4ECD-BD4B-518D8ADF09D8}"/>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66" name="Text Box 36">
              <a:extLst>
                <a:ext uri="{FF2B5EF4-FFF2-40B4-BE49-F238E27FC236}">
                  <a16:creationId xmlns:a16="http://schemas.microsoft.com/office/drawing/2014/main" xmlns="" id="{3B52E31A-0065-4933-B9CE-91122F44B445}"/>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D</a:t>
              </a:r>
            </a:p>
          </p:txBody>
        </p:sp>
        <p:sp>
          <p:nvSpPr>
            <p:cNvPr id="142367" name="Line 37">
              <a:extLst>
                <a:ext uri="{FF2B5EF4-FFF2-40B4-BE49-F238E27FC236}">
                  <a16:creationId xmlns:a16="http://schemas.microsoft.com/office/drawing/2014/main" xmlns="" id="{230860A7-71DC-4E2D-A57A-A467EB9E01D6}"/>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68" name="Line 38">
              <a:extLst>
                <a:ext uri="{FF2B5EF4-FFF2-40B4-BE49-F238E27FC236}">
                  <a16:creationId xmlns:a16="http://schemas.microsoft.com/office/drawing/2014/main" xmlns="" id="{EACC3AE8-5E8F-4AB6-AE70-E109469653DE}"/>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69" name="Text Box 39">
              <a:extLst>
                <a:ext uri="{FF2B5EF4-FFF2-40B4-BE49-F238E27FC236}">
                  <a16:creationId xmlns:a16="http://schemas.microsoft.com/office/drawing/2014/main" xmlns="" id="{6F3CF835-C6CA-468E-AE27-92F35DFEA25C}"/>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sp>
          <p:nvSpPr>
            <p:cNvPr id="142370" name="Text Box 40">
              <a:extLst>
                <a:ext uri="{FF2B5EF4-FFF2-40B4-BE49-F238E27FC236}">
                  <a16:creationId xmlns:a16="http://schemas.microsoft.com/office/drawing/2014/main" xmlns="" id="{7F143E05-7276-426E-B228-05DC16CB240E}"/>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grpSp>
      <p:grpSp>
        <p:nvGrpSpPr>
          <p:cNvPr id="6" name="Group 41">
            <a:extLst>
              <a:ext uri="{FF2B5EF4-FFF2-40B4-BE49-F238E27FC236}">
                <a16:creationId xmlns:a16="http://schemas.microsoft.com/office/drawing/2014/main" xmlns="" id="{AB9DD7E7-9110-45F1-BB54-5FCC8A18714B}"/>
              </a:ext>
            </a:extLst>
          </p:cNvPr>
          <p:cNvGrpSpPr>
            <a:grpSpLocks/>
          </p:cNvGrpSpPr>
          <p:nvPr/>
        </p:nvGrpSpPr>
        <p:grpSpPr bwMode="auto">
          <a:xfrm>
            <a:off x="4578350" y="4214813"/>
            <a:ext cx="2136775" cy="584200"/>
            <a:chOff x="3550" y="838"/>
            <a:chExt cx="1346" cy="368"/>
          </a:xfrm>
        </p:grpSpPr>
        <p:sp>
          <p:nvSpPr>
            <p:cNvPr id="142355" name="Rectangle 42">
              <a:extLst>
                <a:ext uri="{FF2B5EF4-FFF2-40B4-BE49-F238E27FC236}">
                  <a16:creationId xmlns:a16="http://schemas.microsoft.com/office/drawing/2014/main" xmlns="" id="{55D3CA50-A94A-48B9-A425-67568DF388A7}"/>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2356" name="Line 43">
              <a:extLst>
                <a:ext uri="{FF2B5EF4-FFF2-40B4-BE49-F238E27FC236}">
                  <a16:creationId xmlns:a16="http://schemas.microsoft.com/office/drawing/2014/main" xmlns="" id="{A72B5FE9-FA54-4090-AE27-F984669B1C3B}"/>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57" name="Line 44">
              <a:extLst>
                <a:ext uri="{FF2B5EF4-FFF2-40B4-BE49-F238E27FC236}">
                  <a16:creationId xmlns:a16="http://schemas.microsoft.com/office/drawing/2014/main" xmlns="" id="{ADB342C8-B13C-4650-9921-B1C56F5ECB63}"/>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58" name="Text Box 45">
              <a:extLst>
                <a:ext uri="{FF2B5EF4-FFF2-40B4-BE49-F238E27FC236}">
                  <a16:creationId xmlns:a16="http://schemas.microsoft.com/office/drawing/2014/main" xmlns="" id="{A1D0D130-6B01-4C1E-B08F-DC403EC34F6B}"/>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E</a:t>
              </a:r>
            </a:p>
          </p:txBody>
        </p:sp>
        <p:sp>
          <p:nvSpPr>
            <p:cNvPr id="142359" name="Line 46">
              <a:extLst>
                <a:ext uri="{FF2B5EF4-FFF2-40B4-BE49-F238E27FC236}">
                  <a16:creationId xmlns:a16="http://schemas.microsoft.com/office/drawing/2014/main" xmlns="" id="{DC91B7CD-E900-4E9A-8235-5220C2C402D2}"/>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60" name="Line 47">
              <a:extLst>
                <a:ext uri="{FF2B5EF4-FFF2-40B4-BE49-F238E27FC236}">
                  <a16:creationId xmlns:a16="http://schemas.microsoft.com/office/drawing/2014/main" xmlns="" id="{A1E5FC32-7D2D-4D7E-BA7D-2D4315572A33}"/>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61" name="Text Box 48">
              <a:extLst>
                <a:ext uri="{FF2B5EF4-FFF2-40B4-BE49-F238E27FC236}">
                  <a16:creationId xmlns:a16="http://schemas.microsoft.com/office/drawing/2014/main" xmlns="" id="{9548BBA1-25BF-47D8-9190-978E76A60CD9}"/>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sp>
          <p:nvSpPr>
            <p:cNvPr id="142362" name="Text Box 49">
              <a:extLst>
                <a:ext uri="{FF2B5EF4-FFF2-40B4-BE49-F238E27FC236}">
                  <a16:creationId xmlns:a16="http://schemas.microsoft.com/office/drawing/2014/main" xmlns="" id="{E4D402AD-626D-4705-8336-7DFC0469116D}"/>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grpSp>
      <p:sp>
        <p:nvSpPr>
          <p:cNvPr id="142343" name="Line 50">
            <a:extLst>
              <a:ext uri="{FF2B5EF4-FFF2-40B4-BE49-F238E27FC236}">
                <a16:creationId xmlns:a16="http://schemas.microsoft.com/office/drawing/2014/main" xmlns="" id="{BE44BAD1-48D0-4279-9A9B-F7A4216ADF7E}"/>
              </a:ext>
            </a:extLst>
          </p:cNvPr>
          <p:cNvSpPr>
            <a:spLocks noChangeShapeType="1"/>
          </p:cNvSpPr>
          <p:nvPr/>
        </p:nvSpPr>
        <p:spPr bwMode="auto">
          <a:xfrm flipH="1">
            <a:off x="3282950" y="1471613"/>
            <a:ext cx="685800" cy="121920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44" name="Line 51">
            <a:extLst>
              <a:ext uri="{FF2B5EF4-FFF2-40B4-BE49-F238E27FC236}">
                <a16:creationId xmlns:a16="http://schemas.microsoft.com/office/drawing/2014/main" xmlns="" id="{6B4C3D86-A49B-4BA6-8B09-7E6A06E6969E}"/>
              </a:ext>
            </a:extLst>
          </p:cNvPr>
          <p:cNvSpPr>
            <a:spLocks noChangeShapeType="1"/>
          </p:cNvSpPr>
          <p:nvPr/>
        </p:nvSpPr>
        <p:spPr bwMode="auto">
          <a:xfrm>
            <a:off x="4806950" y="1471613"/>
            <a:ext cx="685800" cy="121920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45" name="Line 54">
            <a:extLst>
              <a:ext uri="{FF2B5EF4-FFF2-40B4-BE49-F238E27FC236}">
                <a16:creationId xmlns:a16="http://schemas.microsoft.com/office/drawing/2014/main" xmlns="" id="{80984F62-4F5A-489D-9E7B-7EA54EE7FF9E}"/>
              </a:ext>
            </a:extLst>
          </p:cNvPr>
          <p:cNvSpPr>
            <a:spLocks noChangeShapeType="1"/>
          </p:cNvSpPr>
          <p:nvPr/>
        </p:nvSpPr>
        <p:spPr bwMode="auto">
          <a:xfrm>
            <a:off x="3282950" y="2995613"/>
            <a:ext cx="609600" cy="121920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2346" name="Line 55">
            <a:extLst>
              <a:ext uri="{FF2B5EF4-FFF2-40B4-BE49-F238E27FC236}">
                <a16:creationId xmlns:a16="http://schemas.microsoft.com/office/drawing/2014/main" xmlns="" id="{0B3AFDFB-9158-483D-B966-D5009403FCB7}"/>
              </a:ext>
            </a:extLst>
          </p:cNvPr>
          <p:cNvSpPr>
            <a:spLocks noChangeShapeType="1"/>
          </p:cNvSpPr>
          <p:nvPr/>
        </p:nvSpPr>
        <p:spPr bwMode="auto">
          <a:xfrm flipH="1">
            <a:off x="4959350" y="2995613"/>
            <a:ext cx="609600" cy="121920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56403" name="Text Box 58">
            <a:extLst>
              <a:ext uri="{FF2B5EF4-FFF2-40B4-BE49-F238E27FC236}">
                <a16:creationId xmlns:a16="http://schemas.microsoft.com/office/drawing/2014/main" xmlns="" id="{905A5403-4F89-43D8-9F31-01C6C1FBA853}"/>
              </a:ext>
            </a:extLst>
          </p:cNvPr>
          <p:cNvSpPr txBox="1">
            <a:spLocks noChangeArrowheads="1"/>
          </p:cNvSpPr>
          <p:nvPr/>
        </p:nvSpPr>
        <p:spPr bwMode="auto">
          <a:xfrm>
            <a:off x="5795963" y="4292600"/>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ea typeface="幼圆" panose="02010509060101010101" pitchFamily="49" charset="-122"/>
              </a:rPr>
              <a:t>∧</a:t>
            </a:r>
          </a:p>
        </p:txBody>
      </p:sp>
      <p:sp>
        <p:nvSpPr>
          <p:cNvPr id="142348" name="Line 60">
            <a:extLst>
              <a:ext uri="{FF2B5EF4-FFF2-40B4-BE49-F238E27FC236}">
                <a16:creationId xmlns:a16="http://schemas.microsoft.com/office/drawing/2014/main" xmlns="" id="{93C70F34-E4CE-45E8-B7F7-267C6AD6CFDA}"/>
              </a:ext>
            </a:extLst>
          </p:cNvPr>
          <p:cNvSpPr>
            <a:spLocks noChangeShapeType="1"/>
          </p:cNvSpPr>
          <p:nvPr/>
        </p:nvSpPr>
        <p:spPr bwMode="auto">
          <a:xfrm>
            <a:off x="4349750" y="404813"/>
            <a:ext cx="0" cy="76200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56405" name="Text Box 61">
            <a:extLst>
              <a:ext uri="{FF2B5EF4-FFF2-40B4-BE49-F238E27FC236}">
                <a16:creationId xmlns:a16="http://schemas.microsoft.com/office/drawing/2014/main" xmlns="" id="{BC7FFFFD-1E79-4F17-8210-2B630DCD5C4D}"/>
              </a:ext>
            </a:extLst>
          </p:cNvPr>
          <p:cNvSpPr txBox="1">
            <a:spLocks noChangeArrowheads="1"/>
          </p:cNvSpPr>
          <p:nvPr/>
        </p:nvSpPr>
        <p:spPr bwMode="auto">
          <a:xfrm>
            <a:off x="2216150" y="5129213"/>
            <a:ext cx="4876800" cy="116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ea typeface="幼圆" panose="02010509060101010101" pitchFamily="49" charset="-122"/>
              </a:rPr>
              <a:t>先序线索二叉树的存储结构</a:t>
            </a:r>
          </a:p>
          <a:p>
            <a:pPr eaLnBrk="1" hangingPunct="1">
              <a:spcBef>
                <a:spcPct val="50000"/>
              </a:spcBef>
              <a:buClrTx/>
              <a:buSzTx/>
              <a:buFontTx/>
              <a:buNone/>
            </a:pPr>
            <a:r>
              <a:rPr kumimoji="1" lang="en-US" altLang="zh-CN" sz="2800" b="1">
                <a:latin typeface="Times New Roman" panose="02020603050405020304" pitchFamily="18" charset="0"/>
                <a:ea typeface="幼圆" panose="02010509060101010101" pitchFamily="49" charset="-122"/>
              </a:rPr>
              <a:t>ABCDE</a:t>
            </a:r>
          </a:p>
        </p:txBody>
      </p:sp>
      <p:sp>
        <p:nvSpPr>
          <p:cNvPr id="356406" name="Freeform 54">
            <a:extLst>
              <a:ext uri="{FF2B5EF4-FFF2-40B4-BE49-F238E27FC236}">
                <a16:creationId xmlns:a16="http://schemas.microsoft.com/office/drawing/2014/main" xmlns="" id="{4C2D94A6-EAAC-446A-9A9C-A60C52C410DD}"/>
              </a:ext>
            </a:extLst>
          </p:cNvPr>
          <p:cNvSpPr>
            <a:spLocks/>
          </p:cNvSpPr>
          <p:nvPr/>
        </p:nvSpPr>
        <p:spPr bwMode="auto">
          <a:xfrm flipV="1">
            <a:off x="2393950" y="1412875"/>
            <a:ext cx="882650" cy="1584325"/>
          </a:xfrm>
          <a:custGeom>
            <a:avLst/>
            <a:gdLst>
              <a:gd name="T0" fmla="*/ 2147483646 w 467"/>
              <a:gd name="T1" fmla="*/ 0 h 771"/>
              <a:gd name="T2" fmla="*/ 2147483646 w 467"/>
              <a:gd name="T3" fmla="*/ 2147483646 h 771"/>
              <a:gd name="T4" fmla="*/ 2147483646 w 467"/>
              <a:gd name="T5" fmla="*/ 2147483646 h 771"/>
              <a:gd name="T6" fmla="*/ 0 60000 65536"/>
              <a:gd name="T7" fmla="*/ 0 60000 65536"/>
              <a:gd name="T8" fmla="*/ 0 60000 65536"/>
              <a:gd name="T9" fmla="*/ 0 w 467"/>
              <a:gd name="T10" fmla="*/ 0 h 771"/>
              <a:gd name="T11" fmla="*/ 467 w 467"/>
              <a:gd name="T12" fmla="*/ 771 h 771"/>
            </a:gdLst>
            <a:ahLst/>
            <a:cxnLst>
              <a:cxn ang="T6">
                <a:pos x="T0" y="T1"/>
              </a:cxn>
              <a:cxn ang="T7">
                <a:pos x="T2" y="T3"/>
              </a:cxn>
              <a:cxn ang="T8">
                <a:pos x="T4" y="T5"/>
              </a:cxn>
            </a:cxnLst>
            <a:rect l="T9" t="T10" r="T11" b="T12"/>
            <a:pathLst>
              <a:path w="467" h="771">
                <a:moveTo>
                  <a:pt x="13" y="0"/>
                </a:moveTo>
                <a:cubicBezTo>
                  <a:pt x="24" y="71"/>
                  <a:pt x="0" y="300"/>
                  <a:pt x="76" y="428"/>
                </a:cubicBezTo>
                <a:cubicBezTo>
                  <a:pt x="152" y="556"/>
                  <a:pt x="386" y="700"/>
                  <a:pt x="467" y="771"/>
                </a:cubicBezTo>
              </a:path>
            </a:pathLst>
          </a:custGeom>
          <a:noFill/>
          <a:ln w="50800" cap="flat" cmpd="sng">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356407" name="Freeform 55">
            <a:extLst>
              <a:ext uri="{FF2B5EF4-FFF2-40B4-BE49-F238E27FC236}">
                <a16:creationId xmlns:a16="http://schemas.microsoft.com/office/drawing/2014/main" xmlns="" id="{8151D84E-9D36-4A4A-84E6-CED6DCF532FB}"/>
              </a:ext>
            </a:extLst>
          </p:cNvPr>
          <p:cNvSpPr>
            <a:spLocks/>
          </p:cNvSpPr>
          <p:nvPr/>
        </p:nvSpPr>
        <p:spPr bwMode="auto">
          <a:xfrm flipH="1">
            <a:off x="3756025" y="2997200"/>
            <a:ext cx="1176338" cy="1439863"/>
          </a:xfrm>
          <a:custGeom>
            <a:avLst/>
            <a:gdLst>
              <a:gd name="T0" fmla="*/ 2147483646 w 529"/>
              <a:gd name="T1" fmla="*/ 2147483646 h 816"/>
              <a:gd name="T2" fmla="*/ 0 w 529"/>
              <a:gd name="T3" fmla="*/ 0 h 816"/>
              <a:gd name="T4" fmla="*/ 0 60000 65536"/>
              <a:gd name="T5" fmla="*/ 0 60000 65536"/>
              <a:gd name="T6" fmla="*/ 0 w 529"/>
              <a:gd name="T7" fmla="*/ 0 h 816"/>
              <a:gd name="T8" fmla="*/ 529 w 529"/>
              <a:gd name="T9" fmla="*/ 816 h 816"/>
            </a:gdLst>
            <a:ahLst/>
            <a:cxnLst>
              <a:cxn ang="T4">
                <a:pos x="T0" y="T1"/>
              </a:cxn>
              <a:cxn ang="T5">
                <a:pos x="T2" y="T3"/>
              </a:cxn>
            </a:cxnLst>
            <a:rect l="T6" t="T7" r="T8" b="T9"/>
            <a:pathLst>
              <a:path w="529" h="816">
                <a:moveTo>
                  <a:pt x="529" y="816"/>
                </a:moveTo>
                <a:cubicBezTo>
                  <a:pt x="441" y="680"/>
                  <a:pt x="88" y="136"/>
                  <a:pt x="0" y="0"/>
                </a:cubicBezTo>
              </a:path>
            </a:pathLst>
          </a:custGeom>
          <a:noFill/>
          <a:ln w="50800" cap="flat" cmpd="sng">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356408" name="Freeform 56">
            <a:extLst>
              <a:ext uri="{FF2B5EF4-FFF2-40B4-BE49-F238E27FC236}">
                <a16:creationId xmlns:a16="http://schemas.microsoft.com/office/drawing/2014/main" xmlns="" id="{0435D54B-09BD-4A9C-A6D4-5A054863DAAA}"/>
              </a:ext>
            </a:extLst>
          </p:cNvPr>
          <p:cNvSpPr>
            <a:spLocks/>
          </p:cNvSpPr>
          <p:nvPr/>
        </p:nvSpPr>
        <p:spPr bwMode="auto">
          <a:xfrm flipH="1">
            <a:off x="5051425" y="3284538"/>
            <a:ext cx="673100" cy="1152525"/>
          </a:xfrm>
          <a:custGeom>
            <a:avLst/>
            <a:gdLst>
              <a:gd name="T0" fmla="*/ 2147483646 w 529"/>
              <a:gd name="T1" fmla="*/ 2147483646 h 816"/>
              <a:gd name="T2" fmla="*/ 0 w 529"/>
              <a:gd name="T3" fmla="*/ 0 h 816"/>
              <a:gd name="T4" fmla="*/ 0 60000 65536"/>
              <a:gd name="T5" fmla="*/ 0 60000 65536"/>
              <a:gd name="T6" fmla="*/ 0 w 529"/>
              <a:gd name="T7" fmla="*/ 0 h 816"/>
              <a:gd name="T8" fmla="*/ 529 w 529"/>
              <a:gd name="T9" fmla="*/ 816 h 816"/>
            </a:gdLst>
            <a:ahLst/>
            <a:cxnLst>
              <a:cxn ang="T4">
                <a:pos x="T0" y="T1"/>
              </a:cxn>
              <a:cxn ang="T5">
                <a:pos x="T2" y="T3"/>
              </a:cxn>
            </a:cxnLst>
            <a:rect l="T6" t="T7" r="T8" b="T9"/>
            <a:pathLst>
              <a:path w="529" h="816">
                <a:moveTo>
                  <a:pt x="529" y="816"/>
                </a:moveTo>
                <a:cubicBezTo>
                  <a:pt x="441" y="680"/>
                  <a:pt x="88" y="136"/>
                  <a:pt x="0" y="0"/>
                </a:cubicBezTo>
              </a:path>
            </a:pathLst>
          </a:custGeom>
          <a:noFill/>
          <a:ln w="50800" cap="flat" cmpd="sng">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356410" name="Freeform 58">
            <a:extLst>
              <a:ext uri="{FF2B5EF4-FFF2-40B4-BE49-F238E27FC236}">
                <a16:creationId xmlns:a16="http://schemas.microsoft.com/office/drawing/2014/main" xmlns="" id="{A50ED6CC-B5E5-44DD-BE7C-4E6F9CD0E2A4}"/>
              </a:ext>
            </a:extLst>
          </p:cNvPr>
          <p:cNvSpPr>
            <a:spLocks/>
          </p:cNvSpPr>
          <p:nvPr/>
        </p:nvSpPr>
        <p:spPr bwMode="auto">
          <a:xfrm flipV="1">
            <a:off x="5940425" y="2997200"/>
            <a:ext cx="503238" cy="1223963"/>
          </a:xfrm>
          <a:custGeom>
            <a:avLst/>
            <a:gdLst>
              <a:gd name="T0" fmla="*/ 2147483646 w 529"/>
              <a:gd name="T1" fmla="*/ 2147483646 h 816"/>
              <a:gd name="T2" fmla="*/ 0 w 529"/>
              <a:gd name="T3" fmla="*/ 0 h 816"/>
              <a:gd name="T4" fmla="*/ 0 60000 65536"/>
              <a:gd name="T5" fmla="*/ 0 60000 65536"/>
              <a:gd name="T6" fmla="*/ 0 w 529"/>
              <a:gd name="T7" fmla="*/ 0 h 816"/>
              <a:gd name="T8" fmla="*/ 529 w 529"/>
              <a:gd name="T9" fmla="*/ 816 h 816"/>
            </a:gdLst>
            <a:ahLst/>
            <a:cxnLst>
              <a:cxn ang="T4">
                <a:pos x="T0" y="T1"/>
              </a:cxn>
              <a:cxn ang="T5">
                <a:pos x="T2" y="T3"/>
              </a:cxn>
            </a:cxnLst>
            <a:rect l="T6" t="T7" r="T8" b="T9"/>
            <a:pathLst>
              <a:path w="529" h="816">
                <a:moveTo>
                  <a:pt x="529" y="816"/>
                </a:moveTo>
                <a:cubicBezTo>
                  <a:pt x="441" y="680"/>
                  <a:pt x="88" y="136"/>
                  <a:pt x="0" y="0"/>
                </a:cubicBezTo>
              </a:path>
            </a:pathLst>
          </a:custGeom>
          <a:noFill/>
          <a:ln w="50800" cap="flat" cmpd="sng">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356411" name="Freeform 59">
            <a:extLst>
              <a:ext uri="{FF2B5EF4-FFF2-40B4-BE49-F238E27FC236}">
                <a16:creationId xmlns:a16="http://schemas.microsoft.com/office/drawing/2014/main" xmlns="" id="{29C2A3E4-10F3-4D02-A7B5-7A39A5A1816B}"/>
              </a:ext>
            </a:extLst>
          </p:cNvPr>
          <p:cNvSpPr>
            <a:spLocks/>
          </p:cNvSpPr>
          <p:nvPr/>
        </p:nvSpPr>
        <p:spPr bwMode="auto">
          <a:xfrm>
            <a:off x="2646363" y="3284538"/>
            <a:ext cx="244475" cy="1152525"/>
          </a:xfrm>
          <a:custGeom>
            <a:avLst/>
            <a:gdLst>
              <a:gd name="T0" fmla="*/ 2147483646 w 154"/>
              <a:gd name="T1" fmla="*/ 2147483646 h 726"/>
              <a:gd name="T2" fmla="*/ 2147483646 w 154"/>
              <a:gd name="T3" fmla="*/ 2147483646 h 726"/>
              <a:gd name="T4" fmla="*/ 2147483646 w 154"/>
              <a:gd name="T5" fmla="*/ 0 h 726"/>
              <a:gd name="T6" fmla="*/ 0 60000 65536"/>
              <a:gd name="T7" fmla="*/ 0 60000 65536"/>
              <a:gd name="T8" fmla="*/ 0 60000 65536"/>
              <a:gd name="T9" fmla="*/ 0 w 154"/>
              <a:gd name="T10" fmla="*/ 0 h 726"/>
              <a:gd name="T11" fmla="*/ 154 w 154"/>
              <a:gd name="T12" fmla="*/ 726 h 726"/>
            </a:gdLst>
            <a:ahLst/>
            <a:cxnLst>
              <a:cxn ang="T6">
                <a:pos x="T0" y="T1"/>
              </a:cxn>
              <a:cxn ang="T7">
                <a:pos x="T2" y="T3"/>
              </a:cxn>
              <a:cxn ang="T8">
                <a:pos x="T4" y="T5"/>
              </a:cxn>
            </a:cxnLst>
            <a:rect l="T9" t="T10" r="T11" b="T12"/>
            <a:pathLst>
              <a:path w="154" h="726">
                <a:moveTo>
                  <a:pt x="154" y="726"/>
                </a:moveTo>
                <a:cubicBezTo>
                  <a:pt x="129" y="672"/>
                  <a:pt x="14" y="524"/>
                  <a:pt x="7" y="403"/>
                </a:cubicBezTo>
                <a:cubicBezTo>
                  <a:pt x="0" y="282"/>
                  <a:pt x="89" y="84"/>
                  <a:pt x="110" y="0"/>
                </a:cubicBezTo>
              </a:path>
            </a:pathLst>
          </a:custGeom>
          <a:noFill/>
          <a:ln w="50800" cap="flat" cmpd="sng">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56405">
                                            <p:txEl>
                                              <p:pRg st="1" end="1"/>
                                            </p:txEl>
                                          </p:spTgt>
                                        </p:tgtEl>
                                        <p:attrNameLst>
                                          <p:attrName>style.visibility</p:attrName>
                                        </p:attrNameLst>
                                      </p:cBhvr>
                                      <p:to>
                                        <p:strVal val="visible"/>
                                      </p:to>
                                    </p:set>
                                    <p:animEffect transition="in" filter="diamond(in)">
                                      <p:cBhvr>
                                        <p:cTn id="7" dur="500"/>
                                        <p:tgtEl>
                                          <p:spTgt spid="35640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6406"/>
                                        </p:tgtEl>
                                        <p:attrNameLst>
                                          <p:attrName>style.visibility</p:attrName>
                                        </p:attrNameLst>
                                      </p:cBhvr>
                                      <p:to>
                                        <p:strVal val="visible"/>
                                      </p:to>
                                    </p:set>
                                    <p:animEffect transition="in" filter="blinds(horizontal)">
                                      <p:cBhvr>
                                        <p:cTn id="12" dur="500"/>
                                        <p:tgtEl>
                                          <p:spTgt spid="356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6411"/>
                                        </p:tgtEl>
                                        <p:attrNameLst>
                                          <p:attrName>style.visibility</p:attrName>
                                        </p:attrNameLst>
                                      </p:cBhvr>
                                      <p:to>
                                        <p:strVal val="visible"/>
                                      </p:to>
                                    </p:set>
                                    <p:animEffect transition="in" filter="blinds(horizontal)">
                                      <p:cBhvr>
                                        <p:cTn id="17" dur="500"/>
                                        <p:tgtEl>
                                          <p:spTgt spid="356411"/>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356407"/>
                                        </p:tgtEl>
                                        <p:attrNameLst>
                                          <p:attrName>style.visibility</p:attrName>
                                        </p:attrNameLst>
                                      </p:cBhvr>
                                      <p:to>
                                        <p:strVal val="visible"/>
                                      </p:to>
                                    </p:set>
                                    <p:animEffect transition="in" filter="blinds(horizontal)">
                                      <p:cBhvr>
                                        <p:cTn id="21" dur="500"/>
                                        <p:tgtEl>
                                          <p:spTgt spid="35640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56410"/>
                                        </p:tgtEl>
                                        <p:attrNameLst>
                                          <p:attrName>style.visibility</p:attrName>
                                        </p:attrNameLst>
                                      </p:cBhvr>
                                      <p:to>
                                        <p:strVal val="visible"/>
                                      </p:to>
                                    </p:set>
                                    <p:animEffect transition="in" filter="blinds(horizontal)">
                                      <p:cBhvr>
                                        <p:cTn id="26" dur="500"/>
                                        <p:tgtEl>
                                          <p:spTgt spid="3564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56408"/>
                                        </p:tgtEl>
                                        <p:attrNameLst>
                                          <p:attrName>style.visibility</p:attrName>
                                        </p:attrNameLst>
                                      </p:cBhvr>
                                      <p:to>
                                        <p:strVal val="visible"/>
                                      </p:to>
                                    </p:set>
                                    <p:animEffect transition="in" filter="blinds(horizontal)">
                                      <p:cBhvr>
                                        <p:cTn id="31" dur="500"/>
                                        <p:tgtEl>
                                          <p:spTgt spid="356408"/>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356403">
                                            <p:txEl>
                                              <p:pRg st="0" end="0"/>
                                            </p:txEl>
                                          </p:spTgt>
                                        </p:tgtEl>
                                        <p:attrNameLst>
                                          <p:attrName>style.visibility</p:attrName>
                                        </p:attrNameLst>
                                      </p:cBhvr>
                                      <p:to>
                                        <p:strVal val="visible"/>
                                      </p:to>
                                    </p:set>
                                    <p:animEffect transition="in" filter="blinds(horizontal)">
                                      <p:cBhvr>
                                        <p:cTn id="35" dur="500"/>
                                        <p:tgtEl>
                                          <p:spTgt spid="3564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4790B268-F3F9-4AC8-8322-8DBBF62003F8}"/>
              </a:ext>
            </a:extLst>
          </p:cNvPr>
          <p:cNvGrpSpPr>
            <a:grpSpLocks/>
          </p:cNvGrpSpPr>
          <p:nvPr/>
        </p:nvGrpSpPr>
        <p:grpSpPr bwMode="auto">
          <a:xfrm>
            <a:off x="3355975" y="1125538"/>
            <a:ext cx="2136775" cy="584200"/>
            <a:chOff x="3550" y="838"/>
            <a:chExt cx="1346" cy="368"/>
          </a:xfrm>
        </p:grpSpPr>
        <p:sp>
          <p:nvSpPr>
            <p:cNvPr id="143411" name="Rectangle 6">
              <a:extLst>
                <a:ext uri="{FF2B5EF4-FFF2-40B4-BE49-F238E27FC236}">
                  <a16:creationId xmlns:a16="http://schemas.microsoft.com/office/drawing/2014/main" xmlns="" id="{481F499B-957A-4E5D-8A8F-FB8ED0A51C66}"/>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3412" name="Line 7">
              <a:extLst>
                <a:ext uri="{FF2B5EF4-FFF2-40B4-BE49-F238E27FC236}">
                  <a16:creationId xmlns:a16="http://schemas.microsoft.com/office/drawing/2014/main" xmlns="" id="{D079DC3C-51C5-470A-80C4-B509B1924A54}"/>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413" name="Line 8">
              <a:extLst>
                <a:ext uri="{FF2B5EF4-FFF2-40B4-BE49-F238E27FC236}">
                  <a16:creationId xmlns:a16="http://schemas.microsoft.com/office/drawing/2014/main" xmlns="" id="{C30597DF-32F9-47AD-A45D-B74798502A28}"/>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414" name="Text Box 9">
              <a:extLst>
                <a:ext uri="{FF2B5EF4-FFF2-40B4-BE49-F238E27FC236}">
                  <a16:creationId xmlns:a16="http://schemas.microsoft.com/office/drawing/2014/main" xmlns="" id="{93AE4000-3F88-49B7-8628-789B65D59974}"/>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A</a:t>
              </a:r>
            </a:p>
          </p:txBody>
        </p:sp>
        <p:sp>
          <p:nvSpPr>
            <p:cNvPr id="143415" name="Line 10">
              <a:extLst>
                <a:ext uri="{FF2B5EF4-FFF2-40B4-BE49-F238E27FC236}">
                  <a16:creationId xmlns:a16="http://schemas.microsoft.com/office/drawing/2014/main" xmlns="" id="{619667AC-1A52-4EED-967C-075D1237B3CA}"/>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416" name="Line 11">
              <a:extLst>
                <a:ext uri="{FF2B5EF4-FFF2-40B4-BE49-F238E27FC236}">
                  <a16:creationId xmlns:a16="http://schemas.microsoft.com/office/drawing/2014/main" xmlns="" id="{B37E51AE-FFAE-4820-BF63-D88458E2F7BD}"/>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417" name="Text Box 12">
              <a:extLst>
                <a:ext uri="{FF2B5EF4-FFF2-40B4-BE49-F238E27FC236}">
                  <a16:creationId xmlns:a16="http://schemas.microsoft.com/office/drawing/2014/main" xmlns="" id="{347B907A-53E5-4CE4-8952-B2BF78AF2C8E}"/>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sp>
          <p:nvSpPr>
            <p:cNvPr id="143418" name="Text Box 13">
              <a:extLst>
                <a:ext uri="{FF2B5EF4-FFF2-40B4-BE49-F238E27FC236}">
                  <a16:creationId xmlns:a16="http://schemas.microsoft.com/office/drawing/2014/main" xmlns="" id="{5F14DA21-8693-457E-8DAF-573EA60A7310}"/>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grpSp>
      <p:grpSp>
        <p:nvGrpSpPr>
          <p:cNvPr id="3" name="Group 14">
            <a:extLst>
              <a:ext uri="{FF2B5EF4-FFF2-40B4-BE49-F238E27FC236}">
                <a16:creationId xmlns:a16="http://schemas.microsoft.com/office/drawing/2014/main" xmlns="" id="{0615E218-3B17-43E9-875B-77424707256E}"/>
              </a:ext>
            </a:extLst>
          </p:cNvPr>
          <p:cNvGrpSpPr>
            <a:grpSpLocks/>
          </p:cNvGrpSpPr>
          <p:nvPr/>
        </p:nvGrpSpPr>
        <p:grpSpPr bwMode="auto">
          <a:xfrm>
            <a:off x="1835150" y="2690813"/>
            <a:ext cx="2136775" cy="584200"/>
            <a:chOff x="3550" y="838"/>
            <a:chExt cx="1346" cy="368"/>
          </a:xfrm>
        </p:grpSpPr>
        <p:sp>
          <p:nvSpPr>
            <p:cNvPr id="143403" name="Rectangle 15">
              <a:extLst>
                <a:ext uri="{FF2B5EF4-FFF2-40B4-BE49-F238E27FC236}">
                  <a16:creationId xmlns:a16="http://schemas.microsoft.com/office/drawing/2014/main" xmlns="" id="{C93141BE-9C26-4020-9CA8-16A9B24A3D70}"/>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3404" name="Line 16">
              <a:extLst>
                <a:ext uri="{FF2B5EF4-FFF2-40B4-BE49-F238E27FC236}">
                  <a16:creationId xmlns:a16="http://schemas.microsoft.com/office/drawing/2014/main" xmlns="" id="{3E94EA65-3920-46DD-8103-2A3D1E7411CC}"/>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405" name="Line 17">
              <a:extLst>
                <a:ext uri="{FF2B5EF4-FFF2-40B4-BE49-F238E27FC236}">
                  <a16:creationId xmlns:a16="http://schemas.microsoft.com/office/drawing/2014/main" xmlns="" id="{E46E1EF0-140B-4E3F-85AB-1BF75E3064D5}"/>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406" name="Text Box 18">
              <a:extLst>
                <a:ext uri="{FF2B5EF4-FFF2-40B4-BE49-F238E27FC236}">
                  <a16:creationId xmlns:a16="http://schemas.microsoft.com/office/drawing/2014/main" xmlns="" id="{B61096F6-0435-43E2-8505-1EF250930583}"/>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B</a:t>
              </a:r>
            </a:p>
          </p:txBody>
        </p:sp>
        <p:sp>
          <p:nvSpPr>
            <p:cNvPr id="143407" name="Line 19">
              <a:extLst>
                <a:ext uri="{FF2B5EF4-FFF2-40B4-BE49-F238E27FC236}">
                  <a16:creationId xmlns:a16="http://schemas.microsoft.com/office/drawing/2014/main" xmlns="" id="{A731301F-5329-4C8F-8738-8C2B69A94AA4}"/>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408" name="Line 20">
              <a:extLst>
                <a:ext uri="{FF2B5EF4-FFF2-40B4-BE49-F238E27FC236}">
                  <a16:creationId xmlns:a16="http://schemas.microsoft.com/office/drawing/2014/main" xmlns="" id="{56B782E9-3692-4810-9492-CC278D963845}"/>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409" name="Text Box 21">
              <a:extLst>
                <a:ext uri="{FF2B5EF4-FFF2-40B4-BE49-F238E27FC236}">
                  <a16:creationId xmlns:a16="http://schemas.microsoft.com/office/drawing/2014/main" xmlns="" id="{88B1EB4A-23AE-43EB-AFCF-248E4A14EB30}"/>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sp>
          <p:nvSpPr>
            <p:cNvPr id="143410" name="Text Box 22">
              <a:extLst>
                <a:ext uri="{FF2B5EF4-FFF2-40B4-BE49-F238E27FC236}">
                  <a16:creationId xmlns:a16="http://schemas.microsoft.com/office/drawing/2014/main" xmlns="" id="{C6D51764-31AD-4D6D-A10D-BB10CB036587}"/>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grpSp>
      <p:grpSp>
        <p:nvGrpSpPr>
          <p:cNvPr id="4" name="Group 23">
            <a:extLst>
              <a:ext uri="{FF2B5EF4-FFF2-40B4-BE49-F238E27FC236}">
                <a16:creationId xmlns:a16="http://schemas.microsoft.com/office/drawing/2014/main" xmlns="" id="{7EA5CF42-CFE8-4A73-B840-8CD458003EE0}"/>
              </a:ext>
            </a:extLst>
          </p:cNvPr>
          <p:cNvGrpSpPr>
            <a:grpSpLocks/>
          </p:cNvGrpSpPr>
          <p:nvPr/>
        </p:nvGrpSpPr>
        <p:grpSpPr bwMode="auto">
          <a:xfrm>
            <a:off x="2292350" y="4214813"/>
            <a:ext cx="2136775" cy="584200"/>
            <a:chOff x="3550" y="838"/>
            <a:chExt cx="1346" cy="368"/>
          </a:xfrm>
        </p:grpSpPr>
        <p:sp>
          <p:nvSpPr>
            <p:cNvPr id="143395" name="Rectangle 24">
              <a:extLst>
                <a:ext uri="{FF2B5EF4-FFF2-40B4-BE49-F238E27FC236}">
                  <a16:creationId xmlns:a16="http://schemas.microsoft.com/office/drawing/2014/main" xmlns="" id="{305D52DB-5B3B-42BA-AC2A-3378389B3178}"/>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3396" name="Line 25">
              <a:extLst>
                <a:ext uri="{FF2B5EF4-FFF2-40B4-BE49-F238E27FC236}">
                  <a16:creationId xmlns:a16="http://schemas.microsoft.com/office/drawing/2014/main" xmlns="" id="{2CCC2AFC-D73C-4CAC-B4A7-1EA5276F23F1}"/>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97" name="Line 26">
              <a:extLst>
                <a:ext uri="{FF2B5EF4-FFF2-40B4-BE49-F238E27FC236}">
                  <a16:creationId xmlns:a16="http://schemas.microsoft.com/office/drawing/2014/main" xmlns="" id="{97709729-F4A4-43A3-AE49-D14F84A79BFD}"/>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98" name="Text Box 27">
              <a:extLst>
                <a:ext uri="{FF2B5EF4-FFF2-40B4-BE49-F238E27FC236}">
                  <a16:creationId xmlns:a16="http://schemas.microsoft.com/office/drawing/2014/main" xmlns="" id="{01CF6199-9343-4DB7-A382-DA87FBB66723}"/>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C</a:t>
              </a:r>
            </a:p>
          </p:txBody>
        </p:sp>
        <p:sp>
          <p:nvSpPr>
            <p:cNvPr id="143399" name="Line 28">
              <a:extLst>
                <a:ext uri="{FF2B5EF4-FFF2-40B4-BE49-F238E27FC236}">
                  <a16:creationId xmlns:a16="http://schemas.microsoft.com/office/drawing/2014/main" xmlns="" id="{CF7B30F4-26C0-452B-B91B-4FE27FB61099}"/>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400" name="Line 29">
              <a:extLst>
                <a:ext uri="{FF2B5EF4-FFF2-40B4-BE49-F238E27FC236}">
                  <a16:creationId xmlns:a16="http://schemas.microsoft.com/office/drawing/2014/main" xmlns="" id="{8737036E-58B0-426E-ADBA-185D53221AE3}"/>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401" name="Text Box 30">
              <a:extLst>
                <a:ext uri="{FF2B5EF4-FFF2-40B4-BE49-F238E27FC236}">
                  <a16:creationId xmlns:a16="http://schemas.microsoft.com/office/drawing/2014/main" xmlns="" id="{2E585465-FB19-4FAC-BD96-80D9B4E557A1}"/>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sp>
          <p:nvSpPr>
            <p:cNvPr id="143402" name="Text Box 31">
              <a:extLst>
                <a:ext uri="{FF2B5EF4-FFF2-40B4-BE49-F238E27FC236}">
                  <a16:creationId xmlns:a16="http://schemas.microsoft.com/office/drawing/2014/main" xmlns="" id="{5973DDED-D5DE-4BCB-91B6-B5CCB1EC10F6}"/>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grpSp>
      <p:grpSp>
        <p:nvGrpSpPr>
          <p:cNvPr id="5" name="Group 32">
            <a:extLst>
              <a:ext uri="{FF2B5EF4-FFF2-40B4-BE49-F238E27FC236}">
                <a16:creationId xmlns:a16="http://schemas.microsoft.com/office/drawing/2014/main" xmlns="" id="{501116E3-FA78-445A-89F5-C4154F59ACB4}"/>
              </a:ext>
            </a:extLst>
          </p:cNvPr>
          <p:cNvGrpSpPr>
            <a:grpSpLocks/>
          </p:cNvGrpSpPr>
          <p:nvPr/>
        </p:nvGrpSpPr>
        <p:grpSpPr bwMode="auto">
          <a:xfrm>
            <a:off x="4959350" y="2690813"/>
            <a:ext cx="2136775" cy="584200"/>
            <a:chOff x="3550" y="838"/>
            <a:chExt cx="1346" cy="368"/>
          </a:xfrm>
        </p:grpSpPr>
        <p:sp>
          <p:nvSpPr>
            <p:cNvPr id="143387" name="Rectangle 33">
              <a:extLst>
                <a:ext uri="{FF2B5EF4-FFF2-40B4-BE49-F238E27FC236}">
                  <a16:creationId xmlns:a16="http://schemas.microsoft.com/office/drawing/2014/main" xmlns="" id="{77ADAA29-91E2-44B8-8921-59F0E13FA23E}"/>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ahoma" panose="020B0604030504040204" pitchFamily="34" charset="0"/>
              </a:endParaRPr>
            </a:p>
          </p:txBody>
        </p:sp>
        <p:sp>
          <p:nvSpPr>
            <p:cNvPr id="143388" name="Line 34">
              <a:extLst>
                <a:ext uri="{FF2B5EF4-FFF2-40B4-BE49-F238E27FC236}">
                  <a16:creationId xmlns:a16="http://schemas.microsoft.com/office/drawing/2014/main" xmlns="" id="{DFA40D8A-0004-4572-A15A-48B5091DB7A5}"/>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89" name="Line 35">
              <a:extLst>
                <a:ext uri="{FF2B5EF4-FFF2-40B4-BE49-F238E27FC236}">
                  <a16:creationId xmlns:a16="http://schemas.microsoft.com/office/drawing/2014/main" xmlns="" id="{839A2CA1-267A-459B-B0CC-58F623FF6DAD}"/>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90" name="Text Box 36">
              <a:extLst>
                <a:ext uri="{FF2B5EF4-FFF2-40B4-BE49-F238E27FC236}">
                  <a16:creationId xmlns:a16="http://schemas.microsoft.com/office/drawing/2014/main" xmlns="" id="{442180EA-8A3B-43A0-ACAC-1681DF45B15F}"/>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D</a:t>
              </a:r>
            </a:p>
          </p:txBody>
        </p:sp>
        <p:sp>
          <p:nvSpPr>
            <p:cNvPr id="143391" name="Line 37">
              <a:extLst>
                <a:ext uri="{FF2B5EF4-FFF2-40B4-BE49-F238E27FC236}">
                  <a16:creationId xmlns:a16="http://schemas.microsoft.com/office/drawing/2014/main" xmlns="" id="{B98F6DB2-7A39-4488-AF3B-7EAD4AAF5594}"/>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92" name="Line 38">
              <a:extLst>
                <a:ext uri="{FF2B5EF4-FFF2-40B4-BE49-F238E27FC236}">
                  <a16:creationId xmlns:a16="http://schemas.microsoft.com/office/drawing/2014/main" xmlns="" id="{BEACA660-B464-45D8-9D58-C6D7EB09622B}"/>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93" name="Text Box 39">
              <a:extLst>
                <a:ext uri="{FF2B5EF4-FFF2-40B4-BE49-F238E27FC236}">
                  <a16:creationId xmlns:a16="http://schemas.microsoft.com/office/drawing/2014/main" xmlns="" id="{68D3C50E-7C31-4879-BBD4-3D6165B6FDE2}"/>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0</a:t>
              </a:r>
            </a:p>
          </p:txBody>
        </p:sp>
        <p:sp>
          <p:nvSpPr>
            <p:cNvPr id="143394" name="Text Box 40">
              <a:extLst>
                <a:ext uri="{FF2B5EF4-FFF2-40B4-BE49-F238E27FC236}">
                  <a16:creationId xmlns:a16="http://schemas.microsoft.com/office/drawing/2014/main" xmlns="" id="{4D5211D2-2AE7-4924-9362-7A445318065B}"/>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grpSp>
      <p:grpSp>
        <p:nvGrpSpPr>
          <p:cNvPr id="6" name="Group 41">
            <a:extLst>
              <a:ext uri="{FF2B5EF4-FFF2-40B4-BE49-F238E27FC236}">
                <a16:creationId xmlns:a16="http://schemas.microsoft.com/office/drawing/2014/main" xmlns="" id="{46F0AF2A-99E3-4318-AD7B-1572DA27E8DE}"/>
              </a:ext>
            </a:extLst>
          </p:cNvPr>
          <p:cNvGrpSpPr>
            <a:grpSpLocks/>
          </p:cNvGrpSpPr>
          <p:nvPr/>
        </p:nvGrpSpPr>
        <p:grpSpPr bwMode="auto">
          <a:xfrm>
            <a:off x="4578350" y="4214813"/>
            <a:ext cx="2136775" cy="584200"/>
            <a:chOff x="3550" y="838"/>
            <a:chExt cx="1346" cy="368"/>
          </a:xfrm>
        </p:grpSpPr>
        <p:sp>
          <p:nvSpPr>
            <p:cNvPr id="143379" name="Rectangle 42">
              <a:extLst>
                <a:ext uri="{FF2B5EF4-FFF2-40B4-BE49-F238E27FC236}">
                  <a16:creationId xmlns:a16="http://schemas.microsoft.com/office/drawing/2014/main" xmlns="" id="{D0D6F531-B655-4E12-B9B6-799F4F70343B}"/>
                </a:ext>
              </a:extLst>
            </p:cNvPr>
            <p:cNvSpPr>
              <a:spLocks noChangeArrowheads="1"/>
            </p:cNvSpPr>
            <p:nvPr/>
          </p:nvSpPr>
          <p:spPr bwMode="auto">
            <a:xfrm>
              <a:off x="3552" y="864"/>
              <a:ext cx="1296"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3380" name="Line 43">
              <a:extLst>
                <a:ext uri="{FF2B5EF4-FFF2-40B4-BE49-F238E27FC236}">
                  <a16:creationId xmlns:a16="http://schemas.microsoft.com/office/drawing/2014/main" xmlns="" id="{158E7029-CF02-4B2F-827E-1A0C5ACC4F3B}"/>
                </a:ext>
              </a:extLst>
            </p:cNvPr>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81" name="Line 44">
              <a:extLst>
                <a:ext uri="{FF2B5EF4-FFF2-40B4-BE49-F238E27FC236}">
                  <a16:creationId xmlns:a16="http://schemas.microsoft.com/office/drawing/2014/main" xmlns="" id="{FB3DFB42-2A3D-4CB2-A6A0-52291696D33C}"/>
                </a:ext>
              </a:extLst>
            </p:cNvPr>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82" name="Text Box 45">
              <a:extLst>
                <a:ext uri="{FF2B5EF4-FFF2-40B4-BE49-F238E27FC236}">
                  <a16:creationId xmlns:a16="http://schemas.microsoft.com/office/drawing/2014/main" xmlns="" id="{833D3986-EF4B-40BC-9AB9-C372AEFF0770}"/>
                </a:ext>
              </a:extLst>
            </p:cNvPr>
            <p:cNvSpPr txBox="1">
              <a:spLocks noChangeArrowheads="1"/>
            </p:cNvSpPr>
            <p:nvPr/>
          </p:nvSpPr>
          <p:spPr bwMode="auto">
            <a:xfrm>
              <a:off x="4032" y="864"/>
              <a:ext cx="3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Tx/>
                <a:buSzTx/>
                <a:buFontTx/>
                <a:buNone/>
              </a:pPr>
              <a:r>
                <a:rPr kumimoji="1" lang="en-US" altLang="zh-CN" b="1">
                  <a:latin typeface="Times New Roman" panose="02020603050405020304" pitchFamily="18" charset="0"/>
                  <a:ea typeface="幼圆" panose="02010509060101010101" pitchFamily="49" charset="-122"/>
                </a:rPr>
                <a:t>E</a:t>
              </a:r>
            </a:p>
          </p:txBody>
        </p:sp>
        <p:sp>
          <p:nvSpPr>
            <p:cNvPr id="143383" name="Line 46">
              <a:extLst>
                <a:ext uri="{FF2B5EF4-FFF2-40B4-BE49-F238E27FC236}">
                  <a16:creationId xmlns:a16="http://schemas.microsoft.com/office/drawing/2014/main" xmlns="" id="{F61DC2D5-365D-46F1-966A-B2288FA46520}"/>
                </a:ext>
              </a:extLst>
            </p:cNvPr>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84" name="Line 47">
              <a:extLst>
                <a:ext uri="{FF2B5EF4-FFF2-40B4-BE49-F238E27FC236}">
                  <a16:creationId xmlns:a16="http://schemas.microsoft.com/office/drawing/2014/main" xmlns="" id="{23522484-605E-44D8-9CF7-ED8A56E87723}"/>
                </a:ext>
              </a:extLst>
            </p:cNvPr>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85" name="Text Box 48">
              <a:extLst>
                <a:ext uri="{FF2B5EF4-FFF2-40B4-BE49-F238E27FC236}">
                  <a16:creationId xmlns:a16="http://schemas.microsoft.com/office/drawing/2014/main" xmlns="" id="{0515A777-5C5B-4885-85CE-757C176A0472}"/>
                </a:ext>
              </a:extLst>
            </p:cNvPr>
            <p:cNvSpPr txBox="1">
              <a:spLocks noChangeArrowheads="1"/>
            </p:cNvSpPr>
            <p:nvPr/>
          </p:nvSpPr>
          <p:spPr bwMode="auto">
            <a:xfrm>
              <a:off x="3550" y="838"/>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sp>
          <p:nvSpPr>
            <p:cNvPr id="143386" name="Text Box 49">
              <a:extLst>
                <a:ext uri="{FF2B5EF4-FFF2-40B4-BE49-F238E27FC236}">
                  <a16:creationId xmlns:a16="http://schemas.microsoft.com/office/drawing/2014/main" xmlns="" id="{07EE802B-A9DC-4F78-B1E0-BCD04943DC96}"/>
                </a:ext>
              </a:extLst>
            </p:cNvPr>
            <p:cNvSpPr txBox="1">
              <a:spLocks noChangeArrowheads="1"/>
            </p:cNvSpPr>
            <p:nvPr/>
          </p:nvSpPr>
          <p:spPr bwMode="auto">
            <a:xfrm>
              <a:off x="4608" y="841"/>
              <a:ext cx="28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1">
                  <a:latin typeface="Times New Roman" panose="02020603050405020304" pitchFamily="18" charset="0"/>
                  <a:ea typeface="幼圆" panose="02010509060101010101" pitchFamily="49" charset="-122"/>
                </a:rPr>
                <a:t>1</a:t>
              </a:r>
            </a:p>
          </p:txBody>
        </p:sp>
      </p:grpSp>
      <p:sp>
        <p:nvSpPr>
          <p:cNvPr id="143367" name="Line 50">
            <a:extLst>
              <a:ext uri="{FF2B5EF4-FFF2-40B4-BE49-F238E27FC236}">
                <a16:creationId xmlns:a16="http://schemas.microsoft.com/office/drawing/2014/main" xmlns="" id="{2FA07D30-5C48-4581-9AD9-E68F8C4496B4}"/>
              </a:ext>
            </a:extLst>
          </p:cNvPr>
          <p:cNvSpPr>
            <a:spLocks noChangeShapeType="1"/>
          </p:cNvSpPr>
          <p:nvPr/>
        </p:nvSpPr>
        <p:spPr bwMode="auto">
          <a:xfrm flipH="1">
            <a:off x="3282950" y="1471613"/>
            <a:ext cx="685800" cy="121920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68" name="Line 51">
            <a:extLst>
              <a:ext uri="{FF2B5EF4-FFF2-40B4-BE49-F238E27FC236}">
                <a16:creationId xmlns:a16="http://schemas.microsoft.com/office/drawing/2014/main" xmlns="" id="{E42616A1-6BCB-4842-BAAC-0B40E15DD834}"/>
              </a:ext>
            </a:extLst>
          </p:cNvPr>
          <p:cNvSpPr>
            <a:spLocks noChangeShapeType="1"/>
          </p:cNvSpPr>
          <p:nvPr/>
        </p:nvSpPr>
        <p:spPr bwMode="auto">
          <a:xfrm>
            <a:off x="4806950" y="1471613"/>
            <a:ext cx="685800" cy="121920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69" name="Line 54">
            <a:extLst>
              <a:ext uri="{FF2B5EF4-FFF2-40B4-BE49-F238E27FC236}">
                <a16:creationId xmlns:a16="http://schemas.microsoft.com/office/drawing/2014/main" xmlns="" id="{96A06ED2-4226-41AF-86FA-707AF1344F66}"/>
              </a:ext>
            </a:extLst>
          </p:cNvPr>
          <p:cNvSpPr>
            <a:spLocks noChangeShapeType="1"/>
          </p:cNvSpPr>
          <p:nvPr/>
        </p:nvSpPr>
        <p:spPr bwMode="auto">
          <a:xfrm>
            <a:off x="3282950" y="2995613"/>
            <a:ext cx="609600" cy="121920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43370" name="Line 55">
            <a:extLst>
              <a:ext uri="{FF2B5EF4-FFF2-40B4-BE49-F238E27FC236}">
                <a16:creationId xmlns:a16="http://schemas.microsoft.com/office/drawing/2014/main" xmlns="" id="{2CFA9341-5628-4E04-889C-82C49EE2AA64}"/>
              </a:ext>
            </a:extLst>
          </p:cNvPr>
          <p:cNvSpPr>
            <a:spLocks noChangeShapeType="1"/>
          </p:cNvSpPr>
          <p:nvPr/>
        </p:nvSpPr>
        <p:spPr bwMode="auto">
          <a:xfrm flipH="1">
            <a:off x="4959350" y="2995613"/>
            <a:ext cx="609600" cy="121920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55385" name="Text Box 58">
            <a:extLst>
              <a:ext uri="{FF2B5EF4-FFF2-40B4-BE49-F238E27FC236}">
                <a16:creationId xmlns:a16="http://schemas.microsoft.com/office/drawing/2014/main" xmlns="" id="{D546874A-60DA-4322-886E-917ADB7A321A}"/>
              </a:ext>
            </a:extLst>
          </p:cNvPr>
          <p:cNvSpPr txBox="1">
            <a:spLocks noChangeArrowheads="1"/>
          </p:cNvSpPr>
          <p:nvPr/>
        </p:nvSpPr>
        <p:spPr bwMode="auto">
          <a:xfrm>
            <a:off x="2627313" y="4292600"/>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ea typeface="幼圆" panose="02010509060101010101" pitchFamily="49" charset="-122"/>
              </a:rPr>
              <a:t>∧</a:t>
            </a:r>
          </a:p>
        </p:txBody>
      </p:sp>
      <p:sp>
        <p:nvSpPr>
          <p:cNvPr id="143372" name="Line 60">
            <a:extLst>
              <a:ext uri="{FF2B5EF4-FFF2-40B4-BE49-F238E27FC236}">
                <a16:creationId xmlns:a16="http://schemas.microsoft.com/office/drawing/2014/main" xmlns="" id="{C1860766-A0EB-4658-B6CA-7CCC6617E415}"/>
              </a:ext>
            </a:extLst>
          </p:cNvPr>
          <p:cNvSpPr>
            <a:spLocks noChangeShapeType="1"/>
          </p:cNvSpPr>
          <p:nvPr/>
        </p:nvSpPr>
        <p:spPr bwMode="auto">
          <a:xfrm>
            <a:off x="4349750" y="404813"/>
            <a:ext cx="0" cy="762000"/>
          </a:xfrm>
          <a:prstGeom prst="line">
            <a:avLst/>
          </a:prstGeom>
          <a:noFill/>
          <a:ln w="57150" cap="sq">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355388" name="Text Box 61">
            <a:extLst>
              <a:ext uri="{FF2B5EF4-FFF2-40B4-BE49-F238E27FC236}">
                <a16:creationId xmlns:a16="http://schemas.microsoft.com/office/drawing/2014/main" xmlns="" id="{F4C8FAE8-3B27-4D4B-9540-DFB92752DEBD}"/>
              </a:ext>
            </a:extLst>
          </p:cNvPr>
          <p:cNvSpPr txBox="1">
            <a:spLocks noChangeArrowheads="1"/>
          </p:cNvSpPr>
          <p:nvPr/>
        </p:nvSpPr>
        <p:spPr bwMode="auto">
          <a:xfrm>
            <a:off x="2216150" y="5129213"/>
            <a:ext cx="4876800" cy="116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ea typeface="幼圆" panose="02010509060101010101" pitchFamily="49" charset="-122"/>
              </a:rPr>
              <a:t>后序线索二叉树的存储结构</a:t>
            </a:r>
          </a:p>
          <a:p>
            <a:pPr eaLnBrk="1" hangingPunct="1">
              <a:spcBef>
                <a:spcPct val="50000"/>
              </a:spcBef>
              <a:buClrTx/>
              <a:buSzTx/>
              <a:buFontTx/>
              <a:buNone/>
            </a:pPr>
            <a:r>
              <a:rPr kumimoji="1" lang="en-US" altLang="zh-CN" sz="2800" b="1">
                <a:latin typeface="Times New Roman" panose="02020603050405020304" pitchFamily="18" charset="0"/>
                <a:ea typeface="幼圆" panose="02010509060101010101" pitchFamily="49" charset="-122"/>
              </a:rPr>
              <a:t>CBEDA</a:t>
            </a:r>
          </a:p>
        </p:txBody>
      </p:sp>
      <p:sp>
        <p:nvSpPr>
          <p:cNvPr id="355391" name="Freeform 63">
            <a:extLst>
              <a:ext uri="{FF2B5EF4-FFF2-40B4-BE49-F238E27FC236}">
                <a16:creationId xmlns:a16="http://schemas.microsoft.com/office/drawing/2014/main" xmlns="" id="{43758C89-482C-4464-96FE-B7A97E15FC26}"/>
              </a:ext>
            </a:extLst>
          </p:cNvPr>
          <p:cNvSpPr>
            <a:spLocks/>
          </p:cNvSpPr>
          <p:nvPr/>
        </p:nvSpPr>
        <p:spPr bwMode="auto">
          <a:xfrm>
            <a:off x="2393950" y="2997200"/>
            <a:ext cx="741363" cy="1223963"/>
          </a:xfrm>
          <a:custGeom>
            <a:avLst/>
            <a:gdLst>
              <a:gd name="T0" fmla="*/ 2147483646 w 467"/>
              <a:gd name="T1" fmla="*/ 0 h 771"/>
              <a:gd name="T2" fmla="*/ 2147483646 w 467"/>
              <a:gd name="T3" fmla="*/ 2147483646 h 771"/>
              <a:gd name="T4" fmla="*/ 2147483646 w 467"/>
              <a:gd name="T5" fmla="*/ 2147483646 h 771"/>
              <a:gd name="T6" fmla="*/ 0 60000 65536"/>
              <a:gd name="T7" fmla="*/ 0 60000 65536"/>
              <a:gd name="T8" fmla="*/ 0 60000 65536"/>
              <a:gd name="T9" fmla="*/ 0 w 467"/>
              <a:gd name="T10" fmla="*/ 0 h 771"/>
              <a:gd name="T11" fmla="*/ 467 w 467"/>
              <a:gd name="T12" fmla="*/ 771 h 771"/>
            </a:gdLst>
            <a:ahLst/>
            <a:cxnLst>
              <a:cxn ang="T6">
                <a:pos x="T0" y="T1"/>
              </a:cxn>
              <a:cxn ang="T7">
                <a:pos x="T2" y="T3"/>
              </a:cxn>
              <a:cxn ang="T8">
                <a:pos x="T4" y="T5"/>
              </a:cxn>
            </a:cxnLst>
            <a:rect l="T9" t="T10" r="T11" b="T12"/>
            <a:pathLst>
              <a:path w="467" h="771">
                <a:moveTo>
                  <a:pt x="13" y="0"/>
                </a:moveTo>
                <a:cubicBezTo>
                  <a:pt x="24" y="71"/>
                  <a:pt x="0" y="300"/>
                  <a:pt x="76" y="428"/>
                </a:cubicBezTo>
                <a:cubicBezTo>
                  <a:pt x="152" y="556"/>
                  <a:pt x="386" y="700"/>
                  <a:pt x="467" y="771"/>
                </a:cubicBezTo>
              </a:path>
            </a:pathLst>
          </a:custGeom>
          <a:noFill/>
          <a:ln w="50800" cap="flat" cmpd="sng">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355392" name="Freeform 64">
            <a:extLst>
              <a:ext uri="{FF2B5EF4-FFF2-40B4-BE49-F238E27FC236}">
                <a16:creationId xmlns:a16="http://schemas.microsoft.com/office/drawing/2014/main" xmlns="" id="{AC8B30F4-8CDF-41C2-95AD-D1477D857919}"/>
              </a:ext>
            </a:extLst>
          </p:cNvPr>
          <p:cNvSpPr>
            <a:spLocks/>
          </p:cNvSpPr>
          <p:nvPr/>
        </p:nvSpPr>
        <p:spPr bwMode="auto">
          <a:xfrm>
            <a:off x="2916238" y="3141663"/>
            <a:ext cx="839787" cy="1295400"/>
          </a:xfrm>
          <a:custGeom>
            <a:avLst/>
            <a:gdLst>
              <a:gd name="T0" fmla="*/ 2147483646 w 529"/>
              <a:gd name="T1" fmla="*/ 2147483646 h 816"/>
              <a:gd name="T2" fmla="*/ 0 w 529"/>
              <a:gd name="T3" fmla="*/ 0 h 816"/>
              <a:gd name="T4" fmla="*/ 0 60000 65536"/>
              <a:gd name="T5" fmla="*/ 0 60000 65536"/>
              <a:gd name="T6" fmla="*/ 0 w 529"/>
              <a:gd name="T7" fmla="*/ 0 h 816"/>
              <a:gd name="T8" fmla="*/ 529 w 529"/>
              <a:gd name="T9" fmla="*/ 816 h 816"/>
            </a:gdLst>
            <a:ahLst/>
            <a:cxnLst>
              <a:cxn ang="T4">
                <a:pos x="T0" y="T1"/>
              </a:cxn>
              <a:cxn ang="T5">
                <a:pos x="T2" y="T3"/>
              </a:cxn>
            </a:cxnLst>
            <a:rect l="T6" t="T7" r="T8" b="T9"/>
            <a:pathLst>
              <a:path w="529" h="816">
                <a:moveTo>
                  <a:pt x="529" y="816"/>
                </a:moveTo>
                <a:cubicBezTo>
                  <a:pt x="441" y="680"/>
                  <a:pt x="88" y="136"/>
                  <a:pt x="0" y="0"/>
                </a:cubicBezTo>
              </a:path>
            </a:pathLst>
          </a:custGeom>
          <a:noFill/>
          <a:ln w="50800" cap="flat" cmpd="sng">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355393" name="Freeform 65">
            <a:extLst>
              <a:ext uri="{FF2B5EF4-FFF2-40B4-BE49-F238E27FC236}">
                <a16:creationId xmlns:a16="http://schemas.microsoft.com/office/drawing/2014/main" xmlns="" id="{F5D15845-F638-4E66-A510-2E4662D7E5B2}"/>
              </a:ext>
            </a:extLst>
          </p:cNvPr>
          <p:cNvSpPr>
            <a:spLocks/>
          </p:cNvSpPr>
          <p:nvPr/>
        </p:nvSpPr>
        <p:spPr bwMode="auto">
          <a:xfrm>
            <a:off x="3851275" y="3284538"/>
            <a:ext cx="1200150" cy="1152525"/>
          </a:xfrm>
          <a:custGeom>
            <a:avLst/>
            <a:gdLst>
              <a:gd name="T0" fmla="*/ 2147483646 w 529"/>
              <a:gd name="T1" fmla="*/ 2147483646 h 816"/>
              <a:gd name="T2" fmla="*/ 0 w 529"/>
              <a:gd name="T3" fmla="*/ 0 h 816"/>
              <a:gd name="T4" fmla="*/ 0 60000 65536"/>
              <a:gd name="T5" fmla="*/ 0 60000 65536"/>
              <a:gd name="T6" fmla="*/ 0 w 529"/>
              <a:gd name="T7" fmla="*/ 0 h 816"/>
              <a:gd name="T8" fmla="*/ 529 w 529"/>
              <a:gd name="T9" fmla="*/ 816 h 816"/>
            </a:gdLst>
            <a:ahLst/>
            <a:cxnLst>
              <a:cxn ang="T4">
                <a:pos x="T0" y="T1"/>
              </a:cxn>
              <a:cxn ang="T5">
                <a:pos x="T2" y="T3"/>
              </a:cxn>
            </a:cxnLst>
            <a:rect l="T6" t="T7" r="T8" b="T9"/>
            <a:pathLst>
              <a:path w="529" h="816">
                <a:moveTo>
                  <a:pt x="529" y="816"/>
                </a:moveTo>
                <a:cubicBezTo>
                  <a:pt x="441" y="680"/>
                  <a:pt x="88" y="136"/>
                  <a:pt x="0" y="0"/>
                </a:cubicBezTo>
              </a:path>
            </a:pathLst>
          </a:custGeom>
          <a:noFill/>
          <a:ln w="50800" cap="flat" cmpd="sng">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355394" name="Freeform 66">
            <a:extLst>
              <a:ext uri="{FF2B5EF4-FFF2-40B4-BE49-F238E27FC236}">
                <a16:creationId xmlns:a16="http://schemas.microsoft.com/office/drawing/2014/main" xmlns="" id="{0E53B53B-A029-430C-8DB9-33E8C748F732}"/>
              </a:ext>
            </a:extLst>
          </p:cNvPr>
          <p:cNvSpPr>
            <a:spLocks/>
          </p:cNvSpPr>
          <p:nvPr/>
        </p:nvSpPr>
        <p:spPr bwMode="auto">
          <a:xfrm flipH="1">
            <a:off x="6059488" y="3284538"/>
            <a:ext cx="457200" cy="1152525"/>
          </a:xfrm>
          <a:custGeom>
            <a:avLst/>
            <a:gdLst>
              <a:gd name="T0" fmla="*/ 2147483646 w 529"/>
              <a:gd name="T1" fmla="*/ 2147483646 h 816"/>
              <a:gd name="T2" fmla="*/ 0 w 529"/>
              <a:gd name="T3" fmla="*/ 0 h 816"/>
              <a:gd name="T4" fmla="*/ 0 60000 65536"/>
              <a:gd name="T5" fmla="*/ 0 60000 65536"/>
              <a:gd name="T6" fmla="*/ 0 w 529"/>
              <a:gd name="T7" fmla="*/ 0 h 816"/>
              <a:gd name="T8" fmla="*/ 529 w 529"/>
              <a:gd name="T9" fmla="*/ 816 h 816"/>
            </a:gdLst>
            <a:ahLst/>
            <a:cxnLst>
              <a:cxn ang="T4">
                <a:pos x="T0" y="T1"/>
              </a:cxn>
              <a:cxn ang="T5">
                <a:pos x="T2" y="T3"/>
              </a:cxn>
            </a:cxnLst>
            <a:rect l="T6" t="T7" r="T8" b="T9"/>
            <a:pathLst>
              <a:path w="529" h="816">
                <a:moveTo>
                  <a:pt x="529" y="816"/>
                </a:moveTo>
                <a:cubicBezTo>
                  <a:pt x="441" y="680"/>
                  <a:pt x="88" y="136"/>
                  <a:pt x="0" y="0"/>
                </a:cubicBezTo>
              </a:path>
            </a:pathLst>
          </a:custGeom>
          <a:noFill/>
          <a:ln w="50800" cap="flat" cmpd="sng">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355395" name="Freeform 67">
            <a:extLst>
              <a:ext uri="{FF2B5EF4-FFF2-40B4-BE49-F238E27FC236}">
                <a16:creationId xmlns:a16="http://schemas.microsoft.com/office/drawing/2014/main" xmlns="" id="{58B69550-6886-4E03-BDE0-5843EF769B2E}"/>
              </a:ext>
            </a:extLst>
          </p:cNvPr>
          <p:cNvSpPr>
            <a:spLocks/>
          </p:cNvSpPr>
          <p:nvPr/>
        </p:nvSpPr>
        <p:spPr bwMode="auto">
          <a:xfrm>
            <a:off x="5435600" y="1412875"/>
            <a:ext cx="1008063" cy="1584325"/>
          </a:xfrm>
          <a:custGeom>
            <a:avLst/>
            <a:gdLst>
              <a:gd name="T0" fmla="*/ 2147483646 w 529"/>
              <a:gd name="T1" fmla="*/ 2147483646 h 816"/>
              <a:gd name="T2" fmla="*/ 0 w 529"/>
              <a:gd name="T3" fmla="*/ 0 h 816"/>
              <a:gd name="T4" fmla="*/ 0 60000 65536"/>
              <a:gd name="T5" fmla="*/ 0 60000 65536"/>
              <a:gd name="T6" fmla="*/ 0 w 529"/>
              <a:gd name="T7" fmla="*/ 0 h 816"/>
              <a:gd name="T8" fmla="*/ 529 w 529"/>
              <a:gd name="T9" fmla="*/ 816 h 816"/>
            </a:gdLst>
            <a:ahLst/>
            <a:cxnLst>
              <a:cxn ang="T4">
                <a:pos x="T0" y="T1"/>
              </a:cxn>
              <a:cxn ang="T5">
                <a:pos x="T2" y="T3"/>
              </a:cxn>
            </a:cxnLst>
            <a:rect l="T6" t="T7" r="T8" b="T9"/>
            <a:pathLst>
              <a:path w="529" h="816">
                <a:moveTo>
                  <a:pt x="529" y="816"/>
                </a:moveTo>
                <a:cubicBezTo>
                  <a:pt x="441" y="680"/>
                  <a:pt x="88" y="136"/>
                  <a:pt x="0" y="0"/>
                </a:cubicBezTo>
              </a:path>
            </a:pathLst>
          </a:custGeom>
          <a:noFill/>
          <a:ln w="50800" cap="flat" cmpd="sng">
            <a:solidFill>
              <a:schemeClr val="tx1"/>
            </a:solidFill>
            <a:prstDash val="sysDot"/>
            <a:round/>
            <a:headEnd type="none" w="sm" len="sm"/>
            <a:tailEnd type="triangle" w="med" len="lg"/>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55388">
                                            <p:txEl>
                                              <p:pRg st="1" end="1"/>
                                            </p:txEl>
                                          </p:spTgt>
                                        </p:tgtEl>
                                        <p:attrNameLst>
                                          <p:attrName>style.visibility</p:attrName>
                                        </p:attrNameLst>
                                      </p:cBhvr>
                                      <p:to>
                                        <p:strVal val="visible"/>
                                      </p:to>
                                    </p:set>
                                    <p:animEffect transition="in" filter="diamond(in)">
                                      <p:cBhvr>
                                        <p:cTn id="7" dur="500"/>
                                        <p:tgtEl>
                                          <p:spTgt spid="35538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5385">
                                            <p:txEl>
                                              <p:pRg st="0" end="0"/>
                                            </p:txEl>
                                          </p:spTgt>
                                        </p:tgtEl>
                                        <p:attrNameLst>
                                          <p:attrName>style.visibility</p:attrName>
                                        </p:attrNameLst>
                                      </p:cBhvr>
                                      <p:to>
                                        <p:strVal val="visible"/>
                                      </p:to>
                                    </p:set>
                                    <p:animEffect transition="in" filter="blinds(horizontal)">
                                      <p:cBhvr>
                                        <p:cTn id="12" dur="500"/>
                                        <p:tgtEl>
                                          <p:spTgt spid="35538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5392"/>
                                        </p:tgtEl>
                                        <p:attrNameLst>
                                          <p:attrName>style.visibility</p:attrName>
                                        </p:attrNameLst>
                                      </p:cBhvr>
                                      <p:to>
                                        <p:strVal val="visible"/>
                                      </p:to>
                                    </p:set>
                                    <p:animEffect transition="in" filter="blinds(horizontal)">
                                      <p:cBhvr>
                                        <p:cTn id="17" dur="500"/>
                                        <p:tgtEl>
                                          <p:spTgt spid="355392"/>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355391"/>
                                        </p:tgtEl>
                                        <p:attrNameLst>
                                          <p:attrName>style.visibility</p:attrName>
                                        </p:attrNameLst>
                                      </p:cBhvr>
                                      <p:to>
                                        <p:strVal val="visible"/>
                                      </p:to>
                                    </p:set>
                                    <p:animEffect transition="in" filter="blinds(horizontal)">
                                      <p:cBhvr>
                                        <p:cTn id="21" dur="500"/>
                                        <p:tgtEl>
                                          <p:spTgt spid="3553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55394"/>
                                        </p:tgtEl>
                                        <p:attrNameLst>
                                          <p:attrName>style.visibility</p:attrName>
                                        </p:attrNameLst>
                                      </p:cBhvr>
                                      <p:to>
                                        <p:strVal val="visible"/>
                                      </p:to>
                                    </p:set>
                                    <p:animEffect transition="in" filter="blinds(horizontal)">
                                      <p:cBhvr>
                                        <p:cTn id="26" dur="500"/>
                                        <p:tgtEl>
                                          <p:spTgt spid="355394"/>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355393"/>
                                        </p:tgtEl>
                                        <p:attrNameLst>
                                          <p:attrName>style.visibility</p:attrName>
                                        </p:attrNameLst>
                                      </p:cBhvr>
                                      <p:to>
                                        <p:strVal val="visible"/>
                                      </p:to>
                                    </p:set>
                                    <p:animEffect transition="in" filter="blinds(horizontal)">
                                      <p:cBhvr>
                                        <p:cTn id="30" dur="500"/>
                                        <p:tgtEl>
                                          <p:spTgt spid="3553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55395"/>
                                        </p:tgtEl>
                                        <p:attrNameLst>
                                          <p:attrName>style.visibility</p:attrName>
                                        </p:attrNameLst>
                                      </p:cBhvr>
                                      <p:to>
                                        <p:strVal val="visible"/>
                                      </p:to>
                                    </p:set>
                                    <p:animEffect transition="in" filter="blinds(horizontal)">
                                      <p:cBhvr>
                                        <p:cTn id="35" dur="500"/>
                                        <p:tgtEl>
                                          <p:spTgt spid="355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82" name="Text Box 71"/>
          <p:cNvSpPr txBox="1">
            <a:spLocks noChangeArrowheads="1"/>
          </p:cNvSpPr>
          <p:nvPr/>
        </p:nvSpPr>
        <p:spPr bwMode="auto">
          <a:xfrm>
            <a:off x="0" y="0"/>
            <a:ext cx="2447925" cy="3021013"/>
          </a:xfrm>
          <a:prstGeom prst="rect">
            <a:avLst/>
          </a:prstGeom>
          <a:solidFill>
            <a:schemeClr val="bg1"/>
          </a:solidFill>
          <a:ln w="9525" algn="ctr">
            <a:noFill/>
            <a:miter lim="800000"/>
            <a:headEnd/>
            <a:tailEnd/>
          </a:ln>
          <a:effectLst/>
        </p:spPr>
        <p:txBody>
          <a:bodyPr>
            <a:spAutoFit/>
          </a:bodyPr>
          <a:lstStyle/>
          <a:p>
            <a:pPr marL="342900" indent="-342900" eaLnBrk="1" hangingPunct="1">
              <a:spcBef>
                <a:spcPct val="50000"/>
              </a:spcBef>
              <a:buClr>
                <a:schemeClr val="bg2"/>
              </a:buClr>
              <a:buSzPct val="75000"/>
              <a:buFont typeface="Wingdings" pitchFamily="2" charset="2"/>
              <a:buNone/>
            </a:pPr>
            <a:endParaRPr lang="en-US" altLang="zh-CN" sz="3600" b="1">
              <a:solidFill>
                <a:srgbClr val="FFFF00"/>
              </a:solidFill>
              <a:latin typeface="Times New Roman" pitchFamily="18" charset="0"/>
            </a:endParaRPr>
          </a:p>
          <a:p>
            <a:pPr marL="342900" indent="-342900" eaLnBrk="1" hangingPunct="1">
              <a:spcBef>
                <a:spcPct val="50000"/>
              </a:spcBef>
              <a:buClr>
                <a:schemeClr val="bg2"/>
              </a:buClr>
              <a:buSzPct val="75000"/>
              <a:buFont typeface="Wingdings" pitchFamily="2" charset="2"/>
              <a:buNone/>
            </a:pPr>
            <a:endParaRPr lang="en-US" altLang="zh-CN" sz="3600" b="1">
              <a:solidFill>
                <a:srgbClr val="FFFF00"/>
              </a:solidFill>
              <a:latin typeface="Times New Roman" pitchFamily="18" charset="0"/>
            </a:endParaRPr>
          </a:p>
          <a:p>
            <a:pPr marL="342900" indent="-342900" eaLnBrk="1" hangingPunct="1">
              <a:spcBef>
                <a:spcPct val="50000"/>
              </a:spcBef>
              <a:buClr>
                <a:schemeClr val="bg2"/>
              </a:buClr>
              <a:buSzPct val="75000"/>
              <a:buFont typeface="Wingdings" pitchFamily="2" charset="2"/>
              <a:buNone/>
            </a:pPr>
            <a:endParaRPr lang="en-US" altLang="zh-CN" sz="3600" b="1">
              <a:solidFill>
                <a:srgbClr val="FFFF00"/>
              </a:solidFill>
              <a:latin typeface="Times New Roman" pitchFamily="18" charset="0"/>
            </a:endParaRPr>
          </a:p>
          <a:p>
            <a:pPr marL="342900" indent="-342900" eaLnBrk="1" hangingPunct="1">
              <a:spcBef>
                <a:spcPct val="50000"/>
              </a:spcBef>
              <a:buClr>
                <a:schemeClr val="bg2"/>
              </a:buClr>
              <a:buSzPct val="75000"/>
              <a:buFont typeface="Wingdings" pitchFamily="2" charset="2"/>
              <a:buNone/>
            </a:pPr>
            <a:endParaRPr lang="en-US" altLang="zh-CN" sz="2400" b="1">
              <a:solidFill>
                <a:srgbClr val="FFFF00"/>
              </a:solidFill>
              <a:latin typeface="Times New Roman" pitchFamily="18" charset="0"/>
            </a:endParaRPr>
          </a:p>
          <a:p>
            <a:pPr marL="342900" indent="-342900" eaLnBrk="1" hangingPunct="1">
              <a:spcBef>
                <a:spcPct val="50000"/>
              </a:spcBef>
              <a:buClr>
                <a:schemeClr val="bg2"/>
              </a:buClr>
              <a:buSzPct val="75000"/>
              <a:buFont typeface="Wingdings" pitchFamily="2" charset="2"/>
              <a:buNone/>
            </a:pPr>
            <a:endParaRPr lang="en-US" altLang="zh-CN" sz="800" b="1">
              <a:solidFill>
                <a:srgbClr val="FFFF00"/>
              </a:solidFill>
              <a:latin typeface="Times New Roman" pitchFamily="18" charset="0"/>
            </a:endParaRPr>
          </a:p>
        </p:txBody>
      </p:sp>
      <p:grpSp>
        <p:nvGrpSpPr>
          <p:cNvPr id="2" name="Group 74"/>
          <p:cNvGrpSpPr>
            <a:grpSpLocks/>
          </p:cNvGrpSpPr>
          <p:nvPr/>
        </p:nvGrpSpPr>
        <p:grpSpPr bwMode="auto">
          <a:xfrm>
            <a:off x="1585913" y="1920875"/>
            <a:ext cx="7488237" cy="4432300"/>
            <a:chOff x="999" y="1210"/>
            <a:chExt cx="4717" cy="2792"/>
          </a:xfrm>
        </p:grpSpPr>
        <p:sp>
          <p:nvSpPr>
            <p:cNvPr id="1658884" name="Text Box 9"/>
            <p:cNvSpPr txBox="1">
              <a:spLocks noChangeArrowheads="1"/>
            </p:cNvSpPr>
            <p:nvPr/>
          </p:nvSpPr>
          <p:spPr bwMode="auto">
            <a:xfrm>
              <a:off x="1949" y="2543"/>
              <a:ext cx="407" cy="136"/>
            </a:xfrm>
            <a:prstGeom prst="rect">
              <a:avLst/>
            </a:prstGeom>
            <a:solidFill>
              <a:srgbClr val="FFFFFF"/>
            </a:solidFill>
            <a:ln w="9525">
              <a:noFill/>
              <a:miter lim="800000"/>
              <a:headEnd/>
              <a:tailEnd/>
            </a:ln>
          </p:spPr>
          <p:txBody>
            <a:bodyPr lIns="0" tIns="0" rIns="0" bIns="0"/>
            <a:lstStyle/>
            <a:p>
              <a:pPr marL="342900" indent="-342900" algn="ctr" eaLnBrk="1" hangingPunct="1">
                <a:lnSpc>
                  <a:spcPct val="70000"/>
                </a:lnSpc>
                <a:buClr>
                  <a:schemeClr val="bg2"/>
                </a:buClr>
                <a:buSzPct val="75000"/>
                <a:buFont typeface="Wingdings" pitchFamily="2" charset="2"/>
                <a:buNone/>
              </a:pPr>
              <a:r>
                <a:rPr lang="en-US" altLang="zh-CN" sz="2400" b="1" i="1">
                  <a:latin typeface="Times New Roman" pitchFamily="18" charset="0"/>
                </a:rPr>
                <a:t>Pred</a:t>
              </a:r>
              <a:endParaRPr lang="en-US" altLang="zh-CN" sz="2400" b="1">
                <a:latin typeface="Times New Roman" pitchFamily="18" charset="0"/>
              </a:endParaRPr>
            </a:p>
          </p:txBody>
        </p:sp>
        <p:sp>
          <p:nvSpPr>
            <p:cNvPr id="1658885" name="Text Box 6"/>
            <p:cNvSpPr txBox="1">
              <a:spLocks noChangeArrowheads="1"/>
            </p:cNvSpPr>
            <p:nvPr/>
          </p:nvSpPr>
          <p:spPr bwMode="auto">
            <a:xfrm>
              <a:off x="5312" y="1839"/>
              <a:ext cx="404" cy="183"/>
            </a:xfrm>
            <a:prstGeom prst="rect">
              <a:avLst/>
            </a:prstGeom>
            <a:solidFill>
              <a:srgbClr val="FFFFFF"/>
            </a:solidFill>
            <a:ln w="9525">
              <a:noFill/>
              <a:miter lim="800000"/>
              <a:headEnd/>
              <a:tailEnd/>
            </a:ln>
          </p:spPr>
          <p:txBody>
            <a:bodyPr lIns="0" tIns="0" rIns="0" bIns="0"/>
            <a:lstStyle/>
            <a:p>
              <a:pPr marL="342900" indent="-342900" algn="just"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Succ</a:t>
              </a:r>
            </a:p>
          </p:txBody>
        </p:sp>
        <p:sp>
          <p:nvSpPr>
            <p:cNvPr id="1658886" name="Text Box 5"/>
            <p:cNvSpPr txBox="1">
              <a:spLocks noChangeArrowheads="1"/>
            </p:cNvSpPr>
            <p:nvPr/>
          </p:nvSpPr>
          <p:spPr bwMode="auto">
            <a:xfrm>
              <a:off x="3605" y="1267"/>
              <a:ext cx="349" cy="145"/>
            </a:xfrm>
            <a:prstGeom prst="rect">
              <a:avLst/>
            </a:prstGeom>
            <a:solidFill>
              <a:srgbClr val="FFFFFF"/>
            </a:solidFill>
            <a:ln w="9525">
              <a:noFill/>
              <a:miter lim="800000"/>
              <a:headEnd/>
              <a:tailEnd/>
            </a:ln>
          </p:spPr>
          <p:txBody>
            <a:bodyPr lIns="0" tIns="0" rIns="0" bIns="0"/>
            <a:lstStyle/>
            <a:p>
              <a:pPr marL="342900" indent="-342900" eaLnBrk="1" hangingPunct="1">
                <a:lnSpc>
                  <a:spcPct val="70000"/>
                </a:lnSpc>
                <a:buClr>
                  <a:schemeClr val="bg2"/>
                </a:buClr>
                <a:buSzPct val="75000"/>
                <a:buFont typeface="Wingdings" pitchFamily="2" charset="2"/>
                <a:buNone/>
              </a:pPr>
              <a:r>
                <a:rPr lang="en-US" altLang="zh-CN" sz="2400" b="1" i="1">
                  <a:latin typeface="Times New Roman" pitchFamily="18" charset="0"/>
                </a:rPr>
                <a:t>root</a:t>
              </a:r>
              <a:endParaRPr lang="en-US" altLang="zh-CN" sz="2400" b="1">
                <a:latin typeface="Times New Roman" pitchFamily="18" charset="0"/>
              </a:endParaRPr>
            </a:p>
          </p:txBody>
        </p:sp>
        <p:sp>
          <p:nvSpPr>
            <p:cNvPr id="1658887" name="Text Box 10"/>
            <p:cNvSpPr txBox="1">
              <a:spLocks noChangeArrowheads="1"/>
            </p:cNvSpPr>
            <p:nvPr/>
          </p:nvSpPr>
          <p:spPr bwMode="auto">
            <a:xfrm>
              <a:off x="2020" y="3771"/>
              <a:ext cx="3145" cy="231"/>
            </a:xfrm>
            <a:prstGeom prst="rect">
              <a:avLst/>
            </a:prstGeom>
            <a:solidFill>
              <a:srgbClr val="FFFFFF"/>
            </a:solidFill>
            <a:ln w="9525">
              <a:no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2800" b="1">
                  <a:solidFill>
                    <a:srgbClr val="FFFF00"/>
                  </a:solidFill>
                  <a:latin typeface="Times New Roman" pitchFamily="18" charset="0"/>
                </a:rPr>
                <a:t> </a:t>
              </a:r>
              <a:r>
                <a:rPr lang="en-US" altLang="zh-CN" sz="2800" b="1">
                  <a:latin typeface="Times New Roman" pitchFamily="18" charset="0"/>
                </a:rPr>
                <a:t>(</a:t>
              </a:r>
              <a:r>
                <a:rPr lang="en-US" altLang="zh-CN" sz="2800" b="1" i="1">
                  <a:latin typeface="Times New Roman" pitchFamily="18" charset="0"/>
                </a:rPr>
                <a:t>c</a:t>
              </a:r>
              <a:r>
                <a:rPr lang="en-US" altLang="zh-CN" sz="2800" b="1">
                  <a:latin typeface="Times New Roman" pitchFamily="18" charset="0"/>
                </a:rPr>
                <a:t>) </a:t>
              </a:r>
              <a:r>
                <a:rPr lang="zh-CN" altLang="en-US" sz="2800" b="1">
                  <a:latin typeface="Times New Roman" pitchFamily="18" charset="0"/>
                </a:rPr>
                <a:t>后序线索二叉树</a:t>
              </a:r>
            </a:p>
          </p:txBody>
        </p:sp>
        <p:sp>
          <p:nvSpPr>
            <p:cNvPr id="1658888" name="Rectangle 11"/>
            <p:cNvSpPr>
              <a:spLocks noChangeArrowheads="1"/>
            </p:cNvSpPr>
            <p:nvPr/>
          </p:nvSpPr>
          <p:spPr bwMode="auto">
            <a:xfrm>
              <a:off x="2809" y="1485"/>
              <a:ext cx="294"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a:latin typeface="Times New Roman" pitchFamily="18" charset="0"/>
                </a:rPr>
                <a:t>0</a:t>
              </a:r>
            </a:p>
          </p:txBody>
        </p:sp>
        <p:sp>
          <p:nvSpPr>
            <p:cNvPr id="1658889" name="Rectangle 12"/>
            <p:cNvSpPr>
              <a:spLocks noChangeArrowheads="1"/>
            </p:cNvSpPr>
            <p:nvPr/>
          </p:nvSpPr>
          <p:spPr bwMode="auto">
            <a:xfrm>
              <a:off x="3093" y="1485"/>
              <a:ext cx="294" cy="272"/>
            </a:xfrm>
            <a:prstGeom prst="rect">
              <a:avLst/>
            </a:prstGeom>
            <a:solidFill>
              <a:srgbClr val="FFFFFF"/>
            </a:solidFill>
            <a:ln w="9525">
              <a:solidFill>
                <a:srgbClr val="000000"/>
              </a:solidFill>
              <a:miter lim="800000"/>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58890" name="Rectangle 13"/>
            <p:cNvSpPr>
              <a:spLocks noChangeArrowheads="1"/>
            </p:cNvSpPr>
            <p:nvPr/>
          </p:nvSpPr>
          <p:spPr bwMode="auto">
            <a:xfrm>
              <a:off x="3383" y="1485"/>
              <a:ext cx="297"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i="1">
                  <a:latin typeface="Times New Roman" pitchFamily="18" charset="0"/>
                </a:rPr>
                <a:t>A</a:t>
              </a:r>
              <a:endParaRPr lang="en-US" altLang="zh-CN" sz="3000" b="1">
                <a:latin typeface="Times New Roman" pitchFamily="18" charset="0"/>
              </a:endParaRPr>
            </a:p>
          </p:txBody>
        </p:sp>
        <p:sp>
          <p:nvSpPr>
            <p:cNvPr id="1658891" name="Rectangle 14"/>
            <p:cNvSpPr>
              <a:spLocks noChangeArrowheads="1"/>
            </p:cNvSpPr>
            <p:nvPr/>
          </p:nvSpPr>
          <p:spPr bwMode="auto">
            <a:xfrm>
              <a:off x="3680" y="1485"/>
              <a:ext cx="294" cy="272"/>
            </a:xfrm>
            <a:prstGeom prst="rect">
              <a:avLst/>
            </a:prstGeom>
            <a:solidFill>
              <a:srgbClr val="FFFFFF"/>
            </a:solidFill>
            <a:ln w="9525">
              <a:solidFill>
                <a:srgbClr val="000000"/>
              </a:solidFill>
              <a:miter lim="800000"/>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58892" name="Line 15"/>
            <p:cNvSpPr>
              <a:spLocks noChangeShapeType="1"/>
            </p:cNvSpPr>
            <p:nvPr/>
          </p:nvSpPr>
          <p:spPr bwMode="auto">
            <a:xfrm flipH="1">
              <a:off x="2764" y="1649"/>
              <a:ext cx="485" cy="557"/>
            </a:xfrm>
            <a:prstGeom prst="line">
              <a:avLst/>
            </a:prstGeom>
            <a:noFill/>
            <a:ln w="28575">
              <a:solidFill>
                <a:srgbClr val="000000"/>
              </a:solidFill>
              <a:round/>
              <a:headEnd/>
              <a:tailEnd type="stealth" w="lg" len="lg"/>
            </a:ln>
          </p:spPr>
          <p:txBody>
            <a:bodyPr/>
            <a:lstStyle/>
            <a:p>
              <a:endParaRPr lang="zh-CN" altLang="en-US"/>
            </a:p>
          </p:txBody>
        </p:sp>
        <p:sp>
          <p:nvSpPr>
            <p:cNvPr id="1658893" name="Line 16"/>
            <p:cNvSpPr>
              <a:spLocks noChangeShapeType="1"/>
            </p:cNvSpPr>
            <p:nvPr/>
          </p:nvSpPr>
          <p:spPr bwMode="auto">
            <a:xfrm>
              <a:off x="3810" y="1631"/>
              <a:ext cx="484" cy="557"/>
            </a:xfrm>
            <a:prstGeom prst="line">
              <a:avLst/>
            </a:prstGeom>
            <a:noFill/>
            <a:ln w="28575">
              <a:solidFill>
                <a:srgbClr val="000000"/>
              </a:solidFill>
              <a:round/>
              <a:headEnd/>
              <a:tailEnd type="stealth" w="lg" len="lg"/>
            </a:ln>
          </p:spPr>
          <p:txBody>
            <a:bodyPr/>
            <a:lstStyle/>
            <a:p>
              <a:endParaRPr lang="zh-CN" altLang="en-US"/>
            </a:p>
          </p:txBody>
        </p:sp>
        <p:sp>
          <p:nvSpPr>
            <p:cNvPr id="1658894" name="Line 17"/>
            <p:cNvSpPr>
              <a:spLocks noChangeShapeType="1"/>
            </p:cNvSpPr>
            <p:nvPr/>
          </p:nvSpPr>
          <p:spPr bwMode="auto">
            <a:xfrm>
              <a:off x="3534" y="1210"/>
              <a:ext cx="1" cy="275"/>
            </a:xfrm>
            <a:prstGeom prst="line">
              <a:avLst/>
            </a:prstGeom>
            <a:noFill/>
            <a:ln w="28575">
              <a:solidFill>
                <a:srgbClr val="000000"/>
              </a:solidFill>
              <a:round/>
              <a:headEnd/>
              <a:tailEnd type="stealth" w="lg" len="lg"/>
            </a:ln>
          </p:spPr>
          <p:txBody>
            <a:bodyPr/>
            <a:lstStyle/>
            <a:p>
              <a:endParaRPr lang="zh-CN" altLang="en-US"/>
            </a:p>
          </p:txBody>
        </p:sp>
        <p:sp>
          <p:nvSpPr>
            <p:cNvPr id="1658895" name="Rectangle 18"/>
            <p:cNvSpPr>
              <a:spLocks noChangeArrowheads="1"/>
            </p:cNvSpPr>
            <p:nvPr/>
          </p:nvSpPr>
          <p:spPr bwMode="auto">
            <a:xfrm>
              <a:off x="3974" y="1485"/>
              <a:ext cx="294" cy="272"/>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a:latin typeface="Times New Roman" pitchFamily="18" charset="0"/>
                </a:rPr>
                <a:t>0</a:t>
              </a:r>
            </a:p>
          </p:txBody>
        </p:sp>
        <p:sp>
          <p:nvSpPr>
            <p:cNvPr id="1658896" name="Rectangle 20"/>
            <p:cNvSpPr>
              <a:spLocks noChangeArrowheads="1"/>
            </p:cNvSpPr>
            <p:nvPr/>
          </p:nvSpPr>
          <p:spPr bwMode="auto">
            <a:xfrm>
              <a:off x="4562" y="2183"/>
              <a:ext cx="294" cy="276"/>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2800" b="1">
                <a:solidFill>
                  <a:srgbClr val="FFFF00"/>
                </a:solidFill>
                <a:latin typeface="Times New Roman" pitchFamily="18" charset="0"/>
              </a:endParaRPr>
            </a:p>
          </p:txBody>
        </p:sp>
        <p:sp>
          <p:nvSpPr>
            <p:cNvPr id="1658897" name="Rectangle 21"/>
            <p:cNvSpPr>
              <a:spLocks noChangeArrowheads="1"/>
            </p:cNvSpPr>
            <p:nvPr/>
          </p:nvSpPr>
          <p:spPr bwMode="auto">
            <a:xfrm>
              <a:off x="4856" y="2181"/>
              <a:ext cx="271" cy="271"/>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i="1">
                  <a:latin typeface="Times New Roman" pitchFamily="18" charset="0"/>
                </a:rPr>
                <a:t>D</a:t>
              </a:r>
              <a:endParaRPr lang="en-US" altLang="zh-CN" sz="3000" b="1">
                <a:latin typeface="Times New Roman" pitchFamily="18" charset="0"/>
              </a:endParaRPr>
            </a:p>
          </p:txBody>
        </p:sp>
        <p:sp>
          <p:nvSpPr>
            <p:cNvPr id="1658898" name="Rectangle 22"/>
            <p:cNvSpPr>
              <a:spLocks noChangeArrowheads="1"/>
            </p:cNvSpPr>
            <p:nvPr/>
          </p:nvSpPr>
          <p:spPr bwMode="auto">
            <a:xfrm>
              <a:off x="5127" y="2180"/>
              <a:ext cx="275" cy="276"/>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2800" b="1">
                <a:solidFill>
                  <a:srgbClr val="FFFF00"/>
                </a:solidFill>
                <a:latin typeface="Times New Roman" pitchFamily="18" charset="0"/>
              </a:endParaRPr>
            </a:p>
          </p:txBody>
        </p:sp>
        <p:sp>
          <p:nvSpPr>
            <p:cNvPr id="1658899" name="Rectangle 23"/>
            <p:cNvSpPr>
              <a:spLocks noChangeArrowheads="1"/>
            </p:cNvSpPr>
            <p:nvPr/>
          </p:nvSpPr>
          <p:spPr bwMode="auto">
            <a:xfrm>
              <a:off x="5402" y="2180"/>
              <a:ext cx="294" cy="276"/>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a:latin typeface="Times New Roman" pitchFamily="18" charset="0"/>
                </a:rPr>
                <a:t>1</a:t>
              </a:r>
            </a:p>
          </p:txBody>
        </p:sp>
        <p:sp>
          <p:nvSpPr>
            <p:cNvPr id="1658900" name="Rectangle 24"/>
            <p:cNvSpPr>
              <a:spLocks noChangeArrowheads="1"/>
            </p:cNvSpPr>
            <p:nvPr/>
          </p:nvSpPr>
          <p:spPr bwMode="auto">
            <a:xfrm>
              <a:off x="4269" y="2183"/>
              <a:ext cx="293" cy="273"/>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a:latin typeface="Times New Roman" pitchFamily="18" charset="0"/>
                </a:rPr>
                <a:t>0</a:t>
              </a:r>
            </a:p>
          </p:txBody>
        </p:sp>
        <p:grpSp>
          <p:nvGrpSpPr>
            <p:cNvPr id="3" name="Group 25"/>
            <p:cNvGrpSpPr>
              <a:grpSpLocks/>
            </p:cNvGrpSpPr>
            <p:nvPr/>
          </p:nvGrpSpPr>
          <p:grpSpPr bwMode="auto">
            <a:xfrm>
              <a:off x="1339" y="2180"/>
              <a:ext cx="1469" cy="276"/>
              <a:chOff x="4106" y="2837"/>
              <a:chExt cx="1394" cy="268"/>
            </a:xfrm>
          </p:grpSpPr>
          <p:sp>
            <p:nvSpPr>
              <p:cNvPr id="1658902" name="Rectangle 26"/>
              <p:cNvSpPr>
                <a:spLocks noChangeArrowheads="1"/>
              </p:cNvSpPr>
              <p:nvPr/>
            </p:nvSpPr>
            <p:spPr bwMode="auto">
              <a:xfrm>
                <a:off x="4942" y="2837"/>
                <a:ext cx="279" cy="268"/>
              </a:xfrm>
              <a:prstGeom prst="rect">
                <a:avLst/>
              </a:prstGeom>
              <a:solidFill>
                <a:srgbClr val="FFFFFF"/>
              </a:solidFill>
              <a:ln w="9525">
                <a:solidFill>
                  <a:srgbClr val="000000"/>
                </a:solidFill>
                <a:miter lim="800000"/>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58903" name="Rectangle 27"/>
              <p:cNvSpPr>
                <a:spLocks noChangeArrowheads="1"/>
              </p:cNvSpPr>
              <p:nvPr/>
            </p:nvSpPr>
            <p:spPr bwMode="auto">
              <a:xfrm>
                <a:off x="4664" y="2837"/>
                <a:ext cx="281" cy="265"/>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i="1">
                    <a:latin typeface="Times New Roman" pitchFamily="18" charset="0"/>
                  </a:rPr>
                  <a:t>B</a:t>
                </a:r>
                <a:endParaRPr lang="en-US" altLang="zh-CN" sz="3000" b="1">
                  <a:latin typeface="Times New Roman" pitchFamily="18" charset="0"/>
                </a:endParaRPr>
              </a:p>
            </p:txBody>
          </p:sp>
          <p:sp>
            <p:nvSpPr>
              <p:cNvPr id="1658904" name="Rectangle 28"/>
              <p:cNvSpPr>
                <a:spLocks noChangeArrowheads="1"/>
              </p:cNvSpPr>
              <p:nvPr/>
            </p:nvSpPr>
            <p:spPr bwMode="auto">
              <a:xfrm>
                <a:off x="4385" y="2837"/>
                <a:ext cx="279" cy="268"/>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58905" name="Rectangle 29"/>
              <p:cNvSpPr>
                <a:spLocks noChangeArrowheads="1"/>
              </p:cNvSpPr>
              <p:nvPr/>
            </p:nvSpPr>
            <p:spPr bwMode="auto">
              <a:xfrm>
                <a:off x="4106" y="2837"/>
                <a:ext cx="279" cy="268"/>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a:latin typeface="Times New Roman" pitchFamily="18" charset="0"/>
                  </a:rPr>
                  <a:t>1</a:t>
                </a:r>
              </a:p>
            </p:txBody>
          </p:sp>
          <p:sp>
            <p:nvSpPr>
              <p:cNvPr id="1658906" name="Rectangle 30"/>
              <p:cNvSpPr>
                <a:spLocks noChangeArrowheads="1"/>
              </p:cNvSpPr>
              <p:nvPr/>
            </p:nvSpPr>
            <p:spPr bwMode="auto">
              <a:xfrm>
                <a:off x="5221" y="2837"/>
                <a:ext cx="279" cy="265"/>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a:latin typeface="Times New Roman" pitchFamily="18" charset="0"/>
                  </a:rPr>
                  <a:t>0</a:t>
                </a:r>
              </a:p>
            </p:txBody>
          </p:sp>
        </p:grpSp>
        <p:grpSp>
          <p:nvGrpSpPr>
            <p:cNvPr id="4" name="Group 31"/>
            <p:cNvGrpSpPr>
              <a:grpSpLocks/>
            </p:cNvGrpSpPr>
            <p:nvPr/>
          </p:nvGrpSpPr>
          <p:grpSpPr bwMode="auto">
            <a:xfrm>
              <a:off x="3685" y="2991"/>
              <a:ext cx="1469" cy="277"/>
              <a:chOff x="6267" y="3624"/>
              <a:chExt cx="1394" cy="269"/>
            </a:xfrm>
          </p:grpSpPr>
          <p:sp>
            <p:nvSpPr>
              <p:cNvPr id="1658908" name="Rectangle 32"/>
              <p:cNvSpPr>
                <a:spLocks noChangeArrowheads="1"/>
              </p:cNvSpPr>
              <p:nvPr/>
            </p:nvSpPr>
            <p:spPr bwMode="auto">
              <a:xfrm>
                <a:off x="6546" y="3625"/>
                <a:ext cx="278" cy="267"/>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58909" name="Rectangle 33"/>
              <p:cNvSpPr>
                <a:spLocks noChangeArrowheads="1"/>
              </p:cNvSpPr>
              <p:nvPr/>
            </p:nvSpPr>
            <p:spPr bwMode="auto">
              <a:xfrm>
                <a:off x="6824" y="3625"/>
                <a:ext cx="282" cy="267"/>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i="1">
                    <a:latin typeface="Times New Roman" pitchFamily="18" charset="0"/>
                  </a:rPr>
                  <a:t>E</a:t>
                </a:r>
                <a:endParaRPr lang="en-US" altLang="zh-CN" sz="3000" b="1">
                  <a:latin typeface="Times New Roman" pitchFamily="18" charset="0"/>
                </a:endParaRPr>
              </a:p>
            </p:txBody>
          </p:sp>
          <p:sp>
            <p:nvSpPr>
              <p:cNvPr id="1658910" name="Rectangle 34"/>
              <p:cNvSpPr>
                <a:spLocks noChangeArrowheads="1"/>
              </p:cNvSpPr>
              <p:nvPr/>
            </p:nvSpPr>
            <p:spPr bwMode="auto">
              <a:xfrm>
                <a:off x="7103" y="3626"/>
                <a:ext cx="279" cy="267"/>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58911" name="Rectangle 35"/>
              <p:cNvSpPr>
                <a:spLocks noChangeArrowheads="1"/>
              </p:cNvSpPr>
              <p:nvPr/>
            </p:nvSpPr>
            <p:spPr bwMode="auto">
              <a:xfrm>
                <a:off x="6267" y="3624"/>
                <a:ext cx="279" cy="267"/>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a:latin typeface="Times New Roman" pitchFamily="18" charset="0"/>
                  </a:rPr>
                  <a:t>1</a:t>
                </a:r>
              </a:p>
            </p:txBody>
          </p:sp>
          <p:sp>
            <p:nvSpPr>
              <p:cNvPr id="1658912" name="Rectangle 36"/>
              <p:cNvSpPr>
                <a:spLocks noChangeArrowheads="1"/>
              </p:cNvSpPr>
              <p:nvPr/>
            </p:nvSpPr>
            <p:spPr bwMode="auto">
              <a:xfrm>
                <a:off x="7382" y="3624"/>
                <a:ext cx="279" cy="267"/>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a:latin typeface="Times New Roman" pitchFamily="18" charset="0"/>
                  </a:rPr>
                  <a:t>1</a:t>
                </a:r>
              </a:p>
            </p:txBody>
          </p:sp>
        </p:grpSp>
        <p:grpSp>
          <p:nvGrpSpPr>
            <p:cNvPr id="5" name="Group 73"/>
            <p:cNvGrpSpPr>
              <a:grpSpLocks/>
            </p:cNvGrpSpPr>
            <p:nvPr/>
          </p:nvGrpSpPr>
          <p:grpSpPr bwMode="auto">
            <a:xfrm>
              <a:off x="1914" y="2991"/>
              <a:ext cx="1467" cy="277"/>
              <a:chOff x="1914" y="2991"/>
              <a:chExt cx="1467" cy="277"/>
            </a:xfrm>
          </p:grpSpPr>
          <p:sp>
            <p:nvSpPr>
              <p:cNvPr id="1658914" name="Rectangle 38"/>
              <p:cNvSpPr>
                <a:spLocks noChangeArrowheads="1"/>
              </p:cNvSpPr>
              <p:nvPr/>
            </p:nvSpPr>
            <p:spPr bwMode="auto">
              <a:xfrm>
                <a:off x="2207" y="2993"/>
                <a:ext cx="294" cy="275"/>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200" b="1">
                    <a:latin typeface="Times New Roman" pitchFamily="18" charset="0"/>
                    <a:sym typeface="Symbol" pitchFamily="18" charset="2"/>
                  </a:rPr>
                  <a:t></a:t>
                </a:r>
                <a:endParaRPr lang="en-US" altLang="zh-CN" sz="3200" b="1">
                  <a:latin typeface="Times New Roman" pitchFamily="18" charset="0"/>
                </a:endParaRPr>
              </a:p>
            </p:txBody>
          </p:sp>
          <p:sp>
            <p:nvSpPr>
              <p:cNvPr id="1658915" name="Rectangle 39"/>
              <p:cNvSpPr>
                <a:spLocks noChangeArrowheads="1"/>
              </p:cNvSpPr>
              <p:nvPr/>
            </p:nvSpPr>
            <p:spPr bwMode="auto">
              <a:xfrm>
                <a:off x="2500" y="2993"/>
                <a:ext cx="296" cy="275"/>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buClr>
                    <a:schemeClr val="bg2"/>
                  </a:buClr>
                  <a:buSzPct val="75000"/>
                  <a:buFont typeface="Wingdings" pitchFamily="2" charset="2"/>
                  <a:buNone/>
                </a:pPr>
                <a:r>
                  <a:rPr lang="en-US" altLang="zh-CN" sz="3000" b="1" i="1">
                    <a:latin typeface="Times New Roman" pitchFamily="18" charset="0"/>
                  </a:rPr>
                  <a:t>C</a:t>
                </a:r>
                <a:endParaRPr lang="en-US" altLang="zh-CN" sz="3000" b="1">
                  <a:latin typeface="Times New Roman" pitchFamily="18" charset="0"/>
                </a:endParaRPr>
              </a:p>
            </p:txBody>
          </p:sp>
          <p:sp>
            <p:nvSpPr>
              <p:cNvPr id="1658916" name="Rectangle 40"/>
              <p:cNvSpPr>
                <a:spLocks noChangeArrowheads="1"/>
              </p:cNvSpPr>
              <p:nvPr/>
            </p:nvSpPr>
            <p:spPr bwMode="auto">
              <a:xfrm>
                <a:off x="2795" y="2993"/>
                <a:ext cx="293" cy="275"/>
              </a:xfrm>
              <a:prstGeom prst="rect">
                <a:avLst/>
              </a:prstGeom>
              <a:solidFill>
                <a:srgbClr val="FFFFFF"/>
              </a:solidFill>
              <a:ln w="9525">
                <a:solidFill>
                  <a:srgbClr val="000000"/>
                </a:solidFill>
                <a:miter lim="800000"/>
                <a:headEnd/>
                <a:tailEnd/>
              </a:ln>
            </p:spPr>
            <p:txBody>
              <a:bodyPr lIns="0" tIns="0" rIns="0" bIns="0"/>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58917" name="Rectangle 41"/>
              <p:cNvSpPr>
                <a:spLocks noChangeArrowheads="1"/>
              </p:cNvSpPr>
              <p:nvPr/>
            </p:nvSpPr>
            <p:spPr bwMode="auto">
              <a:xfrm>
                <a:off x="1914" y="2993"/>
                <a:ext cx="293" cy="275"/>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a:latin typeface="Times New Roman" pitchFamily="18" charset="0"/>
                  </a:rPr>
                  <a:t>1</a:t>
                </a:r>
              </a:p>
            </p:txBody>
          </p:sp>
          <p:sp>
            <p:nvSpPr>
              <p:cNvPr id="1658918" name="Rectangle 42"/>
              <p:cNvSpPr>
                <a:spLocks noChangeArrowheads="1"/>
              </p:cNvSpPr>
              <p:nvPr/>
            </p:nvSpPr>
            <p:spPr bwMode="auto">
              <a:xfrm>
                <a:off x="3088" y="2991"/>
                <a:ext cx="293" cy="275"/>
              </a:xfrm>
              <a:prstGeom prst="rect">
                <a:avLst/>
              </a:prstGeom>
              <a:solidFill>
                <a:srgbClr val="FFFFFF"/>
              </a:solidFill>
              <a:ln w="9525">
                <a:solidFill>
                  <a:srgbClr val="000000"/>
                </a:solidFill>
                <a:miter lim="800000"/>
                <a:headEnd/>
                <a:tailEnd/>
              </a:ln>
            </p:spPr>
            <p:txBody>
              <a:bodyPr lIns="0" tIns="0" rIns="0" bIns="0"/>
              <a:lstStyle/>
              <a:p>
                <a:pPr marL="342900" indent="-342900" algn="ctr" eaLnBrk="1" hangingPunct="1">
                  <a:lnSpc>
                    <a:spcPct val="90000"/>
                  </a:lnSpc>
                  <a:buClr>
                    <a:schemeClr val="bg2"/>
                  </a:buClr>
                  <a:buSzPct val="75000"/>
                  <a:buFont typeface="Wingdings" pitchFamily="2" charset="2"/>
                  <a:buNone/>
                </a:pPr>
                <a:r>
                  <a:rPr lang="en-US" altLang="zh-CN" sz="3000" b="1">
                    <a:latin typeface="Times New Roman" pitchFamily="18" charset="0"/>
                  </a:rPr>
                  <a:t>1</a:t>
                </a:r>
              </a:p>
            </p:txBody>
          </p:sp>
        </p:grpSp>
        <p:sp>
          <p:nvSpPr>
            <p:cNvPr id="1658919" name="Line 43"/>
            <p:cNvSpPr>
              <a:spLocks noChangeShapeType="1"/>
            </p:cNvSpPr>
            <p:nvPr/>
          </p:nvSpPr>
          <p:spPr bwMode="auto">
            <a:xfrm>
              <a:off x="2339" y="2314"/>
              <a:ext cx="303" cy="685"/>
            </a:xfrm>
            <a:prstGeom prst="line">
              <a:avLst/>
            </a:prstGeom>
            <a:noFill/>
            <a:ln w="28575">
              <a:solidFill>
                <a:srgbClr val="000000"/>
              </a:solidFill>
              <a:round/>
              <a:headEnd/>
              <a:tailEnd type="stealth" w="lg" len="lg"/>
            </a:ln>
          </p:spPr>
          <p:txBody>
            <a:bodyPr/>
            <a:lstStyle/>
            <a:p>
              <a:endParaRPr lang="zh-CN" altLang="en-US"/>
            </a:p>
          </p:txBody>
        </p:sp>
        <p:sp>
          <p:nvSpPr>
            <p:cNvPr id="1658920" name="Line 44"/>
            <p:cNvSpPr>
              <a:spLocks noChangeShapeType="1"/>
            </p:cNvSpPr>
            <p:nvPr/>
          </p:nvSpPr>
          <p:spPr bwMode="auto">
            <a:xfrm flipH="1">
              <a:off x="4446" y="2314"/>
              <a:ext cx="264" cy="676"/>
            </a:xfrm>
            <a:prstGeom prst="line">
              <a:avLst/>
            </a:prstGeom>
            <a:noFill/>
            <a:ln w="28575">
              <a:solidFill>
                <a:srgbClr val="000000"/>
              </a:solidFill>
              <a:round/>
              <a:headEnd/>
              <a:tailEnd type="stealth" w="lg" len="lg"/>
            </a:ln>
          </p:spPr>
          <p:txBody>
            <a:bodyPr/>
            <a:lstStyle/>
            <a:p>
              <a:endParaRPr lang="zh-CN" altLang="en-US"/>
            </a:p>
          </p:txBody>
        </p:sp>
        <p:sp>
          <p:nvSpPr>
            <p:cNvPr id="1658921" name="Line 45"/>
            <p:cNvSpPr>
              <a:spLocks noChangeShapeType="1"/>
            </p:cNvSpPr>
            <p:nvPr/>
          </p:nvSpPr>
          <p:spPr bwMode="auto">
            <a:xfrm flipH="1" flipV="1">
              <a:off x="2608" y="2428"/>
              <a:ext cx="330" cy="706"/>
            </a:xfrm>
            <a:prstGeom prst="line">
              <a:avLst/>
            </a:prstGeom>
            <a:noFill/>
            <a:ln w="28575">
              <a:solidFill>
                <a:srgbClr val="000000"/>
              </a:solidFill>
              <a:prstDash val="dash"/>
              <a:round/>
              <a:headEnd/>
              <a:tailEnd type="stealth" w="lg" len="lg"/>
            </a:ln>
          </p:spPr>
          <p:txBody>
            <a:bodyPr/>
            <a:lstStyle/>
            <a:p>
              <a:endParaRPr lang="zh-CN" altLang="en-US"/>
            </a:p>
          </p:txBody>
        </p:sp>
        <p:sp>
          <p:nvSpPr>
            <p:cNvPr id="1658922" name="Line 46"/>
            <p:cNvSpPr>
              <a:spLocks noChangeShapeType="1"/>
            </p:cNvSpPr>
            <p:nvPr/>
          </p:nvSpPr>
          <p:spPr bwMode="auto">
            <a:xfrm>
              <a:off x="1772" y="2323"/>
              <a:ext cx="287" cy="668"/>
            </a:xfrm>
            <a:prstGeom prst="line">
              <a:avLst/>
            </a:prstGeom>
            <a:noFill/>
            <a:ln w="28575">
              <a:solidFill>
                <a:srgbClr val="000000"/>
              </a:solidFill>
              <a:prstDash val="dash"/>
              <a:round/>
              <a:headEnd/>
              <a:tailEnd type="stealth" w="lg" len="lg"/>
            </a:ln>
          </p:spPr>
          <p:txBody>
            <a:bodyPr/>
            <a:lstStyle/>
            <a:p>
              <a:endParaRPr lang="zh-CN" altLang="en-US"/>
            </a:p>
          </p:txBody>
        </p:sp>
        <p:sp>
          <p:nvSpPr>
            <p:cNvPr id="1658923" name="Line 48"/>
            <p:cNvSpPr>
              <a:spLocks noChangeShapeType="1"/>
            </p:cNvSpPr>
            <p:nvPr/>
          </p:nvSpPr>
          <p:spPr bwMode="auto">
            <a:xfrm flipV="1">
              <a:off x="4695" y="2440"/>
              <a:ext cx="258" cy="697"/>
            </a:xfrm>
            <a:prstGeom prst="line">
              <a:avLst/>
            </a:prstGeom>
            <a:noFill/>
            <a:ln w="28575">
              <a:solidFill>
                <a:srgbClr val="000000"/>
              </a:solidFill>
              <a:prstDash val="dash"/>
              <a:round/>
              <a:headEnd/>
              <a:tailEnd type="stealth" w="lg" len="lg"/>
            </a:ln>
          </p:spPr>
          <p:txBody>
            <a:bodyPr/>
            <a:lstStyle/>
            <a:p>
              <a:endParaRPr lang="zh-CN" altLang="en-US"/>
            </a:p>
          </p:txBody>
        </p:sp>
        <p:sp>
          <p:nvSpPr>
            <p:cNvPr id="1658924" name="Line 49"/>
            <p:cNvSpPr>
              <a:spLocks noChangeShapeType="1"/>
            </p:cNvSpPr>
            <p:nvPr/>
          </p:nvSpPr>
          <p:spPr bwMode="auto">
            <a:xfrm flipH="1">
              <a:off x="4270" y="1614"/>
              <a:ext cx="1009" cy="1"/>
            </a:xfrm>
            <a:prstGeom prst="line">
              <a:avLst/>
            </a:prstGeom>
            <a:noFill/>
            <a:ln w="28575">
              <a:solidFill>
                <a:srgbClr val="000000"/>
              </a:solidFill>
              <a:prstDash val="dash"/>
              <a:round/>
              <a:headEnd/>
              <a:tailEnd type="stealth" w="lg" len="lg"/>
            </a:ln>
          </p:spPr>
          <p:txBody>
            <a:bodyPr/>
            <a:lstStyle/>
            <a:p>
              <a:endParaRPr lang="zh-CN" altLang="en-US"/>
            </a:p>
          </p:txBody>
        </p:sp>
        <p:sp>
          <p:nvSpPr>
            <p:cNvPr id="1658925" name="Line 50"/>
            <p:cNvSpPr>
              <a:spLocks noChangeShapeType="1"/>
            </p:cNvSpPr>
            <p:nvPr/>
          </p:nvSpPr>
          <p:spPr bwMode="auto">
            <a:xfrm flipV="1">
              <a:off x="5279" y="1612"/>
              <a:ext cx="1" cy="713"/>
            </a:xfrm>
            <a:prstGeom prst="line">
              <a:avLst/>
            </a:prstGeom>
            <a:noFill/>
            <a:ln w="28575">
              <a:solidFill>
                <a:srgbClr val="000000"/>
              </a:solidFill>
              <a:prstDash val="dash"/>
              <a:round/>
              <a:headEnd/>
              <a:tailEnd type="none" w="med" len="lg"/>
            </a:ln>
          </p:spPr>
          <p:txBody>
            <a:bodyPr/>
            <a:lstStyle/>
            <a:p>
              <a:endParaRPr lang="zh-CN" altLang="en-US"/>
            </a:p>
          </p:txBody>
        </p:sp>
        <p:sp>
          <p:nvSpPr>
            <p:cNvPr id="1658926" name="Line 52"/>
            <p:cNvSpPr>
              <a:spLocks noChangeShapeType="1"/>
            </p:cNvSpPr>
            <p:nvPr/>
          </p:nvSpPr>
          <p:spPr bwMode="auto">
            <a:xfrm flipV="1">
              <a:off x="1437" y="2452"/>
              <a:ext cx="1" cy="1024"/>
            </a:xfrm>
            <a:prstGeom prst="line">
              <a:avLst/>
            </a:prstGeom>
            <a:noFill/>
            <a:ln w="28575">
              <a:solidFill>
                <a:srgbClr val="000000"/>
              </a:solidFill>
              <a:prstDash val="dash"/>
              <a:round/>
              <a:headEnd/>
              <a:tailEnd type="stealth" w="lg" len="lg"/>
            </a:ln>
          </p:spPr>
          <p:txBody>
            <a:bodyPr/>
            <a:lstStyle/>
            <a:p>
              <a:endParaRPr lang="zh-CN" altLang="en-US"/>
            </a:p>
          </p:txBody>
        </p:sp>
        <p:sp>
          <p:nvSpPr>
            <p:cNvPr id="1658927" name="Line 53"/>
            <p:cNvSpPr>
              <a:spLocks noChangeShapeType="1"/>
            </p:cNvSpPr>
            <p:nvPr/>
          </p:nvSpPr>
          <p:spPr bwMode="auto">
            <a:xfrm flipH="1">
              <a:off x="1448" y="3486"/>
              <a:ext cx="2680" cy="1"/>
            </a:xfrm>
            <a:prstGeom prst="line">
              <a:avLst/>
            </a:prstGeom>
            <a:noFill/>
            <a:ln w="28575">
              <a:solidFill>
                <a:srgbClr val="000000"/>
              </a:solidFill>
              <a:prstDash val="dash"/>
              <a:round/>
              <a:headEnd/>
              <a:tailEnd type="none" w="med" len="lg"/>
            </a:ln>
          </p:spPr>
          <p:txBody>
            <a:bodyPr/>
            <a:lstStyle/>
            <a:p>
              <a:endParaRPr lang="zh-CN" altLang="en-US"/>
            </a:p>
          </p:txBody>
        </p:sp>
        <p:sp>
          <p:nvSpPr>
            <p:cNvPr id="1658928" name="Line 54"/>
            <p:cNvSpPr>
              <a:spLocks noChangeShapeType="1"/>
            </p:cNvSpPr>
            <p:nvPr/>
          </p:nvSpPr>
          <p:spPr bwMode="auto">
            <a:xfrm flipV="1">
              <a:off x="4129" y="3130"/>
              <a:ext cx="1" cy="349"/>
            </a:xfrm>
            <a:prstGeom prst="line">
              <a:avLst/>
            </a:prstGeom>
            <a:noFill/>
            <a:ln w="28575">
              <a:solidFill>
                <a:srgbClr val="000000"/>
              </a:solidFill>
              <a:prstDash val="dash"/>
              <a:round/>
              <a:headEnd/>
              <a:tailEnd type="none" w="med" len="lg"/>
            </a:ln>
          </p:spPr>
          <p:txBody>
            <a:bodyPr/>
            <a:lstStyle/>
            <a:p>
              <a:endParaRPr lang="zh-CN" altLang="en-US"/>
            </a:p>
          </p:txBody>
        </p:sp>
        <p:sp>
          <p:nvSpPr>
            <p:cNvPr id="1658929" name="Text Box 55"/>
            <p:cNvSpPr txBox="1">
              <a:spLocks noChangeArrowheads="1"/>
            </p:cNvSpPr>
            <p:nvPr/>
          </p:nvSpPr>
          <p:spPr bwMode="auto">
            <a:xfrm>
              <a:off x="2791" y="2588"/>
              <a:ext cx="404" cy="183"/>
            </a:xfrm>
            <a:prstGeom prst="rect">
              <a:avLst/>
            </a:prstGeom>
            <a:solidFill>
              <a:srgbClr val="FFFFFF"/>
            </a:solidFill>
            <a:ln w="9525">
              <a:noFill/>
              <a:miter lim="800000"/>
              <a:headEnd/>
              <a:tailEnd/>
            </a:ln>
          </p:spPr>
          <p:txBody>
            <a:bodyPr lIns="0" tIns="0" rIns="0" bIns="0"/>
            <a:lstStyle/>
            <a:p>
              <a:pPr marL="342900" indent="-342900" algn="just"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Succ</a:t>
              </a:r>
            </a:p>
          </p:txBody>
        </p:sp>
        <p:sp>
          <p:nvSpPr>
            <p:cNvPr id="1658930" name="Text Box 56"/>
            <p:cNvSpPr txBox="1">
              <a:spLocks noChangeArrowheads="1"/>
            </p:cNvSpPr>
            <p:nvPr/>
          </p:nvSpPr>
          <p:spPr bwMode="auto">
            <a:xfrm>
              <a:off x="4877" y="2702"/>
              <a:ext cx="404" cy="183"/>
            </a:xfrm>
            <a:prstGeom prst="rect">
              <a:avLst/>
            </a:prstGeom>
            <a:solidFill>
              <a:srgbClr val="FFFFFF"/>
            </a:solidFill>
            <a:ln w="9525">
              <a:noFill/>
              <a:miter lim="800000"/>
              <a:headEnd/>
              <a:tailEnd/>
            </a:ln>
          </p:spPr>
          <p:txBody>
            <a:bodyPr lIns="0" tIns="0" rIns="0" bIns="0"/>
            <a:lstStyle/>
            <a:p>
              <a:pPr marL="342900" indent="-342900" algn="just" eaLnBrk="1" hangingPunct="1">
                <a:lnSpc>
                  <a:spcPct val="80000"/>
                </a:lnSpc>
                <a:spcBef>
                  <a:spcPct val="20000"/>
                </a:spcBef>
                <a:buClr>
                  <a:schemeClr val="bg2"/>
                </a:buClr>
                <a:buSzPct val="75000"/>
                <a:buFont typeface="Wingdings" pitchFamily="2" charset="2"/>
                <a:buNone/>
              </a:pPr>
              <a:r>
                <a:rPr lang="en-US" altLang="zh-CN" sz="2400" b="1" i="1">
                  <a:latin typeface="Times New Roman" pitchFamily="18" charset="0"/>
                </a:rPr>
                <a:t>Succ</a:t>
              </a:r>
            </a:p>
          </p:txBody>
        </p:sp>
        <p:sp>
          <p:nvSpPr>
            <p:cNvPr id="1658931" name="Text Box 57"/>
            <p:cNvSpPr txBox="1">
              <a:spLocks noChangeArrowheads="1"/>
            </p:cNvSpPr>
            <p:nvPr/>
          </p:nvSpPr>
          <p:spPr bwMode="auto">
            <a:xfrm>
              <a:off x="999" y="2951"/>
              <a:ext cx="407" cy="136"/>
            </a:xfrm>
            <a:prstGeom prst="rect">
              <a:avLst/>
            </a:prstGeom>
            <a:solidFill>
              <a:srgbClr val="FFFFFF"/>
            </a:solidFill>
            <a:ln w="9525">
              <a:noFill/>
              <a:miter lim="800000"/>
              <a:headEnd/>
              <a:tailEnd/>
            </a:ln>
          </p:spPr>
          <p:txBody>
            <a:bodyPr lIns="0" tIns="0" rIns="0" bIns="0"/>
            <a:lstStyle/>
            <a:p>
              <a:pPr marL="342900" indent="-342900" algn="ctr" eaLnBrk="1" hangingPunct="1">
                <a:lnSpc>
                  <a:spcPct val="70000"/>
                </a:lnSpc>
                <a:buClr>
                  <a:schemeClr val="bg2"/>
                </a:buClr>
                <a:buSzPct val="75000"/>
                <a:buFont typeface="Wingdings" pitchFamily="2" charset="2"/>
                <a:buNone/>
              </a:pPr>
              <a:r>
                <a:rPr lang="en-US" altLang="zh-CN" sz="2400" b="1" i="1">
                  <a:latin typeface="Times New Roman" pitchFamily="18" charset="0"/>
                </a:rPr>
                <a:t>Pred</a:t>
              </a:r>
              <a:endParaRPr lang="en-US" altLang="zh-CN" sz="2400" b="1">
                <a:latin typeface="Times New Roman" pitchFamily="18" charset="0"/>
              </a:endParaRPr>
            </a:p>
          </p:txBody>
        </p:sp>
      </p:grpSp>
      <p:grpSp>
        <p:nvGrpSpPr>
          <p:cNvPr id="6" name="Group 65"/>
          <p:cNvGrpSpPr>
            <a:grpSpLocks/>
          </p:cNvGrpSpPr>
          <p:nvPr/>
        </p:nvGrpSpPr>
        <p:grpSpPr bwMode="auto">
          <a:xfrm>
            <a:off x="684213" y="728663"/>
            <a:ext cx="1736725" cy="2189162"/>
            <a:chOff x="148" y="182"/>
            <a:chExt cx="1094" cy="1379"/>
          </a:xfrm>
        </p:grpSpPr>
        <p:grpSp>
          <p:nvGrpSpPr>
            <p:cNvPr id="7" name="Group 60"/>
            <p:cNvGrpSpPr>
              <a:grpSpLocks/>
            </p:cNvGrpSpPr>
            <p:nvPr/>
          </p:nvGrpSpPr>
          <p:grpSpPr bwMode="auto">
            <a:xfrm>
              <a:off x="148" y="182"/>
              <a:ext cx="1086" cy="1043"/>
              <a:chOff x="136" y="1389"/>
              <a:chExt cx="1541" cy="1383"/>
            </a:xfrm>
          </p:grpSpPr>
          <p:sp>
            <p:nvSpPr>
              <p:cNvPr id="1658933" name="Line 61"/>
              <p:cNvSpPr>
                <a:spLocks noChangeShapeType="1"/>
              </p:cNvSpPr>
              <p:nvPr/>
            </p:nvSpPr>
            <p:spPr bwMode="auto">
              <a:xfrm flipH="1">
                <a:off x="323" y="1511"/>
                <a:ext cx="579" cy="486"/>
              </a:xfrm>
              <a:prstGeom prst="line">
                <a:avLst/>
              </a:prstGeom>
              <a:noFill/>
              <a:ln w="9525">
                <a:solidFill>
                  <a:srgbClr val="000000"/>
                </a:solidFill>
                <a:round/>
                <a:headEnd/>
                <a:tailEnd/>
              </a:ln>
            </p:spPr>
            <p:txBody>
              <a:bodyPr/>
              <a:lstStyle/>
              <a:p>
                <a:endParaRPr lang="zh-CN" altLang="en-US"/>
              </a:p>
            </p:txBody>
          </p:sp>
          <p:sp>
            <p:nvSpPr>
              <p:cNvPr id="1658934" name="Line 62"/>
              <p:cNvSpPr>
                <a:spLocks noChangeShapeType="1"/>
              </p:cNvSpPr>
              <p:nvPr/>
            </p:nvSpPr>
            <p:spPr bwMode="auto">
              <a:xfrm>
                <a:off x="902" y="1511"/>
                <a:ext cx="579" cy="486"/>
              </a:xfrm>
              <a:prstGeom prst="line">
                <a:avLst/>
              </a:prstGeom>
              <a:noFill/>
              <a:ln w="9525">
                <a:solidFill>
                  <a:srgbClr val="000000"/>
                </a:solidFill>
                <a:round/>
                <a:headEnd/>
                <a:tailEnd/>
              </a:ln>
            </p:spPr>
            <p:txBody>
              <a:bodyPr/>
              <a:lstStyle/>
              <a:p>
                <a:endParaRPr lang="zh-CN" altLang="en-US"/>
              </a:p>
            </p:txBody>
          </p:sp>
          <p:sp>
            <p:nvSpPr>
              <p:cNvPr id="1658935" name="Oval 63"/>
              <p:cNvSpPr>
                <a:spLocks noChangeArrowheads="1"/>
              </p:cNvSpPr>
              <p:nvPr/>
            </p:nvSpPr>
            <p:spPr bwMode="auto">
              <a:xfrm>
                <a:off x="703" y="1389"/>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A</a:t>
                </a:r>
              </a:p>
            </p:txBody>
          </p:sp>
          <p:sp>
            <p:nvSpPr>
              <p:cNvPr id="1658936" name="Line 64"/>
              <p:cNvSpPr>
                <a:spLocks noChangeShapeType="1"/>
              </p:cNvSpPr>
              <p:nvPr/>
            </p:nvSpPr>
            <p:spPr bwMode="auto">
              <a:xfrm>
                <a:off x="374" y="2142"/>
                <a:ext cx="283" cy="345"/>
              </a:xfrm>
              <a:prstGeom prst="line">
                <a:avLst/>
              </a:prstGeom>
              <a:noFill/>
              <a:ln w="9525">
                <a:solidFill>
                  <a:srgbClr val="000000"/>
                </a:solidFill>
                <a:round/>
                <a:headEnd/>
                <a:tailEnd/>
              </a:ln>
            </p:spPr>
            <p:txBody>
              <a:bodyPr/>
              <a:lstStyle/>
              <a:p>
                <a:endParaRPr lang="zh-CN" altLang="en-US"/>
              </a:p>
            </p:txBody>
          </p:sp>
          <p:sp>
            <p:nvSpPr>
              <p:cNvPr id="1658937" name="Line 65"/>
              <p:cNvSpPr>
                <a:spLocks noChangeShapeType="1"/>
              </p:cNvSpPr>
              <p:nvPr/>
            </p:nvSpPr>
            <p:spPr bwMode="auto">
              <a:xfrm flipH="1">
                <a:off x="1194" y="2137"/>
                <a:ext cx="281" cy="365"/>
              </a:xfrm>
              <a:prstGeom prst="line">
                <a:avLst/>
              </a:prstGeom>
              <a:noFill/>
              <a:ln w="9525">
                <a:solidFill>
                  <a:srgbClr val="000000"/>
                </a:solidFill>
                <a:round/>
                <a:headEnd/>
                <a:tailEnd/>
              </a:ln>
            </p:spPr>
            <p:txBody>
              <a:bodyPr/>
              <a:lstStyle/>
              <a:p>
                <a:endParaRPr lang="zh-CN" altLang="en-US"/>
              </a:p>
            </p:txBody>
          </p:sp>
          <p:sp>
            <p:nvSpPr>
              <p:cNvPr id="1658938" name="Oval 66"/>
              <p:cNvSpPr>
                <a:spLocks noChangeArrowheads="1"/>
              </p:cNvSpPr>
              <p:nvPr/>
            </p:nvSpPr>
            <p:spPr bwMode="auto">
              <a:xfrm>
                <a:off x="136" y="1888"/>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B</a:t>
                </a:r>
              </a:p>
            </p:txBody>
          </p:sp>
          <p:sp>
            <p:nvSpPr>
              <p:cNvPr id="1658939" name="Oval 67"/>
              <p:cNvSpPr>
                <a:spLocks noChangeArrowheads="1"/>
              </p:cNvSpPr>
              <p:nvPr/>
            </p:nvSpPr>
            <p:spPr bwMode="auto">
              <a:xfrm>
                <a:off x="1360" y="1888"/>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D</a:t>
                </a:r>
              </a:p>
            </p:txBody>
          </p:sp>
          <p:sp>
            <p:nvSpPr>
              <p:cNvPr id="1658940" name="Oval 68"/>
              <p:cNvSpPr>
                <a:spLocks noChangeArrowheads="1"/>
              </p:cNvSpPr>
              <p:nvPr/>
            </p:nvSpPr>
            <p:spPr bwMode="auto">
              <a:xfrm>
                <a:off x="499" y="2455"/>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C</a:t>
                </a:r>
              </a:p>
            </p:txBody>
          </p:sp>
          <p:sp>
            <p:nvSpPr>
              <p:cNvPr id="1658941" name="Oval 69"/>
              <p:cNvSpPr>
                <a:spLocks noChangeArrowheads="1"/>
              </p:cNvSpPr>
              <p:nvPr/>
            </p:nvSpPr>
            <p:spPr bwMode="auto">
              <a:xfrm>
                <a:off x="1043" y="2455"/>
                <a:ext cx="317" cy="317"/>
              </a:xfrm>
              <a:prstGeom prst="ellipse">
                <a:avLst/>
              </a:prstGeom>
              <a:solidFill>
                <a:srgbClr val="FFFFFF"/>
              </a:solidFill>
              <a:ln w="9525">
                <a:solidFill>
                  <a:srgbClr val="000000"/>
                </a:solidFill>
                <a:round/>
                <a:headEnd/>
                <a:tailEnd/>
              </a:ln>
            </p:spPr>
            <p:txBody>
              <a:bodyPr lIns="0" tIns="0" rIns="0" bIns="0"/>
              <a:lstStyle/>
              <a:p>
                <a:pPr marL="342900" indent="-342900" algn="ctr" eaLnBrk="1" hangingPunct="1">
                  <a:lnSpc>
                    <a:spcPct val="85000"/>
                  </a:lnSpc>
                  <a:buClr>
                    <a:schemeClr val="bg2"/>
                  </a:buClr>
                  <a:buSzPct val="75000"/>
                  <a:buFont typeface="Wingdings" pitchFamily="2" charset="2"/>
                  <a:buNone/>
                </a:pPr>
                <a:r>
                  <a:rPr lang="en-US" altLang="zh-CN" sz="2800" b="1" i="1">
                    <a:solidFill>
                      <a:srgbClr val="0000CC"/>
                    </a:solidFill>
                    <a:latin typeface="Times New Roman" pitchFamily="18" charset="0"/>
                  </a:rPr>
                  <a:t>E</a:t>
                </a:r>
              </a:p>
            </p:txBody>
          </p:sp>
        </p:grpSp>
        <p:sp>
          <p:nvSpPr>
            <p:cNvPr id="1658942" name="Text Box 70"/>
            <p:cNvSpPr txBox="1">
              <a:spLocks noChangeArrowheads="1"/>
            </p:cNvSpPr>
            <p:nvPr/>
          </p:nvSpPr>
          <p:spPr bwMode="auto">
            <a:xfrm>
              <a:off x="176" y="1367"/>
              <a:ext cx="1066" cy="194"/>
            </a:xfrm>
            <a:prstGeom prst="rect">
              <a:avLst/>
            </a:prstGeom>
            <a:solidFill>
              <a:srgbClr val="FFFFFF"/>
            </a:solidFill>
            <a:ln w="9525">
              <a:noFill/>
              <a:miter lim="800000"/>
              <a:headEnd/>
              <a:tailEnd/>
            </a:ln>
          </p:spPr>
          <p:txBody>
            <a:bodyPr lIns="0" tIns="0" rIns="0" bIns="0"/>
            <a:lstStyle/>
            <a:p>
              <a:pPr marL="342900" indent="-342900" algn="ctr" eaLnBrk="1" hangingPunct="1">
                <a:lnSpc>
                  <a:spcPct val="80000"/>
                </a:lnSpc>
                <a:spcBef>
                  <a:spcPct val="20000"/>
                </a:spcBef>
                <a:buClr>
                  <a:schemeClr val="bg2"/>
                </a:buClr>
                <a:buSzPct val="75000"/>
                <a:buFont typeface="Wingdings" pitchFamily="2" charset="2"/>
                <a:buNone/>
              </a:pPr>
              <a:r>
                <a:rPr lang="en-US" altLang="zh-CN" sz="2600" b="1">
                  <a:solidFill>
                    <a:srgbClr val="0000CC"/>
                  </a:solidFill>
                  <a:latin typeface="Times New Roman" pitchFamily="18" charset="0"/>
                </a:rPr>
                <a:t>(</a:t>
              </a:r>
              <a:r>
                <a:rPr lang="en-US" altLang="zh-CN" sz="2600" b="1" i="1">
                  <a:solidFill>
                    <a:srgbClr val="0000CC"/>
                  </a:solidFill>
                  <a:latin typeface="Times New Roman" pitchFamily="18" charset="0"/>
                </a:rPr>
                <a:t>a</a:t>
              </a:r>
              <a:r>
                <a:rPr lang="en-US" altLang="zh-CN" sz="2600" b="1">
                  <a:solidFill>
                    <a:srgbClr val="0000CC"/>
                  </a:solidFill>
                  <a:latin typeface="Times New Roman" pitchFamily="18" charset="0"/>
                </a:rPr>
                <a:t>) </a:t>
              </a:r>
              <a:r>
                <a:rPr lang="zh-CN" altLang="en-US" sz="2600" b="1">
                  <a:solidFill>
                    <a:srgbClr val="0000CC"/>
                  </a:solidFill>
                  <a:latin typeface="Times New Roman" pitchFamily="18" charset="0"/>
                </a:rPr>
                <a:t>二叉树</a:t>
              </a:r>
            </a:p>
          </p:txBody>
        </p:sp>
      </p:gr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462A70EE-486D-4D7A-98C3-236D9B498AAB}" type="slidenum">
              <a:rPr lang="zh-CN" altLang="en-US" smtClean="0">
                <a:ea typeface="宋体" charset="-122"/>
              </a:rPr>
              <a:pPr/>
              <a:t>7</a:t>
            </a:fld>
            <a:r>
              <a:rPr lang="en-US" altLang="zh-CN" smtClean="0">
                <a:ea typeface="宋体" charset="-122"/>
              </a:rPr>
              <a:t>  </a:t>
            </a:r>
            <a:r>
              <a:rPr lang="zh-CN" altLang="en-US" smtClean="0">
                <a:ea typeface="宋体" charset="-122"/>
              </a:rPr>
              <a:t>页</a:t>
            </a:r>
          </a:p>
        </p:txBody>
      </p:sp>
      <p:sp>
        <p:nvSpPr>
          <p:cNvPr id="74754" name="Text Box 4"/>
          <p:cNvSpPr txBox="1">
            <a:spLocks noChangeArrowheads="1"/>
          </p:cNvSpPr>
          <p:nvPr/>
        </p:nvSpPr>
        <p:spPr bwMode="auto">
          <a:xfrm>
            <a:off x="571472" y="1214422"/>
            <a:ext cx="8286808" cy="4154984"/>
          </a:xfrm>
          <a:prstGeom prst="rect">
            <a:avLst/>
          </a:prstGeom>
          <a:noFill/>
          <a:ln w="9525">
            <a:noFill/>
            <a:miter lim="800000"/>
            <a:headEnd/>
            <a:tailEnd/>
          </a:ln>
        </p:spPr>
        <p:txBody>
          <a:bodyPr wrap="square">
            <a:spAutoFit/>
          </a:bodyPr>
          <a:lstStyle/>
          <a:p>
            <a:pPr algn="just">
              <a:lnSpc>
                <a:spcPct val="120000"/>
              </a:lnSpc>
              <a:buClr>
                <a:schemeClr val="bg2"/>
              </a:buClr>
              <a:buSzPct val="75000"/>
              <a:buFont typeface="Wingdings" pitchFamily="2" charset="2"/>
              <a:buNone/>
            </a:pPr>
            <a:r>
              <a:rPr lang="zh-CN" altLang="en-US" sz="4400" b="0" dirty="0">
                <a:solidFill>
                  <a:srgbClr val="FF0000"/>
                </a:solidFill>
                <a:ea typeface="黑体" pitchFamily="2" charset="-122"/>
              </a:rPr>
              <a:t>这三种结点序列都非常重要，因为它们分别与表达式的前缀、中缀和后缀表示相对应</a:t>
            </a:r>
            <a:r>
              <a:rPr lang="en-US" altLang="zh-CN" sz="4400" b="0" dirty="0">
                <a:solidFill>
                  <a:srgbClr val="FF0000"/>
                </a:solidFill>
                <a:latin typeface="黑体" pitchFamily="2" charset="-122"/>
                <a:ea typeface="黑体" pitchFamily="2" charset="-122"/>
              </a:rPr>
              <a:t>(</a:t>
            </a:r>
            <a:r>
              <a:rPr lang="zh-CN" altLang="en-US" sz="4400" b="0" dirty="0">
                <a:solidFill>
                  <a:srgbClr val="FF0000"/>
                </a:solidFill>
                <a:latin typeface="黑体" pitchFamily="2" charset="-122"/>
                <a:ea typeface="黑体" pitchFamily="2" charset="-122"/>
              </a:rPr>
              <a:t>其中</a:t>
            </a:r>
            <a:r>
              <a:rPr lang="zh-CN" altLang="en-US" sz="4400" b="0" dirty="0">
                <a:solidFill>
                  <a:srgbClr val="FF0000"/>
                </a:solidFill>
                <a:ea typeface="黑体" pitchFamily="2" charset="-122"/>
              </a:rPr>
              <a:t>，</a:t>
            </a:r>
            <a:r>
              <a:rPr lang="zh-CN" altLang="en-US" sz="4400" b="0" dirty="0">
                <a:solidFill>
                  <a:srgbClr val="FF0000"/>
                </a:solidFill>
                <a:latin typeface="黑体" pitchFamily="2" charset="-122"/>
                <a:ea typeface="黑体" pitchFamily="2" charset="-122"/>
              </a:rPr>
              <a:t>中缀表示还需要括号和优先级</a:t>
            </a:r>
            <a:r>
              <a:rPr lang="zh-CN" altLang="en-US" sz="4400" b="0" dirty="0">
                <a:solidFill>
                  <a:srgbClr val="FF0000"/>
                </a:solidFill>
                <a:ea typeface="黑体" pitchFamily="2" charset="-122"/>
              </a:rPr>
              <a:t>，</a:t>
            </a:r>
            <a:r>
              <a:rPr lang="zh-CN" altLang="en-US" sz="4400" b="0" dirty="0">
                <a:solidFill>
                  <a:srgbClr val="FF0000"/>
                </a:solidFill>
                <a:latin typeface="黑体" pitchFamily="2" charset="-122"/>
                <a:ea typeface="黑体" pitchFamily="2" charset="-122"/>
              </a:rPr>
              <a:t>稍有差别</a:t>
            </a:r>
            <a:r>
              <a:rPr lang="en-US" altLang="zh-CN" sz="4400" b="0" dirty="0">
                <a:solidFill>
                  <a:srgbClr val="FF0000"/>
                </a:solidFill>
                <a:latin typeface="黑体" pitchFamily="2" charset="-122"/>
                <a:ea typeface="黑体" pitchFamily="2" charset="-122"/>
              </a:rPr>
              <a:t>).</a:t>
            </a:r>
            <a:r>
              <a:rPr lang="en-US" altLang="zh-CN" sz="4400" b="0" dirty="0"/>
              <a:t> </a:t>
            </a:r>
          </a:p>
        </p:txBody>
      </p:sp>
    </p:spTree>
  </p:cSld>
  <p:clrMapOvr>
    <a:masterClrMapping/>
  </p:clrMapOvr>
  <p:transition>
    <p:strips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6"/>
          <p:cNvGrpSpPr>
            <a:grpSpLocks/>
          </p:cNvGrpSpPr>
          <p:nvPr/>
        </p:nvGrpSpPr>
        <p:grpSpPr bwMode="auto">
          <a:xfrm>
            <a:off x="287338" y="584200"/>
            <a:ext cx="7416800" cy="5245100"/>
            <a:chOff x="181" y="368"/>
            <a:chExt cx="4672" cy="3304"/>
          </a:xfrm>
        </p:grpSpPr>
        <p:sp>
          <p:nvSpPr>
            <p:cNvPr id="1508360" name="Text Box 8"/>
            <p:cNvSpPr txBox="1">
              <a:spLocks noChangeArrowheads="1"/>
            </p:cNvSpPr>
            <p:nvPr/>
          </p:nvSpPr>
          <p:spPr bwMode="auto">
            <a:xfrm>
              <a:off x="1065" y="3293"/>
              <a:ext cx="2902" cy="379"/>
            </a:xfrm>
            <a:prstGeom prst="rect">
              <a:avLst/>
            </a:prstGeom>
            <a:solidFill>
              <a:srgbClr val="FFFFFF"/>
            </a:solidFill>
            <a:ln w="9525">
              <a:noFill/>
              <a:miter lim="800000"/>
              <a:headEnd/>
              <a:tailEnd/>
            </a:ln>
          </p:spPr>
          <p:txBody>
            <a:bodyPr lIns="0" tIns="0" rIns="0" bIns="0"/>
            <a:lstStyle/>
            <a:p>
              <a:pPr algn="ctr"/>
              <a:r>
                <a:rPr lang="zh-CN" altLang="en-US" sz="2400" b="1" dirty="0">
                  <a:latin typeface="Times New Roman" pitchFamily="18" charset="0"/>
                </a:rPr>
                <a:t>带表头结点</a:t>
              </a:r>
              <a:r>
                <a:rPr lang="zh-CN" altLang="en-US" sz="2400" b="1" dirty="0" smtClean="0">
                  <a:latin typeface="Times New Roman" pitchFamily="18" charset="0"/>
                </a:rPr>
                <a:t>的中序线索</a:t>
              </a:r>
              <a:r>
                <a:rPr lang="zh-CN" altLang="en-US" sz="2400" b="1" dirty="0">
                  <a:latin typeface="Times New Roman" pitchFamily="18" charset="0"/>
                </a:rPr>
                <a:t>二叉树</a:t>
              </a:r>
              <a:endParaRPr lang="zh-CN" altLang="en-US" sz="2400" b="1" dirty="0"/>
            </a:p>
          </p:txBody>
        </p:sp>
        <p:grpSp>
          <p:nvGrpSpPr>
            <p:cNvPr id="3" name="Group 75"/>
            <p:cNvGrpSpPr>
              <a:grpSpLocks/>
            </p:cNvGrpSpPr>
            <p:nvPr/>
          </p:nvGrpSpPr>
          <p:grpSpPr bwMode="auto">
            <a:xfrm>
              <a:off x="181" y="1185"/>
              <a:ext cx="4672" cy="1942"/>
              <a:chOff x="181" y="1185"/>
              <a:chExt cx="4672" cy="1942"/>
            </a:xfrm>
          </p:grpSpPr>
          <p:grpSp>
            <p:nvGrpSpPr>
              <p:cNvPr id="4" name="Group 74"/>
              <p:cNvGrpSpPr>
                <a:grpSpLocks/>
              </p:cNvGrpSpPr>
              <p:nvPr/>
            </p:nvGrpSpPr>
            <p:grpSpPr bwMode="auto">
              <a:xfrm>
                <a:off x="181" y="2137"/>
                <a:ext cx="4672" cy="703"/>
                <a:chOff x="181" y="2137"/>
                <a:chExt cx="4672" cy="703"/>
              </a:xfrm>
            </p:grpSpPr>
            <p:grpSp>
              <p:nvGrpSpPr>
                <p:cNvPr id="5" name="Group 11"/>
                <p:cNvGrpSpPr>
                  <a:grpSpLocks/>
                </p:cNvGrpSpPr>
                <p:nvPr/>
              </p:nvGrpSpPr>
              <p:grpSpPr bwMode="auto">
                <a:xfrm>
                  <a:off x="3303" y="2137"/>
                  <a:ext cx="1550" cy="290"/>
                  <a:chOff x="6776" y="13613"/>
                  <a:chExt cx="1443" cy="268"/>
                </a:xfrm>
              </p:grpSpPr>
              <p:sp>
                <p:nvSpPr>
                  <p:cNvPr id="1508364" name="Rectangle 12"/>
                  <p:cNvSpPr>
                    <a:spLocks noChangeArrowheads="1"/>
                  </p:cNvSpPr>
                  <p:nvPr/>
                </p:nvSpPr>
                <p:spPr bwMode="auto">
                  <a:xfrm>
                    <a:off x="7064" y="13613"/>
                    <a:ext cx="289" cy="2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08365" name="Rectangle 13"/>
                  <p:cNvSpPr>
                    <a:spLocks noChangeArrowheads="1"/>
                  </p:cNvSpPr>
                  <p:nvPr/>
                </p:nvSpPr>
                <p:spPr bwMode="auto">
                  <a:xfrm>
                    <a:off x="7353" y="13613"/>
                    <a:ext cx="291" cy="265"/>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i="1">
                        <a:latin typeface="Times New Roman" pitchFamily="18" charset="0"/>
                      </a:rPr>
                      <a:t>D</a:t>
                    </a:r>
                    <a:endParaRPr lang="en-US" altLang="zh-CN" sz="2400" b="1"/>
                  </a:p>
                </p:txBody>
              </p:sp>
              <p:sp>
                <p:nvSpPr>
                  <p:cNvPr id="1508366" name="Rectangle 14"/>
                  <p:cNvSpPr>
                    <a:spLocks noChangeArrowheads="1"/>
                  </p:cNvSpPr>
                  <p:nvPr/>
                </p:nvSpPr>
                <p:spPr bwMode="auto">
                  <a:xfrm>
                    <a:off x="7642" y="13613"/>
                    <a:ext cx="288" cy="268"/>
                  </a:xfrm>
                  <a:prstGeom prst="rect">
                    <a:avLst/>
                  </a:prstGeom>
                  <a:solidFill>
                    <a:srgbClr val="FFFFFF"/>
                  </a:solidFill>
                  <a:ln w="9525">
                    <a:solidFill>
                      <a:srgbClr val="000000"/>
                    </a:solidFill>
                    <a:miter lim="800000"/>
                    <a:headEnd/>
                    <a:tailEnd/>
                  </a:ln>
                </p:spPr>
                <p:txBody>
                  <a:bodyPr lIns="0" tIns="0" rIns="0" bIns="0"/>
                  <a:lstStyle/>
                  <a:p>
                    <a:endParaRPr lang="zh-CN" altLang="zh-CN" sz="2400" b="1"/>
                  </a:p>
                </p:txBody>
              </p:sp>
              <p:sp>
                <p:nvSpPr>
                  <p:cNvPr id="1508367" name="Rectangle 15"/>
                  <p:cNvSpPr>
                    <a:spLocks noChangeArrowheads="1"/>
                  </p:cNvSpPr>
                  <p:nvPr/>
                </p:nvSpPr>
                <p:spPr bwMode="auto">
                  <a:xfrm>
                    <a:off x="7930" y="13613"/>
                    <a:ext cx="289" cy="268"/>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1</a:t>
                    </a:r>
                    <a:endParaRPr lang="en-US" altLang="zh-CN" sz="2400" b="1"/>
                  </a:p>
                </p:txBody>
              </p:sp>
              <p:sp>
                <p:nvSpPr>
                  <p:cNvPr id="1508368" name="Rectangle 16"/>
                  <p:cNvSpPr>
                    <a:spLocks noChangeArrowheads="1"/>
                  </p:cNvSpPr>
                  <p:nvPr/>
                </p:nvSpPr>
                <p:spPr bwMode="auto">
                  <a:xfrm>
                    <a:off x="6776" y="13613"/>
                    <a:ext cx="288" cy="265"/>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0</a:t>
                    </a:r>
                    <a:endParaRPr lang="en-US" altLang="zh-CN" sz="2400" b="1"/>
                  </a:p>
                </p:txBody>
              </p:sp>
            </p:grpSp>
            <p:grpSp>
              <p:nvGrpSpPr>
                <p:cNvPr id="6" name="Group 17"/>
                <p:cNvGrpSpPr>
                  <a:grpSpLocks/>
                </p:cNvGrpSpPr>
                <p:nvPr/>
              </p:nvGrpSpPr>
              <p:grpSpPr bwMode="auto">
                <a:xfrm>
                  <a:off x="181" y="2137"/>
                  <a:ext cx="1550" cy="290"/>
                  <a:chOff x="4310" y="13613"/>
                  <a:chExt cx="1443" cy="268"/>
                </a:xfrm>
              </p:grpSpPr>
              <p:sp>
                <p:nvSpPr>
                  <p:cNvPr id="1508370" name="Rectangle 18"/>
                  <p:cNvSpPr>
                    <a:spLocks noChangeArrowheads="1"/>
                  </p:cNvSpPr>
                  <p:nvPr/>
                </p:nvSpPr>
                <p:spPr bwMode="auto">
                  <a:xfrm>
                    <a:off x="5176" y="13613"/>
                    <a:ext cx="289" cy="2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08371" name="Rectangle 19"/>
                  <p:cNvSpPr>
                    <a:spLocks noChangeArrowheads="1"/>
                  </p:cNvSpPr>
                  <p:nvPr/>
                </p:nvSpPr>
                <p:spPr bwMode="auto">
                  <a:xfrm>
                    <a:off x="4887" y="13613"/>
                    <a:ext cx="291" cy="265"/>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i="1">
                        <a:latin typeface="Times New Roman" pitchFamily="18" charset="0"/>
                      </a:rPr>
                      <a:t>B</a:t>
                    </a:r>
                    <a:endParaRPr lang="en-US" altLang="zh-CN" sz="2400" b="1"/>
                  </a:p>
                </p:txBody>
              </p:sp>
              <p:sp>
                <p:nvSpPr>
                  <p:cNvPr id="1508372" name="Rectangle 20"/>
                  <p:cNvSpPr>
                    <a:spLocks noChangeArrowheads="1"/>
                  </p:cNvSpPr>
                  <p:nvPr/>
                </p:nvSpPr>
                <p:spPr bwMode="auto">
                  <a:xfrm>
                    <a:off x="4599" y="13613"/>
                    <a:ext cx="288" cy="268"/>
                  </a:xfrm>
                  <a:prstGeom prst="rect">
                    <a:avLst/>
                  </a:prstGeom>
                  <a:solidFill>
                    <a:srgbClr val="FFFFFF"/>
                  </a:solidFill>
                  <a:ln w="9525">
                    <a:solidFill>
                      <a:srgbClr val="000000"/>
                    </a:solidFill>
                    <a:miter lim="800000"/>
                    <a:headEnd/>
                    <a:tailEnd/>
                  </a:ln>
                </p:spPr>
                <p:txBody>
                  <a:bodyPr lIns="0" tIns="0" rIns="0" bIns="0"/>
                  <a:lstStyle/>
                  <a:p>
                    <a:endParaRPr lang="zh-CN" altLang="zh-CN" sz="2400" b="1"/>
                  </a:p>
                </p:txBody>
              </p:sp>
              <p:sp>
                <p:nvSpPr>
                  <p:cNvPr id="1508373" name="Rectangle 21"/>
                  <p:cNvSpPr>
                    <a:spLocks noChangeArrowheads="1"/>
                  </p:cNvSpPr>
                  <p:nvPr/>
                </p:nvSpPr>
                <p:spPr bwMode="auto">
                  <a:xfrm>
                    <a:off x="4310" y="13613"/>
                    <a:ext cx="289" cy="268"/>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1</a:t>
                    </a:r>
                    <a:endParaRPr lang="en-US" altLang="zh-CN" sz="2400" b="1"/>
                  </a:p>
                </p:txBody>
              </p:sp>
              <p:sp>
                <p:nvSpPr>
                  <p:cNvPr id="1508374" name="Rectangle 22"/>
                  <p:cNvSpPr>
                    <a:spLocks noChangeArrowheads="1"/>
                  </p:cNvSpPr>
                  <p:nvPr/>
                </p:nvSpPr>
                <p:spPr bwMode="auto">
                  <a:xfrm>
                    <a:off x="5465" y="13613"/>
                    <a:ext cx="288" cy="265"/>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0</a:t>
                    </a:r>
                    <a:endParaRPr lang="en-US" altLang="zh-CN" sz="2400" b="1"/>
                  </a:p>
                </p:txBody>
              </p:sp>
            </p:grpSp>
            <p:sp>
              <p:nvSpPr>
                <p:cNvPr id="1508375" name="Line 23"/>
                <p:cNvSpPr>
                  <a:spLocks noChangeShapeType="1"/>
                </p:cNvSpPr>
                <p:nvPr/>
              </p:nvSpPr>
              <p:spPr bwMode="auto">
                <a:xfrm>
                  <a:off x="1270" y="2296"/>
                  <a:ext cx="249" cy="544"/>
                </a:xfrm>
                <a:prstGeom prst="line">
                  <a:avLst/>
                </a:prstGeom>
                <a:noFill/>
                <a:ln w="19050">
                  <a:solidFill>
                    <a:srgbClr val="000000"/>
                  </a:solidFill>
                  <a:round/>
                  <a:headEnd/>
                  <a:tailEnd type="stealth" w="lg" len="med"/>
                </a:ln>
              </p:spPr>
              <p:txBody>
                <a:bodyPr/>
                <a:lstStyle/>
                <a:p>
                  <a:endParaRPr lang="zh-CN" altLang="en-US"/>
                </a:p>
              </p:txBody>
            </p:sp>
            <p:sp>
              <p:nvSpPr>
                <p:cNvPr id="1508376" name="Line 24"/>
                <p:cNvSpPr>
                  <a:spLocks noChangeShapeType="1"/>
                </p:cNvSpPr>
                <p:nvPr/>
              </p:nvSpPr>
              <p:spPr bwMode="auto">
                <a:xfrm flipH="1">
                  <a:off x="3447" y="2319"/>
                  <a:ext cx="301" cy="521"/>
                </a:xfrm>
                <a:prstGeom prst="line">
                  <a:avLst/>
                </a:prstGeom>
                <a:noFill/>
                <a:ln w="19050">
                  <a:solidFill>
                    <a:srgbClr val="000000"/>
                  </a:solidFill>
                  <a:round/>
                  <a:headEnd/>
                  <a:tailEnd type="stealth" w="lg" len="med"/>
                </a:ln>
              </p:spPr>
              <p:txBody>
                <a:bodyPr/>
                <a:lstStyle/>
                <a:p>
                  <a:endParaRPr lang="zh-CN" altLang="en-US"/>
                </a:p>
              </p:txBody>
            </p:sp>
          </p:grpSp>
          <p:grpSp>
            <p:nvGrpSpPr>
              <p:cNvPr id="7" name="Group 25"/>
              <p:cNvGrpSpPr>
                <a:grpSpLocks/>
              </p:cNvGrpSpPr>
              <p:nvPr/>
            </p:nvGrpSpPr>
            <p:grpSpPr bwMode="auto">
              <a:xfrm>
                <a:off x="2459" y="1793"/>
                <a:ext cx="1960" cy="1334"/>
                <a:chOff x="7468" y="7055"/>
                <a:chExt cx="1790" cy="1063"/>
              </a:xfrm>
            </p:grpSpPr>
            <p:sp>
              <p:nvSpPr>
                <p:cNvPr id="1508378" name="Text Box 26"/>
                <p:cNvSpPr txBox="1">
                  <a:spLocks noChangeArrowheads="1"/>
                </p:cNvSpPr>
                <p:nvPr/>
              </p:nvSpPr>
              <p:spPr bwMode="auto">
                <a:xfrm>
                  <a:off x="8890" y="7675"/>
                  <a:ext cx="368" cy="179"/>
                </a:xfrm>
                <a:prstGeom prst="rect">
                  <a:avLst/>
                </a:prstGeom>
                <a:solidFill>
                  <a:srgbClr val="FFFFFF"/>
                </a:solidFill>
                <a:ln w="9525">
                  <a:noFill/>
                  <a:miter lim="800000"/>
                  <a:headEnd/>
                  <a:tailEnd/>
                </a:ln>
              </p:spPr>
              <p:txBody>
                <a:bodyPr lIns="0" tIns="0" rIns="0" bIns="0"/>
                <a:lstStyle/>
                <a:p>
                  <a:pPr algn="ctr">
                    <a:lnSpc>
                      <a:spcPct val="64000"/>
                    </a:lnSpc>
                  </a:pPr>
                  <a:r>
                    <a:rPr lang="en-US" altLang="zh-CN" sz="2400" b="1" i="1">
                      <a:latin typeface="Times New Roman" pitchFamily="18" charset="0"/>
                    </a:rPr>
                    <a:t>Succ</a:t>
                  </a:r>
                  <a:endParaRPr lang="en-US" altLang="zh-CN" sz="2400" b="1"/>
                </a:p>
              </p:txBody>
            </p:sp>
            <p:grpSp>
              <p:nvGrpSpPr>
                <p:cNvPr id="8" name="Group 27"/>
                <p:cNvGrpSpPr>
                  <a:grpSpLocks/>
                </p:cNvGrpSpPr>
                <p:nvPr/>
              </p:nvGrpSpPr>
              <p:grpSpPr bwMode="auto">
                <a:xfrm>
                  <a:off x="7468" y="7055"/>
                  <a:ext cx="1617" cy="1063"/>
                  <a:chOff x="7468" y="7055"/>
                  <a:chExt cx="1617" cy="1063"/>
                </a:xfrm>
              </p:grpSpPr>
              <p:sp>
                <p:nvSpPr>
                  <p:cNvPr id="1508380" name="Text Box 28"/>
                  <p:cNvSpPr txBox="1">
                    <a:spLocks noChangeArrowheads="1"/>
                  </p:cNvSpPr>
                  <p:nvPr/>
                </p:nvSpPr>
                <p:spPr bwMode="auto">
                  <a:xfrm>
                    <a:off x="7468" y="7438"/>
                    <a:ext cx="399" cy="155"/>
                  </a:xfrm>
                  <a:prstGeom prst="rect">
                    <a:avLst/>
                  </a:prstGeom>
                  <a:solidFill>
                    <a:srgbClr val="FFFFFF"/>
                  </a:solidFill>
                  <a:ln w="9525">
                    <a:noFill/>
                    <a:miter lim="800000"/>
                    <a:headEnd/>
                    <a:tailEnd/>
                  </a:ln>
                </p:spPr>
                <p:txBody>
                  <a:bodyPr lIns="0" tIns="0" rIns="0" bIns="0"/>
                  <a:lstStyle/>
                  <a:p>
                    <a:pPr algn="ctr">
                      <a:lnSpc>
                        <a:spcPct val="64000"/>
                      </a:lnSpc>
                    </a:pPr>
                    <a:r>
                      <a:rPr lang="en-US" altLang="zh-CN" sz="2400" b="1" i="1">
                        <a:latin typeface="Times New Roman" pitchFamily="18" charset="0"/>
                      </a:rPr>
                      <a:t>Pred</a:t>
                    </a:r>
                    <a:endParaRPr lang="en-US" altLang="zh-CN" sz="2400" b="1"/>
                  </a:p>
                </p:txBody>
              </p:sp>
              <p:sp>
                <p:nvSpPr>
                  <p:cNvPr id="1508381" name="Line 29"/>
                  <p:cNvSpPr>
                    <a:spLocks noChangeShapeType="1"/>
                  </p:cNvSpPr>
                  <p:nvPr/>
                </p:nvSpPr>
                <p:spPr bwMode="auto">
                  <a:xfrm flipV="1">
                    <a:off x="8663" y="7532"/>
                    <a:ext cx="257" cy="466"/>
                  </a:xfrm>
                  <a:prstGeom prst="line">
                    <a:avLst/>
                  </a:prstGeom>
                  <a:noFill/>
                  <a:ln w="19050">
                    <a:solidFill>
                      <a:srgbClr val="000000"/>
                    </a:solidFill>
                    <a:prstDash val="dash"/>
                    <a:round/>
                    <a:headEnd/>
                    <a:tailEnd type="stealth" w="lg" len="med"/>
                  </a:ln>
                </p:spPr>
                <p:txBody>
                  <a:bodyPr/>
                  <a:lstStyle/>
                  <a:p>
                    <a:endParaRPr lang="zh-CN" altLang="en-US"/>
                  </a:p>
                </p:txBody>
              </p:sp>
              <p:grpSp>
                <p:nvGrpSpPr>
                  <p:cNvPr id="9" name="Group 30"/>
                  <p:cNvGrpSpPr>
                    <a:grpSpLocks/>
                  </p:cNvGrpSpPr>
                  <p:nvPr/>
                </p:nvGrpSpPr>
                <p:grpSpPr bwMode="auto">
                  <a:xfrm>
                    <a:off x="7670" y="7883"/>
                    <a:ext cx="1415" cy="235"/>
                    <a:chOff x="6547" y="14401"/>
                    <a:chExt cx="1443" cy="268"/>
                  </a:xfrm>
                </p:grpSpPr>
                <p:sp>
                  <p:nvSpPr>
                    <p:cNvPr id="1508383" name="Rectangle 31"/>
                    <p:cNvSpPr>
                      <a:spLocks noChangeArrowheads="1"/>
                    </p:cNvSpPr>
                    <p:nvPr/>
                  </p:nvSpPr>
                  <p:spPr bwMode="auto">
                    <a:xfrm>
                      <a:off x="6836" y="14401"/>
                      <a:ext cx="288" cy="268"/>
                    </a:xfrm>
                    <a:prstGeom prst="rect">
                      <a:avLst/>
                    </a:prstGeom>
                    <a:solidFill>
                      <a:srgbClr val="FFFFFF"/>
                    </a:solidFill>
                    <a:ln w="9525">
                      <a:solidFill>
                        <a:srgbClr val="000000"/>
                      </a:solidFill>
                      <a:miter lim="800000"/>
                      <a:headEnd/>
                      <a:tailEnd/>
                    </a:ln>
                  </p:spPr>
                  <p:txBody>
                    <a:bodyPr lIns="0" tIns="0" rIns="0" bIns="0"/>
                    <a:lstStyle/>
                    <a:p>
                      <a:endParaRPr lang="zh-CN" altLang="zh-CN" sz="2400" b="1"/>
                    </a:p>
                  </p:txBody>
                </p:sp>
                <p:sp>
                  <p:nvSpPr>
                    <p:cNvPr id="1508384" name="Rectangle 32"/>
                    <p:cNvSpPr>
                      <a:spLocks noChangeArrowheads="1"/>
                    </p:cNvSpPr>
                    <p:nvPr/>
                  </p:nvSpPr>
                  <p:spPr bwMode="auto">
                    <a:xfrm>
                      <a:off x="7124" y="14401"/>
                      <a:ext cx="292" cy="268"/>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i="1">
                          <a:latin typeface="Times New Roman" pitchFamily="18" charset="0"/>
                        </a:rPr>
                        <a:t>E</a:t>
                      </a:r>
                      <a:endParaRPr lang="en-US" altLang="zh-CN" sz="2400" b="1"/>
                    </a:p>
                  </p:txBody>
                </p:sp>
                <p:sp>
                  <p:nvSpPr>
                    <p:cNvPr id="1508385" name="Rectangle 33"/>
                    <p:cNvSpPr>
                      <a:spLocks noChangeArrowheads="1"/>
                    </p:cNvSpPr>
                    <p:nvPr/>
                  </p:nvSpPr>
                  <p:spPr bwMode="auto">
                    <a:xfrm>
                      <a:off x="7413" y="14401"/>
                      <a:ext cx="289" cy="268"/>
                    </a:xfrm>
                    <a:prstGeom prst="rect">
                      <a:avLst/>
                    </a:prstGeom>
                    <a:solidFill>
                      <a:srgbClr val="FFFFFF"/>
                    </a:solidFill>
                    <a:ln w="9525">
                      <a:solidFill>
                        <a:srgbClr val="000000"/>
                      </a:solidFill>
                      <a:miter lim="800000"/>
                      <a:headEnd/>
                      <a:tailEnd/>
                    </a:ln>
                  </p:spPr>
                  <p:txBody>
                    <a:bodyPr lIns="0" tIns="0" rIns="0" bIns="0"/>
                    <a:lstStyle/>
                    <a:p>
                      <a:endParaRPr lang="zh-CN" altLang="zh-CN" sz="2400" b="1"/>
                    </a:p>
                  </p:txBody>
                </p:sp>
                <p:sp>
                  <p:nvSpPr>
                    <p:cNvPr id="1508386" name="Rectangle 34"/>
                    <p:cNvSpPr>
                      <a:spLocks noChangeArrowheads="1"/>
                    </p:cNvSpPr>
                    <p:nvPr/>
                  </p:nvSpPr>
                  <p:spPr bwMode="auto">
                    <a:xfrm>
                      <a:off x="6547" y="14401"/>
                      <a:ext cx="289" cy="268"/>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1</a:t>
                      </a:r>
                      <a:endParaRPr lang="en-US" altLang="zh-CN" sz="2400" b="1"/>
                    </a:p>
                  </p:txBody>
                </p:sp>
                <p:sp>
                  <p:nvSpPr>
                    <p:cNvPr id="1508387" name="Rectangle 35"/>
                    <p:cNvSpPr>
                      <a:spLocks noChangeArrowheads="1"/>
                    </p:cNvSpPr>
                    <p:nvPr/>
                  </p:nvSpPr>
                  <p:spPr bwMode="auto">
                    <a:xfrm>
                      <a:off x="7702" y="14401"/>
                      <a:ext cx="288" cy="268"/>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1</a:t>
                      </a:r>
                      <a:endParaRPr lang="en-US" altLang="zh-CN" sz="2400" b="1"/>
                    </a:p>
                  </p:txBody>
                </p:sp>
              </p:grpSp>
              <p:sp>
                <p:nvSpPr>
                  <p:cNvPr id="1508388" name="Line 36"/>
                  <p:cNvSpPr>
                    <a:spLocks noChangeShapeType="1"/>
                  </p:cNvSpPr>
                  <p:nvPr/>
                </p:nvSpPr>
                <p:spPr bwMode="auto">
                  <a:xfrm flipH="1" flipV="1">
                    <a:off x="7701" y="7055"/>
                    <a:ext cx="401" cy="960"/>
                  </a:xfrm>
                  <a:prstGeom prst="line">
                    <a:avLst/>
                  </a:prstGeom>
                  <a:noFill/>
                  <a:ln w="19050">
                    <a:solidFill>
                      <a:srgbClr val="000000"/>
                    </a:solidFill>
                    <a:prstDash val="dash"/>
                    <a:round/>
                    <a:headEnd/>
                    <a:tailEnd type="stealth" w="lg" len="med"/>
                  </a:ln>
                </p:spPr>
                <p:txBody>
                  <a:bodyPr/>
                  <a:lstStyle/>
                  <a:p>
                    <a:endParaRPr lang="zh-CN" altLang="en-US"/>
                  </a:p>
                </p:txBody>
              </p:sp>
            </p:grpSp>
          </p:grpSp>
          <p:grpSp>
            <p:nvGrpSpPr>
              <p:cNvPr id="10" name="Group 37"/>
              <p:cNvGrpSpPr>
                <a:grpSpLocks/>
              </p:cNvGrpSpPr>
              <p:nvPr/>
            </p:nvGrpSpPr>
            <p:grpSpPr bwMode="auto">
              <a:xfrm>
                <a:off x="597" y="1786"/>
                <a:ext cx="1823" cy="1331"/>
                <a:chOff x="5768" y="7049"/>
                <a:chExt cx="1664" cy="1061"/>
              </a:xfrm>
            </p:grpSpPr>
            <p:sp>
              <p:nvSpPr>
                <p:cNvPr id="1508390" name="Text Box 38"/>
                <p:cNvSpPr txBox="1">
                  <a:spLocks noChangeArrowheads="1"/>
                </p:cNvSpPr>
                <p:nvPr/>
              </p:nvSpPr>
              <p:spPr bwMode="auto">
                <a:xfrm>
                  <a:off x="7025" y="7662"/>
                  <a:ext cx="407" cy="188"/>
                </a:xfrm>
                <a:prstGeom prst="rect">
                  <a:avLst/>
                </a:prstGeom>
                <a:solidFill>
                  <a:srgbClr val="FFFFFF"/>
                </a:solidFill>
                <a:ln w="9525">
                  <a:noFill/>
                  <a:miter lim="800000"/>
                  <a:headEnd/>
                  <a:tailEnd/>
                </a:ln>
              </p:spPr>
              <p:txBody>
                <a:bodyPr lIns="0" tIns="0" rIns="0" bIns="0"/>
                <a:lstStyle/>
                <a:p>
                  <a:pPr algn="ctr">
                    <a:lnSpc>
                      <a:spcPct val="72000"/>
                    </a:lnSpc>
                  </a:pPr>
                  <a:r>
                    <a:rPr lang="en-US" altLang="zh-CN" sz="2400" b="1" i="1">
                      <a:latin typeface="Times New Roman" pitchFamily="18" charset="0"/>
                    </a:rPr>
                    <a:t>Succ</a:t>
                  </a:r>
                  <a:endParaRPr lang="en-US" altLang="zh-CN" sz="2400" b="1"/>
                </a:p>
              </p:txBody>
            </p:sp>
            <p:grpSp>
              <p:nvGrpSpPr>
                <p:cNvPr id="11" name="Group 39"/>
                <p:cNvGrpSpPr>
                  <a:grpSpLocks/>
                </p:cNvGrpSpPr>
                <p:nvPr/>
              </p:nvGrpSpPr>
              <p:grpSpPr bwMode="auto">
                <a:xfrm>
                  <a:off x="5768" y="7049"/>
                  <a:ext cx="1592" cy="1061"/>
                  <a:chOff x="5768" y="7049"/>
                  <a:chExt cx="1592" cy="1061"/>
                </a:xfrm>
              </p:grpSpPr>
              <p:sp>
                <p:nvSpPr>
                  <p:cNvPr id="1508392" name="Text Box 40"/>
                  <p:cNvSpPr txBox="1">
                    <a:spLocks noChangeArrowheads="1"/>
                  </p:cNvSpPr>
                  <p:nvPr/>
                </p:nvSpPr>
                <p:spPr bwMode="auto">
                  <a:xfrm>
                    <a:off x="5768" y="7681"/>
                    <a:ext cx="381" cy="170"/>
                  </a:xfrm>
                  <a:prstGeom prst="rect">
                    <a:avLst/>
                  </a:prstGeom>
                  <a:solidFill>
                    <a:srgbClr val="FFFFFF"/>
                  </a:solidFill>
                  <a:ln w="9525">
                    <a:noFill/>
                    <a:miter lim="800000"/>
                    <a:headEnd/>
                    <a:tailEnd/>
                  </a:ln>
                </p:spPr>
                <p:txBody>
                  <a:bodyPr lIns="0" tIns="0" rIns="0" bIns="0"/>
                  <a:lstStyle/>
                  <a:p>
                    <a:pPr algn="ctr">
                      <a:lnSpc>
                        <a:spcPct val="64000"/>
                      </a:lnSpc>
                    </a:pPr>
                    <a:r>
                      <a:rPr lang="en-US" altLang="zh-CN" sz="2400" b="1" i="1">
                        <a:latin typeface="Times New Roman" pitchFamily="18" charset="0"/>
                      </a:rPr>
                      <a:t>Pred</a:t>
                    </a:r>
                    <a:endParaRPr lang="en-US" altLang="zh-CN" sz="2400" b="1"/>
                  </a:p>
                </p:txBody>
              </p:sp>
              <p:grpSp>
                <p:nvGrpSpPr>
                  <p:cNvPr id="12" name="Group 41"/>
                  <p:cNvGrpSpPr>
                    <a:grpSpLocks/>
                  </p:cNvGrpSpPr>
                  <p:nvPr/>
                </p:nvGrpSpPr>
                <p:grpSpPr bwMode="auto">
                  <a:xfrm>
                    <a:off x="5944" y="7885"/>
                    <a:ext cx="1416" cy="225"/>
                    <a:chOff x="4526" y="14401"/>
                    <a:chExt cx="1444" cy="268"/>
                  </a:xfrm>
                </p:grpSpPr>
                <p:sp>
                  <p:nvSpPr>
                    <p:cNvPr id="1508394" name="Rectangle 42"/>
                    <p:cNvSpPr>
                      <a:spLocks noChangeArrowheads="1"/>
                    </p:cNvSpPr>
                    <p:nvPr/>
                  </p:nvSpPr>
                  <p:spPr bwMode="auto">
                    <a:xfrm>
                      <a:off x="4815" y="14401"/>
                      <a:ext cx="289" cy="268"/>
                    </a:xfrm>
                    <a:prstGeom prst="rect">
                      <a:avLst/>
                    </a:prstGeom>
                    <a:solidFill>
                      <a:srgbClr val="FFFFFF"/>
                    </a:solidFill>
                    <a:ln w="9525">
                      <a:solidFill>
                        <a:srgbClr val="000000"/>
                      </a:solidFill>
                      <a:miter lim="800000"/>
                      <a:headEnd/>
                      <a:tailEnd/>
                    </a:ln>
                  </p:spPr>
                  <p:txBody>
                    <a:bodyPr lIns="0" tIns="0" rIns="0" bIns="0"/>
                    <a:lstStyle/>
                    <a:p>
                      <a:endParaRPr lang="zh-CN" altLang="zh-CN" sz="2400" b="1"/>
                    </a:p>
                  </p:txBody>
                </p:sp>
                <p:sp>
                  <p:nvSpPr>
                    <p:cNvPr id="1508395" name="Rectangle 43"/>
                    <p:cNvSpPr>
                      <a:spLocks noChangeArrowheads="1"/>
                    </p:cNvSpPr>
                    <p:nvPr/>
                  </p:nvSpPr>
                  <p:spPr bwMode="auto">
                    <a:xfrm>
                      <a:off x="5104" y="14401"/>
                      <a:ext cx="291" cy="268"/>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i="1">
                          <a:latin typeface="Times New Roman" pitchFamily="18" charset="0"/>
                        </a:rPr>
                        <a:t>C</a:t>
                      </a:r>
                      <a:endParaRPr lang="en-US" altLang="zh-CN" sz="2400" b="1"/>
                    </a:p>
                  </p:txBody>
                </p:sp>
                <p:sp>
                  <p:nvSpPr>
                    <p:cNvPr id="1508396" name="Rectangle 44"/>
                    <p:cNvSpPr>
                      <a:spLocks noChangeArrowheads="1"/>
                    </p:cNvSpPr>
                    <p:nvPr/>
                  </p:nvSpPr>
                  <p:spPr bwMode="auto">
                    <a:xfrm>
                      <a:off x="5392" y="14401"/>
                      <a:ext cx="289" cy="268"/>
                    </a:xfrm>
                    <a:prstGeom prst="rect">
                      <a:avLst/>
                    </a:prstGeom>
                    <a:solidFill>
                      <a:srgbClr val="FFFFFF"/>
                    </a:solidFill>
                    <a:ln w="9525">
                      <a:solidFill>
                        <a:srgbClr val="000000"/>
                      </a:solidFill>
                      <a:miter lim="800000"/>
                      <a:headEnd/>
                      <a:tailEnd/>
                    </a:ln>
                  </p:spPr>
                  <p:txBody>
                    <a:bodyPr lIns="0" tIns="0" rIns="0" bIns="0"/>
                    <a:lstStyle/>
                    <a:p>
                      <a:endParaRPr lang="zh-CN" altLang="zh-CN" sz="2400" b="1"/>
                    </a:p>
                  </p:txBody>
                </p:sp>
                <p:sp>
                  <p:nvSpPr>
                    <p:cNvPr id="1508397" name="Rectangle 45"/>
                    <p:cNvSpPr>
                      <a:spLocks noChangeArrowheads="1"/>
                    </p:cNvSpPr>
                    <p:nvPr/>
                  </p:nvSpPr>
                  <p:spPr bwMode="auto">
                    <a:xfrm>
                      <a:off x="4526" y="14401"/>
                      <a:ext cx="289" cy="268"/>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1</a:t>
                      </a:r>
                      <a:endParaRPr lang="en-US" altLang="zh-CN" sz="2400" b="1"/>
                    </a:p>
                  </p:txBody>
                </p:sp>
                <p:sp>
                  <p:nvSpPr>
                    <p:cNvPr id="1508398" name="Rectangle 46"/>
                    <p:cNvSpPr>
                      <a:spLocks noChangeArrowheads="1"/>
                    </p:cNvSpPr>
                    <p:nvPr/>
                  </p:nvSpPr>
                  <p:spPr bwMode="auto">
                    <a:xfrm>
                      <a:off x="5681" y="14401"/>
                      <a:ext cx="289" cy="268"/>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1</a:t>
                      </a:r>
                      <a:endParaRPr lang="en-US" altLang="zh-CN" sz="2400" b="1"/>
                    </a:p>
                  </p:txBody>
                </p:sp>
              </p:grpSp>
              <p:sp>
                <p:nvSpPr>
                  <p:cNvPr id="1508399" name="Line 47"/>
                  <p:cNvSpPr>
                    <a:spLocks noChangeShapeType="1"/>
                  </p:cNvSpPr>
                  <p:nvPr/>
                </p:nvSpPr>
                <p:spPr bwMode="auto">
                  <a:xfrm flipV="1">
                    <a:off x="6901" y="7049"/>
                    <a:ext cx="453" cy="978"/>
                  </a:xfrm>
                  <a:prstGeom prst="line">
                    <a:avLst/>
                  </a:prstGeom>
                  <a:noFill/>
                  <a:ln w="19050">
                    <a:solidFill>
                      <a:srgbClr val="000000"/>
                    </a:solidFill>
                    <a:prstDash val="dash"/>
                    <a:round/>
                    <a:headEnd/>
                    <a:tailEnd type="stealth" w="lg" len="med"/>
                  </a:ln>
                </p:spPr>
                <p:txBody>
                  <a:bodyPr/>
                  <a:lstStyle/>
                  <a:p>
                    <a:endParaRPr lang="zh-CN" altLang="en-US"/>
                  </a:p>
                </p:txBody>
              </p:sp>
              <p:sp>
                <p:nvSpPr>
                  <p:cNvPr id="1508400" name="Line 48"/>
                  <p:cNvSpPr>
                    <a:spLocks noChangeShapeType="1"/>
                  </p:cNvSpPr>
                  <p:nvPr/>
                </p:nvSpPr>
                <p:spPr bwMode="auto">
                  <a:xfrm flipH="1" flipV="1">
                    <a:off x="6120" y="7555"/>
                    <a:ext cx="241" cy="478"/>
                  </a:xfrm>
                  <a:prstGeom prst="line">
                    <a:avLst/>
                  </a:prstGeom>
                  <a:noFill/>
                  <a:ln w="19050">
                    <a:solidFill>
                      <a:srgbClr val="000000"/>
                    </a:solidFill>
                    <a:prstDash val="dash"/>
                    <a:round/>
                    <a:headEnd/>
                    <a:tailEnd type="stealth" w="lg" len="med"/>
                  </a:ln>
                </p:spPr>
                <p:txBody>
                  <a:bodyPr/>
                  <a:lstStyle/>
                  <a:p>
                    <a:endParaRPr lang="zh-CN" altLang="en-US"/>
                  </a:p>
                </p:txBody>
              </p:sp>
            </p:grpSp>
          </p:grpSp>
          <p:grpSp>
            <p:nvGrpSpPr>
              <p:cNvPr id="13" name="Group 49"/>
              <p:cNvGrpSpPr>
                <a:grpSpLocks/>
              </p:cNvGrpSpPr>
              <p:nvPr/>
            </p:nvGrpSpPr>
            <p:grpSpPr bwMode="auto">
              <a:xfrm>
                <a:off x="1582" y="1185"/>
                <a:ext cx="1872" cy="1007"/>
                <a:chOff x="6667" y="6266"/>
                <a:chExt cx="1710" cy="803"/>
              </a:xfrm>
            </p:grpSpPr>
            <p:grpSp>
              <p:nvGrpSpPr>
                <p:cNvPr id="14" name="Group 50"/>
                <p:cNvGrpSpPr>
                  <a:grpSpLocks/>
                </p:cNvGrpSpPr>
                <p:nvPr/>
              </p:nvGrpSpPr>
              <p:grpSpPr bwMode="auto">
                <a:xfrm>
                  <a:off x="6667" y="6266"/>
                  <a:ext cx="1710" cy="497"/>
                  <a:chOff x="6667" y="6298"/>
                  <a:chExt cx="1710" cy="497"/>
                </a:xfrm>
              </p:grpSpPr>
              <p:sp>
                <p:nvSpPr>
                  <p:cNvPr id="1508403" name="Text Box 51"/>
                  <p:cNvSpPr txBox="1">
                    <a:spLocks noChangeArrowheads="1"/>
                  </p:cNvSpPr>
                  <p:nvPr/>
                </p:nvSpPr>
                <p:spPr bwMode="auto">
                  <a:xfrm>
                    <a:off x="7608" y="6336"/>
                    <a:ext cx="327" cy="153"/>
                  </a:xfrm>
                  <a:prstGeom prst="rect">
                    <a:avLst/>
                  </a:prstGeom>
                  <a:solidFill>
                    <a:srgbClr val="FFFFFF"/>
                  </a:solidFill>
                  <a:ln w="9525">
                    <a:noFill/>
                    <a:miter lim="800000"/>
                    <a:headEnd/>
                    <a:tailEnd/>
                  </a:ln>
                </p:spPr>
                <p:txBody>
                  <a:bodyPr lIns="0" tIns="0" rIns="0" bIns="0"/>
                  <a:lstStyle/>
                  <a:p>
                    <a:pPr algn="just">
                      <a:lnSpc>
                        <a:spcPct val="72000"/>
                      </a:lnSpc>
                    </a:pPr>
                    <a:r>
                      <a:rPr lang="en-US" altLang="zh-CN" sz="2400" b="1" i="1">
                        <a:latin typeface="Times New Roman" pitchFamily="18" charset="0"/>
                      </a:rPr>
                      <a:t>root</a:t>
                    </a:r>
                    <a:endParaRPr lang="en-US" altLang="zh-CN" sz="2400" b="1"/>
                  </a:p>
                </p:txBody>
              </p:sp>
              <p:sp>
                <p:nvSpPr>
                  <p:cNvPr id="1508404" name="Line 52"/>
                  <p:cNvSpPr>
                    <a:spLocks noChangeShapeType="1"/>
                  </p:cNvSpPr>
                  <p:nvPr/>
                </p:nvSpPr>
                <p:spPr bwMode="auto">
                  <a:xfrm>
                    <a:off x="7519" y="6298"/>
                    <a:ext cx="0" cy="266"/>
                  </a:xfrm>
                  <a:prstGeom prst="line">
                    <a:avLst/>
                  </a:prstGeom>
                  <a:noFill/>
                  <a:ln w="9525">
                    <a:solidFill>
                      <a:srgbClr val="000000"/>
                    </a:solidFill>
                    <a:round/>
                    <a:headEnd/>
                    <a:tailEnd type="stealth" w="sm" len="lg"/>
                  </a:ln>
                </p:spPr>
                <p:txBody>
                  <a:bodyPr/>
                  <a:lstStyle/>
                  <a:p>
                    <a:endParaRPr lang="zh-CN" altLang="en-US"/>
                  </a:p>
                </p:txBody>
              </p:sp>
              <p:grpSp>
                <p:nvGrpSpPr>
                  <p:cNvPr id="15" name="Group 53"/>
                  <p:cNvGrpSpPr>
                    <a:grpSpLocks/>
                  </p:cNvGrpSpPr>
                  <p:nvPr/>
                </p:nvGrpSpPr>
                <p:grpSpPr bwMode="auto">
                  <a:xfrm>
                    <a:off x="6667" y="6563"/>
                    <a:ext cx="1710" cy="232"/>
                    <a:chOff x="5535" y="12930"/>
                    <a:chExt cx="1445" cy="268"/>
                  </a:xfrm>
                </p:grpSpPr>
                <p:sp>
                  <p:nvSpPr>
                    <p:cNvPr id="1508406" name="Rectangle 54"/>
                    <p:cNvSpPr>
                      <a:spLocks noChangeArrowheads="1"/>
                    </p:cNvSpPr>
                    <p:nvPr/>
                  </p:nvSpPr>
                  <p:spPr bwMode="auto">
                    <a:xfrm>
                      <a:off x="5535" y="12930"/>
                      <a:ext cx="289" cy="268"/>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0</a:t>
                      </a:r>
                      <a:endParaRPr lang="en-US" altLang="zh-CN" sz="2400" b="1"/>
                    </a:p>
                  </p:txBody>
                </p:sp>
                <p:sp>
                  <p:nvSpPr>
                    <p:cNvPr id="1508407" name="Rectangle 55"/>
                    <p:cNvSpPr>
                      <a:spLocks noChangeArrowheads="1"/>
                    </p:cNvSpPr>
                    <p:nvPr/>
                  </p:nvSpPr>
                  <p:spPr bwMode="auto">
                    <a:xfrm>
                      <a:off x="5826" y="12930"/>
                      <a:ext cx="289" cy="265"/>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08408" name="Rectangle 56"/>
                    <p:cNvSpPr>
                      <a:spLocks noChangeArrowheads="1"/>
                    </p:cNvSpPr>
                    <p:nvPr/>
                  </p:nvSpPr>
                  <p:spPr bwMode="auto">
                    <a:xfrm>
                      <a:off x="6113" y="12930"/>
                      <a:ext cx="291" cy="265"/>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i="1">
                          <a:latin typeface="Times New Roman" pitchFamily="18" charset="0"/>
                        </a:rPr>
                        <a:t>A</a:t>
                      </a:r>
                      <a:endParaRPr lang="en-US" altLang="zh-CN" sz="2400" b="1"/>
                    </a:p>
                  </p:txBody>
                </p:sp>
                <p:sp>
                  <p:nvSpPr>
                    <p:cNvPr id="1508409" name="Rectangle 57"/>
                    <p:cNvSpPr>
                      <a:spLocks noChangeArrowheads="1"/>
                    </p:cNvSpPr>
                    <p:nvPr/>
                  </p:nvSpPr>
                  <p:spPr bwMode="auto">
                    <a:xfrm>
                      <a:off x="6404" y="12930"/>
                      <a:ext cx="288" cy="265"/>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08410" name="Rectangle 58"/>
                    <p:cNvSpPr>
                      <a:spLocks noChangeArrowheads="1"/>
                    </p:cNvSpPr>
                    <p:nvPr/>
                  </p:nvSpPr>
                  <p:spPr bwMode="auto">
                    <a:xfrm>
                      <a:off x="6691" y="12930"/>
                      <a:ext cx="289" cy="265"/>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0</a:t>
                      </a:r>
                      <a:endParaRPr lang="en-US" altLang="zh-CN" sz="2400" b="1"/>
                    </a:p>
                  </p:txBody>
                </p:sp>
              </p:grpSp>
            </p:grpSp>
            <p:sp>
              <p:nvSpPr>
                <p:cNvPr id="1508411" name="Line 59"/>
                <p:cNvSpPr>
                  <a:spLocks noChangeShapeType="1"/>
                </p:cNvSpPr>
                <p:nvPr/>
              </p:nvSpPr>
              <p:spPr bwMode="auto">
                <a:xfrm flipH="1">
                  <a:off x="6713" y="6673"/>
                  <a:ext cx="486" cy="383"/>
                </a:xfrm>
                <a:prstGeom prst="line">
                  <a:avLst/>
                </a:prstGeom>
                <a:noFill/>
                <a:ln w="19050">
                  <a:solidFill>
                    <a:srgbClr val="000000"/>
                  </a:solidFill>
                  <a:round/>
                  <a:headEnd/>
                  <a:tailEnd type="stealth" w="lg" len="med"/>
                </a:ln>
              </p:spPr>
              <p:txBody>
                <a:bodyPr/>
                <a:lstStyle/>
                <a:p>
                  <a:endParaRPr lang="zh-CN" altLang="en-US"/>
                </a:p>
              </p:txBody>
            </p:sp>
            <p:sp>
              <p:nvSpPr>
                <p:cNvPr id="1508412" name="Line 60"/>
                <p:cNvSpPr>
                  <a:spLocks noChangeShapeType="1"/>
                </p:cNvSpPr>
                <p:nvPr/>
              </p:nvSpPr>
              <p:spPr bwMode="auto">
                <a:xfrm>
                  <a:off x="7866" y="6667"/>
                  <a:ext cx="453" cy="402"/>
                </a:xfrm>
                <a:prstGeom prst="line">
                  <a:avLst/>
                </a:prstGeom>
                <a:noFill/>
                <a:ln w="19050">
                  <a:solidFill>
                    <a:srgbClr val="000000"/>
                  </a:solidFill>
                  <a:round/>
                  <a:headEnd/>
                  <a:tailEnd type="stealth" w="lg" len="med"/>
                </a:ln>
              </p:spPr>
              <p:txBody>
                <a:bodyPr/>
                <a:lstStyle/>
                <a:p>
                  <a:endParaRPr lang="zh-CN" altLang="en-US"/>
                </a:p>
              </p:txBody>
            </p:sp>
          </p:grpSp>
        </p:grpSp>
        <p:grpSp>
          <p:nvGrpSpPr>
            <p:cNvPr id="16" name="Group 61"/>
            <p:cNvGrpSpPr>
              <a:grpSpLocks/>
            </p:cNvGrpSpPr>
            <p:nvPr/>
          </p:nvGrpSpPr>
          <p:grpSpPr bwMode="auto">
            <a:xfrm>
              <a:off x="625" y="368"/>
              <a:ext cx="3860" cy="1911"/>
              <a:chOff x="5793" y="5915"/>
              <a:chExt cx="3525" cy="1523"/>
            </a:xfrm>
          </p:grpSpPr>
          <p:grpSp>
            <p:nvGrpSpPr>
              <p:cNvPr id="17" name="Group 62"/>
              <p:cNvGrpSpPr>
                <a:grpSpLocks/>
              </p:cNvGrpSpPr>
              <p:nvPr/>
            </p:nvGrpSpPr>
            <p:grpSpPr bwMode="auto">
              <a:xfrm>
                <a:off x="7608" y="6208"/>
                <a:ext cx="1710" cy="232"/>
                <a:chOff x="5535" y="12930"/>
                <a:chExt cx="1445" cy="268"/>
              </a:xfrm>
            </p:grpSpPr>
            <p:sp>
              <p:nvSpPr>
                <p:cNvPr id="1508415" name="Rectangle 63"/>
                <p:cNvSpPr>
                  <a:spLocks noChangeArrowheads="1"/>
                </p:cNvSpPr>
                <p:nvPr/>
              </p:nvSpPr>
              <p:spPr bwMode="auto">
                <a:xfrm>
                  <a:off x="5535" y="12930"/>
                  <a:ext cx="289" cy="268"/>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0</a:t>
                  </a:r>
                  <a:endParaRPr lang="en-US" altLang="zh-CN" sz="2400" b="1"/>
                </a:p>
              </p:txBody>
            </p:sp>
            <p:sp>
              <p:nvSpPr>
                <p:cNvPr id="1508416" name="Rectangle 64"/>
                <p:cNvSpPr>
                  <a:spLocks noChangeArrowheads="1"/>
                </p:cNvSpPr>
                <p:nvPr/>
              </p:nvSpPr>
              <p:spPr bwMode="auto">
                <a:xfrm>
                  <a:off x="5826" y="12930"/>
                  <a:ext cx="289" cy="265"/>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08417" name="Rectangle 65"/>
                <p:cNvSpPr>
                  <a:spLocks noChangeArrowheads="1"/>
                </p:cNvSpPr>
                <p:nvPr/>
              </p:nvSpPr>
              <p:spPr bwMode="auto">
                <a:xfrm>
                  <a:off x="6113" y="12930"/>
                  <a:ext cx="291" cy="265"/>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i="1">
                      <a:latin typeface="Times New Roman" pitchFamily="18" charset="0"/>
                    </a:rPr>
                    <a:t>A</a:t>
                  </a:r>
                  <a:endParaRPr lang="en-US" altLang="zh-CN" sz="2400" b="1"/>
                </a:p>
              </p:txBody>
            </p:sp>
            <p:sp>
              <p:nvSpPr>
                <p:cNvPr id="1508418" name="Rectangle 66"/>
                <p:cNvSpPr>
                  <a:spLocks noChangeArrowheads="1"/>
                </p:cNvSpPr>
                <p:nvPr/>
              </p:nvSpPr>
              <p:spPr bwMode="auto">
                <a:xfrm>
                  <a:off x="6404" y="12930"/>
                  <a:ext cx="288" cy="265"/>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08419" name="Rectangle 67"/>
                <p:cNvSpPr>
                  <a:spLocks noChangeArrowheads="1"/>
                </p:cNvSpPr>
                <p:nvPr/>
              </p:nvSpPr>
              <p:spPr bwMode="auto">
                <a:xfrm>
                  <a:off x="6691" y="12930"/>
                  <a:ext cx="289" cy="265"/>
                </a:xfrm>
                <a:prstGeom prst="rect">
                  <a:avLst/>
                </a:prstGeom>
                <a:solidFill>
                  <a:srgbClr val="FFFFFF"/>
                </a:solidFill>
                <a:ln w="9525">
                  <a:solidFill>
                    <a:srgbClr val="000000"/>
                  </a:solidFill>
                  <a:miter lim="800000"/>
                  <a:headEnd/>
                  <a:tailEnd/>
                </a:ln>
              </p:spPr>
              <p:txBody>
                <a:bodyPr lIns="0" tIns="0" rIns="0" bIns="0"/>
                <a:lstStyle/>
                <a:p>
                  <a:pPr algn="ctr">
                    <a:lnSpc>
                      <a:spcPct val="80000"/>
                    </a:lnSpc>
                  </a:pPr>
                  <a:r>
                    <a:rPr lang="en-US" altLang="zh-CN" sz="2400" b="1">
                      <a:latin typeface="Times New Roman" pitchFamily="18" charset="0"/>
                    </a:rPr>
                    <a:t>0</a:t>
                  </a:r>
                  <a:endParaRPr lang="en-US" altLang="zh-CN" sz="2400" b="1"/>
                </a:p>
              </p:txBody>
            </p:sp>
          </p:grpSp>
          <p:sp>
            <p:nvSpPr>
              <p:cNvPr id="1508420" name="Line 68"/>
              <p:cNvSpPr>
                <a:spLocks noChangeShapeType="1"/>
              </p:cNvSpPr>
              <p:nvPr/>
            </p:nvSpPr>
            <p:spPr bwMode="auto">
              <a:xfrm>
                <a:off x="8255" y="5929"/>
                <a:ext cx="0" cy="266"/>
              </a:xfrm>
              <a:prstGeom prst="line">
                <a:avLst/>
              </a:prstGeom>
              <a:noFill/>
              <a:ln w="9525">
                <a:solidFill>
                  <a:srgbClr val="000000"/>
                </a:solidFill>
                <a:round/>
                <a:headEnd/>
                <a:tailEnd type="stealth" w="sm" len="lg"/>
              </a:ln>
            </p:spPr>
            <p:txBody>
              <a:bodyPr/>
              <a:lstStyle/>
              <a:p>
                <a:endParaRPr lang="zh-CN" altLang="en-US"/>
              </a:p>
            </p:txBody>
          </p:sp>
          <p:sp>
            <p:nvSpPr>
              <p:cNvPr id="1508421" name="Text Box 69"/>
              <p:cNvSpPr txBox="1">
                <a:spLocks noChangeArrowheads="1"/>
              </p:cNvSpPr>
              <p:nvPr/>
            </p:nvSpPr>
            <p:spPr bwMode="auto">
              <a:xfrm>
                <a:off x="7727" y="5929"/>
                <a:ext cx="463" cy="153"/>
              </a:xfrm>
              <a:prstGeom prst="rect">
                <a:avLst/>
              </a:prstGeom>
              <a:solidFill>
                <a:srgbClr val="FFFFFF"/>
              </a:solidFill>
              <a:ln w="9525">
                <a:noFill/>
                <a:miter lim="800000"/>
                <a:headEnd/>
                <a:tailEnd/>
              </a:ln>
            </p:spPr>
            <p:txBody>
              <a:bodyPr lIns="0" tIns="0" rIns="0" bIns="0"/>
              <a:lstStyle/>
              <a:p>
                <a:pPr algn="just">
                  <a:lnSpc>
                    <a:spcPct val="72000"/>
                  </a:lnSpc>
                </a:pPr>
                <a:r>
                  <a:rPr lang="en-US" altLang="zh-CN" sz="2400" b="1" i="1">
                    <a:latin typeface="Times New Roman" pitchFamily="18" charset="0"/>
                  </a:rPr>
                  <a:t>head</a:t>
                </a:r>
                <a:endParaRPr lang="en-US" altLang="zh-CN" sz="2400" b="1"/>
              </a:p>
            </p:txBody>
          </p:sp>
          <p:sp>
            <p:nvSpPr>
              <p:cNvPr id="1508422" name="Line 70"/>
              <p:cNvSpPr>
                <a:spLocks noChangeShapeType="1"/>
              </p:cNvSpPr>
              <p:nvPr/>
            </p:nvSpPr>
            <p:spPr bwMode="auto">
              <a:xfrm flipH="1">
                <a:off x="7879" y="6324"/>
                <a:ext cx="253" cy="533"/>
              </a:xfrm>
              <a:prstGeom prst="line">
                <a:avLst/>
              </a:prstGeom>
              <a:noFill/>
              <a:ln w="9525">
                <a:solidFill>
                  <a:srgbClr val="000000"/>
                </a:solidFill>
                <a:round/>
                <a:headEnd/>
                <a:tailEnd type="stealth" w="sm" len="lg"/>
              </a:ln>
            </p:spPr>
            <p:txBody>
              <a:bodyPr/>
              <a:lstStyle/>
              <a:p>
                <a:endParaRPr lang="zh-CN" altLang="en-US"/>
              </a:p>
            </p:txBody>
          </p:sp>
          <p:sp>
            <p:nvSpPr>
              <p:cNvPr id="1508423" name="Arc 71"/>
              <p:cNvSpPr>
                <a:spLocks/>
              </p:cNvSpPr>
              <p:nvPr/>
            </p:nvSpPr>
            <p:spPr bwMode="auto">
              <a:xfrm flipV="1">
                <a:off x="8533" y="5915"/>
                <a:ext cx="444" cy="381"/>
              </a:xfrm>
              <a:custGeom>
                <a:avLst/>
                <a:gdLst>
                  <a:gd name="G0" fmla="+- 21600 0 0"/>
                  <a:gd name="G1" fmla="+- 21138 0 0"/>
                  <a:gd name="G2" fmla="+- 21600 0 0"/>
                  <a:gd name="T0" fmla="*/ 26041 w 43200"/>
                  <a:gd name="T1" fmla="*/ 0 h 42738"/>
                  <a:gd name="T2" fmla="*/ 1787 w 43200"/>
                  <a:gd name="T3" fmla="*/ 12535 h 42738"/>
                  <a:gd name="T4" fmla="*/ 21600 w 43200"/>
                  <a:gd name="T5" fmla="*/ 21138 h 42738"/>
                </a:gdLst>
                <a:ahLst/>
                <a:cxnLst>
                  <a:cxn ang="0">
                    <a:pos x="T0" y="T1"/>
                  </a:cxn>
                  <a:cxn ang="0">
                    <a:pos x="T2" y="T3"/>
                  </a:cxn>
                  <a:cxn ang="0">
                    <a:pos x="T4" y="T5"/>
                  </a:cxn>
                </a:cxnLst>
                <a:rect l="0" t="0" r="r" b="b"/>
                <a:pathLst>
                  <a:path w="43200" h="42738" fill="none" extrusionOk="0">
                    <a:moveTo>
                      <a:pt x="26041" y="-1"/>
                    </a:moveTo>
                    <a:cubicBezTo>
                      <a:pt x="36040" y="2100"/>
                      <a:pt x="43200" y="10920"/>
                      <a:pt x="43200" y="21138"/>
                    </a:cubicBezTo>
                    <a:cubicBezTo>
                      <a:pt x="43200" y="33067"/>
                      <a:pt x="33529" y="42738"/>
                      <a:pt x="21600" y="42738"/>
                    </a:cubicBezTo>
                    <a:cubicBezTo>
                      <a:pt x="9670" y="42738"/>
                      <a:pt x="0" y="33067"/>
                      <a:pt x="0" y="21138"/>
                    </a:cubicBezTo>
                    <a:cubicBezTo>
                      <a:pt x="-1" y="18178"/>
                      <a:pt x="608" y="15249"/>
                      <a:pt x="1787" y="12535"/>
                    </a:cubicBezTo>
                  </a:path>
                  <a:path w="43200" h="42738" stroke="0" extrusionOk="0">
                    <a:moveTo>
                      <a:pt x="26041" y="-1"/>
                    </a:moveTo>
                    <a:cubicBezTo>
                      <a:pt x="36040" y="2100"/>
                      <a:pt x="43200" y="10920"/>
                      <a:pt x="43200" y="21138"/>
                    </a:cubicBezTo>
                    <a:cubicBezTo>
                      <a:pt x="43200" y="33067"/>
                      <a:pt x="33529" y="42738"/>
                      <a:pt x="21600" y="42738"/>
                    </a:cubicBezTo>
                    <a:cubicBezTo>
                      <a:pt x="9670" y="42738"/>
                      <a:pt x="0" y="33067"/>
                      <a:pt x="0" y="21138"/>
                    </a:cubicBezTo>
                    <a:cubicBezTo>
                      <a:pt x="-1" y="18178"/>
                      <a:pt x="608" y="15249"/>
                      <a:pt x="1787" y="12535"/>
                    </a:cubicBezTo>
                    <a:lnTo>
                      <a:pt x="21600" y="21138"/>
                    </a:lnTo>
                    <a:close/>
                  </a:path>
                </a:pathLst>
              </a:custGeom>
              <a:noFill/>
              <a:ln w="9525">
                <a:solidFill>
                  <a:srgbClr val="000000"/>
                </a:solidFill>
                <a:round/>
                <a:headEnd/>
                <a:tailEnd type="stealth" w="med" len="lg"/>
              </a:ln>
              <a:effectLst/>
            </p:spPr>
            <p:txBody>
              <a:bodyPr lIns="0" tIns="0" rIns="0" bIns="0"/>
              <a:lstStyle/>
              <a:p>
                <a:endParaRPr lang="zh-CN" altLang="en-US"/>
              </a:p>
            </p:txBody>
          </p:sp>
          <p:cxnSp>
            <p:nvCxnSpPr>
              <p:cNvPr id="1508424" name="AutoShape 72"/>
              <p:cNvCxnSpPr>
                <a:cxnSpLocks noChangeShapeType="1"/>
              </p:cNvCxnSpPr>
              <p:nvPr/>
            </p:nvCxnSpPr>
            <p:spPr bwMode="auto">
              <a:xfrm flipV="1">
                <a:off x="5793" y="6324"/>
                <a:ext cx="1840" cy="1114"/>
              </a:xfrm>
              <a:prstGeom prst="curvedConnector3">
                <a:avLst>
                  <a:gd name="adj1" fmla="val -5218"/>
                </a:avLst>
              </a:prstGeom>
              <a:noFill/>
              <a:ln w="19050">
                <a:solidFill>
                  <a:srgbClr val="000000"/>
                </a:solidFill>
                <a:prstDash val="dash"/>
                <a:round/>
                <a:headEnd/>
                <a:tailEnd type="stealth" w="lg" len="med"/>
              </a:ln>
              <a:effectLst/>
            </p:spPr>
          </p:cxnSp>
          <p:cxnSp>
            <p:nvCxnSpPr>
              <p:cNvPr id="1508425" name="AutoShape 73"/>
              <p:cNvCxnSpPr>
                <a:cxnSpLocks noChangeShapeType="1"/>
              </p:cNvCxnSpPr>
              <p:nvPr/>
            </p:nvCxnSpPr>
            <p:spPr bwMode="auto">
              <a:xfrm flipH="1" flipV="1">
                <a:off x="9164" y="6459"/>
                <a:ext cx="75" cy="949"/>
              </a:xfrm>
              <a:prstGeom prst="straightConnector1">
                <a:avLst/>
              </a:prstGeom>
              <a:noFill/>
              <a:ln w="19050">
                <a:solidFill>
                  <a:srgbClr val="000000"/>
                </a:solidFill>
                <a:prstDash val="dash"/>
                <a:round/>
                <a:headEnd/>
                <a:tailEnd type="stealth" w="lg" len="med"/>
              </a:ln>
              <a:effectLst/>
            </p:spPr>
          </p:cxnSp>
        </p:grpSp>
      </p:grpSp>
    </p:spTree>
  </p:cSld>
  <p:clrMapOvr>
    <a:masterClrMapping/>
  </p:clrMapOvr>
  <p:transition>
    <p:strips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78" name="Text Box 2"/>
          <p:cNvSpPr txBox="1">
            <a:spLocks noChangeArrowheads="1"/>
          </p:cNvSpPr>
          <p:nvPr/>
        </p:nvSpPr>
        <p:spPr bwMode="auto">
          <a:xfrm>
            <a:off x="323850" y="657225"/>
            <a:ext cx="8424863" cy="4832350"/>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zh-CN" altLang="en-US" sz="3600" b="1" dirty="0">
                <a:solidFill>
                  <a:schemeClr val="tx2"/>
                </a:solidFill>
                <a:latin typeface="Times New Roman" pitchFamily="18" charset="0"/>
              </a:rPr>
              <a:t>线索二叉树的目的</a:t>
            </a:r>
            <a:r>
              <a:rPr kumimoji="1" lang="zh-CN" altLang="en-US" sz="3200" b="1" dirty="0">
                <a:solidFill>
                  <a:schemeClr val="tx2"/>
                </a:solidFill>
                <a:latin typeface="Times New Roman" pitchFamily="18" charset="0"/>
              </a:rPr>
              <a:t>：</a:t>
            </a:r>
            <a:endParaRPr kumimoji="1" lang="zh-CN" altLang="en-US" sz="1600" b="1" dirty="0">
              <a:solidFill>
                <a:schemeClr val="tx2"/>
              </a:solidFill>
              <a:latin typeface="Times New Roman" pitchFamily="18" charset="0"/>
            </a:endParaRPr>
          </a:p>
          <a:p>
            <a:pPr algn="just" eaLnBrk="1" hangingPunct="1">
              <a:lnSpc>
                <a:spcPct val="140000"/>
              </a:lnSpc>
              <a:spcBef>
                <a:spcPct val="50000"/>
              </a:spcBef>
            </a:pPr>
            <a:r>
              <a:rPr kumimoji="1" lang="zh-CN" altLang="en-US" sz="3200" b="1" dirty="0">
                <a:latin typeface="Times New Roman" pitchFamily="18" charset="0"/>
              </a:rPr>
              <a:t>在</a:t>
            </a:r>
            <a:r>
              <a:rPr kumimoji="1" lang="zh-CN" altLang="en-US" sz="3200" b="1" dirty="0">
                <a:solidFill>
                  <a:srgbClr val="CC0000"/>
                </a:solidFill>
                <a:latin typeface="Times New Roman" pitchFamily="18" charset="0"/>
              </a:rPr>
              <a:t>中序线索二叉树</a:t>
            </a:r>
            <a:r>
              <a:rPr kumimoji="1" lang="zh-CN" altLang="en-US" sz="3200" b="1" dirty="0">
                <a:latin typeface="Times New Roman" pitchFamily="18" charset="0"/>
              </a:rPr>
              <a:t>中不需要对二叉树进行遍历就可以方便地找到给定结点的中序前驱和中序后继结点，并且不需要太多额外的空间。</a:t>
            </a:r>
          </a:p>
          <a:p>
            <a:pPr algn="just" eaLnBrk="1" hangingPunct="1">
              <a:lnSpc>
                <a:spcPct val="140000"/>
              </a:lnSpc>
              <a:spcBef>
                <a:spcPct val="50000"/>
              </a:spcBef>
            </a:pPr>
            <a:endParaRPr kumimoji="1" lang="zh-CN" altLang="en-US" sz="1000" b="1" dirty="0">
              <a:latin typeface="Times New Roman" pitchFamily="18" charset="0"/>
            </a:endParaRPr>
          </a:p>
          <a:p>
            <a:pPr algn="just" eaLnBrk="1" hangingPunct="1">
              <a:lnSpc>
                <a:spcPct val="140000"/>
              </a:lnSpc>
              <a:spcBef>
                <a:spcPct val="50000"/>
              </a:spcBef>
              <a:buClr>
                <a:schemeClr val="tx1"/>
              </a:buClr>
              <a:buSzPct val="75000"/>
              <a:buFont typeface="Wingdings" pitchFamily="2" charset="2"/>
              <a:buChar char="v"/>
            </a:pPr>
            <a:r>
              <a:rPr kumimoji="1" lang="zh-CN" altLang="en-US" sz="3200" b="1" dirty="0">
                <a:latin typeface="Times New Roman" pitchFamily="18" charset="0"/>
              </a:rPr>
              <a:t> 线索二叉树中一个结点是叶结点的充要条件为：左、右标识</a:t>
            </a:r>
            <a:r>
              <a:rPr kumimoji="1" lang="en-US" altLang="zh-CN" sz="3200" b="1" dirty="0">
                <a:latin typeface="Times New Roman" pitchFamily="18" charset="0"/>
              </a:rPr>
              <a:t>(</a:t>
            </a:r>
            <a:r>
              <a:rPr kumimoji="1" lang="en-US" altLang="zh-CN" sz="3200" b="1" dirty="0" err="1">
                <a:latin typeface="Times New Roman" pitchFamily="18" charset="0"/>
              </a:rPr>
              <a:t>LThread</a:t>
            </a:r>
            <a:r>
              <a:rPr kumimoji="1" lang="zh-CN" altLang="en-US" sz="3200" b="1" dirty="0">
                <a:latin typeface="Times New Roman" pitchFamily="18" charset="0"/>
              </a:rPr>
              <a:t>、</a:t>
            </a:r>
            <a:r>
              <a:rPr kumimoji="1" lang="en-US" altLang="zh-CN" sz="3200" b="1" dirty="0" err="1">
                <a:latin typeface="Times New Roman" pitchFamily="18" charset="0"/>
              </a:rPr>
              <a:t>RThread</a:t>
            </a:r>
            <a:r>
              <a:rPr kumimoji="1" lang="en-US" altLang="zh-CN" sz="3200" b="1" dirty="0">
                <a:latin typeface="Times New Roman" pitchFamily="18" charset="0"/>
              </a:rPr>
              <a:t>)</a:t>
            </a:r>
            <a:r>
              <a:rPr kumimoji="1" lang="zh-CN" altLang="en-US" sz="3200" b="1" dirty="0">
                <a:latin typeface="Times New Roman" pitchFamily="18" charset="0"/>
              </a:rPr>
              <a:t>均为</a:t>
            </a:r>
            <a:r>
              <a:rPr kumimoji="1" lang="en-US" altLang="zh-CN" sz="3200" b="1" dirty="0">
                <a:latin typeface="Times New Roman" pitchFamily="18" charset="0"/>
              </a:rPr>
              <a:t>1</a:t>
            </a:r>
            <a:r>
              <a:rPr kumimoji="1" lang="zh-CN" altLang="en-US" sz="3200" b="1" dirty="0">
                <a:latin typeface="Times New Roman" pitchFamily="18" charset="0"/>
              </a:rPr>
              <a:t>。</a:t>
            </a:r>
            <a:r>
              <a:rPr kumimoji="1" lang="zh-CN" altLang="en-US" dirty="0">
                <a:latin typeface="Times New Roman" pitchFamily="18" charset="0"/>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9378">
                                            <p:txEl>
                                              <p:pRg st="3" end="3"/>
                                            </p:txEl>
                                          </p:spTgt>
                                        </p:tgtEl>
                                        <p:attrNameLst>
                                          <p:attrName>style.visibility</p:attrName>
                                        </p:attrNameLst>
                                      </p:cBhvr>
                                      <p:to>
                                        <p:strVal val="visible"/>
                                      </p:to>
                                    </p:set>
                                    <p:anim calcmode="lin" valueType="num">
                                      <p:cBhvr additive="base">
                                        <p:cTn id="7" dur="500" fill="hold"/>
                                        <p:tgtEl>
                                          <p:spTgt spid="150937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93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Text Box 2"/>
          <p:cNvSpPr txBox="1">
            <a:spLocks noChangeArrowheads="1"/>
          </p:cNvSpPr>
          <p:nvPr/>
        </p:nvSpPr>
        <p:spPr bwMode="auto">
          <a:xfrm>
            <a:off x="250825" y="1520825"/>
            <a:ext cx="8642350" cy="3892550"/>
          </a:xfrm>
          <a:prstGeom prst="rect">
            <a:avLst/>
          </a:prstGeom>
          <a:noFill/>
          <a:ln w="31750" cap="sq">
            <a:noFill/>
            <a:miter lim="800000"/>
            <a:headEnd type="none" w="sm" len="sm"/>
            <a:tailEnd type="none" w="med" len="lg"/>
          </a:ln>
          <a:effectLst/>
        </p:spPr>
        <p:txBody>
          <a:bodyPr>
            <a:spAutoFit/>
          </a:bodyPr>
          <a:lstStyle/>
          <a:p>
            <a:pPr marL="533400" indent="-533400" eaLnBrk="1" hangingPunct="1">
              <a:spcBef>
                <a:spcPct val="50000"/>
              </a:spcBef>
            </a:pPr>
            <a:r>
              <a:rPr kumimoji="1" lang="en-US" altLang="zh-CN" sz="3200" b="1">
                <a:solidFill>
                  <a:srgbClr val="04440F"/>
                </a:solidFill>
                <a:latin typeface="Times New Roman" pitchFamily="18" charset="0"/>
              </a:rPr>
              <a:t>(1)</a:t>
            </a:r>
            <a:r>
              <a:rPr kumimoji="1" lang="en-US" altLang="zh-CN" sz="3200" b="1">
                <a:solidFill>
                  <a:srgbClr val="FFFF00"/>
                </a:solidFill>
                <a:latin typeface="幼圆" pitchFamily="49" charset="-122"/>
              </a:rPr>
              <a:t> </a:t>
            </a:r>
            <a:r>
              <a:rPr kumimoji="1" lang="zh-CN" altLang="en-US" sz="3200" b="1">
                <a:solidFill>
                  <a:srgbClr val="04440F"/>
                </a:solidFill>
                <a:latin typeface="Times New Roman" pitchFamily="18" charset="0"/>
              </a:rPr>
              <a:t>搜索以</a:t>
            </a:r>
            <a:r>
              <a:rPr kumimoji="1" lang="en-US" altLang="zh-CN" sz="3200" b="1">
                <a:solidFill>
                  <a:srgbClr val="04440F"/>
                </a:solidFill>
                <a:latin typeface="Times New Roman" pitchFamily="18" charset="0"/>
              </a:rPr>
              <a:t>t</a:t>
            </a:r>
            <a:r>
              <a:rPr kumimoji="1" lang="zh-CN" altLang="en-US" sz="3200" b="1">
                <a:solidFill>
                  <a:srgbClr val="04440F"/>
                </a:solidFill>
                <a:latin typeface="Times New Roman" pitchFamily="18" charset="0"/>
              </a:rPr>
              <a:t>为根的线索二叉树的中根序列的第一个结点</a:t>
            </a:r>
            <a:endParaRPr kumimoji="1" lang="zh-CN" altLang="en-US" sz="3200" b="1">
              <a:solidFill>
                <a:srgbClr val="04440F"/>
              </a:solidFill>
              <a:latin typeface="幼圆" pitchFamily="49" charset="-122"/>
            </a:endParaRPr>
          </a:p>
          <a:p>
            <a:pPr marL="533400" indent="-533400" algn="just" eaLnBrk="1" hangingPunct="1">
              <a:spcBef>
                <a:spcPct val="20000"/>
              </a:spcBef>
              <a:buClr>
                <a:schemeClr val="folHlink"/>
              </a:buClr>
              <a:buSzPct val="60000"/>
              <a:buFont typeface="Wingdings" pitchFamily="2" charset="2"/>
              <a:buNone/>
            </a:pPr>
            <a:r>
              <a:rPr kumimoji="1" lang="zh-CN" altLang="en-US" sz="3200" b="1" u="sng">
                <a:solidFill>
                  <a:srgbClr val="04440F"/>
                </a:solidFill>
                <a:latin typeface="Times New Roman" pitchFamily="18" charset="0"/>
              </a:rPr>
              <a:t>算法思想：</a:t>
            </a:r>
          </a:p>
          <a:p>
            <a:pPr marL="533400" indent="-533400" algn="just" eaLnBrk="1" hangingPunct="1">
              <a:lnSpc>
                <a:spcPct val="140000"/>
              </a:lnSpc>
              <a:spcBef>
                <a:spcPct val="20000"/>
              </a:spcBef>
              <a:buClr>
                <a:srgbClr val="FFCC00"/>
              </a:buClr>
              <a:buSzPct val="75000"/>
              <a:buFont typeface="Wingdings" pitchFamily="2" charset="2"/>
              <a:buNone/>
            </a:pPr>
            <a:r>
              <a:rPr kumimoji="1" lang="zh-CN" altLang="en-US" sz="2800" b="1">
                <a:solidFill>
                  <a:srgbClr val="FFCC00"/>
                </a:solidFill>
                <a:latin typeface="Times New Roman" pitchFamily="18" charset="0"/>
                <a:sym typeface="Wingdings" pitchFamily="2" charset="2"/>
              </a:rPr>
              <a:t></a:t>
            </a:r>
            <a:r>
              <a:rPr kumimoji="1" lang="zh-CN" altLang="en-US" sz="3200" b="1">
                <a:solidFill>
                  <a:srgbClr val="FFCC00"/>
                </a:solidFill>
                <a:latin typeface="Times New Roman" pitchFamily="18" charset="0"/>
                <a:sym typeface="Wingdings" pitchFamily="2" charset="2"/>
              </a:rPr>
              <a:t> </a:t>
            </a:r>
            <a:r>
              <a:rPr kumimoji="1" lang="zh-CN" altLang="en-US" sz="3200" b="1">
                <a:latin typeface="Times New Roman" pitchFamily="18" charset="0"/>
              </a:rPr>
              <a:t>若</a:t>
            </a:r>
            <a:r>
              <a:rPr kumimoji="1" lang="en-US" altLang="zh-CN" sz="3200" b="1">
                <a:latin typeface="Times New Roman" pitchFamily="18" charset="0"/>
              </a:rPr>
              <a:t>t</a:t>
            </a:r>
            <a:r>
              <a:rPr kumimoji="1" lang="zh-CN" altLang="en-US" sz="3200" b="1">
                <a:latin typeface="Times New Roman" pitchFamily="18" charset="0"/>
              </a:rPr>
              <a:t>有左子树，中根序列的第一个结点就是其左子树中最左下的结点；</a:t>
            </a:r>
          </a:p>
          <a:p>
            <a:pPr marL="533400" indent="-533400" algn="just" eaLnBrk="1" hangingPunct="1">
              <a:lnSpc>
                <a:spcPct val="140000"/>
              </a:lnSpc>
              <a:spcBef>
                <a:spcPct val="20000"/>
              </a:spcBef>
              <a:buClr>
                <a:srgbClr val="FFCC00"/>
              </a:buClr>
              <a:buSzPct val="75000"/>
              <a:buFont typeface="Wingdings" pitchFamily="2" charset="2"/>
              <a:buNone/>
            </a:pPr>
            <a:r>
              <a:rPr kumimoji="1" lang="zh-CN" altLang="en-US" sz="2800" b="1">
                <a:solidFill>
                  <a:srgbClr val="FFCC00"/>
                </a:solidFill>
                <a:latin typeface="Tahoma" pitchFamily="34" charset="0"/>
                <a:sym typeface="Wingdings" pitchFamily="2" charset="2"/>
              </a:rPr>
              <a:t>  </a:t>
            </a:r>
            <a:r>
              <a:rPr kumimoji="1" lang="zh-CN" altLang="en-US" sz="3200" b="1">
                <a:latin typeface="Times New Roman" pitchFamily="18" charset="0"/>
              </a:rPr>
              <a:t>若</a:t>
            </a:r>
            <a:r>
              <a:rPr kumimoji="1" lang="en-US" altLang="zh-CN" sz="3200" b="1">
                <a:latin typeface="Times New Roman" pitchFamily="18" charset="0"/>
              </a:rPr>
              <a:t>t</a:t>
            </a:r>
            <a:r>
              <a:rPr kumimoji="1" lang="zh-CN" altLang="en-US" sz="3200" b="1">
                <a:latin typeface="Times New Roman" pitchFamily="18" charset="0"/>
              </a:rPr>
              <a:t>无左子树</a:t>
            </a:r>
            <a:r>
              <a:rPr kumimoji="1" lang="zh-CN" altLang="en-US" sz="3200" b="1">
                <a:latin typeface="Tahoma" pitchFamily="34" charset="0"/>
              </a:rPr>
              <a:t>，中根序列的第一个结点就是</a:t>
            </a:r>
            <a:r>
              <a:rPr kumimoji="1" lang="en-US" altLang="zh-CN" sz="3200" b="1">
                <a:latin typeface="Times New Roman" pitchFamily="18" charset="0"/>
              </a:rPr>
              <a:t>t.</a:t>
            </a:r>
            <a:r>
              <a:rPr kumimoji="1" lang="zh-CN" altLang="en-US" sz="3200" b="1">
                <a:latin typeface="Times New Roman" pitchFamily="18" charset="0"/>
              </a:rPr>
              <a:t>　　　</a:t>
            </a:r>
            <a:r>
              <a:rPr kumimoji="1" lang="zh-CN" altLang="en-US" sz="2800" b="1">
                <a:latin typeface="Times New Roman" pitchFamily="18" charset="0"/>
              </a:rPr>
              <a:t>　　　　　　　　　　　　　　</a:t>
            </a:r>
            <a:endParaRPr kumimoji="1" lang="zh-CN" altLang="en-US" sz="3200" b="1">
              <a:latin typeface="幼圆" pitchFamily="49" charset="-122"/>
            </a:endParaRPr>
          </a:p>
        </p:txBody>
      </p:sp>
      <p:sp>
        <p:nvSpPr>
          <p:cNvPr id="1510403" name="Text Box 3"/>
          <p:cNvSpPr txBox="1">
            <a:spLocks noChangeArrowheads="1"/>
          </p:cNvSpPr>
          <p:nvPr/>
        </p:nvSpPr>
        <p:spPr bwMode="auto">
          <a:xfrm>
            <a:off x="287338" y="584200"/>
            <a:ext cx="5976937" cy="641350"/>
          </a:xfrm>
          <a:prstGeom prst="rect">
            <a:avLst/>
          </a:prstGeom>
          <a:noFill/>
          <a:ln w="9525" algn="ctr">
            <a:noFill/>
            <a:miter lim="800000"/>
            <a:headEnd/>
            <a:tailEnd/>
          </a:ln>
          <a:effectLst/>
        </p:spPr>
        <p:txBody>
          <a:bodyPr>
            <a:spAutoFit/>
          </a:bodyPr>
          <a:lstStyle/>
          <a:p>
            <a:pPr marL="342900" indent="-342900" eaLnBrk="1" hangingPunct="1">
              <a:spcBef>
                <a:spcPct val="50000"/>
              </a:spcBef>
              <a:buClr>
                <a:schemeClr val="bg2"/>
              </a:buClr>
              <a:buSzPct val="75000"/>
              <a:buFont typeface="Wingdings" pitchFamily="2" charset="2"/>
              <a:buNone/>
            </a:pPr>
            <a:r>
              <a:rPr lang="en-US" altLang="zh-CN" sz="3600" b="1">
                <a:solidFill>
                  <a:srgbClr val="CC0000"/>
                </a:solidFill>
                <a:latin typeface="Times New Roman" pitchFamily="18" charset="0"/>
              </a:rPr>
              <a:t>5.3.2  </a:t>
            </a:r>
            <a:r>
              <a:rPr lang="zh-CN" altLang="en-US" sz="3600" b="1">
                <a:solidFill>
                  <a:srgbClr val="CC0000"/>
                </a:solidFill>
                <a:latin typeface="Times New Roman" pitchFamily="18" charset="0"/>
              </a:rPr>
              <a:t>线索二叉树的操作</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0402">
                                            <p:txEl>
                                              <p:pRg st="1" end="1"/>
                                            </p:txEl>
                                          </p:spTgt>
                                        </p:tgtEl>
                                        <p:attrNameLst>
                                          <p:attrName>style.visibility</p:attrName>
                                        </p:attrNameLst>
                                      </p:cBhvr>
                                      <p:to>
                                        <p:strVal val="visible"/>
                                      </p:to>
                                    </p:set>
                                    <p:anim calcmode="lin" valueType="num">
                                      <p:cBhvr additive="base">
                                        <p:cTn id="7" dur="500" fill="hold"/>
                                        <p:tgtEl>
                                          <p:spTgt spid="15104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040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10402">
                                            <p:txEl>
                                              <p:pRg st="2" end="2"/>
                                            </p:txEl>
                                          </p:spTgt>
                                        </p:tgtEl>
                                        <p:attrNameLst>
                                          <p:attrName>style.visibility</p:attrName>
                                        </p:attrNameLst>
                                      </p:cBhvr>
                                      <p:to>
                                        <p:strVal val="visible"/>
                                      </p:to>
                                    </p:set>
                                    <p:anim calcmode="lin" valueType="num">
                                      <p:cBhvr additive="base">
                                        <p:cTn id="11" dur="500" fill="hold"/>
                                        <p:tgtEl>
                                          <p:spTgt spid="151040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1040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10402">
                                            <p:txEl>
                                              <p:pRg st="3" end="3"/>
                                            </p:txEl>
                                          </p:spTgt>
                                        </p:tgtEl>
                                        <p:attrNameLst>
                                          <p:attrName>style.visibility</p:attrName>
                                        </p:attrNameLst>
                                      </p:cBhvr>
                                      <p:to>
                                        <p:strVal val="visible"/>
                                      </p:to>
                                    </p:set>
                                    <p:anim calcmode="lin" valueType="num">
                                      <p:cBhvr additive="base">
                                        <p:cTn id="15" dur="500" fill="hold"/>
                                        <p:tgtEl>
                                          <p:spTgt spid="151040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1040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Text Box 2"/>
          <p:cNvSpPr txBox="1">
            <a:spLocks noChangeArrowheads="1"/>
          </p:cNvSpPr>
          <p:nvPr/>
        </p:nvSpPr>
        <p:spPr bwMode="auto">
          <a:xfrm>
            <a:off x="142875" y="790575"/>
            <a:ext cx="8677275" cy="4654550"/>
          </a:xfrm>
          <a:prstGeom prst="rect">
            <a:avLst/>
          </a:prstGeom>
          <a:noFill/>
          <a:ln w="31750" cap="sq">
            <a:noFill/>
            <a:miter lim="800000"/>
            <a:headEnd type="none" w="sm" len="sm"/>
            <a:tailEnd type="none" w="med" len="lg"/>
          </a:ln>
          <a:effectLst/>
        </p:spPr>
        <p:txBody>
          <a:bodyPr>
            <a:spAutoFit/>
          </a:bodyPr>
          <a:lstStyle/>
          <a:p>
            <a:pPr algn="just" eaLnBrk="1" hangingPunct="1">
              <a:spcBef>
                <a:spcPct val="50000"/>
              </a:spcBef>
            </a:pPr>
            <a:r>
              <a:rPr kumimoji="1" lang="zh-CN" altLang="en-US" sz="3200" b="1">
                <a:solidFill>
                  <a:schemeClr val="tx2"/>
                </a:solidFill>
                <a:latin typeface="Times New Roman" pitchFamily="18" charset="0"/>
              </a:rPr>
              <a:t>搜索</a:t>
            </a:r>
            <a:r>
              <a:rPr kumimoji="1" lang="en-US" altLang="zh-CN" sz="3200" b="1">
                <a:solidFill>
                  <a:schemeClr val="tx2"/>
                </a:solidFill>
                <a:latin typeface="Times New Roman" pitchFamily="18" charset="0"/>
              </a:rPr>
              <a:t>t</a:t>
            </a:r>
            <a:r>
              <a:rPr kumimoji="1" lang="zh-CN" altLang="en-US" sz="3200" b="1">
                <a:solidFill>
                  <a:schemeClr val="tx2"/>
                </a:solidFill>
                <a:latin typeface="Times New Roman" pitchFamily="18" charset="0"/>
              </a:rPr>
              <a:t>为根的线索二叉树中根序列的第一个结点</a:t>
            </a:r>
            <a:endParaRPr kumimoji="1" lang="zh-CN" altLang="en-US" sz="3200" b="1">
              <a:solidFill>
                <a:schemeClr val="tx2"/>
              </a:solidFill>
              <a:latin typeface="幼圆" pitchFamily="49" charset="-122"/>
            </a:endParaRPr>
          </a:p>
          <a:p>
            <a:pPr algn="just" eaLnBrk="1" hangingPunct="1">
              <a:lnSpc>
                <a:spcPct val="110000"/>
              </a:lnSpc>
              <a:spcBef>
                <a:spcPct val="20000"/>
              </a:spcBef>
              <a:buClr>
                <a:schemeClr val="bg2"/>
              </a:buClr>
              <a:buSzPct val="75000"/>
              <a:buFont typeface="Wingdings" pitchFamily="2" charset="2"/>
              <a:buNone/>
            </a:pPr>
            <a:r>
              <a:rPr kumimoji="1" lang="zh-CN" altLang="en-US" sz="3000" b="1">
                <a:latin typeface="Times New Roman" pitchFamily="18" charset="0"/>
              </a:rPr>
              <a:t>算法</a:t>
            </a:r>
            <a:r>
              <a:rPr kumimoji="1" lang="en-US" altLang="zh-CN" sz="3000" b="1">
                <a:latin typeface="Times New Roman" pitchFamily="18" charset="0"/>
              </a:rPr>
              <a:t>FIO(</a:t>
            </a:r>
            <a:r>
              <a:rPr kumimoji="1" lang="en-US" altLang="zh-CN" sz="3000" b="1" i="1">
                <a:latin typeface="Times New Roman" pitchFamily="18" charset="0"/>
              </a:rPr>
              <a:t> t</a:t>
            </a:r>
            <a:r>
              <a:rPr kumimoji="1" lang="en-US" altLang="zh-CN" sz="3000" b="1">
                <a:latin typeface="Times New Roman" pitchFamily="18" charset="0"/>
              </a:rPr>
              <a:t> . </a:t>
            </a:r>
            <a:r>
              <a:rPr kumimoji="1" lang="en-US" altLang="zh-CN" sz="3000" b="1" i="1">
                <a:latin typeface="Times New Roman" pitchFamily="18" charset="0"/>
              </a:rPr>
              <a:t>q</a:t>
            </a:r>
            <a:r>
              <a:rPr kumimoji="1" lang="en-US" altLang="zh-CN" sz="3000" b="1">
                <a:latin typeface="Times New Roman" pitchFamily="18" charset="0"/>
              </a:rPr>
              <a:t> )</a:t>
            </a:r>
          </a:p>
          <a:p>
            <a:pPr algn="just" eaLnBrk="1" hangingPunct="1">
              <a:lnSpc>
                <a:spcPct val="110000"/>
              </a:lnSpc>
              <a:spcBef>
                <a:spcPct val="20000"/>
              </a:spcBef>
              <a:buClr>
                <a:schemeClr val="bg2"/>
              </a:buClr>
              <a:buSzPct val="75000"/>
              <a:buFont typeface="Wingdings" pitchFamily="2" charset="2"/>
              <a:buNone/>
            </a:pPr>
            <a:r>
              <a:rPr kumimoji="1" lang="en-US" altLang="zh-CN" sz="3000" b="1">
                <a:latin typeface="Times New Roman" pitchFamily="18" charset="0"/>
              </a:rPr>
              <a:t>/* </a:t>
            </a:r>
            <a:r>
              <a:rPr kumimoji="1" lang="en-US" altLang="zh-CN" sz="3000" b="1" i="1">
                <a:latin typeface="Times New Roman" pitchFamily="18" charset="0"/>
              </a:rPr>
              <a:t>t</a:t>
            </a:r>
            <a:r>
              <a:rPr kumimoji="1" lang="zh-CN" altLang="en-US" sz="3000" b="1">
                <a:latin typeface="Times New Roman" pitchFamily="18" charset="0"/>
              </a:rPr>
              <a:t>指向中序线索二叉树</a:t>
            </a:r>
            <a:r>
              <a:rPr kumimoji="1" lang="en-US" altLang="zh-CN" sz="3000" b="1" i="1">
                <a:latin typeface="Times New Roman" pitchFamily="18" charset="0"/>
              </a:rPr>
              <a:t>T</a:t>
            </a:r>
            <a:r>
              <a:rPr kumimoji="1" lang="en-US" altLang="zh-CN" sz="3000" b="1">
                <a:latin typeface="Times New Roman" pitchFamily="18" charset="0"/>
              </a:rPr>
              <a:t>*</a:t>
            </a:r>
            <a:r>
              <a:rPr kumimoji="1" lang="zh-CN" altLang="en-US" sz="3000" b="1">
                <a:latin typeface="Times New Roman" pitchFamily="18" charset="0"/>
              </a:rPr>
              <a:t>之根，本算法返回</a:t>
            </a:r>
            <a:r>
              <a:rPr kumimoji="1" lang="en-US" altLang="zh-CN" sz="3000" b="1" i="1">
                <a:latin typeface="Times New Roman" pitchFamily="18" charset="0"/>
              </a:rPr>
              <a:t>T</a:t>
            </a:r>
            <a:r>
              <a:rPr kumimoji="1" lang="en-US" altLang="zh-CN" sz="3000" b="1">
                <a:latin typeface="Times New Roman" pitchFamily="18" charset="0"/>
              </a:rPr>
              <a:t>*</a:t>
            </a:r>
            <a:r>
              <a:rPr kumimoji="1" lang="zh-CN" altLang="en-US" sz="3000" b="1">
                <a:latin typeface="Times New Roman" pitchFamily="18" charset="0"/>
              </a:rPr>
              <a:t>的中根序列的首结点，并用</a:t>
            </a:r>
            <a:r>
              <a:rPr kumimoji="1" lang="en-US" altLang="zh-CN" sz="3000" b="1" i="1">
                <a:latin typeface="Times New Roman" pitchFamily="18" charset="0"/>
              </a:rPr>
              <a:t>q</a:t>
            </a:r>
            <a:r>
              <a:rPr kumimoji="1" lang="zh-CN" altLang="en-US" sz="3000" b="1">
                <a:latin typeface="Times New Roman" pitchFamily="18" charset="0"/>
              </a:rPr>
              <a:t>指向它 *</a:t>
            </a:r>
            <a:r>
              <a:rPr kumimoji="1" lang="en-US" altLang="zh-CN" sz="3000" b="1">
                <a:latin typeface="Times New Roman" pitchFamily="18" charset="0"/>
              </a:rPr>
              <a:t>/</a:t>
            </a:r>
            <a:endParaRPr kumimoji="1" lang="de-DE" altLang="zh-CN" sz="3000" b="1">
              <a:latin typeface="Times New Roman" pitchFamily="18" charset="0"/>
            </a:endParaRPr>
          </a:p>
          <a:p>
            <a:pPr algn="just" eaLnBrk="1" hangingPunct="1">
              <a:lnSpc>
                <a:spcPct val="110000"/>
              </a:lnSpc>
              <a:spcBef>
                <a:spcPct val="20000"/>
              </a:spcBef>
              <a:buClr>
                <a:schemeClr val="bg2"/>
              </a:buClr>
              <a:buSzPct val="75000"/>
              <a:buFont typeface="Wingdings" pitchFamily="2" charset="2"/>
              <a:buNone/>
            </a:pPr>
            <a:r>
              <a:rPr kumimoji="1" lang="de-DE" altLang="zh-CN" sz="3000" b="1">
                <a:latin typeface="Times New Roman" pitchFamily="18" charset="0"/>
              </a:rPr>
              <a:t>FIO1. [</a:t>
            </a:r>
            <a:r>
              <a:rPr kumimoji="1" lang="zh-CN" altLang="de-DE" sz="3000" b="1">
                <a:latin typeface="Times New Roman" pitchFamily="18" charset="0"/>
              </a:rPr>
              <a:t>初始化</a:t>
            </a:r>
            <a:r>
              <a:rPr kumimoji="1" lang="de-DE" altLang="zh-CN" sz="3000" b="1">
                <a:latin typeface="Times New Roman" pitchFamily="18" charset="0"/>
              </a:rPr>
              <a:t>]</a:t>
            </a:r>
          </a:p>
          <a:p>
            <a:pPr algn="just" eaLnBrk="1" hangingPunct="1">
              <a:lnSpc>
                <a:spcPct val="110000"/>
              </a:lnSpc>
              <a:spcBef>
                <a:spcPct val="20000"/>
              </a:spcBef>
              <a:buClr>
                <a:schemeClr val="bg2"/>
              </a:buClr>
              <a:buSzPct val="75000"/>
              <a:buFont typeface="Wingdings" pitchFamily="2" charset="2"/>
              <a:buNone/>
            </a:pPr>
            <a:r>
              <a:rPr kumimoji="1" lang="de-DE" altLang="zh-CN" sz="3000" b="1">
                <a:latin typeface="Times New Roman" pitchFamily="18" charset="0"/>
              </a:rPr>
              <a:t>     </a:t>
            </a:r>
            <a:r>
              <a:rPr kumimoji="1" lang="de-DE" altLang="zh-CN" sz="3000" b="1" i="1">
                <a:latin typeface="Times New Roman" pitchFamily="18" charset="0"/>
              </a:rPr>
              <a:t> q</a:t>
            </a:r>
            <a:r>
              <a:rPr kumimoji="1" lang="de-DE" altLang="zh-CN" sz="3000" b="1">
                <a:latin typeface="Times New Roman" pitchFamily="18" charset="0"/>
              </a:rPr>
              <a:t> </a:t>
            </a:r>
            <a:r>
              <a:rPr kumimoji="1" lang="en-US" altLang="zh-CN" sz="3000" b="1">
                <a:latin typeface="Times New Roman" pitchFamily="18" charset="0"/>
                <a:sym typeface="Symbol" pitchFamily="18" charset="2"/>
              </a:rPr>
              <a:t></a:t>
            </a:r>
            <a:r>
              <a:rPr kumimoji="1" lang="en-US" altLang="zh-CN" sz="3000" b="1">
                <a:latin typeface="Times New Roman" pitchFamily="18" charset="0"/>
              </a:rPr>
              <a:t> </a:t>
            </a:r>
            <a:r>
              <a:rPr kumimoji="1" lang="de-DE" altLang="zh-CN" sz="3000" b="1" i="1">
                <a:latin typeface="Times New Roman" pitchFamily="18" charset="0"/>
              </a:rPr>
              <a:t>t </a:t>
            </a:r>
            <a:r>
              <a:rPr kumimoji="1" lang="de-DE" altLang="zh-CN" sz="3000" b="1">
                <a:latin typeface="Times New Roman" pitchFamily="18" charset="0"/>
              </a:rPr>
              <a:t>. </a:t>
            </a:r>
          </a:p>
          <a:p>
            <a:pPr algn="just" eaLnBrk="1" hangingPunct="1">
              <a:lnSpc>
                <a:spcPct val="110000"/>
              </a:lnSpc>
              <a:spcBef>
                <a:spcPct val="20000"/>
              </a:spcBef>
              <a:buClr>
                <a:schemeClr val="bg2"/>
              </a:buClr>
              <a:buSzPct val="75000"/>
              <a:buFont typeface="Wingdings" pitchFamily="2" charset="2"/>
              <a:buNone/>
            </a:pPr>
            <a:r>
              <a:rPr kumimoji="1" lang="de-DE" altLang="zh-CN" sz="3000" b="1">
                <a:latin typeface="Times New Roman" pitchFamily="18" charset="0"/>
              </a:rPr>
              <a:t>FIO2. </a:t>
            </a:r>
            <a:r>
              <a:rPr kumimoji="1" lang="en-US" altLang="zh-CN" sz="3000" b="1">
                <a:latin typeface="Times New Roman" pitchFamily="18" charset="0"/>
              </a:rPr>
              <a:t>[</a:t>
            </a:r>
            <a:r>
              <a:rPr kumimoji="1" lang="zh-CN" altLang="en-US" sz="3000" b="1">
                <a:latin typeface="Times New Roman" pitchFamily="18" charset="0"/>
              </a:rPr>
              <a:t>找二叉树在中根序下第一个被访问的结点</a:t>
            </a:r>
            <a:r>
              <a:rPr kumimoji="1" lang="en-US" altLang="zh-CN" sz="3000" b="1">
                <a:latin typeface="Times New Roman" pitchFamily="18" charset="0"/>
              </a:rPr>
              <a:t>]</a:t>
            </a:r>
          </a:p>
          <a:p>
            <a:pPr algn="just" eaLnBrk="1" hangingPunct="1">
              <a:lnSpc>
                <a:spcPct val="110000"/>
              </a:lnSpc>
              <a:spcBef>
                <a:spcPct val="20000"/>
              </a:spcBef>
              <a:buClr>
                <a:schemeClr val="bg2"/>
              </a:buClr>
              <a:buSzPct val="75000"/>
              <a:buFont typeface="Wingdings" pitchFamily="2" charset="2"/>
              <a:buNone/>
            </a:pPr>
            <a:r>
              <a:rPr kumimoji="1" lang="en-US" altLang="zh-CN" sz="3000" b="1">
                <a:latin typeface="Times New Roman" pitchFamily="18" charset="0"/>
              </a:rPr>
              <a:t>     WHILE  </a:t>
            </a:r>
            <a:r>
              <a:rPr kumimoji="1" lang="en-US" altLang="zh-CN" sz="3000" b="1" i="1">
                <a:latin typeface="Times New Roman" pitchFamily="18" charset="0"/>
              </a:rPr>
              <a:t>LThread </a:t>
            </a:r>
            <a:r>
              <a:rPr kumimoji="1" lang="en-US" altLang="zh-CN" sz="3000" b="1">
                <a:latin typeface="Times New Roman" pitchFamily="18" charset="0"/>
              </a:rPr>
              <a:t>(</a:t>
            </a:r>
            <a:r>
              <a:rPr kumimoji="1" lang="en-US" altLang="zh-CN" sz="3000" b="1" i="1">
                <a:latin typeface="Times New Roman" pitchFamily="18" charset="0"/>
              </a:rPr>
              <a:t>q</a:t>
            </a:r>
            <a:r>
              <a:rPr kumimoji="1" lang="en-US" altLang="zh-CN" sz="3000" b="1">
                <a:latin typeface="Times New Roman" pitchFamily="18" charset="0"/>
              </a:rPr>
              <a:t>) </a:t>
            </a:r>
            <a:r>
              <a:rPr kumimoji="1" lang="en-US" altLang="zh-CN" sz="3000" b="1">
                <a:latin typeface="Times New Roman" pitchFamily="18" charset="0"/>
                <a:sym typeface="Symbol" pitchFamily="18" charset="2"/>
              </a:rPr>
              <a:t></a:t>
            </a:r>
            <a:r>
              <a:rPr kumimoji="1" lang="en-US" altLang="zh-CN" sz="3000" b="1">
                <a:latin typeface="Times New Roman" pitchFamily="18" charset="0"/>
              </a:rPr>
              <a:t> 0  DO </a:t>
            </a:r>
            <a:r>
              <a:rPr kumimoji="1" lang="en-US" altLang="zh-CN" sz="3000" b="1" i="1">
                <a:latin typeface="Times New Roman" pitchFamily="18" charset="0"/>
              </a:rPr>
              <a:t>q</a:t>
            </a:r>
            <a:r>
              <a:rPr kumimoji="1" lang="en-US" altLang="zh-CN" sz="3000" b="1">
                <a:latin typeface="Times New Roman" pitchFamily="18" charset="0"/>
              </a:rPr>
              <a:t> </a:t>
            </a:r>
            <a:r>
              <a:rPr kumimoji="1" lang="en-US" altLang="zh-CN" sz="3000" b="1">
                <a:latin typeface="Times New Roman" pitchFamily="18" charset="0"/>
                <a:sym typeface="Symbol" pitchFamily="18" charset="2"/>
              </a:rPr>
              <a:t></a:t>
            </a:r>
            <a:r>
              <a:rPr kumimoji="1" lang="en-US" altLang="zh-CN" sz="3000" b="1" i="1">
                <a:latin typeface="Times New Roman" pitchFamily="18" charset="0"/>
              </a:rPr>
              <a:t>Left </a:t>
            </a:r>
            <a:r>
              <a:rPr kumimoji="1" lang="en-US" altLang="zh-CN" sz="3000" b="1">
                <a:latin typeface="Times New Roman" pitchFamily="18" charset="0"/>
              </a:rPr>
              <a:t>(</a:t>
            </a:r>
            <a:r>
              <a:rPr kumimoji="1" lang="en-US" altLang="zh-CN" sz="3000" b="1" i="1">
                <a:latin typeface="Times New Roman" pitchFamily="18" charset="0"/>
              </a:rPr>
              <a:t>q</a:t>
            </a:r>
            <a:r>
              <a:rPr kumimoji="1" lang="en-US" altLang="zh-CN" sz="3000" b="1">
                <a:latin typeface="Times New Roman" pitchFamily="18" charset="0"/>
              </a:rPr>
              <a:t>). ▐</a:t>
            </a:r>
            <a:r>
              <a:rPr kumimoji="1" lang="zh-CN" altLang="en-US" sz="3000" b="1">
                <a:solidFill>
                  <a:srgbClr val="04440F"/>
                </a:solidFill>
                <a:latin typeface="Times New Roman" pitchFamily="18" charset="0"/>
              </a:rPr>
              <a:t>　</a:t>
            </a:r>
            <a:r>
              <a:rPr kumimoji="1" lang="zh-CN" altLang="en-US" sz="2800" b="1">
                <a:solidFill>
                  <a:srgbClr val="04440F"/>
                </a:solidFill>
                <a:latin typeface="Times New Roman" pitchFamily="18" charset="0"/>
              </a:rPr>
              <a:t>　</a:t>
            </a:r>
            <a:r>
              <a:rPr kumimoji="1" lang="zh-CN" altLang="en-US" sz="2800" b="1">
                <a:latin typeface="Times New Roman" pitchFamily="18" charset="0"/>
              </a:rPr>
              <a:t>　　　　　　　</a:t>
            </a:r>
          </a:p>
        </p:txBody>
      </p:sp>
    </p:spTree>
  </p:cSld>
  <p:clrMapOvr>
    <a:masterClrMapping/>
  </p:clrMapOvr>
  <p:transition>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700338" y="1016000"/>
            <a:ext cx="5260975" cy="5243513"/>
            <a:chOff x="2064" y="624"/>
            <a:chExt cx="3314" cy="3303"/>
          </a:xfrm>
        </p:grpSpPr>
        <p:grpSp>
          <p:nvGrpSpPr>
            <p:cNvPr id="3" name="Group 4"/>
            <p:cNvGrpSpPr>
              <a:grpSpLocks/>
            </p:cNvGrpSpPr>
            <p:nvPr/>
          </p:nvGrpSpPr>
          <p:grpSpPr bwMode="auto">
            <a:xfrm>
              <a:off x="2064" y="624"/>
              <a:ext cx="3314" cy="2768"/>
              <a:chOff x="2064" y="624"/>
              <a:chExt cx="3314" cy="2768"/>
            </a:xfrm>
          </p:grpSpPr>
          <p:grpSp>
            <p:nvGrpSpPr>
              <p:cNvPr id="4" name="Group 5"/>
              <p:cNvGrpSpPr>
                <a:grpSpLocks/>
              </p:cNvGrpSpPr>
              <p:nvPr/>
            </p:nvGrpSpPr>
            <p:grpSpPr bwMode="auto">
              <a:xfrm>
                <a:off x="3022" y="1078"/>
                <a:ext cx="1346" cy="368"/>
                <a:chOff x="3550" y="838"/>
                <a:chExt cx="1346" cy="368"/>
              </a:xfrm>
            </p:grpSpPr>
            <p:sp>
              <p:nvSpPr>
                <p:cNvPr id="1512454" name="Rectangle 6"/>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12455" name="Line 7"/>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56" name="Line 8"/>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57" name="Text Box 9"/>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A</a:t>
                  </a:r>
                </a:p>
              </p:txBody>
            </p:sp>
            <p:sp>
              <p:nvSpPr>
                <p:cNvPr id="1512458" name="Line 10"/>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59" name="Line 11"/>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60" name="Text Box 12"/>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sp>
              <p:nvSpPr>
                <p:cNvPr id="1512461" name="Text Box 13"/>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grpSp>
          <p:grpSp>
            <p:nvGrpSpPr>
              <p:cNvPr id="5" name="Group 14"/>
              <p:cNvGrpSpPr>
                <a:grpSpLocks/>
              </p:cNvGrpSpPr>
              <p:nvPr/>
            </p:nvGrpSpPr>
            <p:grpSpPr bwMode="auto">
              <a:xfrm>
                <a:off x="2064" y="2064"/>
                <a:ext cx="1346" cy="368"/>
                <a:chOff x="3550" y="838"/>
                <a:chExt cx="1346" cy="368"/>
              </a:xfrm>
            </p:grpSpPr>
            <p:sp>
              <p:nvSpPr>
                <p:cNvPr id="1512463" name="Rectangle 15"/>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12464" name="Line 16"/>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65" name="Line 17"/>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66" name="Text Box 18"/>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B</a:t>
                  </a:r>
                </a:p>
              </p:txBody>
            </p:sp>
            <p:sp>
              <p:nvSpPr>
                <p:cNvPr id="1512467" name="Line 19"/>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68" name="Line 20"/>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69" name="Text Box 21"/>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12470" name="Text Box 22"/>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grpSp>
          <p:grpSp>
            <p:nvGrpSpPr>
              <p:cNvPr id="6" name="Group 23"/>
              <p:cNvGrpSpPr>
                <a:grpSpLocks/>
              </p:cNvGrpSpPr>
              <p:nvPr/>
            </p:nvGrpSpPr>
            <p:grpSpPr bwMode="auto">
              <a:xfrm>
                <a:off x="2352" y="3024"/>
                <a:ext cx="1346" cy="368"/>
                <a:chOff x="3550" y="838"/>
                <a:chExt cx="1346" cy="368"/>
              </a:xfrm>
            </p:grpSpPr>
            <p:sp>
              <p:nvSpPr>
                <p:cNvPr id="1512472" name="Rectangle 24"/>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12473" name="Line 25"/>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74" name="Line 26"/>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75" name="Text Box 27"/>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C</a:t>
                  </a:r>
                </a:p>
              </p:txBody>
            </p:sp>
            <p:sp>
              <p:nvSpPr>
                <p:cNvPr id="1512476" name="Line 28"/>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77" name="Line 29"/>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78" name="Text Box 30"/>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12479" name="Text Box 31"/>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grpSp>
            <p:nvGrpSpPr>
              <p:cNvPr id="7" name="Group 32"/>
              <p:cNvGrpSpPr>
                <a:grpSpLocks/>
              </p:cNvGrpSpPr>
              <p:nvPr/>
            </p:nvGrpSpPr>
            <p:grpSpPr bwMode="auto">
              <a:xfrm>
                <a:off x="4032" y="2064"/>
                <a:ext cx="1346" cy="368"/>
                <a:chOff x="3550" y="838"/>
                <a:chExt cx="1346" cy="368"/>
              </a:xfrm>
            </p:grpSpPr>
            <p:sp>
              <p:nvSpPr>
                <p:cNvPr id="1512481" name="Rectangle 33"/>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pPr algn="ctr" eaLnBrk="1" hangingPunct="1"/>
                  <a:endParaRPr lang="zh-CN" altLang="zh-CN">
                    <a:latin typeface="Tahoma" pitchFamily="34" charset="0"/>
                  </a:endParaRPr>
                </a:p>
              </p:txBody>
            </p:sp>
            <p:sp>
              <p:nvSpPr>
                <p:cNvPr id="1512482" name="Line 34"/>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83" name="Line 35"/>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84" name="Text Box 36"/>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D</a:t>
                  </a:r>
                </a:p>
              </p:txBody>
            </p:sp>
            <p:sp>
              <p:nvSpPr>
                <p:cNvPr id="1512485" name="Line 37"/>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86" name="Line 38"/>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87" name="Text Box 39"/>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sp>
              <p:nvSpPr>
                <p:cNvPr id="1512488" name="Text Box 40"/>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grpSp>
            <p:nvGrpSpPr>
              <p:cNvPr id="8" name="Group 41"/>
              <p:cNvGrpSpPr>
                <a:grpSpLocks/>
              </p:cNvGrpSpPr>
              <p:nvPr/>
            </p:nvGrpSpPr>
            <p:grpSpPr bwMode="auto">
              <a:xfrm>
                <a:off x="3792" y="3024"/>
                <a:ext cx="1346" cy="368"/>
                <a:chOff x="3550" y="838"/>
                <a:chExt cx="1346" cy="368"/>
              </a:xfrm>
            </p:grpSpPr>
            <p:sp>
              <p:nvSpPr>
                <p:cNvPr id="1512490" name="Rectangle 42"/>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12491" name="Line 43"/>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92" name="Line 44"/>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93" name="Text Box 45"/>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E</a:t>
                  </a:r>
                </a:p>
              </p:txBody>
            </p:sp>
            <p:sp>
              <p:nvSpPr>
                <p:cNvPr id="1512494" name="Line 46"/>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95" name="Line 47"/>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2496" name="Text Box 48"/>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12497" name="Text Box 49"/>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sp>
            <p:nvSpPr>
              <p:cNvPr id="1512498" name="Line 50"/>
              <p:cNvSpPr>
                <a:spLocks noChangeShapeType="1"/>
              </p:cNvSpPr>
              <p:nvPr/>
            </p:nvSpPr>
            <p:spPr bwMode="auto">
              <a:xfrm flipH="1">
                <a:off x="2976" y="1296"/>
                <a:ext cx="432"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12499" name="Line 51"/>
              <p:cNvSpPr>
                <a:spLocks noChangeShapeType="1"/>
              </p:cNvSpPr>
              <p:nvPr/>
            </p:nvSpPr>
            <p:spPr bwMode="auto">
              <a:xfrm>
                <a:off x="3936" y="1296"/>
                <a:ext cx="432"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12500" name="Arc 52"/>
              <p:cNvSpPr>
                <a:spLocks/>
              </p:cNvSpPr>
              <p:nvPr/>
            </p:nvSpPr>
            <p:spPr bwMode="auto">
              <a:xfrm flipV="1">
                <a:off x="3312" y="1440"/>
                <a:ext cx="288" cy="1794"/>
              </a:xfrm>
              <a:custGeom>
                <a:avLst/>
                <a:gdLst>
                  <a:gd name="G0" fmla="+- 1 0 0"/>
                  <a:gd name="G1" fmla="+- 21600 0 0"/>
                  <a:gd name="G2" fmla="+- 21600 0 0"/>
                  <a:gd name="T0" fmla="*/ 0 w 21601"/>
                  <a:gd name="T1" fmla="*/ 0 h 23749"/>
                  <a:gd name="T2" fmla="*/ 21494 w 21601"/>
                  <a:gd name="T3" fmla="*/ 23749 h 23749"/>
                  <a:gd name="T4" fmla="*/ 1 w 21601"/>
                  <a:gd name="T5" fmla="*/ 21600 h 23749"/>
                </a:gdLst>
                <a:ahLst/>
                <a:cxnLst>
                  <a:cxn ang="0">
                    <a:pos x="T0" y="T1"/>
                  </a:cxn>
                  <a:cxn ang="0">
                    <a:pos x="T2" y="T3"/>
                  </a:cxn>
                  <a:cxn ang="0">
                    <a:pos x="T4" y="T5"/>
                  </a:cxn>
                </a:cxnLst>
                <a:rect l="0" t="0" r="r" b="b"/>
                <a:pathLst>
                  <a:path w="21601" h="23749" fill="none" extrusionOk="0">
                    <a:moveTo>
                      <a:pt x="0" y="0"/>
                    </a:moveTo>
                    <a:cubicBezTo>
                      <a:pt x="0" y="0"/>
                      <a:pt x="0" y="-1"/>
                      <a:pt x="1" y="0"/>
                    </a:cubicBezTo>
                    <a:cubicBezTo>
                      <a:pt x="11930" y="0"/>
                      <a:pt x="21601" y="9670"/>
                      <a:pt x="21601" y="21600"/>
                    </a:cubicBezTo>
                    <a:cubicBezTo>
                      <a:pt x="21601" y="22317"/>
                      <a:pt x="21565" y="23034"/>
                      <a:pt x="21493" y="23748"/>
                    </a:cubicBezTo>
                  </a:path>
                  <a:path w="21601" h="23749" stroke="0" extrusionOk="0">
                    <a:moveTo>
                      <a:pt x="0" y="0"/>
                    </a:moveTo>
                    <a:cubicBezTo>
                      <a:pt x="0" y="0"/>
                      <a:pt x="0" y="-1"/>
                      <a:pt x="1" y="0"/>
                    </a:cubicBezTo>
                    <a:cubicBezTo>
                      <a:pt x="11930" y="0"/>
                      <a:pt x="21601" y="9670"/>
                      <a:pt x="21601" y="21600"/>
                    </a:cubicBezTo>
                    <a:cubicBezTo>
                      <a:pt x="21601" y="22317"/>
                      <a:pt x="21565" y="23034"/>
                      <a:pt x="21493" y="23748"/>
                    </a:cubicBezTo>
                    <a:lnTo>
                      <a:pt x="1"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12501" name="Arc 53"/>
              <p:cNvSpPr>
                <a:spLocks/>
              </p:cNvSpPr>
              <p:nvPr/>
            </p:nvSpPr>
            <p:spPr bwMode="auto">
              <a:xfrm flipH="1" flipV="1">
                <a:off x="3743" y="1440"/>
                <a:ext cx="423" cy="1776"/>
              </a:xfrm>
              <a:custGeom>
                <a:avLst/>
                <a:gdLst>
                  <a:gd name="G0" fmla="+- 2183 0 0"/>
                  <a:gd name="G1" fmla="+- 21600 0 0"/>
                  <a:gd name="G2" fmla="+- 21600 0 0"/>
                  <a:gd name="T0" fmla="*/ 0 w 23783"/>
                  <a:gd name="T1" fmla="*/ 111 h 21600"/>
                  <a:gd name="T2" fmla="*/ 23783 w 23783"/>
                  <a:gd name="T3" fmla="*/ 21600 h 21600"/>
                  <a:gd name="T4" fmla="*/ 2183 w 23783"/>
                  <a:gd name="T5" fmla="*/ 21600 h 21600"/>
                </a:gdLst>
                <a:ahLst/>
                <a:cxnLst>
                  <a:cxn ang="0">
                    <a:pos x="T0" y="T1"/>
                  </a:cxn>
                  <a:cxn ang="0">
                    <a:pos x="T2" y="T3"/>
                  </a:cxn>
                  <a:cxn ang="0">
                    <a:pos x="T4" y="T5"/>
                  </a:cxn>
                </a:cxnLst>
                <a:rect l="0" t="0" r="r" b="b"/>
                <a:pathLst>
                  <a:path w="23783" h="21600" fill="none" extrusionOk="0">
                    <a:moveTo>
                      <a:pt x="-1" y="110"/>
                    </a:moveTo>
                    <a:cubicBezTo>
                      <a:pt x="725" y="36"/>
                      <a:pt x="1453" y="-1"/>
                      <a:pt x="2183" y="0"/>
                    </a:cubicBezTo>
                    <a:cubicBezTo>
                      <a:pt x="14112" y="0"/>
                      <a:pt x="23783" y="9670"/>
                      <a:pt x="23783" y="21600"/>
                    </a:cubicBezTo>
                  </a:path>
                  <a:path w="23783" h="21600" stroke="0" extrusionOk="0">
                    <a:moveTo>
                      <a:pt x="-1" y="110"/>
                    </a:moveTo>
                    <a:cubicBezTo>
                      <a:pt x="725" y="36"/>
                      <a:pt x="1453" y="-1"/>
                      <a:pt x="2183" y="0"/>
                    </a:cubicBezTo>
                    <a:cubicBezTo>
                      <a:pt x="14112" y="0"/>
                      <a:pt x="23783" y="9670"/>
                      <a:pt x="23783" y="21600"/>
                    </a:cubicBezTo>
                    <a:lnTo>
                      <a:pt x="2183"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12502" name="Line 54"/>
              <p:cNvSpPr>
                <a:spLocks noChangeShapeType="1"/>
              </p:cNvSpPr>
              <p:nvPr/>
            </p:nvSpPr>
            <p:spPr bwMode="auto">
              <a:xfrm>
                <a:off x="2976" y="2256"/>
                <a:ext cx="384"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12503" name="Line 55"/>
              <p:cNvSpPr>
                <a:spLocks noChangeShapeType="1"/>
              </p:cNvSpPr>
              <p:nvPr/>
            </p:nvSpPr>
            <p:spPr bwMode="auto">
              <a:xfrm flipH="1">
                <a:off x="4032" y="2256"/>
                <a:ext cx="384"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12504" name="Arc 56"/>
              <p:cNvSpPr>
                <a:spLocks/>
              </p:cNvSpPr>
              <p:nvPr/>
            </p:nvSpPr>
            <p:spPr bwMode="auto">
              <a:xfrm flipH="1" flipV="1">
                <a:off x="2448" y="2409"/>
                <a:ext cx="266" cy="807"/>
              </a:xfrm>
              <a:custGeom>
                <a:avLst/>
                <a:gdLst>
                  <a:gd name="G0" fmla="+- 2326 0 0"/>
                  <a:gd name="G1" fmla="+- 21600 0 0"/>
                  <a:gd name="G2" fmla="+- 21600 0 0"/>
                  <a:gd name="T0" fmla="*/ 0 w 23926"/>
                  <a:gd name="T1" fmla="*/ 126 h 22695"/>
                  <a:gd name="T2" fmla="*/ 23898 w 23926"/>
                  <a:gd name="T3" fmla="*/ 22695 h 22695"/>
                  <a:gd name="T4" fmla="*/ 2326 w 23926"/>
                  <a:gd name="T5" fmla="*/ 21600 h 22695"/>
                </a:gdLst>
                <a:ahLst/>
                <a:cxnLst>
                  <a:cxn ang="0">
                    <a:pos x="T0" y="T1"/>
                  </a:cxn>
                  <a:cxn ang="0">
                    <a:pos x="T2" y="T3"/>
                  </a:cxn>
                  <a:cxn ang="0">
                    <a:pos x="T4" y="T5"/>
                  </a:cxn>
                </a:cxnLst>
                <a:rect l="0" t="0" r="r" b="b"/>
                <a:pathLst>
                  <a:path w="23926" h="22695" fill="none" extrusionOk="0">
                    <a:moveTo>
                      <a:pt x="-1" y="125"/>
                    </a:moveTo>
                    <a:cubicBezTo>
                      <a:pt x="772" y="41"/>
                      <a:pt x="1548" y="-1"/>
                      <a:pt x="2326" y="0"/>
                    </a:cubicBezTo>
                    <a:cubicBezTo>
                      <a:pt x="14255" y="0"/>
                      <a:pt x="23926" y="9670"/>
                      <a:pt x="23926" y="21600"/>
                    </a:cubicBezTo>
                    <a:cubicBezTo>
                      <a:pt x="23926" y="21965"/>
                      <a:pt x="23916" y="22330"/>
                      <a:pt x="23898" y="22695"/>
                    </a:cubicBezTo>
                  </a:path>
                  <a:path w="23926" h="22695" stroke="0" extrusionOk="0">
                    <a:moveTo>
                      <a:pt x="-1" y="125"/>
                    </a:moveTo>
                    <a:cubicBezTo>
                      <a:pt x="772" y="41"/>
                      <a:pt x="1548" y="-1"/>
                      <a:pt x="2326" y="0"/>
                    </a:cubicBezTo>
                    <a:cubicBezTo>
                      <a:pt x="14255" y="0"/>
                      <a:pt x="23926" y="9670"/>
                      <a:pt x="23926" y="21600"/>
                    </a:cubicBezTo>
                    <a:cubicBezTo>
                      <a:pt x="23926" y="21965"/>
                      <a:pt x="23916" y="22330"/>
                      <a:pt x="23898" y="22695"/>
                    </a:cubicBezTo>
                    <a:lnTo>
                      <a:pt x="2326"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12505" name="Arc 57"/>
              <p:cNvSpPr>
                <a:spLocks/>
              </p:cNvSpPr>
              <p:nvPr/>
            </p:nvSpPr>
            <p:spPr bwMode="auto">
              <a:xfrm flipV="1">
                <a:off x="4704" y="2400"/>
                <a:ext cx="240" cy="8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12506" name="Text Box 58"/>
              <p:cNvSpPr txBox="1">
                <a:spLocks noChangeArrowheads="1"/>
              </p:cNvSpPr>
              <p:nvPr/>
            </p:nvSpPr>
            <p:spPr bwMode="auto">
              <a:xfrm>
                <a:off x="2255" y="2090"/>
                <a:ext cx="288" cy="28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2400" b="1">
                    <a:latin typeface="Times New Roman" pitchFamily="18" charset="0"/>
                    <a:ea typeface="幼圆" pitchFamily="49" charset="-122"/>
                  </a:rPr>
                  <a:t>∧</a:t>
                </a:r>
              </a:p>
            </p:txBody>
          </p:sp>
          <p:sp>
            <p:nvSpPr>
              <p:cNvPr id="1512507" name="Text Box 59"/>
              <p:cNvSpPr txBox="1">
                <a:spLocks noChangeArrowheads="1"/>
              </p:cNvSpPr>
              <p:nvPr/>
            </p:nvSpPr>
            <p:spPr bwMode="auto">
              <a:xfrm>
                <a:off x="4800" y="2085"/>
                <a:ext cx="288" cy="28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2400" b="1">
                    <a:latin typeface="Times New Roman" pitchFamily="18" charset="0"/>
                    <a:ea typeface="幼圆" pitchFamily="49" charset="-122"/>
                  </a:rPr>
                  <a:t>∧</a:t>
                </a:r>
              </a:p>
            </p:txBody>
          </p:sp>
          <p:sp>
            <p:nvSpPr>
              <p:cNvPr id="1512508" name="Line 60"/>
              <p:cNvSpPr>
                <a:spLocks noChangeShapeType="1"/>
              </p:cNvSpPr>
              <p:nvPr/>
            </p:nvSpPr>
            <p:spPr bwMode="auto">
              <a:xfrm>
                <a:off x="3648" y="624"/>
                <a:ext cx="0" cy="480"/>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grpSp>
        <p:sp>
          <p:nvSpPr>
            <p:cNvPr id="1512509" name="Text Box 61"/>
            <p:cNvSpPr txBox="1">
              <a:spLocks noChangeArrowheads="1"/>
            </p:cNvSpPr>
            <p:nvPr/>
          </p:nvSpPr>
          <p:spPr bwMode="auto">
            <a:xfrm>
              <a:off x="2304" y="3600"/>
              <a:ext cx="3072" cy="327"/>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pPr>
              <a:r>
                <a:rPr kumimoji="1" lang="zh-CN" altLang="en-US" sz="2800" b="1">
                  <a:latin typeface="Times New Roman" pitchFamily="18" charset="0"/>
                  <a:ea typeface="幼圆" pitchFamily="49" charset="-122"/>
                </a:rPr>
                <a:t>中序线索二叉树</a:t>
              </a:r>
            </a:p>
          </p:txBody>
        </p:sp>
      </p:grpSp>
      <p:sp>
        <p:nvSpPr>
          <p:cNvPr id="1512510" name="Rectangle 2"/>
          <p:cNvSpPr>
            <a:spLocks noChangeArrowheads="1"/>
          </p:cNvSpPr>
          <p:nvPr/>
        </p:nvSpPr>
        <p:spPr bwMode="auto">
          <a:xfrm>
            <a:off x="431800" y="368300"/>
            <a:ext cx="7704138" cy="576263"/>
          </a:xfrm>
          <a:prstGeom prst="rect">
            <a:avLst/>
          </a:prstGeom>
          <a:noFill/>
          <a:ln w="9525">
            <a:noFill/>
            <a:miter lim="800000"/>
            <a:headEnd/>
            <a:tailEnd/>
          </a:ln>
          <a:effectLst/>
        </p:spPr>
        <p:txBody>
          <a:bodyPr/>
          <a:lstStyle/>
          <a:p>
            <a:pPr marL="342900" indent="-342900" eaLnBrk="1" hangingPunct="1">
              <a:buClr>
                <a:schemeClr val="accent2"/>
              </a:buClr>
              <a:buSzPct val="75000"/>
              <a:buFont typeface="Monotype Sorts" pitchFamily="2" charset="2"/>
              <a:buNone/>
            </a:pPr>
            <a:r>
              <a:rPr kumimoji="1" lang="en-US" altLang="zh-CN" sz="3200" b="1">
                <a:latin typeface="Times New Roman" pitchFamily="18" charset="0"/>
                <a:ea typeface="仿宋_GB2312" pitchFamily="49" charset="-122"/>
              </a:rPr>
              <a:t>While  </a:t>
            </a:r>
            <a:r>
              <a:rPr kumimoji="1" lang="en-US" altLang="zh-CN" sz="3200" b="1" i="1">
                <a:latin typeface="Times New Roman" pitchFamily="18" charset="0"/>
                <a:ea typeface="仿宋_GB2312" pitchFamily="49" charset="-122"/>
              </a:rPr>
              <a:t>LThread</a:t>
            </a:r>
            <a:r>
              <a:rPr kumimoji="1" lang="en-US" altLang="zh-CN" sz="3200" b="1">
                <a:latin typeface="Times New Roman" pitchFamily="18" charset="0"/>
                <a:ea typeface="仿宋_GB2312" pitchFamily="49" charset="-122"/>
              </a:rPr>
              <a:t>(</a:t>
            </a:r>
            <a:r>
              <a:rPr kumimoji="1" lang="en-US" altLang="zh-CN" sz="3200" b="1" i="1">
                <a:latin typeface="Times New Roman" pitchFamily="18" charset="0"/>
                <a:ea typeface="仿宋_GB2312" pitchFamily="49" charset="-122"/>
              </a:rPr>
              <a:t>q</a:t>
            </a:r>
            <a:r>
              <a:rPr kumimoji="1" lang="en-US" altLang="zh-CN" sz="3200" b="1">
                <a:latin typeface="Times New Roman" pitchFamily="18" charset="0"/>
                <a:ea typeface="仿宋_GB2312" pitchFamily="49" charset="-122"/>
              </a:rPr>
              <a:t>) = 0  DO  </a:t>
            </a:r>
            <a:r>
              <a:rPr kumimoji="1" lang="en-US" altLang="zh-CN" sz="3200" b="1" i="1">
                <a:latin typeface="Times New Roman" pitchFamily="18" charset="0"/>
                <a:ea typeface="仿宋_GB2312" pitchFamily="49" charset="-122"/>
              </a:rPr>
              <a:t>q</a:t>
            </a:r>
            <a:r>
              <a:rPr kumimoji="1" lang="en-US" altLang="zh-CN" sz="3200" b="1">
                <a:latin typeface="Times New Roman" pitchFamily="18" charset="0"/>
                <a:ea typeface="仿宋_GB2312" pitchFamily="49" charset="-122"/>
              </a:rPr>
              <a:t> </a:t>
            </a:r>
            <a:r>
              <a:rPr kumimoji="1" lang="en-US" altLang="zh-CN" sz="3200" b="1">
                <a:latin typeface="Times New Roman" pitchFamily="18" charset="0"/>
                <a:ea typeface="仿宋_GB2312" pitchFamily="49" charset="-122"/>
                <a:sym typeface="Symbol" pitchFamily="18" charset="2"/>
              </a:rPr>
              <a:t></a:t>
            </a:r>
            <a:r>
              <a:rPr kumimoji="1" lang="en-US" altLang="zh-CN" sz="3200" b="1">
                <a:latin typeface="Times New Roman" pitchFamily="18" charset="0"/>
                <a:ea typeface="仿宋_GB2312" pitchFamily="49" charset="-122"/>
              </a:rPr>
              <a:t> </a:t>
            </a:r>
            <a:r>
              <a:rPr kumimoji="1" lang="en-US" altLang="zh-CN" sz="3200" b="1" i="1">
                <a:latin typeface="Times New Roman" pitchFamily="18" charset="0"/>
                <a:ea typeface="仿宋_GB2312" pitchFamily="49" charset="-122"/>
              </a:rPr>
              <a:t>Left</a:t>
            </a:r>
            <a:r>
              <a:rPr kumimoji="1" lang="en-US" altLang="zh-CN" sz="3200" b="1">
                <a:latin typeface="Times New Roman" pitchFamily="18" charset="0"/>
                <a:ea typeface="仿宋_GB2312" pitchFamily="49" charset="-122"/>
              </a:rPr>
              <a:t>(</a:t>
            </a:r>
            <a:r>
              <a:rPr kumimoji="1" lang="en-US" altLang="zh-CN" sz="3200" b="1" i="1">
                <a:latin typeface="Times New Roman" pitchFamily="18" charset="0"/>
                <a:ea typeface="仿宋_GB2312" pitchFamily="49" charset="-122"/>
              </a:rPr>
              <a:t>q</a:t>
            </a:r>
            <a:r>
              <a:rPr kumimoji="1" lang="en-US" altLang="zh-CN" sz="3200" b="1">
                <a:latin typeface="Times New Roman" pitchFamily="18" charset="0"/>
                <a:ea typeface="仿宋_GB2312" pitchFamily="49" charset="-122"/>
              </a:rPr>
              <a:t>);</a:t>
            </a:r>
          </a:p>
        </p:txBody>
      </p:sp>
    </p:spTree>
  </p:cSld>
  <p:clrMapOvr>
    <a:masterClrMapping/>
  </p:clrMapOvr>
  <p:transition>
    <p:strips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140200" y="1520825"/>
            <a:ext cx="3740150" cy="4394200"/>
            <a:chOff x="3404" y="414"/>
            <a:chExt cx="2356" cy="2768"/>
          </a:xfrm>
        </p:grpSpPr>
        <p:grpSp>
          <p:nvGrpSpPr>
            <p:cNvPr id="3" name="Group 4"/>
            <p:cNvGrpSpPr>
              <a:grpSpLocks/>
            </p:cNvGrpSpPr>
            <p:nvPr/>
          </p:nvGrpSpPr>
          <p:grpSpPr bwMode="auto">
            <a:xfrm>
              <a:off x="3404" y="868"/>
              <a:ext cx="1346" cy="368"/>
              <a:chOff x="3550" y="838"/>
              <a:chExt cx="1346" cy="368"/>
            </a:xfrm>
          </p:grpSpPr>
          <p:sp>
            <p:nvSpPr>
              <p:cNvPr id="1513477" name="Rectangle 5"/>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13478" name="Line 6"/>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479" name="Line 7"/>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480" name="Text Box 8"/>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A</a:t>
                </a:r>
              </a:p>
            </p:txBody>
          </p:sp>
          <p:sp>
            <p:nvSpPr>
              <p:cNvPr id="1513481" name="Line 9"/>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482" name="Line 10"/>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483" name="Text Box 11"/>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13484" name="Text Box 12"/>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grpSp>
        <p:grpSp>
          <p:nvGrpSpPr>
            <p:cNvPr id="4" name="Group 13"/>
            <p:cNvGrpSpPr>
              <a:grpSpLocks/>
            </p:cNvGrpSpPr>
            <p:nvPr/>
          </p:nvGrpSpPr>
          <p:grpSpPr bwMode="auto">
            <a:xfrm>
              <a:off x="4414" y="1854"/>
              <a:ext cx="1346" cy="368"/>
              <a:chOff x="3550" y="838"/>
              <a:chExt cx="1346" cy="368"/>
            </a:xfrm>
          </p:grpSpPr>
          <p:sp>
            <p:nvSpPr>
              <p:cNvPr id="1513486" name="Rectangle 14"/>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pPr algn="ctr" eaLnBrk="1" hangingPunct="1"/>
                <a:endParaRPr lang="zh-CN" altLang="zh-CN">
                  <a:latin typeface="Tahoma" pitchFamily="34" charset="0"/>
                </a:endParaRPr>
              </a:p>
            </p:txBody>
          </p:sp>
          <p:sp>
            <p:nvSpPr>
              <p:cNvPr id="1513487" name="Line 15"/>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488" name="Line 16"/>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489" name="Text Box 17"/>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D</a:t>
                </a:r>
              </a:p>
            </p:txBody>
          </p:sp>
          <p:sp>
            <p:nvSpPr>
              <p:cNvPr id="1513490" name="Line 18"/>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491" name="Line 19"/>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492" name="Text Box 20"/>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sp>
            <p:nvSpPr>
              <p:cNvPr id="1513493" name="Text Box 21"/>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grpSp>
          <p:nvGrpSpPr>
            <p:cNvPr id="5" name="Group 22"/>
            <p:cNvGrpSpPr>
              <a:grpSpLocks/>
            </p:cNvGrpSpPr>
            <p:nvPr/>
          </p:nvGrpSpPr>
          <p:grpSpPr bwMode="auto">
            <a:xfrm>
              <a:off x="4174" y="2814"/>
              <a:ext cx="1346" cy="368"/>
              <a:chOff x="3550" y="838"/>
              <a:chExt cx="1346" cy="368"/>
            </a:xfrm>
          </p:grpSpPr>
          <p:sp>
            <p:nvSpPr>
              <p:cNvPr id="1513495" name="Rectangle 23"/>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13496" name="Line 24"/>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497" name="Line 25"/>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498" name="Text Box 26"/>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E</a:t>
                </a:r>
              </a:p>
            </p:txBody>
          </p:sp>
          <p:sp>
            <p:nvSpPr>
              <p:cNvPr id="1513499" name="Line 27"/>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500" name="Line 28"/>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3501" name="Text Box 29"/>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13502" name="Text Box 30"/>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sp>
          <p:nvSpPr>
            <p:cNvPr id="1513503" name="Line 31"/>
            <p:cNvSpPr>
              <a:spLocks noChangeShapeType="1"/>
            </p:cNvSpPr>
            <p:nvPr/>
          </p:nvSpPr>
          <p:spPr bwMode="auto">
            <a:xfrm>
              <a:off x="4318" y="1086"/>
              <a:ext cx="432"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13504" name="Arc 32"/>
            <p:cNvSpPr>
              <a:spLocks/>
            </p:cNvSpPr>
            <p:nvPr/>
          </p:nvSpPr>
          <p:spPr bwMode="auto">
            <a:xfrm flipH="1" flipV="1">
              <a:off x="4125" y="1230"/>
              <a:ext cx="423" cy="1776"/>
            </a:xfrm>
            <a:custGeom>
              <a:avLst/>
              <a:gdLst>
                <a:gd name="G0" fmla="+- 2183 0 0"/>
                <a:gd name="G1" fmla="+- 21600 0 0"/>
                <a:gd name="G2" fmla="+- 21600 0 0"/>
                <a:gd name="T0" fmla="*/ 0 w 23783"/>
                <a:gd name="T1" fmla="*/ 111 h 21600"/>
                <a:gd name="T2" fmla="*/ 23783 w 23783"/>
                <a:gd name="T3" fmla="*/ 21600 h 21600"/>
                <a:gd name="T4" fmla="*/ 2183 w 23783"/>
                <a:gd name="T5" fmla="*/ 21600 h 21600"/>
              </a:gdLst>
              <a:ahLst/>
              <a:cxnLst>
                <a:cxn ang="0">
                  <a:pos x="T0" y="T1"/>
                </a:cxn>
                <a:cxn ang="0">
                  <a:pos x="T2" y="T3"/>
                </a:cxn>
                <a:cxn ang="0">
                  <a:pos x="T4" y="T5"/>
                </a:cxn>
              </a:cxnLst>
              <a:rect l="0" t="0" r="r" b="b"/>
              <a:pathLst>
                <a:path w="23783" h="21600" fill="none" extrusionOk="0">
                  <a:moveTo>
                    <a:pt x="-1" y="110"/>
                  </a:moveTo>
                  <a:cubicBezTo>
                    <a:pt x="725" y="36"/>
                    <a:pt x="1453" y="-1"/>
                    <a:pt x="2183" y="0"/>
                  </a:cubicBezTo>
                  <a:cubicBezTo>
                    <a:pt x="14112" y="0"/>
                    <a:pt x="23783" y="9670"/>
                    <a:pt x="23783" y="21600"/>
                  </a:cubicBezTo>
                </a:path>
                <a:path w="23783" h="21600" stroke="0" extrusionOk="0">
                  <a:moveTo>
                    <a:pt x="-1" y="110"/>
                  </a:moveTo>
                  <a:cubicBezTo>
                    <a:pt x="725" y="36"/>
                    <a:pt x="1453" y="-1"/>
                    <a:pt x="2183" y="0"/>
                  </a:cubicBezTo>
                  <a:cubicBezTo>
                    <a:pt x="14112" y="0"/>
                    <a:pt x="23783" y="9670"/>
                    <a:pt x="23783" y="21600"/>
                  </a:cubicBezTo>
                  <a:lnTo>
                    <a:pt x="2183"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13505" name="Line 33"/>
            <p:cNvSpPr>
              <a:spLocks noChangeShapeType="1"/>
            </p:cNvSpPr>
            <p:nvPr/>
          </p:nvSpPr>
          <p:spPr bwMode="auto">
            <a:xfrm flipH="1">
              <a:off x="4414" y="2046"/>
              <a:ext cx="384"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13506" name="Arc 34"/>
            <p:cNvSpPr>
              <a:spLocks/>
            </p:cNvSpPr>
            <p:nvPr/>
          </p:nvSpPr>
          <p:spPr bwMode="auto">
            <a:xfrm flipV="1">
              <a:off x="5086" y="2190"/>
              <a:ext cx="240" cy="8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13507" name="Text Box 35"/>
            <p:cNvSpPr txBox="1">
              <a:spLocks noChangeArrowheads="1"/>
            </p:cNvSpPr>
            <p:nvPr/>
          </p:nvSpPr>
          <p:spPr bwMode="auto">
            <a:xfrm>
              <a:off x="3606" y="913"/>
              <a:ext cx="288" cy="28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2400" b="1">
                  <a:latin typeface="Times New Roman" pitchFamily="18" charset="0"/>
                  <a:ea typeface="幼圆" pitchFamily="49" charset="-122"/>
                </a:rPr>
                <a:t>∧</a:t>
              </a:r>
            </a:p>
          </p:txBody>
        </p:sp>
        <p:sp>
          <p:nvSpPr>
            <p:cNvPr id="1513508" name="Text Box 36"/>
            <p:cNvSpPr txBox="1">
              <a:spLocks noChangeArrowheads="1"/>
            </p:cNvSpPr>
            <p:nvPr/>
          </p:nvSpPr>
          <p:spPr bwMode="auto">
            <a:xfrm>
              <a:off x="5182" y="1875"/>
              <a:ext cx="288" cy="28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2400" b="1">
                  <a:latin typeface="Times New Roman" pitchFamily="18" charset="0"/>
                  <a:ea typeface="幼圆" pitchFamily="49" charset="-122"/>
                </a:rPr>
                <a:t>∧</a:t>
              </a:r>
            </a:p>
          </p:txBody>
        </p:sp>
        <p:sp>
          <p:nvSpPr>
            <p:cNvPr id="1513509" name="Line 37"/>
            <p:cNvSpPr>
              <a:spLocks noChangeShapeType="1"/>
            </p:cNvSpPr>
            <p:nvPr/>
          </p:nvSpPr>
          <p:spPr bwMode="auto">
            <a:xfrm>
              <a:off x="4030" y="414"/>
              <a:ext cx="0" cy="480"/>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grpSp>
      <p:sp>
        <p:nvSpPr>
          <p:cNvPr id="1513511" name="Rectangle 2"/>
          <p:cNvSpPr>
            <a:spLocks noGrp="1" noChangeArrowheads="1"/>
          </p:cNvSpPr>
          <p:nvPr>
            <p:ph type="body" idx="1"/>
          </p:nvPr>
        </p:nvSpPr>
        <p:spPr>
          <a:xfrm>
            <a:off x="358775" y="476250"/>
            <a:ext cx="8245475" cy="828675"/>
          </a:xfrm>
          <a:noFill/>
          <a:ln/>
        </p:spPr>
        <p:txBody>
          <a:bodyPr/>
          <a:lstStyle/>
          <a:p>
            <a:pPr eaLnBrk="1" hangingPunct="1">
              <a:spcBef>
                <a:spcPct val="0"/>
              </a:spcBef>
              <a:buFont typeface="Monotype Sorts" pitchFamily="2" charset="2"/>
              <a:buNone/>
            </a:pPr>
            <a:r>
              <a:rPr lang="en-US" altLang="zh-CN" sz="3200"/>
              <a:t>While  </a:t>
            </a:r>
            <a:r>
              <a:rPr lang="en-US" altLang="zh-CN" sz="3200" i="1"/>
              <a:t>LThread</a:t>
            </a:r>
            <a:r>
              <a:rPr lang="en-US" altLang="zh-CN" sz="3200"/>
              <a:t>(</a:t>
            </a:r>
            <a:r>
              <a:rPr lang="en-US" altLang="zh-CN" sz="3200" i="1"/>
              <a:t>q</a:t>
            </a:r>
            <a:r>
              <a:rPr lang="en-US" altLang="zh-CN" sz="3200"/>
              <a:t>) = 0  DO  </a:t>
            </a:r>
            <a:r>
              <a:rPr lang="en-US" altLang="zh-CN" sz="3200" i="1"/>
              <a:t>q</a:t>
            </a:r>
            <a:r>
              <a:rPr lang="en-US" altLang="zh-CN" sz="3200"/>
              <a:t> </a:t>
            </a:r>
            <a:r>
              <a:rPr lang="en-US" altLang="zh-CN" sz="3200">
                <a:sym typeface="Symbol" pitchFamily="18" charset="2"/>
              </a:rPr>
              <a:t></a:t>
            </a:r>
            <a:r>
              <a:rPr lang="en-US" altLang="zh-CN" sz="3200"/>
              <a:t> </a:t>
            </a:r>
            <a:r>
              <a:rPr lang="en-US" altLang="zh-CN" sz="3200" i="1"/>
              <a:t>Left</a:t>
            </a:r>
            <a:r>
              <a:rPr lang="en-US" altLang="zh-CN" sz="3200"/>
              <a:t>(</a:t>
            </a:r>
            <a:r>
              <a:rPr lang="en-US" altLang="zh-CN" sz="3200" i="1"/>
              <a:t>q</a:t>
            </a:r>
            <a:r>
              <a:rPr lang="en-US" altLang="zh-CN" sz="3200"/>
              <a:t>);</a:t>
            </a:r>
          </a:p>
        </p:txBody>
      </p:sp>
    </p:spTree>
  </p:cSld>
  <p:clrMapOvr>
    <a:masterClrMapping/>
  </p:clrMapOvr>
  <p:transition>
    <p:strips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8" name="Rectangle 2"/>
          <p:cNvSpPr>
            <a:spLocks noGrp="1" noChangeArrowheads="1"/>
          </p:cNvSpPr>
          <p:nvPr>
            <p:ph type="body" idx="1"/>
          </p:nvPr>
        </p:nvSpPr>
        <p:spPr>
          <a:xfrm>
            <a:off x="811213" y="1624013"/>
            <a:ext cx="7604125" cy="2489200"/>
          </a:xfrm>
        </p:spPr>
        <p:txBody>
          <a:bodyPr/>
          <a:lstStyle/>
          <a:p>
            <a:pPr marL="0" indent="0" algn="just">
              <a:spcBef>
                <a:spcPct val="50000"/>
              </a:spcBef>
              <a:buClrTx/>
              <a:buSzTx/>
              <a:buFontTx/>
              <a:buNone/>
            </a:pPr>
            <a:r>
              <a:rPr lang="zh-CN" altLang="en-US" sz="3200"/>
              <a:t>搜索以</a:t>
            </a:r>
            <a:r>
              <a:rPr lang="en-US" altLang="zh-CN" sz="3200"/>
              <a:t>t</a:t>
            </a:r>
            <a:r>
              <a:rPr lang="zh-CN" altLang="en-US" sz="3200"/>
              <a:t>为根的线索二叉树的中根序列的最后一个结点。</a:t>
            </a:r>
          </a:p>
          <a:p>
            <a:pPr marL="0" indent="0" algn="just">
              <a:buFont typeface="Monotype Sorts" pitchFamily="2" charset="2"/>
              <a:buNone/>
            </a:pPr>
            <a:endParaRPr lang="zh-CN" altLang="en-US" sz="3200"/>
          </a:p>
          <a:p>
            <a:pPr marL="0" indent="0" algn="just">
              <a:buFont typeface="Monotype Sorts" pitchFamily="2" charset="2"/>
              <a:buNone/>
            </a:pPr>
            <a:r>
              <a:rPr lang="zh-CN" altLang="en-US" sz="3200">
                <a:ea typeface="宋体" pitchFamily="2" charset="-122"/>
              </a:rPr>
              <a:t>        与算法</a:t>
            </a:r>
            <a:r>
              <a:rPr lang="en-US" altLang="zh-CN" sz="3200">
                <a:ea typeface="宋体" pitchFamily="2" charset="-122"/>
              </a:rPr>
              <a:t>FIO( )</a:t>
            </a:r>
            <a:r>
              <a:rPr lang="zh-CN" altLang="en-US" sz="3200">
                <a:ea typeface="宋体" pitchFamily="2" charset="-122"/>
              </a:rPr>
              <a:t>类似</a:t>
            </a:r>
          </a:p>
        </p:txBody>
      </p:sp>
    </p:spTree>
  </p:cSld>
  <p:clrMapOvr>
    <a:masterClrMapping/>
  </p:clrMapOvr>
  <p:transition>
    <p:strips dir="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Text Box 2"/>
          <p:cNvSpPr txBox="1">
            <a:spLocks noChangeArrowheads="1"/>
          </p:cNvSpPr>
          <p:nvPr/>
        </p:nvSpPr>
        <p:spPr bwMode="auto">
          <a:xfrm>
            <a:off x="431800" y="981075"/>
            <a:ext cx="8388350" cy="535463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zh-CN" altLang="en-US" sz="3200" b="1">
                <a:solidFill>
                  <a:schemeClr val="tx2"/>
                </a:solidFill>
                <a:latin typeface="Times New Roman" pitchFamily="18" charset="0"/>
              </a:rPr>
              <a:t>搜索以</a:t>
            </a:r>
            <a:r>
              <a:rPr kumimoji="1" lang="en-US" altLang="zh-CN" sz="3200" b="1">
                <a:solidFill>
                  <a:schemeClr val="tx2"/>
                </a:solidFill>
                <a:latin typeface="Times New Roman" pitchFamily="18" charset="0"/>
              </a:rPr>
              <a:t>t</a:t>
            </a:r>
            <a:r>
              <a:rPr kumimoji="1" lang="zh-CN" altLang="en-US" sz="3200" b="1">
                <a:solidFill>
                  <a:schemeClr val="tx2"/>
                </a:solidFill>
                <a:latin typeface="Times New Roman" pitchFamily="18" charset="0"/>
              </a:rPr>
              <a:t>为根的线索二叉树的中根序列的最后一个结点</a:t>
            </a:r>
          </a:p>
          <a:p>
            <a:pPr algn="just" eaLnBrk="1" hangingPunct="1">
              <a:spcBef>
                <a:spcPct val="20000"/>
              </a:spcBef>
              <a:buClr>
                <a:schemeClr val="folHlink"/>
              </a:buClr>
              <a:buSzPct val="60000"/>
              <a:buFont typeface="Wingdings" pitchFamily="2" charset="2"/>
              <a:buNone/>
            </a:pPr>
            <a:r>
              <a:rPr kumimoji="1" lang="zh-CN" altLang="en-US" sz="3200" b="1" u="sng">
                <a:latin typeface="Times New Roman" pitchFamily="18" charset="0"/>
              </a:rPr>
              <a:t>算法思想：</a:t>
            </a:r>
          </a:p>
          <a:p>
            <a:pPr algn="just" eaLnBrk="1" hangingPunct="1">
              <a:lnSpc>
                <a:spcPct val="140000"/>
              </a:lnSpc>
              <a:spcBef>
                <a:spcPct val="20000"/>
              </a:spcBef>
              <a:buClr>
                <a:srgbClr val="FFCC00"/>
              </a:buClr>
              <a:buSzPct val="75000"/>
              <a:buFont typeface="Wingdings" pitchFamily="2" charset="2"/>
              <a:buNone/>
            </a:pPr>
            <a:r>
              <a:rPr kumimoji="1" lang="zh-CN" altLang="en-US" sz="2800" b="1">
                <a:latin typeface="Times New Roman" pitchFamily="18" charset="0"/>
                <a:sym typeface="Wingdings" pitchFamily="2" charset="2"/>
              </a:rPr>
              <a:t></a:t>
            </a:r>
            <a:r>
              <a:rPr kumimoji="1" lang="zh-CN" altLang="en-US" sz="3200" b="1">
                <a:latin typeface="Times New Roman" pitchFamily="18" charset="0"/>
                <a:sym typeface="Wingdings" pitchFamily="2" charset="2"/>
              </a:rPr>
              <a:t> </a:t>
            </a:r>
            <a:r>
              <a:rPr kumimoji="1" lang="zh-CN" altLang="en-US" sz="3200" b="1">
                <a:latin typeface="Times New Roman" pitchFamily="18" charset="0"/>
              </a:rPr>
              <a:t>若</a:t>
            </a:r>
            <a:r>
              <a:rPr kumimoji="1" lang="en-US" altLang="zh-CN" sz="3200" b="1">
                <a:latin typeface="Times New Roman" pitchFamily="18" charset="0"/>
              </a:rPr>
              <a:t>t</a:t>
            </a:r>
            <a:r>
              <a:rPr kumimoji="1" lang="zh-CN" altLang="en-US" sz="3200" b="1">
                <a:latin typeface="Times New Roman" pitchFamily="18" charset="0"/>
              </a:rPr>
              <a:t>有右子树，中根序列的最后一个结点就是其右子树中最右下的结点；</a:t>
            </a:r>
          </a:p>
          <a:p>
            <a:pPr algn="just" eaLnBrk="1" hangingPunct="1">
              <a:lnSpc>
                <a:spcPct val="140000"/>
              </a:lnSpc>
              <a:spcBef>
                <a:spcPct val="20000"/>
              </a:spcBef>
              <a:buClr>
                <a:srgbClr val="FFCC00"/>
              </a:buClr>
              <a:buSzPct val="75000"/>
              <a:buFont typeface="Wingdings" pitchFamily="2" charset="2"/>
              <a:buNone/>
            </a:pPr>
            <a:r>
              <a:rPr kumimoji="1" lang="zh-CN" altLang="en-US" sz="2800" b="1">
                <a:latin typeface="Tahoma" pitchFamily="34" charset="0"/>
                <a:sym typeface="Wingdings" pitchFamily="2" charset="2"/>
              </a:rPr>
              <a:t> </a:t>
            </a:r>
            <a:r>
              <a:rPr kumimoji="1" lang="zh-CN" altLang="en-US" sz="3200" b="1">
                <a:latin typeface="Times New Roman" pitchFamily="18" charset="0"/>
              </a:rPr>
              <a:t>若</a:t>
            </a:r>
            <a:r>
              <a:rPr kumimoji="1" lang="en-US" altLang="zh-CN" sz="3200" b="1">
                <a:latin typeface="Times New Roman" pitchFamily="18" charset="0"/>
              </a:rPr>
              <a:t>t</a:t>
            </a:r>
            <a:r>
              <a:rPr kumimoji="1" lang="zh-CN" altLang="en-US" sz="3200" b="1">
                <a:latin typeface="Times New Roman" pitchFamily="18" charset="0"/>
              </a:rPr>
              <a:t>无右子树</a:t>
            </a:r>
            <a:r>
              <a:rPr kumimoji="1" lang="zh-CN" altLang="en-US" sz="3200" b="1">
                <a:latin typeface="Tahoma" pitchFamily="34" charset="0"/>
              </a:rPr>
              <a:t>，中根序列的最后一个结点就是</a:t>
            </a:r>
            <a:r>
              <a:rPr kumimoji="1" lang="en-US" altLang="zh-CN" sz="3200" b="1">
                <a:latin typeface="Times New Roman" pitchFamily="18" charset="0"/>
              </a:rPr>
              <a:t>t.</a:t>
            </a:r>
          </a:p>
          <a:p>
            <a:pPr algn="just" eaLnBrk="1" hangingPunct="1">
              <a:lnSpc>
                <a:spcPct val="140000"/>
              </a:lnSpc>
              <a:spcBef>
                <a:spcPct val="20000"/>
              </a:spcBef>
              <a:buClr>
                <a:srgbClr val="FFCC00"/>
              </a:buClr>
              <a:buSzPct val="75000"/>
              <a:buFont typeface="Wingdings" pitchFamily="2" charset="2"/>
              <a:buNone/>
            </a:pPr>
            <a:r>
              <a:rPr kumimoji="1" lang="zh-CN" altLang="en-US" sz="3200" b="1">
                <a:latin typeface="Times New Roman" pitchFamily="18" charset="0"/>
              </a:rPr>
              <a:t>　</a:t>
            </a:r>
          </a:p>
        </p:txBody>
      </p:sp>
    </p:spTree>
  </p:cSld>
  <p:clrMapOvr>
    <a:masterClrMapping/>
  </p:clrMapOvr>
  <p:transition>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546" name="Text Box 2"/>
          <p:cNvSpPr txBox="1">
            <a:spLocks noChangeArrowheads="1"/>
          </p:cNvSpPr>
          <p:nvPr/>
        </p:nvSpPr>
        <p:spPr bwMode="auto">
          <a:xfrm>
            <a:off x="107950" y="981075"/>
            <a:ext cx="8964613" cy="3987800"/>
          </a:xfrm>
          <a:prstGeom prst="rect">
            <a:avLst/>
          </a:prstGeom>
          <a:noFill/>
          <a:ln w="31750" cap="sq">
            <a:noFill/>
            <a:miter lim="800000"/>
            <a:headEnd type="none" w="sm" len="sm"/>
            <a:tailEnd type="none" w="med" len="lg"/>
          </a:ln>
          <a:effectLst/>
        </p:spPr>
        <p:txBody>
          <a:bodyPr>
            <a:spAutoFit/>
          </a:bodyPr>
          <a:lstStyle/>
          <a:p>
            <a:pPr algn="just" eaLnBrk="1" hangingPunct="1">
              <a:spcBef>
                <a:spcPct val="20000"/>
              </a:spcBef>
              <a:buClr>
                <a:schemeClr val="bg2"/>
              </a:buClr>
              <a:buSzPct val="75000"/>
              <a:buFont typeface="Wingdings" pitchFamily="2" charset="2"/>
              <a:buNone/>
            </a:pPr>
            <a:r>
              <a:rPr kumimoji="1" lang="zh-CN" altLang="en-US" sz="3200" b="1">
                <a:latin typeface="Times New Roman" pitchFamily="18" charset="0"/>
              </a:rPr>
              <a:t>算法</a:t>
            </a:r>
            <a:r>
              <a:rPr kumimoji="1" lang="en-US" altLang="zh-CN" sz="3200" b="1">
                <a:latin typeface="Times New Roman" pitchFamily="18" charset="0"/>
              </a:rPr>
              <a:t>LIO( </a:t>
            </a:r>
            <a:r>
              <a:rPr kumimoji="1" lang="en-US" altLang="zh-CN" sz="3200" b="1" i="1">
                <a:latin typeface="Times New Roman" pitchFamily="18" charset="0"/>
              </a:rPr>
              <a:t>t </a:t>
            </a:r>
            <a:r>
              <a:rPr kumimoji="1" lang="en-US" altLang="zh-CN" sz="3200" b="1">
                <a:latin typeface="Times New Roman" pitchFamily="18" charset="0"/>
              </a:rPr>
              <a:t>. </a:t>
            </a:r>
            <a:r>
              <a:rPr kumimoji="1" lang="en-US" altLang="zh-CN" sz="3200" b="1" i="1">
                <a:latin typeface="Times New Roman" pitchFamily="18" charset="0"/>
              </a:rPr>
              <a:t>q</a:t>
            </a:r>
            <a:r>
              <a:rPr kumimoji="1" lang="en-US" altLang="zh-CN" sz="3200" b="1">
                <a:latin typeface="Times New Roman" pitchFamily="18" charset="0"/>
              </a:rPr>
              <a:t> )</a:t>
            </a:r>
          </a:p>
          <a:p>
            <a:pPr algn="just" eaLnBrk="1" hangingPunct="1">
              <a:spcBef>
                <a:spcPct val="20000"/>
              </a:spcBef>
              <a:buClr>
                <a:schemeClr val="bg2"/>
              </a:buClr>
              <a:buSzPct val="75000"/>
              <a:buFont typeface="Wingdings" pitchFamily="2" charset="2"/>
              <a:buNone/>
            </a:pPr>
            <a:r>
              <a:rPr kumimoji="1" lang="en-US" altLang="zh-CN" sz="3200" b="1">
                <a:latin typeface="Times New Roman" pitchFamily="18" charset="0"/>
              </a:rPr>
              <a:t>/* </a:t>
            </a:r>
            <a:r>
              <a:rPr kumimoji="1" lang="zh-CN" altLang="en-US" sz="3200" b="1">
                <a:latin typeface="Times New Roman" pitchFamily="18" charset="0"/>
              </a:rPr>
              <a:t>给定中序线索二叉树</a:t>
            </a:r>
            <a:r>
              <a:rPr kumimoji="1" lang="en-US" altLang="zh-CN" sz="3200" b="1" i="1">
                <a:latin typeface="Times New Roman" pitchFamily="18" charset="0"/>
              </a:rPr>
              <a:t>T</a:t>
            </a:r>
            <a:r>
              <a:rPr kumimoji="1" lang="en-US" altLang="zh-CN" sz="3200" b="1">
                <a:latin typeface="Times New Roman" pitchFamily="18" charset="0"/>
              </a:rPr>
              <a:t>*</a:t>
            </a:r>
            <a:r>
              <a:rPr kumimoji="1" lang="zh-CN" altLang="en-US" sz="3200" b="1">
                <a:latin typeface="Times New Roman" pitchFamily="18" charset="0"/>
              </a:rPr>
              <a:t>，</a:t>
            </a:r>
            <a:r>
              <a:rPr kumimoji="1" lang="en-US" altLang="zh-CN" sz="3200" b="1" i="1">
                <a:latin typeface="Times New Roman" pitchFamily="18" charset="0"/>
              </a:rPr>
              <a:t>t</a:t>
            </a:r>
            <a:r>
              <a:rPr kumimoji="1" lang="zh-CN" altLang="en-US" sz="3200" b="1">
                <a:latin typeface="Times New Roman" pitchFamily="18" charset="0"/>
              </a:rPr>
              <a:t>指向</a:t>
            </a:r>
            <a:r>
              <a:rPr kumimoji="1" lang="en-US" altLang="zh-CN" sz="3200" b="1" i="1">
                <a:latin typeface="Times New Roman" pitchFamily="18" charset="0"/>
              </a:rPr>
              <a:t>T</a:t>
            </a:r>
            <a:r>
              <a:rPr kumimoji="1" lang="en-US" altLang="zh-CN" sz="3200" b="1">
                <a:latin typeface="Times New Roman" pitchFamily="18" charset="0"/>
              </a:rPr>
              <a:t>*</a:t>
            </a:r>
            <a:r>
              <a:rPr kumimoji="1" lang="zh-CN" altLang="en-US" sz="3200" b="1">
                <a:latin typeface="Times New Roman" pitchFamily="18" charset="0"/>
              </a:rPr>
              <a:t>之根，本算法返回</a:t>
            </a:r>
            <a:r>
              <a:rPr kumimoji="1" lang="en-US" altLang="zh-CN" sz="3200" b="1" i="1">
                <a:latin typeface="Times New Roman" pitchFamily="18" charset="0"/>
              </a:rPr>
              <a:t>T</a:t>
            </a:r>
            <a:r>
              <a:rPr kumimoji="1" lang="en-US" altLang="zh-CN" sz="3200" b="1">
                <a:latin typeface="Times New Roman" pitchFamily="18" charset="0"/>
              </a:rPr>
              <a:t>*</a:t>
            </a:r>
            <a:r>
              <a:rPr kumimoji="1" lang="zh-CN" altLang="en-US" sz="3200" b="1">
                <a:latin typeface="Times New Roman" pitchFamily="18" charset="0"/>
              </a:rPr>
              <a:t>的中根序列末结点，并用</a:t>
            </a:r>
            <a:r>
              <a:rPr kumimoji="1" lang="en-US" altLang="zh-CN" sz="3200" b="1" i="1">
                <a:latin typeface="Times New Roman" pitchFamily="18" charset="0"/>
              </a:rPr>
              <a:t>q</a:t>
            </a:r>
            <a:r>
              <a:rPr kumimoji="1" lang="zh-CN" altLang="en-US" sz="3200" b="1">
                <a:latin typeface="Times New Roman" pitchFamily="18" charset="0"/>
              </a:rPr>
              <a:t>指向它 *</a:t>
            </a:r>
            <a:r>
              <a:rPr kumimoji="1" lang="en-US" altLang="zh-CN" sz="3200" b="1">
                <a:latin typeface="Times New Roman" pitchFamily="18" charset="0"/>
              </a:rPr>
              <a:t>/</a:t>
            </a:r>
            <a:endParaRPr kumimoji="1" lang="de-DE" altLang="zh-CN" sz="3200" b="1">
              <a:latin typeface="Times New Roman" pitchFamily="18" charset="0"/>
            </a:endParaRPr>
          </a:p>
          <a:p>
            <a:pPr algn="just" eaLnBrk="1" hangingPunct="1">
              <a:spcBef>
                <a:spcPct val="20000"/>
              </a:spcBef>
              <a:buClr>
                <a:schemeClr val="bg2"/>
              </a:buClr>
              <a:buSzPct val="75000"/>
              <a:buFont typeface="Wingdings" pitchFamily="2" charset="2"/>
              <a:buNone/>
            </a:pPr>
            <a:r>
              <a:rPr kumimoji="1" lang="de-DE" altLang="zh-CN" sz="3200" b="1">
                <a:latin typeface="Times New Roman" pitchFamily="18" charset="0"/>
              </a:rPr>
              <a:t>LIO1. </a:t>
            </a:r>
            <a:r>
              <a:rPr kumimoji="1" lang="de-DE" altLang="zh-CN" sz="2800" b="1">
                <a:latin typeface="Times New Roman" pitchFamily="18" charset="0"/>
              </a:rPr>
              <a:t>[</a:t>
            </a:r>
            <a:r>
              <a:rPr kumimoji="1" lang="zh-CN" altLang="de-DE" sz="2800" b="1">
                <a:latin typeface="Times New Roman" pitchFamily="18" charset="0"/>
              </a:rPr>
              <a:t>初始化</a:t>
            </a:r>
            <a:r>
              <a:rPr kumimoji="1" lang="de-DE" altLang="zh-CN" sz="2800" b="1">
                <a:latin typeface="Times New Roman" pitchFamily="18" charset="0"/>
              </a:rPr>
              <a:t>]</a:t>
            </a:r>
            <a:endParaRPr kumimoji="1" lang="de-DE" altLang="zh-CN" sz="2800" b="1" i="1">
              <a:latin typeface="Times New Roman" pitchFamily="18" charset="0"/>
            </a:endParaRPr>
          </a:p>
          <a:p>
            <a:pPr algn="just" eaLnBrk="1" hangingPunct="1">
              <a:spcBef>
                <a:spcPct val="20000"/>
              </a:spcBef>
              <a:buClr>
                <a:schemeClr val="bg2"/>
              </a:buClr>
              <a:buSzPct val="75000"/>
              <a:buFont typeface="Wingdings" pitchFamily="2" charset="2"/>
              <a:buNone/>
            </a:pPr>
            <a:r>
              <a:rPr kumimoji="1" lang="de-DE" altLang="zh-CN" sz="3200" b="1" i="1">
                <a:latin typeface="Times New Roman" pitchFamily="18" charset="0"/>
              </a:rPr>
              <a:t>    q</a:t>
            </a:r>
            <a:r>
              <a:rPr kumimoji="1" lang="de-DE" altLang="zh-CN" sz="3200" b="1">
                <a:latin typeface="Times New Roman" pitchFamily="18" charset="0"/>
              </a:rPr>
              <a:t> </a:t>
            </a:r>
            <a:r>
              <a:rPr kumimoji="1" lang="en-US" altLang="zh-CN" sz="3200" b="1">
                <a:latin typeface="Times New Roman" pitchFamily="18" charset="0"/>
                <a:sym typeface="Symbol" pitchFamily="18" charset="2"/>
              </a:rPr>
              <a:t></a:t>
            </a:r>
            <a:r>
              <a:rPr kumimoji="1" lang="en-US" altLang="zh-CN" sz="3200" b="1">
                <a:latin typeface="Times New Roman" pitchFamily="18" charset="0"/>
              </a:rPr>
              <a:t> </a:t>
            </a:r>
            <a:r>
              <a:rPr kumimoji="1" lang="de-DE" altLang="zh-CN" sz="3200" b="1" i="1">
                <a:latin typeface="Times New Roman" pitchFamily="18" charset="0"/>
              </a:rPr>
              <a:t>t</a:t>
            </a:r>
            <a:r>
              <a:rPr kumimoji="1" lang="de-DE" altLang="zh-CN" sz="3200" b="1">
                <a:latin typeface="Times New Roman" pitchFamily="18" charset="0"/>
              </a:rPr>
              <a:t> .</a:t>
            </a:r>
          </a:p>
          <a:p>
            <a:pPr algn="just" eaLnBrk="1" hangingPunct="1">
              <a:spcBef>
                <a:spcPct val="20000"/>
              </a:spcBef>
              <a:buClr>
                <a:schemeClr val="bg2"/>
              </a:buClr>
              <a:buSzPct val="75000"/>
              <a:buFont typeface="Wingdings" pitchFamily="2" charset="2"/>
              <a:buNone/>
            </a:pPr>
            <a:r>
              <a:rPr kumimoji="1" lang="de-DE" altLang="zh-CN" sz="3200" b="1">
                <a:latin typeface="Times New Roman" pitchFamily="18" charset="0"/>
              </a:rPr>
              <a:t>LIO2. </a:t>
            </a:r>
            <a:r>
              <a:rPr kumimoji="1" lang="en-US" altLang="zh-CN" sz="2800" b="1">
                <a:latin typeface="Times New Roman" pitchFamily="18" charset="0"/>
              </a:rPr>
              <a:t>[</a:t>
            </a:r>
            <a:r>
              <a:rPr kumimoji="1" lang="zh-CN" altLang="en-US" sz="2800" b="1">
                <a:latin typeface="Times New Roman" pitchFamily="18" charset="0"/>
              </a:rPr>
              <a:t>找二叉树中根序列中最后被访问的结点</a:t>
            </a:r>
            <a:r>
              <a:rPr kumimoji="1" lang="en-US" altLang="zh-CN" sz="2800" b="1">
                <a:latin typeface="Times New Roman" pitchFamily="18" charset="0"/>
              </a:rPr>
              <a:t>]</a:t>
            </a:r>
          </a:p>
          <a:p>
            <a:pPr algn="just" eaLnBrk="1" hangingPunct="1">
              <a:spcBef>
                <a:spcPct val="20000"/>
              </a:spcBef>
              <a:buClr>
                <a:schemeClr val="bg2"/>
              </a:buClr>
              <a:buSzPct val="75000"/>
              <a:buFont typeface="Wingdings" pitchFamily="2" charset="2"/>
              <a:buNone/>
            </a:pPr>
            <a:r>
              <a:rPr kumimoji="1" lang="en-US" altLang="zh-CN" sz="3200" b="1">
                <a:latin typeface="Times New Roman" pitchFamily="18" charset="0"/>
              </a:rPr>
              <a:t>    WHILE </a:t>
            </a:r>
            <a:r>
              <a:rPr kumimoji="1" lang="en-US" altLang="zh-CN" sz="3200" b="1" i="1">
                <a:latin typeface="Times New Roman" pitchFamily="18" charset="0"/>
              </a:rPr>
              <a:t>RThread </a:t>
            </a:r>
            <a:r>
              <a:rPr kumimoji="1" lang="en-US" altLang="zh-CN" sz="3200" b="1">
                <a:latin typeface="Times New Roman" pitchFamily="18" charset="0"/>
              </a:rPr>
              <a:t>(</a:t>
            </a:r>
            <a:r>
              <a:rPr kumimoji="1" lang="en-US" altLang="zh-CN" sz="3200" b="1" i="1">
                <a:latin typeface="Times New Roman" pitchFamily="18" charset="0"/>
              </a:rPr>
              <a:t>q </a:t>
            </a:r>
            <a:r>
              <a:rPr kumimoji="1" lang="en-US" altLang="zh-CN" sz="3200" b="1">
                <a:latin typeface="Times New Roman" pitchFamily="18" charset="0"/>
              </a:rPr>
              <a:t>) </a:t>
            </a:r>
            <a:r>
              <a:rPr kumimoji="1" lang="en-US" altLang="zh-CN" sz="3200" b="1">
                <a:latin typeface="Times New Roman" pitchFamily="18" charset="0"/>
                <a:sym typeface="Symbol" pitchFamily="18" charset="2"/>
              </a:rPr>
              <a:t></a:t>
            </a:r>
            <a:r>
              <a:rPr kumimoji="1" lang="en-US" altLang="zh-CN" sz="3200" b="1">
                <a:latin typeface="Times New Roman" pitchFamily="18" charset="0"/>
              </a:rPr>
              <a:t> 0  DO </a:t>
            </a:r>
            <a:r>
              <a:rPr kumimoji="1" lang="en-US" altLang="zh-CN" sz="3200" b="1" i="1">
                <a:latin typeface="Times New Roman" pitchFamily="18" charset="0"/>
              </a:rPr>
              <a:t>q</a:t>
            </a:r>
            <a:r>
              <a:rPr kumimoji="1" lang="en-US" altLang="zh-CN" sz="3200" b="1">
                <a:latin typeface="Times New Roman" pitchFamily="18" charset="0"/>
              </a:rPr>
              <a:t> </a:t>
            </a:r>
            <a:r>
              <a:rPr kumimoji="1" lang="en-US" altLang="zh-CN" sz="3200" b="1">
                <a:latin typeface="Times New Roman" pitchFamily="18" charset="0"/>
                <a:sym typeface="Symbol" pitchFamily="18" charset="2"/>
              </a:rPr>
              <a:t></a:t>
            </a:r>
            <a:r>
              <a:rPr kumimoji="1" lang="en-US" altLang="zh-CN" sz="3200" b="1">
                <a:latin typeface="Times New Roman" pitchFamily="18" charset="0"/>
              </a:rPr>
              <a:t> </a:t>
            </a:r>
            <a:r>
              <a:rPr kumimoji="1" lang="en-US" altLang="zh-CN" sz="3200" b="1" i="1">
                <a:latin typeface="Times New Roman" pitchFamily="18" charset="0"/>
              </a:rPr>
              <a:t>Right </a:t>
            </a:r>
            <a:r>
              <a:rPr kumimoji="1" lang="en-US" altLang="zh-CN" sz="3200" b="1">
                <a:latin typeface="Times New Roman" pitchFamily="18" charset="0"/>
              </a:rPr>
              <a:t>(</a:t>
            </a:r>
            <a:r>
              <a:rPr kumimoji="1" lang="en-US" altLang="zh-CN" sz="3200" b="1" i="1">
                <a:latin typeface="Times New Roman" pitchFamily="18" charset="0"/>
              </a:rPr>
              <a:t>q</a:t>
            </a:r>
            <a:r>
              <a:rPr kumimoji="1" lang="en-US" altLang="zh-CN" sz="3200" b="1">
                <a:latin typeface="Times New Roman" pitchFamily="18" charset="0"/>
              </a:rPr>
              <a:t>) .▐</a:t>
            </a:r>
          </a:p>
        </p:txBody>
      </p:sp>
    </p:spTree>
  </p:cSld>
  <p:clrMapOvr>
    <a:masterClrMapping/>
  </p:clrMapOvr>
  <p:transition>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570" name="Rectangle 2"/>
          <p:cNvSpPr>
            <a:spLocks noGrp="1" noChangeArrowheads="1"/>
          </p:cNvSpPr>
          <p:nvPr>
            <p:ph type="body" idx="1"/>
          </p:nvPr>
        </p:nvSpPr>
        <p:spPr>
          <a:xfrm>
            <a:off x="215900" y="260350"/>
            <a:ext cx="8285190" cy="647700"/>
          </a:xfrm>
        </p:spPr>
        <p:txBody>
          <a:bodyPr/>
          <a:lstStyle/>
          <a:p>
            <a:pPr>
              <a:spcBef>
                <a:spcPct val="0"/>
              </a:spcBef>
              <a:buClrTx/>
              <a:buSzTx/>
              <a:buFontTx/>
              <a:buNone/>
            </a:pPr>
            <a:r>
              <a:rPr lang="en-US" altLang="zh-CN" sz="3200" dirty="0"/>
              <a:t>WHILE  </a:t>
            </a:r>
            <a:r>
              <a:rPr lang="en-US" altLang="zh-CN" sz="3200" i="1" dirty="0" err="1"/>
              <a:t>RThread</a:t>
            </a:r>
            <a:r>
              <a:rPr lang="en-US" altLang="zh-CN" sz="3200" i="1" dirty="0"/>
              <a:t> </a:t>
            </a:r>
            <a:r>
              <a:rPr lang="en-US" altLang="zh-CN" sz="3200" dirty="0"/>
              <a:t>(</a:t>
            </a:r>
            <a:r>
              <a:rPr lang="en-US" altLang="zh-CN" sz="3200" i="1" dirty="0"/>
              <a:t>q </a:t>
            </a:r>
            <a:r>
              <a:rPr lang="en-US" altLang="zh-CN" sz="3200" dirty="0"/>
              <a:t>) </a:t>
            </a:r>
            <a:r>
              <a:rPr lang="en-US" altLang="zh-CN" sz="3200" dirty="0">
                <a:sym typeface="Symbol" pitchFamily="18" charset="2"/>
              </a:rPr>
              <a:t></a:t>
            </a:r>
            <a:r>
              <a:rPr lang="en-US" altLang="zh-CN" sz="3200" dirty="0"/>
              <a:t> 0  DO </a:t>
            </a:r>
            <a:r>
              <a:rPr lang="en-US" altLang="zh-CN" sz="3200" i="1" dirty="0"/>
              <a:t>q</a:t>
            </a:r>
            <a:r>
              <a:rPr lang="en-US" altLang="zh-CN" sz="3200" dirty="0"/>
              <a:t> </a:t>
            </a:r>
            <a:r>
              <a:rPr lang="en-US" altLang="zh-CN" sz="3200" dirty="0">
                <a:sym typeface="Symbol" pitchFamily="18" charset="2"/>
              </a:rPr>
              <a:t></a:t>
            </a:r>
            <a:r>
              <a:rPr lang="en-US" altLang="zh-CN" sz="3200" dirty="0"/>
              <a:t> </a:t>
            </a:r>
            <a:r>
              <a:rPr lang="en-US" altLang="zh-CN" sz="3200" i="1" dirty="0"/>
              <a:t>Right </a:t>
            </a:r>
            <a:r>
              <a:rPr lang="en-US" altLang="zh-CN" sz="3200" dirty="0"/>
              <a:t>(</a:t>
            </a:r>
            <a:r>
              <a:rPr lang="en-US" altLang="zh-CN" sz="3200" i="1" dirty="0"/>
              <a:t>q</a:t>
            </a:r>
            <a:r>
              <a:rPr lang="en-US" altLang="zh-CN" sz="3200" dirty="0"/>
              <a:t>)</a:t>
            </a:r>
          </a:p>
        </p:txBody>
      </p:sp>
      <p:grpSp>
        <p:nvGrpSpPr>
          <p:cNvPr id="2" name="Group 3"/>
          <p:cNvGrpSpPr>
            <a:grpSpLocks/>
          </p:cNvGrpSpPr>
          <p:nvPr/>
        </p:nvGrpSpPr>
        <p:grpSpPr bwMode="auto">
          <a:xfrm>
            <a:off x="2771775" y="1016000"/>
            <a:ext cx="5260975" cy="5243513"/>
            <a:chOff x="2064" y="624"/>
            <a:chExt cx="3314" cy="3303"/>
          </a:xfrm>
        </p:grpSpPr>
        <p:grpSp>
          <p:nvGrpSpPr>
            <p:cNvPr id="3" name="Group 4"/>
            <p:cNvGrpSpPr>
              <a:grpSpLocks/>
            </p:cNvGrpSpPr>
            <p:nvPr/>
          </p:nvGrpSpPr>
          <p:grpSpPr bwMode="auto">
            <a:xfrm>
              <a:off x="2064" y="624"/>
              <a:ext cx="3314" cy="2768"/>
              <a:chOff x="2064" y="624"/>
              <a:chExt cx="3314" cy="2768"/>
            </a:xfrm>
          </p:grpSpPr>
          <p:grpSp>
            <p:nvGrpSpPr>
              <p:cNvPr id="4" name="Group 5"/>
              <p:cNvGrpSpPr>
                <a:grpSpLocks/>
              </p:cNvGrpSpPr>
              <p:nvPr/>
            </p:nvGrpSpPr>
            <p:grpSpPr bwMode="auto">
              <a:xfrm>
                <a:off x="3022" y="1078"/>
                <a:ext cx="1346" cy="368"/>
                <a:chOff x="3550" y="838"/>
                <a:chExt cx="1346" cy="368"/>
              </a:xfrm>
            </p:grpSpPr>
            <p:sp>
              <p:nvSpPr>
                <p:cNvPr id="1517574" name="Rectangle 6"/>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17575" name="Line 7"/>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76" name="Line 8"/>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77" name="Text Box 9"/>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A</a:t>
                  </a:r>
                </a:p>
              </p:txBody>
            </p:sp>
            <p:sp>
              <p:nvSpPr>
                <p:cNvPr id="1517578" name="Line 10"/>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79" name="Line 11"/>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80" name="Text Box 12"/>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sp>
              <p:nvSpPr>
                <p:cNvPr id="1517581" name="Text Box 13"/>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grpSp>
          <p:grpSp>
            <p:nvGrpSpPr>
              <p:cNvPr id="5" name="Group 14"/>
              <p:cNvGrpSpPr>
                <a:grpSpLocks/>
              </p:cNvGrpSpPr>
              <p:nvPr/>
            </p:nvGrpSpPr>
            <p:grpSpPr bwMode="auto">
              <a:xfrm>
                <a:off x="2064" y="2064"/>
                <a:ext cx="1346" cy="368"/>
                <a:chOff x="3550" y="838"/>
                <a:chExt cx="1346" cy="368"/>
              </a:xfrm>
            </p:grpSpPr>
            <p:sp>
              <p:nvSpPr>
                <p:cNvPr id="1517583" name="Rectangle 15"/>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17584" name="Line 16"/>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85" name="Line 17"/>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86" name="Text Box 18"/>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B</a:t>
                  </a:r>
                </a:p>
              </p:txBody>
            </p:sp>
            <p:sp>
              <p:nvSpPr>
                <p:cNvPr id="1517587" name="Line 19"/>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88" name="Line 20"/>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89" name="Text Box 21"/>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17590" name="Text Box 22"/>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grpSp>
          <p:grpSp>
            <p:nvGrpSpPr>
              <p:cNvPr id="6" name="Group 23"/>
              <p:cNvGrpSpPr>
                <a:grpSpLocks/>
              </p:cNvGrpSpPr>
              <p:nvPr/>
            </p:nvGrpSpPr>
            <p:grpSpPr bwMode="auto">
              <a:xfrm>
                <a:off x="2352" y="3024"/>
                <a:ext cx="1346" cy="368"/>
                <a:chOff x="3550" y="838"/>
                <a:chExt cx="1346" cy="368"/>
              </a:xfrm>
            </p:grpSpPr>
            <p:sp>
              <p:nvSpPr>
                <p:cNvPr id="1517592" name="Rectangle 24"/>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17593" name="Line 25"/>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94" name="Line 26"/>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95" name="Text Box 27"/>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C</a:t>
                  </a:r>
                </a:p>
              </p:txBody>
            </p:sp>
            <p:sp>
              <p:nvSpPr>
                <p:cNvPr id="1517596" name="Line 28"/>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97" name="Line 29"/>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598" name="Text Box 30"/>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17599" name="Text Box 31"/>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grpSp>
            <p:nvGrpSpPr>
              <p:cNvPr id="7" name="Group 32"/>
              <p:cNvGrpSpPr>
                <a:grpSpLocks/>
              </p:cNvGrpSpPr>
              <p:nvPr/>
            </p:nvGrpSpPr>
            <p:grpSpPr bwMode="auto">
              <a:xfrm>
                <a:off x="4032" y="2064"/>
                <a:ext cx="1346" cy="368"/>
                <a:chOff x="3550" y="838"/>
                <a:chExt cx="1346" cy="368"/>
              </a:xfrm>
            </p:grpSpPr>
            <p:sp>
              <p:nvSpPr>
                <p:cNvPr id="1517601" name="Rectangle 33"/>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pPr algn="ctr" eaLnBrk="1" hangingPunct="1"/>
                  <a:endParaRPr lang="zh-CN" altLang="zh-CN">
                    <a:latin typeface="Tahoma" pitchFamily="34" charset="0"/>
                  </a:endParaRPr>
                </a:p>
              </p:txBody>
            </p:sp>
            <p:sp>
              <p:nvSpPr>
                <p:cNvPr id="1517602" name="Line 34"/>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603" name="Line 35"/>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604" name="Text Box 36"/>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D</a:t>
                  </a:r>
                </a:p>
              </p:txBody>
            </p:sp>
            <p:sp>
              <p:nvSpPr>
                <p:cNvPr id="1517605" name="Line 37"/>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606" name="Line 38"/>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607" name="Text Box 39"/>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sp>
              <p:nvSpPr>
                <p:cNvPr id="1517608" name="Text Box 40"/>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grpSp>
            <p:nvGrpSpPr>
              <p:cNvPr id="8" name="Group 41"/>
              <p:cNvGrpSpPr>
                <a:grpSpLocks/>
              </p:cNvGrpSpPr>
              <p:nvPr/>
            </p:nvGrpSpPr>
            <p:grpSpPr bwMode="auto">
              <a:xfrm>
                <a:off x="3792" y="3024"/>
                <a:ext cx="1346" cy="368"/>
                <a:chOff x="3550" y="838"/>
                <a:chExt cx="1346" cy="368"/>
              </a:xfrm>
            </p:grpSpPr>
            <p:sp>
              <p:nvSpPr>
                <p:cNvPr id="1517610" name="Rectangle 42"/>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17611" name="Line 43"/>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612" name="Line 44"/>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613" name="Text Box 45"/>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E</a:t>
                  </a:r>
                </a:p>
              </p:txBody>
            </p:sp>
            <p:sp>
              <p:nvSpPr>
                <p:cNvPr id="1517614" name="Line 46"/>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615" name="Line 47"/>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17616" name="Text Box 48"/>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17617" name="Text Box 49"/>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sp>
            <p:nvSpPr>
              <p:cNvPr id="1517618" name="Line 50"/>
              <p:cNvSpPr>
                <a:spLocks noChangeShapeType="1"/>
              </p:cNvSpPr>
              <p:nvPr/>
            </p:nvSpPr>
            <p:spPr bwMode="auto">
              <a:xfrm flipH="1">
                <a:off x="2976" y="1296"/>
                <a:ext cx="432"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17619" name="Line 51"/>
              <p:cNvSpPr>
                <a:spLocks noChangeShapeType="1"/>
              </p:cNvSpPr>
              <p:nvPr/>
            </p:nvSpPr>
            <p:spPr bwMode="auto">
              <a:xfrm>
                <a:off x="3936" y="1296"/>
                <a:ext cx="432"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17620" name="Arc 52"/>
              <p:cNvSpPr>
                <a:spLocks/>
              </p:cNvSpPr>
              <p:nvPr/>
            </p:nvSpPr>
            <p:spPr bwMode="auto">
              <a:xfrm flipV="1">
                <a:off x="3312" y="1440"/>
                <a:ext cx="288" cy="1794"/>
              </a:xfrm>
              <a:custGeom>
                <a:avLst/>
                <a:gdLst>
                  <a:gd name="G0" fmla="+- 1 0 0"/>
                  <a:gd name="G1" fmla="+- 21600 0 0"/>
                  <a:gd name="G2" fmla="+- 21600 0 0"/>
                  <a:gd name="T0" fmla="*/ 0 w 21601"/>
                  <a:gd name="T1" fmla="*/ 0 h 23749"/>
                  <a:gd name="T2" fmla="*/ 21494 w 21601"/>
                  <a:gd name="T3" fmla="*/ 23749 h 23749"/>
                  <a:gd name="T4" fmla="*/ 1 w 21601"/>
                  <a:gd name="T5" fmla="*/ 21600 h 23749"/>
                </a:gdLst>
                <a:ahLst/>
                <a:cxnLst>
                  <a:cxn ang="0">
                    <a:pos x="T0" y="T1"/>
                  </a:cxn>
                  <a:cxn ang="0">
                    <a:pos x="T2" y="T3"/>
                  </a:cxn>
                  <a:cxn ang="0">
                    <a:pos x="T4" y="T5"/>
                  </a:cxn>
                </a:cxnLst>
                <a:rect l="0" t="0" r="r" b="b"/>
                <a:pathLst>
                  <a:path w="21601" h="23749" fill="none" extrusionOk="0">
                    <a:moveTo>
                      <a:pt x="0" y="0"/>
                    </a:moveTo>
                    <a:cubicBezTo>
                      <a:pt x="0" y="0"/>
                      <a:pt x="0" y="-1"/>
                      <a:pt x="1" y="0"/>
                    </a:cubicBezTo>
                    <a:cubicBezTo>
                      <a:pt x="11930" y="0"/>
                      <a:pt x="21601" y="9670"/>
                      <a:pt x="21601" y="21600"/>
                    </a:cubicBezTo>
                    <a:cubicBezTo>
                      <a:pt x="21601" y="22317"/>
                      <a:pt x="21565" y="23034"/>
                      <a:pt x="21493" y="23748"/>
                    </a:cubicBezTo>
                  </a:path>
                  <a:path w="21601" h="23749" stroke="0" extrusionOk="0">
                    <a:moveTo>
                      <a:pt x="0" y="0"/>
                    </a:moveTo>
                    <a:cubicBezTo>
                      <a:pt x="0" y="0"/>
                      <a:pt x="0" y="-1"/>
                      <a:pt x="1" y="0"/>
                    </a:cubicBezTo>
                    <a:cubicBezTo>
                      <a:pt x="11930" y="0"/>
                      <a:pt x="21601" y="9670"/>
                      <a:pt x="21601" y="21600"/>
                    </a:cubicBezTo>
                    <a:cubicBezTo>
                      <a:pt x="21601" y="22317"/>
                      <a:pt x="21565" y="23034"/>
                      <a:pt x="21493" y="23748"/>
                    </a:cubicBezTo>
                    <a:lnTo>
                      <a:pt x="1"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17621" name="Arc 53"/>
              <p:cNvSpPr>
                <a:spLocks/>
              </p:cNvSpPr>
              <p:nvPr/>
            </p:nvSpPr>
            <p:spPr bwMode="auto">
              <a:xfrm flipH="1" flipV="1">
                <a:off x="3743" y="1440"/>
                <a:ext cx="423" cy="1776"/>
              </a:xfrm>
              <a:custGeom>
                <a:avLst/>
                <a:gdLst>
                  <a:gd name="G0" fmla="+- 2183 0 0"/>
                  <a:gd name="G1" fmla="+- 21600 0 0"/>
                  <a:gd name="G2" fmla="+- 21600 0 0"/>
                  <a:gd name="T0" fmla="*/ 0 w 23783"/>
                  <a:gd name="T1" fmla="*/ 111 h 21600"/>
                  <a:gd name="T2" fmla="*/ 23783 w 23783"/>
                  <a:gd name="T3" fmla="*/ 21600 h 21600"/>
                  <a:gd name="T4" fmla="*/ 2183 w 23783"/>
                  <a:gd name="T5" fmla="*/ 21600 h 21600"/>
                </a:gdLst>
                <a:ahLst/>
                <a:cxnLst>
                  <a:cxn ang="0">
                    <a:pos x="T0" y="T1"/>
                  </a:cxn>
                  <a:cxn ang="0">
                    <a:pos x="T2" y="T3"/>
                  </a:cxn>
                  <a:cxn ang="0">
                    <a:pos x="T4" y="T5"/>
                  </a:cxn>
                </a:cxnLst>
                <a:rect l="0" t="0" r="r" b="b"/>
                <a:pathLst>
                  <a:path w="23783" h="21600" fill="none" extrusionOk="0">
                    <a:moveTo>
                      <a:pt x="-1" y="110"/>
                    </a:moveTo>
                    <a:cubicBezTo>
                      <a:pt x="725" y="36"/>
                      <a:pt x="1453" y="-1"/>
                      <a:pt x="2183" y="0"/>
                    </a:cubicBezTo>
                    <a:cubicBezTo>
                      <a:pt x="14112" y="0"/>
                      <a:pt x="23783" y="9670"/>
                      <a:pt x="23783" y="21600"/>
                    </a:cubicBezTo>
                  </a:path>
                  <a:path w="23783" h="21600" stroke="0" extrusionOk="0">
                    <a:moveTo>
                      <a:pt x="-1" y="110"/>
                    </a:moveTo>
                    <a:cubicBezTo>
                      <a:pt x="725" y="36"/>
                      <a:pt x="1453" y="-1"/>
                      <a:pt x="2183" y="0"/>
                    </a:cubicBezTo>
                    <a:cubicBezTo>
                      <a:pt x="14112" y="0"/>
                      <a:pt x="23783" y="9670"/>
                      <a:pt x="23783" y="21600"/>
                    </a:cubicBezTo>
                    <a:lnTo>
                      <a:pt x="2183"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17622" name="Line 54"/>
              <p:cNvSpPr>
                <a:spLocks noChangeShapeType="1"/>
              </p:cNvSpPr>
              <p:nvPr/>
            </p:nvSpPr>
            <p:spPr bwMode="auto">
              <a:xfrm>
                <a:off x="2976" y="2256"/>
                <a:ext cx="384"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17623" name="Line 55"/>
              <p:cNvSpPr>
                <a:spLocks noChangeShapeType="1"/>
              </p:cNvSpPr>
              <p:nvPr/>
            </p:nvSpPr>
            <p:spPr bwMode="auto">
              <a:xfrm flipH="1">
                <a:off x="4032" y="2256"/>
                <a:ext cx="384"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17624" name="Arc 56"/>
              <p:cNvSpPr>
                <a:spLocks/>
              </p:cNvSpPr>
              <p:nvPr/>
            </p:nvSpPr>
            <p:spPr bwMode="auto">
              <a:xfrm flipH="1" flipV="1">
                <a:off x="2448" y="2409"/>
                <a:ext cx="266" cy="807"/>
              </a:xfrm>
              <a:custGeom>
                <a:avLst/>
                <a:gdLst>
                  <a:gd name="G0" fmla="+- 2326 0 0"/>
                  <a:gd name="G1" fmla="+- 21600 0 0"/>
                  <a:gd name="G2" fmla="+- 21600 0 0"/>
                  <a:gd name="T0" fmla="*/ 0 w 23926"/>
                  <a:gd name="T1" fmla="*/ 126 h 22695"/>
                  <a:gd name="T2" fmla="*/ 23898 w 23926"/>
                  <a:gd name="T3" fmla="*/ 22695 h 22695"/>
                  <a:gd name="T4" fmla="*/ 2326 w 23926"/>
                  <a:gd name="T5" fmla="*/ 21600 h 22695"/>
                </a:gdLst>
                <a:ahLst/>
                <a:cxnLst>
                  <a:cxn ang="0">
                    <a:pos x="T0" y="T1"/>
                  </a:cxn>
                  <a:cxn ang="0">
                    <a:pos x="T2" y="T3"/>
                  </a:cxn>
                  <a:cxn ang="0">
                    <a:pos x="T4" y="T5"/>
                  </a:cxn>
                </a:cxnLst>
                <a:rect l="0" t="0" r="r" b="b"/>
                <a:pathLst>
                  <a:path w="23926" h="22695" fill="none" extrusionOk="0">
                    <a:moveTo>
                      <a:pt x="-1" y="125"/>
                    </a:moveTo>
                    <a:cubicBezTo>
                      <a:pt x="772" y="41"/>
                      <a:pt x="1548" y="-1"/>
                      <a:pt x="2326" y="0"/>
                    </a:cubicBezTo>
                    <a:cubicBezTo>
                      <a:pt x="14255" y="0"/>
                      <a:pt x="23926" y="9670"/>
                      <a:pt x="23926" y="21600"/>
                    </a:cubicBezTo>
                    <a:cubicBezTo>
                      <a:pt x="23926" y="21965"/>
                      <a:pt x="23916" y="22330"/>
                      <a:pt x="23898" y="22695"/>
                    </a:cubicBezTo>
                  </a:path>
                  <a:path w="23926" h="22695" stroke="0" extrusionOk="0">
                    <a:moveTo>
                      <a:pt x="-1" y="125"/>
                    </a:moveTo>
                    <a:cubicBezTo>
                      <a:pt x="772" y="41"/>
                      <a:pt x="1548" y="-1"/>
                      <a:pt x="2326" y="0"/>
                    </a:cubicBezTo>
                    <a:cubicBezTo>
                      <a:pt x="14255" y="0"/>
                      <a:pt x="23926" y="9670"/>
                      <a:pt x="23926" y="21600"/>
                    </a:cubicBezTo>
                    <a:cubicBezTo>
                      <a:pt x="23926" y="21965"/>
                      <a:pt x="23916" y="22330"/>
                      <a:pt x="23898" y="22695"/>
                    </a:cubicBezTo>
                    <a:lnTo>
                      <a:pt x="2326"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17625" name="Arc 57"/>
              <p:cNvSpPr>
                <a:spLocks/>
              </p:cNvSpPr>
              <p:nvPr/>
            </p:nvSpPr>
            <p:spPr bwMode="auto">
              <a:xfrm flipV="1">
                <a:off x="4704" y="2400"/>
                <a:ext cx="240" cy="8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17626" name="Text Box 58"/>
              <p:cNvSpPr txBox="1">
                <a:spLocks noChangeArrowheads="1"/>
              </p:cNvSpPr>
              <p:nvPr/>
            </p:nvSpPr>
            <p:spPr bwMode="auto">
              <a:xfrm>
                <a:off x="2255" y="2090"/>
                <a:ext cx="288" cy="28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2400" b="1">
                    <a:latin typeface="Times New Roman" pitchFamily="18" charset="0"/>
                    <a:ea typeface="幼圆" pitchFamily="49" charset="-122"/>
                  </a:rPr>
                  <a:t>∧</a:t>
                </a:r>
              </a:p>
            </p:txBody>
          </p:sp>
          <p:sp>
            <p:nvSpPr>
              <p:cNvPr id="1517627" name="Text Box 59"/>
              <p:cNvSpPr txBox="1">
                <a:spLocks noChangeArrowheads="1"/>
              </p:cNvSpPr>
              <p:nvPr/>
            </p:nvSpPr>
            <p:spPr bwMode="auto">
              <a:xfrm>
                <a:off x="4800" y="2085"/>
                <a:ext cx="288" cy="28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2400" b="1">
                    <a:latin typeface="Times New Roman" pitchFamily="18" charset="0"/>
                    <a:ea typeface="幼圆" pitchFamily="49" charset="-122"/>
                  </a:rPr>
                  <a:t>∧</a:t>
                </a:r>
              </a:p>
            </p:txBody>
          </p:sp>
          <p:sp>
            <p:nvSpPr>
              <p:cNvPr id="1517628" name="Line 60"/>
              <p:cNvSpPr>
                <a:spLocks noChangeShapeType="1"/>
              </p:cNvSpPr>
              <p:nvPr/>
            </p:nvSpPr>
            <p:spPr bwMode="auto">
              <a:xfrm>
                <a:off x="3648" y="624"/>
                <a:ext cx="0" cy="480"/>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grpSp>
        <p:sp>
          <p:nvSpPr>
            <p:cNvPr id="1517629" name="Text Box 61"/>
            <p:cNvSpPr txBox="1">
              <a:spLocks noChangeArrowheads="1"/>
            </p:cNvSpPr>
            <p:nvPr/>
          </p:nvSpPr>
          <p:spPr bwMode="auto">
            <a:xfrm>
              <a:off x="2304" y="3600"/>
              <a:ext cx="3072" cy="327"/>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pPr>
              <a:r>
                <a:rPr kumimoji="1" lang="zh-CN" altLang="en-US" sz="2800" b="1">
                  <a:latin typeface="Times New Roman" pitchFamily="18" charset="0"/>
                  <a:ea typeface="幼圆" pitchFamily="49" charset="-122"/>
                </a:rPr>
                <a:t>中序线索二叉树</a:t>
              </a:r>
            </a:p>
          </p:txBody>
        </p:sp>
      </p:gr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62901F13-1DED-404F-855D-FD6F8935D172}" type="slidenum">
              <a:rPr lang="zh-CN" altLang="en-US" smtClean="0">
                <a:ea typeface="宋体" charset="-122"/>
              </a:rPr>
              <a:pPr/>
              <a:t>8</a:t>
            </a:fld>
            <a:r>
              <a:rPr lang="en-US" altLang="zh-CN" smtClean="0">
                <a:ea typeface="宋体" charset="-122"/>
              </a:rPr>
              <a:t>  </a:t>
            </a:r>
            <a:r>
              <a:rPr lang="zh-CN" altLang="en-US" smtClean="0">
                <a:ea typeface="宋体" charset="-122"/>
              </a:rPr>
              <a:t>页</a:t>
            </a:r>
          </a:p>
        </p:txBody>
      </p:sp>
      <p:sp>
        <p:nvSpPr>
          <p:cNvPr id="73730" name="矩形 2"/>
          <p:cNvSpPr>
            <a:spLocks noChangeArrowheads="1"/>
          </p:cNvSpPr>
          <p:nvPr/>
        </p:nvSpPr>
        <p:spPr bwMode="auto">
          <a:xfrm>
            <a:off x="-17463" y="163513"/>
            <a:ext cx="8605838" cy="541337"/>
          </a:xfrm>
          <a:prstGeom prst="rect">
            <a:avLst/>
          </a:prstGeom>
          <a:noFill/>
          <a:ln w="9525">
            <a:noFill/>
            <a:miter lim="800000"/>
            <a:headEnd/>
            <a:tailEnd/>
          </a:ln>
        </p:spPr>
        <p:txBody>
          <a:bodyPr>
            <a:spAutoFit/>
          </a:bodyPr>
          <a:lstStyle/>
          <a:p>
            <a:pPr marL="0" lvl="1">
              <a:lnSpc>
                <a:spcPts val="3500"/>
              </a:lnSpc>
              <a:spcBef>
                <a:spcPts val="1200"/>
              </a:spcBef>
              <a:buClr>
                <a:schemeClr val="bg2"/>
              </a:buClr>
              <a:buSzPct val="75000"/>
              <a:buFont typeface="Wingdings" pitchFamily="2" charset="2"/>
              <a:buNone/>
            </a:pPr>
            <a:r>
              <a:rPr lang="zh-CN" altLang="en-US" sz="3200">
                <a:solidFill>
                  <a:schemeClr val="tx2"/>
                </a:solidFill>
              </a:rPr>
              <a:t>二叉树结点在水平线上的投影即中序遍历结果</a:t>
            </a:r>
            <a:endParaRPr lang="en-US" altLang="zh-CN" sz="3200">
              <a:solidFill>
                <a:schemeClr val="tx2"/>
              </a:solidFill>
            </a:endParaRPr>
          </a:p>
        </p:txBody>
      </p:sp>
      <p:grpSp>
        <p:nvGrpSpPr>
          <p:cNvPr id="2" name="组合 50"/>
          <p:cNvGrpSpPr>
            <a:grpSpLocks/>
          </p:cNvGrpSpPr>
          <p:nvPr/>
        </p:nvGrpSpPr>
        <p:grpSpPr bwMode="auto">
          <a:xfrm>
            <a:off x="571472" y="1111250"/>
            <a:ext cx="8389937" cy="4525834"/>
            <a:chOff x="571784" y="1111615"/>
            <a:chExt cx="8388932" cy="4526205"/>
          </a:xfrm>
        </p:grpSpPr>
        <p:grpSp>
          <p:nvGrpSpPr>
            <p:cNvPr id="3" name="Group 6"/>
            <p:cNvGrpSpPr>
              <a:grpSpLocks/>
            </p:cNvGrpSpPr>
            <p:nvPr/>
          </p:nvGrpSpPr>
          <p:grpSpPr bwMode="auto">
            <a:xfrm>
              <a:off x="826499" y="1111615"/>
              <a:ext cx="7782170" cy="3303597"/>
              <a:chOff x="1464" y="879"/>
              <a:chExt cx="2831" cy="2456"/>
            </a:xfrm>
          </p:grpSpPr>
          <p:sp>
            <p:nvSpPr>
              <p:cNvPr id="73734" name="Line 25"/>
              <p:cNvSpPr>
                <a:spLocks noChangeShapeType="1"/>
              </p:cNvSpPr>
              <p:nvPr/>
            </p:nvSpPr>
            <p:spPr bwMode="auto">
              <a:xfrm>
                <a:off x="3327" y="1091"/>
                <a:ext cx="639" cy="635"/>
              </a:xfrm>
              <a:prstGeom prst="line">
                <a:avLst/>
              </a:prstGeom>
              <a:noFill/>
              <a:ln w="28575">
                <a:solidFill>
                  <a:schemeClr val="tx1"/>
                </a:solidFill>
                <a:round/>
                <a:headEnd/>
                <a:tailEnd/>
              </a:ln>
            </p:spPr>
            <p:txBody>
              <a:bodyPr wrap="none" anchor="ctr"/>
              <a:lstStyle/>
              <a:p>
                <a:endParaRPr lang="zh-CN" altLang="en-US"/>
              </a:p>
            </p:txBody>
          </p:sp>
          <p:sp>
            <p:nvSpPr>
              <p:cNvPr id="73735" name="Line 29"/>
              <p:cNvSpPr>
                <a:spLocks noChangeShapeType="1"/>
              </p:cNvSpPr>
              <p:nvPr/>
            </p:nvSpPr>
            <p:spPr bwMode="auto">
              <a:xfrm flipH="1">
                <a:off x="3776" y="2033"/>
                <a:ext cx="117" cy="267"/>
              </a:xfrm>
              <a:prstGeom prst="line">
                <a:avLst/>
              </a:prstGeom>
              <a:noFill/>
              <a:ln w="28575">
                <a:solidFill>
                  <a:schemeClr val="tx1"/>
                </a:solidFill>
                <a:round/>
                <a:headEnd/>
                <a:tailEnd/>
              </a:ln>
            </p:spPr>
            <p:txBody>
              <a:bodyPr wrap="none" anchor="ctr"/>
              <a:lstStyle/>
              <a:p>
                <a:endParaRPr lang="zh-CN" altLang="en-US"/>
              </a:p>
            </p:txBody>
          </p:sp>
          <p:sp>
            <p:nvSpPr>
              <p:cNvPr id="73736" name="Oval 16"/>
              <p:cNvSpPr>
                <a:spLocks noChangeArrowheads="1"/>
              </p:cNvSpPr>
              <p:nvPr/>
            </p:nvSpPr>
            <p:spPr bwMode="auto">
              <a:xfrm>
                <a:off x="3877" y="1706"/>
                <a:ext cx="235" cy="419"/>
              </a:xfrm>
              <a:prstGeom prst="ellipse">
                <a:avLst/>
              </a:prstGeom>
              <a:noFill/>
              <a:ln w="28575" algn="ctr">
                <a:solidFill>
                  <a:srgbClr val="0000CC"/>
                </a:solidFill>
                <a:round/>
                <a:headEnd/>
                <a:tailEnd/>
              </a:ln>
            </p:spPr>
            <p:txBody>
              <a:bodyPr wrap="none" anchor="ctr"/>
              <a:lstStyle/>
              <a:p>
                <a:pPr>
                  <a:spcBef>
                    <a:spcPct val="20000"/>
                  </a:spcBef>
                  <a:buClr>
                    <a:schemeClr val="bg2"/>
                  </a:buClr>
                  <a:buSzPct val="75000"/>
                  <a:buFont typeface="Wingdings" pitchFamily="2" charset="2"/>
                  <a:buNone/>
                </a:pPr>
                <a:r>
                  <a:rPr lang="en-US" altLang="zh-CN" i="1">
                    <a:solidFill>
                      <a:schemeClr val="tx2"/>
                    </a:solidFill>
                  </a:rPr>
                  <a:t>G</a:t>
                </a:r>
                <a:endParaRPr lang="zh-CN" altLang="en-US" i="1">
                  <a:solidFill>
                    <a:schemeClr val="tx2"/>
                  </a:solidFill>
                </a:endParaRPr>
              </a:p>
            </p:txBody>
          </p:sp>
          <p:sp>
            <p:nvSpPr>
              <p:cNvPr id="73737" name="Line 24"/>
              <p:cNvSpPr>
                <a:spLocks noChangeShapeType="1"/>
              </p:cNvSpPr>
              <p:nvPr/>
            </p:nvSpPr>
            <p:spPr bwMode="auto">
              <a:xfrm flipH="1">
                <a:off x="2064" y="1081"/>
                <a:ext cx="1027" cy="645"/>
              </a:xfrm>
              <a:prstGeom prst="line">
                <a:avLst/>
              </a:prstGeom>
              <a:noFill/>
              <a:ln w="28575">
                <a:solidFill>
                  <a:schemeClr val="tx1"/>
                </a:solidFill>
                <a:round/>
                <a:headEnd/>
                <a:tailEnd/>
              </a:ln>
            </p:spPr>
            <p:txBody>
              <a:bodyPr wrap="none" anchor="ctr"/>
              <a:lstStyle/>
              <a:p>
                <a:endParaRPr lang="zh-CN" altLang="en-US"/>
              </a:p>
            </p:txBody>
          </p:sp>
          <p:sp>
            <p:nvSpPr>
              <p:cNvPr id="73738" name="Line 26"/>
              <p:cNvSpPr>
                <a:spLocks noChangeShapeType="1"/>
              </p:cNvSpPr>
              <p:nvPr/>
            </p:nvSpPr>
            <p:spPr bwMode="auto">
              <a:xfrm>
                <a:off x="2064" y="1925"/>
                <a:ext cx="449" cy="391"/>
              </a:xfrm>
              <a:prstGeom prst="line">
                <a:avLst/>
              </a:prstGeom>
              <a:noFill/>
              <a:ln w="28575">
                <a:solidFill>
                  <a:schemeClr val="tx1"/>
                </a:solidFill>
                <a:round/>
                <a:headEnd/>
                <a:tailEnd/>
              </a:ln>
            </p:spPr>
            <p:txBody>
              <a:bodyPr wrap="none" anchor="ctr"/>
              <a:lstStyle/>
              <a:p>
                <a:endParaRPr lang="zh-CN" altLang="en-US"/>
              </a:p>
            </p:txBody>
          </p:sp>
          <p:sp>
            <p:nvSpPr>
              <p:cNvPr id="73739" name="Line 27"/>
              <p:cNvSpPr>
                <a:spLocks noChangeShapeType="1"/>
              </p:cNvSpPr>
              <p:nvPr/>
            </p:nvSpPr>
            <p:spPr bwMode="auto">
              <a:xfrm>
                <a:off x="2690" y="2568"/>
                <a:ext cx="199" cy="374"/>
              </a:xfrm>
              <a:prstGeom prst="line">
                <a:avLst/>
              </a:prstGeom>
              <a:noFill/>
              <a:ln w="28575">
                <a:solidFill>
                  <a:schemeClr val="tx1"/>
                </a:solidFill>
                <a:round/>
                <a:headEnd/>
                <a:tailEnd/>
              </a:ln>
            </p:spPr>
            <p:txBody>
              <a:bodyPr wrap="none" anchor="ctr"/>
              <a:lstStyle/>
              <a:p>
                <a:endParaRPr lang="zh-CN" altLang="en-US"/>
              </a:p>
            </p:txBody>
          </p:sp>
          <p:sp>
            <p:nvSpPr>
              <p:cNvPr id="73740" name="Line 30"/>
              <p:cNvSpPr>
                <a:spLocks noChangeShapeType="1"/>
              </p:cNvSpPr>
              <p:nvPr/>
            </p:nvSpPr>
            <p:spPr bwMode="auto">
              <a:xfrm>
                <a:off x="4092" y="2039"/>
                <a:ext cx="131" cy="257"/>
              </a:xfrm>
              <a:prstGeom prst="line">
                <a:avLst/>
              </a:prstGeom>
              <a:noFill/>
              <a:ln w="28575">
                <a:solidFill>
                  <a:schemeClr val="tx1"/>
                </a:solidFill>
                <a:round/>
                <a:headEnd/>
                <a:tailEnd/>
              </a:ln>
            </p:spPr>
            <p:txBody>
              <a:bodyPr wrap="none" anchor="ctr"/>
              <a:lstStyle/>
              <a:p>
                <a:endParaRPr lang="zh-CN" altLang="en-US"/>
              </a:p>
            </p:txBody>
          </p:sp>
          <p:sp>
            <p:nvSpPr>
              <p:cNvPr id="73741" name="Line 33"/>
              <p:cNvSpPr>
                <a:spLocks noChangeShapeType="1"/>
              </p:cNvSpPr>
              <p:nvPr/>
            </p:nvSpPr>
            <p:spPr bwMode="auto">
              <a:xfrm flipH="1">
                <a:off x="1546" y="1934"/>
                <a:ext cx="306" cy="382"/>
              </a:xfrm>
              <a:prstGeom prst="line">
                <a:avLst/>
              </a:prstGeom>
              <a:noFill/>
              <a:ln w="28575">
                <a:solidFill>
                  <a:schemeClr val="tx1"/>
                </a:solidFill>
                <a:round/>
                <a:headEnd/>
                <a:tailEnd/>
              </a:ln>
            </p:spPr>
            <p:txBody>
              <a:bodyPr wrap="none" anchor="ctr"/>
              <a:lstStyle/>
              <a:p>
                <a:endParaRPr lang="zh-CN" altLang="en-US"/>
              </a:p>
            </p:txBody>
          </p:sp>
          <p:sp>
            <p:nvSpPr>
              <p:cNvPr id="73742" name="Line 34"/>
              <p:cNvSpPr>
                <a:spLocks noChangeShapeType="1"/>
              </p:cNvSpPr>
              <p:nvPr/>
            </p:nvSpPr>
            <p:spPr bwMode="auto">
              <a:xfrm flipH="1">
                <a:off x="2324" y="2543"/>
                <a:ext cx="179" cy="407"/>
              </a:xfrm>
              <a:prstGeom prst="line">
                <a:avLst/>
              </a:prstGeom>
              <a:noFill/>
              <a:ln w="28575">
                <a:solidFill>
                  <a:schemeClr val="tx1"/>
                </a:solidFill>
                <a:round/>
                <a:headEnd/>
                <a:tailEnd/>
              </a:ln>
            </p:spPr>
            <p:txBody>
              <a:bodyPr wrap="none" anchor="ctr"/>
              <a:lstStyle/>
              <a:p>
                <a:endParaRPr lang="zh-CN" altLang="en-US"/>
              </a:p>
            </p:txBody>
          </p:sp>
          <p:sp>
            <p:nvSpPr>
              <p:cNvPr id="73743" name="Text Box 28"/>
              <p:cNvSpPr txBox="1">
                <a:spLocks noChangeArrowheads="1"/>
              </p:cNvSpPr>
              <p:nvPr/>
            </p:nvSpPr>
            <p:spPr bwMode="auto">
              <a:xfrm>
                <a:off x="4148" y="2305"/>
                <a:ext cx="147" cy="381"/>
              </a:xfrm>
              <a:prstGeom prst="rect">
                <a:avLst/>
              </a:prstGeom>
              <a:noFill/>
              <a:ln w="19050" algn="ctr">
                <a:solidFill>
                  <a:schemeClr val="tx1"/>
                </a:solidFill>
                <a:miter lim="800000"/>
                <a:headEnd/>
                <a:tailEnd/>
              </a:ln>
            </p:spPr>
            <p:txBody>
              <a:bodyPr lIns="0" tIns="0" rIns="0" bIns="0">
                <a:spAutoFit/>
              </a:bodyPr>
              <a:lstStyle/>
              <a:p>
                <a:pPr marL="342900" indent="-342900" algn="ctr">
                  <a:lnSpc>
                    <a:spcPts val="4000"/>
                  </a:lnSpc>
                  <a:buClr>
                    <a:schemeClr val="bg2"/>
                  </a:buClr>
                  <a:buSzPct val="75000"/>
                  <a:buFont typeface="Wingdings" pitchFamily="2" charset="2"/>
                  <a:buNone/>
                </a:pPr>
                <a:r>
                  <a:rPr lang="en-US" altLang="zh-CN" i="1">
                    <a:solidFill>
                      <a:srgbClr val="FF0000"/>
                    </a:solidFill>
                  </a:rPr>
                  <a:t>K</a:t>
                </a:r>
              </a:p>
            </p:txBody>
          </p:sp>
          <p:sp>
            <p:nvSpPr>
              <p:cNvPr id="73744" name="Text Box 28"/>
              <p:cNvSpPr txBox="1">
                <a:spLocks noChangeArrowheads="1"/>
              </p:cNvSpPr>
              <p:nvPr/>
            </p:nvSpPr>
            <p:spPr bwMode="auto">
              <a:xfrm>
                <a:off x="3688" y="2305"/>
                <a:ext cx="165" cy="381"/>
              </a:xfrm>
              <a:prstGeom prst="rect">
                <a:avLst/>
              </a:prstGeom>
              <a:noFill/>
              <a:ln w="19050" algn="ctr">
                <a:solidFill>
                  <a:schemeClr val="tx1"/>
                </a:solidFill>
                <a:miter lim="800000"/>
                <a:headEnd/>
                <a:tailEnd/>
              </a:ln>
            </p:spPr>
            <p:txBody>
              <a:bodyPr lIns="0" tIns="0" rIns="0" bIns="0">
                <a:spAutoFit/>
              </a:bodyPr>
              <a:lstStyle/>
              <a:p>
                <a:pPr marL="342900" indent="-342900" algn="ctr">
                  <a:lnSpc>
                    <a:spcPts val="4000"/>
                  </a:lnSpc>
                  <a:buClr>
                    <a:schemeClr val="bg2"/>
                  </a:buClr>
                  <a:buSzPct val="75000"/>
                  <a:buFont typeface="Wingdings" pitchFamily="2" charset="2"/>
                  <a:buNone/>
                </a:pPr>
                <a:r>
                  <a:rPr lang="en-US" altLang="zh-CN" i="1">
                    <a:solidFill>
                      <a:srgbClr val="FF0000"/>
                    </a:solidFill>
                  </a:rPr>
                  <a:t>H</a:t>
                </a:r>
              </a:p>
            </p:txBody>
          </p:sp>
          <p:sp>
            <p:nvSpPr>
              <p:cNvPr id="73745" name="Oval 16"/>
              <p:cNvSpPr>
                <a:spLocks noChangeArrowheads="1"/>
              </p:cNvSpPr>
              <p:nvPr/>
            </p:nvSpPr>
            <p:spPr bwMode="auto">
              <a:xfrm>
                <a:off x="3091" y="879"/>
                <a:ext cx="235" cy="419"/>
              </a:xfrm>
              <a:prstGeom prst="ellipse">
                <a:avLst/>
              </a:prstGeom>
              <a:noFill/>
              <a:ln w="28575" algn="ctr">
                <a:solidFill>
                  <a:srgbClr val="0000CC"/>
                </a:solidFill>
                <a:round/>
                <a:headEnd/>
                <a:tailEnd/>
              </a:ln>
            </p:spPr>
            <p:txBody>
              <a:bodyPr wrap="none" anchor="ctr"/>
              <a:lstStyle/>
              <a:p>
                <a:pPr>
                  <a:spcBef>
                    <a:spcPct val="20000"/>
                  </a:spcBef>
                  <a:buClr>
                    <a:schemeClr val="bg2"/>
                  </a:buClr>
                  <a:buSzPct val="75000"/>
                  <a:buFont typeface="Wingdings" pitchFamily="2" charset="2"/>
                  <a:buNone/>
                </a:pPr>
                <a:r>
                  <a:rPr lang="en-US" altLang="zh-CN" i="1">
                    <a:solidFill>
                      <a:schemeClr val="tx2"/>
                    </a:solidFill>
                  </a:rPr>
                  <a:t>A</a:t>
                </a:r>
                <a:endParaRPr lang="zh-CN" altLang="en-US" i="1">
                  <a:solidFill>
                    <a:schemeClr val="tx2"/>
                  </a:solidFill>
                </a:endParaRPr>
              </a:p>
            </p:txBody>
          </p:sp>
          <p:sp>
            <p:nvSpPr>
              <p:cNvPr id="73746" name="Oval 16"/>
              <p:cNvSpPr>
                <a:spLocks noChangeArrowheads="1"/>
              </p:cNvSpPr>
              <p:nvPr/>
            </p:nvSpPr>
            <p:spPr bwMode="auto">
              <a:xfrm>
                <a:off x="2484" y="2220"/>
                <a:ext cx="235" cy="419"/>
              </a:xfrm>
              <a:prstGeom prst="ellipse">
                <a:avLst/>
              </a:prstGeom>
              <a:noFill/>
              <a:ln w="28575" algn="ctr">
                <a:solidFill>
                  <a:srgbClr val="0000CC"/>
                </a:solidFill>
                <a:round/>
                <a:headEnd/>
                <a:tailEnd/>
              </a:ln>
            </p:spPr>
            <p:txBody>
              <a:bodyPr wrap="none" anchor="ctr"/>
              <a:lstStyle/>
              <a:p>
                <a:pPr>
                  <a:spcBef>
                    <a:spcPct val="20000"/>
                  </a:spcBef>
                  <a:buClr>
                    <a:schemeClr val="bg2"/>
                  </a:buClr>
                  <a:buSzPct val="75000"/>
                  <a:buFont typeface="Wingdings" pitchFamily="2" charset="2"/>
                  <a:buNone/>
                </a:pPr>
                <a:r>
                  <a:rPr lang="en-US" altLang="zh-CN" i="1">
                    <a:solidFill>
                      <a:schemeClr val="tx2"/>
                    </a:solidFill>
                  </a:rPr>
                  <a:t>F</a:t>
                </a:r>
                <a:endParaRPr lang="zh-CN" altLang="en-US" i="1">
                  <a:solidFill>
                    <a:schemeClr val="tx2"/>
                  </a:solidFill>
                </a:endParaRPr>
              </a:p>
            </p:txBody>
          </p:sp>
          <p:sp>
            <p:nvSpPr>
              <p:cNvPr id="73747" name="Text Box 28"/>
              <p:cNvSpPr txBox="1">
                <a:spLocks noChangeArrowheads="1"/>
              </p:cNvSpPr>
              <p:nvPr/>
            </p:nvSpPr>
            <p:spPr bwMode="auto">
              <a:xfrm>
                <a:off x="2807" y="2942"/>
                <a:ext cx="165" cy="381"/>
              </a:xfrm>
              <a:prstGeom prst="rect">
                <a:avLst/>
              </a:prstGeom>
              <a:noFill/>
              <a:ln w="19050" algn="ctr">
                <a:solidFill>
                  <a:schemeClr val="tx1"/>
                </a:solidFill>
                <a:miter lim="800000"/>
                <a:headEnd/>
                <a:tailEnd/>
              </a:ln>
            </p:spPr>
            <p:txBody>
              <a:bodyPr lIns="0" tIns="0" rIns="0" bIns="0">
                <a:spAutoFit/>
              </a:bodyPr>
              <a:lstStyle/>
              <a:p>
                <a:pPr marL="342900" indent="-342900" algn="ctr">
                  <a:lnSpc>
                    <a:spcPts val="4000"/>
                  </a:lnSpc>
                  <a:buClr>
                    <a:schemeClr val="bg2"/>
                  </a:buClr>
                  <a:buSzPct val="75000"/>
                  <a:buFont typeface="Wingdings" pitchFamily="2" charset="2"/>
                  <a:buNone/>
                </a:pPr>
                <a:r>
                  <a:rPr lang="en-US" altLang="zh-CN" i="1">
                    <a:solidFill>
                      <a:srgbClr val="FF0000"/>
                    </a:solidFill>
                  </a:rPr>
                  <a:t>E</a:t>
                </a:r>
              </a:p>
            </p:txBody>
          </p:sp>
          <p:sp>
            <p:nvSpPr>
              <p:cNvPr id="73748" name="Text Box 28"/>
              <p:cNvSpPr txBox="1">
                <a:spLocks noChangeArrowheads="1"/>
              </p:cNvSpPr>
              <p:nvPr/>
            </p:nvSpPr>
            <p:spPr bwMode="auto">
              <a:xfrm>
                <a:off x="2233" y="2954"/>
                <a:ext cx="165" cy="381"/>
              </a:xfrm>
              <a:prstGeom prst="rect">
                <a:avLst/>
              </a:prstGeom>
              <a:noFill/>
              <a:ln w="19050" algn="ctr">
                <a:solidFill>
                  <a:schemeClr val="tx1"/>
                </a:solidFill>
                <a:miter lim="800000"/>
                <a:headEnd/>
                <a:tailEnd/>
              </a:ln>
            </p:spPr>
            <p:txBody>
              <a:bodyPr lIns="0" tIns="0" rIns="0" bIns="0">
                <a:spAutoFit/>
              </a:bodyPr>
              <a:lstStyle/>
              <a:p>
                <a:pPr marL="342900" indent="-342900" algn="ctr">
                  <a:lnSpc>
                    <a:spcPts val="4000"/>
                  </a:lnSpc>
                  <a:buClr>
                    <a:schemeClr val="bg2"/>
                  </a:buClr>
                  <a:buSzPct val="75000"/>
                  <a:buFont typeface="Wingdings" pitchFamily="2" charset="2"/>
                  <a:buNone/>
                </a:pPr>
                <a:r>
                  <a:rPr lang="en-US" altLang="zh-CN" i="1">
                    <a:solidFill>
                      <a:srgbClr val="FF0000"/>
                    </a:solidFill>
                  </a:rPr>
                  <a:t>D</a:t>
                </a:r>
              </a:p>
            </p:txBody>
          </p:sp>
          <p:sp>
            <p:nvSpPr>
              <p:cNvPr id="73749" name="Text Box 28"/>
              <p:cNvSpPr txBox="1">
                <a:spLocks noChangeArrowheads="1"/>
              </p:cNvSpPr>
              <p:nvPr/>
            </p:nvSpPr>
            <p:spPr bwMode="auto">
              <a:xfrm>
                <a:off x="1464" y="2316"/>
                <a:ext cx="165" cy="381"/>
              </a:xfrm>
              <a:prstGeom prst="rect">
                <a:avLst/>
              </a:prstGeom>
              <a:noFill/>
              <a:ln w="19050" algn="ctr">
                <a:solidFill>
                  <a:schemeClr val="tx1"/>
                </a:solidFill>
                <a:miter lim="800000"/>
                <a:headEnd/>
                <a:tailEnd/>
              </a:ln>
            </p:spPr>
            <p:txBody>
              <a:bodyPr lIns="0" tIns="0" rIns="0" bIns="0">
                <a:spAutoFit/>
              </a:bodyPr>
              <a:lstStyle/>
              <a:p>
                <a:pPr marL="342900" indent="-342900" algn="ctr">
                  <a:lnSpc>
                    <a:spcPts val="4000"/>
                  </a:lnSpc>
                  <a:buClr>
                    <a:schemeClr val="bg2"/>
                  </a:buClr>
                  <a:buSzPct val="75000"/>
                  <a:buFont typeface="Wingdings" pitchFamily="2" charset="2"/>
                  <a:buNone/>
                </a:pPr>
                <a:r>
                  <a:rPr lang="en-US" altLang="zh-CN" i="1">
                    <a:solidFill>
                      <a:srgbClr val="FF0000"/>
                    </a:solidFill>
                  </a:rPr>
                  <a:t>C</a:t>
                </a:r>
              </a:p>
            </p:txBody>
          </p:sp>
          <p:sp>
            <p:nvSpPr>
              <p:cNvPr id="73750" name="Oval 16"/>
              <p:cNvSpPr>
                <a:spLocks noChangeArrowheads="1"/>
              </p:cNvSpPr>
              <p:nvPr/>
            </p:nvSpPr>
            <p:spPr bwMode="auto">
              <a:xfrm>
                <a:off x="1839" y="1620"/>
                <a:ext cx="235" cy="419"/>
              </a:xfrm>
              <a:prstGeom prst="ellipse">
                <a:avLst/>
              </a:prstGeom>
              <a:noFill/>
              <a:ln w="28575" algn="ctr">
                <a:solidFill>
                  <a:srgbClr val="0000CC"/>
                </a:solidFill>
                <a:round/>
                <a:headEnd/>
                <a:tailEnd/>
              </a:ln>
            </p:spPr>
            <p:txBody>
              <a:bodyPr wrap="none" anchor="ctr"/>
              <a:lstStyle/>
              <a:p>
                <a:pPr>
                  <a:spcBef>
                    <a:spcPct val="20000"/>
                  </a:spcBef>
                  <a:buClr>
                    <a:schemeClr val="bg2"/>
                  </a:buClr>
                  <a:buSzPct val="75000"/>
                  <a:buFont typeface="Wingdings" pitchFamily="2" charset="2"/>
                  <a:buNone/>
                </a:pPr>
                <a:r>
                  <a:rPr lang="en-US" altLang="zh-CN" i="1">
                    <a:solidFill>
                      <a:schemeClr val="tx2"/>
                    </a:solidFill>
                  </a:rPr>
                  <a:t>B</a:t>
                </a:r>
                <a:endParaRPr lang="zh-CN" altLang="en-US" i="1">
                  <a:solidFill>
                    <a:schemeClr val="tx2"/>
                  </a:solidFill>
                </a:endParaRPr>
              </a:p>
            </p:txBody>
          </p:sp>
        </p:grpSp>
        <p:sp>
          <p:nvSpPr>
            <p:cNvPr id="73733" name="TextBox 45"/>
            <p:cNvSpPr txBox="1">
              <a:spLocks noChangeArrowheads="1"/>
            </p:cNvSpPr>
            <p:nvPr/>
          </p:nvSpPr>
          <p:spPr bwMode="auto">
            <a:xfrm>
              <a:off x="571784" y="4929876"/>
              <a:ext cx="8388932" cy="707944"/>
            </a:xfrm>
            <a:prstGeom prst="rect">
              <a:avLst/>
            </a:prstGeom>
            <a:noFill/>
            <a:ln w="9525">
              <a:noFill/>
              <a:miter lim="800000"/>
              <a:headEnd/>
              <a:tailEnd/>
            </a:ln>
          </p:spPr>
          <p:txBody>
            <a:bodyPr>
              <a:spAutoFit/>
            </a:bodyPr>
            <a:lstStyle/>
            <a:p>
              <a:pPr>
                <a:spcBef>
                  <a:spcPct val="20000"/>
                </a:spcBef>
                <a:buClr>
                  <a:schemeClr val="bg2"/>
                </a:buClr>
                <a:buSzPct val="75000"/>
                <a:buFont typeface="Wingdings" pitchFamily="2" charset="2"/>
                <a:buNone/>
              </a:pPr>
              <a:r>
                <a:rPr lang="en-US" altLang="zh-CN" i="1" dirty="0">
                  <a:solidFill>
                    <a:schemeClr val="tx2"/>
                  </a:solidFill>
                </a:rPr>
                <a:t>  </a:t>
              </a:r>
              <a:r>
                <a:rPr lang="en-US" altLang="zh-CN" sz="4000" dirty="0">
                  <a:solidFill>
                    <a:schemeClr val="tx2"/>
                  </a:solidFill>
                  <a:latin typeface="Times New Roman" pitchFamily="18" charset="0"/>
                  <a:cs typeface="Times New Roman" pitchFamily="18" charset="0"/>
                </a:rPr>
                <a:t>C </a:t>
              </a:r>
              <a:r>
                <a:rPr lang="en-US" altLang="zh-CN" sz="4000" dirty="0" smtClean="0">
                  <a:solidFill>
                    <a:schemeClr val="tx2"/>
                  </a:solidFill>
                  <a:latin typeface="Times New Roman" pitchFamily="18" charset="0"/>
                  <a:cs typeface="Times New Roman" pitchFamily="18" charset="0"/>
                </a:rPr>
                <a:t>  B   D  F   </a:t>
              </a:r>
              <a:r>
                <a:rPr lang="en-US" altLang="zh-CN" sz="4000" dirty="0">
                  <a:solidFill>
                    <a:schemeClr val="tx2"/>
                  </a:solidFill>
                  <a:latin typeface="Times New Roman" pitchFamily="18" charset="0"/>
                  <a:cs typeface="Times New Roman" pitchFamily="18" charset="0"/>
                </a:rPr>
                <a:t>E </a:t>
              </a:r>
              <a:r>
                <a:rPr lang="en-US" altLang="zh-CN" sz="4000" dirty="0" smtClean="0">
                  <a:solidFill>
                    <a:schemeClr val="tx2"/>
                  </a:solidFill>
                  <a:latin typeface="Times New Roman" pitchFamily="18" charset="0"/>
                  <a:cs typeface="Times New Roman" pitchFamily="18" charset="0"/>
                </a:rPr>
                <a:t>  </a:t>
              </a:r>
              <a:r>
                <a:rPr lang="en-US" altLang="zh-CN" sz="4000" dirty="0">
                  <a:solidFill>
                    <a:schemeClr val="tx2"/>
                  </a:solidFill>
                  <a:latin typeface="Times New Roman" pitchFamily="18" charset="0"/>
                  <a:cs typeface="Times New Roman" pitchFamily="18" charset="0"/>
                </a:rPr>
                <a:t>A </a:t>
              </a:r>
              <a:r>
                <a:rPr lang="en-US" altLang="zh-CN" sz="4000" dirty="0" smtClean="0">
                  <a:solidFill>
                    <a:schemeClr val="tx2"/>
                  </a:solidFill>
                  <a:latin typeface="Times New Roman" pitchFamily="18" charset="0"/>
                  <a:cs typeface="Times New Roman" pitchFamily="18" charset="0"/>
                </a:rPr>
                <a:t>  </a:t>
              </a:r>
              <a:r>
                <a:rPr lang="en-US" altLang="zh-CN" sz="4000" dirty="0">
                  <a:solidFill>
                    <a:schemeClr val="tx2"/>
                  </a:solidFill>
                  <a:latin typeface="Times New Roman" pitchFamily="18" charset="0"/>
                  <a:cs typeface="Times New Roman" pitchFamily="18" charset="0"/>
                </a:rPr>
                <a:t>H </a:t>
              </a:r>
              <a:r>
                <a:rPr lang="en-US" altLang="zh-CN" sz="4000" dirty="0" smtClean="0">
                  <a:solidFill>
                    <a:schemeClr val="tx2"/>
                  </a:solidFill>
                  <a:latin typeface="Times New Roman" pitchFamily="18" charset="0"/>
                  <a:cs typeface="Times New Roman" pitchFamily="18" charset="0"/>
                </a:rPr>
                <a:t>  G   </a:t>
              </a:r>
              <a:r>
                <a:rPr lang="en-US" altLang="zh-CN" sz="4000" dirty="0">
                  <a:solidFill>
                    <a:schemeClr val="tx2"/>
                  </a:solidFill>
                  <a:latin typeface="Times New Roman" pitchFamily="18" charset="0"/>
                  <a:cs typeface="Times New Roman" pitchFamily="18" charset="0"/>
                </a:rPr>
                <a:t>K</a:t>
              </a:r>
              <a:endParaRPr lang="zh-CN" altLang="en-US" sz="4000" dirty="0">
                <a:solidFill>
                  <a:schemeClr val="tx2"/>
                </a:solidFill>
                <a:latin typeface="Times New Roman" pitchFamily="18" charset="0"/>
                <a:cs typeface="Times New Roman" pitchFamily="18" charset="0"/>
              </a:endParaRPr>
            </a:p>
          </p:txBody>
        </p:sp>
      </p:grpSp>
    </p:spTree>
  </p:cSld>
  <p:clrMapOvr>
    <a:masterClrMapping/>
  </p:clrMapOvr>
  <p:transition>
    <p:strips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ChangeArrowheads="1"/>
          </p:cNvSpPr>
          <p:nvPr>
            <p:ph type="body" idx="1"/>
          </p:nvPr>
        </p:nvSpPr>
        <p:spPr>
          <a:xfrm>
            <a:off x="287338" y="1341438"/>
            <a:ext cx="8208962" cy="5111750"/>
          </a:xfrm>
        </p:spPr>
        <p:txBody>
          <a:bodyPr/>
          <a:lstStyle/>
          <a:p>
            <a:pPr marL="0" indent="0" algn="just">
              <a:buFont typeface="Monotype Sorts" pitchFamily="2" charset="2"/>
              <a:buNone/>
            </a:pPr>
            <a:r>
              <a:rPr lang="en-US" altLang="zh-CN" sz="3200">
                <a:solidFill>
                  <a:schemeClr val="tx2"/>
                </a:solidFill>
              </a:rPr>
              <a:t>(2) </a:t>
            </a:r>
            <a:r>
              <a:rPr lang="zh-CN" altLang="en-US" sz="3200">
                <a:solidFill>
                  <a:schemeClr val="tx2"/>
                </a:solidFill>
              </a:rPr>
              <a:t>在中序线索二叉树中，查找结点</a:t>
            </a:r>
            <a:r>
              <a:rPr lang="en-US" altLang="zh-CN" sz="3200" i="1">
                <a:solidFill>
                  <a:schemeClr val="tx2"/>
                </a:solidFill>
              </a:rPr>
              <a:t>p</a:t>
            </a:r>
            <a:r>
              <a:rPr lang="zh-CN" altLang="en-US" sz="3200">
                <a:solidFill>
                  <a:schemeClr val="tx2"/>
                </a:solidFill>
              </a:rPr>
              <a:t>的中根前驱结点。</a:t>
            </a:r>
          </a:p>
          <a:p>
            <a:pPr marL="0" indent="0" algn="just">
              <a:lnSpc>
                <a:spcPct val="120000"/>
              </a:lnSpc>
              <a:buFont typeface="Monotype Sorts" pitchFamily="2" charset="2"/>
              <a:buNone/>
            </a:pPr>
            <a:r>
              <a:rPr lang="zh-CN" altLang="en-US" sz="3200"/>
              <a:t>主要思想如下：</a:t>
            </a:r>
          </a:p>
          <a:p>
            <a:pPr marL="179388" lvl="1" indent="0" algn="just">
              <a:lnSpc>
                <a:spcPct val="120000"/>
              </a:lnSpc>
              <a:buClr>
                <a:srgbClr val="FF0000"/>
              </a:buClr>
              <a:buSzPct val="80000"/>
              <a:buFont typeface="Wingdings" pitchFamily="2" charset="2"/>
              <a:buChar char="Ø"/>
            </a:pPr>
            <a:r>
              <a:rPr lang="zh-CN" altLang="en-US" sz="3200"/>
              <a:t>若</a:t>
            </a:r>
            <a:r>
              <a:rPr lang="en-US" altLang="zh-CN" sz="3200" i="1"/>
              <a:t>LThread</a:t>
            </a:r>
            <a:r>
              <a:rPr lang="en-US" altLang="zh-CN" sz="3200"/>
              <a:t>(</a:t>
            </a:r>
            <a:r>
              <a:rPr lang="en-US" altLang="zh-CN" sz="3200" i="1"/>
              <a:t>p</a:t>
            </a:r>
            <a:r>
              <a:rPr lang="en-US" altLang="zh-CN" sz="3200"/>
              <a:t>) </a:t>
            </a:r>
            <a:r>
              <a:rPr lang="en-US" altLang="zh-CN" sz="3200">
                <a:sym typeface="Symbol" pitchFamily="18" charset="2"/>
              </a:rPr>
              <a:t></a:t>
            </a:r>
            <a:r>
              <a:rPr lang="en-US" altLang="zh-CN" sz="3200"/>
              <a:t> 1</a:t>
            </a:r>
            <a:r>
              <a:rPr lang="zh-CN" altLang="en-US" sz="3200"/>
              <a:t>，则</a:t>
            </a:r>
            <a:r>
              <a:rPr lang="en-US" altLang="zh-CN" sz="3200" i="1"/>
              <a:t>Left</a:t>
            </a:r>
            <a:r>
              <a:rPr lang="en-US" altLang="zh-CN" sz="3200"/>
              <a:t>(</a:t>
            </a:r>
            <a:r>
              <a:rPr lang="en-US" altLang="zh-CN" sz="3200" i="1"/>
              <a:t>p</a:t>
            </a:r>
            <a:r>
              <a:rPr lang="en-US" altLang="zh-CN" sz="3200"/>
              <a:t>)</a:t>
            </a:r>
            <a:r>
              <a:rPr lang="zh-CN" altLang="en-US" sz="3200"/>
              <a:t>为左线索，直接指向</a:t>
            </a:r>
            <a:r>
              <a:rPr lang="en-US" altLang="zh-CN" sz="3200" i="1"/>
              <a:t>p</a:t>
            </a:r>
            <a:r>
              <a:rPr lang="zh-CN" altLang="en-US" sz="3200"/>
              <a:t>的中根前驱结点；</a:t>
            </a:r>
            <a:r>
              <a:rPr lang="en-US" altLang="zh-CN" sz="3200"/>
              <a:t>/* </a:t>
            </a:r>
            <a:r>
              <a:rPr lang="zh-CN" altLang="en-US" sz="3200"/>
              <a:t>情况</a:t>
            </a:r>
            <a:r>
              <a:rPr lang="en-US" altLang="zh-CN" sz="3200"/>
              <a:t>1 */</a:t>
            </a:r>
          </a:p>
          <a:p>
            <a:pPr marL="179388" lvl="1" indent="0" algn="just">
              <a:lnSpc>
                <a:spcPct val="120000"/>
              </a:lnSpc>
              <a:buClr>
                <a:srgbClr val="FF0000"/>
              </a:buClr>
              <a:buSzPct val="80000"/>
              <a:buFont typeface="Wingdings" pitchFamily="2" charset="2"/>
              <a:buChar char="Ø"/>
            </a:pPr>
            <a:r>
              <a:rPr lang="zh-CN" altLang="en-US" sz="3200"/>
              <a:t>若</a:t>
            </a:r>
            <a:r>
              <a:rPr lang="en-US" altLang="zh-CN" sz="3200" i="1"/>
              <a:t>LThread</a:t>
            </a:r>
            <a:r>
              <a:rPr lang="en-US" altLang="zh-CN" sz="3200"/>
              <a:t>(</a:t>
            </a:r>
            <a:r>
              <a:rPr lang="en-US" altLang="zh-CN" sz="3200" i="1"/>
              <a:t>p</a:t>
            </a:r>
            <a:r>
              <a:rPr lang="en-US" altLang="zh-CN" sz="3200"/>
              <a:t>) </a:t>
            </a:r>
            <a:r>
              <a:rPr lang="en-US" altLang="zh-CN" sz="3200">
                <a:sym typeface="Symbol" pitchFamily="18" charset="2"/>
              </a:rPr>
              <a:t></a:t>
            </a:r>
            <a:r>
              <a:rPr lang="en-US" altLang="zh-CN" sz="3200"/>
              <a:t> 0</a:t>
            </a:r>
            <a:r>
              <a:rPr lang="zh-CN" altLang="en-US" sz="3200"/>
              <a:t>，</a:t>
            </a:r>
            <a:r>
              <a:rPr lang="en-US" altLang="zh-CN" sz="3200" i="1"/>
              <a:t>p</a:t>
            </a:r>
            <a:r>
              <a:rPr lang="zh-CN" altLang="en-US" sz="3200"/>
              <a:t>的中序前驱结点是</a:t>
            </a:r>
            <a:r>
              <a:rPr lang="en-US" altLang="zh-CN" sz="3200" i="1"/>
              <a:t>p</a:t>
            </a:r>
            <a:r>
              <a:rPr lang="zh-CN" altLang="en-US" sz="3200"/>
              <a:t>之左子树中根序列的末结点。 </a:t>
            </a:r>
            <a:r>
              <a:rPr lang="en-US" altLang="zh-CN" sz="3200"/>
              <a:t>/* </a:t>
            </a:r>
            <a:r>
              <a:rPr lang="zh-CN" altLang="en-US" sz="3200"/>
              <a:t>情况</a:t>
            </a:r>
            <a:r>
              <a:rPr lang="en-US" altLang="zh-CN" sz="3200"/>
              <a:t>2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96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961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96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2" name="Rectangle 2"/>
          <p:cNvSpPr>
            <a:spLocks noGrp="1" noChangeArrowheads="1"/>
          </p:cNvSpPr>
          <p:nvPr>
            <p:ph type="body" idx="1"/>
          </p:nvPr>
        </p:nvSpPr>
        <p:spPr>
          <a:xfrm>
            <a:off x="323850" y="404813"/>
            <a:ext cx="8532813" cy="5976937"/>
          </a:xfrm>
        </p:spPr>
        <p:txBody>
          <a:bodyPr/>
          <a:lstStyle/>
          <a:p>
            <a:pPr algn="just">
              <a:lnSpc>
                <a:spcPct val="110000"/>
              </a:lnSpc>
              <a:buFont typeface="Monotype Sorts" pitchFamily="2" charset="2"/>
              <a:buNone/>
            </a:pPr>
            <a:r>
              <a:rPr lang="zh-CN" altLang="en-US" sz="3200"/>
              <a:t>算法</a:t>
            </a:r>
            <a:r>
              <a:rPr lang="en-US" altLang="zh-CN" sz="3200"/>
              <a:t>PIO( </a:t>
            </a:r>
            <a:r>
              <a:rPr lang="en-US" altLang="zh-CN" sz="3200" i="1"/>
              <a:t>t </a:t>
            </a:r>
            <a:r>
              <a:rPr lang="en-US" altLang="zh-CN" sz="3200"/>
              <a:t>, </a:t>
            </a:r>
            <a:r>
              <a:rPr lang="en-US" altLang="zh-CN" sz="3200" i="1"/>
              <a:t>p</a:t>
            </a:r>
            <a:r>
              <a:rPr lang="en-US" altLang="zh-CN" sz="3200"/>
              <a:t> . </a:t>
            </a:r>
            <a:r>
              <a:rPr lang="en-US" altLang="zh-CN" sz="3200" i="1"/>
              <a:t>q</a:t>
            </a:r>
            <a:r>
              <a:rPr lang="en-US" altLang="zh-CN" sz="3200"/>
              <a:t> )</a:t>
            </a:r>
          </a:p>
          <a:p>
            <a:pPr>
              <a:lnSpc>
                <a:spcPct val="110000"/>
              </a:lnSpc>
              <a:buFont typeface="Monotype Sorts" pitchFamily="2" charset="2"/>
              <a:buNone/>
            </a:pPr>
            <a:r>
              <a:rPr lang="en-US" altLang="zh-CN"/>
              <a:t>/* </a:t>
            </a:r>
            <a:r>
              <a:rPr lang="en-US" altLang="zh-CN" i="1"/>
              <a:t>t</a:t>
            </a:r>
            <a:r>
              <a:rPr lang="zh-CN" altLang="en-US"/>
              <a:t>指向中序线索二叉树</a:t>
            </a:r>
            <a:r>
              <a:rPr lang="en-US" altLang="zh-CN" i="1"/>
              <a:t>T</a:t>
            </a:r>
            <a:r>
              <a:rPr lang="en-US" altLang="zh-CN"/>
              <a:t>*</a:t>
            </a:r>
            <a:r>
              <a:rPr lang="zh-CN" altLang="en-US"/>
              <a:t>之根，本算法搜索</a:t>
            </a:r>
            <a:r>
              <a:rPr lang="en-US" altLang="zh-CN"/>
              <a:t>T*</a:t>
            </a:r>
            <a:r>
              <a:rPr lang="zh-CN" altLang="en-US"/>
              <a:t>之结点</a:t>
            </a:r>
            <a:r>
              <a:rPr lang="en-US" altLang="zh-CN" i="1"/>
              <a:t>p</a:t>
            </a:r>
            <a:r>
              <a:rPr lang="zh-CN" altLang="en-US"/>
              <a:t>的中根前驱结点，令</a:t>
            </a:r>
            <a:r>
              <a:rPr lang="en-US" altLang="zh-CN" i="1"/>
              <a:t>q</a:t>
            </a:r>
            <a:r>
              <a:rPr lang="zh-CN" altLang="en-US"/>
              <a:t>指向该前驱 *</a:t>
            </a:r>
            <a:r>
              <a:rPr lang="en-US" altLang="zh-CN"/>
              <a:t>/</a:t>
            </a:r>
          </a:p>
          <a:p>
            <a:pPr>
              <a:lnSpc>
                <a:spcPct val="110000"/>
              </a:lnSpc>
              <a:buFont typeface="Monotype Sorts" pitchFamily="2" charset="2"/>
              <a:buNone/>
            </a:pPr>
            <a:r>
              <a:rPr lang="en-US" altLang="zh-CN"/>
              <a:t>PIO1. [</a:t>
            </a:r>
            <a:r>
              <a:rPr lang="en-US" altLang="zh-CN" i="1"/>
              <a:t>LThread</a:t>
            </a:r>
            <a:r>
              <a:rPr lang="en-US" altLang="zh-CN"/>
              <a:t>(</a:t>
            </a:r>
            <a:r>
              <a:rPr lang="en-US" altLang="zh-CN" i="1"/>
              <a:t>p</a:t>
            </a:r>
            <a:r>
              <a:rPr lang="en-US" altLang="zh-CN"/>
              <a:t>) </a:t>
            </a:r>
            <a:r>
              <a:rPr lang="en-US" altLang="zh-CN">
                <a:sym typeface="Symbol" pitchFamily="18" charset="2"/>
              </a:rPr>
              <a:t></a:t>
            </a:r>
            <a:r>
              <a:rPr lang="en-US" altLang="zh-CN"/>
              <a:t> 1]</a:t>
            </a:r>
            <a:endParaRPr lang="en-US" altLang="zh-CN" i="1"/>
          </a:p>
          <a:p>
            <a:pPr>
              <a:lnSpc>
                <a:spcPct val="110000"/>
              </a:lnSpc>
              <a:buFont typeface="Monotype Sorts" pitchFamily="2" charset="2"/>
              <a:buNone/>
            </a:pPr>
            <a:r>
              <a:rPr lang="en-US" altLang="zh-CN" i="1"/>
              <a:t>    q</a:t>
            </a:r>
            <a:r>
              <a:rPr lang="en-US" altLang="zh-CN"/>
              <a:t> </a:t>
            </a:r>
            <a:r>
              <a:rPr lang="en-US" altLang="zh-CN">
                <a:sym typeface="Symbol" pitchFamily="18" charset="2"/>
              </a:rPr>
              <a:t></a:t>
            </a:r>
            <a:r>
              <a:rPr lang="en-US" altLang="zh-CN"/>
              <a:t> </a:t>
            </a:r>
            <a:r>
              <a:rPr lang="en-US" altLang="zh-CN" i="1"/>
              <a:t>Left</a:t>
            </a:r>
            <a:r>
              <a:rPr lang="en-US" altLang="zh-CN"/>
              <a:t> (</a:t>
            </a:r>
            <a:r>
              <a:rPr lang="en-US" altLang="zh-CN" i="1"/>
              <a:t>p</a:t>
            </a:r>
            <a:r>
              <a:rPr lang="en-US" altLang="zh-CN"/>
              <a:t>) .</a:t>
            </a:r>
          </a:p>
          <a:p>
            <a:pPr>
              <a:lnSpc>
                <a:spcPct val="110000"/>
              </a:lnSpc>
              <a:buFont typeface="Monotype Sorts" pitchFamily="2" charset="2"/>
              <a:buNone/>
            </a:pPr>
            <a:r>
              <a:rPr lang="en-US" altLang="zh-CN"/>
              <a:t>    IF </a:t>
            </a:r>
            <a:r>
              <a:rPr lang="en-US" altLang="zh-CN" i="1"/>
              <a:t>LThread</a:t>
            </a:r>
            <a:r>
              <a:rPr lang="en-US" altLang="zh-CN"/>
              <a:t>(</a:t>
            </a:r>
            <a:r>
              <a:rPr lang="en-US" altLang="zh-CN" i="1"/>
              <a:t>p</a:t>
            </a:r>
            <a:r>
              <a:rPr lang="en-US" altLang="zh-CN"/>
              <a:t>) </a:t>
            </a:r>
            <a:r>
              <a:rPr lang="en-US" altLang="zh-CN">
                <a:sym typeface="Symbol" pitchFamily="18" charset="2"/>
              </a:rPr>
              <a:t></a:t>
            </a:r>
            <a:r>
              <a:rPr lang="en-US" altLang="zh-CN"/>
              <a:t> 1 THEN RETURN . /* </a:t>
            </a:r>
            <a:r>
              <a:rPr lang="en-US" altLang="zh-CN" i="1"/>
              <a:t>Left</a:t>
            </a:r>
            <a:r>
              <a:rPr lang="en-US" altLang="zh-CN"/>
              <a:t>(</a:t>
            </a:r>
            <a:r>
              <a:rPr lang="en-US" altLang="zh-CN" i="1"/>
              <a:t>p</a:t>
            </a:r>
            <a:r>
              <a:rPr lang="en-US" altLang="zh-CN"/>
              <a:t>)</a:t>
            </a:r>
            <a:r>
              <a:rPr lang="zh-CN" altLang="en-US"/>
              <a:t>是左线索，指向</a:t>
            </a:r>
            <a:r>
              <a:rPr lang="en-US" altLang="zh-CN" i="1"/>
              <a:t>p</a:t>
            </a:r>
            <a:r>
              <a:rPr lang="zh-CN" altLang="en-US"/>
              <a:t>之前驱 *</a:t>
            </a:r>
            <a:r>
              <a:rPr lang="en-US" altLang="zh-CN"/>
              <a:t>/</a:t>
            </a:r>
          </a:p>
          <a:p>
            <a:pPr>
              <a:lnSpc>
                <a:spcPct val="110000"/>
              </a:lnSpc>
              <a:buFont typeface="Monotype Sorts" pitchFamily="2" charset="2"/>
              <a:buNone/>
            </a:pPr>
            <a:r>
              <a:rPr lang="en-US" altLang="zh-CN"/>
              <a:t>PIO2. [</a:t>
            </a:r>
            <a:r>
              <a:rPr lang="en-US" altLang="zh-CN" i="1"/>
              <a:t>LThread</a:t>
            </a:r>
            <a:r>
              <a:rPr lang="en-US" altLang="zh-CN"/>
              <a:t>(</a:t>
            </a:r>
            <a:r>
              <a:rPr lang="en-US" altLang="zh-CN" i="1"/>
              <a:t>p</a:t>
            </a:r>
            <a:r>
              <a:rPr lang="en-US" altLang="zh-CN"/>
              <a:t>) </a:t>
            </a:r>
            <a:r>
              <a:rPr lang="en-US" altLang="zh-CN">
                <a:sym typeface="Symbol" pitchFamily="18" charset="2"/>
              </a:rPr>
              <a:t></a:t>
            </a:r>
            <a:r>
              <a:rPr lang="en-US" altLang="zh-CN"/>
              <a:t> 0] /* </a:t>
            </a:r>
            <a:r>
              <a:rPr lang="en-US" altLang="zh-CN" i="1"/>
              <a:t>Left</a:t>
            </a:r>
            <a:r>
              <a:rPr lang="en-US" altLang="zh-CN"/>
              <a:t>(</a:t>
            </a:r>
            <a:r>
              <a:rPr lang="en-US" altLang="zh-CN" i="1"/>
              <a:t>p</a:t>
            </a:r>
            <a:r>
              <a:rPr lang="en-US" altLang="zh-CN"/>
              <a:t>)</a:t>
            </a:r>
            <a:r>
              <a:rPr lang="zh-CN" altLang="en-US"/>
              <a:t>不是左线索，</a:t>
            </a:r>
            <a:r>
              <a:rPr lang="en-US" altLang="zh-CN" i="1"/>
              <a:t>p</a:t>
            </a:r>
            <a:r>
              <a:rPr lang="zh-CN" altLang="en-US"/>
              <a:t>之前驱是以</a:t>
            </a:r>
            <a:r>
              <a:rPr lang="en-US" altLang="zh-CN" i="1"/>
              <a:t>Left</a:t>
            </a:r>
            <a:r>
              <a:rPr lang="en-US" altLang="zh-CN"/>
              <a:t>(</a:t>
            </a:r>
            <a:r>
              <a:rPr lang="en-US" altLang="zh-CN" i="1"/>
              <a:t>p</a:t>
            </a:r>
            <a:r>
              <a:rPr lang="en-US" altLang="zh-CN"/>
              <a:t>)</a:t>
            </a:r>
            <a:r>
              <a:rPr lang="zh-CN" altLang="en-US"/>
              <a:t>为根的二叉树的中根序列的末结点 *</a:t>
            </a:r>
            <a:r>
              <a:rPr lang="en-US" altLang="zh-CN"/>
              <a:t>/</a:t>
            </a:r>
          </a:p>
          <a:p>
            <a:pPr>
              <a:lnSpc>
                <a:spcPct val="110000"/>
              </a:lnSpc>
              <a:buFont typeface="Monotype Sorts" pitchFamily="2" charset="2"/>
              <a:buNone/>
            </a:pPr>
            <a:r>
              <a:rPr lang="en-US" altLang="zh-CN"/>
              <a:t>    WHILE  </a:t>
            </a:r>
            <a:r>
              <a:rPr lang="en-US" altLang="zh-CN" i="1"/>
              <a:t>RThread </a:t>
            </a:r>
            <a:r>
              <a:rPr lang="en-US" altLang="zh-CN"/>
              <a:t>(</a:t>
            </a:r>
            <a:r>
              <a:rPr lang="en-US" altLang="zh-CN" i="1"/>
              <a:t>q </a:t>
            </a:r>
            <a:r>
              <a:rPr lang="en-US" altLang="zh-CN"/>
              <a:t>) </a:t>
            </a:r>
            <a:r>
              <a:rPr lang="en-US" altLang="zh-CN">
                <a:sym typeface="Symbol" pitchFamily="18" charset="2"/>
              </a:rPr>
              <a:t></a:t>
            </a:r>
            <a:r>
              <a:rPr lang="en-US" altLang="zh-CN"/>
              <a:t> 0  DO </a:t>
            </a:r>
            <a:r>
              <a:rPr lang="en-US" altLang="zh-CN" i="1"/>
              <a:t>q</a:t>
            </a:r>
            <a:r>
              <a:rPr lang="en-US" altLang="zh-CN"/>
              <a:t> </a:t>
            </a:r>
            <a:r>
              <a:rPr lang="en-US" altLang="zh-CN">
                <a:sym typeface="Symbol" pitchFamily="18" charset="2"/>
              </a:rPr>
              <a:t></a:t>
            </a:r>
            <a:r>
              <a:rPr lang="en-US" altLang="zh-CN"/>
              <a:t> </a:t>
            </a:r>
            <a:r>
              <a:rPr lang="en-US" altLang="zh-CN" i="1"/>
              <a:t>Right </a:t>
            </a:r>
            <a:r>
              <a:rPr lang="en-US" altLang="zh-CN"/>
              <a:t>(</a:t>
            </a:r>
            <a:r>
              <a:rPr lang="en-US" altLang="zh-CN" i="1"/>
              <a:t>q</a:t>
            </a:r>
            <a:r>
              <a:rPr lang="en-US" altLang="zh-CN"/>
              <a:t>) . </a:t>
            </a:r>
            <a:r>
              <a:rPr lang="en-US" altLang="zh-CN" sz="3200"/>
              <a:t>▐</a:t>
            </a:r>
          </a:p>
        </p:txBody>
      </p:sp>
    </p:spTree>
  </p:cSld>
  <p:clrMapOvr>
    <a:masterClrMapping/>
  </p:clrMapOvr>
  <p:transition>
    <p:strips dir="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690" name="Rectangle 2"/>
          <p:cNvSpPr>
            <a:spLocks noGrp="1" noChangeArrowheads="1"/>
          </p:cNvSpPr>
          <p:nvPr>
            <p:ph type="body" idx="1"/>
          </p:nvPr>
        </p:nvSpPr>
        <p:spPr>
          <a:xfrm>
            <a:off x="4140200" y="1125538"/>
            <a:ext cx="4787900" cy="1798637"/>
          </a:xfrm>
        </p:spPr>
        <p:txBody>
          <a:bodyPr/>
          <a:lstStyle/>
          <a:p>
            <a:pPr algn="just">
              <a:lnSpc>
                <a:spcPct val="90000"/>
              </a:lnSpc>
              <a:buFont typeface="Monotype Sorts" pitchFamily="2" charset="2"/>
              <a:buNone/>
            </a:pPr>
            <a:r>
              <a:rPr lang="en-US" altLang="zh-CN" i="1"/>
              <a:t>q</a:t>
            </a:r>
            <a:r>
              <a:rPr lang="en-US" altLang="zh-CN"/>
              <a:t> </a:t>
            </a:r>
            <a:r>
              <a:rPr lang="en-US" altLang="zh-CN">
                <a:sym typeface="Symbol" pitchFamily="18" charset="2"/>
              </a:rPr>
              <a:t></a:t>
            </a:r>
            <a:r>
              <a:rPr lang="en-US" altLang="zh-CN"/>
              <a:t> </a:t>
            </a:r>
            <a:r>
              <a:rPr lang="en-US" altLang="zh-CN" i="1"/>
              <a:t>Left</a:t>
            </a:r>
            <a:r>
              <a:rPr lang="en-US" altLang="zh-CN"/>
              <a:t> (</a:t>
            </a:r>
            <a:r>
              <a:rPr lang="en-US" altLang="zh-CN" i="1"/>
              <a:t>p</a:t>
            </a:r>
            <a:r>
              <a:rPr lang="en-US" altLang="zh-CN"/>
              <a:t>) .</a:t>
            </a:r>
          </a:p>
          <a:p>
            <a:pPr algn="just">
              <a:lnSpc>
                <a:spcPct val="90000"/>
              </a:lnSpc>
              <a:buFont typeface="Monotype Sorts" pitchFamily="2" charset="2"/>
              <a:buNone/>
            </a:pPr>
            <a:r>
              <a:rPr lang="en-US" altLang="zh-CN"/>
              <a:t>IF </a:t>
            </a:r>
            <a:r>
              <a:rPr lang="en-US" altLang="zh-CN" i="1"/>
              <a:t>LThread</a:t>
            </a:r>
            <a:r>
              <a:rPr lang="en-US" altLang="zh-CN"/>
              <a:t>(</a:t>
            </a:r>
            <a:r>
              <a:rPr lang="en-US" altLang="zh-CN" i="1"/>
              <a:t>p</a:t>
            </a:r>
            <a:r>
              <a:rPr lang="en-US" altLang="zh-CN"/>
              <a:t>) </a:t>
            </a:r>
            <a:r>
              <a:rPr lang="en-US" altLang="zh-CN">
                <a:sym typeface="Symbol" pitchFamily="18" charset="2"/>
              </a:rPr>
              <a:t></a:t>
            </a:r>
            <a:r>
              <a:rPr lang="en-US" altLang="zh-CN"/>
              <a:t> 1 THEN </a:t>
            </a:r>
          </a:p>
          <a:p>
            <a:pPr algn="just">
              <a:lnSpc>
                <a:spcPct val="90000"/>
              </a:lnSpc>
              <a:buFont typeface="Monotype Sorts" pitchFamily="2" charset="2"/>
              <a:buNone/>
            </a:pPr>
            <a:r>
              <a:rPr lang="en-US" altLang="zh-CN"/>
              <a:t>                      RETURN .</a:t>
            </a:r>
          </a:p>
        </p:txBody>
      </p:sp>
      <p:grpSp>
        <p:nvGrpSpPr>
          <p:cNvPr id="2" name="Group 3"/>
          <p:cNvGrpSpPr>
            <a:grpSpLocks/>
          </p:cNvGrpSpPr>
          <p:nvPr/>
        </p:nvGrpSpPr>
        <p:grpSpPr bwMode="auto">
          <a:xfrm>
            <a:off x="358775" y="944563"/>
            <a:ext cx="3962400" cy="4953000"/>
            <a:chOff x="0" y="912"/>
            <a:chExt cx="2496" cy="3120"/>
          </a:xfrm>
        </p:grpSpPr>
        <p:sp>
          <p:nvSpPr>
            <p:cNvPr id="1522692" name="Oval 4"/>
            <p:cNvSpPr>
              <a:spLocks noChangeArrowheads="1"/>
            </p:cNvSpPr>
            <p:nvPr/>
          </p:nvSpPr>
          <p:spPr bwMode="auto">
            <a:xfrm>
              <a:off x="1200" y="912"/>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000099"/>
                  </a:solidFill>
                  <a:latin typeface="Times New Roman" pitchFamily="18" charset="0"/>
                  <a:ea typeface="黑体" pitchFamily="49" charset="-122"/>
                </a:rPr>
                <a:t>A</a:t>
              </a:r>
              <a:endParaRPr kumimoji="1" lang="en-US" altLang="zh-CN" sz="2400">
                <a:ea typeface="黑体" pitchFamily="49" charset="-122"/>
              </a:endParaRPr>
            </a:p>
          </p:txBody>
        </p:sp>
        <p:sp>
          <p:nvSpPr>
            <p:cNvPr id="1522693" name="Oval 5"/>
            <p:cNvSpPr>
              <a:spLocks noChangeArrowheads="1"/>
            </p:cNvSpPr>
            <p:nvPr/>
          </p:nvSpPr>
          <p:spPr bwMode="auto">
            <a:xfrm>
              <a:off x="576" y="1440"/>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000099"/>
                  </a:solidFill>
                  <a:latin typeface="Times New Roman" pitchFamily="18" charset="0"/>
                  <a:ea typeface="黑体" pitchFamily="49" charset="-122"/>
                </a:rPr>
                <a:t>B</a:t>
              </a:r>
              <a:endParaRPr kumimoji="1" lang="en-US" altLang="zh-CN" sz="2400">
                <a:solidFill>
                  <a:srgbClr val="000099"/>
                </a:solidFill>
                <a:ea typeface="黑体" pitchFamily="49" charset="-122"/>
              </a:endParaRPr>
            </a:p>
          </p:txBody>
        </p:sp>
        <p:sp>
          <p:nvSpPr>
            <p:cNvPr id="1522694" name="Oval 6"/>
            <p:cNvSpPr>
              <a:spLocks noChangeArrowheads="1"/>
            </p:cNvSpPr>
            <p:nvPr/>
          </p:nvSpPr>
          <p:spPr bwMode="auto">
            <a:xfrm>
              <a:off x="144" y="1968"/>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chemeClr val="tx2"/>
                  </a:solidFill>
                  <a:latin typeface="Times New Roman" pitchFamily="18" charset="0"/>
                  <a:ea typeface="黑体" pitchFamily="49" charset="-122"/>
                </a:rPr>
                <a:t>D</a:t>
              </a:r>
              <a:endParaRPr kumimoji="1" lang="en-US" altLang="zh-CN" sz="2400">
                <a:solidFill>
                  <a:schemeClr val="tx2"/>
                </a:solidFill>
                <a:ea typeface="黑体" pitchFamily="49" charset="-122"/>
              </a:endParaRPr>
            </a:p>
          </p:txBody>
        </p:sp>
        <p:sp>
          <p:nvSpPr>
            <p:cNvPr id="1522695" name="Oval 7"/>
            <p:cNvSpPr>
              <a:spLocks noChangeArrowheads="1"/>
            </p:cNvSpPr>
            <p:nvPr/>
          </p:nvSpPr>
          <p:spPr bwMode="auto">
            <a:xfrm>
              <a:off x="960" y="2016"/>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000099"/>
                  </a:solidFill>
                  <a:latin typeface="Times New Roman" pitchFamily="18" charset="0"/>
                  <a:ea typeface="黑体" pitchFamily="49" charset="-122"/>
                </a:rPr>
                <a:t>E</a:t>
              </a:r>
              <a:endParaRPr kumimoji="1" lang="en-US" altLang="zh-CN" sz="2400">
                <a:ea typeface="黑体" pitchFamily="49" charset="-122"/>
              </a:endParaRPr>
            </a:p>
          </p:txBody>
        </p:sp>
        <p:sp>
          <p:nvSpPr>
            <p:cNvPr id="1522696" name="Oval 8"/>
            <p:cNvSpPr>
              <a:spLocks noChangeArrowheads="1"/>
            </p:cNvSpPr>
            <p:nvPr/>
          </p:nvSpPr>
          <p:spPr bwMode="auto">
            <a:xfrm>
              <a:off x="1536" y="1440"/>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FF6600"/>
                  </a:solidFill>
                  <a:latin typeface="Times New Roman" pitchFamily="18" charset="0"/>
                  <a:ea typeface="黑体" pitchFamily="49" charset="-122"/>
                </a:rPr>
                <a:t>C</a:t>
              </a:r>
              <a:endParaRPr kumimoji="1" lang="en-US" altLang="zh-CN" sz="2400">
                <a:solidFill>
                  <a:srgbClr val="FF6600"/>
                </a:solidFill>
                <a:ea typeface="黑体" pitchFamily="49" charset="-122"/>
              </a:endParaRPr>
            </a:p>
          </p:txBody>
        </p:sp>
        <p:sp>
          <p:nvSpPr>
            <p:cNvPr id="1522697" name="Oval 9"/>
            <p:cNvSpPr>
              <a:spLocks noChangeArrowheads="1"/>
            </p:cNvSpPr>
            <p:nvPr/>
          </p:nvSpPr>
          <p:spPr bwMode="auto">
            <a:xfrm>
              <a:off x="1824" y="2016"/>
              <a:ext cx="336" cy="336"/>
            </a:xfrm>
            <a:prstGeom prst="ellipse">
              <a:avLst/>
            </a:prstGeom>
            <a:noFill/>
            <a:ln w="9525">
              <a:solidFill>
                <a:schemeClr val="tx1"/>
              </a:solidFill>
              <a:round/>
              <a:headEnd/>
              <a:tailEnd/>
            </a:ln>
            <a:effectLst/>
          </p:spPr>
          <p:txBody>
            <a:bodyPr wrap="none" anchor="ctr"/>
            <a:lstStyle/>
            <a:p>
              <a:pPr eaLnBrk="1" hangingPunct="1"/>
              <a:r>
                <a:rPr kumimoji="1" lang="en-US" altLang="zh-CN" sz="2800" b="1" i="1">
                  <a:solidFill>
                    <a:srgbClr val="000099"/>
                  </a:solidFill>
                  <a:latin typeface="Times New Roman" pitchFamily="18" charset="0"/>
                  <a:ea typeface="黑体" pitchFamily="49" charset="-122"/>
                </a:rPr>
                <a:t>F</a:t>
              </a:r>
              <a:endParaRPr kumimoji="1" lang="en-US" altLang="zh-CN" sz="2400">
                <a:ea typeface="黑体" pitchFamily="49" charset="-122"/>
              </a:endParaRPr>
            </a:p>
          </p:txBody>
        </p:sp>
        <p:sp>
          <p:nvSpPr>
            <p:cNvPr id="1522698" name="Oval 10"/>
            <p:cNvSpPr>
              <a:spLocks noChangeArrowheads="1"/>
            </p:cNvSpPr>
            <p:nvPr/>
          </p:nvSpPr>
          <p:spPr bwMode="auto">
            <a:xfrm>
              <a:off x="1536" y="2544"/>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FF6600"/>
                  </a:solidFill>
                  <a:latin typeface="Times New Roman" pitchFamily="18" charset="0"/>
                  <a:ea typeface="黑体" pitchFamily="49" charset="-122"/>
                </a:rPr>
                <a:t>H</a:t>
              </a:r>
              <a:endParaRPr kumimoji="1" lang="en-US" altLang="zh-CN" sz="2400">
                <a:solidFill>
                  <a:srgbClr val="FF6600"/>
                </a:solidFill>
                <a:ea typeface="黑体" pitchFamily="49" charset="-122"/>
              </a:endParaRPr>
            </a:p>
          </p:txBody>
        </p:sp>
        <p:sp>
          <p:nvSpPr>
            <p:cNvPr id="1522699" name="Oval 11"/>
            <p:cNvSpPr>
              <a:spLocks noChangeArrowheads="1"/>
            </p:cNvSpPr>
            <p:nvPr/>
          </p:nvSpPr>
          <p:spPr bwMode="auto">
            <a:xfrm>
              <a:off x="2160" y="2544"/>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FF6600"/>
                  </a:solidFill>
                  <a:latin typeface="Times New Roman" pitchFamily="18" charset="0"/>
                  <a:ea typeface="黑体" pitchFamily="49" charset="-122"/>
                </a:rPr>
                <a:t>I</a:t>
              </a:r>
              <a:endParaRPr kumimoji="1" lang="en-US" altLang="zh-CN" sz="2400">
                <a:solidFill>
                  <a:srgbClr val="FF6600"/>
                </a:solidFill>
                <a:ea typeface="黑体" pitchFamily="49" charset="-122"/>
              </a:endParaRPr>
            </a:p>
          </p:txBody>
        </p:sp>
        <p:sp>
          <p:nvSpPr>
            <p:cNvPr id="1522700" name="Oval 12"/>
            <p:cNvSpPr>
              <a:spLocks noChangeArrowheads="1"/>
            </p:cNvSpPr>
            <p:nvPr/>
          </p:nvSpPr>
          <p:spPr bwMode="auto">
            <a:xfrm>
              <a:off x="1824" y="3120"/>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000099"/>
                  </a:solidFill>
                  <a:latin typeface="Times New Roman" pitchFamily="18" charset="0"/>
                  <a:ea typeface="黑体" pitchFamily="49" charset="-122"/>
                </a:rPr>
                <a:t>K</a:t>
              </a:r>
              <a:endParaRPr kumimoji="1" lang="en-US" altLang="zh-CN" sz="2400">
                <a:ea typeface="黑体" pitchFamily="49" charset="-122"/>
              </a:endParaRPr>
            </a:p>
          </p:txBody>
        </p:sp>
        <p:sp>
          <p:nvSpPr>
            <p:cNvPr id="1522701" name="Oval 13"/>
            <p:cNvSpPr>
              <a:spLocks noChangeArrowheads="1"/>
            </p:cNvSpPr>
            <p:nvPr/>
          </p:nvSpPr>
          <p:spPr bwMode="auto">
            <a:xfrm>
              <a:off x="624" y="2544"/>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FF6600"/>
                  </a:solidFill>
                  <a:latin typeface="Times New Roman" pitchFamily="18" charset="0"/>
                  <a:ea typeface="黑体" pitchFamily="49" charset="-122"/>
                </a:rPr>
                <a:t>G</a:t>
              </a:r>
              <a:endParaRPr kumimoji="1" lang="en-US" altLang="zh-CN" sz="2400">
                <a:solidFill>
                  <a:srgbClr val="FF6600"/>
                </a:solidFill>
                <a:ea typeface="黑体" pitchFamily="49" charset="-122"/>
              </a:endParaRPr>
            </a:p>
          </p:txBody>
        </p:sp>
        <p:sp>
          <p:nvSpPr>
            <p:cNvPr id="1522702" name="Oval 14"/>
            <p:cNvSpPr>
              <a:spLocks noChangeArrowheads="1"/>
            </p:cNvSpPr>
            <p:nvPr/>
          </p:nvSpPr>
          <p:spPr bwMode="auto">
            <a:xfrm>
              <a:off x="960" y="3120"/>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FF6600"/>
                  </a:solidFill>
                  <a:latin typeface="Times New Roman" pitchFamily="18" charset="0"/>
                  <a:ea typeface="黑体" pitchFamily="49" charset="-122"/>
                </a:rPr>
                <a:t>J</a:t>
              </a:r>
              <a:endParaRPr kumimoji="1" lang="en-US" altLang="zh-CN" sz="2400">
                <a:solidFill>
                  <a:srgbClr val="FF6600"/>
                </a:solidFill>
                <a:ea typeface="黑体" pitchFamily="49" charset="-122"/>
              </a:endParaRPr>
            </a:p>
          </p:txBody>
        </p:sp>
        <p:sp>
          <p:nvSpPr>
            <p:cNvPr id="1522703" name="Line 15"/>
            <p:cNvSpPr>
              <a:spLocks noChangeShapeType="1"/>
            </p:cNvSpPr>
            <p:nvPr/>
          </p:nvSpPr>
          <p:spPr bwMode="auto">
            <a:xfrm>
              <a:off x="1440" y="1200"/>
              <a:ext cx="192"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2704" name="Line 16"/>
            <p:cNvSpPr>
              <a:spLocks noChangeShapeType="1"/>
            </p:cNvSpPr>
            <p:nvPr/>
          </p:nvSpPr>
          <p:spPr bwMode="auto">
            <a:xfrm>
              <a:off x="1776" y="1728"/>
              <a:ext cx="144"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2705" name="Line 17"/>
            <p:cNvSpPr>
              <a:spLocks noChangeShapeType="1"/>
            </p:cNvSpPr>
            <p:nvPr/>
          </p:nvSpPr>
          <p:spPr bwMode="auto">
            <a:xfrm>
              <a:off x="2112" y="2304"/>
              <a:ext cx="144" cy="24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2706" name="Line 18"/>
            <p:cNvSpPr>
              <a:spLocks noChangeShapeType="1"/>
            </p:cNvSpPr>
            <p:nvPr/>
          </p:nvSpPr>
          <p:spPr bwMode="auto">
            <a:xfrm flipH="1">
              <a:off x="1776" y="2352"/>
              <a:ext cx="144" cy="24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2707" name="Line 19"/>
            <p:cNvSpPr>
              <a:spLocks noChangeShapeType="1"/>
            </p:cNvSpPr>
            <p:nvPr/>
          </p:nvSpPr>
          <p:spPr bwMode="auto">
            <a:xfrm>
              <a:off x="1776" y="2832"/>
              <a:ext cx="144" cy="33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2708" name="Line 20"/>
            <p:cNvSpPr>
              <a:spLocks noChangeShapeType="1"/>
            </p:cNvSpPr>
            <p:nvPr/>
          </p:nvSpPr>
          <p:spPr bwMode="auto">
            <a:xfrm flipH="1">
              <a:off x="864" y="1200"/>
              <a:ext cx="384"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2709" name="Line 21"/>
            <p:cNvSpPr>
              <a:spLocks noChangeShapeType="1"/>
            </p:cNvSpPr>
            <p:nvPr/>
          </p:nvSpPr>
          <p:spPr bwMode="auto">
            <a:xfrm>
              <a:off x="816" y="1728"/>
              <a:ext cx="240" cy="33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2710" name="Line 22"/>
            <p:cNvSpPr>
              <a:spLocks noChangeShapeType="1"/>
            </p:cNvSpPr>
            <p:nvPr/>
          </p:nvSpPr>
          <p:spPr bwMode="auto">
            <a:xfrm flipH="1">
              <a:off x="864" y="2304"/>
              <a:ext cx="144" cy="24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2711" name="Line 23"/>
            <p:cNvSpPr>
              <a:spLocks noChangeShapeType="1"/>
            </p:cNvSpPr>
            <p:nvPr/>
          </p:nvSpPr>
          <p:spPr bwMode="auto">
            <a:xfrm>
              <a:off x="864" y="2832"/>
              <a:ext cx="192" cy="33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2712" name="Line 24"/>
            <p:cNvSpPr>
              <a:spLocks noChangeShapeType="1"/>
            </p:cNvSpPr>
            <p:nvPr/>
          </p:nvSpPr>
          <p:spPr bwMode="auto">
            <a:xfrm flipH="1">
              <a:off x="384" y="1728"/>
              <a:ext cx="240"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2713" name="Oval 25"/>
            <p:cNvSpPr>
              <a:spLocks noChangeArrowheads="1"/>
            </p:cNvSpPr>
            <p:nvPr/>
          </p:nvSpPr>
          <p:spPr bwMode="auto">
            <a:xfrm>
              <a:off x="1536" y="3696"/>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FF6600"/>
                  </a:solidFill>
                  <a:latin typeface="Times New Roman" pitchFamily="18" charset="0"/>
                  <a:ea typeface="黑体" pitchFamily="49" charset="-122"/>
                </a:rPr>
                <a:t>L</a:t>
              </a:r>
              <a:endParaRPr kumimoji="1" lang="en-US" altLang="zh-CN" sz="2400">
                <a:solidFill>
                  <a:srgbClr val="FF6600"/>
                </a:solidFill>
                <a:ea typeface="黑体" pitchFamily="49" charset="-122"/>
              </a:endParaRPr>
            </a:p>
          </p:txBody>
        </p:sp>
        <p:sp>
          <p:nvSpPr>
            <p:cNvPr id="1522714" name="Line 26"/>
            <p:cNvSpPr>
              <a:spLocks noChangeShapeType="1"/>
            </p:cNvSpPr>
            <p:nvPr/>
          </p:nvSpPr>
          <p:spPr bwMode="auto">
            <a:xfrm flipH="1">
              <a:off x="1776" y="3456"/>
              <a:ext cx="144" cy="288"/>
            </a:xfrm>
            <a:prstGeom prst="line">
              <a:avLst/>
            </a:prstGeom>
            <a:noFill/>
            <a:ln w="28575">
              <a:solidFill>
                <a:schemeClr val="tx1"/>
              </a:solidFill>
              <a:round/>
              <a:headEnd/>
              <a:tailEnd type="triangle" w="med" len="med"/>
            </a:ln>
            <a:effectLst/>
          </p:spPr>
          <p:txBody>
            <a:bodyPr wrap="none" anchor="ctr"/>
            <a:lstStyle/>
            <a:p>
              <a:endParaRPr lang="zh-CN" altLang="en-US"/>
            </a:p>
          </p:txBody>
        </p:sp>
        <p:cxnSp>
          <p:nvCxnSpPr>
            <p:cNvPr id="1522715" name="AutoShape 27"/>
            <p:cNvCxnSpPr>
              <a:cxnSpLocks noChangeShapeType="1"/>
              <a:stCxn id="1522694" idx="3"/>
            </p:cNvCxnSpPr>
            <p:nvPr/>
          </p:nvCxnSpPr>
          <p:spPr bwMode="auto">
            <a:xfrm rot="5400000">
              <a:off x="48" y="2207"/>
              <a:ext cx="97" cy="193"/>
            </a:xfrm>
            <a:prstGeom prst="curvedConnector2">
              <a:avLst/>
            </a:prstGeom>
            <a:noFill/>
            <a:ln w="28575">
              <a:solidFill>
                <a:srgbClr val="FF0000"/>
              </a:solidFill>
              <a:round/>
              <a:headEnd/>
              <a:tailEnd type="triangle" w="med" len="med"/>
            </a:ln>
            <a:effectLst/>
          </p:spPr>
        </p:cxnSp>
        <p:cxnSp>
          <p:nvCxnSpPr>
            <p:cNvPr id="1522716" name="AutoShape 28"/>
            <p:cNvCxnSpPr>
              <a:cxnSpLocks noChangeShapeType="1"/>
              <a:stCxn id="1522701" idx="3"/>
              <a:endCxn id="1522693" idx="4"/>
            </p:cNvCxnSpPr>
            <p:nvPr/>
          </p:nvCxnSpPr>
          <p:spPr bwMode="auto">
            <a:xfrm rot="5400000" flipH="1" flipV="1">
              <a:off x="181" y="2268"/>
              <a:ext cx="1055" cy="71"/>
            </a:xfrm>
            <a:prstGeom prst="curvedConnector5">
              <a:avLst>
                <a:gd name="adj1" fmla="val -10995"/>
                <a:gd name="adj2" fmla="val -270426"/>
                <a:gd name="adj3" fmla="val 59144"/>
              </a:avLst>
            </a:prstGeom>
            <a:noFill/>
            <a:ln w="28575">
              <a:solidFill>
                <a:srgbClr val="FF0000"/>
              </a:solidFill>
              <a:round/>
              <a:headEnd/>
              <a:tailEnd type="triangle" w="med" len="med"/>
            </a:ln>
            <a:effectLst/>
          </p:spPr>
        </p:cxnSp>
        <p:cxnSp>
          <p:nvCxnSpPr>
            <p:cNvPr id="1522717" name="AutoShape 29"/>
            <p:cNvCxnSpPr>
              <a:cxnSpLocks noChangeShapeType="1"/>
              <a:stCxn id="1522702" idx="3"/>
              <a:endCxn id="1522701" idx="4"/>
            </p:cNvCxnSpPr>
            <p:nvPr/>
          </p:nvCxnSpPr>
          <p:spPr bwMode="auto">
            <a:xfrm rot="16200000" flipV="1">
              <a:off x="637" y="3035"/>
              <a:ext cx="527" cy="217"/>
            </a:xfrm>
            <a:prstGeom prst="curvedConnector3">
              <a:avLst>
                <a:gd name="adj1" fmla="val -24102"/>
              </a:avLst>
            </a:prstGeom>
            <a:noFill/>
            <a:ln w="28575">
              <a:solidFill>
                <a:srgbClr val="FF0000"/>
              </a:solidFill>
              <a:round/>
              <a:headEnd/>
              <a:tailEnd type="triangle" w="med" len="med"/>
            </a:ln>
            <a:effectLst/>
          </p:spPr>
        </p:cxnSp>
        <p:cxnSp>
          <p:nvCxnSpPr>
            <p:cNvPr id="1522718" name="AutoShape 30"/>
            <p:cNvCxnSpPr>
              <a:cxnSpLocks noChangeShapeType="1"/>
              <a:stCxn id="1522699" idx="4"/>
              <a:endCxn id="1522697" idx="4"/>
            </p:cNvCxnSpPr>
            <p:nvPr/>
          </p:nvCxnSpPr>
          <p:spPr bwMode="auto">
            <a:xfrm rot="16200000" flipV="1">
              <a:off x="1896" y="2448"/>
              <a:ext cx="528" cy="336"/>
            </a:xfrm>
            <a:prstGeom prst="curvedConnector3">
              <a:avLst>
                <a:gd name="adj1" fmla="val -27273"/>
              </a:avLst>
            </a:prstGeom>
            <a:noFill/>
            <a:ln w="28575">
              <a:solidFill>
                <a:srgbClr val="FF0000"/>
              </a:solidFill>
              <a:round/>
              <a:headEnd/>
              <a:tailEnd type="triangle" w="med" len="med"/>
            </a:ln>
            <a:effectLst/>
          </p:spPr>
        </p:cxnSp>
        <p:cxnSp>
          <p:nvCxnSpPr>
            <p:cNvPr id="1522719" name="AutoShape 31"/>
            <p:cNvCxnSpPr>
              <a:cxnSpLocks noChangeShapeType="1"/>
              <a:stCxn id="1522713" idx="3"/>
              <a:endCxn id="1522698" idx="4"/>
            </p:cNvCxnSpPr>
            <p:nvPr/>
          </p:nvCxnSpPr>
          <p:spPr bwMode="auto">
            <a:xfrm rot="5400000" flipH="1" flipV="1">
              <a:off x="1093" y="3372"/>
              <a:ext cx="1103" cy="119"/>
            </a:xfrm>
            <a:prstGeom prst="curvedConnector5">
              <a:avLst>
                <a:gd name="adj1" fmla="val -8616"/>
                <a:gd name="adj2" fmla="val -162185"/>
                <a:gd name="adj3" fmla="val 63009"/>
              </a:avLst>
            </a:prstGeom>
            <a:noFill/>
            <a:ln w="28575">
              <a:solidFill>
                <a:srgbClr val="FF0000"/>
              </a:solidFill>
              <a:round/>
              <a:headEnd/>
              <a:tailEnd type="triangle" w="med" len="med"/>
            </a:ln>
            <a:effectLst/>
          </p:spPr>
        </p:cxnSp>
        <p:cxnSp>
          <p:nvCxnSpPr>
            <p:cNvPr id="1522720" name="AutoShape 32"/>
            <p:cNvCxnSpPr>
              <a:cxnSpLocks noChangeShapeType="1"/>
              <a:stCxn id="1522698" idx="3"/>
              <a:endCxn id="1522696" idx="4"/>
            </p:cNvCxnSpPr>
            <p:nvPr/>
          </p:nvCxnSpPr>
          <p:spPr bwMode="auto">
            <a:xfrm rot="5400000" flipH="1" flipV="1">
              <a:off x="1117" y="2244"/>
              <a:ext cx="1055" cy="119"/>
            </a:xfrm>
            <a:prstGeom prst="curvedConnector5">
              <a:avLst>
                <a:gd name="adj1" fmla="val -8912"/>
                <a:gd name="adj2" fmla="val -227731"/>
                <a:gd name="adj3" fmla="val 63602"/>
              </a:avLst>
            </a:prstGeom>
            <a:noFill/>
            <a:ln w="28575">
              <a:solidFill>
                <a:srgbClr val="FF0000"/>
              </a:solidFill>
              <a:round/>
              <a:headEnd/>
              <a:tailEnd type="triangle" w="med" len="med"/>
            </a:ln>
            <a:effectLst/>
          </p:spPr>
        </p:cxnSp>
        <p:cxnSp>
          <p:nvCxnSpPr>
            <p:cNvPr id="1522721" name="AutoShape 33"/>
            <p:cNvCxnSpPr>
              <a:cxnSpLocks noChangeShapeType="1"/>
              <a:stCxn id="1522696" idx="3"/>
              <a:endCxn id="1522692" idx="4"/>
            </p:cNvCxnSpPr>
            <p:nvPr/>
          </p:nvCxnSpPr>
          <p:spPr bwMode="auto">
            <a:xfrm rot="16200000" flipV="1">
              <a:off x="1237" y="1379"/>
              <a:ext cx="479" cy="217"/>
            </a:xfrm>
            <a:prstGeom prst="curvedConnector3">
              <a:avLst>
                <a:gd name="adj1" fmla="val -21921"/>
              </a:avLst>
            </a:prstGeom>
            <a:noFill/>
            <a:ln w="28575">
              <a:solidFill>
                <a:srgbClr val="FF0000"/>
              </a:solidFill>
              <a:round/>
              <a:headEnd/>
              <a:tailEnd type="triangle" w="med" len="med"/>
            </a:ln>
            <a:effectLst/>
          </p:spPr>
        </p:cxnSp>
      </p:grpSp>
    </p:spTree>
  </p:cSld>
  <p:clrMapOvr>
    <a:masterClrMapping/>
  </p:clrMapOvr>
  <p:transition>
    <p:strips dir="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58775" y="836613"/>
            <a:ext cx="3962400" cy="4953000"/>
            <a:chOff x="0" y="912"/>
            <a:chExt cx="2496" cy="3120"/>
          </a:xfrm>
        </p:grpSpPr>
        <p:sp>
          <p:nvSpPr>
            <p:cNvPr id="1523716" name="Oval 4"/>
            <p:cNvSpPr>
              <a:spLocks noChangeArrowheads="1"/>
            </p:cNvSpPr>
            <p:nvPr/>
          </p:nvSpPr>
          <p:spPr bwMode="auto">
            <a:xfrm>
              <a:off x="1200" y="912"/>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FF33CC"/>
                  </a:solidFill>
                  <a:latin typeface="Times New Roman" pitchFamily="18" charset="0"/>
                  <a:ea typeface="黑体" pitchFamily="49" charset="-122"/>
                </a:rPr>
                <a:t>A</a:t>
              </a:r>
              <a:endParaRPr kumimoji="1" lang="en-US" altLang="zh-CN" sz="2400" b="1">
                <a:solidFill>
                  <a:srgbClr val="FF33CC"/>
                </a:solidFill>
                <a:ea typeface="黑体" pitchFamily="49" charset="-122"/>
              </a:endParaRPr>
            </a:p>
          </p:txBody>
        </p:sp>
        <p:sp>
          <p:nvSpPr>
            <p:cNvPr id="1523717" name="Oval 5"/>
            <p:cNvSpPr>
              <a:spLocks noChangeArrowheads="1"/>
            </p:cNvSpPr>
            <p:nvPr/>
          </p:nvSpPr>
          <p:spPr bwMode="auto">
            <a:xfrm>
              <a:off x="576" y="1440"/>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FF3300"/>
                  </a:solidFill>
                  <a:latin typeface="Times New Roman" pitchFamily="18" charset="0"/>
                  <a:ea typeface="黑体" pitchFamily="49" charset="-122"/>
                </a:rPr>
                <a:t>B</a:t>
              </a:r>
              <a:endParaRPr kumimoji="1" lang="en-US" altLang="zh-CN" sz="2400" b="1">
                <a:solidFill>
                  <a:srgbClr val="FF3300"/>
                </a:solidFill>
                <a:ea typeface="黑体" pitchFamily="49" charset="-122"/>
              </a:endParaRPr>
            </a:p>
          </p:txBody>
        </p:sp>
        <p:sp>
          <p:nvSpPr>
            <p:cNvPr id="1523718" name="Oval 6"/>
            <p:cNvSpPr>
              <a:spLocks noChangeArrowheads="1"/>
            </p:cNvSpPr>
            <p:nvPr/>
          </p:nvSpPr>
          <p:spPr bwMode="auto">
            <a:xfrm>
              <a:off x="144" y="1968"/>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chemeClr val="tx2"/>
                  </a:solidFill>
                  <a:latin typeface="Times New Roman" pitchFamily="18" charset="0"/>
                  <a:ea typeface="黑体" pitchFamily="49" charset="-122"/>
                </a:rPr>
                <a:t>D</a:t>
              </a:r>
              <a:endParaRPr kumimoji="1" lang="en-US" altLang="zh-CN" sz="2400" b="1">
                <a:solidFill>
                  <a:schemeClr val="tx2"/>
                </a:solidFill>
                <a:ea typeface="黑体" pitchFamily="49" charset="-122"/>
              </a:endParaRPr>
            </a:p>
          </p:txBody>
        </p:sp>
        <p:sp>
          <p:nvSpPr>
            <p:cNvPr id="1523719" name="Oval 7"/>
            <p:cNvSpPr>
              <a:spLocks noChangeArrowheads="1"/>
            </p:cNvSpPr>
            <p:nvPr/>
          </p:nvSpPr>
          <p:spPr bwMode="auto">
            <a:xfrm>
              <a:off x="960" y="2016"/>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A50021"/>
                  </a:solidFill>
                  <a:latin typeface="Times New Roman" pitchFamily="18" charset="0"/>
                  <a:ea typeface="黑体" pitchFamily="49" charset="-122"/>
                </a:rPr>
                <a:t>E</a:t>
              </a:r>
              <a:endParaRPr kumimoji="1" lang="en-US" altLang="zh-CN" sz="2400" b="1">
                <a:solidFill>
                  <a:srgbClr val="A50021"/>
                </a:solidFill>
                <a:ea typeface="黑体" pitchFamily="49" charset="-122"/>
              </a:endParaRPr>
            </a:p>
          </p:txBody>
        </p:sp>
        <p:sp>
          <p:nvSpPr>
            <p:cNvPr id="1523720" name="Oval 8"/>
            <p:cNvSpPr>
              <a:spLocks noChangeArrowheads="1"/>
            </p:cNvSpPr>
            <p:nvPr/>
          </p:nvSpPr>
          <p:spPr bwMode="auto">
            <a:xfrm>
              <a:off x="1536" y="1440"/>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000099"/>
                  </a:solidFill>
                  <a:latin typeface="Times New Roman" pitchFamily="18" charset="0"/>
                  <a:ea typeface="黑体" pitchFamily="49" charset="-122"/>
                </a:rPr>
                <a:t>C</a:t>
              </a:r>
              <a:endParaRPr kumimoji="1" lang="en-US" altLang="zh-CN" sz="2400" b="1">
                <a:ea typeface="黑体" pitchFamily="49" charset="-122"/>
              </a:endParaRPr>
            </a:p>
          </p:txBody>
        </p:sp>
        <p:sp>
          <p:nvSpPr>
            <p:cNvPr id="1523721" name="Oval 9"/>
            <p:cNvSpPr>
              <a:spLocks noChangeArrowheads="1"/>
            </p:cNvSpPr>
            <p:nvPr/>
          </p:nvSpPr>
          <p:spPr bwMode="auto">
            <a:xfrm>
              <a:off x="1824" y="2016"/>
              <a:ext cx="336" cy="336"/>
            </a:xfrm>
            <a:prstGeom prst="ellipse">
              <a:avLst/>
            </a:prstGeom>
            <a:noFill/>
            <a:ln w="9525">
              <a:solidFill>
                <a:schemeClr val="tx1"/>
              </a:solidFill>
              <a:round/>
              <a:headEnd/>
              <a:tailEnd/>
            </a:ln>
            <a:effectLst/>
          </p:spPr>
          <p:txBody>
            <a:bodyPr wrap="none" anchor="ctr"/>
            <a:lstStyle/>
            <a:p>
              <a:pPr eaLnBrk="1" hangingPunct="1"/>
              <a:r>
                <a:rPr kumimoji="1" lang="en-US" altLang="zh-CN" sz="2800" b="1" i="1">
                  <a:solidFill>
                    <a:srgbClr val="FF33CC"/>
                  </a:solidFill>
                  <a:latin typeface="Times New Roman" pitchFamily="18" charset="0"/>
                  <a:ea typeface="黑体" pitchFamily="49" charset="-122"/>
                </a:rPr>
                <a:t>F</a:t>
              </a:r>
              <a:endParaRPr kumimoji="1" lang="en-US" altLang="zh-CN" sz="2400" b="1">
                <a:solidFill>
                  <a:srgbClr val="FF33CC"/>
                </a:solidFill>
                <a:ea typeface="黑体" pitchFamily="49" charset="-122"/>
              </a:endParaRPr>
            </a:p>
          </p:txBody>
        </p:sp>
        <p:sp>
          <p:nvSpPr>
            <p:cNvPr id="1523722" name="Oval 10"/>
            <p:cNvSpPr>
              <a:spLocks noChangeArrowheads="1"/>
            </p:cNvSpPr>
            <p:nvPr/>
          </p:nvSpPr>
          <p:spPr bwMode="auto">
            <a:xfrm>
              <a:off x="1536" y="2544"/>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FF3300"/>
                  </a:solidFill>
                  <a:latin typeface="Times New Roman" pitchFamily="18" charset="0"/>
                  <a:ea typeface="黑体" pitchFamily="49" charset="-122"/>
                </a:rPr>
                <a:t>H</a:t>
              </a:r>
              <a:endParaRPr kumimoji="1" lang="en-US" altLang="zh-CN" sz="2400" b="1">
                <a:solidFill>
                  <a:srgbClr val="FF3300"/>
                </a:solidFill>
                <a:ea typeface="黑体" pitchFamily="49" charset="-122"/>
              </a:endParaRPr>
            </a:p>
          </p:txBody>
        </p:sp>
        <p:sp>
          <p:nvSpPr>
            <p:cNvPr id="1523723" name="Oval 11"/>
            <p:cNvSpPr>
              <a:spLocks noChangeArrowheads="1"/>
            </p:cNvSpPr>
            <p:nvPr/>
          </p:nvSpPr>
          <p:spPr bwMode="auto">
            <a:xfrm>
              <a:off x="2160" y="2544"/>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000099"/>
                  </a:solidFill>
                  <a:latin typeface="Times New Roman" pitchFamily="18" charset="0"/>
                  <a:ea typeface="黑体" pitchFamily="49" charset="-122"/>
                </a:rPr>
                <a:t>I</a:t>
              </a:r>
              <a:endParaRPr kumimoji="1" lang="en-US" altLang="zh-CN" sz="2400" b="1">
                <a:ea typeface="黑体" pitchFamily="49" charset="-122"/>
              </a:endParaRPr>
            </a:p>
          </p:txBody>
        </p:sp>
        <p:sp>
          <p:nvSpPr>
            <p:cNvPr id="1523724" name="Oval 12"/>
            <p:cNvSpPr>
              <a:spLocks noChangeArrowheads="1"/>
            </p:cNvSpPr>
            <p:nvPr/>
          </p:nvSpPr>
          <p:spPr bwMode="auto">
            <a:xfrm>
              <a:off x="1824" y="3120"/>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A50021"/>
                  </a:solidFill>
                  <a:latin typeface="Times New Roman" pitchFamily="18" charset="0"/>
                  <a:ea typeface="黑体" pitchFamily="49" charset="-122"/>
                </a:rPr>
                <a:t>K</a:t>
              </a:r>
              <a:endParaRPr kumimoji="1" lang="en-US" altLang="zh-CN" sz="2400" b="1">
                <a:solidFill>
                  <a:srgbClr val="A50021"/>
                </a:solidFill>
                <a:ea typeface="黑体" pitchFamily="49" charset="-122"/>
              </a:endParaRPr>
            </a:p>
          </p:txBody>
        </p:sp>
        <p:sp>
          <p:nvSpPr>
            <p:cNvPr id="1523725" name="Oval 13"/>
            <p:cNvSpPr>
              <a:spLocks noChangeArrowheads="1"/>
            </p:cNvSpPr>
            <p:nvPr/>
          </p:nvSpPr>
          <p:spPr bwMode="auto">
            <a:xfrm>
              <a:off x="624" y="2544"/>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000099"/>
                  </a:solidFill>
                  <a:latin typeface="Times New Roman" pitchFamily="18" charset="0"/>
                  <a:ea typeface="黑体" pitchFamily="49" charset="-122"/>
                </a:rPr>
                <a:t>G</a:t>
              </a:r>
              <a:endParaRPr kumimoji="1" lang="en-US" altLang="zh-CN" sz="2400" b="1">
                <a:ea typeface="黑体" pitchFamily="49" charset="-122"/>
              </a:endParaRPr>
            </a:p>
          </p:txBody>
        </p:sp>
        <p:sp>
          <p:nvSpPr>
            <p:cNvPr id="1523726" name="Oval 14"/>
            <p:cNvSpPr>
              <a:spLocks noChangeArrowheads="1"/>
            </p:cNvSpPr>
            <p:nvPr/>
          </p:nvSpPr>
          <p:spPr bwMode="auto">
            <a:xfrm>
              <a:off x="960" y="3120"/>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000099"/>
                  </a:solidFill>
                  <a:latin typeface="Times New Roman" pitchFamily="18" charset="0"/>
                  <a:ea typeface="黑体" pitchFamily="49" charset="-122"/>
                </a:rPr>
                <a:t>J</a:t>
              </a:r>
              <a:endParaRPr kumimoji="1" lang="en-US" altLang="zh-CN" sz="2400" b="1">
                <a:ea typeface="黑体" pitchFamily="49" charset="-122"/>
              </a:endParaRPr>
            </a:p>
          </p:txBody>
        </p:sp>
        <p:sp>
          <p:nvSpPr>
            <p:cNvPr id="1523727" name="Line 15"/>
            <p:cNvSpPr>
              <a:spLocks noChangeShapeType="1"/>
            </p:cNvSpPr>
            <p:nvPr/>
          </p:nvSpPr>
          <p:spPr bwMode="auto">
            <a:xfrm>
              <a:off x="1440" y="1200"/>
              <a:ext cx="192"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3728" name="Line 16"/>
            <p:cNvSpPr>
              <a:spLocks noChangeShapeType="1"/>
            </p:cNvSpPr>
            <p:nvPr/>
          </p:nvSpPr>
          <p:spPr bwMode="auto">
            <a:xfrm>
              <a:off x="1776" y="1728"/>
              <a:ext cx="144"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3729" name="Line 17"/>
            <p:cNvSpPr>
              <a:spLocks noChangeShapeType="1"/>
            </p:cNvSpPr>
            <p:nvPr/>
          </p:nvSpPr>
          <p:spPr bwMode="auto">
            <a:xfrm>
              <a:off x="2112" y="2304"/>
              <a:ext cx="144" cy="24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3730" name="Line 18"/>
            <p:cNvSpPr>
              <a:spLocks noChangeShapeType="1"/>
            </p:cNvSpPr>
            <p:nvPr/>
          </p:nvSpPr>
          <p:spPr bwMode="auto">
            <a:xfrm flipH="1">
              <a:off x="1776" y="2352"/>
              <a:ext cx="144" cy="24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3731" name="Line 19"/>
            <p:cNvSpPr>
              <a:spLocks noChangeShapeType="1"/>
            </p:cNvSpPr>
            <p:nvPr/>
          </p:nvSpPr>
          <p:spPr bwMode="auto">
            <a:xfrm>
              <a:off x="1776" y="2832"/>
              <a:ext cx="144" cy="33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3732" name="Line 20"/>
            <p:cNvSpPr>
              <a:spLocks noChangeShapeType="1"/>
            </p:cNvSpPr>
            <p:nvPr/>
          </p:nvSpPr>
          <p:spPr bwMode="auto">
            <a:xfrm flipH="1">
              <a:off x="864" y="1200"/>
              <a:ext cx="384"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3733" name="Line 21"/>
            <p:cNvSpPr>
              <a:spLocks noChangeShapeType="1"/>
            </p:cNvSpPr>
            <p:nvPr/>
          </p:nvSpPr>
          <p:spPr bwMode="auto">
            <a:xfrm>
              <a:off x="816" y="1728"/>
              <a:ext cx="240" cy="33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3734" name="Line 22"/>
            <p:cNvSpPr>
              <a:spLocks noChangeShapeType="1"/>
            </p:cNvSpPr>
            <p:nvPr/>
          </p:nvSpPr>
          <p:spPr bwMode="auto">
            <a:xfrm flipH="1">
              <a:off x="864" y="2304"/>
              <a:ext cx="144" cy="24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3735" name="Line 23"/>
            <p:cNvSpPr>
              <a:spLocks noChangeShapeType="1"/>
            </p:cNvSpPr>
            <p:nvPr/>
          </p:nvSpPr>
          <p:spPr bwMode="auto">
            <a:xfrm>
              <a:off x="864" y="2832"/>
              <a:ext cx="192" cy="33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3736" name="Line 24"/>
            <p:cNvSpPr>
              <a:spLocks noChangeShapeType="1"/>
            </p:cNvSpPr>
            <p:nvPr/>
          </p:nvSpPr>
          <p:spPr bwMode="auto">
            <a:xfrm flipH="1">
              <a:off x="384" y="1728"/>
              <a:ext cx="240"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523737" name="Oval 25"/>
            <p:cNvSpPr>
              <a:spLocks noChangeArrowheads="1"/>
            </p:cNvSpPr>
            <p:nvPr/>
          </p:nvSpPr>
          <p:spPr bwMode="auto">
            <a:xfrm>
              <a:off x="1536" y="3696"/>
              <a:ext cx="336" cy="336"/>
            </a:xfrm>
            <a:prstGeom prst="ellipse">
              <a:avLst/>
            </a:prstGeom>
            <a:noFill/>
            <a:ln w="9525">
              <a:solidFill>
                <a:schemeClr val="tx1"/>
              </a:solidFill>
              <a:round/>
              <a:headEnd/>
              <a:tailEnd/>
            </a:ln>
            <a:effectLst/>
          </p:spPr>
          <p:txBody>
            <a:bodyPr wrap="none" anchor="ctr"/>
            <a:lstStyle/>
            <a:p>
              <a:pPr algn="ctr" eaLnBrk="1" hangingPunct="1"/>
              <a:r>
                <a:rPr kumimoji="1" lang="en-US" altLang="zh-CN" sz="2800" b="1" i="1">
                  <a:solidFill>
                    <a:srgbClr val="000099"/>
                  </a:solidFill>
                  <a:latin typeface="Times New Roman" pitchFamily="18" charset="0"/>
                  <a:ea typeface="黑体" pitchFamily="49" charset="-122"/>
                </a:rPr>
                <a:t>L</a:t>
              </a:r>
              <a:endParaRPr kumimoji="1" lang="en-US" altLang="zh-CN" sz="2400" b="1">
                <a:ea typeface="黑体" pitchFamily="49" charset="-122"/>
              </a:endParaRPr>
            </a:p>
          </p:txBody>
        </p:sp>
        <p:sp>
          <p:nvSpPr>
            <p:cNvPr id="1523738" name="Line 26"/>
            <p:cNvSpPr>
              <a:spLocks noChangeShapeType="1"/>
            </p:cNvSpPr>
            <p:nvPr/>
          </p:nvSpPr>
          <p:spPr bwMode="auto">
            <a:xfrm flipH="1">
              <a:off x="1776" y="3456"/>
              <a:ext cx="144" cy="288"/>
            </a:xfrm>
            <a:prstGeom prst="line">
              <a:avLst/>
            </a:prstGeom>
            <a:noFill/>
            <a:ln w="28575">
              <a:solidFill>
                <a:schemeClr val="tx1"/>
              </a:solidFill>
              <a:round/>
              <a:headEnd/>
              <a:tailEnd type="triangle" w="med" len="med"/>
            </a:ln>
            <a:effectLst/>
          </p:spPr>
          <p:txBody>
            <a:bodyPr wrap="none" anchor="ctr"/>
            <a:lstStyle/>
            <a:p>
              <a:endParaRPr lang="zh-CN" altLang="en-US"/>
            </a:p>
          </p:txBody>
        </p:sp>
        <p:cxnSp>
          <p:nvCxnSpPr>
            <p:cNvPr id="1523739" name="AutoShape 27"/>
            <p:cNvCxnSpPr>
              <a:cxnSpLocks noChangeShapeType="1"/>
              <a:stCxn id="1523718" idx="3"/>
            </p:cNvCxnSpPr>
            <p:nvPr/>
          </p:nvCxnSpPr>
          <p:spPr bwMode="auto">
            <a:xfrm rot="5400000">
              <a:off x="48" y="2207"/>
              <a:ext cx="97" cy="193"/>
            </a:xfrm>
            <a:prstGeom prst="curvedConnector2">
              <a:avLst/>
            </a:prstGeom>
            <a:noFill/>
            <a:ln w="28575">
              <a:solidFill>
                <a:srgbClr val="FF0000"/>
              </a:solidFill>
              <a:round/>
              <a:headEnd/>
              <a:tailEnd type="triangle" w="med" len="med"/>
            </a:ln>
            <a:effectLst/>
          </p:spPr>
        </p:cxnSp>
        <p:cxnSp>
          <p:nvCxnSpPr>
            <p:cNvPr id="1523740" name="AutoShape 28"/>
            <p:cNvCxnSpPr>
              <a:cxnSpLocks noChangeShapeType="1"/>
              <a:stCxn id="1523725" idx="3"/>
              <a:endCxn id="1523717" idx="4"/>
            </p:cNvCxnSpPr>
            <p:nvPr/>
          </p:nvCxnSpPr>
          <p:spPr bwMode="auto">
            <a:xfrm rot="5400000" flipH="1" flipV="1">
              <a:off x="181" y="2268"/>
              <a:ext cx="1055" cy="71"/>
            </a:xfrm>
            <a:prstGeom prst="curvedConnector5">
              <a:avLst>
                <a:gd name="adj1" fmla="val -10995"/>
                <a:gd name="adj2" fmla="val -270426"/>
                <a:gd name="adj3" fmla="val 59144"/>
              </a:avLst>
            </a:prstGeom>
            <a:noFill/>
            <a:ln w="28575">
              <a:solidFill>
                <a:srgbClr val="FF0000"/>
              </a:solidFill>
              <a:round/>
              <a:headEnd/>
              <a:tailEnd type="triangle" w="med" len="med"/>
            </a:ln>
            <a:effectLst/>
          </p:spPr>
        </p:cxnSp>
        <p:cxnSp>
          <p:nvCxnSpPr>
            <p:cNvPr id="1523741" name="AutoShape 29"/>
            <p:cNvCxnSpPr>
              <a:cxnSpLocks noChangeShapeType="1"/>
              <a:stCxn id="1523726" idx="3"/>
              <a:endCxn id="1523725" idx="4"/>
            </p:cNvCxnSpPr>
            <p:nvPr/>
          </p:nvCxnSpPr>
          <p:spPr bwMode="auto">
            <a:xfrm rot="16200000" flipV="1">
              <a:off x="637" y="3035"/>
              <a:ext cx="527" cy="217"/>
            </a:xfrm>
            <a:prstGeom prst="curvedConnector3">
              <a:avLst>
                <a:gd name="adj1" fmla="val -24102"/>
              </a:avLst>
            </a:prstGeom>
            <a:noFill/>
            <a:ln w="28575">
              <a:solidFill>
                <a:srgbClr val="FF0000"/>
              </a:solidFill>
              <a:round/>
              <a:headEnd/>
              <a:tailEnd type="triangle" w="med" len="med"/>
            </a:ln>
            <a:effectLst/>
          </p:spPr>
        </p:cxnSp>
        <p:cxnSp>
          <p:nvCxnSpPr>
            <p:cNvPr id="1523742" name="AutoShape 30"/>
            <p:cNvCxnSpPr>
              <a:cxnSpLocks noChangeShapeType="1"/>
              <a:stCxn id="1523723" idx="4"/>
              <a:endCxn id="1523721" idx="4"/>
            </p:cNvCxnSpPr>
            <p:nvPr/>
          </p:nvCxnSpPr>
          <p:spPr bwMode="auto">
            <a:xfrm rot="16200000" flipV="1">
              <a:off x="1896" y="2448"/>
              <a:ext cx="528" cy="336"/>
            </a:xfrm>
            <a:prstGeom prst="curvedConnector3">
              <a:avLst>
                <a:gd name="adj1" fmla="val -27273"/>
              </a:avLst>
            </a:prstGeom>
            <a:noFill/>
            <a:ln w="28575">
              <a:solidFill>
                <a:srgbClr val="FF0000"/>
              </a:solidFill>
              <a:round/>
              <a:headEnd/>
              <a:tailEnd type="triangle" w="med" len="med"/>
            </a:ln>
            <a:effectLst/>
          </p:spPr>
        </p:cxnSp>
        <p:cxnSp>
          <p:nvCxnSpPr>
            <p:cNvPr id="1523743" name="AutoShape 31"/>
            <p:cNvCxnSpPr>
              <a:cxnSpLocks noChangeShapeType="1"/>
              <a:stCxn id="1523737" idx="3"/>
              <a:endCxn id="1523722" idx="4"/>
            </p:cNvCxnSpPr>
            <p:nvPr/>
          </p:nvCxnSpPr>
          <p:spPr bwMode="auto">
            <a:xfrm rot="5400000" flipH="1" flipV="1">
              <a:off x="1093" y="3372"/>
              <a:ext cx="1103" cy="119"/>
            </a:xfrm>
            <a:prstGeom prst="curvedConnector5">
              <a:avLst>
                <a:gd name="adj1" fmla="val -8616"/>
                <a:gd name="adj2" fmla="val -162185"/>
                <a:gd name="adj3" fmla="val 63009"/>
              </a:avLst>
            </a:prstGeom>
            <a:noFill/>
            <a:ln w="28575">
              <a:solidFill>
                <a:srgbClr val="FF0000"/>
              </a:solidFill>
              <a:round/>
              <a:headEnd/>
              <a:tailEnd type="triangle" w="med" len="med"/>
            </a:ln>
            <a:effectLst/>
          </p:spPr>
        </p:cxnSp>
        <p:cxnSp>
          <p:nvCxnSpPr>
            <p:cNvPr id="1523744" name="AutoShape 32"/>
            <p:cNvCxnSpPr>
              <a:cxnSpLocks noChangeShapeType="1"/>
              <a:stCxn id="1523722" idx="3"/>
              <a:endCxn id="1523720" idx="4"/>
            </p:cNvCxnSpPr>
            <p:nvPr/>
          </p:nvCxnSpPr>
          <p:spPr bwMode="auto">
            <a:xfrm rot="5400000" flipH="1" flipV="1">
              <a:off x="1117" y="2244"/>
              <a:ext cx="1055" cy="119"/>
            </a:xfrm>
            <a:prstGeom prst="curvedConnector5">
              <a:avLst>
                <a:gd name="adj1" fmla="val -8912"/>
                <a:gd name="adj2" fmla="val -227731"/>
                <a:gd name="adj3" fmla="val 63602"/>
              </a:avLst>
            </a:prstGeom>
            <a:noFill/>
            <a:ln w="28575">
              <a:solidFill>
                <a:srgbClr val="FF0000"/>
              </a:solidFill>
              <a:round/>
              <a:headEnd/>
              <a:tailEnd type="triangle" w="med" len="med"/>
            </a:ln>
            <a:effectLst/>
          </p:spPr>
        </p:cxnSp>
        <p:cxnSp>
          <p:nvCxnSpPr>
            <p:cNvPr id="1523745" name="AutoShape 33"/>
            <p:cNvCxnSpPr>
              <a:cxnSpLocks noChangeShapeType="1"/>
              <a:stCxn id="1523720" idx="3"/>
              <a:endCxn id="1523716" idx="4"/>
            </p:cNvCxnSpPr>
            <p:nvPr/>
          </p:nvCxnSpPr>
          <p:spPr bwMode="auto">
            <a:xfrm rot="16200000" flipV="1">
              <a:off x="1237" y="1379"/>
              <a:ext cx="479" cy="217"/>
            </a:xfrm>
            <a:prstGeom prst="curvedConnector3">
              <a:avLst>
                <a:gd name="adj1" fmla="val -21921"/>
              </a:avLst>
            </a:prstGeom>
            <a:noFill/>
            <a:ln w="28575">
              <a:solidFill>
                <a:srgbClr val="FF0000"/>
              </a:solidFill>
              <a:round/>
              <a:headEnd/>
              <a:tailEnd type="triangle" w="med" len="med"/>
            </a:ln>
            <a:effectLst/>
          </p:spPr>
        </p:cxnSp>
      </p:grpSp>
      <p:sp>
        <p:nvSpPr>
          <p:cNvPr id="1523748" name="Rectangle 36"/>
          <p:cNvSpPr>
            <a:spLocks noGrp="1" noChangeArrowheads="1"/>
          </p:cNvSpPr>
          <p:nvPr>
            <p:ph type="body" idx="1"/>
          </p:nvPr>
        </p:nvSpPr>
        <p:spPr>
          <a:xfrm>
            <a:off x="4248150" y="1665288"/>
            <a:ext cx="4679950" cy="1258887"/>
          </a:xfrm>
          <a:noFill/>
          <a:ln/>
        </p:spPr>
        <p:txBody>
          <a:bodyPr/>
          <a:lstStyle/>
          <a:p>
            <a:pPr>
              <a:lnSpc>
                <a:spcPct val="110000"/>
              </a:lnSpc>
              <a:buFont typeface="Monotype Sorts" pitchFamily="2" charset="2"/>
              <a:buNone/>
            </a:pPr>
            <a:r>
              <a:rPr lang="en-US" altLang="zh-CN"/>
              <a:t>WHILE  </a:t>
            </a:r>
            <a:r>
              <a:rPr lang="en-US" altLang="zh-CN" i="1"/>
              <a:t>RThread </a:t>
            </a:r>
            <a:r>
              <a:rPr lang="en-US" altLang="zh-CN"/>
              <a:t>(</a:t>
            </a:r>
            <a:r>
              <a:rPr lang="en-US" altLang="zh-CN" i="1"/>
              <a:t>q </a:t>
            </a:r>
            <a:r>
              <a:rPr lang="en-US" altLang="zh-CN"/>
              <a:t>) </a:t>
            </a:r>
            <a:r>
              <a:rPr lang="en-US" altLang="zh-CN">
                <a:sym typeface="Symbol" pitchFamily="18" charset="2"/>
              </a:rPr>
              <a:t></a:t>
            </a:r>
            <a:r>
              <a:rPr lang="en-US" altLang="zh-CN"/>
              <a:t> 0 DO </a:t>
            </a:r>
            <a:r>
              <a:rPr lang="en-US" altLang="zh-CN" i="1"/>
              <a:t>q</a:t>
            </a:r>
            <a:r>
              <a:rPr lang="en-US" altLang="zh-CN"/>
              <a:t> </a:t>
            </a:r>
            <a:r>
              <a:rPr lang="en-US" altLang="zh-CN">
                <a:sym typeface="Symbol" pitchFamily="18" charset="2"/>
              </a:rPr>
              <a:t></a:t>
            </a:r>
            <a:r>
              <a:rPr lang="en-US" altLang="zh-CN"/>
              <a:t> </a:t>
            </a:r>
            <a:r>
              <a:rPr lang="en-US" altLang="zh-CN" i="1"/>
              <a:t>Right </a:t>
            </a:r>
            <a:r>
              <a:rPr lang="en-US" altLang="zh-CN"/>
              <a:t>(</a:t>
            </a:r>
            <a:r>
              <a:rPr lang="en-US" altLang="zh-CN" i="1"/>
              <a:t>q</a:t>
            </a:r>
            <a:r>
              <a:rPr lang="en-US" altLang="zh-CN"/>
              <a:t>) . </a:t>
            </a:r>
            <a:r>
              <a:rPr lang="en-US" altLang="zh-CN" sz="3200"/>
              <a:t>▐</a:t>
            </a:r>
          </a:p>
        </p:txBody>
      </p:sp>
    </p:spTree>
  </p:cSld>
  <p:clrMapOvr>
    <a:masterClrMapping/>
  </p:clrMapOvr>
  <p:transition>
    <p:strips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62" name="Rectangle 2"/>
          <p:cNvSpPr>
            <a:spLocks noGrp="1" noChangeArrowheads="1"/>
          </p:cNvSpPr>
          <p:nvPr>
            <p:ph type="body" idx="1"/>
          </p:nvPr>
        </p:nvSpPr>
        <p:spPr>
          <a:xfrm>
            <a:off x="287338" y="1304925"/>
            <a:ext cx="8605837" cy="5076825"/>
          </a:xfrm>
        </p:spPr>
        <p:txBody>
          <a:bodyPr/>
          <a:lstStyle/>
          <a:p>
            <a:pPr>
              <a:lnSpc>
                <a:spcPct val="110000"/>
              </a:lnSpc>
              <a:buFont typeface="Monotype Sorts" pitchFamily="2" charset="2"/>
              <a:buNone/>
            </a:pPr>
            <a:r>
              <a:rPr lang="zh-CN" altLang="en-US" sz="3200">
                <a:solidFill>
                  <a:schemeClr val="tx2"/>
                </a:solidFill>
              </a:rPr>
              <a:t>在中序线索二叉树中，找结点</a:t>
            </a:r>
            <a:r>
              <a:rPr lang="en-US" altLang="zh-CN" sz="3200" i="1">
                <a:solidFill>
                  <a:schemeClr val="tx2"/>
                </a:solidFill>
              </a:rPr>
              <a:t>p</a:t>
            </a:r>
            <a:r>
              <a:rPr lang="zh-CN" altLang="en-US" sz="3200">
                <a:solidFill>
                  <a:schemeClr val="tx2"/>
                </a:solidFill>
              </a:rPr>
              <a:t>的中序后继结点</a:t>
            </a:r>
          </a:p>
          <a:p>
            <a:pPr>
              <a:lnSpc>
                <a:spcPct val="110000"/>
              </a:lnSpc>
              <a:buFont typeface="Monotype Sorts" pitchFamily="2" charset="2"/>
              <a:buNone/>
            </a:pPr>
            <a:r>
              <a:rPr lang="zh-CN" altLang="en-US" sz="3200"/>
              <a:t>主要思想如下：</a:t>
            </a:r>
          </a:p>
          <a:p>
            <a:pPr>
              <a:lnSpc>
                <a:spcPct val="110000"/>
              </a:lnSpc>
              <a:buClr>
                <a:srgbClr val="FF6600"/>
              </a:buClr>
              <a:buFont typeface="Wingdings" pitchFamily="2" charset="2"/>
              <a:buChar char="Ø"/>
            </a:pPr>
            <a:r>
              <a:rPr lang="zh-CN" altLang="en-US" sz="3200"/>
              <a:t>若</a:t>
            </a:r>
            <a:r>
              <a:rPr lang="en-US" altLang="zh-CN" sz="3200" i="1"/>
              <a:t>RThread</a:t>
            </a:r>
            <a:r>
              <a:rPr lang="en-US" altLang="zh-CN" sz="3200"/>
              <a:t>(</a:t>
            </a:r>
            <a:r>
              <a:rPr lang="en-US" altLang="zh-CN" sz="3200" i="1"/>
              <a:t>p</a:t>
            </a:r>
            <a:r>
              <a:rPr lang="en-US" altLang="zh-CN" sz="3200"/>
              <a:t>) </a:t>
            </a:r>
            <a:r>
              <a:rPr lang="en-US" altLang="zh-CN" sz="3200">
                <a:sym typeface="Symbol" pitchFamily="18" charset="2"/>
              </a:rPr>
              <a:t></a:t>
            </a:r>
            <a:r>
              <a:rPr lang="en-US" altLang="zh-CN" sz="3200"/>
              <a:t> 1</a:t>
            </a:r>
            <a:r>
              <a:rPr lang="zh-CN" altLang="en-US" sz="3200"/>
              <a:t>，则</a:t>
            </a:r>
            <a:r>
              <a:rPr lang="en-US" altLang="zh-CN" sz="3200" i="1"/>
              <a:t>Right</a:t>
            </a:r>
            <a:r>
              <a:rPr lang="en-US" altLang="zh-CN" sz="3200"/>
              <a:t>(</a:t>
            </a:r>
            <a:r>
              <a:rPr lang="en-US" altLang="zh-CN" sz="3200" i="1"/>
              <a:t>p</a:t>
            </a:r>
            <a:r>
              <a:rPr lang="en-US" altLang="zh-CN" sz="3200"/>
              <a:t>) </a:t>
            </a:r>
            <a:r>
              <a:rPr lang="zh-CN" altLang="en-US" sz="3200"/>
              <a:t>指向</a:t>
            </a:r>
            <a:r>
              <a:rPr lang="en-US" altLang="zh-CN" sz="3200" i="1"/>
              <a:t>p</a:t>
            </a:r>
            <a:r>
              <a:rPr lang="zh-CN" altLang="en-US" sz="3200"/>
              <a:t>之中序后继； </a:t>
            </a:r>
            <a:r>
              <a:rPr lang="en-US" altLang="zh-CN" sz="3200"/>
              <a:t>/* </a:t>
            </a:r>
            <a:r>
              <a:rPr lang="zh-CN" altLang="en-US" sz="3200">
                <a:solidFill>
                  <a:srgbClr val="FF6600"/>
                </a:solidFill>
              </a:rPr>
              <a:t>情况</a:t>
            </a:r>
            <a:r>
              <a:rPr lang="en-US" altLang="zh-CN" sz="3200">
                <a:solidFill>
                  <a:srgbClr val="FF6600"/>
                </a:solidFill>
              </a:rPr>
              <a:t>1</a:t>
            </a:r>
            <a:r>
              <a:rPr lang="zh-CN" altLang="en-US" sz="3200"/>
              <a:t>，</a:t>
            </a:r>
            <a:r>
              <a:rPr lang="en-US" altLang="zh-CN" sz="3200" i="1"/>
              <a:t>Right</a:t>
            </a:r>
            <a:r>
              <a:rPr lang="en-US" altLang="zh-CN" sz="3200"/>
              <a:t>(</a:t>
            </a:r>
            <a:r>
              <a:rPr lang="en-US" altLang="zh-CN" sz="3200" i="1"/>
              <a:t>p</a:t>
            </a:r>
            <a:r>
              <a:rPr lang="en-US" altLang="zh-CN" sz="3200"/>
              <a:t>)</a:t>
            </a:r>
            <a:r>
              <a:rPr lang="zh-CN" altLang="en-US" sz="3200"/>
              <a:t>为右线索 *</a:t>
            </a:r>
            <a:r>
              <a:rPr lang="en-US" altLang="zh-CN" sz="3200"/>
              <a:t>/</a:t>
            </a:r>
          </a:p>
          <a:p>
            <a:pPr>
              <a:lnSpc>
                <a:spcPct val="110000"/>
              </a:lnSpc>
              <a:buClr>
                <a:srgbClr val="FF6600"/>
              </a:buClr>
              <a:buFont typeface="Wingdings" pitchFamily="2" charset="2"/>
              <a:buChar char="Ø"/>
            </a:pPr>
            <a:r>
              <a:rPr lang="zh-CN" altLang="en-US" sz="3200"/>
              <a:t>若</a:t>
            </a:r>
            <a:r>
              <a:rPr lang="en-US" altLang="zh-CN" sz="3200" i="1"/>
              <a:t>RThread</a:t>
            </a:r>
            <a:r>
              <a:rPr lang="en-US" altLang="zh-CN" sz="3200"/>
              <a:t>(</a:t>
            </a:r>
            <a:r>
              <a:rPr lang="en-US" altLang="zh-CN" sz="3200" i="1"/>
              <a:t>p</a:t>
            </a:r>
            <a:r>
              <a:rPr lang="en-US" altLang="zh-CN" sz="3200"/>
              <a:t>) </a:t>
            </a:r>
            <a:r>
              <a:rPr lang="en-US" altLang="zh-CN" sz="3200">
                <a:sym typeface="Symbol" pitchFamily="18" charset="2"/>
              </a:rPr>
              <a:t></a:t>
            </a:r>
            <a:r>
              <a:rPr lang="en-US" altLang="zh-CN" sz="3200"/>
              <a:t> 0</a:t>
            </a:r>
            <a:r>
              <a:rPr lang="zh-CN" altLang="en-US" sz="3200"/>
              <a:t>，则</a:t>
            </a:r>
            <a:r>
              <a:rPr lang="en-US" altLang="zh-CN" sz="3200" i="1"/>
              <a:t>p</a:t>
            </a:r>
            <a:r>
              <a:rPr lang="zh-CN" altLang="en-US" sz="3200"/>
              <a:t>之中序后继为</a:t>
            </a:r>
            <a:r>
              <a:rPr lang="en-US" altLang="zh-CN" sz="3200" i="1"/>
              <a:t>p</a:t>
            </a:r>
            <a:r>
              <a:rPr lang="zh-CN" altLang="en-US" sz="3200"/>
              <a:t>之右子树的中根序列首结点。</a:t>
            </a:r>
            <a:r>
              <a:rPr lang="en-US" altLang="zh-CN" sz="3200"/>
              <a:t>/* </a:t>
            </a:r>
            <a:r>
              <a:rPr lang="zh-CN" altLang="en-US" sz="3200">
                <a:solidFill>
                  <a:srgbClr val="FF6600"/>
                </a:solidFill>
              </a:rPr>
              <a:t>情况</a:t>
            </a:r>
            <a:r>
              <a:rPr lang="en-US" altLang="zh-CN" sz="3200">
                <a:solidFill>
                  <a:srgbClr val="FF6600"/>
                </a:solidFill>
              </a:rPr>
              <a:t>2</a:t>
            </a:r>
            <a:r>
              <a:rPr lang="en-US" altLang="zh-CN" sz="3200"/>
              <a:t> */</a:t>
            </a:r>
          </a:p>
        </p:txBody>
      </p:sp>
    </p:spTree>
  </p:cSld>
  <p:clrMapOvr>
    <a:masterClrMapping/>
  </p:clrMapOvr>
  <p:transition>
    <p:strips dir="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Text Box 2"/>
          <p:cNvSpPr txBox="1">
            <a:spLocks noChangeArrowheads="1"/>
          </p:cNvSpPr>
          <p:nvPr/>
        </p:nvSpPr>
        <p:spPr bwMode="auto">
          <a:xfrm>
            <a:off x="250825" y="441325"/>
            <a:ext cx="8350250" cy="5561013"/>
          </a:xfrm>
          <a:prstGeom prst="rect">
            <a:avLst/>
          </a:prstGeom>
          <a:noFill/>
          <a:ln w="31750" cap="sq">
            <a:noFill/>
            <a:miter lim="800000"/>
            <a:headEnd type="none" w="sm" len="sm"/>
            <a:tailEnd type="none" w="med" len="lg"/>
          </a:ln>
          <a:effectLst/>
        </p:spPr>
        <p:txBody>
          <a:bodyPr>
            <a:spAutoFit/>
          </a:bodyPr>
          <a:lstStyle/>
          <a:p>
            <a:pPr algn="just" eaLnBrk="1" hangingPunct="1">
              <a:lnSpc>
                <a:spcPct val="110000"/>
              </a:lnSpc>
              <a:spcBef>
                <a:spcPct val="10000"/>
              </a:spcBef>
              <a:buClr>
                <a:schemeClr val="bg2"/>
              </a:buClr>
              <a:buSzPct val="75000"/>
              <a:buFont typeface="Wingdings" pitchFamily="2" charset="2"/>
              <a:buNone/>
            </a:pPr>
            <a:r>
              <a:rPr kumimoji="1" lang="zh-CN" altLang="en-US" sz="2800" b="1">
                <a:latin typeface="Times New Roman" pitchFamily="18" charset="0"/>
              </a:rPr>
              <a:t>算法</a:t>
            </a:r>
            <a:r>
              <a:rPr kumimoji="1" lang="en-US" altLang="zh-CN" sz="2800" b="1">
                <a:latin typeface="Times New Roman" pitchFamily="18" charset="0"/>
              </a:rPr>
              <a:t>NIO* ( </a:t>
            </a:r>
            <a:r>
              <a:rPr kumimoji="1" lang="en-US" altLang="zh-CN" sz="2800" b="1" i="1">
                <a:latin typeface="Times New Roman" pitchFamily="18" charset="0"/>
              </a:rPr>
              <a:t>t </a:t>
            </a:r>
            <a:r>
              <a:rPr kumimoji="1" lang="en-US" altLang="zh-CN" sz="2800" b="1">
                <a:latin typeface="Times New Roman" pitchFamily="18" charset="0"/>
              </a:rPr>
              <a:t>, </a:t>
            </a:r>
            <a:r>
              <a:rPr kumimoji="1" lang="en-US" altLang="zh-CN" sz="2800" b="1" i="1">
                <a:latin typeface="Times New Roman" pitchFamily="18" charset="0"/>
              </a:rPr>
              <a:t>p </a:t>
            </a:r>
            <a:r>
              <a:rPr kumimoji="1" lang="en-US" altLang="zh-CN" sz="2800" b="1">
                <a:latin typeface="Times New Roman" pitchFamily="18" charset="0"/>
              </a:rPr>
              <a:t>. </a:t>
            </a:r>
            <a:r>
              <a:rPr kumimoji="1" lang="en-US" altLang="zh-CN" sz="2800" b="1" i="1">
                <a:latin typeface="Times New Roman" pitchFamily="18" charset="0"/>
              </a:rPr>
              <a:t>q</a:t>
            </a:r>
            <a:r>
              <a:rPr kumimoji="1" lang="en-US" altLang="zh-CN" sz="2800" b="1">
                <a:latin typeface="Times New Roman" pitchFamily="18" charset="0"/>
              </a:rPr>
              <a:t>)</a:t>
            </a:r>
          </a:p>
          <a:p>
            <a:pPr>
              <a:lnSpc>
                <a:spcPct val="110000"/>
              </a:lnSpc>
              <a:spcBef>
                <a:spcPct val="10000"/>
              </a:spcBef>
            </a:pPr>
            <a:r>
              <a:rPr kumimoji="1" lang="en-US" altLang="zh-CN" sz="2800" b="1">
                <a:latin typeface="Times New Roman" pitchFamily="18" charset="0"/>
              </a:rPr>
              <a:t>/* t</a:t>
            </a:r>
            <a:r>
              <a:rPr kumimoji="1" lang="zh-CN" altLang="en-US" sz="2800" b="1">
                <a:latin typeface="Times New Roman" pitchFamily="18" charset="0"/>
              </a:rPr>
              <a:t>指向中序线索二叉树</a:t>
            </a:r>
            <a:r>
              <a:rPr kumimoji="1" lang="en-US" altLang="zh-CN" sz="2800" b="1">
                <a:latin typeface="Times New Roman" pitchFamily="18" charset="0"/>
              </a:rPr>
              <a:t>T*</a:t>
            </a:r>
            <a:r>
              <a:rPr kumimoji="1" lang="zh-CN" altLang="en-US" sz="2800" b="1">
                <a:latin typeface="Times New Roman" pitchFamily="18" charset="0"/>
              </a:rPr>
              <a:t>之根，本算法在</a:t>
            </a:r>
            <a:r>
              <a:rPr kumimoji="1" lang="en-US" altLang="zh-CN" sz="2800" b="1">
                <a:latin typeface="Times New Roman" pitchFamily="18" charset="0"/>
              </a:rPr>
              <a:t>T*</a:t>
            </a:r>
            <a:r>
              <a:rPr kumimoji="1" lang="zh-CN" altLang="en-US" sz="2800" b="1">
                <a:latin typeface="Times New Roman" pitchFamily="18" charset="0"/>
              </a:rPr>
              <a:t>中搜索其结点</a:t>
            </a:r>
            <a:r>
              <a:rPr kumimoji="1" lang="en-US" altLang="zh-CN" sz="2800" b="1" i="1">
                <a:latin typeface="Times New Roman" pitchFamily="18" charset="0"/>
              </a:rPr>
              <a:t>p</a:t>
            </a:r>
            <a:r>
              <a:rPr kumimoji="1" lang="zh-CN" altLang="en-US" sz="2800" b="1">
                <a:latin typeface="Times New Roman" pitchFamily="18" charset="0"/>
              </a:rPr>
              <a:t>的中序后继，并令</a:t>
            </a:r>
            <a:r>
              <a:rPr kumimoji="1" lang="en-US" altLang="zh-CN" sz="2800" b="1" i="1">
                <a:latin typeface="Times New Roman" pitchFamily="18" charset="0"/>
              </a:rPr>
              <a:t>q</a:t>
            </a:r>
            <a:r>
              <a:rPr kumimoji="1" lang="zh-CN" altLang="en-US" sz="2800" b="1">
                <a:latin typeface="Times New Roman" pitchFamily="18" charset="0"/>
              </a:rPr>
              <a:t>指向该后继 *</a:t>
            </a:r>
            <a:r>
              <a:rPr kumimoji="1" lang="en-US" altLang="zh-CN" sz="2800" b="1">
                <a:latin typeface="Times New Roman" pitchFamily="18" charset="0"/>
              </a:rPr>
              <a:t>/</a:t>
            </a:r>
          </a:p>
          <a:p>
            <a:pPr>
              <a:lnSpc>
                <a:spcPct val="110000"/>
              </a:lnSpc>
              <a:spcBef>
                <a:spcPct val="10000"/>
              </a:spcBef>
            </a:pPr>
            <a:r>
              <a:rPr kumimoji="1" lang="en-US" altLang="zh-CN" sz="2800" b="1">
                <a:latin typeface="Times New Roman" pitchFamily="18" charset="0"/>
              </a:rPr>
              <a:t>NIO*1. [</a:t>
            </a:r>
            <a:r>
              <a:rPr kumimoji="1" lang="en-US" altLang="zh-CN" sz="2800" b="1" i="1">
                <a:latin typeface="Times New Roman" pitchFamily="18" charset="0"/>
              </a:rPr>
              <a:t>RThread</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1]</a:t>
            </a:r>
          </a:p>
          <a:p>
            <a:pPr>
              <a:lnSpc>
                <a:spcPct val="110000"/>
              </a:lnSpc>
              <a:spcBef>
                <a:spcPct val="10000"/>
              </a:spcBef>
            </a:pPr>
            <a:r>
              <a:rPr kumimoji="1" lang="en-US" altLang="zh-CN" sz="2800" b="1">
                <a:latin typeface="Times New Roman" pitchFamily="18" charset="0"/>
              </a:rPr>
              <a:t>    </a:t>
            </a:r>
            <a:r>
              <a:rPr kumimoji="1" lang="en-US" altLang="zh-CN" sz="2800" b="1" i="1">
                <a:latin typeface="Times New Roman" pitchFamily="18" charset="0"/>
              </a:rPr>
              <a:t>q</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a:t>
            </a:r>
            <a:r>
              <a:rPr kumimoji="1" lang="en-US" altLang="zh-CN" sz="2800" b="1" i="1">
                <a:latin typeface="Times New Roman" pitchFamily="18" charset="0"/>
              </a:rPr>
              <a:t>Right</a:t>
            </a:r>
            <a:r>
              <a:rPr kumimoji="1" lang="en-US" altLang="zh-CN" sz="2800" b="1">
                <a:latin typeface="Times New Roman" pitchFamily="18" charset="0"/>
              </a:rPr>
              <a:t> (</a:t>
            </a:r>
            <a:r>
              <a:rPr kumimoji="1" lang="en-US" altLang="zh-CN" sz="2800" b="1" i="1">
                <a:latin typeface="Times New Roman" pitchFamily="18" charset="0"/>
              </a:rPr>
              <a:t>p</a:t>
            </a:r>
            <a:r>
              <a:rPr kumimoji="1" lang="en-US" altLang="zh-CN" sz="2800" b="1">
                <a:latin typeface="Times New Roman" pitchFamily="18" charset="0"/>
              </a:rPr>
              <a:t>) . </a:t>
            </a:r>
          </a:p>
          <a:p>
            <a:pPr>
              <a:lnSpc>
                <a:spcPct val="110000"/>
              </a:lnSpc>
              <a:spcBef>
                <a:spcPct val="10000"/>
              </a:spcBef>
            </a:pPr>
            <a:r>
              <a:rPr kumimoji="1" lang="en-US" altLang="zh-CN" sz="2800" b="1">
                <a:latin typeface="Times New Roman" pitchFamily="18" charset="0"/>
              </a:rPr>
              <a:t>    IF </a:t>
            </a:r>
            <a:r>
              <a:rPr kumimoji="1" lang="en-US" altLang="zh-CN" sz="2800" b="1" i="1">
                <a:latin typeface="Times New Roman" pitchFamily="18" charset="0"/>
              </a:rPr>
              <a:t>RThread</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1 THEN RETURN . </a:t>
            </a:r>
            <a:br>
              <a:rPr kumimoji="1" lang="en-US" altLang="zh-CN" sz="2800" b="1">
                <a:latin typeface="Times New Roman" pitchFamily="18" charset="0"/>
              </a:rPr>
            </a:br>
            <a:r>
              <a:rPr kumimoji="1" lang="en-US" altLang="zh-CN" sz="2800" b="1">
                <a:latin typeface="Times New Roman" pitchFamily="18" charset="0"/>
              </a:rPr>
              <a:t>                /*</a:t>
            </a:r>
            <a:r>
              <a:rPr kumimoji="1" lang="en-US" altLang="zh-CN" sz="2800" b="1" i="1">
                <a:latin typeface="Times New Roman" pitchFamily="18" charset="0"/>
              </a:rPr>
              <a:t>Right</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a:t>
            </a:r>
            <a:r>
              <a:rPr kumimoji="1" lang="zh-CN" altLang="en-US" sz="2800" b="1">
                <a:latin typeface="Times New Roman" pitchFamily="18" charset="0"/>
              </a:rPr>
              <a:t>是右线索，指向</a:t>
            </a:r>
            <a:r>
              <a:rPr kumimoji="1" lang="en-US" altLang="zh-CN" sz="2800" b="1" i="1">
                <a:latin typeface="Times New Roman" pitchFamily="18" charset="0"/>
              </a:rPr>
              <a:t>p</a:t>
            </a:r>
            <a:r>
              <a:rPr kumimoji="1" lang="zh-CN" altLang="en-US" sz="2800" b="1">
                <a:latin typeface="Times New Roman" pitchFamily="18" charset="0"/>
              </a:rPr>
              <a:t>之后继*</a:t>
            </a:r>
            <a:r>
              <a:rPr kumimoji="1" lang="en-US" altLang="zh-CN" sz="2800" b="1">
                <a:latin typeface="Times New Roman" pitchFamily="18" charset="0"/>
              </a:rPr>
              <a:t>/</a:t>
            </a:r>
          </a:p>
          <a:p>
            <a:pPr>
              <a:lnSpc>
                <a:spcPct val="110000"/>
              </a:lnSpc>
              <a:spcBef>
                <a:spcPct val="10000"/>
              </a:spcBef>
            </a:pPr>
            <a:r>
              <a:rPr kumimoji="1" lang="en-US" altLang="zh-CN" sz="2800" b="1">
                <a:latin typeface="Times New Roman" pitchFamily="18" charset="0"/>
              </a:rPr>
              <a:t>NIO*2. [</a:t>
            </a:r>
            <a:r>
              <a:rPr kumimoji="1" lang="en-US" altLang="zh-CN" sz="2800" b="1" i="1">
                <a:latin typeface="Times New Roman" pitchFamily="18" charset="0"/>
              </a:rPr>
              <a:t>RThread</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0] 	</a:t>
            </a:r>
          </a:p>
          <a:p>
            <a:pPr>
              <a:lnSpc>
                <a:spcPct val="110000"/>
              </a:lnSpc>
              <a:spcBef>
                <a:spcPct val="10000"/>
              </a:spcBef>
            </a:pPr>
            <a:r>
              <a:rPr kumimoji="1" lang="en-US" altLang="zh-CN" sz="2800" b="1">
                <a:latin typeface="Times New Roman" pitchFamily="18" charset="0"/>
              </a:rPr>
              <a:t>    /* </a:t>
            </a:r>
            <a:r>
              <a:rPr kumimoji="1" lang="en-US" altLang="zh-CN" sz="2800" b="1" i="1">
                <a:latin typeface="Times New Roman" pitchFamily="18" charset="0"/>
              </a:rPr>
              <a:t>Right</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a:t>
            </a:r>
            <a:r>
              <a:rPr kumimoji="1" lang="zh-CN" altLang="en-US" sz="2800" b="1">
                <a:latin typeface="Times New Roman" pitchFamily="18" charset="0"/>
              </a:rPr>
              <a:t>不是右线索，</a:t>
            </a:r>
            <a:r>
              <a:rPr kumimoji="1" lang="en-US" altLang="zh-CN" sz="2800" b="1" i="1">
                <a:latin typeface="Times New Roman" pitchFamily="18" charset="0"/>
              </a:rPr>
              <a:t>p</a:t>
            </a:r>
            <a:r>
              <a:rPr kumimoji="1" lang="zh-CN" altLang="en-US" sz="2800" b="1">
                <a:latin typeface="Times New Roman" pitchFamily="18" charset="0"/>
              </a:rPr>
              <a:t>之后继是以</a:t>
            </a:r>
            <a:r>
              <a:rPr kumimoji="1" lang="en-US" altLang="zh-CN" sz="2800" b="1" i="1">
                <a:latin typeface="Times New Roman" pitchFamily="18" charset="0"/>
              </a:rPr>
              <a:t>Right</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a:t>
            </a:r>
            <a:r>
              <a:rPr kumimoji="1" lang="zh-CN" altLang="en-US" sz="2800" b="1">
                <a:latin typeface="Times New Roman" pitchFamily="18" charset="0"/>
              </a:rPr>
              <a:t>为根的二叉树的中根序列首结点 *</a:t>
            </a:r>
            <a:r>
              <a:rPr kumimoji="1" lang="en-US" altLang="zh-CN" sz="2800" b="1">
                <a:latin typeface="Times New Roman" pitchFamily="18" charset="0"/>
              </a:rPr>
              <a:t>/</a:t>
            </a:r>
          </a:p>
          <a:p>
            <a:pPr>
              <a:lnSpc>
                <a:spcPct val="110000"/>
              </a:lnSpc>
              <a:spcBef>
                <a:spcPct val="10000"/>
              </a:spcBef>
            </a:pPr>
            <a:r>
              <a:rPr kumimoji="1" lang="en-US" altLang="zh-CN" sz="2800" b="1">
                <a:latin typeface="Times New Roman" pitchFamily="18" charset="0"/>
              </a:rPr>
              <a:t>    WHILE  </a:t>
            </a:r>
            <a:r>
              <a:rPr kumimoji="1" lang="en-US" altLang="zh-CN" sz="2800" b="1" i="1">
                <a:latin typeface="Times New Roman" pitchFamily="18" charset="0"/>
              </a:rPr>
              <a:t>LThread</a:t>
            </a:r>
            <a:r>
              <a:rPr kumimoji="1" lang="en-US" altLang="zh-CN" sz="2800" b="1">
                <a:latin typeface="Times New Roman" pitchFamily="18" charset="0"/>
              </a:rPr>
              <a:t> (</a:t>
            </a:r>
            <a:r>
              <a:rPr kumimoji="1" lang="en-US" altLang="zh-CN" sz="2800" b="1" i="1">
                <a:latin typeface="Times New Roman" pitchFamily="18" charset="0"/>
              </a:rPr>
              <a:t>q</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0  DO </a:t>
            </a:r>
            <a:r>
              <a:rPr kumimoji="1" lang="en-US" altLang="zh-CN" sz="2800" b="1" i="1">
                <a:latin typeface="Times New Roman" pitchFamily="18" charset="0"/>
              </a:rPr>
              <a:t>q</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i="1">
                <a:latin typeface="Times New Roman" pitchFamily="18" charset="0"/>
              </a:rPr>
              <a:t>Left</a:t>
            </a:r>
            <a:r>
              <a:rPr kumimoji="1" lang="en-US" altLang="zh-CN" sz="2800" b="1">
                <a:latin typeface="Times New Roman" pitchFamily="18" charset="0"/>
              </a:rPr>
              <a:t> (</a:t>
            </a:r>
            <a:r>
              <a:rPr kumimoji="1" lang="en-US" altLang="zh-CN" sz="2800" b="1" i="1">
                <a:latin typeface="Times New Roman" pitchFamily="18" charset="0"/>
              </a:rPr>
              <a:t>q</a:t>
            </a:r>
            <a:r>
              <a:rPr kumimoji="1" lang="en-US" altLang="zh-CN" sz="2800" b="1">
                <a:latin typeface="Times New Roman" pitchFamily="18" charset="0"/>
              </a:rPr>
              <a:t>). ▐</a:t>
            </a:r>
          </a:p>
        </p:txBody>
      </p:sp>
    </p:spTree>
  </p:cSld>
  <p:clrMapOvr>
    <a:masterClrMapping/>
  </p:clrMapOvr>
  <p:transition>
    <p:zo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noChangeArrowheads="1"/>
          </p:cNvSpPr>
          <p:nvPr>
            <p:ph type="body" idx="1"/>
          </p:nvPr>
        </p:nvSpPr>
        <p:spPr>
          <a:xfrm>
            <a:off x="431800" y="944563"/>
            <a:ext cx="8316913" cy="4859337"/>
          </a:xfrm>
        </p:spPr>
        <p:txBody>
          <a:bodyPr/>
          <a:lstStyle/>
          <a:p>
            <a:pPr marL="0" indent="0" algn="just">
              <a:buFont typeface="Monotype Sorts" pitchFamily="2" charset="2"/>
              <a:buNone/>
            </a:pPr>
            <a:r>
              <a:rPr lang="en-US" altLang="zh-CN" sz="3200">
                <a:solidFill>
                  <a:schemeClr val="tx2"/>
                </a:solidFill>
              </a:rPr>
              <a:t>(3) </a:t>
            </a:r>
            <a:r>
              <a:rPr lang="zh-CN" altLang="en-US" sz="3200">
                <a:solidFill>
                  <a:schemeClr val="tx2"/>
                </a:solidFill>
              </a:rPr>
              <a:t>中序遍历线索二叉树</a:t>
            </a:r>
          </a:p>
          <a:p>
            <a:pPr marL="0" indent="0" algn="just">
              <a:buFont typeface="Monotype Sorts" pitchFamily="2" charset="2"/>
              <a:buNone/>
            </a:pPr>
            <a:r>
              <a:rPr lang="zh-CN" altLang="en-US" sz="3200" u="sng">
                <a:ea typeface="宋体" pitchFamily="2" charset="-122"/>
              </a:rPr>
              <a:t>算法思想：</a:t>
            </a:r>
          </a:p>
          <a:p>
            <a:pPr marL="0" indent="0" algn="just">
              <a:lnSpc>
                <a:spcPct val="160000"/>
              </a:lnSpc>
              <a:buFont typeface="Monotype Sorts" pitchFamily="2" charset="2"/>
              <a:buNone/>
            </a:pPr>
            <a:r>
              <a:rPr lang="zh-CN" altLang="en-US" sz="3200" b="0"/>
              <a:t>　</a:t>
            </a:r>
            <a:r>
              <a:rPr lang="zh-CN" altLang="en-US" sz="3200"/>
              <a:t>在中序线索二叉树上进行中序遍历，只要先找到中序序列中的第一个结点，然后依次找结点的后继直至其后继为空时止。 </a:t>
            </a:r>
          </a:p>
        </p:txBody>
      </p:sp>
    </p:spTree>
  </p:cSld>
  <p:clrMapOvr>
    <a:masterClrMapping/>
  </p:clrMapOvr>
  <p:transition>
    <p:strips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0" name="Text Box 2"/>
          <p:cNvSpPr txBox="1">
            <a:spLocks noChangeArrowheads="1"/>
          </p:cNvSpPr>
          <p:nvPr/>
        </p:nvSpPr>
        <p:spPr bwMode="auto">
          <a:xfrm>
            <a:off x="431800" y="620713"/>
            <a:ext cx="8461375" cy="5156200"/>
          </a:xfrm>
          <a:prstGeom prst="rect">
            <a:avLst/>
          </a:prstGeom>
          <a:noFill/>
          <a:ln w="31750" cap="sq">
            <a:noFill/>
            <a:miter lim="800000"/>
            <a:headEnd type="none" w="sm" len="sm"/>
            <a:tailEnd type="none" w="med" len="lg"/>
          </a:ln>
          <a:effectLst/>
        </p:spPr>
        <p:txBody>
          <a:bodyPr>
            <a:spAutoFit/>
          </a:bodyPr>
          <a:lstStyle/>
          <a:p>
            <a:pPr algn="just" eaLnBrk="1" hangingPunct="1">
              <a:spcBef>
                <a:spcPct val="20000"/>
              </a:spcBef>
              <a:buClr>
                <a:schemeClr val="bg2"/>
              </a:buClr>
              <a:buSzPct val="75000"/>
              <a:buFont typeface="Wingdings" pitchFamily="2" charset="2"/>
              <a:buNone/>
            </a:pPr>
            <a:r>
              <a:rPr kumimoji="1" lang="zh-CN" altLang="en-US" sz="3200" b="1">
                <a:latin typeface="Times New Roman" pitchFamily="18" charset="0"/>
              </a:rPr>
              <a:t>算法</a:t>
            </a:r>
            <a:r>
              <a:rPr kumimoji="1" lang="en-US" altLang="zh-CN" sz="3200" b="1">
                <a:latin typeface="Times New Roman" pitchFamily="18" charset="0"/>
              </a:rPr>
              <a:t>InOrder*</a:t>
            </a:r>
            <a:r>
              <a:rPr kumimoji="1" lang="en-US" altLang="zh-CN"/>
              <a:t> </a:t>
            </a:r>
            <a:r>
              <a:rPr kumimoji="1" lang="en-US" altLang="zh-CN" sz="3200" b="1">
                <a:latin typeface="Times New Roman" pitchFamily="18" charset="0"/>
              </a:rPr>
              <a:t>( </a:t>
            </a:r>
            <a:r>
              <a:rPr kumimoji="1" lang="en-US" altLang="zh-CN" sz="3200" b="1" i="1">
                <a:latin typeface="Times New Roman" pitchFamily="18" charset="0"/>
              </a:rPr>
              <a:t>t </a:t>
            </a:r>
            <a:r>
              <a:rPr kumimoji="1" lang="en-US" altLang="zh-CN" sz="3200" b="1">
                <a:latin typeface="Times New Roman" pitchFamily="18" charset="0"/>
              </a:rPr>
              <a:t>)</a:t>
            </a:r>
          </a:p>
          <a:p>
            <a:pPr algn="just" eaLnBrk="1" hangingPunct="1">
              <a:spcBef>
                <a:spcPct val="20000"/>
              </a:spcBef>
              <a:buClr>
                <a:schemeClr val="bg2"/>
              </a:buClr>
              <a:buSzPct val="75000"/>
              <a:buFont typeface="Wingdings" pitchFamily="2" charset="2"/>
              <a:buNone/>
            </a:pPr>
            <a:r>
              <a:rPr kumimoji="1" lang="en-US" altLang="zh-CN" sz="3200" b="1">
                <a:latin typeface="Times New Roman" pitchFamily="18" charset="0"/>
              </a:rPr>
              <a:t>/* </a:t>
            </a:r>
            <a:r>
              <a:rPr kumimoji="1" lang="en-US" altLang="zh-CN" sz="3200" b="1" i="1">
                <a:latin typeface="Times New Roman" pitchFamily="18" charset="0"/>
              </a:rPr>
              <a:t>t</a:t>
            </a:r>
            <a:r>
              <a:rPr kumimoji="1" lang="zh-CN" altLang="en-US" sz="3200" b="1">
                <a:latin typeface="Times New Roman" pitchFamily="18" charset="0"/>
              </a:rPr>
              <a:t>指向中序线索二叉树</a:t>
            </a:r>
            <a:r>
              <a:rPr kumimoji="1" lang="en-US" altLang="zh-CN" sz="3200" b="1" i="1">
                <a:latin typeface="Times New Roman" pitchFamily="18" charset="0"/>
              </a:rPr>
              <a:t>T</a:t>
            </a:r>
            <a:r>
              <a:rPr kumimoji="1" lang="en-US" altLang="zh-CN" sz="3200" b="1">
                <a:latin typeface="Times New Roman" pitchFamily="18" charset="0"/>
              </a:rPr>
              <a:t>*</a:t>
            </a:r>
            <a:r>
              <a:rPr kumimoji="1" lang="zh-CN" altLang="en-US" sz="3200" b="1">
                <a:latin typeface="Times New Roman" pitchFamily="18" charset="0"/>
              </a:rPr>
              <a:t>之根，本算法中根遍历</a:t>
            </a:r>
            <a:r>
              <a:rPr kumimoji="1" lang="en-US" altLang="zh-CN" sz="3200" b="1" i="1">
                <a:latin typeface="Times New Roman" pitchFamily="18" charset="0"/>
              </a:rPr>
              <a:t>T</a:t>
            </a:r>
            <a:r>
              <a:rPr kumimoji="1" lang="en-US" altLang="zh-CN" sz="3200" b="1">
                <a:latin typeface="Times New Roman" pitchFamily="18" charset="0"/>
              </a:rPr>
              <a:t>*     */</a:t>
            </a:r>
          </a:p>
          <a:p>
            <a:pPr algn="just" eaLnBrk="1" hangingPunct="1">
              <a:spcBef>
                <a:spcPct val="20000"/>
              </a:spcBef>
              <a:buClr>
                <a:schemeClr val="bg2"/>
              </a:buClr>
              <a:buSzPct val="75000"/>
              <a:buFont typeface="Wingdings" pitchFamily="2" charset="2"/>
              <a:buNone/>
            </a:pPr>
            <a:r>
              <a:rPr kumimoji="1" lang="en-US" altLang="zh-CN" sz="3200" b="1">
                <a:latin typeface="Times New Roman" pitchFamily="18" charset="0"/>
              </a:rPr>
              <a:t>InOrder*1. [</a:t>
            </a:r>
            <a:r>
              <a:rPr kumimoji="1" lang="zh-CN" altLang="en-US" sz="3200" b="1">
                <a:latin typeface="Times New Roman" pitchFamily="18" charset="0"/>
              </a:rPr>
              <a:t>求中根序列首结点</a:t>
            </a:r>
            <a:r>
              <a:rPr kumimoji="1" lang="en-US" altLang="zh-CN" sz="3200" b="1">
                <a:latin typeface="Times New Roman" pitchFamily="18" charset="0"/>
              </a:rPr>
              <a:t>] </a:t>
            </a:r>
          </a:p>
          <a:p>
            <a:pPr algn="just" eaLnBrk="1" hangingPunct="1">
              <a:spcBef>
                <a:spcPct val="20000"/>
              </a:spcBef>
              <a:buClr>
                <a:schemeClr val="bg2"/>
              </a:buClr>
              <a:buSzPct val="75000"/>
              <a:buFont typeface="Wingdings" pitchFamily="2" charset="2"/>
              <a:buNone/>
            </a:pPr>
            <a:r>
              <a:rPr kumimoji="1" lang="en-US" altLang="zh-CN" sz="3200" b="1">
                <a:latin typeface="Times New Roman" pitchFamily="18" charset="0"/>
              </a:rPr>
              <a:t>      FIO( </a:t>
            </a:r>
            <a:r>
              <a:rPr kumimoji="1" lang="en-US" altLang="zh-CN" sz="3200" b="1" i="1">
                <a:latin typeface="Times New Roman" pitchFamily="18" charset="0"/>
              </a:rPr>
              <a:t>t</a:t>
            </a:r>
            <a:r>
              <a:rPr kumimoji="1" lang="en-US" altLang="zh-CN" sz="3200" b="1">
                <a:latin typeface="Times New Roman" pitchFamily="18" charset="0"/>
              </a:rPr>
              <a:t> . </a:t>
            </a:r>
            <a:r>
              <a:rPr kumimoji="1" lang="en-US" altLang="zh-CN" sz="3200" b="1" i="1">
                <a:latin typeface="Times New Roman" pitchFamily="18" charset="0"/>
              </a:rPr>
              <a:t>q</a:t>
            </a:r>
            <a:r>
              <a:rPr kumimoji="1" lang="en-US" altLang="zh-CN" sz="3200" b="1">
                <a:latin typeface="Times New Roman" pitchFamily="18" charset="0"/>
              </a:rPr>
              <a:t> ) . </a:t>
            </a:r>
          </a:p>
          <a:p>
            <a:pPr algn="just" eaLnBrk="1" hangingPunct="1">
              <a:spcBef>
                <a:spcPct val="20000"/>
              </a:spcBef>
              <a:buClr>
                <a:schemeClr val="bg2"/>
              </a:buClr>
              <a:buSzPct val="75000"/>
              <a:buFont typeface="Wingdings" pitchFamily="2" charset="2"/>
              <a:buNone/>
            </a:pPr>
            <a:r>
              <a:rPr kumimoji="1" lang="en-US" altLang="zh-CN" sz="3200" b="1">
                <a:latin typeface="Times New Roman" pitchFamily="18" charset="0"/>
              </a:rPr>
              <a:t>InOrder*2. [</a:t>
            </a:r>
            <a:r>
              <a:rPr kumimoji="1" lang="zh-CN" altLang="en-US" sz="3200" b="1">
                <a:latin typeface="Times New Roman" pitchFamily="18" charset="0"/>
              </a:rPr>
              <a:t>用</a:t>
            </a:r>
            <a:r>
              <a:rPr kumimoji="1" lang="en-US" altLang="zh-CN" sz="3200" b="1">
                <a:latin typeface="Times New Roman" pitchFamily="18" charset="0"/>
              </a:rPr>
              <a:t>NIO*</a:t>
            </a:r>
            <a:r>
              <a:rPr kumimoji="1" lang="zh-CN" altLang="en-US" sz="3200" b="1">
                <a:latin typeface="Times New Roman" pitchFamily="18" charset="0"/>
              </a:rPr>
              <a:t>求</a:t>
            </a:r>
            <a:r>
              <a:rPr kumimoji="1" lang="en-US" altLang="zh-CN" sz="3200" b="1" i="1">
                <a:latin typeface="Times New Roman" pitchFamily="18" charset="0"/>
              </a:rPr>
              <a:t>q</a:t>
            </a:r>
            <a:r>
              <a:rPr kumimoji="1" lang="zh-CN" altLang="en-US" sz="3200" b="1">
                <a:latin typeface="Times New Roman" pitchFamily="18" charset="0"/>
              </a:rPr>
              <a:t>的中根后继</a:t>
            </a:r>
            <a:r>
              <a:rPr kumimoji="1" lang="en-US" altLang="zh-CN" sz="3200" b="1">
                <a:latin typeface="Times New Roman" pitchFamily="18" charset="0"/>
              </a:rPr>
              <a:t>]</a:t>
            </a:r>
          </a:p>
          <a:p>
            <a:pPr algn="just" eaLnBrk="1" hangingPunct="1">
              <a:spcBef>
                <a:spcPct val="20000"/>
              </a:spcBef>
              <a:buClr>
                <a:schemeClr val="bg2"/>
              </a:buClr>
              <a:buSzPct val="75000"/>
              <a:buFont typeface="Wingdings" pitchFamily="2" charset="2"/>
              <a:buNone/>
            </a:pPr>
            <a:r>
              <a:rPr kumimoji="1" lang="en-US" altLang="zh-CN" sz="3200" b="1">
                <a:latin typeface="Times New Roman" pitchFamily="18" charset="0"/>
              </a:rPr>
              <a:t>      WHILE  </a:t>
            </a:r>
            <a:r>
              <a:rPr kumimoji="1" lang="en-US" altLang="zh-CN" sz="3200" b="1" i="1">
                <a:latin typeface="Times New Roman" pitchFamily="18" charset="0"/>
              </a:rPr>
              <a:t>q</a:t>
            </a:r>
            <a:r>
              <a:rPr kumimoji="1" lang="en-US" altLang="zh-CN" sz="3200" b="1">
                <a:latin typeface="Times New Roman" pitchFamily="18" charset="0"/>
              </a:rPr>
              <a:t> </a:t>
            </a:r>
            <a:r>
              <a:rPr kumimoji="1" lang="en-US" altLang="zh-CN" sz="3200" b="1">
                <a:latin typeface="Times New Roman" pitchFamily="18" charset="0"/>
                <a:sym typeface="Symbol" pitchFamily="18" charset="2"/>
              </a:rPr>
              <a:t></a:t>
            </a:r>
            <a:r>
              <a:rPr kumimoji="1" lang="en-US" altLang="zh-CN" sz="3200" b="1">
                <a:latin typeface="Times New Roman" pitchFamily="18" charset="0"/>
              </a:rPr>
              <a:t> </a:t>
            </a:r>
            <a:r>
              <a:rPr kumimoji="1" lang="en-US" altLang="zh-CN" sz="3200" b="1">
                <a:latin typeface="Times New Roman" pitchFamily="18" charset="0"/>
                <a:sym typeface="Symbol" pitchFamily="18" charset="2"/>
              </a:rPr>
              <a:t></a:t>
            </a:r>
            <a:r>
              <a:rPr kumimoji="1" lang="en-US" altLang="zh-CN" sz="3200" b="1">
                <a:latin typeface="Times New Roman" pitchFamily="18" charset="0"/>
              </a:rPr>
              <a:t>  DO</a:t>
            </a:r>
          </a:p>
          <a:p>
            <a:pPr algn="just" eaLnBrk="1" hangingPunct="1">
              <a:spcBef>
                <a:spcPct val="20000"/>
              </a:spcBef>
              <a:buClr>
                <a:schemeClr val="bg2"/>
              </a:buClr>
              <a:buSzPct val="75000"/>
              <a:buFont typeface="Wingdings" pitchFamily="2" charset="2"/>
              <a:buNone/>
            </a:pPr>
            <a:r>
              <a:rPr kumimoji="1" lang="en-US" altLang="zh-CN" sz="3200" b="1">
                <a:latin typeface="Times New Roman" pitchFamily="18" charset="0"/>
              </a:rPr>
              <a:t>         ( PRINT(</a:t>
            </a:r>
            <a:r>
              <a:rPr kumimoji="1" lang="en-US" altLang="zh-CN" sz="3200" b="1" i="1">
                <a:latin typeface="Times New Roman" pitchFamily="18" charset="0"/>
              </a:rPr>
              <a:t>Data</a:t>
            </a:r>
            <a:r>
              <a:rPr kumimoji="1" lang="en-US" altLang="zh-CN" sz="3200" b="1">
                <a:latin typeface="Times New Roman" pitchFamily="18" charset="0"/>
              </a:rPr>
              <a:t>(</a:t>
            </a:r>
            <a:r>
              <a:rPr kumimoji="1" lang="en-US" altLang="zh-CN" sz="3200" b="1" i="1">
                <a:latin typeface="Times New Roman" pitchFamily="18" charset="0"/>
              </a:rPr>
              <a:t>q</a:t>
            </a:r>
            <a:r>
              <a:rPr kumimoji="1" lang="en-US" altLang="zh-CN" sz="3200" b="1">
                <a:latin typeface="Times New Roman" pitchFamily="18" charset="0"/>
              </a:rPr>
              <a:t>)) . </a:t>
            </a:r>
          </a:p>
          <a:p>
            <a:pPr algn="just" eaLnBrk="1" hangingPunct="1">
              <a:spcBef>
                <a:spcPct val="20000"/>
              </a:spcBef>
              <a:buClr>
                <a:schemeClr val="bg2"/>
              </a:buClr>
              <a:buSzPct val="75000"/>
              <a:buFont typeface="Wingdings" pitchFamily="2" charset="2"/>
              <a:buNone/>
            </a:pPr>
            <a:r>
              <a:rPr kumimoji="1" lang="en-US" altLang="zh-CN" sz="3200" b="1">
                <a:latin typeface="Times New Roman" pitchFamily="18" charset="0"/>
              </a:rPr>
              <a:t>           NIO*(</a:t>
            </a:r>
            <a:r>
              <a:rPr kumimoji="1" lang="en-US" altLang="zh-CN" sz="3200" b="1" i="1">
                <a:latin typeface="Times New Roman" pitchFamily="18" charset="0"/>
              </a:rPr>
              <a:t>t</a:t>
            </a:r>
            <a:r>
              <a:rPr kumimoji="1" lang="en-US" altLang="zh-CN" sz="3200" b="1">
                <a:latin typeface="Times New Roman" pitchFamily="18" charset="0"/>
              </a:rPr>
              <a:t> , </a:t>
            </a:r>
            <a:r>
              <a:rPr kumimoji="1" lang="en-US" altLang="zh-CN" sz="3200" b="1" i="1">
                <a:latin typeface="Times New Roman" pitchFamily="18" charset="0"/>
              </a:rPr>
              <a:t>q</a:t>
            </a:r>
            <a:r>
              <a:rPr kumimoji="1" lang="en-US" altLang="zh-CN" sz="3200" b="1">
                <a:latin typeface="Times New Roman" pitchFamily="18" charset="0"/>
              </a:rPr>
              <a:t> . </a:t>
            </a:r>
            <a:r>
              <a:rPr kumimoji="1" lang="en-US" altLang="zh-CN" sz="3200" b="1" i="1">
                <a:latin typeface="Times New Roman" pitchFamily="18" charset="0"/>
              </a:rPr>
              <a:t>q</a:t>
            </a:r>
            <a:r>
              <a:rPr kumimoji="1" lang="en-US" altLang="zh-CN" sz="3200" b="1">
                <a:latin typeface="Times New Roman" pitchFamily="18" charset="0"/>
              </a:rPr>
              <a:t>) . )▐</a:t>
            </a:r>
          </a:p>
        </p:txBody>
      </p:sp>
    </p:spTree>
  </p:cSld>
  <p:clrMapOvr>
    <a:masterClrMapping/>
  </p:clrMapOvr>
  <p:transition>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2"/>
          <p:cNvSpPr>
            <a:spLocks noGrp="1" noChangeArrowheads="1"/>
          </p:cNvSpPr>
          <p:nvPr>
            <p:ph type="body" idx="1"/>
          </p:nvPr>
        </p:nvSpPr>
        <p:spPr>
          <a:xfrm>
            <a:off x="4535488" y="873125"/>
            <a:ext cx="4356100" cy="2124075"/>
          </a:xfrm>
        </p:spPr>
        <p:txBody>
          <a:bodyPr/>
          <a:lstStyle/>
          <a:p>
            <a:pPr>
              <a:buFont typeface="Monotype Sorts" pitchFamily="2" charset="2"/>
              <a:buNone/>
            </a:pPr>
            <a:r>
              <a:rPr lang="en-US" altLang="zh-CN"/>
              <a:t> FIO( </a:t>
            </a:r>
            <a:r>
              <a:rPr lang="en-US" altLang="zh-CN" i="1"/>
              <a:t>t</a:t>
            </a:r>
            <a:r>
              <a:rPr lang="en-US" altLang="zh-CN"/>
              <a:t> . </a:t>
            </a:r>
            <a:r>
              <a:rPr lang="en-US" altLang="zh-CN" i="1"/>
              <a:t>q</a:t>
            </a:r>
            <a:r>
              <a:rPr lang="en-US" altLang="zh-CN"/>
              <a:t> ) . </a:t>
            </a:r>
          </a:p>
          <a:p>
            <a:pPr>
              <a:buFont typeface="Monotype Sorts" pitchFamily="2" charset="2"/>
              <a:buNone/>
            </a:pPr>
            <a:r>
              <a:rPr lang="en-US" altLang="zh-CN"/>
              <a:t>WHILE  </a:t>
            </a:r>
            <a:r>
              <a:rPr lang="en-US" altLang="zh-CN" i="1"/>
              <a:t>q</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DO</a:t>
            </a:r>
          </a:p>
          <a:p>
            <a:pPr>
              <a:buFont typeface="Monotype Sorts" pitchFamily="2" charset="2"/>
              <a:buNone/>
            </a:pPr>
            <a:r>
              <a:rPr lang="en-US" altLang="zh-CN"/>
              <a:t>      ( PRINT(</a:t>
            </a:r>
            <a:r>
              <a:rPr lang="en-US" altLang="zh-CN" i="1"/>
              <a:t>Data</a:t>
            </a:r>
            <a:r>
              <a:rPr lang="en-US" altLang="zh-CN"/>
              <a:t>(</a:t>
            </a:r>
            <a:r>
              <a:rPr lang="en-US" altLang="zh-CN" i="1"/>
              <a:t>q</a:t>
            </a:r>
            <a:r>
              <a:rPr lang="en-US" altLang="zh-CN"/>
              <a:t>)) . </a:t>
            </a:r>
          </a:p>
          <a:p>
            <a:pPr>
              <a:buFont typeface="Monotype Sorts" pitchFamily="2" charset="2"/>
              <a:buNone/>
            </a:pPr>
            <a:r>
              <a:rPr lang="en-US" altLang="zh-CN"/>
              <a:t>      NIO*(</a:t>
            </a:r>
            <a:r>
              <a:rPr lang="en-US" altLang="zh-CN" i="1"/>
              <a:t>t</a:t>
            </a:r>
            <a:r>
              <a:rPr lang="en-US" altLang="zh-CN"/>
              <a:t> , </a:t>
            </a:r>
            <a:r>
              <a:rPr lang="en-US" altLang="zh-CN" i="1"/>
              <a:t>q</a:t>
            </a:r>
            <a:r>
              <a:rPr lang="en-US" altLang="zh-CN"/>
              <a:t> . </a:t>
            </a:r>
            <a:r>
              <a:rPr lang="en-US" altLang="zh-CN" i="1"/>
              <a:t>q</a:t>
            </a:r>
            <a:r>
              <a:rPr lang="en-US" altLang="zh-CN"/>
              <a:t>) . )▐</a:t>
            </a:r>
          </a:p>
        </p:txBody>
      </p:sp>
      <p:grpSp>
        <p:nvGrpSpPr>
          <p:cNvPr id="2" name="Group 3"/>
          <p:cNvGrpSpPr>
            <a:grpSpLocks/>
          </p:cNvGrpSpPr>
          <p:nvPr/>
        </p:nvGrpSpPr>
        <p:grpSpPr bwMode="auto">
          <a:xfrm>
            <a:off x="684213" y="1160463"/>
            <a:ext cx="5260975" cy="5243512"/>
            <a:chOff x="2064" y="624"/>
            <a:chExt cx="3314" cy="3303"/>
          </a:xfrm>
        </p:grpSpPr>
        <p:grpSp>
          <p:nvGrpSpPr>
            <p:cNvPr id="3" name="Group 4"/>
            <p:cNvGrpSpPr>
              <a:grpSpLocks/>
            </p:cNvGrpSpPr>
            <p:nvPr/>
          </p:nvGrpSpPr>
          <p:grpSpPr bwMode="auto">
            <a:xfrm>
              <a:off x="2064" y="624"/>
              <a:ext cx="3314" cy="2768"/>
              <a:chOff x="2064" y="624"/>
              <a:chExt cx="3314" cy="2768"/>
            </a:xfrm>
          </p:grpSpPr>
          <p:grpSp>
            <p:nvGrpSpPr>
              <p:cNvPr id="4" name="Group 5"/>
              <p:cNvGrpSpPr>
                <a:grpSpLocks/>
              </p:cNvGrpSpPr>
              <p:nvPr/>
            </p:nvGrpSpPr>
            <p:grpSpPr bwMode="auto">
              <a:xfrm>
                <a:off x="3022" y="1078"/>
                <a:ext cx="1346" cy="368"/>
                <a:chOff x="3550" y="838"/>
                <a:chExt cx="1346" cy="368"/>
              </a:xfrm>
            </p:grpSpPr>
            <p:sp>
              <p:nvSpPr>
                <p:cNvPr id="1533958" name="Rectangle 6"/>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33959" name="Line 7"/>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60" name="Line 8"/>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61" name="Text Box 9"/>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A</a:t>
                  </a:r>
                </a:p>
              </p:txBody>
            </p:sp>
            <p:sp>
              <p:nvSpPr>
                <p:cNvPr id="1533962" name="Line 10"/>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63" name="Line 11"/>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64" name="Text Box 12"/>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sp>
              <p:nvSpPr>
                <p:cNvPr id="1533965" name="Text Box 13"/>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grpSp>
          <p:grpSp>
            <p:nvGrpSpPr>
              <p:cNvPr id="5" name="Group 14"/>
              <p:cNvGrpSpPr>
                <a:grpSpLocks/>
              </p:cNvGrpSpPr>
              <p:nvPr/>
            </p:nvGrpSpPr>
            <p:grpSpPr bwMode="auto">
              <a:xfrm>
                <a:off x="2064" y="2064"/>
                <a:ext cx="1346" cy="368"/>
                <a:chOff x="3550" y="838"/>
                <a:chExt cx="1346" cy="368"/>
              </a:xfrm>
            </p:grpSpPr>
            <p:sp>
              <p:nvSpPr>
                <p:cNvPr id="1533967" name="Rectangle 15"/>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33968" name="Line 16"/>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69" name="Line 17"/>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70" name="Text Box 18"/>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B</a:t>
                  </a:r>
                </a:p>
              </p:txBody>
            </p:sp>
            <p:sp>
              <p:nvSpPr>
                <p:cNvPr id="1533971" name="Line 19"/>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72" name="Line 20"/>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73" name="Text Box 21"/>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33974" name="Text Box 22"/>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grpSp>
          <p:grpSp>
            <p:nvGrpSpPr>
              <p:cNvPr id="6" name="Group 23"/>
              <p:cNvGrpSpPr>
                <a:grpSpLocks/>
              </p:cNvGrpSpPr>
              <p:nvPr/>
            </p:nvGrpSpPr>
            <p:grpSpPr bwMode="auto">
              <a:xfrm>
                <a:off x="2352" y="3024"/>
                <a:ext cx="1346" cy="368"/>
                <a:chOff x="3550" y="838"/>
                <a:chExt cx="1346" cy="368"/>
              </a:xfrm>
            </p:grpSpPr>
            <p:sp>
              <p:nvSpPr>
                <p:cNvPr id="1533976" name="Rectangle 24"/>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33977" name="Line 25"/>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78" name="Line 26"/>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79" name="Text Box 27"/>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C</a:t>
                  </a:r>
                </a:p>
              </p:txBody>
            </p:sp>
            <p:sp>
              <p:nvSpPr>
                <p:cNvPr id="1533980" name="Line 28"/>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81" name="Line 29"/>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82" name="Text Box 30"/>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33983" name="Text Box 31"/>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grpSp>
            <p:nvGrpSpPr>
              <p:cNvPr id="7" name="Group 32"/>
              <p:cNvGrpSpPr>
                <a:grpSpLocks/>
              </p:cNvGrpSpPr>
              <p:nvPr/>
            </p:nvGrpSpPr>
            <p:grpSpPr bwMode="auto">
              <a:xfrm>
                <a:off x="4032" y="2064"/>
                <a:ext cx="1346" cy="368"/>
                <a:chOff x="3550" y="838"/>
                <a:chExt cx="1346" cy="368"/>
              </a:xfrm>
            </p:grpSpPr>
            <p:sp>
              <p:nvSpPr>
                <p:cNvPr id="1533985" name="Rectangle 33"/>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pPr algn="ctr" eaLnBrk="1" hangingPunct="1"/>
                  <a:endParaRPr lang="zh-CN" altLang="zh-CN">
                    <a:latin typeface="Tahoma" pitchFamily="34" charset="0"/>
                  </a:endParaRPr>
                </a:p>
              </p:txBody>
            </p:sp>
            <p:sp>
              <p:nvSpPr>
                <p:cNvPr id="1533986" name="Line 34"/>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87" name="Line 35"/>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88" name="Text Box 36"/>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D</a:t>
                  </a:r>
                </a:p>
              </p:txBody>
            </p:sp>
            <p:sp>
              <p:nvSpPr>
                <p:cNvPr id="1533989" name="Line 37"/>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90" name="Line 38"/>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91" name="Text Box 39"/>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0</a:t>
                  </a:r>
                </a:p>
              </p:txBody>
            </p:sp>
            <p:sp>
              <p:nvSpPr>
                <p:cNvPr id="1533992" name="Text Box 40"/>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grpSp>
            <p:nvGrpSpPr>
              <p:cNvPr id="8" name="Group 41"/>
              <p:cNvGrpSpPr>
                <a:grpSpLocks/>
              </p:cNvGrpSpPr>
              <p:nvPr/>
            </p:nvGrpSpPr>
            <p:grpSpPr bwMode="auto">
              <a:xfrm>
                <a:off x="3792" y="3024"/>
                <a:ext cx="1346" cy="368"/>
                <a:chOff x="3550" y="838"/>
                <a:chExt cx="1346" cy="368"/>
              </a:xfrm>
            </p:grpSpPr>
            <p:sp>
              <p:nvSpPr>
                <p:cNvPr id="1533994" name="Rectangle 42"/>
                <p:cNvSpPr>
                  <a:spLocks noChangeArrowheads="1"/>
                </p:cNvSpPr>
                <p:nvPr/>
              </p:nvSpPr>
              <p:spPr bwMode="auto">
                <a:xfrm>
                  <a:off x="3552" y="864"/>
                  <a:ext cx="1296" cy="336"/>
                </a:xfrm>
                <a:prstGeom prst="rect">
                  <a:avLst/>
                </a:prstGeom>
                <a:gradFill rotWithShape="0">
                  <a:gsLst>
                    <a:gs pos="0">
                      <a:srgbClr val="FFFFCC">
                        <a:gamma/>
                        <a:shade val="46275"/>
                        <a:invGamma/>
                      </a:srgbClr>
                    </a:gs>
                    <a:gs pos="50000">
                      <a:srgbClr val="FFFFCC"/>
                    </a:gs>
                    <a:gs pos="100000">
                      <a:srgbClr val="FFFFCC">
                        <a:gamma/>
                        <a:shade val="46275"/>
                        <a:invGamma/>
                      </a:srgbClr>
                    </a:gs>
                  </a:gsLst>
                  <a:lin ang="2700000" scaled="1"/>
                </a:gradFill>
                <a:ln w="31750" cap="sq">
                  <a:pattFill prst="pct75">
                    <a:fgClr>
                      <a:srgbClr val="993366"/>
                    </a:fgClr>
                    <a:bgClr>
                      <a:srgbClr val="FFFFFF"/>
                    </a:bgClr>
                  </a:pattFill>
                  <a:miter lim="800000"/>
                  <a:headEnd type="none" w="sm" len="sm"/>
                  <a:tailEnd type="none" w="med" len="lg"/>
                </a:ln>
                <a:effectLst>
                  <a:prstShdw prst="shdw18" dist="17961" dir="13500000">
                    <a:srgbClr val="993366">
                      <a:gamma/>
                      <a:shade val="60000"/>
                      <a:invGamma/>
                    </a:srgbClr>
                  </a:prstShdw>
                </a:effectLst>
              </p:spPr>
              <p:txBody>
                <a:bodyPr wrap="none" anchor="ctr"/>
                <a:lstStyle/>
                <a:p>
                  <a:endParaRPr lang="zh-CN" altLang="en-US"/>
                </a:p>
              </p:txBody>
            </p:sp>
            <p:sp>
              <p:nvSpPr>
                <p:cNvPr id="1533995" name="Line 43"/>
                <p:cNvSpPr>
                  <a:spLocks noChangeShapeType="1"/>
                </p:cNvSpPr>
                <p:nvPr/>
              </p:nvSpPr>
              <p:spPr bwMode="auto">
                <a:xfrm>
                  <a:off x="379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96" name="Line 44"/>
                <p:cNvSpPr>
                  <a:spLocks noChangeShapeType="1"/>
                </p:cNvSpPr>
                <p:nvPr/>
              </p:nvSpPr>
              <p:spPr bwMode="auto">
                <a:xfrm>
                  <a:off x="460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97" name="Text Box 45"/>
                <p:cNvSpPr txBox="1">
                  <a:spLocks noChangeArrowheads="1"/>
                </p:cNvSpPr>
                <p:nvPr/>
              </p:nvSpPr>
              <p:spPr bwMode="auto">
                <a:xfrm>
                  <a:off x="4032" y="864"/>
                  <a:ext cx="336" cy="334"/>
                </a:xfrm>
                <a:prstGeom prst="rect">
                  <a:avLst/>
                </a:prstGeom>
                <a:noFill/>
                <a:ln w="31750" cap="sq">
                  <a:noFill/>
                  <a:miter lim="800000"/>
                  <a:headEnd type="none" w="sm" len="sm"/>
                  <a:tailEnd type="none" w="med" len="lg"/>
                </a:ln>
                <a:effectLst/>
              </p:spPr>
              <p:txBody>
                <a:bodyPr>
                  <a:spAutoFit/>
                </a:bodyPr>
                <a:lstStyle/>
                <a:p>
                  <a:pPr algn="ctr" eaLnBrk="1" hangingPunct="1">
                    <a:lnSpc>
                      <a:spcPct val="90000"/>
                    </a:lnSpc>
                    <a:spcBef>
                      <a:spcPct val="50000"/>
                    </a:spcBef>
                  </a:pPr>
                  <a:r>
                    <a:rPr kumimoji="1" lang="en-US" altLang="zh-CN" sz="3200" b="1">
                      <a:latin typeface="Times New Roman" pitchFamily="18" charset="0"/>
                      <a:ea typeface="幼圆" pitchFamily="49" charset="-122"/>
                    </a:rPr>
                    <a:t>E</a:t>
                  </a:r>
                </a:p>
              </p:txBody>
            </p:sp>
            <p:sp>
              <p:nvSpPr>
                <p:cNvPr id="1533998" name="Line 46"/>
                <p:cNvSpPr>
                  <a:spLocks noChangeShapeType="1"/>
                </p:cNvSpPr>
                <p:nvPr/>
              </p:nvSpPr>
              <p:spPr bwMode="auto">
                <a:xfrm>
                  <a:off x="4032"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3999" name="Line 47"/>
                <p:cNvSpPr>
                  <a:spLocks noChangeShapeType="1"/>
                </p:cNvSpPr>
                <p:nvPr/>
              </p:nvSpPr>
              <p:spPr bwMode="auto">
                <a:xfrm>
                  <a:off x="4368" y="864"/>
                  <a:ext cx="0" cy="336"/>
                </a:xfrm>
                <a:prstGeom prst="line">
                  <a:avLst/>
                </a:prstGeom>
                <a:noFill/>
                <a:ln w="31750" cap="sq">
                  <a:pattFill prst="pct75">
                    <a:fgClr>
                      <a:srgbClr val="993366"/>
                    </a:fgClr>
                    <a:bgClr>
                      <a:srgbClr val="FFFFFF"/>
                    </a:bgClr>
                  </a:pattFill>
                  <a:round/>
                  <a:headEnd type="none" w="sm" len="sm"/>
                  <a:tailEnd type="none" w="med" len="lg"/>
                </a:ln>
                <a:effectLst/>
              </p:spPr>
              <p:txBody>
                <a:bodyPr wrap="none"/>
                <a:lstStyle/>
                <a:p>
                  <a:endParaRPr lang="zh-CN" altLang="en-US"/>
                </a:p>
              </p:txBody>
            </p:sp>
            <p:sp>
              <p:nvSpPr>
                <p:cNvPr id="1534000" name="Text Box 48"/>
                <p:cNvSpPr txBox="1">
                  <a:spLocks noChangeArrowheads="1"/>
                </p:cNvSpPr>
                <p:nvPr/>
              </p:nvSpPr>
              <p:spPr bwMode="auto">
                <a:xfrm>
                  <a:off x="3550" y="838"/>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sp>
              <p:nvSpPr>
                <p:cNvPr id="1534001" name="Text Box 49"/>
                <p:cNvSpPr txBox="1">
                  <a:spLocks noChangeArrowheads="1"/>
                </p:cNvSpPr>
                <p:nvPr/>
              </p:nvSpPr>
              <p:spPr bwMode="auto">
                <a:xfrm>
                  <a:off x="4608" y="841"/>
                  <a:ext cx="288" cy="365"/>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3200" b="1">
                      <a:latin typeface="Times New Roman" pitchFamily="18" charset="0"/>
                      <a:ea typeface="幼圆" pitchFamily="49" charset="-122"/>
                    </a:rPr>
                    <a:t>1</a:t>
                  </a:r>
                </a:p>
              </p:txBody>
            </p:sp>
          </p:grpSp>
          <p:sp>
            <p:nvSpPr>
              <p:cNvPr id="1534002" name="Line 50"/>
              <p:cNvSpPr>
                <a:spLocks noChangeShapeType="1"/>
              </p:cNvSpPr>
              <p:nvPr/>
            </p:nvSpPr>
            <p:spPr bwMode="auto">
              <a:xfrm flipH="1">
                <a:off x="2976" y="1296"/>
                <a:ext cx="432"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34003" name="Line 51"/>
              <p:cNvSpPr>
                <a:spLocks noChangeShapeType="1"/>
              </p:cNvSpPr>
              <p:nvPr/>
            </p:nvSpPr>
            <p:spPr bwMode="auto">
              <a:xfrm>
                <a:off x="3936" y="1296"/>
                <a:ext cx="432"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34004" name="Arc 52"/>
              <p:cNvSpPr>
                <a:spLocks/>
              </p:cNvSpPr>
              <p:nvPr/>
            </p:nvSpPr>
            <p:spPr bwMode="auto">
              <a:xfrm flipV="1">
                <a:off x="3312" y="1440"/>
                <a:ext cx="288" cy="1794"/>
              </a:xfrm>
              <a:custGeom>
                <a:avLst/>
                <a:gdLst>
                  <a:gd name="G0" fmla="+- 1 0 0"/>
                  <a:gd name="G1" fmla="+- 21600 0 0"/>
                  <a:gd name="G2" fmla="+- 21600 0 0"/>
                  <a:gd name="T0" fmla="*/ 0 w 21601"/>
                  <a:gd name="T1" fmla="*/ 0 h 23749"/>
                  <a:gd name="T2" fmla="*/ 21494 w 21601"/>
                  <a:gd name="T3" fmla="*/ 23749 h 23749"/>
                  <a:gd name="T4" fmla="*/ 1 w 21601"/>
                  <a:gd name="T5" fmla="*/ 21600 h 23749"/>
                </a:gdLst>
                <a:ahLst/>
                <a:cxnLst>
                  <a:cxn ang="0">
                    <a:pos x="T0" y="T1"/>
                  </a:cxn>
                  <a:cxn ang="0">
                    <a:pos x="T2" y="T3"/>
                  </a:cxn>
                  <a:cxn ang="0">
                    <a:pos x="T4" y="T5"/>
                  </a:cxn>
                </a:cxnLst>
                <a:rect l="0" t="0" r="r" b="b"/>
                <a:pathLst>
                  <a:path w="21601" h="23749" fill="none" extrusionOk="0">
                    <a:moveTo>
                      <a:pt x="0" y="0"/>
                    </a:moveTo>
                    <a:cubicBezTo>
                      <a:pt x="0" y="0"/>
                      <a:pt x="0" y="-1"/>
                      <a:pt x="1" y="0"/>
                    </a:cubicBezTo>
                    <a:cubicBezTo>
                      <a:pt x="11930" y="0"/>
                      <a:pt x="21601" y="9670"/>
                      <a:pt x="21601" y="21600"/>
                    </a:cubicBezTo>
                    <a:cubicBezTo>
                      <a:pt x="21601" y="22317"/>
                      <a:pt x="21565" y="23034"/>
                      <a:pt x="21493" y="23748"/>
                    </a:cubicBezTo>
                  </a:path>
                  <a:path w="21601" h="23749" stroke="0" extrusionOk="0">
                    <a:moveTo>
                      <a:pt x="0" y="0"/>
                    </a:moveTo>
                    <a:cubicBezTo>
                      <a:pt x="0" y="0"/>
                      <a:pt x="0" y="-1"/>
                      <a:pt x="1" y="0"/>
                    </a:cubicBezTo>
                    <a:cubicBezTo>
                      <a:pt x="11930" y="0"/>
                      <a:pt x="21601" y="9670"/>
                      <a:pt x="21601" y="21600"/>
                    </a:cubicBezTo>
                    <a:cubicBezTo>
                      <a:pt x="21601" y="22317"/>
                      <a:pt x="21565" y="23034"/>
                      <a:pt x="21493" y="23748"/>
                    </a:cubicBezTo>
                    <a:lnTo>
                      <a:pt x="1"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34005" name="Arc 53"/>
              <p:cNvSpPr>
                <a:spLocks/>
              </p:cNvSpPr>
              <p:nvPr/>
            </p:nvSpPr>
            <p:spPr bwMode="auto">
              <a:xfrm flipH="1" flipV="1">
                <a:off x="3743" y="1440"/>
                <a:ext cx="423" cy="1776"/>
              </a:xfrm>
              <a:custGeom>
                <a:avLst/>
                <a:gdLst>
                  <a:gd name="G0" fmla="+- 2183 0 0"/>
                  <a:gd name="G1" fmla="+- 21600 0 0"/>
                  <a:gd name="G2" fmla="+- 21600 0 0"/>
                  <a:gd name="T0" fmla="*/ 0 w 23783"/>
                  <a:gd name="T1" fmla="*/ 111 h 21600"/>
                  <a:gd name="T2" fmla="*/ 23783 w 23783"/>
                  <a:gd name="T3" fmla="*/ 21600 h 21600"/>
                  <a:gd name="T4" fmla="*/ 2183 w 23783"/>
                  <a:gd name="T5" fmla="*/ 21600 h 21600"/>
                </a:gdLst>
                <a:ahLst/>
                <a:cxnLst>
                  <a:cxn ang="0">
                    <a:pos x="T0" y="T1"/>
                  </a:cxn>
                  <a:cxn ang="0">
                    <a:pos x="T2" y="T3"/>
                  </a:cxn>
                  <a:cxn ang="0">
                    <a:pos x="T4" y="T5"/>
                  </a:cxn>
                </a:cxnLst>
                <a:rect l="0" t="0" r="r" b="b"/>
                <a:pathLst>
                  <a:path w="23783" h="21600" fill="none" extrusionOk="0">
                    <a:moveTo>
                      <a:pt x="-1" y="110"/>
                    </a:moveTo>
                    <a:cubicBezTo>
                      <a:pt x="725" y="36"/>
                      <a:pt x="1453" y="-1"/>
                      <a:pt x="2183" y="0"/>
                    </a:cubicBezTo>
                    <a:cubicBezTo>
                      <a:pt x="14112" y="0"/>
                      <a:pt x="23783" y="9670"/>
                      <a:pt x="23783" y="21600"/>
                    </a:cubicBezTo>
                  </a:path>
                  <a:path w="23783" h="21600" stroke="0" extrusionOk="0">
                    <a:moveTo>
                      <a:pt x="-1" y="110"/>
                    </a:moveTo>
                    <a:cubicBezTo>
                      <a:pt x="725" y="36"/>
                      <a:pt x="1453" y="-1"/>
                      <a:pt x="2183" y="0"/>
                    </a:cubicBezTo>
                    <a:cubicBezTo>
                      <a:pt x="14112" y="0"/>
                      <a:pt x="23783" y="9670"/>
                      <a:pt x="23783" y="21600"/>
                    </a:cubicBezTo>
                    <a:lnTo>
                      <a:pt x="2183"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34006" name="Line 54"/>
              <p:cNvSpPr>
                <a:spLocks noChangeShapeType="1"/>
              </p:cNvSpPr>
              <p:nvPr/>
            </p:nvSpPr>
            <p:spPr bwMode="auto">
              <a:xfrm>
                <a:off x="2976" y="2256"/>
                <a:ext cx="384"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34007" name="Line 55"/>
              <p:cNvSpPr>
                <a:spLocks noChangeShapeType="1"/>
              </p:cNvSpPr>
              <p:nvPr/>
            </p:nvSpPr>
            <p:spPr bwMode="auto">
              <a:xfrm flipH="1">
                <a:off x="4032" y="2256"/>
                <a:ext cx="384" cy="768"/>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sp>
            <p:nvSpPr>
              <p:cNvPr id="1534008" name="Arc 56"/>
              <p:cNvSpPr>
                <a:spLocks/>
              </p:cNvSpPr>
              <p:nvPr/>
            </p:nvSpPr>
            <p:spPr bwMode="auto">
              <a:xfrm flipH="1" flipV="1">
                <a:off x="2448" y="2409"/>
                <a:ext cx="266" cy="807"/>
              </a:xfrm>
              <a:custGeom>
                <a:avLst/>
                <a:gdLst>
                  <a:gd name="G0" fmla="+- 2326 0 0"/>
                  <a:gd name="G1" fmla="+- 21600 0 0"/>
                  <a:gd name="G2" fmla="+- 21600 0 0"/>
                  <a:gd name="T0" fmla="*/ 0 w 23926"/>
                  <a:gd name="T1" fmla="*/ 126 h 22695"/>
                  <a:gd name="T2" fmla="*/ 23898 w 23926"/>
                  <a:gd name="T3" fmla="*/ 22695 h 22695"/>
                  <a:gd name="T4" fmla="*/ 2326 w 23926"/>
                  <a:gd name="T5" fmla="*/ 21600 h 22695"/>
                </a:gdLst>
                <a:ahLst/>
                <a:cxnLst>
                  <a:cxn ang="0">
                    <a:pos x="T0" y="T1"/>
                  </a:cxn>
                  <a:cxn ang="0">
                    <a:pos x="T2" y="T3"/>
                  </a:cxn>
                  <a:cxn ang="0">
                    <a:pos x="T4" y="T5"/>
                  </a:cxn>
                </a:cxnLst>
                <a:rect l="0" t="0" r="r" b="b"/>
                <a:pathLst>
                  <a:path w="23926" h="22695" fill="none" extrusionOk="0">
                    <a:moveTo>
                      <a:pt x="-1" y="125"/>
                    </a:moveTo>
                    <a:cubicBezTo>
                      <a:pt x="772" y="41"/>
                      <a:pt x="1548" y="-1"/>
                      <a:pt x="2326" y="0"/>
                    </a:cubicBezTo>
                    <a:cubicBezTo>
                      <a:pt x="14255" y="0"/>
                      <a:pt x="23926" y="9670"/>
                      <a:pt x="23926" y="21600"/>
                    </a:cubicBezTo>
                    <a:cubicBezTo>
                      <a:pt x="23926" y="21965"/>
                      <a:pt x="23916" y="22330"/>
                      <a:pt x="23898" y="22695"/>
                    </a:cubicBezTo>
                  </a:path>
                  <a:path w="23926" h="22695" stroke="0" extrusionOk="0">
                    <a:moveTo>
                      <a:pt x="-1" y="125"/>
                    </a:moveTo>
                    <a:cubicBezTo>
                      <a:pt x="772" y="41"/>
                      <a:pt x="1548" y="-1"/>
                      <a:pt x="2326" y="0"/>
                    </a:cubicBezTo>
                    <a:cubicBezTo>
                      <a:pt x="14255" y="0"/>
                      <a:pt x="23926" y="9670"/>
                      <a:pt x="23926" y="21600"/>
                    </a:cubicBezTo>
                    <a:cubicBezTo>
                      <a:pt x="23926" y="21965"/>
                      <a:pt x="23916" y="22330"/>
                      <a:pt x="23898" y="22695"/>
                    </a:cubicBezTo>
                    <a:lnTo>
                      <a:pt x="2326"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34009" name="Arc 57"/>
              <p:cNvSpPr>
                <a:spLocks/>
              </p:cNvSpPr>
              <p:nvPr/>
            </p:nvSpPr>
            <p:spPr bwMode="auto">
              <a:xfrm flipV="1">
                <a:off x="4704" y="2400"/>
                <a:ext cx="240" cy="8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0">
                <a:solidFill>
                  <a:schemeClr val="tx2"/>
                </a:solidFill>
                <a:prstDash val="sysDot"/>
                <a:round/>
                <a:headEnd type="none" w="sm" len="sm"/>
                <a:tailEnd type="triangle" w="med" len="lg"/>
              </a:ln>
              <a:effectLst/>
            </p:spPr>
            <p:txBody>
              <a:bodyPr wrap="none" anchor="ctr"/>
              <a:lstStyle/>
              <a:p>
                <a:endParaRPr lang="zh-CN" altLang="en-US"/>
              </a:p>
            </p:txBody>
          </p:sp>
          <p:sp>
            <p:nvSpPr>
              <p:cNvPr id="1534010" name="Text Box 58"/>
              <p:cNvSpPr txBox="1">
                <a:spLocks noChangeArrowheads="1"/>
              </p:cNvSpPr>
              <p:nvPr/>
            </p:nvSpPr>
            <p:spPr bwMode="auto">
              <a:xfrm>
                <a:off x="2255" y="2090"/>
                <a:ext cx="288" cy="28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2400" b="1">
                    <a:latin typeface="Times New Roman" pitchFamily="18" charset="0"/>
                    <a:ea typeface="幼圆" pitchFamily="49" charset="-122"/>
                  </a:rPr>
                  <a:t>∧</a:t>
                </a:r>
              </a:p>
            </p:txBody>
          </p:sp>
          <p:sp>
            <p:nvSpPr>
              <p:cNvPr id="1534011" name="Text Box 59"/>
              <p:cNvSpPr txBox="1">
                <a:spLocks noChangeArrowheads="1"/>
              </p:cNvSpPr>
              <p:nvPr/>
            </p:nvSpPr>
            <p:spPr bwMode="auto">
              <a:xfrm>
                <a:off x="4800" y="2085"/>
                <a:ext cx="288" cy="288"/>
              </a:xfrm>
              <a:prstGeom prst="rect">
                <a:avLst/>
              </a:prstGeom>
              <a:noFill/>
              <a:ln w="31750" cap="sq">
                <a:noFill/>
                <a:miter lim="800000"/>
                <a:headEnd type="none" w="sm" len="sm"/>
                <a:tailEnd type="none" w="med" len="lg"/>
              </a:ln>
              <a:effectLst/>
            </p:spPr>
            <p:txBody>
              <a:bodyPr>
                <a:spAutoFit/>
              </a:bodyPr>
              <a:lstStyle/>
              <a:p>
                <a:pPr eaLnBrk="1" hangingPunct="1">
                  <a:spcBef>
                    <a:spcPct val="50000"/>
                  </a:spcBef>
                </a:pPr>
                <a:r>
                  <a:rPr kumimoji="1" lang="en-US" altLang="zh-CN" sz="2400" b="1">
                    <a:latin typeface="Times New Roman" pitchFamily="18" charset="0"/>
                    <a:ea typeface="幼圆" pitchFamily="49" charset="-122"/>
                  </a:rPr>
                  <a:t>∧</a:t>
                </a:r>
              </a:p>
            </p:txBody>
          </p:sp>
          <p:sp>
            <p:nvSpPr>
              <p:cNvPr id="1534012" name="Line 60"/>
              <p:cNvSpPr>
                <a:spLocks noChangeShapeType="1"/>
              </p:cNvSpPr>
              <p:nvPr/>
            </p:nvSpPr>
            <p:spPr bwMode="auto">
              <a:xfrm>
                <a:off x="3648" y="624"/>
                <a:ext cx="0" cy="480"/>
              </a:xfrm>
              <a:prstGeom prst="line">
                <a:avLst/>
              </a:prstGeom>
              <a:noFill/>
              <a:ln w="31750" cap="sq">
                <a:solidFill>
                  <a:schemeClr val="tx2"/>
                </a:solidFill>
                <a:round/>
                <a:headEnd type="none" w="sm" len="sm"/>
                <a:tailEnd type="triangle" w="med" len="lg"/>
              </a:ln>
              <a:effectLst/>
            </p:spPr>
            <p:txBody>
              <a:bodyPr wrap="none"/>
              <a:lstStyle/>
              <a:p>
                <a:endParaRPr lang="zh-CN" altLang="en-US"/>
              </a:p>
            </p:txBody>
          </p:sp>
        </p:grpSp>
        <p:sp>
          <p:nvSpPr>
            <p:cNvPr id="1534013" name="Text Box 61"/>
            <p:cNvSpPr txBox="1">
              <a:spLocks noChangeArrowheads="1"/>
            </p:cNvSpPr>
            <p:nvPr/>
          </p:nvSpPr>
          <p:spPr bwMode="auto">
            <a:xfrm>
              <a:off x="2304" y="3600"/>
              <a:ext cx="3072" cy="327"/>
            </a:xfrm>
            <a:prstGeom prst="rect">
              <a:avLst/>
            </a:prstGeom>
            <a:noFill/>
            <a:ln w="31750" cap="sq">
              <a:noFill/>
              <a:miter lim="800000"/>
              <a:headEnd type="none" w="sm" len="sm"/>
              <a:tailEnd type="none" w="med" len="lg"/>
            </a:ln>
            <a:effectLst/>
          </p:spPr>
          <p:txBody>
            <a:bodyPr>
              <a:spAutoFit/>
            </a:bodyPr>
            <a:lstStyle/>
            <a:p>
              <a:pPr algn="ctr" eaLnBrk="1" hangingPunct="1">
                <a:spcBef>
                  <a:spcPct val="50000"/>
                </a:spcBef>
              </a:pPr>
              <a:r>
                <a:rPr kumimoji="1" lang="zh-CN" altLang="en-US" sz="2800" b="1">
                  <a:latin typeface="Times New Roman" pitchFamily="18" charset="0"/>
                  <a:ea typeface="幼圆" pitchFamily="49" charset="-122"/>
                </a:rPr>
                <a:t>中序线索二叉树</a:t>
              </a:r>
            </a:p>
          </p:txBody>
        </p:sp>
      </p:grpSp>
    </p:spTree>
  </p:cSld>
  <p:clrMapOvr>
    <a:masterClrMapping/>
  </p:clrMapOvr>
  <p:transition>
    <p:strips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7362" name="Text Box 2"/>
          <p:cNvSpPr txBox="1">
            <a:spLocks noChangeArrowheads="1"/>
          </p:cNvSpPr>
          <p:nvPr/>
        </p:nvSpPr>
        <p:spPr bwMode="auto">
          <a:xfrm>
            <a:off x="395288" y="404813"/>
            <a:ext cx="8461375" cy="5934075"/>
          </a:xfrm>
          <a:prstGeom prst="rect">
            <a:avLst/>
          </a:prstGeom>
          <a:noFill/>
          <a:ln w="31750" cap="sq">
            <a:noFill/>
            <a:miter lim="800000"/>
            <a:headEnd type="none" w="sm" len="sm"/>
            <a:tailEnd type="none" w="med" len="lg"/>
          </a:ln>
          <a:effectLst/>
        </p:spPr>
        <p:txBody>
          <a:bodyPr>
            <a:spAutoFit/>
          </a:bodyPr>
          <a:lstStyle/>
          <a:p>
            <a:pPr>
              <a:lnSpc>
                <a:spcPct val="120000"/>
              </a:lnSpc>
            </a:pPr>
            <a:r>
              <a:rPr kumimoji="1" lang="zh-CN" altLang="en-US" sz="3200" b="1">
                <a:solidFill>
                  <a:schemeClr val="tx2"/>
                </a:solidFill>
                <a:latin typeface="Times New Roman" pitchFamily="18" charset="0"/>
              </a:rPr>
              <a:t>中序线索二叉树的逆向中序遍历 </a:t>
            </a:r>
          </a:p>
          <a:p>
            <a:pPr>
              <a:lnSpc>
                <a:spcPct val="120000"/>
              </a:lnSpc>
            </a:pPr>
            <a:r>
              <a:rPr kumimoji="1" lang="zh-CN" altLang="en-US" sz="3200" b="1">
                <a:latin typeface="Times New Roman" pitchFamily="18" charset="0"/>
              </a:rPr>
              <a:t>算法</a:t>
            </a:r>
            <a:r>
              <a:rPr kumimoji="1" lang="en-US" altLang="zh-CN" sz="3200" b="1">
                <a:latin typeface="Times New Roman" pitchFamily="18" charset="0"/>
              </a:rPr>
              <a:t>RevInOrder*(</a:t>
            </a:r>
            <a:r>
              <a:rPr kumimoji="1" lang="en-US" altLang="zh-CN" sz="3200" b="1" i="1">
                <a:latin typeface="Times New Roman" pitchFamily="18" charset="0"/>
              </a:rPr>
              <a:t>t</a:t>
            </a:r>
            <a:r>
              <a:rPr kumimoji="1" lang="en-US" altLang="zh-CN" sz="3200" b="1">
                <a:latin typeface="Times New Roman" pitchFamily="18" charset="0"/>
              </a:rPr>
              <a:t>) </a:t>
            </a:r>
          </a:p>
          <a:p>
            <a:pPr>
              <a:lnSpc>
                <a:spcPct val="120000"/>
              </a:lnSpc>
            </a:pPr>
            <a:r>
              <a:rPr kumimoji="1" lang="en-US" altLang="zh-CN" sz="3200" b="1">
                <a:latin typeface="Times New Roman" pitchFamily="18" charset="0"/>
              </a:rPr>
              <a:t>/* </a:t>
            </a:r>
            <a:r>
              <a:rPr kumimoji="1" lang="en-US" altLang="zh-CN" sz="3200" b="1" i="1">
                <a:latin typeface="Times New Roman" pitchFamily="18" charset="0"/>
              </a:rPr>
              <a:t>t</a:t>
            </a:r>
            <a:r>
              <a:rPr kumimoji="1" lang="zh-CN" altLang="en-US" sz="3200" b="1">
                <a:latin typeface="Times New Roman" pitchFamily="18" charset="0"/>
              </a:rPr>
              <a:t>指向中序线索二叉树</a:t>
            </a:r>
            <a:r>
              <a:rPr kumimoji="1" lang="en-US" altLang="zh-CN" sz="3200" b="1">
                <a:latin typeface="Times New Roman" pitchFamily="18" charset="0"/>
              </a:rPr>
              <a:t>T*</a:t>
            </a:r>
            <a:r>
              <a:rPr kumimoji="1" lang="zh-CN" altLang="en-US" sz="3200" b="1">
                <a:latin typeface="Times New Roman" pitchFamily="18" charset="0"/>
              </a:rPr>
              <a:t>之根，本算法逆向中根遍历</a:t>
            </a:r>
            <a:r>
              <a:rPr kumimoji="1" lang="en-US" altLang="zh-CN" sz="3200" b="1">
                <a:latin typeface="Times New Roman" pitchFamily="18" charset="0"/>
              </a:rPr>
              <a:t>T*</a:t>
            </a:r>
            <a:r>
              <a:rPr kumimoji="1" lang="zh-CN" altLang="en-US" sz="3200" b="1">
                <a:latin typeface="Times New Roman" pitchFamily="18" charset="0"/>
              </a:rPr>
              <a:t>的全部结点 *</a:t>
            </a:r>
            <a:r>
              <a:rPr kumimoji="1" lang="en-US" altLang="zh-CN" sz="3200" b="1">
                <a:latin typeface="Times New Roman" pitchFamily="18" charset="0"/>
              </a:rPr>
              <a:t>/</a:t>
            </a:r>
          </a:p>
          <a:p>
            <a:pPr>
              <a:lnSpc>
                <a:spcPct val="120000"/>
              </a:lnSpc>
            </a:pPr>
            <a:r>
              <a:rPr kumimoji="1" lang="en-US" altLang="zh-CN" sz="3200" b="1">
                <a:latin typeface="Times New Roman" pitchFamily="18" charset="0"/>
              </a:rPr>
              <a:t>RevInOrder*1. [</a:t>
            </a:r>
            <a:r>
              <a:rPr kumimoji="1" lang="zh-CN" altLang="en-US" sz="3200" b="1">
                <a:latin typeface="Times New Roman" pitchFamily="18" charset="0"/>
              </a:rPr>
              <a:t>求中根序列末结点</a:t>
            </a:r>
            <a:r>
              <a:rPr kumimoji="1" lang="en-US" altLang="zh-CN" sz="3200" b="1">
                <a:latin typeface="Times New Roman" pitchFamily="18" charset="0"/>
              </a:rPr>
              <a:t>] </a:t>
            </a:r>
          </a:p>
          <a:p>
            <a:pPr>
              <a:lnSpc>
                <a:spcPct val="120000"/>
              </a:lnSpc>
            </a:pPr>
            <a:r>
              <a:rPr kumimoji="1" lang="en-US" altLang="zh-CN" sz="3200" b="1">
                <a:latin typeface="Times New Roman" pitchFamily="18" charset="0"/>
              </a:rPr>
              <a:t>    LIO( </a:t>
            </a:r>
            <a:r>
              <a:rPr kumimoji="1" lang="en-US" altLang="zh-CN" sz="3200" b="1" i="1">
                <a:latin typeface="Times New Roman" pitchFamily="18" charset="0"/>
              </a:rPr>
              <a:t>t</a:t>
            </a:r>
            <a:r>
              <a:rPr kumimoji="1" lang="en-US" altLang="zh-CN" sz="3200" b="1">
                <a:latin typeface="Times New Roman" pitchFamily="18" charset="0"/>
              </a:rPr>
              <a:t> . </a:t>
            </a:r>
            <a:r>
              <a:rPr kumimoji="1" lang="en-US" altLang="zh-CN" sz="3200" b="1" i="1">
                <a:latin typeface="Times New Roman" pitchFamily="18" charset="0"/>
              </a:rPr>
              <a:t>q</a:t>
            </a:r>
            <a:r>
              <a:rPr kumimoji="1" lang="en-US" altLang="zh-CN" sz="3200" b="1">
                <a:latin typeface="Times New Roman" pitchFamily="18" charset="0"/>
              </a:rPr>
              <a:t> ) . </a:t>
            </a:r>
          </a:p>
          <a:p>
            <a:pPr>
              <a:lnSpc>
                <a:spcPct val="120000"/>
              </a:lnSpc>
            </a:pPr>
            <a:r>
              <a:rPr kumimoji="1" lang="en-US" altLang="zh-CN" sz="3200" b="1">
                <a:latin typeface="Times New Roman" pitchFamily="18" charset="0"/>
              </a:rPr>
              <a:t>RevInOrder*2. [</a:t>
            </a:r>
            <a:r>
              <a:rPr kumimoji="1" lang="zh-CN" altLang="en-US" sz="3200" b="1">
                <a:latin typeface="Times New Roman" pitchFamily="18" charset="0"/>
              </a:rPr>
              <a:t>用</a:t>
            </a:r>
            <a:r>
              <a:rPr kumimoji="1" lang="en-US" altLang="zh-CN" sz="3200" b="1">
                <a:latin typeface="Times New Roman" pitchFamily="18" charset="0"/>
              </a:rPr>
              <a:t>PIO</a:t>
            </a:r>
            <a:r>
              <a:rPr kumimoji="1" lang="zh-CN" altLang="en-US" sz="3200" b="1">
                <a:latin typeface="Times New Roman" pitchFamily="18" charset="0"/>
              </a:rPr>
              <a:t>求</a:t>
            </a:r>
            <a:r>
              <a:rPr kumimoji="1" lang="en-US" altLang="zh-CN" sz="3200" b="1" i="1">
                <a:latin typeface="Times New Roman" pitchFamily="18" charset="0"/>
              </a:rPr>
              <a:t>q</a:t>
            </a:r>
            <a:r>
              <a:rPr kumimoji="1" lang="zh-CN" altLang="en-US" sz="3200" b="1">
                <a:latin typeface="Times New Roman" pitchFamily="18" charset="0"/>
              </a:rPr>
              <a:t>之中序前驱</a:t>
            </a:r>
            <a:r>
              <a:rPr kumimoji="1" lang="en-US" altLang="zh-CN" sz="3200" b="1">
                <a:latin typeface="Times New Roman" pitchFamily="18" charset="0"/>
              </a:rPr>
              <a:t>]</a:t>
            </a:r>
          </a:p>
          <a:p>
            <a:pPr>
              <a:lnSpc>
                <a:spcPct val="120000"/>
              </a:lnSpc>
            </a:pPr>
            <a:r>
              <a:rPr kumimoji="1" lang="en-US" altLang="zh-CN" sz="3200" b="1">
                <a:latin typeface="Times New Roman" pitchFamily="18" charset="0"/>
              </a:rPr>
              <a:t>    WHILE  </a:t>
            </a:r>
            <a:r>
              <a:rPr kumimoji="1" lang="en-US" altLang="zh-CN" sz="3200" b="1" i="1">
                <a:latin typeface="Times New Roman" pitchFamily="18" charset="0"/>
              </a:rPr>
              <a:t>q</a:t>
            </a:r>
            <a:r>
              <a:rPr kumimoji="1" lang="en-US" altLang="zh-CN" sz="3200" b="1">
                <a:latin typeface="Times New Roman" pitchFamily="18" charset="0"/>
              </a:rPr>
              <a:t> </a:t>
            </a:r>
            <a:r>
              <a:rPr kumimoji="1" lang="en-US" altLang="zh-CN" sz="3200" b="1">
                <a:latin typeface="Times New Roman" pitchFamily="18" charset="0"/>
                <a:sym typeface="Symbol" pitchFamily="18" charset="2"/>
              </a:rPr>
              <a:t></a:t>
            </a:r>
            <a:r>
              <a:rPr kumimoji="1" lang="en-US" altLang="zh-CN" sz="3200" b="1">
                <a:latin typeface="Times New Roman" pitchFamily="18" charset="0"/>
              </a:rPr>
              <a:t> </a:t>
            </a:r>
            <a:r>
              <a:rPr kumimoji="1" lang="en-US" altLang="zh-CN" sz="3200" b="1">
                <a:latin typeface="Times New Roman" pitchFamily="18" charset="0"/>
                <a:sym typeface="Symbol" pitchFamily="18" charset="2"/>
              </a:rPr>
              <a:t></a:t>
            </a:r>
            <a:r>
              <a:rPr kumimoji="1" lang="en-US" altLang="zh-CN" sz="3200" b="1">
                <a:latin typeface="Times New Roman" pitchFamily="18" charset="0"/>
              </a:rPr>
              <a:t>  DO (	</a:t>
            </a:r>
          </a:p>
          <a:p>
            <a:pPr>
              <a:lnSpc>
                <a:spcPct val="120000"/>
              </a:lnSpc>
            </a:pPr>
            <a:r>
              <a:rPr kumimoji="1" lang="en-US" altLang="zh-CN" sz="3200" b="1">
                <a:latin typeface="Times New Roman" pitchFamily="18" charset="0"/>
              </a:rPr>
              <a:t>        PRINT(Data(</a:t>
            </a:r>
            <a:r>
              <a:rPr kumimoji="1" lang="en-US" altLang="zh-CN" sz="3200" b="1" i="1">
                <a:latin typeface="Times New Roman" pitchFamily="18" charset="0"/>
              </a:rPr>
              <a:t>q</a:t>
            </a:r>
            <a:r>
              <a:rPr kumimoji="1" lang="en-US" altLang="zh-CN" sz="3200" b="1">
                <a:latin typeface="Times New Roman" pitchFamily="18" charset="0"/>
              </a:rPr>
              <a:t>)) . </a:t>
            </a:r>
          </a:p>
          <a:p>
            <a:pPr>
              <a:lnSpc>
                <a:spcPct val="120000"/>
              </a:lnSpc>
            </a:pPr>
            <a:r>
              <a:rPr kumimoji="1" lang="en-US" altLang="zh-CN" sz="3200" b="1">
                <a:latin typeface="Times New Roman" pitchFamily="18" charset="0"/>
              </a:rPr>
              <a:t>        PIO(</a:t>
            </a:r>
            <a:r>
              <a:rPr kumimoji="1" lang="en-US" altLang="zh-CN" sz="3200" b="1" i="1">
                <a:latin typeface="Times New Roman" pitchFamily="18" charset="0"/>
              </a:rPr>
              <a:t>t</a:t>
            </a:r>
            <a:r>
              <a:rPr kumimoji="1" lang="en-US" altLang="zh-CN" sz="3200" b="1">
                <a:latin typeface="Times New Roman" pitchFamily="18" charset="0"/>
              </a:rPr>
              <a:t> , </a:t>
            </a:r>
            <a:r>
              <a:rPr kumimoji="1" lang="en-US" altLang="zh-CN" sz="3200" b="1" i="1">
                <a:latin typeface="Times New Roman" pitchFamily="18" charset="0"/>
              </a:rPr>
              <a:t>q</a:t>
            </a:r>
            <a:r>
              <a:rPr kumimoji="1" lang="en-US" altLang="zh-CN" sz="3200" b="1">
                <a:latin typeface="Times New Roman" pitchFamily="18" charset="0"/>
              </a:rPr>
              <a:t> . </a:t>
            </a:r>
            <a:r>
              <a:rPr kumimoji="1" lang="en-US" altLang="zh-CN" sz="3200" b="1" i="1">
                <a:latin typeface="Times New Roman" pitchFamily="18" charset="0"/>
              </a:rPr>
              <a:t>q</a:t>
            </a:r>
            <a:r>
              <a:rPr kumimoji="1" lang="en-US" altLang="zh-CN" sz="3200" b="1">
                <a:latin typeface="Times New Roman" pitchFamily="18" charset="0"/>
              </a:rPr>
              <a:t>) .  )▐</a:t>
            </a: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02F2FF77-A777-4BFC-ADA9-7E0A3B74F4F3}" type="slidenum">
              <a:rPr lang="zh-CN" altLang="en-US" smtClean="0">
                <a:ea typeface="宋体" charset="-122"/>
              </a:rPr>
              <a:pPr/>
              <a:t>9</a:t>
            </a:fld>
            <a:r>
              <a:rPr lang="en-US" altLang="zh-CN" smtClean="0">
                <a:ea typeface="宋体" charset="-122"/>
              </a:rPr>
              <a:t>  </a:t>
            </a:r>
            <a:r>
              <a:rPr lang="zh-CN" altLang="en-US" smtClean="0">
                <a:ea typeface="宋体" charset="-122"/>
              </a:rPr>
              <a:t>页</a:t>
            </a:r>
          </a:p>
        </p:txBody>
      </p:sp>
      <p:sp>
        <p:nvSpPr>
          <p:cNvPr id="75778" name="Rectangle 2"/>
          <p:cNvSpPr>
            <a:spLocks noGrp="1" noChangeArrowheads="1"/>
          </p:cNvSpPr>
          <p:nvPr>
            <p:ph type="title"/>
          </p:nvPr>
        </p:nvSpPr>
        <p:spPr bwMode="auto">
          <a:xfrm>
            <a:off x="639763" y="188913"/>
            <a:ext cx="5245100" cy="539750"/>
          </a:xfrm>
          <a:noFill/>
          <a:ln>
            <a:miter lim="800000"/>
            <a:headEnd/>
            <a:tailEnd/>
          </a:ln>
        </p:spPr>
        <p:txBody>
          <a:bodyPr vert="horz" wrap="square" lIns="0" tIns="0" rIns="0" bIns="0" numCol="1" anchor="t" anchorCtr="0" compatLnSpc="1">
            <a:prstTxWarp prst="textNoShape">
              <a:avLst/>
            </a:prstTxWarp>
          </a:bodyPr>
          <a:lstStyle/>
          <a:p>
            <a:pPr eaLnBrk="1" hangingPunct="1"/>
            <a:r>
              <a:rPr kumimoji="1" lang="zh-CN" altLang="en-US" sz="3200" smtClean="0">
                <a:latin typeface="Times New Roman" pitchFamily="18" charset="0"/>
                <a:ea typeface="宋体" charset="-122"/>
              </a:rPr>
              <a:t>二叉树递归的中根遍历算法</a:t>
            </a:r>
          </a:p>
        </p:txBody>
      </p:sp>
      <p:sp>
        <p:nvSpPr>
          <p:cNvPr id="62468" name="Rectangle 3"/>
          <p:cNvSpPr>
            <a:spLocks noGrp="1" noChangeArrowheads="1"/>
          </p:cNvSpPr>
          <p:nvPr>
            <p:ph type="body" idx="1"/>
          </p:nvPr>
        </p:nvSpPr>
        <p:spPr>
          <a:xfrm>
            <a:off x="684213" y="1196975"/>
            <a:ext cx="6983412" cy="4319588"/>
          </a:xfrm>
        </p:spPr>
        <p:txBody>
          <a:bodyPr/>
          <a:lstStyle/>
          <a:p>
            <a:pPr eaLnBrk="1" hangingPunct="1">
              <a:lnSpc>
                <a:spcPct val="110000"/>
              </a:lnSpc>
              <a:spcBef>
                <a:spcPct val="0"/>
              </a:spcBef>
              <a:buFont typeface="Wingdings" pitchFamily="2" charset="2"/>
              <a:buNone/>
              <a:defRPr/>
            </a:pPr>
            <a:r>
              <a:rPr kumimoji="1" lang="zh-CN" altLang="en-US" sz="3000" dirty="0" smtClean="0">
                <a:latin typeface="Times New Roman" pitchFamily="18" charset="0"/>
              </a:rPr>
              <a:t>算法</a:t>
            </a:r>
            <a:r>
              <a:rPr kumimoji="1" lang="en-US" altLang="zh-CN" sz="3000" dirty="0" err="1" smtClean="0">
                <a:latin typeface="Times New Roman" pitchFamily="18" charset="0"/>
              </a:rPr>
              <a:t>Inorder</a:t>
            </a:r>
            <a:r>
              <a:rPr kumimoji="1" lang="zh-CN" altLang="en-US" sz="3000" dirty="0" smtClean="0">
                <a:latin typeface="Times New Roman" pitchFamily="18" charset="0"/>
              </a:rPr>
              <a:t>（</a:t>
            </a:r>
            <a:r>
              <a:rPr kumimoji="1" lang="en-US" altLang="zh-CN" sz="3000" dirty="0" smtClean="0">
                <a:latin typeface="Times New Roman" pitchFamily="18" charset="0"/>
              </a:rPr>
              <a:t>t</a:t>
            </a:r>
            <a:r>
              <a:rPr kumimoji="1" lang="zh-CN" altLang="en-US" sz="3000" dirty="0" smtClean="0">
                <a:latin typeface="Times New Roman" pitchFamily="18" charset="0"/>
              </a:rPr>
              <a:t>）</a:t>
            </a:r>
          </a:p>
          <a:p>
            <a:pPr eaLnBrk="1" hangingPunct="1">
              <a:lnSpc>
                <a:spcPct val="110000"/>
              </a:lnSpc>
              <a:spcBef>
                <a:spcPct val="0"/>
              </a:spcBef>
              <a:buFont typeface="Wingdings" pitchFamily="2" charset="2"/>
              <a:buNone/>
              <a:defRPr/>
            </a:pPr>
            <a:r>
              <a:rPr kumimoji="1" lang="en-US" altLang="zh-CN" sz="3000" dirty="0" smtClean="0">
                <a:solidFill>
                  <a:srgbClr val="0000CC"/>
                </a:solidFill>
                <a:latin typeface="Times New Roman" pitchFamily="18" charset="0"/>
              </a:rPr>
              <a:t>/*  </a:t>
            </a:r>
            <a:r>
              <a:rPr kumimoji="1" lang="en-US" altLang="zh-CN" sz="3000" dirty="0" smtClean="0">
                <a:solidFill>
                  <a:srgbClr val="0000CC"/>
                </a:solidFill>
                <a:latin typeface="Times New Roman" pitchFamily="18" charset="0"/>
                <a:sym typeface="Symbol" pitchFamily="18" charset="2"/>
              </a:rPr>
              <a:t>   </a:t>
            </a:r>
            <a:r>
              <a:rPr kumimoji="1" lang="en-US" altLang="zh-CN" sz="3000" dirty="0" smtClean="0">
                <a:solidFill>
                  <a:srgbClr val="0000CC"/>
                </a:solidFill>
                <a:latin typeface="Times New Roman" pitchFamily="18" charset="0"/>
              </a:rPr>
              <a:t>*/</a:t>
            </a:r>
            <a:endParaRPr kumimoji="1" lang="en-US" altLang="zh-CN" sz="3000" dirty="0" smtClean="0">
              <a:solidFill>
                <a:srgbClr val="0000CC"/>
              </a:solidFill>
              <a:latin typeface="Times New Roman" pitchFamily="18" charset="0"/>
              <a:sym typeface="Symbol" pitchFamily="18" charset="2"/>
            </a:endParaRPr>
          </a:p>
          <a:p>
            <a:pPr eaLnBrk="1" hangingPunct="1">
              <a:lnSpc>
                <a:spcPct val="110000"/>
              </a:lnSpc>
              <a:spcBef>
                <a:spcPct val="0"/>
              </a:spcBef>
              <a:buFont typeface="Wingdings" pitchFamily="2" charset="2"/>
              <a:buNone/>
              <a:defRPr/>
            </a:pPr>
            <a:r>
              <a:rPr kumimoji="1" lang="en-US" altLang="zh-CN" sz="3000" dirty="0" smtClean="0">
                <a:solidFill>
                  <a:srgbClr val="FF0000"/>
                </a:solidFill>
                <a:latin typeface="Times New Roman" pitchFamily="18" charset="0"/>
              </a:rPr>
              <a:t>INO1. [</a:t>
            </a:r>
            <a:r>
              <a:rPr kumimoji="1" lang="zh-CN" altLang="en-US" sz="3000" dirty="0" smtClean="0">
                <a:solidFill>
                  <a:srgbClr val="FF0000"/>
                </a:solidFill>
                <a:latin typeface="Times New Roman" pitchFamily="18" charset="0"/>
              </a:rPr>
              <a:t>递归</a:t>
            </a:r>
            <a:r>
              <a:rPr kumimoji="1" lang="zh-CN" altLang="en-US" sz="3000" dirty="0">
                <a:solidFill>
                  <a:srgbClr val="FF0000"/>
                </a:solidFill>
                <a:latin typeface="Times New Roman" pitchFamily="18" charset="0"/>
              </a:rPr>
              <a:t>出口</a:t>
            </a:r>
            <a:r>
              <a:rPr kumimoji="1" lang="en-US" altLang="zh-CN" sz="2500" dirty="0" smtClean="0">
                <a:solidFill>
                  <a:srgbClr val="FF0000"/>
                </a:solidFill>
                <a:latin typeface="Times New Roman" pitchFamily="18" charset="0"/>
              </a:rPr>
              <a:t>] </a:t>
            </a:r>
            <a:r>
              <a:rPr kumimoji="1" lang="en-US" altLang="zh-CN" sz="2650" dirty="0" smtClean="0">
                <a:solidFill>
                  <a:srgbClr val="0000CC"/>
                </a:solidFill>
                <a:latin typeface="Times New Roman" pitchFamily="18" charset="0"/>
              </a:rPr>
              <a:t>// </a:t>
            </a:r>
            <a:r>
              <a:rPr lang="zh-CN" altLang="en-US" sz="2650" dirty="0" smtClean="0">
                <a:solidFill>
                  <a:srgbClr val="0000CC"/>
                </a:solidFill>
                <a:latin typeface="Times New Roman" pitchFamily="18" charset="0"/>
              </a:rPr>
              <a:t>若</a:t>
            </a:r>
            <a:r>
              <a:rPr lang="zh-CN" altLang="en-US" sz="2650" dirty="0">
                <a:solidFill>
                  <a:srgbClr val="0000CC"/>
                </a:solidFill>
                <a:latin typeface="Times New Roman" pitchFamily="18" charset="0"/>
              </a:rPr>
              <a:t>二叉树为空</a:t>
            </a:r>
            <a:r>
              <a:rPr lang="en-US" altLang="zh-CN" sz="2650" dirty="0">
                <a:solidFill>
                  <a:srgbClr val="0000CC"/>
                </a:solidFill>
                <a:latin typeface="Times New Roman" pitchFamily="18" charset="0"/>
              </a:rPr>
              <a:t>, </a:t>
            </a:r>
            <a:r>
              <a:rPr lang="zh-CN" altLang="en-US" sz="2650" dirty="0">
                <a:solidFill>
                  <a:srgbClr val="0000CC"/>
                </a:solidFill>
                <a:latin typeface="Times New Roman" pitchFamily="18" charset="0"/>
              </a:rPr>
              <a:t>则</a:t>
            </a:r>
            <a:r>
              <a:rPr lang="zh-CN" altLang="en-US" sz="2650" dirty="0" smtClean="0">
                <a:solidFill>
                  <a:srgbClr val="0000CC"/>
                </a:solidFill>
                <a:latin typeface="Times New Roman" pitchFamily="18" charset="0"/>
              </a:rPr>
              <a:t>空操作</a:t>
            </a:r>
            <a:endParaRPr kumimoji="1" lang="en-US" altLang="zh-CN" sz="2650" dirty="0" smtClean="0">
              <a:solidFill>
                <a:srgbClr val="0000CC"/>
              </a:solidFill>
              <a:latin typeface="Times New Roman" pitchFamily="18" charset="0"/>
            </a:endParaRPr>
          </a:p>
          <a:p>
            <a:pPr eaLnBrk="1" hangingPunct="1">
              <a:lnSpc>
                <a:spcPct val="110000"/>
              </a:lnSpc>
              <a:spcBef>
                <a:spcPct val="0"/>
              </a:spcBef>
              <a:buFont typeface="Wingdings" pitchFamily="2" charset="2"/>
              <a:buNone/>
              <a:defRPr/>
            </a:pPr>
            <a:r>
              <a:rPr kumimoji="1" lang="en-US" altLang="zh-CN" sz="3000" dirty="0" smtClean="0">
                <a:latin typeface="Times New Roman" pitchFamily="18" charset="0"/>
              </a:rPr>
              <a:t> </a:t>
            </a:r>
            <a:r>
              <a:rPr kumimoji="1" lang="en-US" altLang="zh-CN" sz="3000" dirty="0">
                <a:latin typeface="Times New Roman" pitchFamily="18" charset="0"/>
              </a:rPr>
              <a:t> </a:t>
            </a:r>
            <a:r>
              <a:rPr kumimoji="1" lang="en-US" altLang="zh-CN" sz="3000" dirty="0" smtClean="0">
                <a:latin typeface="Times New Roman" pitchFamily="18" charset="0"/>
              </a:rPr>
              <a:t>  IF t </a:t>
            </a:r>
            <a:r>
              <a:rPr kumimoji="1" lang="en-US" altLang="zh-CN" sz="3000" dirty="0" smtClean="0">
                <a:latin typeface="Times New Roman" pitchFamily="18" charset="0"/>
                <a:sym typeface="Symbol"/>
              </a:rPr>
              <a:t></a:t>
            </a:r>
            <a:r>
              <a:rPr kumimoji="1" lang="en-US" altLang="zh-CN" sz="3000" dirty="0" smtClean="0">
                <a:latin typeface="Times New Roman" pitchFamily="18" charset="0"/>
                <a:sym typeface="Symbol" pitchFamily="18" charset="2"/>
              </a:rPr>
              <a:t> </a:t>
            </a:r>
            <a:r>
              <a:rPr kumimoji="1" lang="en-US" altLang="zh-CN" sz="3000" dirty="0" smtClean="0">
                <a:latin typeface="Times New Roman" pitchFamily="18" charset="0"/>
              </a:rPr>
              <a:t>NULL THEN RETURN.</a:t>
            </a:r>
            <a:endParaRPr kumimoji="1" lang="en-US" altLang="zh-CN" sz="3000" dirty="0">
              <a:latin typeface="Times New Roman" pitchFamily="18" charset="0"/>
            </a:endParaRPr>
          </a:p>
          <a:p>
            <a:pPr eaLnBrk="1" hangingPunct="1">
              <a:lnSpc>
                <a:spcPct val="110000"/>
              </a:lnSpc>
              <a:spcBef>
                <a:spcPct val="0"/>
              </a:spcBef>
              <a:buFont typeface="Wingdings" pitchFamily="2" charset="2"/>
              <a:buNone/>
              <a:defRPr/>
            </a:pPr>
            <a:r>
              <a:rPr kumimoji="1" lang="en-US" altLang="zh-CN" sz="3000" dirty="0" smtClean="0">
                <a:solidFill>
                  <a:srgbClr val="FF0000"/>
                </a:solidFill>
                <a:latin typeface="Times New Roman" pitchFamily="18" charset="0"/>
              </a:rPr>
              <a:t>INO2. </a:t>
            </a:r>
            <a:r>
              <a:rPr kumimoji="1" lang="en-US" altLang="zh-CN" sz="3000" dirty="0">
                <a:solidFill>
                  <a:srgbClr val="FF0000"/>
                </a:solidFill>
                <a:latin typeface="Times New Roman" pitchFamily="18" charset="0"/>
              </a:rPr>
              <a:t>[</a:t>
            </a:r>
            <a:r>
              <a:rPr kumimoji="1" lang="zh-CN" altLang="en-US" sz="3000" dirty="0">
                <a:solidFill>
                  <a:srgbClr val="FF0000"/>
                </a:solidFill>
                <a:latin typeface="Times New Roman" pitchFamily="18" charset="0"/>
              </a:rPr>
              <a:t>递归遍历</a:t>
            </a:r>
            <a:r>
              <a:rPr kumimoji="1" lang="en-US" altLang="zh-CN" sz="3000" dirty="0">
                <a:solidFill>
                  <a:srgbClr val="FF0000"/>
                </a:solidFill>
                <a:latin typeface="Times New Roman" pitchFamily="18" charset="0"/>
              </a:rPr>
              <a:t>]</a:t>
            </a:r>
          </a:p>
          <a:p>
            <a:pPr eaLnBrk="1" hangingPunct="1">
              <a:lnSpc>
                <a:spcPct val="110000"/>
              </a:lnSpc>
              <a:spcBef>
                <a:spcPct val="0"/>
              </a:spcBef>
              <a:buFont typeface="Wingdings" pitchFamily="2" charset="2"/>
              <a:buNone/>
              <a:defRPr/>
            </a:pPr>
            <a:r>
              <a:rPr kumimoji="1" lang="en-US" altLang="zh-CN" sz="3000" dirty="0">
                <a:latin typeface="Times New Roman" pitchFamily="18" charset="0"/>
              </a:rPr>
              <a:t> </a:t>
            </a:r>
            <a:r>
              <a:rPr kumimoji="1" lang="en-US" altLang="zh-CN" sz="3000" dirty="0" smtClean="0">
                <a:latin typeface="Times New Roman" pitchFamily="18" charset="0"/>
              </a:rPr>
              <a:t>   </a:t>
            </a:r>
            <a:r>
              <a:rPr kumimoji="1" lang="en-US" altLang="zh-CN" sz="3000" dirty="0" err="1" smtClean="0">
                <a:latin typeface="Times New Roman" pitchFamily="18" charset="0"/>
              </a:rPr>
              <a:t>Inorder</a:t>
            </a:r>
            <a:r>
              <a:rPr kumimoji="1" lang="en-US" altLang="zh-CN" sz="3000" dirty="0" smtClean="0">
                <a:latin typeface="Times New Roman" pitchFamily="18" charset="0"/>
              </a:rPr>
              <a:t> (left (t)).</a:t>
            </a:r>
          </a:p>
          <a:p>
            <a:pPr eaLnBrk="1" hangingPunct="1">
              <a:lnSpc>
                <a:spcPct val="110000"/>
              </a:lnSpc>
              <a:spcBef>
                <a:spcPct val="0"/>
              </a:spcBef>
              <a:buFont typeface="Wingdings" pitchFamily="2" charset="2"/>
              <a:buNone/>
              <a:defRPr/>
            </a:pPr>
            <a:r>
              <a:rPr kumimoji="1" lang="en-US" altLang="zh-CN" sz="3000" dirty="0">
                <a:latin typeface="Times New Roman" pitchFamily="18" charset="0"/>
              </a:rPr>
              <a:t> </a:t>
            </a:r>
            <a:r>
              <a:rPr kumimoji="1" lang="en-US" altLang="zh-CN" sz="3000" dirty="0" smtClean="0">
                <a:latin typeface="Times New Roman" pitchFamily="18" charset="0"/>
              </a:rPr>
              <a:t>   PRINT  (data (t)).</a:t>
            </a:r>
          </a:p>
          <a:p>
            <a:pPr eaLnBrk="1" hangingPunct="1">
              <a:lnSpc>
                <a:spcPct val="110000"/>
              </a:lnSpc>
              <a:spcBef>
                <a:spcPct val="0"/>
              </a:spcBef>
              <a:buFont typeface="Wingdings" pitchFamily="2" charset="2"/>
              <a:buNone/>
              <a:defRPr/>
            </a:pPr>
            <a:r>
              <a:rPr kumimoji="1" lang="en-US" altLang="zh-CN" sz="3000" dirty="0">
                <a:latin typeface="Times New Roman" pitchFamily="18" charset="0"/>
              </a:rPr>
              <a:t> </a:t>
            </a:r>
            <a:r>
              <a:rPr kumimoji="1" lang="en-US" altLang="zh-CN" sz="3000" dirty="0" smtClean="0">
                <a:latin typeface="Times New Roman" pitchFamily="18" charset="0"/>
              </a:rPr>
              <a:t>   Inorder (right (t)).</a:t>
            </a:r>
            <a:r>
              <a:rPr kumimoji="1" lang="en-US" altLang="zh-CN" sz="3000" dirty="0" smtClean="0">
                <a:latin typeface="Times New Roman" pitchFamily="18" charset="0"/>
                <a:cs typeface="Times New Roman" pitchFamily="18" charset="0"/>
              </a:rPr>
              <a:t>▐</a:t>
            </a:r>
          </a:p>
        </p:txBody>
      </p:sp>
    </p:spTree>
  </p:cSld>
  <p:clrMapOvr>
    <a:masterClrMapping/>
  </p:clrMapOvr>
  <p:transition>
    <p:strips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Text Box 2"/>
          <p:cNvSpPr txBox="1">
            <a:spLocks noChangeArrowheads="1"/>
          </p:cNvSpPr>
          <p:nvPr/>
        </p:nvSpPr>
        <p:spPr bwMode="auto">
          <a:xfrm>
            <a:off x="215900" y="1233488"/>
            <a:ext cx="8693150" cy="4992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eaLnBrk="1" hangingPunct="1">
              <a:lnSpc>
                <a:spcPct val="120000"/>
              </a:lnSpc>
            </a:pPr>
            <a:r>
              <a:rPr kumimoji="1" lang="zh-CN" altLang="en-US" sz="3200" b="1">
                <a:solidFill>
                  <a:srgbClr val="04440F"/>
                </a:solidFill>
                <a:latin typeface="Times New Roman" pitchFamily="18" charset="0"/>
              </a:rPr>
              <a:t>将结点 </a:t>
            </a:r>
            <a:r>
              <a:rPr kumimoji="1" lang="en-US" altLang="zh-CN" sz="3200" b="1" i="1">
                <a:solidFill>
                  <a:srgbClr val="04440F"/>
                </a:solidFill>
                <a:latin typeface="Times New Roman" pitchFamily="18" charset="0"/>
              </a:rPr>
              <a:t>p</a:t>
            </a:r>
            <a:r>
              <a:rPr kumimoji="1" lang="en-US" altLang="zh-CN" sz="3200" b="1">
                <a:solidFill>
                  <a:srgbClr val="04440F"/>
                </a:solidFill>
                <a:latin typeface="Times New Roman" pitchFamily="18" charset="0"/>
              </a:rPr>
              <a:t> </a:t>
            </a:r>
            <a:r>
              <a:rPr kumimoji="1" lang="zh-CN" altLang="en-US" sz="3200" b="1">
                <a:solidFill>
                  <a:srgbClr val="04440F"/>
                </a:solidFill>
                <a:latin typeface="Times New Roman" pitchFamily="18" charset="0"/>
              </a:rPr>
              <a:t>插入中序线索二叉树 </a:t>
            </a:r>
            <a:r>
              <a:rPr kumimoji="1" lang="en-US" altLang="zh-CN" sz="3200" b="1" i="1">
                <a:solidFill>
                  <a:srgbClr val="04440F"/>
                </a:solidFill>
                <a:latin typeface="Times New Roman" pitchFamily="18" charset="0"/>
              </a:rPr>
              <a:t>T</a:t>
            </a:r>
            <a:r>
              <a:rPr kumimoji="1" lang="en-US" altLang="zh-CN" sz="3200" b="1">
                <a:solidFill>
                  <a:srgbClr val="04440F"/>
                </a:solidFill>
                <a:latin typeface="Times New Roman" pitchFamily="18" charset="0"/>
              </a:rPr>
              <a:t>*</a:t>
            </a:r>
            <a:r>
              <a:rPr kumimoji="1" lang="zh-CN" altLang="en-US" sz="3200" b="1">
                <a:solidFill>
                  <a:srgbClr val="04440F"/>
                </a:solidFill>
                <a:latin typeface="Times New Roman" pitchFamily="18" charset="0"/>
              </a:rPr>
              <a:t>，且 </a:t>
            </a:r>
            <a:r>
              <a:rPr kumimoji="1" lang="en-US" altLang="zh-CN" sz="3200" b="1" i="1">
                <a:solidFill>
                  <a:srgbClr val="04440F"/>
                </a:solidFill>
                <a:latin typeface="Times New Roman" pitchFamily="18" charset="0"/>
              </a:rPr>
              <a:t>p</a:t>
            </a:r>
            <a:r>
              <a:rPr kumimoji="1" lang="en-US" altLang="zh-CN" sz="3200" b="1">
                <a:solidFill>
                  <a:srgbClr val="04440F"/>
                </a:solidFill>
                <a:latin typeface="Times New Roman" pitchFamily="18" charset="0"/>
              </a:rPr>
              <a:t> </a:t>
            </a:r>
            <a:r>
              <a:rPr kumimoji="1" lang="zh-CN" altLang="en-US" sz="3200" b="1">
                <a:solidFill>
                  <a:srgbClr val="04440F"/>
                </a:solidFill>
                <a:latin typeface="Times New Roman" pitchFamily="18" charset="0"/>
              </a:rPr>
              <a:t>作为</a:t>
            </a:r>
            <a:r>
              <a:rPr kumimoji="1" lang="en-US" altLang="zh-CN" sz="3200" b="1" i="1">
                <a:solidFill>
                  <a:srgbClr val="04440F"/>
                </a:solidFill>
                <a:latin typeface="Times New Roman" pitchFamily="18" charset="0"/>
              </a:rPr>
              <a:t>T</a:t>
            </a:r>
            <a:r>
              <a:rPr kumimoji="1" lang="en-US" altLang="zh-CN" sz="3200" b="1">
                <a:solidFill>
                  <a:srgbClr val="04440F"/>
                </a:solidFill>
                <a:latin typeface="Times New Roman" pitchFamily="18" charset="0"/>
              </a:rPr>
              <a:t>* </a:t>
            </a:r>
            <a:r>
              <a:rPr kumimoji="1" lang="zh-CN" altLang="en-US" sz="3200" b="1">
                <a:solidFill>
                  <a:srgbClr val="04440F"/>
                </a:solidFill>
                <a:latin typeface="Times New Roman" pitchFamily="18" charset="0"/>
              </a:rPr>
              <a:t>中结点 </a:t>
            </a:r>
            <a:r>
              <a:rPr kumimoji="1" lang="en-US" altLang="zh-CN" sz="3200" b="1" i="1">
                <a:solidFill>
                  <a:srgbClr val="04440F"/>
                </a:solidFill>
                <a:latin typeface="Times New Roman" pitchFamily="18" charset="0"/>
              </a:rPr>
              <a:t>s</a:t>
            </a:r>
            <a:r>
              <a:rPr kumimoji="1" lang="en-US" altLang="zh-CN" sz="3200" b="1">
                <a:solidFill>
                  <a:srgbClr val="04440F"/>
                </a:solidFill>
                <a:latin typeface="Times New Roman" pitchFamily="18" charset="0"/>
              </a:rPr>
              <a:t> </a:t>
            </a:r>
            <a:r>
              <a:rPr kumimoji="1" lang="zh-CN" altLang="en-US" sz="3200" b="1">
                <a:solidFill>
                  <a:srgbClr val="04440F"/>
                </a:solidFill>
                <a:latin typeface="Times New Roman" pitchFamily="18" charset="0"/>
              </a:rPr>
              <a:t>的右子结点。</a:t>
            </a:r>
          </a:p>
          <a:p>
            <a:pPr algn="just" eaLnBrk="1" hangingPunct="1">
              <a:lnSpc>
                <a:spcPct val="120000"/>
              </a:lnSpc>
            </a:pPr>
            <a:r>
              <a:rPr kumimoji="1" lang="zh-CN" altLang="en-US" sz="2800" b="1">
                <a:solidFill>
                  <a:srgbClr val="04440F"/>
                </a:solidFill>
                <a:latin typeface="Times New Roman" pitchFamily="18" charset="0"/>
              </a:rPr>
              <a:t> </a:t>
            </a:r>
          </a:p>
          <a:p>
            <a:pPr eaLnBrk="1" hangingPunct="1">
              <a:lnSpc>
                <a:spcPct val="120000"/>
              </a:lnSpc>
            </a:pPr>
            <a:r>
              <a:rPr kumimoji="1" lang="zh-CN" altLang="zh-CN" sz="3200" b="1">
                <a:solidFill>
                  <a:srgbClr val="0000CC"/>
                </a:solidFill>
                <a:latin typeface="Times New Roman" pitchFamily="18" charset="0"/>
              </a:rPr>
              <a:t>⑴</a:t>
            </a:r>
            <a:r>
              <a:rPr kumimoji="1" lang="zh-CN" altLang="en-US" sz="3200" b="1">
                <a:solidFill>
                  <a:srgbClr val="0000CC"/>
                </a:solidFill>
                <a:latin typeface="Times New Roman" pitchFamily="18" charset="0"/>
              </a:rPr>
              <a:t> 若 </a:t>
            </a:r>
            <a:r>
              <a:rPr kumimoji="1" lang="en-US" altLang="zh-CN" sz="3200" b="1">
                <a:solidFill>
                  <a:srgbClr val="0000CC"/>
                </a:solidFill>
                <a:latin typeface="Times New Roman" pitchFamily="18" charset="0"/>
              </a:rPr>
              <a:t>s </a:t>
            </a:r>
            <a:r>
              <a:rPr kumimoji="1" lang="zh-CN" altLang="en-US" sz="3200" b="1">
                <a:solidFill>
                  <a:srgbClr val="0000CC"/>
                </a:solidFill>
                <a:latin typeface="Times New Roman" pitchFamily="18" charset="0"/>
              </a:rPr>
              <a:t>无右子树</a:t>
            </a:r>
            <a:r>
              <a:rPr kumimoji="1" lang="en-US" altLang="zh-CN" sz="3200" b="1">
                <a:solidFill>
                  <a:srgbClr val="0000CC"/>
                </a:solidFill>
                <a:latin typeface="Times New Roman" pitchFamily="18" charset="0"/>
              </a:rPr>
              <a:t>, </a:t>
            </a:r>
            <a:r>
              <a:rPr kumimoji="1" lang="zh-CN" altLang="en-US" sz="3200" b="1">
                <a:latin typeface="Times New Roman" pitchFamily="18" charset="0"/>
              </a:rPr>
              <a:t>则使 </a:t>
            </a:r>
            <a:r>
              <a:rPr kumimoji="1" lang="en-US" altLang="zh-CN" sz="3200" b="1" i="1">
                <a:latin typeface="Times New Roman" pitchFamily="18" charset="0"/>
              </a:rPr>
              <a:t>p</a:t>
            </a:r>
            <a:r>
              <a:rPr kumimoji="1" lang="en-US" altLang="zh-CN" sz="3200" b="1">
                <a:latin typeface="Times New Roman" pitchFamily="18" charset="0"/>
              </a:rPr>
              <a:t> </a:t>
            </a:r>
            <a:r>
              <a:rPr kumimoji="1" lang="zh-CN" altLang="en-US" sz="3200" b="1">
                <a:latin typeface="Times New Roman" pitchFamily="18" charset="0"/>
              </a:rPr>
              <a:t>作为</a:t>
            </a:r>
            <a:r>
              <a:rPr kumimoji="1" lang="zh-CN" altLang="en-US" sz="3200" b="1" i="1">
                <a:latin typeface="Times New Roman" pitchFamily="18" charset="0"/>
              </a:rPr>
              <a:t> </a:t>
            </a:r>
            <a:r>
              <a:rPr kumimoji="1" lang="en-US" altLang="zh-CN" sz="3200" b="1" i="1">
                <a:latin typeface="Times New Roman" pitchFamily="18" charset="0"/>
              </a:rPr>
              <a:t>s</a:t>
            </a:r>
            <a:r>
              <a:rPr kumimoji="1" lang="en-US" altLang="zh-CN" sz="3200" b="1">
                <a:latin typeface="Times New Roman" pitchFamily="18" charset="0"/>
              </a:rPr>
              <a:t> </a:t>
            </a:r>
            <a:r>
              <a:rPr kumimoji="1" lang="zh-CN" altLang="en-US" sz="3200" b="1">
                <a:latin typeface="Times New Roman" pitchFamily="18" charset="0"/>
              </a:rPr>
              <a:t>的右子结点</a:t>
            </a:r>
            <a:r>
              <a:rPr kumimoji="1" lang="en-US" altLang="zh-CN" sz="3200" b="1">
                <a:latin typeface="Times New Roman" pitchFamily="18" charset="0"/>
              </a:rPr>
              <a:t>, </a:t>
            </a:r>
            <a:r>
              <a:rPr kumimoji="1" lang="zh-CN" altLang="en-US" sz="3200" b="1">
                <a:latin typeface="Times New Roman" pitchFamily="18" charset="0"/>
              </a:rPr>
              <a:t>为此需修改 </a:t>
            </a:r>
            <a:r>
              <a:rPr kumimoji="1" lang="en-US" altLang="zh-CN" sz="3200" b="1" i="1">
                <a:latin typeface="Times New Roman" pitchFamily="18" charset="0"/>
              </a:rPr>
              <a:t>s</a:t>
            </a:r>
            <a:r>
              <a:rPr kumimoji="1" lang="en-US" altLang="zh-CN" sz="3200" b="1">
                <a:latin typeface="Times New Roman" pitchFamily="18" charset="0"/>
              </a:rPr>
              <a:t> </a:t>
            </a:r>
            <a:r>
              <a:rPr kumimoji="1" lang="zh-CN" altLang="en-US" sz="3200" b="1">
                <a:latin typeface="Times New Roman" pitchFamily="18" charset="0"/>
              </a:rPr>
              <a:t>和 </a:t>
            </a:r>
            <a:r>
              <a:rPr kumimoji="1" lang="en-US" altLang="zh-CN" sz="3200" b="1" i="1">
                <a:latin typeface="Times New Roman" pitchFamily="18" charset="0"/>
              </a:rPr>
              <a:t>p</a:t>
            </a:r>
            <a:r>
              <a:rPr kumimoji="1" lang="en-US" altLang="zh-CN" sz="3200" b="1">
                <a:latin typeface="Times New Roman" pitchFamily="18" charset="0"/>
              </a:rPr>
              <a:t> </a:t>
            </a:r>
            <a:r>
              <a:rPr kumimoji="1" lang="zh-CN" altLang="en-US" sz="3200" b="1">
                <a:latin typeface="Times New Roman" pitchFamily="18" charset="0"/>
              </a:rPr>
              <a:t>的相关指针</a:t>
            </a:r>
            <a:r>
              <a:rPr kumimoji="1" lang="en-US" altLang="zh-CN" sz="3200" b="1">
                <a:latin typeface="Times New Roman" pitchFamily="18" charset="0"/>
              </a:rPr>
              <a:t>:</a:t>
            </a:r>
          </a:p>
          <a:p>
            <a:pPr eaLnBrk="1" hangingPunct="1">
              <a:lnSpc>
                <a:spcPct val="120000"/>
              </a:lnSpc>
              <a:buClr>
                <a:schemeClr val="bg2"/>
              </a:buClr>
              <a:buSzPct val="75000"/>
              <a:buFont typeface="Wingdings" pitchFamily="2" charset="2"/>
              <a:buNone/>
            </a:pPr>
            <a:r>
              <a:rPr kumimoji="1" lang="en-US" altLang="zh-CN" sz="2400" b="1">
                <a:latin typeface="Times New Roman" pitchFamily="18" charset="0"/>
              </a:rPr>
              <a:t>    </a:t>
            </a:r>
            <a:r>
              <a:rPr kumimoji="1" lang="zh-CN" altLang="zh-CN" sz="2400" b="1">
                <a:latin typeface="Times New Roman" pitchFamily="18" charset="0"/>
              </a:rPr>
              <a:t>①</a:t>
            </a:r>
            <a:r>
              <a:rPr kumimoji="1" lang="zh-CN" altLang="zh-CN" sz="2800" b="1" i="1">
                <a:latin typeface="Times New Roman" pitchFamily="18" charset="0"/>
              </a:rPr>
              <a:t> </a:t>
            </a:r>
            <a:r>
              <a:rPr kumimoji="1" lang="en-US" altLang="zh-CN" sz="2800" b="1" i="1">
                <a:latin typeface="Times New Roman" pitchFamily="18" charset="0"/>
              </a:rPr>
              <a:t>Right</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 </a:t>
            </a:r>
            <a:r>
              <a:rPr kumimoji="1" lang="en-US" altLang="zh-CN" sz="2800" b="1" i="1">
                <a:latin typeface="Times New Roman" pitchFamily="18" charset="0"/>
              </a:rPr>
              <a:t>Right</a:t>
            </a:r>
            <a:r>
              <a:rPr kumimoji="1" lang="en-US" altLang="zh-CN" sz="2800" b="1">
                <a:latin typeface="Times New Roman" pitchFamily="18" charset="0"/>
              </a:rPr>
              <a:t>(</a:t>
            </a:r>
            <a:r>
              <a:rPr kumimoji="1" lang="en-US" altLang="zh-CN" sz="2800" b="1" i="1">
                <a:latin typeface="Times New Roman" pitchFamily="18" charset="0"/>
              </a:rPr>
              <a:t>s</a:t>
            </a:r>
            <a:r>
              <a:rPr kumimoji="1" lang="en-US" altLang="zh-CN" sz="2800" b="1">
                <a:latin typeface="Times New Roman" pitchFamily="18" charset="0"/>
              </a:rPr>
              <a:t>).  </a:t>
            </a:r>
            <a:r>
              <a:rPr kumimoji="1" lang="en-US" altLang="zh-CN" sz="2400" b="1">
                <a:solidFill>
                  <a:srgbClr val="FF0000"/>
                </a:solidFill>
                <a:latin typeface="Times New Roman" pitchFamily="18" charset="0"/>
              </a:rPr>
              <a:t>// </a:t>
            </a:r>
            <a:r>
              <a:rPr kumimoji="1" lang="en-US" altLang="zh-CN" sz="2400" b="1" i="1">
                <a:solidFill>
                  <a:srgbClr val="FF0000"/>
                </a:solidFill>
                <a:latin typeface="Times New Roman" pitchFamily="18" charset="0"/>
              </a:rPr>
              <a:t>s </a:t>
            </a:r>
            <a:r>
              <a:rPr kumimoji="1" lang="zh-CN" altLang="en-US" sz="2400" b="1">
                <a:solidFill>
                  <a:srgbClr val="FF0000"/>
                </a:solidFill>
                <a:latin typeface="Times New Roman" pitchFamily="18" charset="0"/>
              </a:rPr>
              <a:t>的后继指针成为 </a:t>
            </a:r>
            <a:r>
              <a:rPr kumimoji="1" lang="en-US" altLang="zh-CN" sz="2400" b="1" i="1">
                <a:solidFill>
                  <a:srgbClr val="FF0000"/>
                </a:solidFill>
                <a:latin typeface="Times New Roman" pitchFamily="18" charset="0"/>
              </a:rPr>
              <a:t>p </a:t>
            </a:r>
            <a:r>
              <a:rPr kumimoji="1" lang="zh-CN" altLang="en-US" sz="2400" b="1">
                <a:solidFill>
                  <a:srgbClr val="FF0000"/>
                </a:solidFill>
                <a:latin typeface="Times New Roman" pitchFamily="18" charset="0"/>
              </a:rPr>
              <a:t>的后继指针</a:t>
            </a:r>
          </a:p>
          <a:p>
            <a:pPr eaLnBrk="1" hangingPunct="1">
              <a:lnSpc>
                <a:spcPct val="120000"/>
              </a:lnSpc>
              <a:buClr>
                <a:schemeClr val="bg2"/>
              </a:buClr>
              <a:buSzPct val="75000"/>
              <a:buFont typeface="Wingdings" pitchFamily="2" charset="2"/>
              <a:buNone/>
            </a:pPr>
            <a:r>
              <a:rPr kumimoji="1" lang="zh-CN" altLang="en-US" sz="2400" b="1">
                <a:latin typeface="Times New Roman" pitchFamily="18" charset="0"/>
              </a:rPr>
              <a:t>    ②</a:t>
            </a:r>
            <a:r>
              <a:rPr kumimoji="1" lang="zh-CN" altLang="en-US" sz="2800" b="1">
                <a:latin typeface="Times New Roman" pitchFamily="18" charset="0"/>
              </a:rPr>
              <a:t> </a:t>
            </a:r>
            <a:r>
              <a:rPr kumimoji="1" lang="en-US" altLang="zh-CN" sz="2800" b="1" i="1">
                <a:latin typeface="Times New Roman" pitchFamily="18" charset="0"/>
              </a:rPr>
              <a:t>RThread</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 </a:t>
            </a:r>
            <a:r>
              <a:rPr kumimoji="1" lang="en-US" altLang="zh-CN" sz="2800" b="1" i="1">
                <a:latin typeface="Times New Roman" pitchFamily="18" charset="0"/>
              </a:rPr>
              <a:t>RThread</a:t>
            </a:r>
            <a:r>
              <a:rPr kumimoji="1" lang="en-US" altLang="zh-CN" sz="2800" b="1">
                <a:latin typeface="Times New Roman" pitchFamily="18" charset="0"/>
              </a:rPr>
              <a:t>(</a:t>
            </a:r>
            <a:r>
              <a:rPr kumimoji="1" lang="en-US" altLang="zh-CN" sz="2800" b="1" i="1">
                <a:latin typeface="Times New Roman" pitchFamily="18" charset="0"/>
              </a:rPr>
              <a:t>s</a:t>
            </a:r>
            <a:r>
              <a:rPr kumimoji="1" lang="en-US" altLang="zh-CN" sz="2800" b="1">
                <a:latin typeface="Times New Roman" pitchFamily="18" charset="0"/>
              </a:rPr>
              <a:t>). </a:t>
            </a:r>
            <a:r>
              <a:rPr kumimoji="1" lang="en-US" altLang="zh-CN" sz="2400" b="1">
                <a:solidFill>
                  <a:srgbClr val="FF0000"/>
                </a:solidFill>
                <a:latin typeface="Times New Roman" pitchFamily="18" charset="0"/>
              </a:rPr>
              <a:t>// </a:t>
            </a:r>
            <a:r>
              <a:rPr kumimoji="1" lang="zh-CN" altLang="en-US" sz="2400" b="1">
                <a:solidFill>
                  <a:srgbClr val="FF0000"/>
                </a:solidFill>
                <a:latin typeface="Times New Roman" pitchFamily="18" charset="0"/>
              </a:rPr>
              <a:t>结点 </a:t>
            </a:r>
            <a:r>
              <a:rPr kumimoji="1" lang="en-US" altLang="zh-CN" sz="2400" b="1" i="1">
                <a:solidFill>
                  <a:srgbClr val="FF0000"/>
                </a:solidFill>
                <a:latin typeface="Times New Roman" pitchFamily="18" charset="0"/>
              </a:rPr>
              <a:t>p </a:t>
            </a:r>
            <a:r>
              <a:rPr kumimoji="1" lang="zh-CN" altLang="en-US" sz="2400" b="1">
                <a:solidFill>
                  <a:srgbClr val="FF0000"/>
                </a:solidFill>
                <a:latin typeface="Times New Roman" pitchFamily="18" charset="0"/>
              </a:rPr>
              <a:t>的</a:t>
            </a:r>
            <a:r>
              <a:rPr kumimoji="1" lang="en-US" altLang="zh-CN" sz="2400" b="1" i="1">
                <a:solidFill>
                  <a:srgbClr val="FF0000"/>
                </a:solidFill>
                <a:latin typeface="Times New Roman" pitchFamily="18" charset="0"/>
              </a:rPr>
              <a:t>RThread </a:t>
            </a:r>
            <a:r>
              <a:rPr kumimoji="1" lang="zh-CN" altLang="en-US" sz="2400" b="1">
                <a:solidFill>
                  <a:srgbClr val="FF0000"/>
                </a:solidFill>
                <a:latin typeface="Times New Roman" pitchFamily="18" charset="0"/>
              </a:rPr>
              <a:t>值为 </a:t>
            </a:r>
            <a:r>
              <a:rPr kumimoji="1" lang="en-US" altLang="zh-CN" sz="2400" b="1">
                <a:solidFill>
                  <a:srgbClr val="FF0000"/>
                </a:solidFill>
                <a:latin typeface="Times New Roman" pitchFamily="18" charset="0"/>
              </a:rPr>
              <a:t>1</a:t>
            </a:r>
          </a:p>
          <a:p>
            <a:pPr eaLnBrk="1" hangingPunct="1">
              <a:lnSpc>
                <a:spcPct val="120000"/>
              </a:lnSpc>
              <a:buClr>
                <a:schemeClr val="bg2"/>
              </a:buClr>
              <a:buSzPct val="75000"/>
              <a:buFont typeface="Wingdings" pitchFamily="2" charset="2"/>
              <a:buNone/>
            </a:pPr>
            <a:r>
              <a:rPr kumimoji="1" lang="en-US" altLang="zh-CN" sz="2400" b="1">
                <a:latin typeface="Times New Roman" pitchFamily="18" charset="0"/>
              </a:rPr>
              <a:t>    ③</a:t>
            </a:r>
            <a:r>
              <a:rPr kumimoji="1" lang="en-US" altLang="zh-CN" sz="2800" b="1">
                <a:latin typeface="Times New Roman" pitchFamily="18" charset="0"/>
              </a:rPr>
              <a:t> </a:t>
            </a:r>
            <a:r>
              <a:rPr kumimoji="1" lang="en-US" altLang="zh-CN" sz="2800" b="1" i="1">
                <a:latin typeface="Times New Roman" pitchFamily="18" charset="0"/>
              </a:rPr>
              <a:t>Left</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a:t>
            </a:r>
            <a:r>
              <a:rPr kumimoji="1" lang="en-US" altLang="zh-CN" sz="2800" b="1" i="1">
                <a:latin typeface="Times New Roman" pitchFamily="18" charset="0"/>
              </a:rPr>
              <a:t>s</a:t>
            </a:r>
            <a:r>
              <a:rPr kumimoji="1" lang="en-US" altLang="zh-CN" sz="2800" b="1">
                <a:latin typeface="Times New Roman" pitchFamily="18" charset="0"/>
              </a:rPr>
              <a:t> .  </a:t>
            </a:r>
            <a:r>
              <a:rPr kumimoji="1" lang="en-US" altLang="zh-CN" sz="2800" b="1" i="1">
                <a:latin typeface="Times New Roman" pitchFamily="18" charset="0"/>
              </a:rPr>
              <a:t>LThread</a:t>
            </a:r>
            <a:r>
              <a:rPr kumimoji="1" lang="en-US" altLang="zh-CN" sz="2800" b="1">
                <a:latin typeface="Times New Roman" pitchFamily="18" charset="0"/>
              </a:rPr>
              <a:t>( </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1 .  </a:t>
            </a:r>
            <a:r>
              <a:rPr kumimoji="1" lang="en-US" altLang="zh-CN" sz="2400" b="1">
                <a:solidFill>
                  <a:srgbClr val="FF0000"/>
                </a:solidFill>
                <a:latin typeface="Times New Roman" pitchFamily="18" charset="0"/>
              </a:rPr>
              <a:t>// </a:t>
            </a:r>
            <a:r>
              <a:rPr kumimoji="1" lang="en-US" altLang="zh-CN" sz="2400" b="1" i="1">
                <a:solidFill>
                  <a:srgbClr val="FF0000"/>
                </a:solidFill>
                <a:latin typeface="Times New Roman" pitchFamily="18" charset="0"/>
              </a:rPr>
              <a:t>p</a:t>
            </a:r>
            <a:r>
              <a:rPr kumimoji="1" lang="en-US" altLang="zh-CN" sz="2400" b="1">
                <a:solidFill>
                  <a:srgbClr val="FF0000"/>
                </a:solidFill>
                <a:latin typeface="Times New Roman" pitchFamily="18" charset="0"/>
              </a:rPr>
              <a:t> </a:t>
            </a:r>
            <a:r>
              <a:rPr kumimoji="1" lang="zh-CN" altLang="en-US" sz="2400" b="1">
                <a:solidFill>
                  <a:srgbClr val="FF0000"/>
                </a:solidFill>
                <a:latin typeface="Times New Roman" pitchFamily="18" charset="0"/>
              </a:rPr>
              <a:t>的前驱为 </a:t>
            </a:r>
            <a:r>
              <a:rPr kumimoji="1" lang="en-US" altLang="zh-CN" sz="2400" b="1">
                <a:solidFill>
                  <a:srgbClr val="FF0000"/>
                </a:solidFill>
                <a:effectLst>
                  <a:outerShdw blurRad="38100" dist="38100" dir="2700000" algn="tl">
                    <a:srgbClr val="C0C0C0"/>
                  </a:outerShdw>
                </a:effectLst>
                <a:latin typeface="Times New Roman" pitchFamily="18" charset="0"/>
              </a:rPr>
              <a:t>s</a:t>
            </a:r>
          </a:p>
          <a:p>
            <a:pPr eaLnBrk="1" hangingPunct="1">
              <a:lnSpc>
                <a:spcPct val="120000"/>
              </a:lnSpc>
              <a:buClr>
                <a:schemeClr val="bg2"/>
              </a:buClr>
              <a:buSzPct val="75000"/>
              <a:buFont typeface="Wingdings" pitchFamily="2" charset="2"/>
              <a:buNone/>
            </a:pPr>
            <a:r>
              <a:rPr kumimoji="1" lang="en-US" altLang="zh-CN" sz="2400" b="1">
                <a:latin typeface="Times New Roman" pitchFamily="18" charset="0"/>
              </a:rPr>
              <a:t>    ④</a:t>
            </a:r>
            <a:r>
              <a:rPr kumimoji="1" lang="en-US" altLang="zh-CN" sz="2800" b="1">
                <a:latin typeface="Times New Roman" pitchFamily="18" charset="0"/>
              </a:rPr>
              <a:t> </a:t>
            </a:r>
            <a:r>
              <a:rPr kumimoji="1" lang="en-US" altLang="zh-CN" sz="2800" b="1" i="1">
                <a:latin typeface="Times New Roman" pitchFamily="18" charset="0"/>
              </a:rPr>
              <a:t>Right</a:t>
            </a:r>
            <a:r>
              <a:rPr kumimoji="1" lang="en-US" altLang="zh-CN" sz="2800" b="1">
                <a:latin typeface="Times New Roman" pitchFamily="18" charset="0"/>
              </a:rPr>
              <a:t>(</a:t>
            </a:r>
            <a:r>
              <a:rPr kumimoji="1" lang="en-US" altLang="zh-CN" sz="2800" b="1" i="1">
                <a:latin typeface="Times New Roman" pitchFamily="18" charset="0"/>
              </a:rPr>
              <a:t>s</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a:t>
            </a:r>
            <a:r>
              <a:rPr kumimoji="1" lang="en-US" altLang="zh-CN" sz="2800" b="1" i="1">
                <a:latin typeface="Times New Roman" pitchFamily="18" charset="0"/>
              </a:rPr>
              <a:t>p</a:t>
            </a:r>
            <a:r>
              <a:rPr kumimoji="1" lang="en-US" altLang="zh-CN" sz="2800" b="1">
                <a:latin typeface="Times New Roman" pitchFamily="18" charset="0"/>
              </a:rPr>
              <a:t> . </a:t>
            </a:r>
            <a:r>
              <a:rPr kumimoji="1" lang="en-US" altLang="zh-CN" sz="2800" b="1" i="1">
                <a:latin typeface="Times New Roman" pitchFamily="18" charset="0"/>
              </a:rPr>
              <a:t>RThread</a:t>
            </a:r>
            <a:r>
              <a:rPr kumimoji="1" lang="en-US" altLang="zh-CN" sz="2800" b="1">
                <a:latin typeface="Times New Roman" pitchFamily="18" charset="0"/>
              </a:rPr>
              <a:t>(</a:t>
            </a:r>
            <a:r>
              <a:rPr kumimoji="1" lang="en-US" altLang="zh-CN" sz="2800" b="1" i="1">
                <a:latin typeface="Times New Roman" pitchFamily="18" charset="0"/>
              </a:rPr>
              <a:t>s</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0 . </a:t>
            </a:r>
            <a:r>
              <a:rPr kumimoji="1" lang="en-US" altLang="zh-CN" sz="2400" b="1">
                <a:solidFill>
                  <a:srgbClr val="FF0000"/>
                </a:solidFill>
                <a:latin typeface="Times New Roman" pitchFamily="18" charset="0"/>
              </a:rPr>
              <a:t>// </a:t>
            </a:r>
            <a:r>
              <a:rPr kumimoji="1" lang="en-US" altLang="zh-CN" sz="2400" b="1" i="1">
                <a:solidFill>
                  <a:srgbClr val="FF0000"/>
                </a:solidFill>
                <a:latin typeface="Times New Roman" pitchFamily="18" charset="0"/>
              </a:rPr>
              <a:t>p </a:t>
            </a:r>
            <a:r>
              <a:rPr kumimoji="1" lang="zh-CN" altLang="en-US" sz="2400" b="1">
                <a:solidFill>
                  <a:srgbClr val="FF0000"/>
                </a:solidFill>
                <a:latin typeface="Times New Roman" pitchFamily="18" charset="0"/>
              </a:rPr>
              <a:t>成为 </a:t>
            </a:r>
            <a:r>
              <a:rPr kumimoji="1" lang="en-US" altLang="zh-CN" sz="2400" b="1" i="1">
                <a:solidFill>
                  <a:srgbClr val="FF0000"/>
                </a:solidFill>
                <a:latin typeface="Times New Roman" pitchFamily="18" charset="0"/>
              </a:rPr>
              <a:t>s </a:t>
            </a:r>
            <a:r>
              <a:rPr kumimoji="1" lang="zh-CN" altLang="en-US" sz="2400" b="1">
                <a:solidFill>
                  <a:srgbClr val="FF0000"/>
                </a:solidFill>
                <a:latin typeface="Times New Roman" pitchFamily="18" charset="0"/>
              </a:rPr>
              <a:t>的右子结点</a:t>
            </a:r>
            <a:r>
              <a:rPr kumimoji="1" lang="zh-CN" altLang="en-US" sz="2800" b="1">
                <a:latin typeface="Times New Roman" pitchFamily="18" charset="0"/>
              </a:rPr>
              <a:t> </a:t>
            </a:r>
          </a:p>
        </p:txBody>
      </p:sp>
      <p:sp>
        <p:nvSpPr>
          <p:cNvPr id="1660931" name="Rectangle 4"/>
          <p:cNvSpPr>
            <a:spLocks noChangeArrowheads="1"/>
          </p:cNvSpPr>
          <p:nvPr/>
        </p:nvSpPr>
        <p:spPr bwMode="auto">
          <a:xfrm>
            <a:off x="179388" y="620713"/>
            <a:ext cx="7453312" cy="595312"/>
          </a:xfrm>
          <a:prstGeom prst="rect">
            <a:avLst/>
          </a:prstGeom>
          <a:noFill/>
          <a:ln w="9525" algn="ctr">
            <a:noFill/>
            <a:miter lim="800000"/>
            <a:headEnd/>
            <a:tailEnd/>
          </a:ln>
          <a:effectLst/>
        </p:spPr>
        <p:txBody>
          <a:bodyPr>
            <a:spAutoFit/>
          </a:bodyPr>
          <a:lstStyle/>
          <a:p>
            <a:pPr marL="342900" indent="-342900" eaLnBrk="1" hangingPunct="1">
              <a:spcBef>
                <a:spcPct val="20000"/>
              </a:spcBef>
              <a:buClr>
                <a:schemeClr val="bg2"/>
              </a:buClr>
              <a:buSzPct val="75000"/>
              <a:buFont typeface="Wingdings" pitchFamily="2" charset="2"/>
              <a:buNone/>
            </a:pPr>
            <a:r>
              <a:rPr kumimoji="1" lang="en-US" altLang="zh-CN" sz="3300" b="1">
                <a:solidFill>
                  <a:schemeClr val="tx2"/>
                </a:solidFill>
                <a:latin typeface="Times New Roman" pitchFamily="18" charset="0"/>
              </a:rPr>
              <a:t>(4) </a:t>
            </a:r>
            <a:r>
              <a:rPr kumimoji="1" lang="zh-CN" altLang="en-US" sz="3300" b="1">
                <a:solidFill>
                  <a:schemeClr val="tx2"/>
                </a:solidFill>
                <a:latin typeface="Times New Roman" pitchFamily="18" charset="0"/>
              </a:rPr>
              <a:t>将结点插入中序线索二叉树</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8834">
                                            <p:txEl>
                                              <p:pRg st="2" end="2"/>
                                            </p:txEl>
                                          </p:spTgt>
                                        </p:tgtEl>
                                        <p:attrNameLst>
                                          <p:attrName>style.visibility</p:attrName>
                                        </p:attrNameLst>
                                      </p:cBhvr>
                                      <p:to>
                                        <p:strVal val="visible"/>
                                      </p:to>
                                    </p:set>
                                    <p:anim calcmode="lin" valueType="num">
                                      <p:cBhvr additive="base">
                                        <p:cTn id="7" dur="500" fill="hold"/>
                                        <p:tgtEl>
                                          <p:spTgt spid="15288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883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28834">
                                            <p:txEl>
                                              <p:pRg st="3" end="3"/>
                                            </p:txEl>
                                          </p:spTgt>
                                        </p:tgtEl>
                                        <p:attrNameLst>
                                          <p:attrName>style.visibility</p:attrName>
                                        </p:attrNameLst>
                                      </p:cBhvr>
                                      <p:to>
                                        <p:strVal val="visible"/>
                                      </p:to>
                                    </p:set>
                                    <p:anim calcmode="lin" valueType="num">
                                      <p:cBhvr additive="base">
                                        <p:cTn id="11" dur="500" fill="hold"/>
                                        <p:tgtEl>
                                          <p:spTgt spid="152883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2883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28834">
                                            <p:txEl>
                                              <p:pRg st="4" end="4"/>
                                            </p:txEl>
                                          </p:spTgt>
                                        </p:tgtEl>
                                        <p:attrNameLst>
                                          <p:attrName>style.visibility</p:attrName>
                                        </p:attrNameLst>
                                      </p:cBhvr>
                                      <p:to>
                                        <p:strVal val="visible"/>
                                      </p:to>
                                    </p:set>
                                    <p:anim calcmode="lin" valueType="num">
                                      <p:cBhvr additive="base">
                                        <p:cTn id="15" dur="500" fill="hold"/>
                                        <p:tgtEl>
                                          <p:spTgt spid="152883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2883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28834">
                                            <p:txEl>
                                              <p:pRg st="5" end="5"/>
                                            </p:txEl>
                                          </p:spTgt>
                                        </p:tgtEl>
                                        <p:attrNameLst>
                                          <p:attrName>style.visibility</p:attrName>
                                        </p:attrNameLst>
                                      </p:cBhvr>
                                      <p:to>
                                        <p:strVal val="visible"/>
                                      </p:to>
                                    </p:set>
                                    <p:anim calcmode="lin" valueType="num">
                                      <p:cBhvr additive="base">
                                        <p:cTn id="19" dur="500" fill="hold"/>
                                        <p:tgtEl>
                                          <p:spTgt spid="152883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883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28834">
                                            <p:txEl>
                                              <p:pRg st="6" end="6"/>
                                            </p:txEl>
                                          </p:spTgt>
                                        </p:tgtEl>
                                        <p:attrNameLst>
                                          <p:attrName>style.visibility</p:attrName>
                                        </p:attrNameLst>
                                      </p:cBhvr>
                                      <p:to>
                                        <p:strVal val="visible"/>
                                      </p:to>
                                    </p:set>
                                    <p:anim calcmode="lin" valueType="num">
                                      <p:cBhvr additive="base">
                                        <p:cTn id="23" dur="500" fill="hold"/>
                                        <p:tgtEl>
                                          <p:spTgt spid="152883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288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Text Box 4"/>
          <p:cNvSpPr txBox="1">
            <a:spLocks noChangeArrowheads="1"/>
          </p:cNvSpPr>
          <p:nvPr/>
        </p:nvSpPr>
        <p:spPr bwMode="auto">
          <a:xfrm>
            <a:off x="250825" y="800100"/>
            <a:ext cx="8424863" cy="5359400"/>
          </a:xfrm>
          <a:prstGeom prst="rect">
            <a:avLst/>
          </a:prstGeom>
          <a:noFill/>
          <a:ln w="9525" algn="ctr">
            <a:noFill/>
            <a:miter lim="800000"/>
            <a:headEnd/>
            <a:tailEnd/>
          </a:ln>
          <a:effectLst/>
        </p:spPr>
        <p:txBody>
          <a:bodyPr>
            <a:spAutoFit/>
          </a:bodyPr>
          <a:lstStyle/>
          <a:p>
            <a:pPr marL="342900" indent="-342900" algn="just" eaLnBrk="1" hangingPunct="1">
              <a:lnSpc>
                <a:spcPct val="120000"/>
              </a:lnSpc>
              <a:buClr>
                <a:schemeClr val="bg2"/>
              </a:buClr>
              <a:buSzPct val="75000"/>
              <a:buFont typeface="Wingdings" pitchFamily="2" charset="2"/>
              <a:buNone/>
            </a:pPr>
            <a:r>
              <a:rPr lang="en-US" altLang="zh-CN" sz="2900" b="1">
                <a:solidFill>
                  <a:srgbClr val="0000CC"/>
                </a:solidFill>
                <a:latin typeface="Times New Roman" pitchFamily="18" charset="0"/>
              </a:rPr>
              <a:t>⑵ </a:t>
            </a:r>
            <a:r>
              <a:rPr lang="zh-CN" altLang="en-US" sz="2900" b="1">
                <a:solidFill>
                  <a:srgbClr val="0000CC"/>
                </a:solidFill>
                <a:latin typeface="Times New Roman" pitchFamily="18" charset="0"/>
              </a:rPr>
              <a:t>若 </a:t>
            </a:r>
            <a:r>
              <a:rPr lang="en-US" altLang="zh-CN" sz="2900" b="1" i="1">
                <a:solidFill>
                  <a:srgbClr val="0000CC"/>
                </a:solidFill>
                <a:latin typeface="Times New Roman" pitchFamily="18" charset="0"/>
              </a:rPr>
              <a:t>s </a:t>
            </a:r>
            <a:r>
              <a:rPr lang="zh-CN" altLang="en-US" sz="2900" b="1">
                <a:solidFill>
                  <a:srgbClr val="0000CC"/>
                </a:solidFill>
                <a:latin typeface="Times New Roman" pitchFamily="18" charset="0"/>
              </a:rPr>
              <a:t>有右子树 </a:t>
            </a:r>
            <a:r>
              <a:rPr lang="zh-CN" altLang="en-US" sz="2900" b="1">
                <a:solidFill>
                  <a:srgbClr val="0000CC"/>
                </a:solidFill>
                <a:latin typeface="Times New Roman" pitchFamily="18" charset="0"/>
                <a:sym typeface="Symbol" pitchFamily="18" charset="2"/>
              </a:rPr>
              <a:t></a:t>
            </a:r>
            <a:r>
              <a:rPr lang="zh-CN" altLang="en-US" sz="2900" b="1">
                <a:latin typeface="Times New Roman" pitchFamily="18" charset="0"/>
              </a:rPr>
              <a:t>，则将 </a:t>
            </a:r>
            <a:r>
              <a:rPr lang="zh-CN" altLang="en-US" sz="2900" b="1">
                <a:latin typeface="Times New Roman" pitchFamily="18" charset="0"/>
                <a:sym typeface="Symbol" pitchFamily="18" charset="2"/>
              </a:rPr>
              <a:t></a:t>
            </a:r>
            <a:r>
              <a:rPr lang="zh-CN" altLang="en-US" sz="2900" b="1">
                <a:latin typeface="Times New Roman" pitchFamily="18" charset="0"/>
              </a:rPr>
              <a:t> 变成 </a:t>
            </a:r>
            <a:r>
              <a:rPr lang="en-US" altLang="zh-CN" sz="2900" b="1" i="1">
                <a:latin typeface="Times New Roman" pitchFamily="18" charset="0"/>
              </a:rPr>
              <a:t>p </a:t>
            </a:r>
            <a:r>
              <a:rPr lang="zh-CN" altLang="en-US" sz="2900" b="1">
                <a:latin typeface="Times New Roman" pitchFamily="18" charset="0"/>
              </a:rPr>
              <a:t>的右子树，</a:t>
            </a:r>
            <a:r>
              <a:rPr lang="en-US" altLang="zh-CN" sz="2900" b="1" i="1">
                <a:latin typeface="Times New Roman" pitchFamily="18" charset="0"/>
              </a:rPr>
              <a:t>p </a:t>
            </a:r>
            <a:r>
              <a:rPr lang="zh-CN" altLang="en-US" sz="2900" b="1">
                <a:latin typeface="Times New Roman" pitchFamily="18" charset="0"/>
              </a:rPr>
              <a:t>变成 </a:t>
            </a:r>
            <a:r>
              <a:rPr lang="en-US" altLang="zh-CN" sz="2900" b="1" i="1">
                <a:latin typeface="Times New Roman" pitchFamily="18" charset="0"/>
              </a:rPr>
              <a:t>s </a:t>
            </a:r>
            <a:r>
              <a:rPr lang="zh-CN" altLang="en-US" sz="2900" b="1">
                <a:latin typeface="Times New Roman" pitchFamily="18" charset="0"/>
              </a:rPr>
              <a:t>的右子结点，由此需修改 </a:t>
            </a:r>
            <a:r>
              <a:rPr lang="en-US" altLang="zh-CN" sz="2900" b="1" i="1">
                <a:latin typeface="Times New Roman" pitchFamily="18" charset="0"/>
              </a:rPr>
              <a:t>s </a:t>
            </a:r>
            <a:r>
              <a:rPr lang="zh-CN" altLang="en-US" sz="2900" b="1">
                <a:latin typeface="Times New Roman" pitchFamily="18" charset="0"/>
              </a:rPr>
              <a:t>和 </a:t>
            </a:r>
            <a:r>
              <a:rPr lang="en-US" altLang="zh-CN" sz="2900" b="1" i="1">
                <a:latin typeface="Times New Roman" pitchFamily="18" charset="0"/>
              </a:rPr>
              <a:t>p </a:t>
            </a:r>
            <a:r>
              <a:rPr lang="zh-CN" altLang="en-US" sz="2900" b="1">
                <a:latin typeface="Times New Roman" pitchFamily="18" charset="0"/>
              </a:rPr>
              <a:t>的相应指针，以 及 </a:t>
            </a:r>
            <a:r>
              <a:rPr lang="zh-CN" altLang="en-US" sz="2900" b="1">
                <a:latin typeface="Times New Roman" pitchFamily="18" charset="0"/>
                <a:sym typeface="Symbol" pitchFamily="18" charset="2"/>
              </a:rPr>
              <a:t></a:t>
            </a:r>
            <a:r>
              <a:rPr lang="zh-CN" altLang="en-US" sz="2900" b="1">
                <a:latin typeface="Times New Roman" pitchFamily="18" charset="0"/>
              </a:rPr>
              <a:t> 的</a:t>
            </a:r>
            <a:r>
              <a:rPr lang="zh-CN" altLang="en-US" sz="2900" b="1">
                <a:solidFill>
                  <a:srgbClr val="000099"/>
                </a:solidFill>
                <a:latin typeface="Times New Roman" pitchFamily="18" charset="0"/>
              </a:rPr>
              <a:t>中序首结点</a:t>
            </a:r>
            <a:r>
              <a:rPr lang="zh-CN" altLang="en-US" sz="2900" b="1">
                <a:latin typeface="Times New Roman" pitchFamily="18" charset="0"/>
              </a:rPr>
              <a:t>的</a:t>
            </a:r>
            <a:r>
              <a:rPr lang="en-US" altLang="zh-CN" sz="2900" b="1" i="1">
                <a:latin typeface="Times New Roman" pitchFamily="18" charset="0"/>
              </a:rPr>
              <a:t>Left </a:t>
            </a:r>
            <a:r>
              <a:rPr lang="zh-CN" altLang="en-US" sz="2900" b="1">
                <a:latin typeface="Times New Roman" pitchFamily="18" charset="0"/>
              </a:rPr>
              <a:t>指针</a:t>
            </a:r>
          </a:p>
          <a:p>
            <a:pPr marL="342900" indent="-342900" algn="just" eaLnBrk="1" hangingPunct="1">
              <a:lnSpc>
                <a:spcPct val="120000"/>
              </a:lnSpc>
              <a:buClr>
                <a:schemeClr val="bg2"/>
              </a:buClr>
              <a:buSzPct val="75000"/>
              <a:buFont typeface="Wingdings" pitchFamily="2" charset="2"/>
              <a:buNone/>
            </a:pPr>
            <a:r>
              <a:rPr lang="zh-CN" altLang="en-US" sz="2900" b="1">
                <a:latin typeface="Times New Roman" pitchFamily="18" charset="0"/>
              </a:rPr>
              <a:t>① </a:t>
            </a:r>
            <a:r>
              <a:rPr lang="en-US" altLang="zh-CN" sz="2900" b="1" i="1">
                <a:latin typeface="Times New Roman" pitchFamily="18" charset="0"/>
              </a:rPr>
              <a:t>Right</a:t>
            </a:r>
            <a:r>
              <a:rPr lang="en-US" altLang="zh-CN" sz="2900" b="1">
                <a:latin typeface="Times New Roman" pitchFamily="18" charset="0"/>
              </a:rPr>
              <a:t>( </a:t>
            </a:r>
            <a:r>
              <a:rPr lang="en-US" altLang="zh-CN" sz="2900" b="1" i="1">
                <a:latin typeface="Times New Roman" pitchFamily="18" charset="0"/>
              </a:rPr>
              <a:t>p</a:t>
            </a:r>
            <a:r>
              <a:rPr lang="en-US" altLang="zh-CN" sz="2900" b="1">
                <a:latin typeface="Times New Roman" pitchFamily="18" charset="0"/>
              </a:rPr>
              <a:t>) </a:t>
            </a:r>
            <a:r>
              <a:rPr lang="en-US" altLang="zh-CN" sz="2900" b="1">
                <a:latin typeface="Times New Roman" pitchFamily="18" charset="0"/>
                <a:sym typeface="Symbol" pitchFamily="18" charset="2"/>
              </a:rPr>
              <a:t></a:t>
            </a:r>
            <a:r>
              <a:rPr lang="en-US" altLang="zh-CN" sz="2900" b="1">
                <a:latin typeface="Times New Roman" pitchFamily="18" charset="0"/>
              </a:rPr>
              <a:t> </a:t>
            </a:r>
            <a:r>
              <a:rPr lang="en-US" altLang="zh-CN" sz="2900" b="1" i="1">
                <a:latin typeface="Times New Roman" pitchFamily="18" charset="0"/>
              </a:rPr>
              <a:t>Right</a:t>
            </a:r>
            <a:r>
              <a:rPr lang="en-US" altLang="zh-CN" sz="2900" b="1">
                <a:latin typeface="Times New Roman" pitchFamily="18" charset="0"/>
              </a:rPr>
              <a:t>(</a:t>
            </a:r>
            <a:r>
              <a:rPr lang="en-US" altLang="zh-CN" sz="2900" b="1" i="1">
                <a:latin typeface="Times New Roman" pitchFamily="18" charset="0"/>
              </a:rPr>
              <a:t>s</a:t>
            </a:r>
            <a:r>
              <a:rPr lang="en-US" altLang="zh-CN" sz="2900" b="1">
                <a:latin typeface="Times New Roman" pitchFamily="18" charset="0"/>
              </a:rPr>
              <a:t>). </a:t>
            </a:r>
            <a:r>
              <a:rPr lang="en-US" altLang="zh-CN" sz="2900" b="1" i="1">
                <a:latin typeface="Times New Roman" pitchFamily="18" charset="0"/>
              </a:rPr>
              <a:t>RThread</a:t>
            </a:r>
            <a:r>
              <a:rPr lang="en-US" altLang="zh-CN" sz="2900" b="1">
                <a:latin typeface="Times New Roman" pitchFamily="18" charset="0"/>
              </a:rPr>
              <a:t>( </a:t>
            </a:r>
            <a:r>
              <a:rPr lang="en-US" altLang="zh-CN" sz="2900" b="1" i="1">
                <a:latin typeface="Times New Roman" pitchFamily="18" charset="0"/>
              </a:rPr>
              <a:t>p</a:t>
            </a:r>
            <a:r>
              <a:rPr lang="en-US" altLang="zh-CN" sz="2900" b="1">
                <a:latin typeface="Times New Roman" pitchFamily="18" charset="0"/>
              </a:rPr>
              <a:t>) </a:t>
            </a:r>
            <a:r>
              <a:rPr lang="en-US" altLang="zh-CN" sz="2900" b="1">
                <a:latin typeface="Times New Roman" pitchFamily="18" charset="0"/>
                <a:sym typeface="Symbol" pitchFamily="18" charset="2"/>
              </a:rPr>
              <a:t></a:t>
            </a:r>
            <a:r>
              <a:rPr lang="en-US" altLang="zh-CN" sz="2900" b="1">
                <a:latin typeface="Times New Roman" pitchFamily="18" charset="0"/>
              </a:rPr>
              <a:t> </a:t>
            </a:r>
            <a:r>
              <a:rPr lang="en-US" altLang="zh-CN" sz="2900" b="1" i="1">
                <a:latin typeface="Times New Roman" pitchFamily="18" charset="0"/>
              </a:rPr>
              <a:t>RThread</a:t>
            </a:r>
            <a:r>
              <a:rPr lang="en-US" altLang="zh-CN" sz="2900" b="1">
                <a:latin typeface="Times New Roman" pitchFamily="18" charset="0"/>
              </a:rPr>
              <a:t>(s). </a:t>
            </a:r>
          </a:p>
          <a:p>
            <a:pPr marL="342900" indent="-342900" algn="just" eaLnBrk="1" hangingPunct="1">
              <a:lnSpc>
                <a:spcPct val="120000"/>
              </a:lnSpc>
              <a:buClr>
                <a:schemeClr val="bg2"/>
              </a:buClr>
              <a:buSzPct val="75000"/>
              <a:buFont typeface="Wingdings" pitchFamily="2" charset="2"/>
              <a:buNone/>
            </a:pPr>
            <a:r>
              <a:rPr lang="en-US" altLang="zh-CN" sz="2800" b="1">
                <a:latin typeface="Times New Roman" pitchFamily="18" charset="0"/>
              </a:rPr>
              <a:t>     </a:t>
            </a:r>
            <a:r>
              <a:rPr lang="en-US" altLang="zh-CN" sz="2400" b="1">
                <a:solidFill>
                  <a:srgbClr val="FF0000"/>
                </a:solidFill>
                <a:latin typeface="Times New Roman" pitchFamily="18" charset="0"/>
              </a:rPr>
              <a:t>// </a:t>
            </a:r>
            <a:r>
              <a:rPr lang="en-US" altLang="zh-CN" sz="2400" b="1" i="1">
                <a:solidFill>
                  <a:srgbClr val="FF0000"/>
                </a:solidFill>
                <a:latin typeface="Times New Roman" pitchFamily="18" charset="0"/>
              </a:rPr>
              <a:t>s </a:t>
            </a:r>
            <a:r>
              <a:rPr lang="zh-CN" altLang="en-US" sz="2400" b="1">
                <a:solidFill>
                  <a:srgbClr val="FF0000"/>
                </a:solidFill>
                <a:latin typeface="Times New Roman" pitchFamily="18" charset="0"/>
              </a:rPr>
              <a:t>的右子树变成 </a:t>
            </a:r>
            <a:r>
              <a:rPr lang="en-US" altLang="zh-CN" sz="2400" b="1" i="1">
                <a:solidFill>
                  <a:srgbClr val="FF0000"/>
                </a:solidFill>
                <a:latin typeface="Times New Roman" pitchFamily="18" charset="0"/>
              </a:rPr>
              <a:t>p </a:t>
            </a:r>
            <a:r>
              <a:rPr lang="zh-CN" altLang="en-US" sz="2400" b="1">
                <a:solidFill>
                  <a:srgbClr val="FF0000"/>
                </a:solidFill>
                <a:latin typeface="Times New Roman" pitchFamily="18" charset="0"/>
              </a:rPr>
              <a:t>的右子树 </a:t>
            </a:r>
          </a:p>
          <a:p>
            <a:pPr marL="342900" indent="-342900" algn="just" eaLnBrk="1" hangingPunct="1">
              <a:lnSpc>
                <a:spcPct val="120000"/>
              </a:lnSpc>
              <a:buClr>
                <a:schemeClr val="bg2"/>
              </a:buClr>
              <a:buSzPct val="75000"/>
              <a:buFont typeface="Wingdings" pitchFamily="2" charset="2"/>
              <a:buNone/>
            </a:pPr>
            <a:r>
              <a:rPr lang="zh-CN" altLang="en-US" sz="2900" b="1">
                <a:latin typeface="Times New Roman" pitchFamily="18" charset="0"/>
              </a:rPr>
              <a:t>② </a:t>
            </a:r>
            <a:r>
              <a:rPr lang="en-US" altLang="zh-CN" sz="2900" b="1" i="1">
                <a:latin typeface="Times New Roman" pitchFamily="18" charset="0"/>
              </a:rPr>
              <a:t>Left</a:t>
            </a:r>
            <a:r>
              <a:rPr lang="en-US" altLang="zh-CN" sz="2900" b="1">
                <a:latin typeface="Times New Roman" pitchFamily="18" charset="0"/>
              </a:rPr>
              <a:t>( </a:t>
            </a:r>
            <a:r>
              <a:rPr lang="en-US" altLang="zh-CN" sz="2900" b="1" i="1">
                <a:latin typeface="Times New Roman" pitchFamily="18" charset="0"/>
              </a:rPr>
              <a:t>p</a:t>
            </a:r>
            <a:r>
              <a:rPr lang="en-US" altLang="zh-CN" sz="2900" b="1">
                <a:latin typeface="Times New Roman" pitchFamily="18" charset="0"/>
              </a:rPr>
              <a:t>) </a:t>
            </a:r>
            <a:r>
              <a:rPr lang="en-US" altLang="zh-CN" sz="2900" b="1">
                <a:latin typeface="Times New Roman" pitchFamily="18" charset="0"/>
                <a:sym typeface="Symbol" pitchFamily="18" charset="2"/>
              </a:rPr>
              <a:t></a:t>
            </a:r>
            <a:r>
              <a:rPr lang="en-US" altLang="zh-CN" sz="2900" b="1">
                <a:latin typeface="Times New Roman" pitchFamily="18" charset="0"/>
              </a:rPr>
              <a:t> s.  </a:t>
            </a:r>
            <a:r>
              <a:rPr lang="en-US" altLang="zh-CN" sz="2900" b="1" i="1">
                <a:latin typeface="Times New Roman" pitchFamily="18" charset="0"/>
              </a:rPr>
              <a:t>LThread</a:t>
            </a:r>
            <a:r>
              <a:rPr lang="en-US" altLang="zh-CN" sz="2900" b="1">
                <a:latin typeface="Times New Roman" pitchFamily="18" charset="0"/>
              </a:rPr>
              <a:t> ( </a:t>
            </a:r>
            <a:r>
              <a:rPr lang="en-US" altLang="zh-CN" sz="2900" b="1" i="1">
                <a:latin typeface="Times New Roman" pitchFamily="18" charset="0"/>
              </a:rPr>
              <a:t>p</a:t>
            </a:r>
            <a:r>
              <a:rPr lang="en-US" altLang="zh-CN" sz="2900" b="1">
                <a:latin typeface="Times New Roman" pitchFamily="18" charset="0"/>
              </a:rPr>
              <a:t>) </a:t>
            </a:r>
            <a:r>
              <a:rPr lang="en-US" altLang="zh-CN" sz="2900" b="1">
                <a:latin typeface="Times New Roman" pitchFamily="18" charset="0"/>
                <a:sym typeface="Symbol" pitchFamily="18" charset="2"/>
              </a:rPr>
              <a:t></a:t>
            </a:r>
            <a:r>
              <a:rPr lang="en-US" altLang="zh-CN" sz="2900" b="1">
                <a:latin typeface="Times New Roman" pitchFamily="18" charset="0"/>
              </a:rPr>
              <a:t>1. </a:t>
            </a:r>
            <a:r>
              <a:rPr lang="en-US" altLang="zh-CN" sz="2400" b="1">
                <a:solidFill>
                  <a:srgbClr val="FF0000"/>
                </a:solidFill>
                <a:latin typeface="Times New Roman" pitchFamily="18" charset="0"/>
              </a:rPr>
              <a:t>// </a:t>
            </a:r>
            <a:r>
              <a:rPr lang="en-US" altLang="zh-CN" sz="2400" b="1" i="1">
                <a:solidFill>
                  <a:srgbClr val="FF0000"/>
                </a:solidFill>
                <a:latin typeface="Times New Roman" pitchFamily="18" charset="0"/>
              </a:rPr>
              <a:t>p </a:t>
            </a:r>
            <a:r>
              <a:rPr lang="zh-CN" altLang="en-US" sz="2400" b="1">
                <a:solidFill>
                  <a:srgbClr val="FF0000"/>
                </a:solidFill>
                <a:latin typeface="Times New Roman" pitchFamily="18" charset="0"/>
              </a:rPr>
              <a:t>的前驱结点为 </a:t>
            </a:r>
            <a:r>
              <a:rPr lang="en-US" altLang="zh-CN" sz="2400" b="1" i="1">
                <a:solidFill>
                  <a:srgbClr val="FF0000"/>
                </a:solidFill>
                <a:latin typeface="Times New Roman" pitchFamily="18" charset="0"/>
              </a:rPr>
              <a:t>s</a:t>
            </a:r>
            <a:endParaRPr lang="en-US" altLang="zh-CN" sz="2400" b="1">
              <a:solidFill>
                <a:srgbClr val="FF0000"/>
              </a:solidFill>
              <a:latin typeface="Times New Roman" pitchFamily="18" charset="0"/>
            </a:endParaRPr>
          </a:p>
          <a:p>
            <a:pPr marL="342900" indent="-342900" algn="just" eaLnBrk="1" hangingPunct="1">
              <a:lnSpc>
                <a:spcPct val="120000"/>
              </a:lnSpc>
              <a:buClr>
                <a:schemeClr val="bg2"/>
              </a:buClr>
              <a:buSzPct val="75000"/>
              <a:buFont typeface="Wingdings" pitchFamily="2" charset="2"/>
              <a:buNone/>
            </a:pPr>
            <a:r>
              <a:rPr lang="en-US" altLang="zh-CN" sz="2900" b="1">
                <a:latin typeface="Times New Roman" pitchFamily="18" charset="0"/>
              </a:rPr>
              <a:t>③ </a:t>
            </a:r>
            <a:r>
              <a:rPr lang="en-US" altLang="zh-CN" sz="2900" b="1" i="1">
                <a:latin typeface="Times New Roman" pitchFamily="18" charset="0"/>
              </a:rPr>
              <a:t>Right</a:t>
            </a:r>
            <a:r>
              <a:rPr lang="en-US" altLang="zh-CN" sz="2900" b="1">
                <a:latin typeface="Times New Roman" pitchFamily="18" charset="0"/>
              </a:rPr>
              <a:t>(</a:t>
            </a:r>
            <a:r>
              <a:rPr lang="en-US" altLang="zh-CN" sz="2900" b="1" i="1">
                <a:latin typeface="Times New Roman" pitchFamily="18" charset="0"/>
              </a:rPr>
              <a:t>s</a:t>
            </a:r>
            <a:r>
              <a:rPr lang="en-US" altLang="zh-CN" sz="2900" b="1">
                <a:latin typeface="Times New Roman" pitchFamily="18" charset="0"/>
              </a:rPr>
              <a:t>)</a:t>
            </a:r>
            <a:r>
              <a:rPr lang="en-US" altLang="zh-CN" sz="2900" b="1">
                <a:latin typeface="Times New Roman" pitchFamily="18" charset="0"/>
                <a:sym typeface="Symbol" pitchFamily="18" charset="2"/>
              </a:rPr>
              <a:t></a:t>
            </a:r>
            <a:r>
              <a:rPr lang="en-US" altLang="zh-CN" sz="2900" b="1">
                <a:latin typeface="Times New Roman" pitchFamily="18" charset="0"/>
              </a:rPr>
              <a:t> </a:t>
            </a:r>
            <a:r>
              <a:rPr lang="en-US" altLang="zh-CN" sz="2900" b="1" i="1">
                <a:latin typeface="Times New Roman" pitchFamily="18" charset="0"/>
              </a:rPr>
              <a:t>p</a:t>
            </a:r>
            <a:r>
              <a:rPr lang="en-US" altLang="zh-CN" sz="2900" b="1">
                <a:latin typeface="Times New Roman" pitchFamily="18" charset="0"/>
              </a:rPr>
              <a:t>.  </a:t>
            </a:r>
            <a:r>
              <a:rPr lang="en-US" altLang="zh-CN" sz="2400" b="1">
                <a:solidFill>
                  <a:srgbClr val="FF0000"/>
                </a:solidFill>
                <a:latin typeface="Times New Roman" pitchFamily="18" charset="0"/>
              </a:rPr>
              <a:t>//</a:t>
            </a:r>
            <a:r>
              <a:rPr lang="en-US" altLang="zh-CN" sz="2400" b="1" i="1">
                <a:solidFill>
                  <a:srgbClr val="FF0000"/>
                </a:solidFill>
                <a:latin typeface="Times New Roman" pitchFamily="18" charset="0"/>
              </a:rPr>
              <a:t> p </a:t>
            </a:r>
            <a:r>
              <a:rPr lang="zh-CN" altLang="en-US" sz="2400" b="1">
                <a:solidFill>
                  <a:srgbClr val="FF0000"/>
                </a:solidFill>
                <a:latin typeface="Times New Roman" pitchFamily="18" charset="0"/>
              </a:rPr>
              <a:t>成为 </a:t>
            </a:r>
            <a:r>
              <a:rPr lang="en-US" altLang="zh-CN" sz="2400" b="1" i="1">
                <a:solidFill>
                  <a:srgbClr val="FF0000"/>
                </a:solidFill>
                <a:latin typeface="Times New Roman" pitchFamily="18" charset="0"/>
              </a:rPr>
              <a:t>s </a:t>
            </a:r>
            <a:r>
              <a:rPr lang="zh-CN" altLang="en-US" sz="2400" b="1">
                <a:solidFill>
                  <a:srgbClr val="FF0000"/>
                </a:solidFill>
                <a:latin typeface="Times New Roman" pitchFamily="18" charset="0"/>
              </a:rPr>
              <a:t>的右子结点</a:t>
            </a:r>
            <a:r>
              <a:rPr lang="zh-CN" altLang="en-US" sz="2800" b="1">
                <a:latin typeface="Times New Roman" pitchFamily="18" charset="0"/>
              </a:rPr>
              <a:t>	</a:t>
            </a:r>
          </a:p>
          <a:p>
            <a:pPr marL="342900" indent="-342900" algn="just" eaLnBrk="1" hangingPunct="1">
              <a:lnSpc>
                <a:spcPct val="120000"/>
              </a:lnSpc>
              <a:buClr>
                <a:schemeClr val="bg2"/>
              </a:buClr>
              <a:buSzPct val="75000"/>
              <a:buFont typeface="Wingdings" pitchFamily="2" charset="2"/>
              <a:buNone/>
            </a:pPr>
            <a:r>
              <a:rPr lang="zh-CN" altLang="en-US" sz="2900" b="1">
                <a:latin typeface="Times New Roman" pitchFamily="18" charset="0"/>
              </a:rPr>
              <a:t>④ </a:t>
            </a:r>
            <a:r>
              <a:rPr lang="en-US" altLang="zh-CN" sz="2900" b="1" i="1">
                <a:latin typeface="Times New Roman" pitchFamily="18" charset="0"/>
              </a:rPr>
              <a:t>q </a:t>
            </a:r>
            <a:r>
              <a:rPr lang="en-US" altLang="zh-CN" sz="2900" b="1">
                <a:latin typeface="Times New Roman" pitchFamily="18" charset="0"/>
                <a:sym typeface="Symbol" pitchFamily="18" charset="2"/>
              </a:rPr>
              <a:t></a:t>
            </a:r>
            <a:r>
              <a:rPr lang="en-US" altLang="zh-CN" sz="2900" b="1">
                <a:latin typeface="Times New Roman" pitchFamily="18" charset="0"/>
              </a:rPr>
              <a:t> </a:t>
            </a:r>
            <a:r>
              <a:rPr lang="en-US" altLang="zh-CN" sz="2900" b="1" i="1">
                <a:latin typeface="Times New Roman" pitchFamily="18" charset="0"/>
              </a:rPr>
              <a:t>Right</a:t>
            </a:r>
            <a:r>
              <a:rPr lang="en-US" altLang="zh-CN" sz="2900" b="1">
                <a:latin typeface="Times New Roman" pitchFamily="18" charset="0"/>
              </a:rPr>
              <a:t>( </a:t>
            </a:r>
            <a:r>
              <a:rPr lang="en-US" altLang="zh-CN" sz="2900" b="1" i="1">
                <a:latin typeface="Times New Roman" pitchFamily="18" charset="0"/>
              </a:rPr>
              <a:t>p</a:t>
            </a:r>
            <a:r>
              <a:rPr lang="en-US" altLang="zh-CN" sz="2900" b="1">
                <a:latin typeface="Times New Roman" pitchFamily="18" charset="0"/>
              </a:rPr>
              <a:t>).   </a:t>
            </a:r>
            <a:r>
              <a:rPr lang="en-US" altLang="zh-CN" sz="2400" b="1">
                <a:solidFill>
                  <a:srgbClr val="FF0000"/>
                </a:solidFill>
                <a:latin typeface="Times New Roman" pitchFamily="18" charset="0"/>
              </a:rPr>
              <a:t>//</a:t>
            </a:r>
            <a:r>
              <a:rPr lang="en-US" altLang="zh-CN" sz="2400" b="1" i="1">
                <a:solidFill>
                  <a:srgbClr val="FF0000"/>
                </a:solidFill>
                <a:latin typeface="Times New Roman" pitchFamily="18" charset="0"/>
              </a:rPr>
              <a:t> q </a:t>
            </a:r>
            <a:r>
              <a:rPr lang="zh-CN" altLang="en-US" sz="2400" b="1">
                <a:solidFill>
                  <a:srgbClr val="FF0000"/>
                </a:solidFill>
                <a:latin typeface="Times New Roman" pitchFamily="18" charset="0"/>
              </a:rPr>
              <a:t>为 </a:t>
            </a:r>
            <a:r>
              <a:rPr lang="en-US" altLang="zh-CN" sz="2400" b="1" i="1">
                <a:solidFill>
                  <a:srgbClr val="FF0000"/>
                </a:solidFill>
                <a:latin typeface="Times New Roman" pitchFamily="18" charset="0"/>
              </a:rPr>
              <a:t>p </a:t>
            </a:r>
            <a:r>
              <a:rPr lang="zh-CN" altLang="en-US" sz="2400" b="1">
                <a:solidFill>
                  <a:srgbClr val="FF0000"/>
                </a:solidFill>
                <a:latin typeface="Times New Roman" pitchFamily="18" charset="0"/>
              </a:rPr>
              <a:t>之右子树的根</a:t>
            </a:r>
            <a:endParaRPr lang="zh-CN" altLang="en-US" sz="2800" b="1">
              <a:latin typeface="Times New Roman" pitchFamily="18" charset="0"/>
            </a:endParaRPr>
          </a:p>
          <a:p>
            <a:pPr marL="342900" indent="-342900" algn="just" eaLnBrk="1" hangingPunct="1">
              <a:lnSpc>
                <a:spcPct val="120000"/>
              </a:lnSpc>
              <a:buClr>
                <a:schemeClr val="bg2"/>
              </a:buClr>
              <a:buSzPct val="75000"/>
              <a:buFont typeface="Wingdings" pitchFamily="2" charset="2"/>
              <a:buNone/>
            </a:pPr>
            <a:r>
              <a:rPr lang="zh-CN" altLang="en-US" sz="2900" b="1">
                <a:latin typeface="Times New Roman" pitchFamily="18" charset="0"/>
              </a:rPr>
              <a:t>⑤ </a:t>
            </a:r>
            <a:r>
              <a:rPr lang="en-US" altLang="zh-CN" sz="2900" b="1">
                <a:latin typeface="Times New Roman" pitchFamily="18" charset="0"/>
              </a:rPr>
              <a:t>FIO (</a:t>
            </a:r>
            <a:r>
              <a:rPr lang="en-US" altLang="zh-CN" sz="2900" b="1" i="1">
                <a:latin typeface="Times New Roman" pitchFamily="18" charset="0"/>
              </a:rPr>
              <a:t>q </a:t>
            </a:r>
            <a:r>
              <a:rPr lang="en-US" altLang="zh-CN" sz="2900" b="1">
                <a:latin typeface="Times New Roman" pitchFamily="18" charset="0"/>
              </a:rPr>
              <a:t>. </a:t>
            </a:r>
            <a:r>
              <a:rPr lang="en-US" altLang="zh-CN" sz="2900" b="1" i="1">
                <a:latin typeface="Times New Roman" pitchFamily="18" charset="0"/>
              </a:rPr>
              <a:t>q</a:t>
            </a:r>
            <a:r>
              <a:rPr lang="en-US" altLang="zh-CN" sz="2900" b="1">
                <a:latin typeface="Times New Roman" pitchFamily="18" charset="0"/>
              </a:rPr>
              <a:t>).   </a:t>
            </a:r>
            <a:r>
              <a:rPr lang="en-US" altLang="zh-CN" sz="2900" b="1" i="1">
                <a:latin typeface="Times New Roman" pitchFamily="18" charset="0"/>
              </a:rPr>
              <a:t>Left</a:t>
            </a:r>
            <a:r>
              <a:rPr lang="en-US" altLang="zh-CN" sz="2900" b="1">
                <a:latin typeface="Times New Roman" pitchFamily="18" charset="0"/>
              </a:rPr>
              <a:t>(</a:t>
            </a:r>
            <a:r>
              <a:rPr lang="en-US" altLang="zh-CN" sz="2900" b="1" i="1">
                <a:latin typeface="Times New Roman" pitchFamily="18" charset="0"/>
              </a:rPr>
              <a:t>q</a:t>
            </a:r>
            <a:r>
              <a:rPr lang="en-US" altLang="zh-CN" sz="2900" b="1">
                <a:latin typeface="Times New Roman" pitchFamily="18" charset="0"/>
              </a:rPr>
              <a:t>) </a:t>
            </a:r>
            <a:r>
              <a:rPr lang="en-US" altLang="zh-CN" sz="2900" b="1">
                <a:latin typeface="Times New Roman" pitchFamily="18" charset="0"/>
                <a:sym typeface="Symbol" pitchFamily="18" charset="2"/>
              </a:rPr>
              <a:t></a:t>
            </a:r>
            <a:r>
              <a:rPr lang="en-US" altLang="zh-CN" sz="2900" b="1">
                <a:latin typeface="Times New Roman" pitchFamily="18" charset="0"/>
              </a:rPr>
              <a:t> </a:t>
            </a:r>
            <a:r>
              <a:rPr lang="en-US" altLang="zh-CN" sz="2900" b="1" i="1">
                <a:latin typeface="Times New Roman" pitchFamily="18" charset="0"/>
              </a:rPr>
              <a:t>p</a:t>
            </a:r>
            <a:r>
              <a:rPr lang="en-US" altLang="zh-CN" sz="2900" b="1">
                <a:latin typeface="Times New Roman" pitchFamily="18" charset="0"/>
              </a:rPr>
              <a:t>.  </a:t>
            </a:r>
          </a:p>
          <a:p>
            <a:pPr marL="342900" indent="-342900" algn="just" eaLnBrk="1" hangingPunct="1">
              <a:lnSpc>
                <a:spcPct val="120000"/>
              </a:lnSpc>
              <a:buClr>
                <a:schemeClr val="bg2"/>
              </a:buClr>
              <a:buSzPct val="75000"/>
              <a:buFont typeface="Wingdings" pitchFamily="2" charset="2"/>
              <a:buNone/>
            </a:pPr>
            <a:r>
              <a:rPr lang="en-US" altLang="zh-CN" sz="2800" b="1">
                <a:latin typeface="Times New Roman" pitchFamily="18" charset="0"/>
              </a:rPr>
              <a:t>     </a:t>
            </a:r>
            <a:r>
              <a:rPr lang="en-US" altLang="zh-CN" sz="2400" b="1">
                <a:solidFill>
                  <a:srgbClr val="FF0000"/>
                </a:solidFill>
                <a:latin typeface="Times New Roman" pitchFamily="18" charset="0"/>
              </a:rPr>
              <a:t>// </a:t>
            </a:r>
            <a:r>
              <a:rPr lang="en-US" altLang="zh-CN" sz="2400" b="1" i="1">
                <a:solidFill>
                  <a:srgbClr val="FF0000"/>
                </a:solidFill>
                <a:latin typeface="Times New Roman" pitchFamily="18" charset="0"/>
              </a:rPr>
              <a:t>q </a:t>
            </a:r>
            <a:r>
              <a:rPr lang="zh-CN" altLang="en-US" sz="2400" b="1">
                <a:solidFill>
                  <a:srgbClr val="FF0000"/>
                </a:solidFill>
                <a:latin typeface="Times New Roman" pitchFamily="18" charset="0"/>
              </a:rPr>
              <a:t>为 </a:t>
            </a:r>
            <a:r>
              <a:rPr lang="en-US" altLang="zh-CN" sz="2400" b="1" i="1">
                <a:solidFill>
                  <a:srgbClr val="FF0000"/>
                </a:solidFill>
                <a:latin typeface="Times New Roman" pitchFamily="18" charset="0"/>
              </a:rPr>
              <a:t>p </a:t>
            </a:r>
            <a:r>
              <a:rPr lang="zh-CN" altLang="en-US" sz="2400" b="1">
                <a:solidFill>
                  <a:srgbClr val="FF0000"/>
                </a:solidFill>
                <a:latin typeface="Times New Roman" pitchFamily="18" charset="0"/>
              </a:rPr>
              <a:t>之右子树的中序首结点，</a:t>
            </a:r>
            <a:r>
              <a:rPr lang="en-US" altLang="zh-CN" sz="2400" b="1" i="1">
                <a:solidFill>
                  <a:srgbClr val="FF0000"/>
                </a:solidFill>
                <a:latin typeface="Times New Roman" pitchFamily="18" charset="0"/>
              </a:rPr>
              <a:t>q </a:t>
            </a:r>
            <a:r>
              <a:rPr lang="zh-CN" altLang="en-US" sz="2400" b="1">
                <a:solidFill>
                  <a:srgbClr val="FF0000"/>
                </a:solidFill>
                <a:latin typeface="Times New Roman" pitchFamily="18" charset="0"/>
              </a:rPr>
              <a:t>的前驱指针指向 </a:t>
            </a:r>
            <a:r>
              <a:rPr lang="en-US" altLang="zh-CN" sz="2400" b="1" i="1">
                <a:solidFill>
                  <a:srgbClr val="FF0000"/>
                </a:solidFill>
                <a:latin typeface="Times New Roman" pitchFamily="18" charset="0"/>
              </a:rPr>
              <a:t>p</a:t>
            </a:r>
          </a:p>
        </p:txBody>
      </p:sp>
    </p:spTree>
  </p:cSld>
  <p:clrMapOvr>
    <a:masterClrMapping/>
  </p:clrMapOvr>
  <p:transition>
    <p:strips dir="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978" name="Text Box 4"/>
          <p:cNvSpPr txBox="1">
            <a:spLocks noChangeArrowheads="1"/>
          </p:cNvSpPr>
          <p:nvPr/>
        </p:nvSpPr>
        <p:spPr bwMode="auto">
          <a:xfrm>
            <a:off x="9525" y="-58738"/>
            <a:ext cx="9144000" cy="6883401"/>
          </a:xfrm>
          <a:prstGeom prst="rect">
            <a:avLst/>
          </a:prstGeom>
          <a:noFill/>
          <a:ln w="9525" algn="ctr">
            <a:noFill/>
            <a:miter lim="800000"/>
            <a:headEnd/>
            <a:tailEnd/>
          </a:ln>
          <a:effectLst/>
        </p:spPr>
        <p:txBody>
          <a:bodyPr lIns="144000" tIns="216000" bIns="216000">
            <a:spAutoFit/>
          </a:bodyPr>
          <a:lstStyle/>
          <a:p>
            <a:pPr eaLnBrk="1" hangingPunct="1">
              <a:lnSpc>
                <a:spcPts val="3500"/>
              </a:lnSpc>
              <a:buClr>
                <a:schemeClr val="bg2"/>
              </a:buClr>
              <a:buSzPct val="75000"/>
              <a:buFont typeface="Wingdings" pitchFamily="2" charset="2"/>
              <a:buNone/>
            </a:pPr>
            <a:r>
              <a:rPr lang="zh-CN" altLang="en-US" sz="2600" b="1">
                <a:latin typeface="Times New Roman" pitchFamily="18" charset="0"/>
              </a:rPr>
              <a:t>算法</a:t>
            </a:r>
            <a:r>
              <a:rPr lang="en-US" altLang="zh-CN" sz="2600" b="1">
                <a:latin typeface="Times New Roman" pitchFamily="18" charset="0"/>
              </a:rPr>
              <a:t>IR( </a:t>
            </a:r>
            <a:r>
              <a:rPr lang="en-US" altLang="zh-CN" sz="2600" b="1" i="1">
                <a:latin typeface="Times New Roman" pitchFamily="18" charset="0"/>
              </a:rPr>
              <a:t>p</a:t>
            </a:r>
            <a:r>
              <a:rPr lang="en-US" altLang="zh-CN" sz="2600" b="1">
                <a:latin typeface="Times New Roman" pitchFamily="18" charset="0"/>
              </a:rPr>
              <a:t> , </a:t>
            </a:r>
            <a:r>
              <a:rPr lang="en-US" altLang="zh-CN" sz="2600" b="1" i="1">
                <a:latin typeface="Times New Roman" pitchFamily="18" charset="0"/>
              </a:rPr>
              <a:t>s</a:t>
            </a:r>
            <a:r>
              <a:rPr lang="en-US" altLang="zh-CN" sz="2600" b="1">
                <a:latin typeface="Times New Roman" pitchFamily="18" charset="0"/>
              </a:rPr>
              <a:t> ) </a:t>
            </a:r>
            <a:r>
              <a:rPr lang="en-US" altLang="zh-CN" sz="2500" b="1">
                <a:solidFill>
                  <a:srgbClr val="FF0000"/>
                </a:solidFill>
                <a:latin typeface="Times New Roman" pitchFamily="18" charset="0"/>
              </a:rPr>
              <a:t>/* </a:t>
            </a:r>
            <a:r>
              <a:rPr lang="zh-CN" altLang="en-US" sz="2500" b="1">
                <a:solidFill>
                  <a:srgbClr val="FF0000"/>
                </a:solidFill>
                <a:latin typeface="Times New Roman" pitchFamily="18" charset="0"/>
              </a:rPr>
              <a:t>将结点 </a:t>
            </a:r>
            <a:r>
              <a:rPr lang="en-US" altLang="zh-CN" sz="2500" b="1" i="1">
                <a:solidFill>
                  <a:srgbClr val="FF0000"/>
                </a:solidFill>
                <a:latin typeface="Times New Roman" pitchFamily="18" charset="0"/>
              </a:rPr>
              <a:t>p </a:t>
            </a:r>
            <a:r>
              <a:rPr lang="zh-CN" altLang="en-US" sz="2500" b="1">
                <a:solidFill>
                  <a:srgbClr val="FF0000"/>
                </a:solidFill>
                <a:latin typeface="Times New Roman" pitchFamily="18" charset="0"/>
              </a:rPr>
              <a:t>插入中序线索二叉树</a:t>
            </a:r>
            <a:r>
              <a:rPr lang="en-US" altLang="zh-CN" sz="2500" b="1" i="1">
                <a:solidFill>
                  <a:srgbClr val="FF0000"/>
                </a:solidFill>
                <a:latin typeface="Times New Roman" pitchFamily="18" charset="0"/>
              </a:rPr>
              <a:t>T</a:t>
            </a:r>
            <a:r>
              <a:rPr lang="en-US" altLang="zh-CN" sz="2500" b="1">
                <a:solidFill>
                  <a:srgbClr val="FF0000"/>
                </a:solidFill>
                <a:latin typeface="Times New Roman" pitchFamily="18" charset="0"/>
              </a:rPr>
              <a:t>*</a:t>
            </a:r>
            <a:r>
              <a:rPr lang="zh-CN" altLang="en-US" sz="2500" b="1">
                <a:solidFill>
                  <a:srgbClr val="FF0000"/>
                </a:solidFill>
                <a:latin typeface="Times New Roman" pitchFamily="18" charset="0"/>
              </a:rPr>
              <a:t>，并使  </a:t>
            </a:r>
            <a:br>
              <a:rPr lang="zh-CN" altLang="en-US" sz="2500" b="1">
                <a:solidFill>
                  <a:srgbClr val="FF0000"/>
                </a:solidFill>
                <a:latin typeface="Times New Roman" pitchFamily="18" charset="0"/>
              </a:rPr>
            </a:br>
            <a:r>
              <a:rPr lang="zh-CN" altLang="en-US" sz="2500" b="1">
                <a:solidFill>
                  <a:srgbClr val="FF0000"/>
                </a:solidFill>
                <a:latin typeface="Times New Roman" pitchFamily="18" charset="0"/>
              </a:rPr>
              <a:t>                               </a:t>
            </a:r>
            <a:r>
              <a:rPr lang="en-US" altLang="zh-CN" sz="2500" b="1" i="1">
                <a:solidFill>
                  <a:srgbClr val="FF0000"/>
                </a:solidFill>
                <a:latin typeface="Times New Roman" pitchFamily="18" charset="0"/>
              </a:rPr>
              <a:t>p</a:t>
            </a:r>
            <a:r>
              <a:rPr lang="en-US" altLang="zh-CN" sz="2500" b="1">
                <a:solidFill>
                  <a:srgbClr val="FF0000"/>
                </a:solidFill>
                <a:latin typeface="Times New Roman" pitchFamily="18" charset="0"/>
              </a:rPr>
              <a:t> </a:t>
            </a:r>
            <a:r>
              <a:rPr lang="zh-CN" altLang="en-US" sz="2500" b="1">
                <a:solidFill>
                  <a:srgbClr val="FF0000"/>
                </a:solidFill>
                <a:latin typeface="Times New Roman" pitchFamily="18" charset="0"/>
              </a:rPr>
              <a:t>成为</a:t>
            </a:r>
            <a:r>
              <a:rPr lang="en-US" altLang="zh-CN" sz="2500" b="1" i="1">
                <a:solidFill>
                  <a:srgbClr val="FF0000"/>
                </a:solidFill>
                <a:latin typeface="Times New Roman" pitchFamily="18" charset="0"/>
              </a:rPr>
              <a:t>T</a:t>
            </a:r>
            <a:r>
              <a:rPr lang="en-US" altLang="zh-CN" sz="2500" b="1">
                <a:solidFill>
                  <a:srgbClr val="FF0000"/>
                </a:solidFill>
                <a:latin typeface="Times New Roman" pitchFamily="18" charset="0"/>
              </a:rPr>
              <a:t>*</a:t>
            </a:r>
            <a:r>
              <a:rPr lang="zh-CN" altLang="en-US" sz="2500" b="1">
                <a:solidFill>
                  <a:srgbClr val="FF0000"/>
                </a:solidFill>
                <a:latin typeface="Times New Roman" pitchFamily="18" charset="0"/>
              </a:rPr>
              <a:t>中结点 </a:t>
            </a:r>
            <a:r>
              <a:rPr lang="en-US" altLang="zh-CN" sz="2500" b="1" i="1">
                <a:solidFill>
                  <a:srgbClr val="FF0000"/>
                </a:solidFill>
                <a:latin typeface="Times New Roman" pitchFamily="18" charset="0"/>
              </a:rPr>
              <a:t>s </a:t>
            </a:r>
            <a:r>
              <a:rPr lang="zh-CN" altLang="en-US" sz="2500" b="1">
                <a:solidFill>
                  <a:srgbClr val="FF0000"/>
                </a:solidFill>
                <a:latin typeface="Times New Roman" pitchFamily="18" charset="0"/>
              </a:rPr>
              <a:t>的右子结点 *</a:t>
            </a:r>
            <a:r>
              <a:rPr lang="en-US" altLang="zh-CN" sz="2500" b="1">
                <a:solidFill>
                  <a:srgbClr val="FF0000"/>
                </a:solidFill>
                <a:latin typeface="Times New Roman" pitchFamily="18" charset="0"/>
              </a:rPr>
              <a:t>/</a:t>
            </a:r>
          </a:p>
          <a:p>
            <a:pPr eaLnBrk="1" hangingPunct="1">
              <a:lnSpc>
                <a:spcPts val="3500"/>
              </a:lnSpc>
              <a:spcBef>
                <a:spcPts val="1800"/>
              </a:spcBef>
              <a:buClr>
                <a:schemeClr val="bg2"/>
              </a:buClr>
              <a:buSzPct val="75000"/>
              <a:buFont typeface="Wingdings" pitchFamily="2" charset="2"/>
              <a:buNone/>
            </a:pPr>
            <a:r>
              <a:rPr lang="en-US" altLang="zh-CN" sz="2600" b="1">
                <a:solidFill>
                  <a:srgbClr val="0000CC"/>
                </a:solidFill>
                <a:latin typeface="Times New Roman" pitchFamily="18" charset="0"/>
              </a:rPr>
              <a:t>IR1.</a:t>
            </a:r>
            <a:r>
              <a:rPr lang="en-US" altLang="zh-CN" sz="2600" b="1">
                <a:latin typeface="Times New Roman" pitchFamily="18" charset="0"/>
              </a:rPr>
              <a:t> [ </a:t>
            </a:r>
            <a:r>
              <a:rPr lang="en-US" altLang="zh-CN" sz="2600" b="1" i="1">
                <a:latin typeface="Times New Roman" pitchFamily="18" charset="0"/>
              </a:rPr>
              <a:t>p </a:t>
            </a:r>
            <a:r>
              <a:rPr lang="zh-CN" altLang="en-US" sz="2600" b="1">
                <a:latin typeface="Times New Roman" pitchFamily="18" charset="0"/>
              </a:rPr>
              <a:t>之右指针指向 </a:t>
            </a:r>
            <a:r>
              <a:rPr lang="en-US" altLang="zh-CN" sz="2600" b="1" i="1">
                <a:latin typeface="Times New Roman" pitchFamily="18" charset="0"/>
              </a:rPr>
              <a:t>s </a:t>
            </a:r>
            <a:r>
              <a:rPr lang="zh-CN" altLang="en-US" sz="2600" b="1">
                <a:latin typeface="Times New Roman" pitchFamily="18" charset="0"/>
              </a:rPr>
              <a:t>右指针所指结点</a:t>
            </a:r>
            <a:r>
              <a:rPr lang="en-US" altLang="zh-CN" sz="2600" b="1">
                <a:latin typeface="Times New Roman" pitchFamily="18" charset="0"/>
              </a:rPr>
              <a:t>] </a:t>
            </a:r>
            <a:endParaRPr lang="en-US" altLang="zh-CN" sz="2600" b="1" i="1">
              <a:latin typeface="Times New Roman" pitchFamily="18" charset="0"/>
            </a:endParaRPr>
          </a:p>
          <a:p>
            <a:pPr eaLnBrk="1" hangingPunct="1">
              <a:lnSpc>
                <a:spcPts val="3500"/>
              </a:lnSpc>
              <a:buClr>
                <a:schemeClr val="bg2"/>
              </a:buClr>
              <a:buSzPct val="75000"/>
              <a:buFont typeface="Wingdings" pitchFamily="2" charset="2"/>
              <a:buNone/>
            </a:pPr>
            <a:r>
              <a:rPr lang="en-US" altLang="zh-CN" sz="2600" b="1" i="1">
                <a:latin typeface="Times New Roman" pitchFamily="18" charset="0"/>
              </a:rPr>
              <a:t>    Right </a:t>
            </a:r>
            <a:r>
              <a:rPr lang="en-US" altLang="zh-CN" sz="2600" b="1">
                <a:latin typeface="Times New Roman" pitchFamily="18" charset="0"/>
              </a:rPr>
              <a:t>( </a:t>
            </a:r>
            <a:r>
              <a:rPr lang="en-US" altLang="zh-CN" sz="2600" b="1" i="1">
                <a:latin typeface="Times New Roman" pitchFamily="18" charset="0"/>
              </a:rPr>
              <a:t>p</a:t>
            </a:r>
            <a:r>
              <a:rPr lang="en-US" altLang="zh-CN" sz="2600" b="1">
                <a:latin typeface="Times New Roman" pitchFamily="18" charset="0"/>
              </a:rPr>
              <a:t> )</a:t>
            </a:r>
            <a:r>
              <a:rPr lang="en-US" altLang="zh-CN" sz="2600" b="1">
                <a:latin typeface="Times New Roman" pitchFamily="18" charset="0"/>
                <a:sym typeface="Symbol" pitchFamily="18" charset="2"/>
              </a:rPr>
              <a:t></a:t>
            </a:r>
            <a:r>
              <a:rPr lang="en-US" altLang="zh-CN" sz="2600" b="1" i="1">
                <a:latin typeface="Times New Roman" pitchFamily="18" charset="0"/>
              </a:rPr>
              <a:t>Right </a:t>
            </a:r>
            <a:r>
              <a:rPr lang="en-US" altLang="zh-CN" sz="2600" b="1">
                <a:latin typeface="Times New Roman" pitchFamily="18" charset="0"/>
              </a:rPr>
              <a:t>( </a:t>
            </a:r>
            <a:r>
              <a:rPr lang="en-US" altLang="zh-CN" sz="2600" b="1" i="1">
                <a:latin typeface="Times New Roman" pitchFamily="18" charset="0"/>
              </a:rPr>
              <a:t>s</a:t>
            </a:r>
            <a:r>
              <a:rPr lang="en-US" altLang="zh-CN" sz="2600" b="1">
                <a:latin typeface="Times New Roman" pitchFamily="18" charset="0"/>
              </a:rPr>
              <a:t> ).   </a:t>
            </a:r>
            <a:r>
              <a:rPr lang="en-US" altLang="zh-CN" sz="2600" b="1" i="1">
                <a:latin typeface="Times New Roman" pitchFamily="18" charset="0"/>
              </a:rPr>
              <a:t>RThread</a:t>
            </a:r>
            <a:r>
              <a:rPr lang="en-US" altLang="zh-CN" sz="2600" b="1">
                <a:latin typeface="Times New Roman" pitchFamily="18" charset="0"/>
              </a:rPr>
              <a:t> ( </a:t>
            </a:r>
            <a:r>
              <a:rPr lang="en-US" altLang="zh-CN" sz="2600" b="1" i="1">
                <a:latin typeface="Times New Roman" pitchFamily="18" charset="0"/>
              </a:rPr>
              <a:t>p </a:t>
            </a:r>
            <a:r>
              <a:rPr lang="en-US" altLang="zh-CN" sz="2600" b="1">
                <a:latin typeface="Times New Roman" pitchFamily="18" charset="0"/>
              </a:rPr>
              <a:t>)</a:t>
            </a:r>
            <a:r>
              <a:rPr lang="en-US" altLang="zh-CN" sz="2600" b="1">
                <a:latin typeface="Times New Roman" pitchFamily="18" charset="0"/>
                <a:sym typeface="Symbol" pitchFamily="18" charset="2"/>
              </a:rPr>
              <a:t></a:t>
            </a:r>
            <a:r>
              <a:rPr lang="en-US" altLang="zh-CN" sz="2600" b="1" i="1">
                <a:latin typeface="Times New Roman" pitchFamily="18" charset="0"/>
              </a:rPr>
              <a:t>RThread</a:t>
            </a:r>
            <a:r>
              <a:rPr lang="en-US" altLang="zh-CN" sz="2600" b="1">
                <a:latin typeface="Times New Roman" pitchFamily="18" charset="0"/>
              </a:rPr>
              <a:t> ( </a:t>
            </a:r>
            <a:r>
              <a:rPr lang="en-US" altLang="zh-CN" sz="2600" b="1" i="1">
                <a:latin typeface="Times New Roman" pitchFamily="18" charset="0"/>
              </a:rPr>
              <a:t>s</a:t>
            </a:r>
            <a:r>
              <a:rPr lang="en-US" altLang="zh-CN" sz="2600" b="1">
                <a:latin typeface="Times New Roman" pitchFamily="18" charset="0"/>
              </a:rPr>
              <a:t> ).</a:t>
            </a:r>
          </a:p>
          <a:p>
            <a:pPr eaLnBrk="1" hangingPunct="1">
              <a:lnSpc>
                <a:spcPts val="3500"/>
              </a:lnSpc>
              <a:buClr>
                <a:schemeClr val="bg2"/>
              </a:buClr>
              <a:buSzPct val="75000"/>
              <a:buFont typeface="Wingdings" pitchFamily="2" charset="2"/>
              <a:buNone/>
            </a:pPr>
            <a:r>
              <a:rPr lang="en-US" altLang="zh-CN" sz="2600" b="1">
                <a:solidFill>
                  <a:srgbClr val="0000CC"/>
                </a:solidFill>
                <a:latin typeface="Times New Roman" pitchFamily="18" charset="0"/>
              </a:rPr>
              <a:t>IR2.</a:t>
            </a:r>
            <a:r>
              <a:rPr lang="en-US" altLang="zh-CN" sz="2600" b="1">
                <a:latin typeface="Times New Roman" pitchFamily="18" charset="0"/>
              </a:rPr>
              <a:t> [ </a:t>
            </a:r>
            <a:r>
              <a:rPr lang="en-US" altLang="zh-CN" sz="2600" b="1" i="1">
                <a:latin typeface="Times New Roman" pitchFamily="18" charset="0"/>
              </a:rPr>
              <a:t>p </a:t>
            </a:r>
            <a:r>
              <a:rPr lang="zh-CN" altLang="en-US" sz="2600" b="1">
                <a:latin typeface="Times New Roman" pitchFamily="18" charset="0"/>
              </a:rPr>
              <a:t>的左指针指向 </a:t>
            </a:r>
            <a:r>
              <a:rPr lang="en-US" altLang="zh-CN" sz="2600" b="1" i="1">
                <a:latin typeface="Times New Roman" pitchFamily="18" charset="0"/>
              </a:rPr>
              <a:t>s</a:t>
            </a:r>
            <a:r>
              <a:rPr lang="en-US" altLang="zh-CN" sz="2600" b="1">
                <a:latin typeface="Times New Roman" pitchFamily="18" charset="0"/>
              </a:rPr>
              <a:t> ] </a:t>
            </a:r>
            <a:endParaRPr lang="en-US" altLang="zh-CN" sz="2600" b="1" i="1">
              <a:latin typeface="Times New Roman" pitchFamily="18" charset="0"/>
            </a:endParaRPr>
          </a:p>
          <a:p>
            <a:pPr eaLnBrk="1" hangingPunct="1">
              <a:lnSpc>
                <a:spcPts val="3500"/>
              </a:lnSpc>
              <a:buClr>
                <a:schemeClr val="bg2"/>
              </a:buClr>
              <a:buSzPct val="75000"/>
              <a:buFont typeface="Wingdings" pitchFamily="2" charset="2"/>
              <a:buNone/>
            </a:pPr>
            <a:r>
              <a:rPr lang="en-US" altLang="zh-CN" sz="2600" b="1" i="1">
                <a:latin typeface="Times New Roman" pitchFamily="18" charset="0"/>
              </a:rPr>
              <a:t>    Left</a:t>
            </a:r>
            <a:r>
              <a:rPr lang="en-US" altLang="zh-CN" sz="2600" b="1">
                <a:latin typeface="Times New Roman" pitchFamily="18" charset="0"/>
              </a:rPr>
              <a:t>(</a:t>
            </a:r>
            <a:r>
              <a:rPr lang="en-US" altLang="zh-CN" sz="2600" b="1" i="1">
                <a:latin typeface="Times New Roman" pitchFamily="18" charset="0"/>
              </a:rPr>
              <a:t>p</a:t>
            </a:r>
            <a:r>
              <a:rPr lang="en-US" altLang="zh-CN" sz="2600" b="1">
                <a:latin typeface="Times New Roman" pitchFamily="18" charset="0"/>
              </a:rPr>
              <a:t>) </a:t>
            </a:r>
            <a:r>
              <a:rPr lang="en-US" altLang="zh-CN" sz="2600" b="1">
                <a:latin typeface="Times New Roman" pitchFamily="18" charset="0"/>
                <a:sym typeface="Symbol" pitchFamily="18" charset="2"/>
              </a:rPr>
              <a:t></a:t>
            </a:r>
            <a:r>
              <a:rPr lang="en-US" altLang="zh-CN" sz="2600" b="1">
                <a:latin typeface="Times New Roman" pitchFamily="18" charset="0"/>
              </a:rPr>
              <a:t> </a:t>
            </a:r>
            <a:r>
              <a:rPr lang="en-US" altLang="zh-CN" sz="2600" b="1" i="1">
                <a:latin typeface="Times New Roman" pitchFamily="18" charset="0"/>
              </a:rPr>
              <a:t>s</a:t>
            </a:r>
            <a:r>
              <a:rPr lang="en-US" altLang="zh-CN" sz="2600" b="1">
                <a:latin typeface="Times New Roman" pitchFamily="18" charset="0"/>
              </a:rPr>
              <a:t> . </a:t>
            </a:r>
            <a:r>
              <a:rPr lang="en-US" altLang="zh-CN" sz="2400" b="1" i="1">
                <a:latin typeface="Times New Roman" pitchFamily="18" charset="0"/>
              </a:rPr>
              <a:t>LThread</a:t>
            </a:r>
            <a:r>
              <a:rPr lang="en-US" altLang="zh-CN" sz="2400" b="1">
                <a:latin typeface="Times New Roman" pitchFamily="18" charset="0"/>
              </a:rPr>
              <a:t> (</a:t>
            </a:r>
            <a:r>
              <a:rPr lang="en-US" altLang="zh-CN" sz="2400" b="1" i="1">
                <a:latin typeface="Times New Roman" pitchFamily="18" charset="0"/>
              </a:rPr>
              <a:t>p</a:t>
            </a:r>
            <a:r>
              <a:rPr lang="en-US" altLang="zh-CN" sz="2400" b="1">
                <a:latin typeface="Times New Roman" pitchFamily="18" charset="0"/>
              </a:rPr>
              <a:t>)</a:t>
            </a:r>
            <a:r>
              <a:rPr lang="en-US" altLang="zh-CN" sz="2400" b="1">
                <a:latin typeface="Times New Roman" pitchFamily="18" charset="0"/>
                <a:sym typeface="Symbol" pitchFamily="18" charset="2"/>
              </a:rPr>
              <a:t></a:t>
            </a:r>
            <a:r>
              <a:rPr lang="en-US" altLang="zh-CN" sz="2400" b="1">
                <a:latin typeface="Times New Roman" pitchFamily="18" charset="0"/>
              </a:rPr>
              <a:t>1. </a:t>
            </a:r>
            <a:r>
              <a:rPr lang="en-US" altLang="zh-CN" sz="2400" b="1">
                <a:solidFill>
                  <a:srgbClr val="FF0000"/>
                </a:solidFill>
                <a:latin typeface="Times New Roman" pitchFamily="18" charset="0"/>
              </a:rPr>
              <a:t>// </a:t>
            </a:r>
            <a:r>
              <a:rPr lang="en-US" altLang="zh-CN" sz="2400" b="1" i="1">
                <a:solidFill>
                  <a:srgbClr val="FF0000"/>
                </a:solidFill>
                <a:latin typeface="Times New Roman" pitchFamily="18" charset="0"/>
              </a:rPr>
              <a:t>p </a:t>
            </a:r>
            <a:r>
              <a:rPr lang="zh-CN" altLang="en-US" sz="2400" b="1">
                <a:solidFill>
                  <a:srgbClr val="FF0000"/>
                </a:solidFill>
                <a:latin typeface="Times New Roman" pitchFamily="18" charset="0"/>
              </a:rPr>
              <a:t>的前驱结点为 </a:t>
            </a:r>
            <a:r>
              <a:rPr lang="en-US" altLang="zh-CN" sz="2400" b="1" i="1">
                <a:solidFill>
                  <a:srgbClr val="FF0000"/>
                </a:solidFill>
                <a:latin typeface="Times New Roman" pitchFamily="18" charset="0"/>
              </a:rPr>
              <a:t>s</a:t>
            </a:r>
            <a:r>
              <a:rPr lang="en-US" altLang="zh-CN" sz="2400" b="1">
                <a:solidFill>
                  <a:srgbClr val="FFFF00"/>
                </a:solidFill>
                <a:latin typeface="Times New Roman" pitchFamily="18" charset="0"/>
              </a:rPr>
              <a:t> </a:t>
            </a:r>
            <a:r>
              <a:rPr lang="en-US" altLang="zh-CN" sz="2400" b="1">
                <a:latin typeface="Times New Roman" pitchFamily="18" charset="0"/>
              </a:rPr>
              <a:t>	</a:t>
            </a:r>
            <a:r>
              <a:rPr lang="en-US" altLang="zh-CN" sz="2600" b="1">
                <a:latin typeface="Times New Roman" pitchFamily="18" charset="0"/>
              </a:rPr>
              <a:t>	</a:t>
            </a:r>
          </a:p>
          <a:p>
            <a:pPr eaLnBrk="1" hangingPunct="1">
              <a:lnSpc>
                <a:spcPts val="3500"/>
              </a:lnSpc>
              <a:buClr>
                <a:schemeClr val="bg2"/>
              </a:buClr>
              <a:buSzPct val="75000"/>
              <a:buFont typeface="Wingdings" pitchFamily="2" charset="2"/>
              <a:buNone/>
            </a:pPr>
            <a:r>
              <a:rPr lang="en-US" altLang="zh-CN" sz="2600" b="1">
                <a:solidFill>
                  <a:srgbClr val="0000CC"/>
                </a:solidFill>
                <a:latin typeface="Times New Roman" pitchFamily="18" charset="0"/>
              </a:rPr>
              <a:t>IR3.</a:t>
            </a:r>
            <a:r>
              <a:rPr lang="en-US" altLang="zh-CN" sz="2600" b="1">
                <a:latin typeface="Times New Roman" pitchFamily="18" charset="0"/>
              </a:rPr>
              <a:t> [</a:t>
            </a:r>
            <a:r>
              <a:rPr lang="en-US" altLang="zh-CN" sz="2600" b="1" i="1">
                <a:latin typeface="Times New Roman" pitchFamily="18" charset="0"/>
              </a:rPr>
              <a:t>p</a:t>
            </a:r>
            <a:r>
              <a:rPr lang="en-US" altLang="zh-CN" sz="2600" b="1">
                <a:latin typeface="Times New Roman" pitchFamily="18" charset="0"/>
              </a:rPr>
              <a:t> </a:t>
            </a:r>
            <a:r>
              <a:rPr lang="zh-CN" altLang="en-US" sz="2600" b="1">
                <a:latin typeface="Times New Roman" pitchFamily="18" charset="0"/>
              </a:rPr>
              <a:t>成为</a:t>
            </a:r>
            <a:r>
              <a:rPr lang="en-US" altLang="zh-CN" sz="2600" b="1" i="1">
                <a:latin typeface="Times New Roman" pitchFamily="18" charset="0"/>
              </a:rPr>
              <a:t>s</a:t>
            </a:r>
            <a:r>
              <a:rPr lang="en-US" altLang="zh-CN" sz="2600" b="1">
                <a:latin typeface="Times New Roman" pitchFamily="18" charset="0"/>
              </a:rPr>
              <a:t> </a:t>
            </a:r>
            <a:r>
              <a:rPr lang="zh-CN" altLang="en-US" sz="2600" b="1">
                <a:latin typeface="Times New Roman" pitchFamily="18" charset="0"/>
              </a:rPr>
              <a:t>的右子结点</a:t>
            </a:r>
            <a:r>
              <a:rPr lang="zh-CN" altLang="en-US"/>
              <a:t> </a:t>
            </a:r>
            <a:r>
              <a:rPr lang="en-US" altLang="zh-CN" sz="2600" b="1">
                <a:latin typeface="Times New Roman" pitchFamily="18" charset="0"/>
              </a:rPr>
              <a:t>] </a:t>
            </a:r>
          </a:p>
          <a:p>
            <a:pPr eaLnBrk="1" hangingPunct="1">
              <a:lnSpc>
                <a:spcPts val="3500"/>
              </a:lnSpc>
              <a:buClr>
                <a:schemeClr val="bg2"/>
              </a:buClr>
              <a:buSzPct val="75000"/>
              <a:buFont typeface="Wingdings" pitchFamily="2" charset="2"/>
              <a:buNone/>
            </a:pPr>
            <a:r>
              <a:rPr lang="en-US" altLang="zh-CN" sz="2600" b="1">
                <a:latin typeface="Times New Roman" pitchFamily="18" charset="0"/>
              </a:rPr>
              <a:t>    </a:t>
            </a:r>
            <a:r>
              <a:rPr lang="en-US" altLang="zh-CN" sz="2600" b="1" i="1">
                <a:latin typeface="Times New Roman" pitchFamily="18" charset="0"/>
              </a:rPr>
              <a:t>Right</a:t>
            </a:r>
            <a:r>
              <a:rPr lang="en-US" altLang="zh-CN" sz="2600" b="1">
                <a:latin typeface="Times New Roman" pitchFamily="18" charset="0"/>
              </a:rPr>
              <a:t>(</a:t>
            </a:r>
            <a:r>
              <a:rPr lang="en-US" altLang="zh-CN" sz="2600" b="1" i="1">
                <a:latin typeface="Times New Roman" pitchFamily="18" charset="0"/>
              </a:rPr>
              <a:t>s</a:t>
            </a:r>
            <a:r>
              <a:rPr lang="en-US" altLang="zh-CN" sz="2600" b="1">
                <a:latin typeface="Times New Roman" pitchFamily="18" charset="0"/>
              </a:rPr>
              <a:t>)</a:t>
            </a:r>
            <a:r>
              <a:rPr lang="en-US" altLang="zh-CN" sz="2600" b="1">
                <a:latin typeface="Times New Roman" pitchFamily="18" charset="0"/>
                <a:sym typeface="Symbol" pitchFamily="18" charset="2"/>
              </a:rPr>
              <a:t></a:t>
            </a:r>
            <a:r>
              <a:rPr lang="en-US" altLang="zh-CN" sz="2600" b="1" i="1">
                <a:latin typeface="Times New Roman" pitchFamily="18" charset="0"/>
              </a:rPr>
              <a:t>p</a:t>
            </a:r>
            <a:r>
              <a:rPr lang="en-US" altLang="zh-CN" sz="2600" b="1">
                <a:latin typeface="Times New Roman" pitchFamily="18" charset="0"/>
              </a:rPr>
              <a:t>. </a:t>
            </a:r>
          </a:p>
          <a:p>
            <a:pPr eaLnBrk="1" hangingPunct="1">
              <a:lnSpc>
                <a:spcPts val="3500"/>
              </a:lnSpc>
              <a:buClr>
                <a:schemeClr val="bg2"/>
              </a:buClr>
              <a:buSzPct val="75000"/>
              <a:buFont typeface="Wingdings" pitchFamily="2" charset="2"/>
              <a:buNone/>
            </a:pPr>
            <a:r>
              <a:rPr lang="en-US" altLang="zh-CN" sz="2600" b="1">
                <a:latin typeface="Times New Roman" pitchFamily="18" charset="0"/>
              </a:rPr>
              <a:t>    IF </a:t>
            </a:r>
            <a:r>
              <a:rPr lang="en-US" altLang="zh-CN" sz="2600" b="1" i="1">
                <a:latin typeface="Times New Roman" pitchFamily="18" charset="0"/>
              </a:rPr>
              <a:t>RThread</a:t>
            </a:r>
            <a:r>
              <a:rPr lang="en-US" altLang="zh-CN" sz="2600" b="1">
                <a:latin typeface="Times New Roman" pitchFamily="18" charset="0"/>
              </a:rPr>
              <a:t> (</a:t>
            </a:r>
            <a:r>
              <a:rPr lang="en-US" altLang="zh-CN" sz="2600" b="1" i="1">
                <a:latin typeface="Times New Roman" pitchFamily="18" charset="0"/>
              </a:rPr>
              <a:t>s</a:t>
            </a:r>
            <a:r>
              <a:rPr lang="en-US" altLang="zh-CN" sz="2600" b="1">
                <a:latin typeface="Times New Roman" pitchFamily="18" charset="0"/>
              </a:rPr>
              <a:t>)=1 THEN (</a:t>
            </a:r>
            <a:r>
              <a:rPr lang="en-US" altLang="zh-CN" sz="2600" b="1" i="1">
                <a:latin typeface="Times New Roman" pitchFamily="18" charset="0"/>
              </a:rPr>
              <a:t>RThread</a:t>
            </a:r>
            <a:r>
              <a:rPr lang="en-US" altLang="zh-CN" sz="2600" b="1">
                <a:latin typeface="Times New Roman" pitchFamily="18" charset="0"/>
              </a:rPr>
              <a:t>(</a:t>
            </a:r>
            <a:r>
              <a:rPr lang="en-US" altLang="zh-CN" sz="2600" b="1" i="1">
                <a:latin typeface="Times New Roman" pitchFamily="18" charset="0"/>
              </a:rPr>
              <a:t>s</a:t>
            </a:r>
            <a:r>
              <a:rPr lang="en-US" altLang="zh-CN" sz="2600" b="1">
                <a:latin typeface="Times New Roman" pitchFamily="18" charset="0"/>
              </a:rPr>
              <a:t>)</a:t>
            </a:r>
            <a:r>
              <a:rPr lang="en-US" altLang="zh-CN" sz="2600" b="1">
                <a:latin typeface="Times New Roman" pitchFamily="18" charset="0"/>
                <a:sym typeface="Symbol" pitchFamily="18" charset="2"/>
              </a:rPr>
              <a:t></a:t>
            </a:r>
            <a:r>
              <a:rPr lang="en-US" altLang="zh-CN" sz="2600" b="1">
                <a:latin typeface="Times New Roman" pitchFamily="18" charset="0"/>
              </a:rPr>
              <a:t>0. RETURN. ). </a:t>
            </a:r>
          </a:p>
          <a:p>
            <a:pPr eaLnBrk="1" hangingPunct="1">
              <a:lnSpc>
                <a:spcPts val="3500"/>
              </a:lnSpc>
              <a:buClr>
                <a:schemeClr val="bg2"/>
              </a:buClr>
              <a:buSzPct val="75000"/>
              <a:buFont typeface="Wingdings" pitchFamily="2" charset="2"/>
              <a:buNone/>
            </a:pPr>
            <a:r>
              <a:rPr lang="en-US" altLang="zh-CN" sz="2600" b="1">
                <a:latin typeface="Times New Roman" pitchFamily="18" charset="0"/>
              </a:rPr>
              <a:t>                       </a:t>
            </a:r>
            <a:r>
              <a:rPr lang="en-US" altLang="zh-CN" sz="2800" b="1">
                <a:solidFill>
                  <a:srgbClr val="FF0000"/>
                </a:solidFill>
                <a:latin typeface="Times New Roman" pitchFamily="18" charset="0"/>
              </a:rPr>
              <a:t>// </a:t>
            </a:r>
            <a:r>
              <a:rPr lang="zh-CN" altLang="en-US" sz="2800" b="1">
                <a:solidFill>
                  <a:srgbClr val="FF0000"/>
                </a:solidFill>
                <a:latin typeface="Times New Roman" pitchFamily="18" charset="0"/>
              </a:rPr>
              <a:t>若</a:t>
            </a:r>
            <a:r>
              <a:rPr lang="en-US" altLang="zh-CN" sz="2800" b="1">
                <a:solidFill>
                  <a:srgbClr val="FF0000"/>
                </a:solidFill>
                <a:latin typeface="Times New Roman" pitchFamily="18" charset="0"/>
              </a:rPr>
              <a:t>s</a:t>
            </a:r>
            <a:r>
              <a:rPr lang="zh-CN" altLang="en-US" sz="2800" b="1">
                <a:solidFill>
                  <a:srgbClr val="FF0000"/>
                </a:solidFill>
                <a:latin typeface="Times New Roman" pitchFamily="18" charset="0"/>
              </a:rPr>
              <a:t>无右子树，</a:t>
            </a:r>
            <a:r>
              <a:rPr lang="en-US" altLang="zh-CN" sz="2800" b="1" i="1">
                <a:solidFill>
                  <a:srgbClr val="FF0000"/>
                </a:solidFill>
                <a:latin typeface="Times New Roman" pitchFamily="18" charset="0"/>
              </a:rPr>
              <a:t>p </a:t>
            </a:r>
            <a:r>
              <a:rPr lang="zh-CN" altLang="en-US" sz="2800" b="1">
                <a:solidFill>
                  <a:srgbClr val="FF0000"/>
                </a:solidFill>
                <a:latin typeface="Times New Roman" pitchFamily="18" charset="0"/>
              </a:rPr>
              <a:t>作为 </a:t>
            </a:r>
            <a:r>
              <a:rPr lang="en-US" altLang="zh-CN" sz="2800" b="1" i="1">
                <a:solidFill>
                  <a:srgbClr val="FF0000"/>
                </a:solidFill>
                <a:latin typeface="Times New Roman" pitchFamily="18" charset="0"/>
              </a:rPr>
              <a:t>s </a:t>
            </a:r>
            <a:r>
              <a:rPr lang="zh-CN" altLang="en-US" sz="2800" b="1">
                <a:solidFill>
                  <a:srgbClr val="FF0000"/>
                </a:solidFill>
                <a:latin typeface="Times New Roman" pitchFamily="18" charset="0"/>
              </a:rPr>
              <a:t>的右子结点</a:t>
            </a:r>
            <a:endParaRPr lang="zh-CN" altLang="en-US" sz="2600" b="1">
              <a:latin typeface="Times New Roman" pitchFamily="18" charset="0"/>
            </a:endParaRPr>
          </a:p>
          <a:p>
            <a:pPr eaLnBrk="1" hangingPunct="1">
              <a:lnSpc>
                <a:spcPts val="3500"/>
              </a:lnSpc>
              <a:buClr>
                <a:schemeClr val="bg2"/>
              </a:buClr>
              <a:buSzPct val="75000"/>
              <a:buFont typeface="Wingdings" pitchFamily="2" charset="2"/>
              <a:buNone/>
            </a:pPr>
            <a:r>
              <a:rPr lang="en-US" altLang="zh-CN" sz="2600" b="1">
                <a:solidFill>
                  <a:srgbClr val="0000CC"/>
                </a:solidFill>
                <a:latin typeface="Times New Roman" pitchFamily="18" charset="0"/>
              </a:rPr>
              <a:t>IR4.</a:t>
            </a:r>
            <a:r>
              <a:rPr lang="en-US" altLang="zh-CN" sz="2600" b="1">
                <a:latin typeface="Times New Roman" pitchFamily="18" charset="0"/>
              </a:rPr>
              <a:t> [ </a:t>
            </a:r>
            <a:r>
              <a:rPr lang="en-US" altLang="zh-CN" sz="2600" b="1" i="1">
                <a:latin typeface="Times New Roman" pitchFamily="18" charset="0"/>
              </a:rPr>
              <a:t>s</a:t>
            </a:r>
            <a:r>
              <a:rPr lang="zh-CN" altLang="en-US" sz="2600" b="1">
                <a:latin typeface="Times New Roman" pitchFamily="18" charset="0"/>
              </a:rPr>
              <a:t>原右子树中序首结点 </a:t>
            </a:r>
            <a:r>
              <a:rPr lang="en-US" altLang="zh-CN" sz="2600" b="1" i="1">
                <a:latin typeface="Times New Roman" pitchFamily="18" charset="0"/>
              </a:rPr>
              <a:t>q </a:t>
            </a:r>
            <a:r>
              <a:rPr lang="zh-CN" altLang="en-US" sz="2600" b="1">
                <a:latin typeface="Times New Roman" pitchFamily="18" charset="0"/>
              </a:rPr>
              <a:t>的</a:t>
            </a:r>
            <a:r>
              <a:rPr lang="en-US" altLang="zh-CN" sz="2600" b="1" i="1">
                <a:latin typeface="Times New Roman" pitchFamily="18" charset="0"/>
              </a:rPr>
              <a:t>Left </a:t>
            </a:r>
            <a:r>
              <a:rPr lang="zh-CN" altLang="en-US" sz="2600" b="1">
                <a:latin typeface="Times New Roman" pitchFamily="18" charset="0"/>
              </a:rPr>
              <a:t>域指向</a:t>
            </a:r>
            <a:r>
              <a:rPr lang="en-US" altLang="zh-CN" sz="2600" b="1" i="1">
                <a:latin typeface="Times New Roman" pitchFamily="18" charset="0"/>
              </a:rPr>
              <a:t>p</a:t>
            </a:r>
            <a:r>
              <a:rPr lang="en-US" altLang="zh-CN" sz="2600" b="1">
                <a:latin typeface="Times New Roman" pitchFamily="18" charset="0"/>
              </a:rPr>
              <a:t>] </a:t>
            </a:r>
            <a:endParaRPr lang="en-US" altLang="zh-CN" sz="2600" b="1" i="1">
              <a:latin typeface="Times New Roman" pitchFamily="18" charset="0"/>
            </a:endParaRPr>
          </a:p>
          <a:p>
            <a:pPr eaLnBrk="1" hangingPunct="1">
              <a:lnSpc>
                <a:spcPts val="3500"/>
              </a:lnSpc>
              <a:buClr>
                <a:schemeClr val="bg2"/>
              </a:buClr>
              <a:buSzPct val="75000"/>
              <a:buFont typeface="Wingdings" pitchFamily="2" charset="2"/>
              <a:buNone/>
            </a:pPr>
            <a:r>
              <a:rPr lang="en-US" altLang="zh-CN" sz="2600" b="1" i="1">
                <a:latin typeface="Times New Roman" pitchFamily="18" charset="0"/>
              </a:rPr>
              <a:t>    q</a:t>
            </a:r>
            <a:r>
              <a:rPr lang="en-US" altLang="zh-CN" sz="2600" b="1">
                <a:latin typeface="Times New Roman" pitchFamily="18" charset="0"/>
                <a:sym typeface="Symbol" pitchFamily="18" charset="2"/>
              </a:rPr>
              <a:t></a:t>
            </a:r>
            <a:r>
              <a:rPr lang="en-US" altLang="zh-CN" sz="2600" b="1" i="1">
                <a:latin typeface="Times New Roman" pitchFamily="18" charset="0"/>
              </a:rPr>
              <a:t>Right</a:t>
            </a:r>
            <a:r>
              <a:rPr lang="en-US" altLang="zh-CN" sz="2600" b="1">
                <a:latin typeface="Times New Roman" pitchFamily="18" charset="0"/>
              </a:rPr>
              <a:t>( </a:t>
            </a:r>
            <a:r>
              <a:rPr lang="en-US" altLang="zh-CN" sz="2600" b="1" i="1">
                <a:latin typeface="Times New Roman" pitchFamily="18" charset="0"/>
              </a:rPr>
              <a:t>p</a:t>
            </a:r>
            <a:r>
              <a:rPr lang="en-US" altLang="zh-CN" sz="2600" b="1">
                <a:latin typeface="Times New Roman" pitchFamily="18" charset="0"/>
              </a:rPr>
              <a:t>). </a:t>
            </a:r>
            <a:r>
              <a:rPr lang="en-US" altLang="zh-CN" sz="2500" b="1">
                <a:solidFill>
                  <a:srgbClr val="FF0000"/>
                </a:solidFill>
                <a:latin typeface="Times New Roman" pitchFamily="18" charset="0"/>
              </a:rPr>
              <a:t>// </a:t>
            </a:r>
            <a:r>
              <a:rPr lang="en-US" altLang="zh-CN" sz="2500" b="1" i="1">
                <a:solidFill>
                  <a:srgbClr val="FF0000"/>
                </a:solidFill>
                <a:latin typeface="Times New Roman" pitchFamily="18" charset="0"/>
              </a:rPr>
              <a:t>q </a:t>
            </a:r>
            <a:r>
              <a:rPr lang="zh-CN" altLang="en-US" sz="2500" b="1">
                <a:solidFill>
                  <a:srgbClr val="FF0000"/>
                </a:solidFill>
                <a:latin typeface="Times New Roman" pitchFamily="18" charset="0"/>
              </a:rPr>
              <a:t>为 </a:t>
            </a:r>
            <a:r>
              <a:rPr lang="en-US" altLang="zh-CN" sz="2500" b="1" i="1">
                <a:solidFill>
                  <a:srgbClr val="FF0000"/>
                </a:solidFill>
                <a:latin typeface="Times New Roman" pitchFamily="18" charset="0"/>
              </a:rPr>
              <a:t>p </a:t>
            </a:r>
            <a:r>
              <a:rPr lang="zh-CN" altLang="en-US" sz="2500" b="1">
                <a:solidFill>
                  <a:srgbClr val="FF0000"/>
                </a:solidFill>
                <a:latin typeface="Times New Roman" pitchFamily="18" charset="0"/>
              </a:rPr>
              <a:t>之右子树的根</a:t>
            </a:r>
            <a:endParaRPr lang="zh-CN" altLang="en-US" sz="2500" b="1">
              <a:latin typeface="Times New Roman" pitchFamily="18" charset="0"/>
            </a:endParaRPr>
          </a:p>
          <a:p>
            <a:pPr eaLnBrk="1" hangingPunct="1">
              <a:lnSpc>
                <a:spcPts val="3500"/>
              </a:lnSpc>
              <a:buClr>
                <a:schemeClr val="bg2"/>
              </a:buClr>
              <a:buSzPct val="75000"/>
              <a:buFont typeface="Wingdings" pitchFamily="2" charset="2"/>
              <a:buNone/>
            </a:pPr>
            <a:r>
              <a:rPr lang="zh-CN" altLang="en-US" sz="2600" b="1">
                <a:latin typeface="Times New Roman" pitchFamily="18" charset="0"/>
              </a:rPr>
              <a:t>    </a:t>
            </a:r>
            <a:r>
              <a:rPr lang="en-US" altLang="zh-CN" sz="2600" b="1">
                <a:latin typeface="Times New Roman" pitchFamily="18" charset="0"/>
              </a:rPr>
              <a:t>FIO(</a:t>
            </a:r>
            <a:r>
              <a:rPr lang="en-US" altLang="zh-CN" sz="2600" b="1" i="1">
                <a:latin typeface="Times New Roman" pitchFamily="18" charset="0"/>
              </a:rPr>
              <a:t>q</a:t>
            </a:r>
            <a:r>
              <a:rPr lang="en-US" altLang="zh-CN" sz="2600" b="1">
                <a:latin typeface="Times New Roman" pitchFamily="18" charset="0"/>
              </a:rPr>
              <a:t> . </a:t>
            </a:r>
            <a:r>
              <a:rPr lang="en-US" altLang="zh-CN" sz="2600" b="1" i="1">
                <a:latin typeface="Times New Roman" pitchFamily="18" charset="0"/>
              </a:rPr>
              <a:t>q</a:t>
            </a:r>
            <a:r>
              <a:rPr lang="en-US" altLang="zh-CN" sz="2600" b="1">
                <a:latin typeface="Times New Roman" pitchFamily="18" charset="0"/>
              </a:rPr>
              <a:t>).)</a:t>
            </a:r>
            <a:r>
              <a:rPr lang="en-US" altLang="zh-CN" sz="2800" b="1">
                <a:solidFill>
                  <a:srgbClr val="FF0000"/>
                </a:solidFill>
                <a:latin typeface="Times New Roman" pitchFamily="18" charset="0"/>
              </a:rPr>
              <a:t>   </a:t>
            </a:r>
            <a:r>
              <a:rPr lang="en-US" altLang="zh-CN" sz="2500" b="1">
                <a:solidFill>
                  <a:srgbClr val="FF0000"/>
                </a:solidFill>
                <a:latin typeface="Times New Roman" pitchFamily="18" charset="0"/>
              </a:rPr>
              <a:t>// </a:t>
            </a:r>
            <a:r>
              <a:rPr lang="en-US" altLang="zh-CN" sz="2500" b="1" i="1">
                <a:solidFill>
                  <a:srgbClr val="FF0000"/>
                </a:solidFill>
                <a:latin typeface="Times New Roman" pitchFamily="18" charset="0"/>
              </a:rPr>
              <a:t>q </a:t>
            </a:r>
            <a:r>
              <a:rPr lang="zh-CN" altLang="en-US" sz="2500" b="1">
                <a:solidFill>
                  <a:srgbClr val="FF0000"/>
                </a:solidFill>
                <a:latin typeface="Times New Roman" pitchFamily="18" charset="0"/>
              </a:rPr>
              <a:t>为 </a:t>
            </a:r>
            <a:r>
              <a:rPr lang="en-US" altLang="zh-CN" sz="2500" b="1" i="1">
                <a:solidFill>
                  <a:srgbClr val="FF0000"/>
                </a:solidFill>
                <a:latin typeface="Times New Roman" pitchFamily="18" charset="0"/>
              </a:rPr>
              <a:t>p </a:t>
            </a:r>
            <a:r>
              <a:rPr lang="zh-CN" altLang="en-US" sz="2500" b="1">
                <a:solidFill>
                  <a:srgbClr val="FF0000"/>
                </a:solidFill>
                <a:latin typeface="Times New Roman" pitchFamily="18" charset="0"/>
              </a:rPr>
              <a:t>之右子树的中序首结点</a:t>
            </a:r>
            <a:r>
              <a:rPr lang="zh-CN" altLang="en-US" sz="2600" b="1">
                <a:latin typeface="Times New Roman" pitchFamily="18" charset="0"/>
              </a:rPr>
              <a:t>	                                       </a:t>
            </a:r>
            <a:endParaRPr lang="zh-CN" altLang="en-US" sz="2400" b="1">
              <a:latin typeface="Times New Roman" pitchFamily="18" charset="0"/>
            </a:endParaRPr>
          </a:p>
          <a:p>
            <a:pPr eaLnBrk="1" hangingPunct="1">
              <a:lnSpc>
                <a:spcPts val="3500"/>
              </a:lnSpc>
              <a:buClr>
                <a:schemeClr val="bg2"/>
              </a:buClr>
              <a:buSzPct val="75000"/>
              <a:buFont typeface="Wingdings" pitchFamily="2" charset="2"/>
              <a:buNone/>
            </a:pPr>
            <a:r>
              <a:rPr lang="zh-CN" altLang="en-US" sz="2600" b="1" i="1">
                <a:latin typeface="Times New Roman" pitchFamily="18" charset="0"/>
              </a:rPr>
              <a:t>    </a:t>
            </a:r>
            <a:r>
              <a:rPr lang="en-US" altLang="zh-CN" sz="2600" b="1" i="1">
                <a:latin typeface="Times New Roman" pitchFamily="18" charset="0"/>
              </a:rPr>
              <a:t>Left</a:t>
            </a:r>
            <a:r>
              <a:rPr lang="en-US" altLang="zh-CN" sz="2600" b="1">
                <a:latin typeface="Times New Roman" pitchFamily="18" charset="0"/>
              </a:rPr>
              <a:t>(</a:t>
            </a:r>
            <a:r>
              <a:rPr lang="en-US" altLang="zh-CN" sz="2600" b="1" i="1">
                <a:latin typeface="Times New Roman" pitchFamily="18" charset="0"/>
              </a:rPr>
              <a:t>q</a:t>
            </a:r>
            <a:r>
              <a:rPr lang="en-US" altLang="zh-CN" sz="2600" b="1">
                <a:latin typeface="Times New Roman" pitchFamily="18" charset="0"/>
              </a:rPr>
              <a:t>) </a:t>
            </a:r>
            <a:r>
              <a:rPr lang="en-US" altLang="zh-CN" sz="2600" b="1">
                <a:latin typeface="Times New Roman" pitchFamily="18" charset="0"/>
                <a:sym typeface="Symbol" pitchFamily="18" charset="2"/>
              </a:rPr>
              <a:t></a:t>
            </a:r>
            <a:r>
              <a:rPr lang="en-US" altLang="zh-CN" sz="2600" b="1">
                <a:latin typeface="Times New Roman" pitchFamily="18" charset="0"/>
              </a:rPr>
              <a:t> </a:t>
            </a:r>
            <a:r>
              <a:rPr lang="en-US" altLang="zh-CN" sz="2600" b="1" i="1">
                <a:latin typeface="Times New Roman" pitchFamily="18" charset="0"/>
              </a:rPr>
              <a:t>p</a:t>
            </a:r>
            <a:r>
              <a:rPr lang="en-US" altLang="zh-CN" sz="2600" b="1">
                <a:latin typeface="Times New Roman" pitchFamily="18" charset="0"/>
              </a:rPr>
              <a:t> . ▐ </a:t>
            </a:r>
            <a:r>
              <a:rPr lang="en-US" altLang="zh-CN" sz="2400" b="1">
                <a:solidFill>
                  <a:srgbClr val="FF0000"/>
                </a:solidFill>
                <a:latin typeface="Times New Roman" pitchFamily="18" charset="0"/>
              </a:rPr>
              <a:t>// </a:t>
            </a:r>
            <a:r>
              <a:rPr lang="en-US" altLang="zh-CN" sz="2400" b="1" i="1">
                <a:solidFill>
                  <a:srgbClr val="FF0000"/>
                </a:solidFill>
                <a:latin typeface="Times New Roman" pitchFamily="18" charset="0"/>
              </a:rPr>
              <a:t>q </a:t>
            </a:r>
            <a:r>
              <a:rPr lang="zh-CN" altLang="en-US" sz="2400" b="1">
                <a:solidFill>
                  <a:srgbClr val="FF0000"/>
                </a:solidFill>
                <a:latin typeface="Times New Roman" pitchFamily="18" charset="0"/>
              </a:rPr>
              <a:t>的前驱指针指向 </a:t>
            </a:r>
            <a:r>
              <a:rPr lang="en-US" altLang="zh-CN" sz="2400" b="1" i="1">
                <a:solidFill>
                  <a:srgbClr val="FF0000"/>
                </a:solidFill>
                <a:latin typeface="Times New Roman" pitchFamily="18" charset="0"/>
              </a:rPr>
              <a:t>p</a:t>
            </a:r>
          </a:p>
        </p:txBody>
      </p:sp>
    </p:spTree>
  </p:cSld>
  <p:clrMapOvr>
    <a:masterClrMapping/>
  </p:clrMapOvr>
  <p:transition>
    <p:strips dir="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
          <p:cNvGrpSpPr>
            <a:grpSpLocks/>
          </p:cNvGrpSpPr>
          <p:nvPr/>
        </p:nvGrpSpPr>
        <p:grpSpPr bwMode="auto">
          <a:xfrm>
            <a:off x="204788" y="2511425"/>
            <a:ext cx="1692275" cy="1763713"/>
            <a:chOff x="113" y="1230"/>
            <a:chExt cx="1066" cy="1111"/>
          </a:xfrm>
        </p:grpSpPr>
        <p:sp>
          <p:nvSpPr>
            <p:cNvPr id="1664003" name="AutoShape 50"/>
            <p:cNvSpPr>
              <a:spLocks/>
            </p:cNvSpPr>
            <p:nvPr/>
          </p:nvSpPr>
          <p:spPr bwMode="auto">
            <a:xfrm>
              <a:off x="113" y="1230"/>
              <a:ext cx="780" cy="521"/>
            </a:xfrm>
            <a:prstGeom prst="borderCallout2">
              <a:avLst>
                <a:gd name="adj1" fmla="val 13819"/>
                <a:gd name="adj2" fmla="val 106153"/>
                <a:gd name="adj3" fmla="val 13819"/>
                <a:gd name="adj4" fmla="val 119361"/>
                <a:gd name="adj5" fmla="val 180037"/>
                <a:gd name="adj6" fmla="val 133079"/>
              </a:avLst>
            </a:prstGeom>
            <a:solidFill>
              <a:schemeClr val="bg1"/>
            </a:solidFill>
            <a:ln w="28575" algn="ctr">
              <a:solidFill>
                <a:srgbClr val="339966"/>
              </a:solidFill>
              <a:miter lim="800000"/>
              <a:headEnd/>
              <a:tailEnd/>
            </a:ln>
            <a:effectLst/>
          </p:spPr>
          <p:txBody>
            <a:bodyPr lIns="0" tIns="0" rIns="0" bIns="0" anchor="ctr"/>
            <a:lstStyle/>
            <a:p>
              <a:pPr algn="ctr" eaLnBrk="1" hangingPunct="1">
                <a:lnSpc>
                  <a:spcPct val="80000"/>
                </a:lnSpc>
                <a:buClr>
                  <a:schemeClr val="bg2"/>
                </a:buClr>
                <a:buSzPct val="75000"/>
                <a:buFont typeface="Wingdings" pitchFamily="2" charset="2"/>
                <a:buNone/>
              </a:pPr>
              <a:r>
                <a:rPr lang="en-US" altLang="zh-CN" sz="2400" b="1">
                  <a:latin typeface="Times New Roman" pitchFamily="18" charset="0"/>
                </a:rPr>
                <a:t>S </a:t>
              </a:r>
              <a:r>
                <a:rPr lang="zh-CN" altLang="en-US" sz="2400" b="1">
                  <a:latin typeface="Times New Roman" pitchFamily="18" charset="0"/>
                </a:rPr>
                <a:t>的中</a:t>
              </a:r>
            </a:p>
            <a:p>
              <a:pPr algn="ctr" eaLnBrk="1" hangingPunct="1">
                <a:lnSpc>
                  <a:spcPct val="80000"/>
                </a:lnSpc>
                <a:buClr>
                  <a:schemeClr val="bg2"/>
                </a:buClr>
                <a:buSzPct val="75000"/>
                <a:buFont typeface="Wingdings" pitchFamily="2" charset="2"/>
                <a:buNone/>
              </a:pPr>
              <a:r>
                <a:rPr lang="zh-CN" altLang="en-US" sz="2400" b="1">
                  <a:latin typeface="Times New Roman" pitchFamily="18" charset="0"/>
                </a:rPr>
                <a:t>序后继</a:t>
              </a:r>
            </a:p>
          </p:txBody>
        </p:sp>
        <p:sp>
          <p:nvSpPr>
            <p:cNvPr id="1664004" name="Line 51"/>
            <p:cNvSpPr>
              <a:spLocks noChangeShapeType="1"/>
            </p:cNvSpPr>
            <p:nvPr/>
          </p:nvSpPr>
          <p:spPr bwMode="auto">
            <a:xfrm>
              <a:off x="1119" y="1933"/>
              <a:ext cx="60" cy="408"/>
            </a:xfrm>
            <a:prstGeom prst="line">
              <a:avLst/>
            </a:prstGeom>
            <a:noFill/>
            <a:ln w="28575">
              <a:solidFill>
                <a:srgbClr val="339966"/>
              </a:solidFill>
              <a:round/>
              <a:headEnd/>
              <a:tailEnd type="stealth" w="lg" len="lg"/>
            </a:ln>
            <a:effectLst/>
          </p:spPr>
          <p:txBody>
            <a:bodyPr wrap="none" anchor="ctr"/>
            <a:lstStyle/>
            <a:p>
              <a:endParaRPr lang="zh-CN" altLang="en-US"/>
            </a:p>
          </p:txBody>
        </p:sp>
      </p:grpSp>
      <p:grpSp>
        <p:nvGrpSpPr>
          <p:cNvPr id="3" name="Group 87"/>
          <p:cNvGrpSpPr>
            <a:grpSpLocks/>
          </p:cNvGrpSpPr>
          <p:nvPr/>
        </p:nvGrpSpPr>
        <p:grpSpPr bwMode="auto">
          <a:xfrm>
            <a:off x="323850" y="2457450"/>
            <a:ext cx="8524875" cy="4178300"/>
            <a:chOff x="209" y="1640"/>
            <a:chExt cx="5370" cy="2632"/>
          </a:xfrm>
        </p:grpSpPr>
        <p:grpSp>
          <p:nvGrpSpPr>
            <p:cNvPr id="4" name="Group 84"/>
            <p:cNvGrpSpPr>
              <a:grpSpLocks/>
            </p:cNvGrpSpPr>
            <p:nvPr/>
          </p:nvGrpSpPr>
          <p:grpSpPr bwMode="auto">
            <a:xfrm>
              <a:off x="209" y="1774"/>
              <a:ext cx="2175" cy="2498"/>
              <a:chOff x="209" y="1774"/>
              <a:chExt cx="2175" cy="2498"/>
            </a:xfrm>
          </p:grpSpPr>
          <p:sp>
            <p:nvSpPr>
              <p:cNvPr id="1664007" name="Text Box 4"/>
              <p:cNvSpPr txBox="1">
                <a:spLocks noChangeArrowheads="1"/>
              </p:cNvSpPr>
              <p:nvPr/>
            </p:nvSpPr>
            <p:spPr bwMode="auto">
              <a:xfrm>
                <a:off x="209" y="4027"/>
                <a:ext cx="1951" cy="245"/>
              </a:xfrm>
              <a:prstGeom prst="rect">
                <a:avLst/>
              </a:prstGeom>
              <a:solidFill>
                <a:schemeClr val="bg1"/>
              </a:solidFill>
              <a:ln w="9525">
                <a:noFill/>
                <a:miter lim="800000"/>
                <a:headEnd/>
                <a:tailEnd/>
              </a:ln>
            </p:spPr>
            <p:txBody>
              <a:bodyPr lIns="0" tIns="0" rIns="0" bIns="0"/>
              <a:lstStyle/>
              <a:p>
                <a:pPr algn="ctr">
                  <a:lnSpc>
                    <a:spcPct val="95000"/>
                  </a:lnSpc>
                </a:pPr>
                <a:r>
                  <a:rPr lang="zh-CN" altLang="en-US" sz="2500" b="1">
                    <a:latin typeface="Times New Roman" pitchFamily="18" charset="0"/>
                  </a:rPr>
                  <a:t>插入前</a:t>
                </a:r>
              </a:p>
            </p:txBody>
          </p:sp>
          <p:grpSp>
            <p:nvGrpSpPr>
              <p:cNvPr id="5" name="Group 75"/>
              <p:cNvGrpSpPr>
                <a:grpSpLocks/>
              </p:cNvGrpSpPr>
              <p:nvPr/>
            </p:nvGrpSpPr>
            <p:grpSpPr bwMode="auto">
              <a:xfrm>
                <a:off x="408" y="1774"/>
                <a:ext cx="1976" cy="2003"/>
                <a:chOff x="408" y="1774"/>
                <a:chExt cx="1976" cy="2003"/>
              </a:xfrm>
            </p:grpSpPr>
            <p:sp>
              <p:nvSpPr>
                <p:cNvPr id="1664009" name="Text Box 5"/>
                <p:cNvSpPr txBox="1">
                  <a:spLocks noChangeArrowheads="1"/>
                </p:cNvSpPr>
                <p:nvPr/>
              </p:nvSpPr>
              <p:spPr bwMode="auto">
                <a:xfrm>
                  <a:off x="957" y="3245"/>
                  <a:ext cx="499" cy="204"/>
                </a:xfrm>
                <a:prstGeom prst="rect">
                  <a:avLst/>
                </a:prstGeom>
                <a:noFill/>
                <a:ln w="9525">
                  <a:noFill/>
                  <a:miter lim="800000"/>
                  <a:headEnd/>
                  <a:tailEnd/>
                </a:ln>
              </p:spPr>
              <p:txBody>
                <a:bodyPr lIns="0" tIns="0" rIns="0" bIns="0"/>
                <a:lstStyle/>
                <a:p>
                  <a:pPr algn="ctr">
                    <a:lnSpc>
                      <a:spcPct val="85000"/>
                    </a:lnSpc>
                  </a:pPr>
                  <a:r>
                    <a:rPr lang="en-US" altLang="zh-CN" sz="2400" b="1" i="1">
                      <a:latin typeface="Times New Roman" pitchFamily="18" charset="0"/>
                      <a:ea typeface="幼圆" pitchFamily="49" charset="-122"/>
                    </a:rPr>
                    <a:t>Right</a:t>
                  </a:r>
                </a:p>
              </p:txBody>
            </p:sp>
            <p:sp>
              <p:nvSpPr>
                <p:cNvPr id="1664010" name="Text Box 6"/>
                <p:cNvSpPr txBox="1">
                  <a:spLocks noChangeArrowheads="1"/>
                </p:cNvSpPr>
                <p:nvPr/>
              </p:nvSpPr>
              <p:spPr bwMode="auto">
                <a:xfrm>
                  <a:off x="651" y="2377"/>
                  <a:ext cx="487" cy="376"/>
                </a:xfrm>
                <a:prstGeom prst="rect">
                  <a:avLst/>
                </a:prstGeom>
                <a:noFill/>
                <a:ln w="9525">
                  <a:noFill/>
                  <a:miter lim="800000"/>
                  <a:headEnd/>
                  <a:tailEnd/>
                </a:ln>
              </p:spPr>
              <p:txBody>
                <a:bodyPr lIns="0" tIns="0" rIns="0" bIns="0"/>
                <a:lstStyle/>
                <a:p>
                  <a:pPr algn="ctr"/>
                  <a:r>
                    <a:rPr lang="en-US" altLang="zh-CN" sz="3200" b="1">
                      <a:latin typeface="Times New Roman" pitchFamily="18" charset="0"/>
                      <a:ea typeface="幼圆" pitchFamily="49" charset="-122"/>
                    </a:rPr>
                    <a:t>s</a:t>
                  </a:r>
                </a:p>
              </p:txBody>
            </p:sp>
            <p:sp>
              <p:nvSpPr>
                <p:cNvPr id="1664011" name="Line 7"/>
                <p:cNvSpPr>
                  <a:spLocks noChangeShapeType="1"/>
                </p:cNvSpPr>
                <p:nvPr/>
              </p:nvSpPr>
              <p:spPr bwMode="auto">
                <a:xfrm flipH="1">
                  <a:off x="434" y="2248"/>
                  <a:ext cx="1218" cy="1503"/>
                </a:xfrm>
                <a:prstGeom prst="line">
                  <a:avLst/>
                </a:prstGeom>
                <a:noFill/>
                <a:ln w="28575">
                  <a:solidFill>
                    <a:schemeClr val="tx1"/>
                  </a:solidFill>
                  <a:round/>
                  <a:headEnd/>
                  <a:tailEnd/>
                </a:ln>
              </p:spPr>
              <p:txBody>
                <a:bodyPr/>
                <a:lstStyle/>
                <a:p>
                  <a:endParaRPr lang="zh-CN" altLang="en-US"/>
                </a:p>
              </p:txBody>
            </p:sp>
            <p:sp>
              <p:nvSpPr>
                <p:cNvPr id="1664012" name="Line 8"/>
                <p:cNvSpPr>
                  <a:spLocks noChangeShapeType="1"/>
                </p:cNvSpPr>
                <p:nvPr/>
              </p:nvSpPr>
              <p:spPr bwMode="auto">
                <a:xfrm>
                  <a:off x="1213" y="2679"/>
                  <a:ext cx="486" cy="564"/>
                </a:xfrm>
                <a:prstGeom prst="line">
                  <a:avLst/>
                </a:prstGeom>
                <a:noFill/>
                <a:ln w="28575">
                  <a:solidFill>
                    <a:schemeClr val="tx1"/>
                  </a:solidFill>
                  <a:round/>
                  <a:headEnd/>
                  <a:tailEnd/>
                </a:ln>
              </p:spPr>
              <p:txBody>
                <a:bodyPr/>
                <a:lstStyle/>
                <a:p>
                  <a:endParaRPr lang="zh-CN" altLang="en-US"/>
                </a:p>
              </p:txBody>
            </p:sp>
            <p:sp>
              <p:nvSpPr>
                <p:cNvPr id="1664013" name="Oval 9"/>
                <p:cNvSpPr>
                  <a:spLocks noChangeArrowheads="1"/>
                </p:cNvSpPr>
                <p:nvPr/>
              </p:nvSpPr>
              <p:spPr bwMode="auto">
                <a:xfrm>
                  <a:off x="1585" y="3125"/>
                  <a:ext cx="176" cy="157"/>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14" name="Oval 10"/>
                <p:cNvSpPr>
                  <a:spLocks noChangeArrowheads="1"/>
                </p:cNvSpPr>
                <p:nvPr/>
              </p:nvSpPr>
              <p:spPr bwMode="auto">
                <a:xfrm>
                  <a:off x="408" y="3616"/>
                  <a:ext cx="176" cy="157"/>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15" name="Oval 11"/>
                <p:cNvSpPr>
                  <a:spLocks noChangeArrowheads="1"/>
                </p:cNvSpPr>
                <p:nvPr/>
              </p:nvSpPr>
              <p:spPr bwMode="auto">
                <a:xfrm>
                  <a:off x="815" y="3107"/>
                  <a:ext cx="176" cy="156"/>
                </a:xfrm>
                <a:prstGeom prst="ellipse">
                  <a:avLst/>
                </a:prstGeom>
                <a:solidFill>
                  <a:srgbClr val="FF3300"/>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16" name="Oval 12"/>
                <p:cNvSpPr>
                  <a:spLocks noChangeArrowheads="1"/>
                </p:cNvSpPr>
                <p:nvPr/>
              </p:nvSpPr>
              <p:spPr bwMode="auto">
                <a:xfrm>
                  <a:off x="1160" y="2677"/>
                  <a:ext cx="176" cy="157"/>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17" name="Oval 13"/>
                <p:cNvSpPr>
                  <a:spLocks noChangeArrowheads="1"/>
                </p:cNvSpPr>
                <p:nvPr/>
              </p:nvSpPr>
              <p:spPr bwMode="auto">
                <a:xfrm>
                  <a:off x="1607" y="2157"/>
                  <a:ext cx="176" cy="156"/>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18" name="Text Box 14"/>
                <p:cNvSpPr txBox="1">
                  <a:spLocks noChangeArrowheads="1"/>
                </p:cNvSpPr>
                <p:nvPr/>
              </p:nvSpPr>
              <p:spPr bwMode="auto">
                <a:xfrm>
                  <a:off x="2158" y="2991"/>
                  <a:ext cx="226" cy="205"/>
                </a:xfrm>
                <a:prstGeom prst="rect">
                  <a:avLst/>
                </a:prstGeom>
                <a:noFill/>
                <a:ln w="9525">
                  <a:noFill/>
                  <a:miter lim="800000"/>
                  <a:headEnd/>
                  <a:tailEnd/>
                </a:ln>
              </p:spPr>
              <p:txBody>
                <a:bodyPr lIns="0" tIns="0" rIns="0" bIns="0"/>
                <a:lstStyle/>
                <a:p>
                  <a:pPr algn="ctr">
                    <a:lnSpc>
                      <a:spcPct val="80000"/>
                    </a:lnSpc>
                  </a:pPr>
                  <a:r>
                    <a:rPr lang="en-US" altLang="zh-CN" sz="2800" b="1">
                      <a:latin typeface="Times New Roman" pitchFamily="18" charset="0"/>
                      <a:ea typeface="幼圆" pitchFamily="49" charset="-122"/>
                    </a:rPr>
                    <a:t>p</a:t>
                  </a:r>
                </a:p>
              </p:txBody>
            </p:sp>
            <p:sp>
              <p:nvSpPr>
                <p:cNvPr id="1664019" name="Oval 15"/>
                <p:cNvSpPr>
                  <a:spLocks noChangeArrowheads="1"/>
                </p:cNvSpPr>
                <p:nvPr/>
              </p:nvSpPr>
              <p:spPr bwMode="auto">
                <a:xfrm>
                  <a:off x="2190" y="3620"/>
                  <a:ext cx="176" cy="157"/>
                </a:xfrm>
                <a:prstGeom prst="ellipse">
                  <a:avLst/>
                </a:prstGeom>
                <a:solidFill>
                  <a:srgbClr val="FFFF00"/>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20" name="Line 16"/>
                <p:cNvSpPr>
                  <a:spLocks noChangeShapeType="1"/>
                </p:cNvSpPr>
                <p:nvPr/>
              </p:nvSpPr>
              <p:spPr bwMode="auto">
                <a:xfrm>
                  <a:off x="2279" y="3240"/>
                  <a:ext cx="0" cy="376"/>
                </a:xfrm>
                <a:prstGeom prst="line">
                  <a:avLst/>
                </a:prstGeom>
                <a:noFill/>
                <a:ln w="28575">
                  <a:solidFill>
                    <a:schemeClr val="tx1"/>
                  </a:solidFill>
                  <a:round/>
                  <a:headEnd/>
                  <a:tailEnd type="stealth" w="lg" len="lg"/>
                </a:ln>
              </p:spPr>
              <p:txBody>
                <a:bodyPr/>
                <a:lstStyle/>
                <a:p>
                  <a:endParaRPr lang="zh-CN" altLang="en-US"/>
                </a:p>
              </p:txBody>
            </p:sp>
            <p:grpSp>
              <p:nvGrpSpPr>
                <p:cNvPr id="6" name="Group 66"/>
                <p:cNvGrpSpPr>
                  <a:grpSpLocks/>
                </p:cNvGrpSpPr>
                <p:nvPr/>
              </p:nvGrpSpPr>
              <p:grpSpPr bwMode="auto">
                <a:xfrm>
                  <a:off x="1688" y="1774"/>
                  <a:ext cx="488" cy="376"/>
                  <a:chOff x="1757" y="1928"/>
                  <a:chExt cx="488" cy="376"/>
                </a:xfrm>
              </p:grpSpPr>
              <p:sp>
                <p:nvSpPr>
                  <p:cNvPr id="1664022" name="Text Box 18"/>
                  <p:cNvSpPr txBox="1">
                    <a:spLocks noChangeArrowheads="1"/>
                  </p:cNvSpPr>
                  <p:nvPr/>
                </p:nvSpPr>
                <p:spPr bwMode="auto">
                  <a:xfrm>
                    <a:off x="1814" y="1956"/>
                    <a:ext cx="431" cy="184"/>
                  </a:xfrm>
                  <a:prstGeom prst="rect">
                    <a:avLst/>
                  </a:prstGeom>
                  <a:noFill/>
                  <a:ln w="9525">
                    <a:noFill/>
                    <a:miter lim="800000"/>
                    <a:headEnd/>
                    <a:tailEnd/>
                  </a:ln>
                </p:spPr>
                <p:txBody>
                  <a:bodyPr lIns="0" tIns="0" rIns="0" bIns="0"/>
                  <a:lstStyle/>
                  <a:p>
                    <a:pPr algn="ctr">
                      <a:lnSpc>
                        <a:spcPct val="80000"/>
                      </a:lnSpc>
                    </a:pPr>
                    <a:r>
                      <a:rPr lang="en-US" altLang="zh-CN" sz="2500" b="1">
                        <a:latin typeface="Times New Roman" pitchFamily="18" charset="0"/>
                        <a:ea typeface="幼圆" pitchFamily="49" charset="-122"/>
                      </a:rPr>
                      <a:t>root</a:t>
                    </a:r>
                  </a:p>
                </p:txBody>
              </p:sp>
              <p:sp>
                <p:nvSpPr>
                  <p:cNvPr id="1664023" name="Line 19"/>
                  <p:cNvSpPr>
                    <a:spLocks noChangeShapeType="1"/>
                  </p:cNvSpPr>
                  <p:nvPr/>
                </p:nvSpPr>
                <p:spPr bwMode="auto">
                  <a:xfrm>
                    <a:off x="1757" y="1928"/>
                    <a:ext cx="0" cy="376"/>
                  </a:xfrm>
                  <a:prstGeom prst="line">
                    <a:avLst/>
                  </a:prstGeom>
                  <a:noFill/>
                  <a:ln w="28575">
                    <a:solidFill>
                      <a:schemeClr val="tx1"/>
                    </a:solidFill>
                    <a:round/>
                    <a:headEnd/>
                    <a:tailEnd type="stealth" w="lg" len="lg"/>
                  </a:ln>
                </p:spPr>
                <p:txBody>
                  <a:bodyPr/>
                  <a:lstStyle/>
                  <a:p>
                    <a:endParaRPr lang="zh-CN" altLang="en-US"/>
                  </a:p>
                </p:txBody>
              </p:sp>
            </p:grpSp>
            <p:sp>
              <p:nvSpPr>
                <p:cNvPr id="1664024" name="Line 20"/>
                <p:cNvSpPr>
                  <a:spLocks noChangeShapeType="1"/>
                </p:cNvSpPr>
                <p:nvPr/>
              </p:nvSpPr>
              <p:spPr bwMode="auto">
                <a:xfrm>
                  <a:off x="896" y="2725"/>
                  <a:ext cx="0" cy="376"/>
                </a:xfrm>
                <a:prstGeom prst="line">
                  <a:avLst/>
                </a:prstGeom>
                <a:noFill/>
                <a:ln w="28575">
                  <a:solidFill>
                    <a:schemeClr val="tx1"/>
                  </a:solidFill>
                  <a:round/>
                  <a:headEnd/>
                  <a:tailEnd type="stealth" w="lg" len="lg"/>
                </a:ln>
              </p:spPr>
              <p:txBody>
                <a:bodyPr/>
                <a:lstStyle/>
                <a:p>
                  <a:endParaRPr lang="zh-CN" altLang="en-US"/>
                </a:p>
              </p:txBody>
            </p:sp>
            <p:grpSp>
              <p:nvGrpSpPr>
                <p:cNvPr id="7" name="Group 67"/>
                <p:cNvGrpSpPr>
                  <a:grpSpLocks/>
                </p:cNvGrpSpPr>
                <p:nvPr/>
              </p:nvGrpSpPr>
              <p:grpSpPr bwMode="auto">
                <a:xfrm>
                  <a:off x="978" y="2809"/>
                  <a:ext cx="280" cy="385"/>
                  <a:chOff x="1047" y="2963"/>
                  <a:chExt cx="280" cy="385"/>
                </a:xfrm>
              </p:grpSpPr>
              <p:sp>
                <p:nvSpPr>
                  <p:cNvPr id="1664026" name="Line 21"/>
                  <p:cNvSpPr>
                    <a:spLocks noChangeShapeType="1"/>
                  </p:cNvSpPr>
                  <p:nvPr/>
                </p:nvSpPr>
                <p:spPr bwMode="auto">
                  <a:xfrm flipV="1">
                    <a:off x="1327" y="2963"/>
                    <a:ext cx="0" cy="385"/>
                  </a:xfrm>
                  <a:prstGeom prst="line">
                    <a:avLst/>
                  </a:prstGeom>
                  <a:noFill/>
                  <a:ln w="28575">
                    <a:solidFill>
                      <a:srgbClr val="0000CC"/>
                    </a:solidFill>
                    <a:prstDash val="dash"/>
                    <a:round/>
                    <a:headEnd/>
                    <a:tailEnd type="stealth" w="lg" len="lg"/>
                  </a:ln>
                </p:spPr>
                <p:txBody>
                  <a:bodyPr/>
                  <a:lstStyle/>
                  <a:p>
                    <a:endParaRPr lang="zh-CN" altLang="en-US"/>
                  </a:p>
                </p:txBody>
              </p:sp>
              <p:sp>
                <p:nvSpPr>
                  <p:cNvPr id="1664027" name="Line 47"/>
                  <p:cNvSpPr>
                    <a:spLocks noChangeShapeType="1"/>
                  </p:cNvSpPr>
                  <p:nvPr/>
                </p:nvSpPr>
                <p:spPr bwMode="auto">
                  <a:xfrm>
                    <a:off x="1047" y="3339"/>
                    <a:ext cx="272" cy="0"/>
                  </a:xfrm>
                  <a:prstGeom prst="line">
                    <a:avLst/>
                  </a:prstGeom>
                  <a:noFill/>
                  <a:ln w="28575">
                    <a:solidFill>
                      <a:srgbClr val="0000CC"/>
                    </a:solidFill>
                    <a:prstDash val="dash"/>
                    <a:round/>
                    <a:headEnd/>
                    <a:tailEnd/>
                  </a:ln>
                  <a:effectLst/>
                </p:spPr>
                <p:txBody>
                  <a:bodyPr wrap="none" anchor="ctr"/>
                  <a:lstStyle/>
                  <a:p>
                    <a:endParaRPr lang="zh-CN" altLang="en-US"/>
                  </a:p>
                </p:txBody>
              </p:sp>
            </p:grpSp>
          </p:grpSp>
        </p:grpSp>
        <p:grpSp>
          <p:nvGrpSpPr>
            <p:cNvPr id="8" name="Group 86"/>
            <p:cNvGrpSpPr>
              <a:grpSpLocks/>
            </p:cNvGrpSpPr>
            <p:nvPr/>
          </p:nvGrpSpPr>
          <p:grpSpPr bwMode="auto">
            <a:xfrm>
              <a:off x="2520" y="1640"/>
              <a:ext cx="3059" cy="2632"/>
              <a:chOff x="2520" y="1640"/>
              <a:chExt cx="3059" cy="2632"/>
            </a:xfrm>
          </p:grpSpPr>
          <p:sp>
            <p:nvSpPr>
              <p:cNvPr id="1664029" name="Text Box 30"/>
              <p:cNvSpPr txBox="1">
                <a:spLocks noChangeArrowheads="1"/>
              </p:cNvSpPr>
              <p:nvPr/>
            </p:nvSpPr>
            <p:spPr bwMode="auto">
              <a:xfrm>
                <a:off x="4047" y="4022"/>
                <a:ext cx="1032" cy="250"/>
              </a:xfrm>
              <a:prstGeom prst="rect">
                <a:avLst/>
              </a:prstGeom>
              <a:solidFill>
                <a:schemeClr val="bg1"/>
              </a:solidFill>
              <a:ln w="9525">
                <a:noFill/>
                <a:miter lim="800000"/>
                <a:headEnd/>
                <a:tailEnd/>
              </a:ln>
            </p:spPr>
            <p:txBody>
              <a:bodyPr lIns="0" tIns="0" rIns="0" bIns="0"/>
              <a:lstStyle/>
              <a:p>
                <a:pPr algn="ctr">
                  <a:lnSpc>
                    <a:spcPct val="90000"/>
                  </a:lnSpc>
                </a:pPr>
                <a:r>
                  <a:rPr lang="zh-CN" altLang="en-US" sz="2600" b="1">
                    <a:latin typeface="Times New Roman" pitchFamily="18" charset="0"/>
                  </a:rPr>
                  <a:t>插入后</a:t>
                </a:r>
              </a:p>
            </p:txBody>
          </p:sp>
          <p:sp>
            <p:nvSpPr>
              <p:cNvPr id="1664030" name="AutoShape 46"/>
              <p:cNvSpPr>
                <a:spLocks noChangeArrowheads="1"/>
              </p:cNvSpPr>
              <p:nvPr/>
            </p:nvSpPr>
            <p:spPr bwMode="auto">
              <a:xfrm>
                <a:off x="2520" y="2364"/>
                <a:ext cx="815" cy="295"/>
              </a:xfrm>
              <a:prstGeom prst="notchedRightArrow">
                <a:avLst>
                  <a:gd name="adj1" fmla="val 50000"/>
                  <a:gd name="adj2" fmla="val 69068"/>
                </a:avLst>
              </a:prstGeom>
              <a:solidFill>
                <a:srgbClr val="E3EAA4"/>
              </a:solidFill>
              <a:ln w="31750" cap="sq">
                <a:solidFill>
                  <a:schemeClr val="tx2"/>
                </a:solidFill>
                <a:miter lim="800000"/>
                <a:headEnd type="none" w="sm" len="sm"/>
                <a:tailEnd type="none" w="med" len="lg"/>
              </a:ln>
              <a:effectLst/>
            </p:spPr>
            <p:txBody>
              <a:bodyPr wrap="none" anchor="ctr"/>
              <a:lstStyle/>
              <a:p>
                <a:pPr marL="342900" indent="-342900" algn="ct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nvGrpSpPr>
              <p:cNvPr id="9" name="Group 82"/>
              <p:cNvGrpSpPr>
                <a:grpSpLocks/>
              </p:cNvGrpSpPr>
              <p:nvPr/>
            </p:nvGrpSpPr>
            <p:grpSpPr bwMode="auto">
              <a:xfrm>
                <a:off x="3720" y="1640"/>
                <a:ext cx="1859" cy="2197"/>
                <a:chOff x="3720" y="1640"/>
                <a:chExt cx="1859" cy="2197"/>
              </a:xfrm>
            </p:grpSpPr>
            <p:sp>
              <p:nvSpPr>
                <p:cNvPr id="1664032" name="Text Box 36"/>
                <p:cNvSpPr txBox="1">
                  <a:spLocks noChangeArrowheads="1"/>
                </p:cNvSpPr>
                <p:nvPr/>
              </p:nvSpPr>
              <p:spPr bwMode="auto">
                <a:xfrm>
                  <a:off x="4853" y="1684"/>
                  <a:ext cx="437" cy="181"/>
                </a:xfrm>
                <a:prstGeom prst="rect">
                  <a:avLst/>
                </a:prstGeom>
                <a:noFill/>
                <a:ln w="9525">
                  <a:noFill/>
                  <a:miter lim="800000"/>
                  <a:headEnd/>
                  <a:tailEnd/>
                </a:ln>
              </p:spPr>
              <p:txBody>
                <a:bodyPr lIns="0" tIns="0" rIns="0" bIns="0"/>
                <a:lstStyle/>
                <a:p>
                  <a:pPr algn="ctr">
                    <a:lnSpc>
                      <a:spcPct val="80000"/>
                    </a:lnSpc>
                  </a:pPr>
                  <a:r>
                    <a:rPr lang="en-US" altLang="zh-CN" sz="2500" b="1">
                      <a:latin typeface="Times New Roman" pitchFamily="18" charset="0"/>
                      <a:ea typeface="幼圆" pitchFamily="49" charset="-122"/>
                    </a:rPr>
                    <a:t>root</a:t>
                  </a:r>
                </a:p>
              </p:txBody>
            </p:sp>
            <p:sp>
              <p:nvSpPr>
                <p:cNvPr id="1664033" name="Text Box 39"/>
                <p:cNvSpPr txBox="1">
                  <a:spLocks noChangeArrowheads="1"/>
                </p:cNvSpPr>
                <p:nvPr/>
              </p:nvSpPr>
              <p:spPr bwMode="auto">
                <a:xfrm>
                  <a:off x="4395" y="3610"/>
                  <a:ext cx="222" cy="227"/>
                </a:xfrm>
                <a:prstGeom prst="rect">
                  <a:avLst/>
                </a:prstGeom>
                <a:noFill/>
                <a:ln w="9525">
                  <a:noFill/>
                  <a:miter lim="800000"/>
                  <a:headEnd/>
                  <a:tailEnd/>
                </a:ln>
              </p:spPr>
              <p:txBody>
                <a:bodyPr lIns="0" tIns="0" rIns="0" bIns="0"/>
                <a:lstStyle/>
                <a:p>
                  <a:pPr algn="ctr">
                    <a:lnSpc>
                      <a:spcPct val="80000"/>
                    </a:lnSpc>
                  </a:pPr>
                  <a:r>
                    <a:rPr lang="en-US" altLang="zh-CN" sz="2500" b="1">
                      <a:latin typeface="Times New Roman" pitchFamily="18" charset="0"/>
                      <a:ea typeface="幼圆" pitchFamily="49" charset="-122"/>
                    </a:rPr>
                    <a:t>p</a:t>
                  </a:r>
                </a:p>
              </p:txBody>
            </p:sp>
            <p:sp>
              <p:nvSpPr>
                <p:cNvPr id="1664034" name="Text Box 24"/>
                <p:cNvSpPr txBox="1">
                  <a:spLocks noChangeArrowheads="1"/>
                </p:cNvSpPr>
                <p:nvPr/>
              </p:nvSpPr>
              <p:spPr bwMode="auto">
                <a:xfrm>
                  <a:off x="5065" y="3032"/>
                  <a:ext cx="514" cy="217"/>
                </a:xfrm>
                <a:prstGeom prst="rect">
                  <a:avLst/>
                </a:prstGeom>
                <a:noFill/>
                <a:ln w="9525">
                  <a:noFill/>
                  <a:miter lim="800000"/>
                  <a:headEnd/>
                  <a:tailEnd/>
                </a:ln>
              </p:spPr>
              <p:txBody>
                <a:bodyPr lIns="0" tIns="0" rIns="0" bIns="0"/>
                <a:lstStyle/>
                <a:p>
                  <a:pPr>
                    <a:lnSpc>
                      <a:spcPct val="85000"/>
                    </a:lnSpc>
                  </a:pPr>
                  <a:r>
                    <a:rPr lang="en-US" altLang="zh-CN" sz="2500" b="1" i="1">
                      <a:latin typeface="Times New Roman" pitchFamily="18" charset="0"/>
                      <a:ea typeface="幼圆" pitchFamily="49" charset="-122"/>
                    </a:rPr>
                    <a:t>Right</a:t>
                  </a:r>
                </a:p>
              </p:txBody>
            </p:sp>
            <p:sp>
              <p:nvSpPr>
                <p:cNvPr id="1664035" name="Text Box 25"/>
                <p:cNvSpPr txBox="1">
                  <a:spLocks noChangeArrowheads="1"/>
                </p:cNvSpPr>
                <p:nvPr/>
              </p:nvSpPr>
              <p:spPr bwMode="auto">
                <a:xfrm>
                  <a:off x="3976" y="3290"/>
                  <a:ext cx="341" cy="204"/>
                </a:xfrm>
                <a:prstGeom prst="rect">
                  <a:avLst/>
                </a:prstGeom>
                <a:noFill/>
                <a:ln w="9525">
                  <a:noFill/>
                  <a:miter lim="800000"/>
                  <a:headEnd/>
                  <a:tailEnd/>
                </a:ln>
              </p:spPr>
              <p:txBody>
                <a:bodyPr lIns="0" tIns="0" rIns="0" bIns="0"/>
                <a:lstStyle/>
                <a:p>
                  <a:pPr algn="ctr">
                    <a:lnSpc>
                      <a:spcPct val="85000"/>
                    </a:lnSpc>
                  </a:pPr>
                  <a:r>
                    <a:rPr lang="en-US" altLang="zh-CN" sz="2500" b="1" i="1">
                      <a:latin typeface="Times New Roman" pitchFamily="18" charset="0"/>
                      <a:ea typeface="幼圆" pitchFamily="49" charset="-122"/>
                    </a:rPr>
                    <a:t>Left</a:t>
                  </a:r>
                </a:p>
              </p:txBody>
            </p:sp>
            <p:sp>
              <p:nvSpPr>
                <p:cNvPr id="1664036" name="Line 26"/>
                <p:cNvSpPr>
                  <a:spLocks noChangeShapeType="1"/>
                </p:cNvSpPr>
                <p:nvPr/>
              </p:nvSpPr>
              <p:spPr bwMode="auto">
                <a:xfrm>
                  <a:off x="4135" y="2840"/>
                  <a:ext cx="413" cy="481"/>
                </a:xfrm>
                <a:prstGeom prst="line">
                  <a:avLst/>
                </a:prstGeom>
                <a:noFill/>
                <a:ln w="28575">
                  <a:solidFill>
                    <a:schemeClr val="tx1"/>
                  </a:solidFill>
                  <a:round/>
                  <a:headEnd/>
                  <a:tailEnd/>
                </a:ln>
              </p:spPr>
              <p:txBody>
                <a:bodyPr/>
                <a:lstStyle/>
                <a:p>
                  <a:endParaRPr lang="zh-CN" altLang="en-US"/>
                </a:p>
              </p:txBody>
            </p:sp>
            <p:sp>
              <p:nvSpPr>
                <p:cNvPr id="1664037" name="Text Box 27"/>
                <p:cNvSpPr txBox="1">
                  <a:spLocks noChangeArrowheads="1"/>
                </p:cNvSpPr>
                <p:nvPr/>
              </p:nvSpPr>
              <p:spPr bwMode="auto">
                <a:xfrm>
                  <a:off x="3927" y="2158"/>
                  <a:ext cx="412" cy="320"/>
                </a:xfrm>
                <a:prstGeom prst="rect">
                  <a:avLst/>
                </a:prstGeom>
                <a:noFill/>
                <a:ln w="9525">
                  <a:noFill/>
                  <a:miter lim="800000"/>
                  <a:headEnd/>
                  <a:tailEnd/>
                </a:ln>
              </p:spPr>
              <p:txBody>
                <a:bodyPr lIns="0" tIns="0" rIns="0" bIns="0"/>
                <a:lstStyle/>
                <a:p>
                  <a:pPr algn="ctr"/>
                  <a:r>
                    <a:rPr lang="en-US" altLang="zh-CN" sz="3200" b="1">
                      <a:latin typeface="Times New Roman" pitchFamily="18" charset="0"/>
                      <a:ea typeface="幼圆" pitchFamily="49" charset="-122"/>
                    </a:rPr>
                    <a:t>s</a:t>
                  </a:r>
                </a:p>
              </p:txBody>
            </p:sp>
            <p:sp>
              <p:nvSpPr>
                <p:cNvPr id="1664038" name="Line 28"/>
                <p:cNvSpPr>
                  <a:spLocks noChangeShapeType="1"/>
                </p:cNvSpPr>
                <p:nvPr/>
              </p:nvSpPr>
              <p:spPr bwMode="auto">
                <a:xfrm flipH="1">
                  <a:off x="3743" y="2040"/>
                  <a:ext cx="1032" cy="1281"/>
                </a:xfrm>
                <a:prstGeom prst="line">
                  <a:avLst/>
                </a:prstGeom>
                <a:noFill/>
                <a:ln w="28575">
                  <a:solidFill>
                    <a:schemeClr val="tx1"/>
                  </a:solidFill>
                  <a:round/>
                  <a:headEnd/>
                  <a:tailEnd/>
                </a:ln>
              </p:spPr>
              <p:txBody>
                <a:bodyPr/>
                <a:lstStyle/>
                <a:p>
                  <a:endParaRPr lang="zh-CN" altLang="en-US"/>
                </a:p>
              </p:txBody>
            </p:sp>
            <p:sp>
              <p:nvSpPr>
                <p:cNvPr id="1664039" name="Line 29"/>
                <p:cNvSpPr>
                  <a:spLocks noChangeShapeType="1"/>
                </p:cNvSpPr>
                <p:nvPr/>
              </p:nvSpPr>
              <p:spPr bwMode="auto">
                <a:xfrm>
                  <a:off x="4394" y="2425"/>
                  <a:ext cx="412" cy="481"/>
                </a:xfrm>
                <a:prstGeom prst="line">
                  <a:avLst/>
                </a:prstGeom>
                <a:noFill/>
                <a:ln w="28575">
                  <a:solidFill>
                    <a:schemeClr val="tx1"/>
                  </a:solidFill>
                  <a:round/>
                  <a:headEnd/>
                  <a:tailEnd/>
                </a:ln>
              </p:spPr>
              <p:txBody>
                <a:bodyPr/>
                <a:lstStyle/>
                <a:p>
                  <a:endParaRPr lang="zh-CN" altLang="en-US"/>
                </a:p>
              </p:txBody>
            </p:sp>
            <p:sp>
              <p:nvSpPr>
                <p:cNvPr id="1664040" name="Oval 31"/>
                <p:cNvSpPr>
                  <a:spLocks noChangeArrowheads="1"/>
                </p:cNvSpPr>
                <p:nvPr/>
              </p:nvSpPr>
              <p:spPr bwMode="auto">
                <a:xfrm>
                  <a:off x="4718" y="2795"/>
                  <a:ext cx="149" cy="134"/>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41" name="Oval 32"/>
                <p:cNvSpPr>
                  <a:spLocks noChangeArrowheads="1"/>
                </p:cNvSpPr>
                <p:nvPr/>
              </p:nvSpPr>
              <p:spPr bwMode="auto">
                <a:xfrm>
                  <a:off x="3720" y="3214"/>
                  <a:ext cx="149" cy="134"/>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42" name="Oval 33"/>
                <p:cNvSpPr>
                  <a:spLocks noChangeArrowheads="1"/>
                </p:cNvSpPr>
                <p:nvPr/>
              </p:nvSpPr>
              <p:spPr bwMode="auto">
                <a:xfrm>
                  <a:off x="4064" y="2779"/>
                  <a:ext cx="149" cy="134"/>
                </a:xfrm>
                <a:prstGeom prst="ellipse">
                  <a:avLst/>
                </a:prstGeom>
                <a:solidFill>
                  <a:srgbClr val="FF3300"/>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43" name="Oval 34"/>
                <p:cNvSpPr>
                  <a:spLocks noChangeArrowheads="1"/>
                </p:cNvSpPr>
                <p:nvPr/>
              </p:nvSpPr>
              <p:spPr bwMode="auto">
                <a:xfrm>
                  <a:off x="4356" y="2413"/>
                  <a:ext cx="149" cy="134"/>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44" name="Oval 35"/>
                <p:cNvSpPr>
                  <a:spLocks noChangeArrowheads="1"/>
                </p:cNvSpPr>
                <p:nvPr/>
              </p:nvSpPr>
              <p:spPr bwMode="auto">
                <a:xfrm>
                  <a:off x="4735" y="1970"/>
                  <a:ext cx="149" cy="133"/>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45" name="Line 37"/>
                <p:cNvSpPr>
                  <a:spLocks noChangeShapeType="1"/>
                </p:cNvSpPr>
                <p:nvPr/>
              </p:nvSpPr>
              <p:spPr bwMode="auto">
                <a:xfrm>
                  <a:off x="4804" y="1640"/>
                  <a:ext cx="0" cy="320"/>
                </a:xfrm>
                <a:prstGeom prst="line">
                  <a:avLst/>
                </a:prstGeom>
                <a:noFill/>
                <a:ln w="28575">
                  <a:solidFill>
                    <a:srgbClr val="000000"/>
                  </a:solidFill>
                  <a:round/>
                  <a:headEnd/>
                  <a:tailEnd type="stealth" w="lg" len="lg"/>
                </a:ln>
              </p:spPr>
              <p:txBody>
                <a:bodyPr/>
                <a:lstStyle/>
                <a:p>
                  <a:endParaRPr lang="zh-CN" altLang="en-US"/>
                </a:p>
              </p:txBody>
            </p:sp>
            <p:sp>
              <p:nvSpPr>
                <p:cNvPr id="1664046" name="Line 38"/>
                <p:cNvSpPr>
                  <a:spLocks noChangeShapeType="1"/>
                </p:cNvSpPr>
                <p:nvPr/>
              </p:nvSpPr>
              <p:spPr bwMode="auto">
                <a:xfrm>
                  <a:off x="4130" y="2471"/>
                  <a:ext cx="0" cy="320"/>
                </a:xfrm>
                <a:prstGeom prst="line">
                  <a:avLst/>
                </a:prstGeom>
                <a:noFill/>
                <a:ln w="28575">
                  <a:solidFill>
                    <a:schemeClr val="tx1"/>
                  </a:solidFill>
                  <a:round/>
                  <a:headEnd/>
                  <a:tailEnd type="stealth" w="lg" len="lg"/>
                </a:ln>
              </p:spPr>
              <p:txBody>
                <a:bodyPr/>
                <a:lstStyle/>
                <a:p>
                  <a:endParaRPr lang="zh-CN" altLang="en-US"/>
                </a:p>
              </p:txBody>
            </p:sp>
            <p:sp>
              <p:nvSpPr>
                <p:cNvPr id="1664047" name="Oval 40"/>
                <p:cNvSpPr>
                  <a:spLocks noChangeArrowheads="1"/>
                </p:cNvSpPr>
                <p:nvPr/>
              </p:nvSpPr>
              <p:spPr bwMode="auto">
                <a:xfrm>
                  <a:off x="4421" y="3198"/>
                  <a:ext cx="149" cy="133"/>
                </a:xfrm>
                <a:prstGeom prst="ellipse">
                  <a:avLst/>
                </a:prstGeom>
                <a:solidFill>
                  <a:srgbClr val="FFFF00"/>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4048" name="Line 41"/>
                <p:cNvSpPr>
                  <a:spLocks noChangeShapeType="1"/>
                </p:cNvSpPr>
                <p:nvPr/>
              </p:nvSpPr>
              <p:spPr bwMode="auto">
                <a:xfrm rot="10800000">
                  <a:off x="4500" y="3315"/>
                  <a:ext cx="0" cy="321"/>
                </a:xfrm>
                <a:prstGeom prst="line">
                  <a:avLst/>
                </a:prstGeom>
                <a:noFill/>
                <a:ln w="28575">
                  <a:solidFill>
                    <a:schemeClr val="tx1"/>
                  </a:solidFill>
                  <a:round/>
                  <a:headEnd/>
                  <a:tailEnd type="stealth" w="lg" len="lg"/>
                </a:ln>
              </p:spPr>
              <p:txBody>
                <a:bodyPr/>
                <a:lstStyle/>
                <a:p>
                  <a:endParaRPr lang="zh-CN" altLang="en-US"/>
                </a:p>
              </p:txBody>
            </p:sp>
            <p:grpSp>
              <p:nvGrpSpPr>
                <p:cNvPr id="10" name="Group 78"/>
                <p:cNvGrpSpPr>
                  <a:grpSpLocks/>
                </p:cNvGrpSpPr>
                <p:nvPr/>
              </p:nvGrpSpPr>
              <p:grpSpPr bwMode="auto">
                <a:xfrm>
                  <a:off x="4516" y="2455"/>
                  <a:ext cx="620" cy="816"/>
                  <a:chOff x="4516" y="2455"/>
                  <a:chExt cx="620" cy="816"/>
                </a:xfrm>
              </p:grpSpPr>
              <p:sp>
                <p:nvSpPr>
                  <p:cNvPr id="1664050" name="Line 44"/>
                  <p:cNvSpPr>
                    <a:spLocks noChangeShapeType="1"/>
                  </p:cNvSpPr>
                  <p:nvPr/>
                </p:nvSpPr>
                <p:spPr bwMode="auto">
                  <a:xfrm flipH="1">
                    <a:off x="4516" y="2455"/>
                    <a:ext cx="413" cy="0"/>
                  </a:xfrm>
                  <a:prstGeom prst="line">
                    <a:avLst/>
                  </a:prstGeom>
                  <a:noFill/>
                  <a:ln w="38100">
                    <a:solidFill>
                      <a:srgbClr val="0000CC"/>
                    </a:solidFill>
                    <a:prstDash val="dash"/>
                    <a:round/>
                    <a:headEnd/>
                    <a:tailEnd type="stealth" w="lg" len="lg"/>
                  </a:ln>
                </p:spPr>
                <p:txBody>
                  <a:bodyPr/>
                  <a:lstStyle/>
                  <a:p>
                    <a:endParaRPr lang="zh-CN" altLang="en-US"/>
                  </a:p>
                </p:txBody>
              </p:sp>
              <p:sp>
                <p:nvSpPr>
                  <p:cNvPr id="1664051" name="Freeform 45"/>
                  <p:cNvSpPr>
                    <a:spLocks/>
                  </p:cNvSpPr>
                  <p:nvPr/>
                </p:nvSpPr>
                <p:spPr bwMode="auto">
                  <a:xfrm>
                    <a:off x="4569" y="2455"/>
                    <a:ext cx="567" cy="816"/>
                  </a:xfrm>
                  <a:custGeom>
                    <a:avLst/>
                    <a:gdLst>
                      <a:gd name="T0" fmla="*/ 543 w 495"/>
                      <a:gd name="T1" fmla="*/ 0 h 795"/>
                      <a:gd name="T2" fmla="*/ 851 w 495"/>
                      <a:gd name="T3" fmla="*/ 234 h 795"/>
                      <a:gd name="T4" fmla="*/ 748 w 495"/>
                      <a:gd name="T5" fmla="*/ 666 h 795"/>
                      <a:gd name="T6" fmla="*/ 0 w 495"/>
                      <a:gd name="T7" fmla="*/ 883 h 7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5" h="795">
                        <a:moveTo>
                          <a:pt x="315" y="0"/>
                        </a:moveTo>
                        <a:cubicBezTo>
                          <a:pt x="400" y="57"/>
                          <a:pt x="462" y="111"/>
                          <a:pt x="495" y="210"/>
                        </a:cubicBezTo>
                        <a:cubicBezTo>
                          <a:pt x="488" y="322"/>
                          <a:pt x="492" y="487"/>
                          <a:pt x="435" y="600"/>
                        </a:cubicBezTo>
                        <a:cubicBezTo>
                          <a:pt x="369" y="732"/>
                          <a:pt x="138" y="795"/>
                          <a:pt x="0" y="795"/>
                        </a:cubicBezTo>
                      </a:path>
                    </a:pathLst>
                  </a:custGeom>
                  <a:noFill/>
                  <a:ln w="38100" cap="flat" cmpd="sng">
                    <a:solidFill>
                      <a:srgbClr val="0000CC"/>
                    </a:solidFill>
                    <a:prstDash val="dash"/>
                    <a:round/>
                    <a:headEnd/>
                    <a:tailEnd/>
                  </a:ln>
                </p:spPr>
                <p:txBody>
                  <a:bodyPr/>
                  <a:lstStyle/>
                  <a:p>
                    <a:endParaRPr lang="zh-CN" altLang="en-US"/>
                  </a:p>
                </p:txBody>
              </p:sp>
            </p:grpSp>
            <p:grpSp>
              <p:nvGrpSpPr>
                <p:cNvPr id="11" name="Group 77"/>
                <p:cNvGrpSpPr>
                  <a:grpSpLocks/>
                </p:cNvGrpSpPr>
                <p:nvPr/>
              </p:nvGrpSpPr>
              <p:grpSpPr bwMode="auto">
                <a:xfrm>
                  <a:off x="4130" y="2908"/>
                  <a:ext cx="295" cy="363"/>
                  <a:chOff x="4130" y="2908"/>
                  <a:chExt cx="295" cy="363"/>
                </a:xfrm>
              </p:grpSpPr>
              <p:sp>
                <p:nvSpPr>
                  <p:cNvPr id="1664053" name="Line 42"/>
                  <p:cNvSpPr>
                    <a:spLocks noChangeShapeType="1"/>
                  </p:cNvSpPr>
                  <p:nvPr/>
                </p:nvSpPr>
                <p:spPr bwMode="auto">
                  <a:xfrm flipV="1">
                    <a:off x="4130" y="2908"/>
                    <a:ext cx="0" cy="363"/>
                  </a:xfrm>
                  <a:prstGeom prst="line">
                    <a:avLst/>
                  </a:prstGeom>
                  <a:noFill/>
                  <a:ln w="38100">
                    <a:solidFill>
                      <a:srgbClr val="FF0066"/>
                    </a:solidFill>
                    <a:prstDash val="dash"/>
                    <a:round/>
                    <a:headEnd/>
                    <a:tailEnd type="stealth" w="lg" len="lg"/>
                  </a:ln>
                </p:spPr>
                <p:txBody>
                  <a:bodyPr/>
                  <a:lstStyle/>
                  <a:p>
                    <a:endParaRPr lang="zh-CN" altLang="en-US"/>
                  </a:p>
                </p:txBody>
              </p:sp>
              <p:sp>
                <p:nvSpPr>
                  <p:cNvPr id="1664054" name="Line 57"/>
                  <p:cNvSpPr>
                    <a:spLocks noChangeShapeType="1"/>
                  </p:cNvSpPr>
                  <p:nvPr/>
                </p:nvSpPr>
                <p:spPr bwMode="auto">
                  <a:xfrm>
                    <a:off x="4130" y="3271"/>
                    <a:ext cx="295" cy="0"/>
                  </a:xfrm>
                  <a:prstGeom prst="line">
                    <a:avLst/>
                  </a:prstGeom>
                  <a:noFill/>
                  <a:ln w="38100">
                    <a:solidFill>
                      <a:srgbClr val="FF0066"/>
                    </a:solidFill>
                    <a:prstDash val="dash"/>
                    <a:round/>
                    <a:headEnd/>
                    <a:tailEnd/>
                  </a:ln>
                  <a:effectLst/>
                </p:spPr>
                <p:txBody>
                  <a:bodyPr wrap="none" anchor="ctr"/>
                  <a:lstStyle/>
                  <a:p>
                    <a:endParaRPr lang="zh-CN" altLang="en-US"/>
                  </a:p>
                </p:txBody>
              </p:sp>
            </p:grpSp>
          </p:grpSp>
        </p:grpSp>
      </p:grpSp>
      <p:sp>
        <p:nvSpPr>
          <p:cNvPr id="1529929" name="Text Box 73"/>
          <p:cNvSpPr txBox="1">
            <a:spLocks noChangeArrowheads="1"/>
          </p:cNvSpPr>
          <p:nvPr/>
        </p:nvSpPr>
        <p:spPr bwMode="auto">
          <a:xfrm>
            <a:off x="0" y="49213"/>
            <a:ext cx="9144000" cy="2143125"/>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eaLnBrk="1" hangingPunct="1">
              <a:lnSpc>
                <a:spcPct val="120000"/>
              </a:lnSpc>
              <a:buClr>
                <a:schemeClr val="bg2"/>
              </a:buClr>
              <a:buSzPct val="75000"/>
              <a:buFont typeface="Wingdings" pitchFamily="2" charset="2"/>
              <a:buNone/>
            </a:pPr>
            <a:r>
              <a:rPr kumimoji="1" lang="zh-CN" altLang="zh-CN" sz="2800" b="1">
                <a:latin typeface="Times New Roman" pitchFamily="18" charset="0"/>
              </a:rPr>
              <a:t>①</a:t>
            </a:r>
            <a:r>
              <a:rPr kumimoji="1" lang="zh-CN" altLang="zh-CN" sz="2800" b="1" i="1">
                <a:latin typeface="Times New Roman" pitchFamily="18" charset="0"/>
              </a:rPr>
              <a:t> </a:t>
            </a:r>
            <a:r>
              <a:rPr kumimoji="1" lang="en-US" altLang="zh-CN" sz="2800" b="1" i="1">
                <a:latin typeface="Times New Roman" pitchFamily="18" charset="0"/>
              </a:rPr>
              <a:t>Right</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 </a:t>
            </a:r>
            <a:r>
              <a:rPr kumimoji="1" lang="en-US" altLang="zh-CN" sz="2800" b="1" i="1">
                <a:latin typeface="Times New Roman" pitchFamily="18" charset="0"/>
              </a:rPr>
              <a:t>Right</a:t>
            </a:r>
            <a:r>
              <a:rPr kumimoji="1" lang="en-US" altLang="zh-CN" sz="2800" b="1">
                <a:latin typeface="Times New Roman" pitchFamily="18" charset="0"/>
              </a:rPr>
              <a:t>(</a:t>
            </a:r>
            <a:r>
              <a:rPr kumimoji="1" lang="en-US" altLang="zh-CN" sz="2800" b="1" i="1">
                <a:latin typeface="Times New Roman" pitchFamily="18" charset="0"/>
              </a:rPr>
              <a:t>s</a:t>
            </a:r>
            <a:r>
              <a:rPr kumimoji="1" lang="en-US" altLang="zh-CN" sz="2800" b="1">
                <a:latin typeface="Times New Roman" pitchFamily="18" charset="0"/>
              </a:rPr>
              <a:t>).  </a:t>
            </a:r>
            <a:r>
              <a:rPr kumimoji="1" lang="en-US" altLang="zh-CN" sz="2800" b="1">
                <a:solidFill>
                  <a:srgbClr val="FF0000"/>
                </a:solidFill>
                <a:latin typeface="Times New Roman" pitchFamily="18" charset="0"/>
              </a:rPr>
              <a:t>// </a:t>
            </a:r>
            <a:r>
              <a:rPr kumimoji="1" lang="en-US" altLang="zh-CN" sz="2800" b="1" i="1">
                <a:solidFill>
                  <a:srgbClr val="FF0000"/>
                </a:solidFill>
                <a:latin typeface="Times New Roman" pitchFamily="18" charset="0"/>
              </a:rPr>
              <a:t>s </a:t>
            </a:r>
            <a:r>
              <a:rPr kumimoji="1" lang="zh-CN" altLang="en-US" sz="2800" b="1">
                <a:solidFill>
                  <a:srgbClr val="FF0000"/>
                </a:solidFill>
                <a:latin typeface="Times New Roman" pitchFamily="18" charset="0"/>
              </a:rPr>
              <a:t>的后继成为 </a:t>
            </a:r>
            <a:r>
              <a:rPr kumimoji="1" lang="en-US" altLang="zh-CN" sz="2800" b="1" i="1">
                <a:solidFill>
                  <a:srgbClr val="FF0000"/>
                </a:solidFill>
                <a:latin typeface="Times New Roman" pitchFamily="18" charset="0"/>
              </a:rPr>
              <a:t>p </a:t>
            </a:r>
            <a:r>
              <a:rPr kumimoji="1" lang="zh-CN" altLang="en-US" sz="2800" b="1">
                <a:solidFill>
                  <a:srgbClr val="FF0000"/>
                </a:solidFill>
                <a:latin typeface="Times New Roman" pitchFamily="18" charset="0"/>
              </a:rPr>
              <a:t>的后继</a:t>
            </a:r>
          </a:p>
          <a:p>
            <a:pPr marL="342900" indent="-342900" eaLnBrk="1" hangingPunct="1">
              <a:lnSpc>
                <a:spcPct val="120000"/>
              </a:lnSpc>
              <a:buClr>
                <a:schemeClr val="bg2"/>
              </a:buClr>
              <a:buSzPct val="75000"/>
              <a:buFont typeface="Wingdings" pitchFamily="2" charset="2"/>
              <a:buNone/>
            </a:pPr>
            <a:r>
              <a:rPr kumimoji="1" lang="zh-CN" altLang="en-US" sz="2800" b="1">
                <a:latin typeface="Times New Roman" pitchFamily="18" charset="0"/>
              </a:rPr>
              <a:t>② </a:t>
            </a:r>
            <a:r>
              <a:rPr kumimoji="1" lang="en-US" altLang="zh-CN" sz="2800" b="1" i="1">
                <a:latin typeface="Times New Roman" pitchFamily="18" charset="0"/>
              </a:rPr>
              <a:t>RThread</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 </a:t>
            </a:r>
            <a:r>
              <a:rPr kumimoji="1" lang="en-US" altLang="zh-CN" sz="2800" b="1" i="1">
                <a:latin typeface="Times New Roman" pitchFamily="18" charset="0"/>
              </a:rPr>
              <a:t>RThread</a:t>
            </a:r>
            <a:r>
              <a:rPr kumimoji="1" lang="en-US" altLang="zh-CN" sz="2800" b="1">
                <a:latin typeface="Times New Roman" pitchFamily="18" charset="0"/>
              </a:rPr>
              <a:t>(</a:t>
            </a:r>
            <a:r>
              <a:rPr kumimoji="1" lang="en-US" altLang="zh-CN" sz="2800" b="1" i="1">
                <a:latin typeface="Times New Roman" pitchFamily="18" charset="0"/>
              </a:rPr>
              <a:t>s</a:t>
            </a:r>
            <a:r>
              <a:rPr kumimoji="1" lang="en-US" altLang="zh-CN" sz="2800" b="1">
                <a:latin typeface="Times New Roman" pitchFamily="18" charset="0"/>
              </a:rPr>
              <a:t>).  </a:t>
            </a:r>
            <a:endParaRPr kumimoji="1" lang="en-US" altLang="zh-CN" sz="2800" b="1">
              <a:solidFill>
                <a:srgbClr val="FF0000"/>
              </a:solidFill>
              <a:latin typeface="Times New Roman" pitchFamily="18" charset="0"/>
            </a:endParaRPr>
          </a:p>
          <a:p>
            <a:pPr marL="342900" indent="-342900" eaLnBrk="1" hangingPunct="1">
              <a:lnSpc>
                <a:spcPct val="120000"/>
              </a:lnSpc>
              <a:buClr>
                <a:schemeClr val="bg2"/>
              </a:buClr>
              <a:buSzPct val="75000"/>
              <a:buFont typeface="Wingdings" pitchFamily="2" charset="2"/>
              <a:buNone/>
            </a:pPr>
            <a:r>
              <a:rPr kumimoji="1" lang="en-US" altLang="zh-CN" sz="2800" b="1">
                <a:latin typeface="Times New Roman" pitchFamily="18" charset="0"/>
              </a:rPr>
              <a:t>③ </a:t>
            </a:r>
            <a:r>
              <a:rPr kumimoji="1" lang="en-US" altLang="zh-CN" sz="2800" b="1" i="1">
                <a:latin typeface="Times New Roman" pitchFamily="18" charset="0"/>
              </a:rPr>
              <a:t>Left</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a:t>
            </a:r>
            <a:r>
              <a:rPr kumimoji="1" lang="en-US" altLang="zh-CN" sz="2800" b="1" i="1">
                <a:latin typeface="Times New Roman" pitchFamily="18" charset="0"/>
              </a:rPr>
              <a:t>s</a:t>
            </a:r>
            <a:r>
              <a:rPr kumimoji="1" lang="en-US" altLang="zh-CN" sz="2800" b="1">
                <a:latin typeface="Times New Roman" pitchFamily="18" charset="0"/>
              </a:rPr>
              <a:t> .  </a:t>
            </a:r>
            <a:r>
              <a:rPr kumimoji="1" lang="en-US" altLang="zh-CN" sz="2800" b="1" i="1">
                <a:latin typeface="Times New Roman" pitchFamily="18" charset="0"/>
              </a:rPr>
              <a:t>LThread</a:t>
            </a:r>
            <a:r>
              <a:rPr kumimoji="1" lang="en-US" altLang="zh-CN" sz="2800" b="1">
                <a:latin typeface="Times New Roman" pitchFamily="18" charset="0"/>
              </a:rPr>
              <a:t>( </a:t>
            </a:r>
            <a:r>
              <a:rPr kumimoji="1" lang="en-US" altLang="zh-CN" sz="2800" b="1" i="1">
                <a:latin typeface="Times New Roman" pitchFamily="18" charset="0"/>
              </a:rPr>
              <a:t>p</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1 .  </a:t>
            </a:r>
            <a:r>
              <a:rPr kumimoji="1" lang="en-US" altLang="zh-CN" sz="2800" b="1">
                <a:solidFill>
                  <a:srgbClr val="FF0000"/>
                </a:solidFill>
                <a:latin typeface="Times New Roman" pitchFamily="18" charset="0"/>
              </a:rPr>
              <a:t>// </a:t>
            </a:r>
            <a:r>
              <a:rPr kumimoji="1" lang="en-US" altLang="zh-CN" sz="2800" b="1" i="1">
                <a:solidFill>
                  <a:srgbClr val="FF0000"/>
                </a:solidFill>
                <a:latin typeface="Times New Roman" pitchFamily="18" charset="0"/>
              </a:rPr>
              <a:t>p</a:t>
            </a:r>
            <a:r>
              <a:rPr kumimoji="1" lang="en-US" altLang="zh-CN" sz="2800" b="1">
                <a:solidFill>
                  <a:srgbClr val="FF0000"/>
                </a:solidFill>
                <a:latin typeface="Times New Roman" pitchFamily="18" charset="0"/>
              </a:rPr>
              <a:t> </a:t>
            </a:r>
            <a:r>
              <a:rPr kumimoji="1" lang="zh-CN" altLang="en-US" sz="2800" b="1">
                <a:solidFill>
                  <a:srgbClr val="FF0000"/>
                </a:solidFill>
                <a:latin typeface="Times New Roman" pitchFamily="18" charset="0"/>
              </a:rPr>
              <a:t>的前驱为 </a:t>
            </a:r>
            <a:r>
              <a:rPr kumimoji="1" lang="en-US" altLang="zh-CN" sz="2800" b="1">
                <a:solidFill>
                  <a:srgbClr val="FF0000"/>
                </a:solidFill>
                <a:effectLst>
                  <a:outerShdw blurRad="38100" dist="38100" dir="2700000" algn="tl">
                    <a:srgbClr val="C0C0C0"/>
                  </a:outerShdw>
                </a:effectLst>
                <a:latin typeface="Times New Roman" pitchFamily="18" charset="0"/>
              </a:rPr>
              <a:t>s</a:t>
            </a:r>
          </a:p>
          <a:p>
            <a:pPr marL="342900" indent="-342900" eaLnBrk="1" hangingPunct="1">
              <a:lnSpc>
                <a:spcPct val="120000"/>
              </a:lnSpc>
              <a:buClr>
                <a:schemeClr val="bg2"/>
              </a:buClr>
              <a:buSzPct val="75000"/>
              <a:buFont typeface="Wingdings" pitchFamily="2" charset="2"/>
              <a:buNone/>
            </a:pPr>
            <a:r>
              <a:rPr kumimoji="1" lang="en-US" altLang="zh-CN" sz="2800" b="1">
                <a:latin typeface="Times New Roman" pitchFamily="18" charset="0"/>
              </a:rPr>
              <a:t>④ </a:t>
            </a:r>
            <a:r>
              <a:rPr kumimoji="1" lang="en-US" altLang="zh-CN" sz="2800" b="1" i="1">
                <a:latin typeface="Times New Roman" pitchFamily="18" charset="0"/>
              </a:rPr>
              <a:t>Right</a:t>
            </a:r>
            <a:r>
              <a:rPr kumimoji="1" lang="en-US" altLang="zh-CN" sz="2800" b="1">
                <a:latin typeface="Times New Roman" pitchFamily="18" charset="0"/>
              </a:rPr>
              <a:t>(</a:t>
            </a:r>
            <a:r>
              <a:rPr kumimoji="1" lang="en-US" altLang="zh-CN" sz="2800" b="1" i="1">
                <a:latin typeface="Times New Roman" pitchFamily="18" charset="0"/>
              </a:rPr>
              <a:t>s</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a:t>
            </a:r>
            <a:r>
              <a:rPr kumimoji="1" lang="en-US" altLang="zh-CN" sz="2800" b="1" i="1">
                <a:latin typeface="Times New Roman" pitchFamily="18" charset="0"/>
              </a:rPr>
              <a:t>p</a:t>
            </a:r>
            <a:r>
              <a:rPr kumimoji="1" lang="en-US" altLang="zh-CN" sz="2800" b="1">
                <a:latin typeface="Times New Roman" pitchFamily="18" charset="0"/>
              </a:rPr>
              <a:t> . </a:t>
            </a:r>
            <a:r>
              <a:rPr kumimoji="1" lang="en-US" altLang="zh-CN" sz="2800" b="1" i="1">
                <a:latin typeface="Times New Roman" pitchFamily="18" charset="0"/>
              </a:rPr>
              <a:t>RThread</a:t>
            </a:r>
            <a:r>
              <a:rPr kumimoji="1" lang="en-US" altLang="zh-CN" sz="2800" b="1">
                <a:latin typeface="Times New Roman" pitchFamily="18" charset="0"/>
              </a:rPr>
              <a:t>(</a:t>
            </a:r>
            <a:r>
              <a:rPr kumimoji="1" lang="en-US" altLang="zh-CN" sz="2800" b="1" i="1">
                <a:latin typeface="Times New Roman" pitchFamily="18" charset="0"/>
              </a:rPr>
              <a:t>s</a:t>
            </a:r>
            <a:r>
              <a:rPr kumimoji="1" lang="en-US" altLang="zh-CN" sz="2800" b="1">
                <a:latin typeface="Times New Roman" pitchFamily="18" charset="0"/>
              </a:rPr>
              <a:t>) </a:t>
            </a:r>
            <a:r>
              <a:rPr kumimoji="1" lang="en-US" altLang="zh-CN" sz="2800" b="1">
                <a:latin typeface="Times New Roman" pitchFamily="18" charset="0"/>
                <a:sym typeface="Symbol" pitchFamily="18" charset="2"/>
              </a:rPr>
              <a:t></a:t>
            </a:r>
            <a:r>
              <a:rPr kumimoji="1" lang="en-US" altLang="zh-CN" sz="2800" b="1">
                <a:latin typeface="Times New Roman" pitchFamily="18" charset="0"/>
              </a:rPr>
              <a:t> 0 . </a:t>
            </a:r>
            <a:r>
              <a:rPr kumimoji="1" lang="en-US" altLang="zh-CN" sz="2800" b="1">
                <a:solidFill>
                  <a:srgbClr val="FF0000"/>
                </a:solidFill>
                <a:latin typeface="Times New Roman" pitchFamily="18" charset="0"/>
              </a:rPr>
              <a:t>// </a:t>
            </a:r>
            <a:r>
              <a:rPr kumimoji="1" lang="en-US" altLang="zh-CN" sz="2800" b="1" i="1">
                <a:solidFill>
                  <a:srgbClr val="FF0000"/>
                </a:solidFill>
                <a:latin typeface="Times New Roman" pitchFamily="18" charset="0"/>
              </a:rPr>
              <a:t>p </a:t>
            </a:r>
            <a:r>
              <a:rPr kumimoji="1" lang="zh-CN" altLang="en-US" sz="2800" b="1">
                <a:solidFill>
                  <a:srgbClr val="FF0000"/>
                </a:solidFill>
                <a:latin typeface="Times New Roman" pitchFamily="18" charset="0"/>
              </a:rPr>
              <a:t>成为 </a:t>
            </a:r>
            <a:r>
              <a:rPr kumimoji="1" lang="en-US" altLang="zh-CN" sz="2800" b="1" i="1">
                <a:solidFill>
                  <a:srgbClr val="FF0000"/>
                </a:solidFill>
                <a:latin typeface="Times New Roman" pitchFamily="18" charset="0"/>
              </a:rPr>
              <a:t>s </a:t>
            </a:r>
            <a:r>
              <a:rPr kumimoji="1" lang="zh-CN" altLang="en-US" sz="2800" b="1">
                <a:solidFill>
                  <a:srgbClr val="FF0000"/>
                </a:solidFill>
                <a:latin typeface="Times New Roman" pitchFamily="18" charset="0"/>
              </a:rPr>
              <a:t>的右子结点</a:t>
            </a:r>
            <a:r>
              <a:rPr kumimoji="1" lang="zh-CN" altLang="en-US" sz="2800" b="1">
                <a:latin typeface="Times New Roman" pitchFamily="18" charset="0"/>
              </a:rPr>
              <a:t> </a:t>
            </a:r>
            <a:endParaRPr lang="zh-CN" altLang="en-US" sz="2800" b="1">
              <a:solidFill>
                <a:srgbClr val="FFFF00"/>
              </a:solidFill>
              <a:latin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9525" y="2867025"/>
            <a:ext cx="9134475" cy="3990975"/>
            <a:chOff x="6" y="1806"/>
            <a:chExt cx="5754" cy="2514"/>
          </a:xfrm>
        </p:grpSpPr>
        <p:sp>
          <p:nvSpPr>
            <p:cNvPr id="1665027" name="Text Box 15"/>
            <p:cNvSpPr txBox="1">
              <a:spLocks noChangeArrowheads="1"/>
            </p:cNvSpPr>
            <p:nvPr/>
          </p:nvSpPr>
          <p:spPr bwMode="auto">
            <a:xfrm>
              <a:off x="1778" y="2490"/>
              <a:ext cx="132" cy="215"/>
            </a:xfrm>
            <a:prstGeom prst="rect">
              <a:avLst/>
            </a:prstGeom>
            <a:noFill/>
            <a:ln w="9525">
              <a:noFill/>
              <a:miter lim="800000"/>
              <a:headEnd/>
              <a:tailEnd/>
            </a:ln>
          </p:spPr>
          <p:txBody>
            <a:bodyPr lIns="0" tIns="0" rIns="0" bIns="0"/>
            <a:lstStyle/>
            <a:p>
              <a:pPr algn="ctr">
                <a:lnSpc>
                  <a:spcPct val="75000"/>
                </a:lnSpc>
              </a:pPr>
              <a:r>
                <a:rPr lang="en-US" altLang="zh-CN" sz="2600" b="1">
                  <a:latin typeface="Times New Roman" pitchFamily="18" charset="0"/>
                  <a:ea typeface="幼圆" pitchFamily="49" charset="-122"/>
                </a:rPr>
                <a:t>p</a:t>
              </a:r>
            </a:p>
          </p:txBody>
        </p:sp>
        <p:sp>
          <p:nvSpPr>
            <p:cNvPr id="1665028" name="Text Box 7"/>
            <p:cNvSpPr txBox="1">
              <a:spLocks noChangeArrowheads="1"/>
            </p:cNvSpPr>
            <p:nvPr/>
          </p:nvSpPr>
          <p:spPr bwMode="auto">
            <a:xfrm>
              <a:off x="1383" y="2546"/>
              <a:ext cx="136" cy="181"/>
            </a:xfrm>
            <a:prstGeom prst="rect">
              <a:avLst/>
            </a:prstGeom>
            <a:noFill/>
            <a:ln w="9525">
              <a:noFill/>
              <a:miter lim="800000"/>
              <a:headEnd/>
              <a:tailEnd/>
            </a:ln>
          </p:spPr>
          <p:txBody>
            <a:bodyPr lIns="0" tIns="0" rIns="0" bIns="0"/>
            <a:lstStyle/>
            <a:p>
              <a:pPr algn="ctr">
                <a:lnSpc>
                  <a:spcPct val="75000"/>
                </a:lnSpc>
              </a:pPr>
              <a:r>
                <a:rPr lang="en-US" altLang="zh-CN" sz="2600" b="1">
                  <a:latin typeface="Times New Roman" pitchFamily="18" charset="0"/>
                  <a:ea typeface="幼圆" pitchFamily="49" charset="-122"/>
                </a:rPr>
                <a:t>s</a:t>
              </a:r>
            </a:p>
          </p:txBody>
        </p:sp>
        <p:sp>
          <p:nvSpPr>
            <p:cNvPr id="1665029" name="Text Box 5"/>
            <p:cNvSpPr txBox="1">
              <a:spLocks noChangeArrowheads="1"/>
            </p:cNvSpPr>
            <p:nvPr/>
          </p:nvSpPr>
          <p:spPr bwMode="auto">
            <a:xfrm>
              <a:off x="1509" y="2031"/>
              <a:ext cx="441" cy="204"/>
            </a:xfrm>
            <a:prstGeom prst="rect">
              <a:avLst/>
            </a:prstGeom>
            <a:noFill/>
            <a:ln w="9525">
              <a:noFill/>
              <a:miter lim="800000"/>
              <a:headEnd/>
              <a:tailEnd/>
            </a:ln>
          </p:spPr>
          <p:txBody>
            <a:bodyPr lIns="0" tIns="0" rIns="0" bIns="0"/>
            <a:lstStyle/>
            <a:p>
              <a:pPr algn="ctr">
                <a:lnSpc>
                  <a:spcPct val="80000"/>
                </a:lnSpc>
              </a:pPr>
              <a:r>
                <a:rPr lang="en-US" altLang="zh-CN" sz="2500" b="1">
                  <a:latin typeface="Times New Roman" pitchFamily="18" charset="0"/>
                  <a:ea typeface="幼圆" pitchFamily="49" charset="-122"/>
                </a:rPr>
                <a:t>right</a:t>
              </a:r>
            </a:p>
          </p:txBody>
        </p:sp>
        <p:sp>
          <p:nvSpPr>
            <p:cNvPr id="1665030" name="Text Box 3"/>
            <p:cNvSpPr txBox="1">
              <a:spLocks noChangeArrowheads="1"/>
            </p:cNvSpPr>
            <p:nvPr/>
          </p:nvSpPr>
          <p:spPr bwMode="auto">
            <a:xfrm>
              <a:off x="6" y="3959"/>
              <a:ext cx="2919" cy="361"/>
            </a:xfrm>
            <a:prstGeom prst="rect">
              <a:avLst/>
            </a:prstGeom>
            <a:solidFill>
              <a:schemeClr val="bg1"/>
            </a:solidFill>
            <a:ln w="9525">
              <a:noFill/>
              <a:miter lim="800000"/>
              <a:headEnd/>
              <a:tailEnd/>
            </a:ln>
          </p:spPr>
          <p:txBody>
            <a:bodyPr lIns="0" tIns="0" rIns="0" bIns="0"/>
            <a:lstStyle/>
            <a:p>
              <a:pPr algn="ctr">
                <a:lnSpc>
                  <a:spcPct val="90000"/>
                </a:lnSpc>
              </a:pPr>
              <a:r>
                <a:rPr lang="zh-CN" altLang="en-US" sz="2800">
                  <a:latin typeface="黑体" pitchFamily="49" charset="-122"/>
                  <a:ea typeface="黑体" pitchFamily="49" charset="-122"/>
                </a:rPr>
                <a:t>插入前</a:t>
              </a:r>
            </a:p>
          </p:txBody>
        </p:sp>
        <p:sp>
          <p:nvSpPr>
            <p:cNvPr id="1665031" name="Text Box 4"/>
            <p:cNvSpPr txBox="1">
              <a:spLocks noChangeArrowheads="1"/>
            </p:cNvSpPr>
            <p:nvPr/>
          </p:nvSpPr>
          <p:spPr bwMode="auto">
            <a:xfrm>
              <a:off x="694" y="1933"/>
              <a:ext cx="408" cy="182"/>
            </a:xfrm>
            <a:prstGeom prst="rect">
              <a:avLst/>
            </a:prstGeom>
            <a:noFill/>
            <a:ln w="9525">
              <a:noFill/>
              <a:miter lim="800000"/>
              <a:headEnd/>
              <a:tailEnd/>
            </a:ln>
          </p:spPr>
          <p:txBody>
            <a:bodyPr lIns="0" tIns="0" rIns="0" bIns="0"/>
            <a:lstStyle/>
            <a:p>
              <a:pPr algn="ctr">
                <a:lnSpc>
                  <a:spcPct val="80000"/>
                </a:lnSpc>
              </a:pPr>
              <a:r>
                <a:rPr lang="en-US" altLang="zh-CN" sz="2600" b="1">
                  <a:latin typeface="Times New Roman" pitchFamily="18" charset="0"/>
                  <a:ea typeface="幼圆" pitchFamily="49" charset="-122"/>
                </a:rPr>
                <a:t>root</a:t>
              </a:r>
            </a:p>
          </p:txBody>
        </p:sp>
        <p:sp>
          <p:nvSpPr>
            <p:cNvPr id="1665032" name="Line 8"/>
            <p:cNvSpPr>
              <a:spLocks noChangeShapeType="1"/>
            </p:cNvSpPr>
            <p:nvPr/>
          </p:nvSpPr>
          <p:spPr bwMode="auto">
            <a:xfrm flipH="1">
              <a:off x="429" y="2257"/>
              <a:ext cx="734" cy="539"/>
            </a:xfrm>
            <a:prstGeom prst="line">
              <a:avLst/>
            </a:prstGeom>
            <a:noFill/>
            <a:ln w="38100">
              <a:solidFill>
                <a:schemeClr val="tx1"/>
              </a:solidFill>
              <a:round/>
              <a:headEnd/>
              <a:tailEnd/>
            </a:ln>
          </p:spPr>
          <p:txBody>
            <a:bodyPr/>
            <a:lstStyle/>
            <a:p>
              <a:endParaRPr lang="zh-CN" altLang="en-US"/>
            </a:p>
          </p:txBody>
        </p:sp>
        <p:sp>
          <p:nvSpPr>
            <p:cNvPr id="1665033" name="Line 9"/>
            <p:cNvSpPr>
              <a:spLocks noChangeShapeType="1"/>
            </p:cNvSpPr>
            <p:nvPr/>
          </p:nvSpPr>
          <p:spPr bwMode="auto">
            <a:xfrm>
              <a:off x="805" y="2520"/>
              <a:ext cx="1284" cy="1082"/>
            </a:xfrm>
            <a:prstGeom prst="line">
              <a:avLst/>
            </a:prstGeom>
            <a:noFill/>
            <a:ln w="38100">
              <a:solidFill>
                <a:schemeClr val="tx1"/>
              </a:solidFill>
              <a:round/>
              <a:headEnd/>
              <a:tailEnd/>
            </a:ln>
          </p:spPr>
          <p:txBody>
            <a:bodyPr/>
            <a:lstStyle/>
            <a:p>
              <a:endParaRPr lang="zh-CN" altLang="en-US"/>
            </a:p>
          </p:txBody>
        </p:sp>
        <p:sp>
          <p:nvSpPr>
            <p:cNvPr id="1665034" name="Line 10"/>
            <p:cNvSpPr>
              <a:spLocks noChangeShapeType="1"/>
            </p:cNvSpPr>
            <p:nvPr/>
          </p:nvSpPr>
          <p:spPr bwMode="auto">
            <a:xfrm flipH="1">
              <a:off x="793" y="2795"/>
              <a:ext cx="347" cy="272"/>
            </a:xfrm>
            <a:prstGeom prst="line">
              <a:avLst/>
            </a:prstGeom>
            <a:noFill/>
            <a:ln w="38100">
              <a:solidFill>
                <a:schemeClr val="tx1"/>
              </a:solidFill>
              <a:round/>
              <a:headEnd/>
              <a:tailEnd/>
            </a:ln>
          </p:spPr>
          <p:txBody>
            <a:bodyPr/>
            <a:lstStyle/>
            <a:p>
              <a:endParaRPr lang="zh-CN" altLang="en-US"/>
            </a:p>
          </p:txBody>
        </p:sp>
        <p:sp>
          <p:nvSpPr>
            <p:cNvPr id="1665035" name="Line 11"/>
            <p:cNvSpPr>
              <a:spLocks noChangeShapeType="1"/>
            </p:cNvSpPr>
            <p:nvPr/>
          </p:nvSpPr>
          <p:spPr bwMode="auto">
            <a:xfrm flipH="1">
              <a:off x="1063" y="3038"/>
              <a:ext cx="367" cy="271"/>
            </a:xfrm>
            <a:prstGeom prst="line">
              <a:avLst/>
            </a:prstGeom>
            <a:noFill/>
            <a:ln w="38100">
              <a:solidFill>
                <a:schemeClr val="tx1"/>
              </a:solidFill>
              <a:round/>
              <a:headEnd/>
              <a:tailEnd/>
            </a:ln>
          </p:spPr>
          <p:txBody>
            <a:bodyPr/>
            <a:lstStyle/>
            <a:p>
              <a:endParaRPr lang="zh-CN" altLang="en-US"/>
            </a:p>
          </p:txBody>
        </p:sp>
        <p:sp>
          <p:nvSpPr>
            <p:cNvPr id="1665036" name="Oval 12"/>
            <p:cNvSpPr>
              <a:spLocks noChangeArrowheads="1"/>
            </p:cNvSpPr>
            <p:nvPr/>
          </p:nvSpPr>
          <p:spPr bwMode="auto">
            <a:xfrm>
              <a:off x="375" y="2739"/>
              <a:ext cx="133" cy="113"/>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37" name="Oval 13"/>
            <p:cNvSpPr>
              <a:spLocks noChangeArrowheads="1"/>
            </p:cNvSpPr>
            <p:nvPr/>
          </p:nvSpPr>
          <p:spPr bwMode="auto">
            <a:xfrm>
              <a:off x="742" y="2468"/>
              <a:ext cx="132" cy="114"/>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38" name="Oval 14"/>
            <p:cNvSpPr>
              <a:spLocks noChangeArrowheads="1"/>
            </p:cNvSpPr>
            <p:nvPr/>
          </p:nvSpPr>
          <p:spPr bwMode="auto">
            <a:xfrm>
              <a:off x="1109" y="2200"/>
              <a:ext cx="132" cy="113"/>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39" name="Oval 16"/>
            <p:cNvSpPr>
              <a:spLocks noChangeArrowheads="1"/>
            </p:cNvSpPr>
            <p:nvPr/>
          </p:nvSpPr>
          <p:spPr bwMode="auto">
            <a:xfrm>
              <a:off x="1779" y="2982"/>
              <a:ext cx="132" cy="112"/>
            </a:xfrm>
            <a:prstGeom prst="ellipse">
              <a:avLst/>
            </a:prstGeom>
            <a:solidFill>
              <a:srgbClr val="FFFF00"/>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40" name="Line 17"/>
            <p:cNvSpPr>
              <a:spLocks noChangeShapeType="1"/>
            </p:cNvSpPr>
            <p:nvPr/>
          </p:nvSpPr>
          <p:spPr bwMode="auto">
            <a:xfrm>
              <a:off x="1843" y="2710"/>
              <a:ext cx="0" cy="270"/>
            </a:xfrm>
            <a:prstGeom prst="line">
              <a:avLst/>
            </a:prstGeom>
            <a:noFill/>
            <a:ln w="38100">
              <a:solidFill>
                <a:schemeClr val="tx1"/>
              </a:solidFill>
              <a:round/>
              <a:headEnd/>
              <a:tailEnd type="stealth" w="lg" len="lg"/>
            </a:ln>
          </p:spPr>
          <p:txBody>
            <a:bodyPr/>
            <a:lstStyle/>
            <a:p>
              <a:endParaRPr lang="zh-CN" altLang="en-US"/>
            </a:p>
          </p:txBody>
        </p:sp>
        <p:sp>
          <p:nvSpPr>
            <p:cNvPr id="1665041" name="Oval 18"/>
            <p:cNvSpPr>
              <a:spLocks noChangeArrowheads="1"/>
            </p:cNvSpPr>
            <p:nvPr/>
          </p:nvSpPr>
          <p:spPr bwMode="auto">
            <a:xfrm>
              <a:off x="2027" y="3550"/>
              <a:ext cx="132" cy="112"/>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42" name="Oval 19"/>
            <p:cNvSpPr>
              <a:spLocks noChangeArrowheads="1"/>
            </p:cNvSpPr>
            <p:nvPr/>
          </p:nvSpPr>
          <p:spPr bwMode="auto">
            <a:xfrm>
              <a:off x="1659" y="3242"/>
              <a:ext cx="133" cy="112"/>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43" name="Oval 20"/>
            <p:cNvSpPr>
              <a:spLocks noChangeArrowheads="1"/>
            </p:cNvSpPr>
            <p:nvPr/>
          </p:nvSpPr>
          <p:spPr bwMode="auto">
            <a:xfrm>
              <a:off x="1369" y="2984"/>
              <a:ext cx="132" cy="113"/>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44" name="Oval 21"/>
            <p:cNvSpPr>
              <a:spLocks noChangeArrowheads="1"/>
            </p:cNvSpPr>
            <p:nvPr/>
          </p:nvSpPr>
          <p:spPr bwMode="auto">
            <a:xfrm>
              <a:off x="1079" y="2739"/>
              <a:ext cx="132" cy="113"/>
            </a:xfrm>
            <a:prstGeom prst="ellipse">
              <a:avLst/>
            </a:prstGeom>
            <a:solidFill>
              <a:srgbClr val="FF3300"/>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45" name="Oval 22"/>
            <p:cNvSpPr>
              <a:spLocks noChangeArrowheads="1"/>
            </p:cNvSpPr>
            <p:nvPr/>
          </p:nvSpPr>
          <p:spPr bwMode="auto">
            <a:xfrm>
              <a:off x="725" y="3006"/>
              <a:ext cx="133" cy="113"/>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46" name="Oval 23"/>
            <p:cNvSpPr>
              <a:spLocks noChangeArrowheads="1"/>
            </p:cNvSpPr>
            <p:nvPr/>
          </p:nvSpPr>
          <p:spPr bwMode="auto">
            <a:xfrm>
              <a:off x="1002" y="3252"/>
              <a:ext cx="132" cy="112"/>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47" name="Line 24"/>
            <p:cNvSpPr>
              <a:spLocks noChangeShapeType="1"/>
            </p:cNvSpPr>
            <p:nvPr/>
          </p:nvSpPr>
          <p:spPr bwMode="auto">
            <a:xfrm flipV="1">
              <a:off x="1066" y="2849"/>
              <a:ext cx="74" cy="400"/>
            </a:xfrm>
            <a:prstGeom prst="line">
              <a:avLst/>
            </a:prstGeom>
            <a:noFill/>
            <a:ln w="38100">
              <a:solidFill>
                <a:srgbClr val="FF0066"/>
              </a:solidFill>
              <a:prstDash val="dash"/>
              <a:round/>
              <a:headEnd/>
              <a:tailEnd type="stealth" w="lg" len="lg"/>
            </a:ln>
          </p:spPr>
          <p:txBody>
            <a:bodyPr/>
            <a:lstStyle/>
            <a:p>
              <a:endParaRPr lang="zh-CN" altLang="en-US"/>
            </a:p>
          </p:txBody>
        </p:sp>
        <p:sp>
          <p:nvSpPr>
            <p:cNvPr id="1665048" name="Line 27"/>
            <p:cNvSpPr>
              <a:spLocks noChangeShapeType="1"/>
            </p:cNvSpPr>
            <p:nvPr/>
          </p:nvSpPr>
          <p:spPr bwMode="auto">
            <a:xfrm>
              <a:off x="1170" y="1936"/>
              <a:ext cx="2" cy="270"/>
            </a:xfrm>
            <a:prstGeom prst="line">
              <a:avLst/>
            </a:prstGeom>
            <a:noFill/>
            <a:ln w="38100">
              <a:solidFill>
                <a:schemeClr val="tx1"/>
              </a:solidFill>
              <a:round/>
              <a:headEnd/>
              <a:tailEnd type="stealth" w="lg" len="lg"/>
            </a:ln>
          </p:spPr>
          <p:txBody>
            <a:bodyPr/>
            <a:lstStyle/>
            <a:p>
              <a:endParaRPr lang="zh-CN" altLang="en-US"/>
            </a:p>
          </p:txBody>
        </p:sp>
        <p:sp>
          <p:nvSpPr>
            <p:cNvPr id="1665049" name="Line 29"/>
            <p:cNvSpPr>
              <a:spLocks noChangeShapeType="1"/>
            </p:cNvSpPr>
            <p:nvPr/>
          </p:nvSpPr>
          <p:spPr bwMode="auto">
            <a:xfrm flipH="1">
              <a:off x="1169" y="2476"/>
              <a:ext cx="260" cy="284"/>
            </a:xfrm>
            <a:prstGeom prst="line">
              <a:avLst/>
            </a:prstGeom>
            <a:noFill/>
            <a:ln w="38100">
              <a:solidFill>
                <a:schemeClr val="tx1"/>
              </a:solidFill>
              <a:round/>
              <a:headEnd/>
              <a:tailEnd type="stealth" w="lg" len="lg"/>
            </a:ln>
          </p:spPr>
          <p:txBody>
            <a:bodyPr/>
            <a:lstStyle/>
            <a:p>
              <a:endParaRPr lang="zh-CN" altLang="en-US"/>
            </a:p>
          </p:txBody>
        </p:sp>
        <p:sp>
          <p:nvSpPr>
            <p:cNvPr id="1665050" name="Text Box 33"/>
            <p:cNvSpPr txBox="1">
              <a:spLocks noChangeArrowheads="1"/>
            </p:cNvSpPr>
            <p:nvPr/>
          </p:nvSpPr>
          <p:spPr bwMode="auto">
            <a:xfrm>
              <a:off x="3266" y="3964"/>
              <a:ext cx="2494" cy="334"/>
            </a:xfrm>
            <a:prstGeom prst="rect">
              <a:avLst/>
            </a:prstGeom>
            <a:solidFill>
              <a:schemeClr val="bg1"/>
            </a:solidFill>
            <a:ln w="9525">
              <a:noFill/>
              <a:miter lim="800000"/>
              <a:headEnd/>
              <a:tailEnd/>
            </a:ln>
          </p:spPr>
          <p:txBody>
            <a:bodyPr lIns="0" tIns="0" rIns="0" bIns="0"/>
            <a:lstStyle/>
            <a:p>
              <a:pPr algn="ctr"/>
              <a:r>
                <a:rPr lang="zh-CN" altLang="en-US" sz="2800">
                  <a:latin typeface="黑体" pitchFamily="49" charset="-122"/>
                  <a:ea typeface="黑体" pitchFamily="49" charset="-122"/>
                </a:rPr>
                <a:t>插入后</a:t>
              </a:r>
            </a:p>
          </p:txBody>
        </p:sp>
        <p:sp>
          <p:nvSpPr>
            <p:cNvPr id="1665051" name="AutoShape 61"/>
            <p:cNvSpPr>
              <a:spLocks noChangeArrowheads="1"/>
            </p:cNvSpPr>
            <p:nvPr/>
          </p:nvSpPr>
          <p:spPr bwMode="auto">
            <a:xfrm>
              <a:off x="2558" y="2840"/>
              <a:ext cx="545" cy="158"/>
            </a:xfrm>
            <a:prstGeom prst="notchedRightArrow">
              <a:avLst>
                <a:gd name="adj1" fmla="val 50000"/>
                <a:gd name="adj2" fmla="val 86234"/>
              </a:avLst>
            </a:prstGeom>
            <a:solidFill>
              <a:srgbClr val="E3EAA4"/>
            </a:solidFill>
            <a:ln w="31750" cap="sq">
              <a:solidFill>
                <a:schemeClr val="tx2"/>
              </a:solidFill>
              <a:miter lim="800000"/>
              <a:headEnd type="none" w="sm" len="sm"/>
              <a:tailEnd type="none" w="med" len="lg"/>
            </a:ln>
            <a:effectLst/>
          </p:spPr>
          <p:txBody>
            <a:bodyPr wrap="none" anchor="ct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nvGrpSpPr>
            <p:cNvPr id="3" name="Group 64"/>
            <p:cNvGrpSpPr>
              <a:grpSpLocks/>
            </p:cNvGrpSpPr>
            <p:nvPr/>
          </p:nvGrpSpPr>
          <p:grpSpPr bwMode="auto">
            <a:xfrm>
              <a:off x="1234" y="2251"/>
              <a:ext cx="868" cy="1315"/>
              <a:chOff x="1234" y="2251"/>
              <a:chExt cx="868" cy="1315"/>
            </a:xfrm>
          </p:grpSpPr>
          <p:sp>
            <p:nvSpPr>
              <p:cNvPr id="1665053" name="Line 26"/>
              <p:cNvSpPr>
                <a:spLocks noChangeShapeType="1"/>
              </p:cNvSpPr>
              <p:nvPr/>
            </p:nvSpPr>
            <p:spPr bwMode="auto">
              <a:xfrm flipH="1">
                <a:off x="1234" y="2252"/>
                <a:ext cx="868" cy="2"/>
              </a:xfrm>
              <a:prstGeom prst="line">
                <a:avLst/>
              </a:prstGeom>
              <a:noFill/>
              <a:ln w="38100">
                <a:solidFill>
                  <a:srgbClr val="0000CC"/>
                </a:solidFill>
                <a:prstDash val="dash"/>
                <a:round/>
                <a:headEnd/>
                <a:tailEnd type="stealth" w="lg" len="lg"/>
              </a:ln>
            </p:spPr>
            <p:txBody>
              <a:bodyPr/>
              <a:lstStyle/>
              <a:p>
                <a:endParaRPr lang="zh-CN" altLang="en-US"/>
              </a:p>
            </p:txBody>
          </p:sp>
          <p:sp>
            <p:nvSpPr>
              <p:cNvPr id="1665054" name="Line 63"/>
              <p:cNvSpPr>
                <a:spLocks noChangeShapeType="1"/>
              </p:cNvSpPr>
              <p:nvPr/>
            </p:nvSpPr>
            <p:spPr bwMode="auto">
              <a:xfrm>
                <a:off x="2092" y="2251"/>
                <a:ext cx="0" cy="1315"/>
              </a:xfrm>
              <a:prstGeom prst="line">
                <a:avLst/>
              </a:prstGeom>
              <a:noFill/>
              <a:ln w="38100">
                <a:solidFill>
                  <a:srgbClr val="0000CC"/>
                </a:solidFill>
                <a:prstDash val="dash"/>
                <a:round/>
                <a:headEnd/>
                <a:tailEnd/>
              </a:ln>
              <a:effectLst/>
            </p:spPr>
            <p:txBody>
              <a:bodyPr wrap="none" anchor="ctr"/>
              <a:lstStyle/>
              <a:p>
                <a:endParaRPr lang="zh-CN" altLang="en-US"/>
              </a:p>
            </p:txBody>
          </p:sp>
        </p:grpSp>
        <p:sp>
          <p:nvSpPr>
            <p:cNvPr id="1665055" name="AutoShape 72"/>
            <p:cNvSpPr>
              <a:spLocks/>
            </p:cNvSpPr>
            <p:nvPr/>
          </p:nvSpPr>
          <p:spPr bwMode="auto">
            <a:xfrm>
              <a:off x="340" y="3498"/>
              <a:ext cx="576" cy="299"/>
            </a:xfrm>
            <a:prstGeom prst="borderCallout3">
              <a:avLst>
                <a:gd name="adj1" fmla="val 24079"/>
                <a:gd name="adj2" fmla="val -8333"/>
                <a:gd name="adj3" fmla="val 24079"/>
                <a:gd name="adj4" fmla="val -37500"/>
                <a:gd name="adj5" fmla="val -50042"/>
                <a:gd name="adj6" fmla="val -37500"/>
                <a:gd name="adj7" fmla="val -126421"/>
                <a:gd name="adj8" fmla="val 123093"/>
              </a:avLst>
            </a:prstGeom>
            <a:solidFill>
              <a:schemeClr val="bg1"/>
            </a:solidFill>
            <a:ln w="19050" algn="ctr">
              <a:solidFill>
                <a:srgbClr val="006600"/>
              </a:solidFill>
              <a:miter lim="800000"/>
              <a:headEnd/>
              <a:tailEnd/>
            </a:ln>
            <a:effectLst/>
          </p:spPr>
          <p:txBody>
            <a:bodyPr lIns="0" tIns="0" rIns="0" bIns="0" anchor="ctr"/>
            <a:lstStyle/>
            <a:p>
              <a:pPr marL="342900" indent="-342900" algn="ctr" eaLnBrk="1" hangingPunct="1">
                <a:spcBef>
                  <a:spcPct val="20000"/>
                </a:spcBef>
                <a:buClr>
                  <a:schemeClr val="bg2"/>
                </a:buClr>
                <a:buSzPct val="75000"/>
                <a:buFont typeface="Wingdings" pitchFamily="2" charset="2"/>
                <a:buNone/>
              </a:pPr>
              <a:r>
                <a:rPr lang="en-US" altLang="zh-CN" sz="2600" b="1">
                  <a:latin typeface="Times New Roman" pitchFamily="18" charset="0"/>
                </a:rPr>
                <a:t>left</a:t>
              </a:r>
            </a:p>
          </p:txBody>
        </p:sp>
        <p:grpSp>
          <p:nvGrpSpPr>
            <p:cNvPr id="4" name="Group 89"/>
            <p:cNvGrpSpPr>
              <a:grpSpLocks/>
            </p:cNvGrpSpPr>
            <p:nvPr/>
          </p:nvGrpSpPr>
          <p:grpSpPr bwMode="auto">
            <a:xfrm>
              <a:off x="3403" y="1806"/>
              <a:ext cx="2048" cy="2123"/>
              <a:chOff x="3199" y="1806"/>
              <a:chExt cx="2048" cy="2123"/>
            </a:xfrm>
          </p:grpSpPr>
          <p:sp>
            <p:nvSpPr>
              <p:cNvPr id="1665057" name="Text Box 37"/>
              <p:cNvSpPr txBox="1">
                <a:spLocks noChangeArrowheads="1"/>
              </p:cNvSpPr>
              <p:nvPr/>
            </p:nvSpPr>
            <p:spPr bwMode="auto">
              <a:xfrm>
                <a:off x="4132" y="2311"/>
                <a:ext cx="148" cy="181"/>
              </a:xfrm>
              <a:prstGeom prst="rect">
                <a:avLst/>
              </a:prstGeom>
              <a:noFill/>
              <a:ln w="9525">
                <a:noFill/>
                <a:miter lim="800000"/>
                <a:headEnd/>
                <a:tailEnd/>
              </a:ln>
            </p:spPr>
            <p:txBody>
              <a:bodyPr lIns="0" tIns="0" rIns="0" bIns="0"/>
              <a:lstStyle/>
              <a:p>
                <a:pPr algn="ctr">
                  <a:lnSpc>
                    <a:spcPct val="80000"/>
                  </a:lnSpc>
                </a:pPr>
                <a:r>
                  <a:rPr lang="en-US" altLang="zh-CN" sz="2600" b="1">
                    <a:latin typeface="Times New Roman" pitchFamily="18" charset="0"/>
                    <a:ea typeface="幼圆" pitchFamily="49" charset="-122"/>
                  </a:rPr>
                  <a:t>s</a:t>
                </a:r>
              </a:p>
            </p:txBody>
          </p:sp>
          <p:sp>
            <p:nvSpPr>
              <p:cNvPr id="1665058" name="Text Box 46"/>
              <p:cNvSpPr txBox="1">
                <a:spLocks noChangeArrowheads="1"/>
              </p:cNvSpPr>
              <p:nvPr/>
            </p:nvSpPr>
            <p:spPr bwMode="auto">
              <a:xfrm>
                <a:off x="4420" y="2565"/>
                <a:ext cx="153" cy="185"/>
              </a:xfrm>
              <a:prstGeom prst="rect">
                <a:avLst/>
              </a:prstGeom>
              <a:noFill/>
              <a:ln w="9525">
                <a:noFill/>
                <a:miter lim="800000"/>
                <a:headEnd/>
                <a:tailEnd/>
              </a:ln>
            </p:spPr>
            <p:txBody>
              <a:bodyPr lIns="0" tIns="0" rIns="0" bIns="0"/>
              <a:lstStyle/>
              <a:p>
                <a:pPr algn="ctr">
                  <a:lnSpc>
                    <a:spcPct val="75000"/>
                  </a:lnSpc>
                </a:pPr>
                <a:r>
                  <a:rPr lang="en-US" altLang="zh-CN" sz="2600" b="1">
                    <a:latin typeface="Times New Roman" pitchFamily="18" charset="0"/>
                    <a:ea typeface="幼圆" pitchFamily="49" charset="-122"/>
                  </a:rPr>
                  <a:t>p</a:t>
                </a:r>
              </a:p>
            </p:txBody>
          </p:sp>
          <p:sp>
            <p:nvSpPr>
              <p:cNvPr id="1665059" name="Line 39"/>
              <p:cNvSpPr>
                <a:spLocks noChangeShapeType="1"/>
              </p:cNvSpPr>
              <p:nvPr/>
            </p:nvSpPr>
            <p:spPr bwMode="auto">
              <a:xfrm flipH="1">
                <a:off x="3243" y="2160"/>
                <a:ext cx="659" cy="579"/>
              </a:xfrm>
              <a:prstGeom prst="line">
                <a:avLst/>
              </a:prstGeom>
              <a:noFill/>
              <a:ln w="38100">
                <a:solidFill>
                  <a:schemeClr val="tx1"/>
                </a:solidFill>
                <a:round/>
                <a:headEnd/>
                <a:tailEnd/>
              </a:ln>
            </p:spPr>
            <p:txBody>
              <a:bodyPr/>
              <a:lstStyle/>
              <a:p>
                <a:endParaRPr lang="zh-CN" altLang="en-US"/>
              </a:p>
            </p:txBody>
          </p:sp>
          <p:sp>
            <p:nvSpPr>
              <p:cNvPr id="1665060" name="Oval 45"/>
              <p:cNvSpPr>
                <a:spLocks noChangeArrowheads="1"/>
              </p:cNvSpPr>
              <p:nvPr/>
            </p:nvSpPr>
            <p:spPr bwMode="auto">
              <a:xfrm>
                <a:off x="3859" y="2079"/>
                <a:ext cx="119" cy="12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61" name="Line 40"/>
              <p:cNvSpPr>
                <a:spLocks noChangeShapeType="1"/>
              </p:cNvSpPr>
              <p:nvPr/>
            </p:nvSpPr>
            <p:spPr bwMode="auto">
              <a:xfrm>
                <a:off x="3584" y="2425"/>
                <a:ext cx="1416" cy="1399"/>
              </a:xfrm>
              <a:prstGeom prst="line">
                <a:avLst/>
              </a:prstGeom>
              <a:noFill/>
              <a:ln w="38100">
                <a:solidFill>
                  <a:schemeClr val="tx1"/>
                </a:solidFill>
                <a:round/>
                <a:headEnd/>
                <a:tailEnd/>
              </a:ln>
            </p:spPr>
            <p:txBody>
              <a:bodyPr/>
              <a:lstStyle/>
              <a:p>
                <a:endParaRPr lang="zh-CN" altLang="en-US"/>
              </a:p>
            </p:txBody>
          </p:sp>
          <p:grpSp>
            <p:nvGrpSpPr>
              <p:cNvPr id="5" name="Group 87"/>
              <p:cNvGrpSpPr>
                <a:grpSpLocks/>
              </p:cNvGrpSpPr>
              <p:nvPr/>
            </p:nvGrpSpPr>
            <p:grpSpPr bwMode="auto">
              <a:xfrm>
                <a:off x="3923" y="2115"/>
                <a:ext cx="1225" cy="1701"/>
                <a:chOff x="3923" y="2115"/>
                <a:chExt cx="1225" cy="1701"/>
              </a:xfrm>
            </p:grpSpPr>
            <p:sp>
              <p:nvSpPr>
                <p:cNvPr id="1665063" name="Freeform 85"/>
                <p:cNvSpPr>
                  <a:spLocks/>
                </p:cNvSpPr>
                <p:nvPr/>
              </p:nvSpPr>
              <p:spPr bwMode="auto">
                <a:xfrm>
                  <a:off x="3946" y="2115"/>
                  <a:ext cx="1202" cy="1701"/>
                </a:xfrm>
                <a:custGeom>
                  <a:avLst/>
                  <a:gdLst>
                    <a:gd name="T0" fmla="*/ 1089 w 1202"/>
                    <a:gd name="T1" fmla="*/ 1701 h 1701"/>
                    <a:gd name="T2" fmla="*/ 1202 w 1202"/>
                    <a:gd name="T3" fmla="*/ 1406 h 1701"/>
                    <a:gd name="T4" fmla="*/ 1089 w 1202"/>
                    <a:gd name="T5" fmla="*/ 861 h 1701"/>
                    <a:gd name="T6" fmla="*/ 590 w 1202"/>
                    <a:gd name="T7" fmla="*/ 158 h 1701"/>
                    <a:gd name="T8" fmla="*/ 0 w 1202"/>
                    <a:gd name="T9" fmla="*/ 0 h 17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2" h="1701">
                      <a:moveTo>
                        <a:pt x="1089" y="1701"/>
                      </a:moveTo>
                      <a:cubicBezTo>
                        <a:pt x="1145" y="1623"/>
                        <a:pt x="1202" y="1546"/>
                        <a:pt x="1202" y="1406"/>
                      </a:cubicBezTo>
                      <a:cubicBezTo>
                        <a:pt x="1202" y="1266"/>
                        <a:pt x="1191" y="1069"/>
                        <a:pt x="1089" y="861"/>
                      </a:cubicBezTo>
                      <a:cubicBezTo>
                        <a:pt x="987" y="653"/>
                        <a:pt x="771" y="301"/>
                        <a:pt x="590" y="158"/>
                      </a:cubicBezTo>
                      <a:cubicBezTo>
                        <a:pt x="409" y="15"/>
                        <a:pt x="98" y="26"/>
                        <a:pt x="0" y="0"/>
                      </a:cubicBezTo>
                    </a:path>
                  </a:pathLst>
                </a:custGeom>
                <a:noFill/>
                <a:ln w="38100" cap="flat" cmpd="sng">
                  <a:solidFill>
                    <a:srgbClr val="0000CC"/>
                  </a:solidFill>
                  <a:prstDash val="dash"/>
                  <a:round/>
                  <a:headEnd/>
                  <a:tailEnd/>
                </a:ln>
                <a:effectLst/>
              </p:spPr>
              <p:txBody>
                <a:bodyPr wrap="none" anchor="ctr"/>
                <a:lstStyle/>
                <a:p>
                  <a:endParaRPr lang="zh-CN" altLang="en-US"/>
                </a:p>
              </p:txBody>
            </p:sp>
            <p:sp>
              <p:nvSpPr>
                <p:cNvPr id="1665064" name="Line 86"/>
                <p:cNvSpPr>
                  <a:spLocks noChangeShapeType="1"/>
                </p:cNvSpPr>
                <p:nvPr/>
              </p:nvSpPr>
              <p:spPr bwMode="auto">
                <a:xfrm flipH="1" flipV="1">
                  <a:off x="3923" y="2115"/>
                  <a:ext cx="340" cy="45"/>
                </a:xfrm>
                <a:prstGeom prst="line">
                  <a:avLst/>
                </a:prstGeom>
                <a:noFill/>
                <a:ln w="38100">
                  <a:solidFill>
                    <a:srgbClr val="0000CC"/>
                  </a:solidFill>
                  <a:prstDash val="dash"/>
                  <a:round/>
                  <a:headEnd/>
                  <a:tailEnd type="stealth" w="lg" len="lg"/>
                </a:ln>
                <a:effectLst/>
              </p:spPr>
              <p:txBody>
                <a:bodyPr wrap="none" anchor="ctr"/>
                <a:lstStyle/>
                <a:p>
                  <a:endParaRPr lang="zh-CN" altLang="en-US"/>
                </a:p>
              </p:txBody>
            </p:sp>
          </p:grpSp>
          <p:sp>
            <p:nvSpPr>
              <p:cNvPr id="1665065" name="Text Box 88"/>
              <p:cNvSpPr txBox="1">
                <a:spLocks noChangeArrowheads="1"/>
              </p:cNvSpPr>
              <p:nvPr/>
            </p:nvSpPr>
            <p:spPr bwMode="auto">
              <a:xfrm>
                <a:off x="4806" y="2432"/>
                <a:ext cx="441" cy="204"/>
              </a:xfrm>
              <a:prstGeom prst="rect">
                <a:avLst/>
              </a:prstGeom>
              <a:noFill/>
              <a:ln w="9525">
                <a:noFill/>
                <a:miter lim="800000"/>
                <a:headEnd/>
                <a:tailEnd/>
              </a:ln>
            </p:spPr>
            <p:txBody>
              <a:bodyPr lIns="0" tIns="0" rIns="0" bIns="0"/>
              <a:lstStyle/>
              <a:p>
                <a:pPr algn="ctr">
                  <a:lnSpc>
                    <a:spcPct val="80000"/>
                  </a:lnSpc>
                </a:pPr>
                <a:r>
                  <a:rPr lang="en-US" altLang="zh-CN" sz="2500" b="1">
                    <a:latin typeface="Times New Roman" pitchFamily="18" charset="0"/>
                    <a:ea typeface="幼圆" pitchFamily="49" charset="-122"/>
                  </a:rPr>
                  <a:t>right</a:t>
                </a:r>
              </a:p>
            </p:txBody>
          </p:sp>
          <p:sp>
            <p:nvSpPr>
              <p:cNvPr id="1665066" name="Text Box 79"/>
              <p:cNvSpPr txBox="1">
                <a:spLocks noChangeArrowheads="1"/>
              </p:cNvSpPr>
              <p:nvPr/>
            </p:nvSpPr>
            <p:spPr bwMode="auto">
              <a:xfrm>
                <a:off x="3371" y="3680"/>
                <a:ext cx="336" cy="159"/>
              </a:xfrm>
              <a:prstGeom prst="rect">
                <a:avLst/>
              </a:prstGeom>
              <a:noFill/>
              <a:ln w="9525">
                <a:noFill/>
                <a:miter lim="800000"/>
                <a:headEnd/>
                <a:tailEnd/>
              </a:ln>
            </p:spPr>
            <p:txBody>
              <a:bodyPr lIns="0" tIns="0" rIns="0" bIns="0"/>
              <a:lstStyle/>
              <a:p>
                <a:pPr algn="ctr">
                  <a:lnSpc>
                    <a:spcPct val="80000"/>
                  </a:lnSpc>
                </a:pPr>
                <a:r>
                  <a:rPr lang="en-US" altLang="zh-CN" sz="2500" b="1">
                    <a:latin typeface="Times New Roman" pitchFamily="18" charset="0"/>
                    <a:ea typeface="幼圆" pitchFamily="49" charset="-122"/>
                  </a:rPr>
                  <a:t>left</a:t>
                </a:r>
              </a:p>
            </p:txBody>
          </p:sp>
          <p:sp>
            <p:nvSpPr>
              <p:cNvPr id="1665067" name="Text Box 35"/>
              <p:cNvSpPr txBox="1">
                <a:spLocks noChangeArrowheads="1"/>
              </p:cNvSpPr>
              <p:nvPr/>
            </p:nvSpPr>
            <p:spPr bwMode="auto">
              <a:xfrm>
                <a:off x="3447" y="3113"/>
                <a:ext cx="336" cy="159"/>
              </a:xfrm>
              <a:prstGeom prst="rect">
                <a:avLst/>
              </a:prstGeom>
              <a:noFill/>
              <a:ln w="9525">
                <a:noFill/>
                <a:miter lim="800000"/>
                <a:headEnd/>
                <a:tailEnd/>
              </a:ln>
            </p:spPr>
            <p:txBody>
              <a:bodyPr lIns="0" tIns="0" rIns="0" bIns="0"/>
              <a:lstStyle/>
              <a:p>
                <a:pPr algn="ctr">
                  <a:lnSpc>
                    <a:spcPct val="80000"/>
                  </a:lnSpc>
                </a:pPr>
                <a:r>
                  <a:rPr lang="en-US" altLang="zh-CN" sz="2500" b="1">
                    <a:latin typeface="Times New Roman" pitchFamily="18" charset="0"/>
                    <a:ea typeface="幼圆" pitchFamily="49" charset="-122"/>
                  </a:rPr>
                  <a:t>left</a:t>
                </a:r>
              </a:p>
            </p:txBody>
          </p:sp>
          <p:sp>
            <p:nvSpPr>
              <p:cNvPr id="1665068" name="Oval 36"/>
              <p:cNvSpPr>
                <a:spLocks noChangeArrowheads="1"/>
              </p:cNvSpPr>
              <p:nvPr/>
            </p:nvSpPr>
            <p:spPr bwMode="auto">
              <a:xfrm>
                <a:off x="4921" y="3748"/>
                <a:ext cx="182" cy="18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69" name="Line 38"/>
              <p:cNvSpPr>
                <a:spLocks noChangeShapeType="1"/>
              </p:cNvSpPr>
              <p:nvPr/>
            </p:nvSpPr>
            <p:spPr bwMode="auto">
              <a:xfrm flipH="1">
                <a:off x="3931" y="2456"/>
                <a:ext cx="214" cy="218"/>
              </a:xfrm>
              <a:prstGeom prst="line">
                <a:avLst/>
              </a:prstGeom>
              <a:noFill/>
              <a:ln w="38100">
                <a:solidFill>
                  <a:schemeClr val="tx1"/>
                </a:solidFill>
                <a:round/>
                <a:headEnd/>
                <a:tailEnd type="stealth" w="lg" len="lg"/>
              </a:ln>
            </p:spPr>
            <p:txBody>
              <a:bodyPr/>
              <a:lstStyle/>
              <a:p>
                <a:endParaRPr lang="zh-CN" altLang="en-US"/>
              </a:p>
            </p:txBody>
          </p:sp>
          <p:sp>
            <p:nvSpPr>
              <p:cNvPr id="1665070" name="Line 41"/>
              <p:cNvSpPr>
                <a:spLocks noChangeShapeType="1"/>
              </p:cNvSpPr>
              <p:nvPr/>
            </p:nvSpPr>
            <p:spPr bwMode="auto">
              <a:xfrm flipH="1">
                <a:off x="3556" y="2701"/>
                <a:ext cx="330" cy="287"/>
              </a:xfrm>
              <a:prstGeom prst="line">
                <a:avLst/>
              </a:prstGeom>
              <a:noFill/>
              <a:ln w="38100">
                <a:solidFill>
                  <a:schemeClr val="tx1"/>
                </a:solidFill>
                <a:round/>
                <a:headEnd/>
                <a:tailEnd/>
              </a:ln>
            </p:spPr>
            <p:txBody>
              <a:bodyPr/>
              <a:lstStyle/>
              <a:p>
                <a:endParaRPr lang="zh-CN" altLang="en-US"/>
              </a:p>
            </p:txBody>
          </p:sp>
          <p:sp>
            <p:nvSpPr>
              <p:cNvPr id="1665071" name="Line 42"/>
              <p:cNvSpPr>
                <a:spLocks noChangeShapeType="1"/>
              </p:cNvSpPr>
              <p:nvPr/>
            </p:nvSpPr>
            <p:spPr bwMode="auto">
              <a:xfrm flipH="1">
                <a:off x="4065" y="3273"/>
                <a:ext cx="330" cy="288"/>
              </a:xfrm>
              <a:prstGeom prst="line">
                <a:avLst/>
              </a:prstGeom>
              <a:noFill/>
              <a:ln w="38100">
                <a:solidFill>
                  <a:schemeClr val="tx1"/>
                </a:solidFill>
                <a:round/>
                <a:headEnd/>
                <a:tailEnd/>
              </a:ln>
            </p:spPr>
            <p:txBody>
              <a:bodyPr/>
              <a:lstStyle/>
              <a:p>
                <a:endParaRPr lang="zh-CN" altLang="en-US"/>
              </a:p>
            </p:txBody>
          </p:sp>
          <p:sp>
            <p:nvSpPr>
              <p:cNvPr id="1665072" name="Oval 43"/>
              <p:cNvSpPr>
                <a:spLocks noChangeArrowheads="1"/>
              </p:cNvSpPr>
              <p:nvPr/>
            </p:nvSpPr>
            <p:spPr bwMode="auto">
              <a:xfrm>
                <a:off x="3199" y="2658"/>
                <a:ext cx="119" cy="12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73" name="Oval 44"/>
              <p:cNvSpPr>
                <a:spLocks noChangeArrowheads="1"/>
              </p:cNvSpPr>
              <p:nvPr/>
            </p:nvSpPr>
            <p:spPr bwMode="auto">
              <a:xfrm>
                <a:off x="3529" y="2369"/>
                <a:ext cx="119" cy="12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74" name="Line 47"/>
              <p:cNvSpPr>
                <a:spLocks noChangeShapeType="1"/>
              </p:cNvSpPr>
              <p:nvPr/>
            </p:nvSpPr>
            <p:spPr bwMode="auto">
              <a:xfrm flipH="1">
                <a:off x="4173" y="2727"/>
                <a:ext cx="261" cy="220"/>
              </a:xfrm>
              <a:prstGeom prst="line">
                <a:avLst/>
              </a:prstGeom>
              <a:noFill/>
              <a:ln w="38100">
                <a:solidFill>
                  <a:schemeClr val="tx1"/>
                </a:solidFill>
                <a:round/>
                <a:headEnd/>
                <a:tailEnd type="stealth" w="lg" len="lg"/>
              </a:ln>
            </p:spPr>
            <p:txBody>
              <a:bodyPr/>
              <a:lstStyle/>
              <a:p>
                <a:endParaRPr lang="zh-CN" altLang="en-US"/>
              </a:p>
            </p:txBody>
          </p:sp>
          <p:sp>
            <p:nvSpPr>
              <p:cNvPr id="1665075" name="Oval 48"/>
              <p:cNvSpPr>
                <a:spLocks noChangeArrowheads="1"/>
              </p:cNvSpPr>
              <p:nvPr/>
            </p:nvSpPr>
            <p:spPr bwMode="auto">
              <a:xfrm>
                <a:off x="4670" y="3500"/>
                <a:ext cx="159" cy="159"/>
              </a:xfrm>
              <a:prstGeom prst="ellipse">
                <a:avLst/>
              </a:prstGeom>
              <a:solidFill>
                <a:srgbClr val="FFFFFF"/>
              </a:solidFill>
              <a:ln w="9525">
                <a:solidFill>
                  <a:srgbClr val="000000"/>
                </a:solidFill>
                <a:round/>
                <a:headEnd/>
                <a:tailEnd/>
              </a:ln>
            </p:spPr>
            <p:txBody>
              <a:bodyPr/>
              <a:lstStyle/>
              <a:p>
                <a:pPr marL="342900" indent="-342900"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76" name="Oval 49"/>
              <p:cNvSpPr>
                <a:spLocks noChangeArrowheads="1"/>
              </p:cNvSpPr>
              <p:nvPr/>
            </p:nvSpPr>
            <p:spPr bwMode="auto">
              <a:xfrm>
                <a:off x="4353" y="3194"/>
                <a:ext cx="120" cy="12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77" name="Oval 50"/>
              <p:cNvSpPr>
                <a:spLocks noChangeArrowheads="1"/>
              </p:cNvSpPr>
              <p:nvPr/>
            </p:nvSpPr>
            <p:spPr bwMode="auto">
              <a:xfrm>
                <a:off x="4093" y="2919"/>
                <a:ext cx="119" cy="120"/>
              </a:xfrm>
              <a:prstGeom prst="ellipse">
                <a:avLst/>
              </a:prstGeom>
              <a:solidFill>
                <a:srgbClr val="FFFF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78" name="Oval 51"/>
              <p:cNvSpPr>
                <a:spLocks noChangeArrowheads="1"/>
              </p:cNvSpPr>
              <p:nvPr/>
            </p:nvSpPr>
            <p:spPr bwMode="auto">
              <a:xfrm>
                <a:off x="3832" y="2658"/>
                <a:ext cx="119" cy="121"/>
              </a:xfrm>
              <a:prstGeom prst="ellipse">
                <a:avLst/>
              </a:prstGeom>
              <a:solidFill>
                <a:srgbClr val="FF33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79" name="Oval 52"/>
              <p:cNvSpPr>
                <a:spLocks noChangeArrowheads="1"/>
              </p:cNvSpPr>
              <p:nvPr/>
            </p:nvSpPr>
            <p:spPr bwMode="auto">
              <a:xfrm>
                <a:off x="3502" y="2904"/>
                <a:ext cx="119" cy="12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80" name="Oval 53"/>
              <p:cNvSpPr>
                <a:spLocks noChangeArrowheads="1"/>
              </p:cNvSpPr>
              <p:nvPr/>
            </p:nvSpPr>
            <p:spPr bwMode="auto">
              <a:xfrm>
                <a:off x="4010" y="3478"/>
                <a:ext cx="119" cy="120"/>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5081" name="Line 60"/>
              <p:cNvSpPr>
                <a:spLocks noChangeShapeType="1"/>
              </p:cNvSpPr>
              <p:nvPr/>
            </p:nvSpPr>
            <p:spPr bwMode="auto">
              <a:xfrm>
                <a:off x="3913" y="1806"/>
                <a:ext cx="0" cy="290"/>
              </a:xfrm>
              <a:prstGeom prst="line">
                <a:avLst/>
              </a:prstGeom>
              <a:noFill/>
              <a:ln w="38100">
                <a:solidFill>
                  <a:schemeClr val="tx1"/>
                </a:solidFill>
                <a:round/>
                <a:headEnd/>
                <a:tailEnd type="stealth" w="med" len="med"/>
              </a:ln>
            </p:spPr>
            <p:txBody>
              <a:bodyPr/>
              <a:lstStyle/>
              <a:p>
                <a:endParaRPr lang="zh-CN" altLang="en-US"/>
              </a:p>
            </p:txBody>
          </p:sp>
          <p:grpSp>
            <p:nvGrpSpPr>
              <p:cNvPr id="6" name="Group 78"/>
              <p:cNvGrpSpPr>
                <a:grpSpLocks/>
              </p:cNvGrpSpPr>
              <p:nvPr/>
            </p:nvGrpSpPr>
            <p:grpSpPr bwMode="auto">
              <a:xfrm>
                <a:off x="3793" y="2722"/>
                <a:ext cx="310" cy="661"/>
                <a:chOff x="3800" y="2750"/>
                <a:chExt cx="310" cy="661"/>
              </a:xfrm>
            </p:grpSpPr>
            <p:sp>
              <p:nvSpPr>
                <p:cNvPr id="1665083" name="Freeform 76"/>
                <p:cNvSpPr>
                  <a:spLocks/>
                </p:cNvSpPr>
                <p:nvPr/>
              </p:nvSpPr>
              <p:spPr bwMode="auto">
                <a:xfrm>
                  <a:off x="3800" y="2779"/>
                  <a:ext cx="310" cy="632"/>
                </a:xfrm>
                <a:custGeom>
                  <a:avLst/>
                  <a:gdLst>
                    <a:gd name="T0" fmla="*/ 310 w 310"/>
                    <a:gd name="T1" fmla="*/ 250 h 632"/>
                    <a:gd name="T2" fmla="*/ 38 w 310"/>
                    <a:gd name="T3" fmla="*/ 590 h 632"/>
                    <a:gd name="T4" fmla="*/ 83 w 310"/>
                    <a:gd name="T5" fmla="*/ 0 h 632"/>
                    <a:gd name="T6" fmla="*/ 0 60000 65536"/>
                    <a:gd name="T7" fmla="*/ 0 60000 65536"/>
                    <a:gd name="T8" fmla="*/ 0 60000 65536"/>
                  </a:gdLst>
                  <a:ahLst/>
                  <a:cxnLst>
                    <a:cxn ang="T6">
                      <a:pos x="T0" y="T1"/>
                    </a:cxn>
                    <a:cxn ang="T7">
                      <a:pos x="T2" y="T3"/>
                    </a:cxn>
                    <a:cxn ang="T8">
                      <a:pos x="T4" y="T5"/>
                    </a:cxn>
                  </a:cxnLst>
                  <a:rect l="0" t="0" r="r" b="b"/>
                  <a:pathLst>
                    <a:path w="310" h="632">
                      <a:moveTo>
                        <a:pt x="310" y="250"/>
                      </a:moveTo>
                      <a:cubicBezTo>
                        <a:pt x="193" y="441"/>
                        <a:pt x="76" y="632"/>
                        <a:pt x="38" y="590"/>
                      </a:cubicBezTo>
                      <a:cubicBezTo>
                        <a:pt x="0" y="548"/>
                        <a:pt x="75" y="94"/>
                        <a:pt x="83" y="0"/>
                      </a:cubicBezTo>
                    </a:path>
                  </a:pathLst>
                </a:custGeom>
                <a:noFill/>
                <a:ln w="38100" cap="flat" cmpd="sng">
                  <a:solidFill>
                    <a:srgbClr val="FF0066"/>
                  </a:solidFill>
                  <a:prstDash val="dash"/>
                  <a:round/>
                  <a:headEnd/>
                  <a:tailEnd/>
                </a:ln>
                <a:effectLst/>
              </p:spPr>
              <p:txBody>
                <a:bodyPr wrap="none" anchor="ctr"/>
                <a:lstStyle/>
                <a:p>
                  <a:endParaRPr lang="zh-CN" altLang="en-US"/>
                </a:p>
              </p:txBody>
            </p:sp>
            <p:sp>
              <p:nvSpPr>
                <p:cNvPr id="1665084" name="Line 77"/>
                <p:cNvSpPr>
                  <a:spLocks noChangeShapeType="1"/>
                </p:cNvSpPr>
                <p:nvPr/>
              </p:nvSpPr>
              <p:spPr bwMode="auto">
                <a:xfrm flipV="1">
                  <a:off x="3855" y="2750"/>
                  <a:ext cx="46" cy="226"/>
                </a:xfrm>
                <a:prstGeom prst="line">
                  <a:avLst/>
                </a:prstGeom>
                <a:noFill/>
                <a:ln w="38100">
                  <a:solidFill>
                    <a:srgbClr val="FF0066"/>
                  </a:solidFill>
                  <a:round/>
                  <a:headEnd/>
                  <a:tailEnd type="stealth" w="lg" len="lg"/>
                </a:ln>
                <a:effectLst/>
              </p:spPr>
              <p:txBody>
                <a:bodyPr wrap="none" anchor="ctr"/>
                <a:lstStyle/>
                <a:p>
                  <a:endParaRPr lang="zh-CN" altLang="en-US"/>
                </a:p>
              </p:txBody>
            </p:sp>
          </p:grpSp>
          <p:grpSp>
            <p:nvGrpSpPr>
              <p:cNvPr id="7" name="Group 83"/>
              <p:cNvGrpSpPr>
                <a:grpSpLocks/>
              </p:cNvGrpSpPr>
              <p:nvPr/>
            </p:nvGrpSpPr>
            <p:grpSpPr bwMode="auto">
              <a:xfrm>
                <a:off x="3658" y="3022"/>
                <a:ext cx="506" cy="763"/>
                <a:chOff x="3658" y="3022"/>
                <a:chExt cx="506" cy="763"/>
              </a:xfrm>
            </p:grpSpPr>
            <p:sp>
              <p:nvSpPr>
                <p:cNvPr id="1665086" name="Freeform 81"/>
                <p:cNvSpPr>
                  <a:spLocks/>
                </p:cNvSpPr>
                <p:nvPr/>
              </p:nvSpPr>
              <p:spPr bwMode="auto">
                <a:xfrm>
                  <a:off x="3658" y="3022"/>
                  <a:ext cx="492" cy="763"/>
                </a:xfrm>
                <a:custGeom>
                  <a:avLst/>
                  <a:gdLst>
                    <a:gd name="T0" fmla="*/ 401 w 492"/>
                    <a:gd name="T1" fmla="*/ 567 h 763"/>
                    <a:gd name="T2" fmla="*/ 175 w 492"/>
                    <a:gd name="T3" fmla="*/ 748 h 763"/>
                    <a:gd name="T4" fmla="*/ 38 w 492"/>
                    <a:gd name="T5" fmla="*/ 658 h 763"/>
                    <a:gd name="T6" fmla="*/ 401 w 492"/>
                    <a:gd name="T7" fmla="*/ 272 h 763"/>
                    <a:gd name="T8" fmla="*/ 492 w 492"/>
                    <a:gd name="T9" fmla="*/ 0 h 7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2" h="763">
                      <a:moveTo>
                        <a:pt x="401" y="567"/>
                      </a:moveTo>
                      <a:cubicBezTo>
                        <a:pt x="318" y="650"/>
                        <a:pt x="235" y="733"/>
                        <a:pt x="175" y="748"/>
                      </a:cubicBezTo>
                      <a:cubicBezTo>
                        <a:pt x="115" y="763"/>
                        <a:pt x="0" y="737"/>
                        <a:pt x="38" y="658"/>
                      </a:cubicBezTo>
                      <a:cubicBezTo>
                        <a:pt x="76" y="579"/>
                        <a:pt x="325" y="382"/>
                        <a:pt x="401" y="272"/>
                      </a:cubicBezTo>
                      <a:cubicBezTo>
                        <a:pt x="477" y="162"/>
                        <a:pt x="477" y="45"/>
                        <a:pt x="492" y="0"/>
                      </a:cubicBezTo>
                    </a:path>
                  </a:pathLst>
                </a:custGeom>
                <a:noFill/>
                <a:ln w="38100" cap="flat" cmpd="sng">
                  <a:solidFill>
                    <a:srgbClr val="FF0066"/>
                  </a:solidFill>
                  <a:prstDash val="dash"/>
                  <a:round/>
                  <a:headEnd/>
                  <a:tailEnd/>
                </a:ln>
                <a:effectLst/>
              </p:spPr>
              <p:txBody>
                <a:bodyPr wrap="none" anchor="ctr"/>
                <a:lstStyle/>
                <a:p>
                  <a:endParaRPr lang="zh-CN" altLang="en-US"/>
                </a:p>
              </p:txBody>
            </p:sp>
            <p:sp>
              <p:nvSpPr>
                <p:cNvPr id="1665087" name="Line 82"/>
                <p:cNvSpPr>
                  <a:spLocks noChangeShapeType="1"/>
                </p:cNvSpPr>
                <p:nvPr/>
              </p:nvSpPr>
              <p:spPr bwMode="auto">
                <a:xfrm flipV="1">
                  <a:off x="4096" y="3022"/>
                  <a:ext cx="68" cy="204"/>
                </a:xfrm>
                <a:prstGeom prst="line">
                  <a:avLst/>
                </a:prstGeom>
                <a:noFill/>
                <a:ln w="38100">
                  <a:solidFill>
                    <a:srgbClr val="FF0066"/>
                  </a:solidFill>
                  <a:round/>
                  <a:headEnd/>
                  <a:tailEnd type="stealth" w="lg" len="lg"/>
                </a:ln>
                <a:effectLst/>
              </p:spPr>
              <p:txBody>
                <a:bodyPr wrap="none" anchor="ctr"/>
                <a:lstStyle/>
                <a:p>
                  <a:endParaRPr lang="zh-CN" altLang="en-US"/>
                </a:p>
              </p:txBody>
            </p:sp>
          </p:grpSp>
          <p:sp>
            <p:nvSpPr>
              <p:cNvPr id="1665088" name="Text Box 84"/>
              <p:cNvSpPr txBox="1">
                <a:spLocks noChangeArrowheads="1"/>
              </p:cNvSpPr>
              <p:nvPr/>
            </p:nvSpPr>
            <p:spPr bwMode="auto">
              <a:xfrm>
                <a:off x="3447" y="1820"/>
                <a:ext cx="408" cy="182"/>
              </a:xfrm>
              <a:prstGeom prst="rect">
                <a:avLst/>
              </a:prstGeom>
              <a:noFill/>
              <a:ln w="9525">
                <a:noFill/>
                <a:miter lim="800000"/>
                <a:headEnd/>
                <a:tailEnd/>
              </a:ln>
            </p:spPr>
            <p:txBody>
              <a:bodyPr lIns="0" tIns="0" rIns="0" bIns="0"/>
              <a:lstStyle/>
              <a:p>
                <a:pPr algn="ctr">
                  <a:lnSpc>
                    <a:spcPct val="80000"/>
                  </a:lnSpc>
                </a:pPr>
                <a:r>
                  <a:rPr lang="en-US" altLang="zh-CN" sz="2600" b="1">
                    <a:latin typeface="Times New Roman" pitchFamily="18" charset="0"/>
                    <a:ea typeface="幼圆" pitchFamily="49" charset="-122"/>
                  </a:rPr>
                  <a:t>root</a:t>
                </a:r>
              </a:p>
            </p:txBody>
          </p:sp>
        </p:grpSp>
      </p:grpSp>
      <p:sp>
        <p:nvSpPr>
          <p:cNvPr id="1665089" name="Text Box 92"/>
          <p:cNvSpPr txBox="1">
            <a:spLocks noChangeArrowheads="1"/>
          </p:cNvSpPr>
          <p:nvPr/>
        </p:nvSpPr>
        <p:spPr bwMode="auto">
          <a:xfrm>
            <a:off x="0" y="30163"/>
            <a:ext cx="9144000" cy="2647950"/>
          </a:xfrm>
          <a:prstGeom prst="rect">
            <a:avLst/>
          </a:prstGeom>
          <a:solidFill>
            <a:schemeClr val="bg1"/>
          </a:solidFill>
          <a:ln w="9525" algn="ctr">
            <a:noFill/>
            <a:miter lim="800000"/>
            <a:headEnd/>
            <a:tailEnd/>
          </a:ln>
          <a:effectLst/>
        </p:spPr>
        <p:txBody>
          <a:bodyPr>
            <a:spAutoFit/>
          </a:bodyPr>
          <a:lstStyle/>
          <a:p>
            <a:pPr marL="342900" indent="-342900" eaLnBrk="1" hangingPunct="1">
              <a:buClr>
                <a:schemeClr val="bg2"/>
              </a:buClr>
              <a:buSzPct val="75000"/>
              <a:buFont typeface="Wingdings" pitchFamily="2" charset="2"/>
              <a:buNone/>
            </a:pPr>
            <a:r>
              <a:rPr lang="en-US" altLang="zh-CN" sz="2400" b="1">
                <a:latin typeface="Times New Roman" pitchFamily="18" charset="0"/>
              </a:rPr>
              <a:t>① </a:t>
            </a:r>
            <a:r>
              <a:rPr lang="en-US" altLang="zh-CN" sz="2400" b="1" i="1">
                <a:latin typeface="Times New Roman" pitchFamily="18" charset="0"/>
              </a:rPr>
              <a:t>Right</a:t>
            </a:r>
            <a:r>
              <a:rPr lang="en-US" altLang="zh-CN" sz="2400" b="1">
                <a:latin typeface="Times New Roman" pitchFamily="18" charset="0"/>
              </a:rPr>
              <a:t>( </a:t>
            </a:r>
            <a:r>
              <a:rPr lang="en-US" altLang="zh-CN" sz="2400" b="1" i="1">
                <a:latin typeface="Times New Roman" pitchFamily="18" charset="0"/>
              </a:rPr>
              <a:t>p</a:t>
            </a:r>
            <a:r>
              <a:rPr lang="en-US" altLang="zh-CN" sz="2400" b="1">
                <a:latin typeface="Times New Roman" pitchFamily="18" charset="0"/>
              </a:rPr>
              <a:t>) </a:t>
            </a:r>
            <a:r>
              <a:rPr lang="en-US" altLang="zh-CN" sz="2400" b="1">
                <a:latin typeface="Times New Roman" pitchFamily="18" charset="0"/>
                <a:sym typeface="Symbol" pitchFamily="18" charset="2"/>
              </a:rPr>
              <a:t></a:t>
            </a:r>
            <a:r>
              <a:rPr lang="en-US" altLang="zh-CN" sz="2400" b="1">
                <a:latin typeface="Times New Roman" pitchFamily="18" charset="0"/>
              </a:rPr>
              <a:t> </a:t>
            </a:r>
            <a:r>
              <a:rPr lang="en-US" altLang="zh-CN" sz="2400" b="1" i="1">
                <a:latin typeface="Times New Roman" pitchFamily="18" charset="0"/>
              </a:rPr>
              <a:t>Right</a:t>
            </a:r>
            <a:r>
              <a:rPr lang="en-US" altLang="zh-CN" sz="2400" b="1">
                <a:latin typeface="Times New Roman" pitchFamily="18" charset="0"/>
              </a:rPr>
              <a:t>(</a:t>
            </a:r>
            <a:r>
              <a:rPr lang="en-US" altLang="zh-CN" sz="2400" b="1" i="1">
                <a:latin typeface="Times New Roman" pitchFamily="18" charset="0"/>
              </a:rPr>
              <a:t>s</a:t>
            </a:r>
            <a:r>
              <a:rPr lang="en-US" altLang="zh-CN" sz="2400" b="1">
                <a:latin typeface="Times New Roman" pitchFamily="18" charset="0"/>
              </a:rPr>
              <a:t>). </a:t>
            </a:r>
            <a:r>
              <a:rPr lang="en-US" altLang="zh-CN" sz="2400" b="1" i="1">
                <a:latin typeface="Times New Roman" pitchFamily="18" charset="0"/>
              </a:rPr>
              <a:t>RThread</a:t>
            </a:r>
            <a:r>
              <a:rPr lang="en-US" altLang="zh-CN" sz="2400" b="1">
                <a:latin typeface="Times New Roman" pitchFamily="18" charset="0"/>
              </a:rPr>
              <a:t>( </a:t>
            </a:r>
            <a:r>
              <a:rPr lang="en-US" altLang="zh-CN" sz="2400" b="1" i="1">
                <a:latin typeface="Times New Roman" pitchFamily="18" charset="0"/>
              </a:rPr>
              <a:t>p</a:t>
            </a:r>
            <a:r>
              <a:rPr lang="en-US" altLang="zh-CN" sz="2400" b="1">
                <a:latin typeface="Times New Roman" pitchFamily="18" charset="0"/>
              </a:rPr>
              <a:t>) </a:t>
            </a:r>
            <a:r>
              <a:rPr lang="en-US" altLang="zh-CN" sz="2400" b="1">
                <a:latin typeface="Times New Roman" pitchFamily="18" charset="0"/>
                <a:sym typeface="Symbol" pitchFamily="18" charset="2"/>
              </a:rPr>
              <a:t></a:t>
            </a:r>
            <a:r>
              <a:rPr lang="en-US" altLang="zh-CN" sz="2400" b="1">
                <a:latin typeface="Times New Roman" pitchFamily="18" charset="0"/>
              </a:rPr>
              <a:t> </a:t>
            </a:r>
            <a:r>
              <a:rPr lang="en-US" altLang="zh-CN" sz="2400" b="1" i="1">
                <a:latin typeface="Times New Roman" pitchFamily="18" charset="0"/>
              </a:rPr>
              <a:t>RThread</a:t>
            </a:r>
            <a:r>
              <a:rPr lang="en-US" altLang="zh-CN" sz="2400" b="1">
                <a:latin typeface="Times New Roman" pitchFamily="18" charset="0"/>
              </a:rPr>
              <a:t>(</a:t>
            </a:r>
            <a:r>
              <a:rPr lang="en-US" altLang="zh-CN" sz="2400" b="1" i="1">
                <a:latin typeface="Times New Roman" pitchFamily="18" charset="0"/>
              </a:rPr>
              <a:t>s</a:t>
            </a:r>
            <a:r>
              <a:rPr lang="en-US" altLang="zh-CN" sz="2400" b="1">
                <a:latin typeface="Times New Roman" pitchFamily="18" charset="0"/>
              </a:rPr>
              <a:t>). </a:t>
            </a:r>
          </a:p>
          <a:p>
            <a:pPr marL="342900" indent="-342900" eaLnBrk="1" hangingPunct="1">
              <a:buClr>
                <a:schemeClr val="bg2"/>
              </a:buClr>
              <a:buSzPct val="75000"/>
              <a:buFont typeface="Wingdings" pitchFamily="2" charset="2"/>
              <a:buNone/>
            </a:pPr>
            <a:r>
              <a:rPr lang="en-US" altLang="zh-CN" sz="2400" b="1">
                <a:latin typeface="Times New Roman" pitchFamily="18" charset="0"/>
              </a:rPr>
              <a:t>     </a:t>
            </a:r>
            <a:r>
              <a:rPr lang="en-US" altLang="zh-CN" sz="2400" b="1">
                <a:solidFill>
                  <a:srgbClr val="FF0000"/>
                </a:solidFill>
                <a:latin typeface="Times New Roman" pitchFamily="18" charset="0"/>
              </a:rPr>
              <a:t>// </a:t>
            </a:r>
            <a:r>
              <a:rPr lang="en-US" altLang="zh-CN" sz="2400" b="1" i="1">
                <a:solidFill>
                  <a:srgbClr val="FF0000"/>
                </a:solidFill>
                <a:latin typeface="Times New Roman" pitchFamily="18" charset="0"/>
              </a:rPr>
              <a:t>s </a:t>
            </a:r>
            <a:r>
              <a:rPr lang="zh-CN" altLang="en-US" sz="2400" b="1">
                <a:solidFill>
                  <a:srgbClr val="FF0000"/>
                </a:solidFill>
                <a:latin typeface="Times New Roman" pitchFamily="18" charset="0"/>
              </a:rPr>
              <a:t>的右子树变成  </a:t>
            </a:r>
            <a:r>
              <a:rPr lang="en-US" altLang="zh-CN" sz="2400" b="1" i="1">
                <a:solidFill>
                  <a:srgbClr val="FF0000"/>
                </a:solidFill>
                <a:latin typeface="Times New Roman" pitchFamily="18" charset="0"/>
              </a:rPr>
              <a:t>p </a:t>
            </a:r>
            <a:r>
              <a:rPr lang="zh-CN" altLang="en-US" sz="2400" b="1">
                <a:solidFill>
                  <a:srgbClr val="FF0000"/>
                </a:solidFill>
                <a:latin typeface="Times New Roman" pitchFamily="18" charset="0"/>
              </a:rPr>
              <a:t>的右子树 </a:t>
            </a:r>
          </a:p>
          <a:p>
            <a:pPr marL="342900" indent="-342900" eaLnBrk="1" hangingPunct="1">
              <a:buClr>
                <a:schemeClr val="bg2"/>
              </a:buClr>
              <a:buSzPct val="75000"/>
              <a:buFont typeface="Wingdings" pitchFamily="2" charset="2"/>
              <a:buNone/>
            </a:pPr>
            <a:r>
              <a:rPr lang="zh-CN" altLang="en-US" sz="2400" b="1">
                <a:latin typeface="Times New Roman" pitchFamily="18" charset="0"/>
              </a:rPr>
              <a:t>② </a:t>
            </a:r>
            <a:r>
              <a:rPr lang="en-US" altLang="zh-CN" sz="2400" b="1" i="1">
                <a:latin typeface="Times New Roman" pitchFamily="18" charset="0"/>
              </a:rPr>
              <a:t>Left</a:t>
            </a:r>
            <a:r>
              <a:rPr lang="en-US" altLang="zh-CN" sz="2400" b="1">
                <a:latin typeface="Times New Roman" pitchFamily="18" charset="0"/>
              </a:rPr>
              <a:t>( </a:t>
            </a:r>
            <a:r>
              <a:rPr lang="en-US" altLang="zh-CN" sz="2400" b="1" i="1">
                <a:latin typeface="Times New Roman" pitchFamily="18" charset="0"/>
              </a:rPr>
              <a:t>p</a:t>
            </a:r>
            <a:r>
              <a:rPr lang="en-US" altLang="zh-CN" sz="2400" b="1">
                <a:latin typeface="Times New Roman" pitchFamily="18" charset="0"/>
              </a:rPr>
              <a:t>) </a:t>
            </a:r>
            <a:r>
              <a:rPr lang="en-US" altLang="zh-CN" sz="2400" b="1">
                <a:latin typeface="Times New Roman" pitchFamily="18" charset="0"/>
                <a:sym typeface="Symbol" pitchFamily="18" charset="2"/>
              </a:rPr>
              <a:t></a:t>
            </a:r>
            <a:r>
              <a:rPr lang="en-US" altLang="zh-CN" sz="2400" b="1">
                <a:latin typeface="Times New Roman" pitchFamily="18" charset="0"/>
              </a:rPr>
              <a:t> s .  </a:t>
            </a:r>
            <a:r>
              <a:rPr lang="en-US" altLang="zh-CN" sz="2400" b="1" i="1">
                <a:latin typeface="Times New Roman" pitchFamily="18" charset="0"/>
              </a:rPr>
              <a:t>LThread</a:t>
            </a:r>
            <a:r>
              <a:rPr lang="en-US" altLang="zh-CN" sz="2400" b="1">
                <a:latin typeface="Times New Roman" pitchFamily="18" charset="0"/>
              </a:rPr>
              <a:t> ( </a:t>
            </a:r>
            <a:r>
              <a:rPr lang="en-US" altLang="zh-CN" sz="2400" b="1" i="1">
                <a:latin typeface="Times New Roman" pitchFamily="18" charset="0"/>
              </a:rPr>
              <a:t>p</a:t>
            </a:r>
            <a:r>
              <a:rPr lang="en-US" altLang="zh-CN" sz="2400" b="1">
                <a:latin typeface="Times New Roman" pitchFamily="18" charset="0"/>
              </a:rPr>
              <a:t>) </a:t>
            </a:r>
            <a:r>
              <a:rPr lang="en-US" altLang="zh-CN" sz="2400" b="1">
                <a:latin typeface="Times New Roman" pitchFamily="18" charset="0"/>
                <a:sym typeface="Symbol" pitchFamily="18" charset="2"/>
              </a:rPr>
              <a:t></a:t>
            </a:r>
            <a:r>
              <a:rPr lang="en-US" altLang="zh-CN" sz="2400" b="1">
                <a:latin typeface="Times New Roman" pitchFamily="18" charset="0"/>
              </a:rPr>
              <a:t> 1 . </a:t>
            </a:r>
            <a:r>
              <a:rPr lang="en-US" altLang="zh-CN" sz="2400" b="1">
                <a:solidFill>
                  <a:srgbClr val="FF0000"/>
                </a:solidFill>
                <a:latin typeface="Times New Roman" pitchFamily="18" charset="0"/>
              </a:rPr>
              <a:t>// </a:t>
            </a:r>
            <a:r>
              <a:rPr lang="en-US" altLang="zh-CN" sz="2400" b="1" i="1">
                <a:solidFill>
                  <a:srgbClr val="FF0000"/>
                </a:solidFill>
                <a:latin typeface="Times New Roman" pitchFamily="18" charset="0"/>
              </a:rPr>
              <a:t>p </a:t>
            </a:r>
            <a:r>
              <a:rPr lang="zh-CN" altLang="en-US" sz="2400" b="1">
                <a:solidFill>
                  <a:srgbClr val="FF0000"/>
                </a:solidFill>
                <a:latin typeface="Times New Roman" pitchFamily="18" charset="0"/>
              </a:rPr>
              <a:t>的前驱结点为 </a:t>
            </a:r>
            <a:r>
              <a:rPr lang="en-US" altLang="zh-CN" sz="2400" b="1" i="1">
                <a:solidFill>
                  <a:srgbClr val="FF0000"/>
                </a:solidFill>
                <a:latin typeface="Times New Roman" pitchFamily="18" charset="0"/>
              </a:rPr>
              <a:t>s</a:t>
            </a:r>
            <a:endParaRPr lang="en-US" altLang="zh-CN" sz="2400" b="1">
              <a:solidFill>
                <a:srgbClr val="FF0000"/>
              </a:solidFill>
              <a:latin typeface="Times New Roman" pitchFamily="18" charset="0"/>
            </a:endParaRPr>
          </a:p>
          <a:p>
            <a:pPr marL="342900" indent="-342900" eaLnBrk="1" hangingPunct="1">
              <a:buClr>
                <a:schemeClr val="bg2"/>
              </a:buClr>
              <a:buSzPct val="75000"/>
              <a:buFont typeface="Wingdings" pitchFamily="2" charset="2"/>
              <a:buNone/>
            </a:pPr>
            <a:r>
              <a:rPr lang="en-US" altLang="zh-CN" sz="2400" b="1">
                <a:latin typeface="Times New Roman" pitchFamily="18" charset="0"/>
              </a:rPr>
              <a:t>③ </a:t>
            </a:r>
            <a:r>
              <a:rPr lang="en-US" altLang="zh-CN" sz="2400" b="1" i="1">
                <a:latin typeface="Times New Roman" pitchFamily="18" charset="0"/>
              </a:rPr>
              <a:t>Right</a:t>
            </a:r>
            <a:r>
              <a:rPr lang="en-US" altLang="zh-CN" sz="2400" b="1">
                <a:latin typeface="Times New Roman" pitchFamily="18" charset="0"/>
              </a:rPr>
              <a:t>(</a:t>
            </a:r>
            <a:r>
              <a:rPr lang="en-US" altLang="zh-CN" sz="2400" b="1" i="1">
                <a:latin typeface="Times New Roman" pitchFamily="18" charset="0"/>
              </a:rPr>
              <a:t>s</a:t>
            </a:r>
            <a:r>
              <a:rPr lang="en-US" altLang="zh-CN" sz="2400" b="1">
                <a:latin typeface="Times New Roman" pitchFamily="18" charset="0"/>
              </a:rPr>
              <a:t>) </a:t>
            </a:r>
            <a:r>
              <a:rPr lang="en-US" altLang="zh-CN" sz="2400" b="1">
                <a:latin typeface="Times New Roman" pitchFamily="18" charset="0"/>
                <a:sym typeface="Symbol" pitchFamily="18" charset="2"/>
              </a:rPr>
              <a:t></a:t>
            </a:r>
            <a:r>
              <a:rPr lang="en-US" altLang="zh-CN" sz="2400" b="1">
                <a:latin typeface="Times New Roman" pitchFamily="18" charset="0"/>
              </a:rPr>
              <a:t> </a:t>
            </a:r>
            <a:r>
              <a:rPr lang="en-US" altLang="zh-CN" sz="2400" b="1" i="1">
                <a:latin typeface="Times New Roman" pitchFamily="18" charset="0"/>
              </a:rPr>
              <a:t>p </a:t>
            </a:r>
            <a:r>
              <a:rPr lang="en-US" altLang="zh-CN" sz="2400" b="1">
                <a:latin typeface="Times New Roman" pitchFamily="18" charset="0"/>
              </a:rPr>
              <a:t>.  </a:t>
            </a:r>
            <a:r>
              <a:rPr lang="en-US" altLang="zh-CN" sz="2400" b="1">
                <a:solidFill>
                  <a:srgbClr val="FF0000"/>
                </a:solidFill>
                <a:latin typeface="Times New Roman" pitchFamily="18" charset="0"/>
              </a:rPr>
              <a:t>//</a:t>
            </a:r>
            <a:r>
              <a:rPr lang="en-US" altLang="zh-CN" sz="2400" b="1" i="1">
                <a:solidFill>
                  <a:srgbClr val="FF0000"/>
                </a:solidFill>
                <a:latin typeface="Times New Roman" pitchFamily="18" charset="0"/>
              </a:rPr>
              <a:t> p </a:t>
            </a:r>
            <a:r>
              <a:rPr lang="zh-CN" altLang="en-US" sz="2400" b="1">
                <a:solidFill>
                  <a:srgbClr val="FF0000"/>
                </a:solidFill>
                <a:latin typeface="Times New Roman" pitchFamily="18" charset="0"/>
              </a:rPr>
              <a:t>成为 </a:t>
            </a:r>
            <a:r>
              <a:rPr lang="en-US" altLang="zh-CN" sz="2400" b="1" i="1">
                <a:solidFill>
                  <a:srgbClr val="FF0000"/>
                </a:solidFill>
                <a:latin typeface="Times New Roman" pitchFamily="18" charset="0"/>
              </a:rPr>
              <a:t>s </a:t>
            </a:r>
            <a:r>
              <a:rPr lang="zh-CN" altLang="en-US" sz="2400" b="1">
                <a:solidFill>
                  <a:srgbClr val="FF0000"/>
                </a:solidFill>
                <a:latin typeface="Times New Roman" pitchFamily="18" charset="0"/>
              </a:rPr>
              <a:t>的右子结点；</a:t>
            </a:r>
            <a:r>
              <a:rPr lang="en-US" altLang="zh-CN" sz="2400" b="1" i="1">
                <a:solidFill>
                  <a:srgbClr val="FF0000"/>
                </a:solidFill>
                <a:latin typeface="Times New Roman" pitchFamily="18" charset="0"/>
              </a:rPr>
              <a:t>RThread</a:t>
            </a:r>
            <a:r>
              <a:rPr lang="en-US" altLang="zh-CN" sz="2400" b="1">
                <a:solidFill>
                  <a:srgbClr val="FF0000"/>
                </a:solidFill>
                <a:latin typeface="Times New Roman" pitchFamily="18" charset="0"/>
              </a:rPr>
              <a:t>(</a:t>
            </a:r>
            <a:r>
              <a:rPr lang="en-US" altLang="zh-CN" sz="2400" b="1" i="1">
                <a:solidFill>
                  <a:srgbClr val="FF0000"/>
                </a:solidFill>
                <a:latin typeface="Times New Roman" pitchFamily="18" charset="0"/>
              </a:rPr>
              <a:t>s</a:t>
            </a:r>
            <a:r>
              <a:rPr lang="en-US" altLang="zh-CN" sz="2400" b="1">
                <a:solidFill>
                  <a:srgbClr val="FF0000"/>
                </a:solidFill>
                <a:latin typeface="Times New Roman" pitchFamily="18" charset="0"/>
              </a:rPr>
              <a:t>)</a:t>
            </a:r>
            <a:r>
              <a:rPr lang="zh-CN" altLang="en-US" sz="2400" b="1">
                <a:solidFill>
                  <a:srgbClr val="FF0000"/>
                </a:solidFill>
                <a:latin typeface="Times New Roman" pitchFamily="18" charset="0"/>
              </a:rPr>
              <a:t>的值不变</a:t>
            </a:r>
          </a:p>
          <a:p>
            <a:pPr marL="342900" indent="-342900" eaLnBrk="1" hangingPunct="1">
              <a:buClr>
                <a:schemeClr val="bg2"/>
              </a:buClr>
              <a:buSzPct val="75000"/>
              <a:buFont typeface="Wingdings" pitchFamily="2" charset="2"/>
              <a:buNone/>
            </a:pPr>
            <a:r>
              <a:rPr lang="zh-CN" altLang="en-US" sz="2400" b="1">
                <a:latin typeface="Times New Roman" pitchFamily="18" charset="0"/>
              </a:rPr>
              <a:t>④ </a:t>
            </a:r>
            <a:r>
              <a:rPr lang="en-US" altLang="zh-CN" sz="2400" b="1" i="1">
                <a:latin typeface="Times New Roman" pitchFamily="18" charset="0"/>
              </a:rPr>
              <a:t>q </a:t>
            </a:r>
            <a:r>
              <a:rPr lang="en-US" altLang="zh-CN" sz="2400" b="1">
                <a:latin typeface="Times New Roman" pitchFamily="18" charset="0"/>
                <a:sym typeface="Symbol" pitchFamily="18" charset="2"/>
              </a:rPr>
              <a:t></a:t>
            </a:r>
            <a:r>
              <a:rPr lang="en-US" altLang="zh-CN" sz="2400" b="1">
                <a:latin typeface="Times New Roman" pitchFamily="18" charset="0"/>
              </a:rPr>
              <a:t> </a:t>
            </a:r>
            <a:r>
              <a:rPr lang="en-US" altLang="zh-CN" sz="2400" b="1" i="1">
                <a:latin typeface="Times New Roman" pitchFamily="18" charset="0"/>
              </a:rPr>
              <a:t>Right</a:t>
            </a:r>
            <a:r>
              <a:rPr lang="en-US" altLang="zh-CN" sz="2400" b="1">
                <a:latin typeface="Times New Roman" pitchFamily="18" charset="0"/>
              </a:rPr>
              <a:t>( </a:t>
            </a:r>
            <a:r>
              <a:rPr lang="en-US" altLang="zh-CN" sz="2400" b="1" i="1">
                <a:latin typeface="Times New Roman" pitchFamily="18" charset="0"/>
              </a:rPr>
              <a:t>p</a:t>
            </a:r>
            <a:r>
              <a:rPr lang="en-US" altLang="zh-CN" sz="2400" b="1">
                <a:latin typeface="Times New Roman" pitchFamily="18" charset="0"/>
              </a:rPr>
              <a:t>) .   </a:t>
            </a:r>
            <a:r>
              <a:rPr lang="en-US" altLang="zh-CN" sz="2400" b="1">
                <a:solidFill>
                  <a:srgbClr val="FF0000"/>
                </a:solidFill>
                <a:latin typeface="Times New Roman" pitchFamily="18" charset="0"/>
              </a:rPr>
              <a:t>//</a:t>
            </a:r>
            <a:r>
              <a:rPr lang="en-US" altLang="zh-CN" sz="2400" b="1" i="1">
                <a:solidFill>
                  <a:srgbClr val="FF0000"/>
                </a:solidFill>
                <a:latin typeface="Times New Roman" pitchFamily="18" charset="0"/>
              </a:rPr>
              <a:t> q </a:t>
            </a:r>
            <a:r>
              <a:rPr lang="zh-CN" altLang="en-US" sz="2400" b="1">
                <a:solidFill>
                  <a:srgbClr val="FF0000"/>
                </a:solidFill>
                <a:latin typeface="Times New Roman" pitchFamily="18" charset="0"/>
              </a:rPr>
              <a:t>为 </a:t>
            </a:r>
            <a:r>
              <a:rPr lang="en-US" altLang="zh-CN" sz="2400" b="1" i="1">
                <a:solidFill>
                  <a:srgbClr val="FF0000"/>
                </a:solidFill>
                <a:latin typeface="Times New Roman" pitchFamily="18" charset="0"/>
              </a:rPr>
              <a:t>p </a:t>
            </a:r>
            <a:r>
              <a:rPr lang="zh-CN" altLang="en-US" sz="2400" b="1">
                <a:solidFill>
                  <a:srgbClr val="FF0000"/>
                </a:solidFill>
                <a:latin typeface="Times New Roman" pitchFamily="18" charset="0"/>
              </a:rPr>
              <a:t>的右子树的根</a:t>
            </a:r>
            <a:endParaRPr lang="zh-CN" altLang="en-US" sz="2400" b="1">
              <a:latin typeface="Times New Roman" pitchFamily="18" charset="0"/>
            </a:endParaRPr>
          </a:p>
          <a:p>
            <a:pPr marL="342900" indent="-342900" eaLnBrk="1" hangingPunct="1">
              <a:buClr>
                <a:schemeClr val="bg2"/>
              </a:buClr>
              <a:buSzPct val="75000"/>
              <a:buFont typeface="Wingdings" pitchFamily="2" charset="2"/>
              <a:buNone/>
            </a:pPr>
            <a:r>
              <a:rPr lang="zh-CN" altLang="en-US" sz="2400" b="1">
                <a:latin typeface="Times New Roman" pitchFamily="18" charset="0"/>
              </a:rPr>
              <a:t>⑤ </a:t>
            </a:r>
            <a:r>
              <a:rPr lang="en-US" altLang="zh-CN" sz="2400" b="1">
                <a:latin typeface="Times New Roman" pitchFamily="18" charset="0"/>
              </a:rPr>
              <a:t>FIO (</a:t>
            </a:r>
            <a:r>
              <a:rPr lang="en-US" altLang="zh-CN" sz="2400" b="1" i="1">
                <a:latin typeface="Times New Roman" pitchFamily="18" charset="0"/>
              </a:rPr>
              <a:t>q </a:t>
            </a:r>
            <a:r>
              <a:rPr lang="en-US" altLang="zh-CN" sz="2400" b="1">
                <a:latin typeface="Times New Roman" pitchFamily="18" charset="0"/>
              </a:rPr>
              <a:t>. </a:t>
            </a:r>
            <a:r>
              <a:rPr lang="en-US" altLang="zh-CN" sz="2400" b="1" i="1">
                <a:latin typeface="Times New Roman" pitchFamily="18" charset="0"/>
              </a:rPr>
              <a:t>q</a:t>
            </a:r>
            <a:r>
              <a:rPr lang="en-US" altLang="zh-CN" sz="2400" b="1">
                <a:latin typeface="Times New Roman" pitchFamily="18" charset="0"/>
              </a:rPr>
              <a:t>).   </a:t>
            </a:r>
            <a:r>
              <a:rPr lang="en-US" altLang="zh-CN" sz="2400" b="1">
                <a:solidFill>
                  <a:srgbClr val="FF0000"/>
                </a:solidFill>
                <a:latin typeface="Times New Roman" pitchFamily="18" charset="0"/>
              </a:rPr>
              <a:t>//  </a:t>
            </a:r>
            <a:r>
              <a:rPr lang="zh-CN" altLang="en-US" sz="2400" b="1">
                <a:solidFill>
                  <a:srgbClr val="FF0000"/>
                </a:solidFill>
                <a:latin typeface="Times New Roman" pitchFamily="18" charset="0"/>
              </a:rPr>
              <a:t>此时 </a:t>
            </a:r>
            <a:r>
              <a:rPr lang="en-US" altLang="zh-CN" sz="2400" b="1" i="1">
                <a:solidFill>
                  <a:srgbClr val="FF0000"/>
                </a:solidFill>
                <a:latin typeface="Times New Roman" pitchFamily="18" charset="0"/>
              </a:rPr>
              <a:t>q </a:t>
            </a:r>
            <a:r>
              <a:rPr lang="zh-CN" altLang="en-US" sz="2400" b="1">
                <a:solidFill>
                  <a:srgbClr val="FF0000"/>
                </a:solidFill>
                <a:latin typeface="Times New Roman" pitchFamily="18" charset="0"/>
              </a:rPr>
              <a:t>为 </a:t>
            </a:r>
            <a:r>
              <a:rPr lang="en-US" altLang="zh-CN" sz="2400" b="1" i="1">
                <a:solidFill>
                  <a:srgbClr val="FF0000"/>
                </a:solidFill>
                <a:latin typeface="Times New Roman" pitchFamily="18" charset="0"/>
              </a:rPr>
              <a:t>p </a:t>
            </a:r>
            <a:r>
              <a:rPr lang="zh-CN" altLang="en-US" sz="2400" b="1">
                <a:solidFill>
                  <a:srgbClr val="FF0000"/>
                </a:solidFill>
                <a:latin typeface="Times New Roman" pitchFamily="18" charset="0"/>
              </a:rPr>
              <a:t>的右子树的中序首结点</a:t>
            </a:r>
          </a:p>
          <a:p>
            <a:pPr marL="342900" indent="-342900" eaLnBrk="1" hangingPunct="1">
              <a:buClr>
                <a:schemeClr val="bg2"/>
              </a:buClr>
              <a:buSzPct val="75000"/>
              <a:buFont typeface="Wingdings" pitchFamily="2" charset="2"/>
              <a:buNone/>
            </a:pPr>
            <a:r>
              <a:rPr lang="zh-CN" altLang="en-US" sz="2400" b="1" i="1">
                <a:solidFill>
                  <a:srgbClr val="FF0000"/>
                </a:solidFill>
                <a:latin typeface="Times New Roman" pitchFamily="18" charset="0"/>
              </a:rPr>
              <a:t>     </a:t>
            </a:r>
            <a:r>
              <a:rPr lang="en-US" altLang="zh-CN" sz="2400" b="1" i="1">
                <a:latin typeface="Times New Roman" pitchFamily="18" charset="0"/>
              </a:rPr>
              <a:t>Left</a:t>
            </a:r>
            <a:r>
              <a:rPr lang="en-US" altLang="zh-CN" sz="2400" b="1">
                <a:latin typeface="Times New Roman" pitchFamily="18" charset="0"/>
              </a:rPr>
              <a:t>(</a:t>
            </a:r>
            <a:r>
              <a:rPr lang="en-US" altLang="zh-CN" sz="2400" b="1" i="1">
                <a:latin typeface="Times New Roman" pitchFamily="18" charset="0"/>
              </a:rPr>
              <a:t>q</a:t>
            </a:r>
            <a:r>
              <a:rPr lang="en-US" altLang="zh-CN" sz="2400" b="1">
                <a:latin typeface="Times New Roman" pitchFamily="18" charset="0"/>
              </a:rPr>
              <a:t>) </a:t>
            </a:r>
            <a:r>
              <a:rPr lang="en-US" altLang="zh-CN" sz="2400" b="1">
                <a:latin typeface="Times New Roman" pitchFamily="18" charset="0"/>
                <a:sym typeface="Symbol" pitchFamily="18" charset="2"/>
              </a:rPr>
              <a:t></a:t>
            </a:r>
            <a:r>
              <a:rPr lang="en-US" altLang="zh-CN" sz="2400" b="1">
                <a:latin typeface="Times New Roman" pitchFamily="18" charset="0"/>
              </a:rPr>
              <a:t> </a:t>
            </a:r>
            <a:r>
              <a:rPr lang="en-US" altLang="zh-CN" sz="2400" b="1" i="1">
                <a:latin typeface="Times New Roman" pitchFamily="18" charset="0"/>
              </a:rPr>
              <a:t>p</a:t>
            </a:r>
            <a:r>
              <a:rPr lang="en-US" altLang="zh-CN" sz="2400" b="1">
                <a:latin typeface="Times New Roman" pitchFamily="18" charset="0"/>
              </a:rPr>
              <a:t>.  </a:t>
            </a:r>
            <a:r>
              <a:rPr lang="en-US" altLang="zh-CN" sz="2400" b="1">
                <a:solidFill>
                  <a:srgbClr val="FF0000"/>
                </a:solidFill>
                <a:latin typeface="Times New Roman" pitchFamily="18" charset="0"/>
              </a:rPr>
              <a:t>// </a:t>
            </a:r>
            <a:r>
              <a:rPr lang="en-US" altLang="zh-CN" sz="2400" b="1" i="1">
                <a:solidFill>
                  <a:srgbClr val="FF0000"/>
                </a:solidFill>
                <a:latin typeface="Times New Roman" pitchFamily="18" charset="0"/>
              </a:rPr>
              <a:t>q </a:t>
            </a:r>
            <a:r>
              <a:rPr lang="zh-CN" altLang="en-US" sz="2400" b="1">
                <a:solidFill>
                  <a:srgbClr val="FF0000"/>
                </a:solidFill>
                <a:latin typeface="Times New Roman" pitchFamily="18" charset="0"/>
              </a:rPr>
              <a:t>的前驱指针（即</a:t>
            </a:r>
            <a:r>
              <a:rPr lang="en-US" altLang="zh-CN" sz="2400" b="1" i="1">
                <a:solidFill>
                  <a:srgbClr val="FF0000"/>
                </a:solidFill>
                <a:latin typeface="Times New Roman" pitchFamily="18" charset="0"/>
              </a:rPr>
              <a:t>Left</a:t>
            </a:r>
            <a:r>
              <a:rPr lang="zh-CN" altLang="en-US" sz="2400" b="1">
                <a:solidFill>
                  <a:srgbClr val="FF0000"/>
                </a:solidFill>
                <a:latin typeface="Times New Roman" pitchFamily="18" charset="0"/>
              </a:rPr>
              <a:t>）指向 </a:t>
            </a:r>
            <a:r>
              <a:rPr lang="en-US" altLang="zh-CN" sz="2400" b="1" i="1">
                <a:solidFill>
                  <a:srgbClr val="FF0000"/>
                </a:solidFill>
                <a:latin typeface="Times New Roman" pitchFamily="18" charset="0"/>
              </a:rPr>
              <a:t>p</a:t>
            </a:r>
            <a:endParaRPr lang="en-US" altLang="zh-CN" sz="2400" b="1">
              <a:solidFill>
                <a:srgbClr val="FFFF00"/>
              </a:solidFill>
              <a:latin typeface="Times New Roman" pitchFamily="18" charset="0"/>
            </a:endParaRPr>
          </a:p>
        </p:txBody>
      </p:sp>
      <p:sp>
        <p:nvSpPr>
          <p:cNvPr id="1665090" name="AutoShape 93"/>
          <p:cNvSpPr>
            <a:spLocks/>
          </p:cNvSpPr>
          <p:nvPr/>
        </p:nvSpPr>
        <p:spPr bwMode="auto">
          <a:xfrm>
            <a:off x="3240088" y="6021388"/>
            <a:ext cx="1966912" cy="800100"/>
          </a:xfrm>
          <a:prstGeom prst="borderCallout3">
            <a:avLst>
              <a:gd name="adj1" fmla="val 14287"/>
              <a:gd name="adj2" fmla="val 104333"/>
              <a:gd name="adj3" fmla="val 14287"/>
              <a:gd name="adj4" fmla="val 201171"/>
              <a:gd name="adj5" fmla="val -199"/>
              <a:gd name="adj6" fmla="val 201171"/>
              <a:gd name="adj7" fmla="val -48019"/>
              <a:gd name="adj8" fmla="val 185745"/>
            </a:avLst>
          </a:prstGeom>
          <a:solidFill>
            <a:schemeClr val="bg1"/>
          </a:solidFill>
          <a:ln w="19050" algn="ctr">
            <a:solidFill>
              <a:srgbClr val="A50021"/>
            </a:solidFill>
            <a:miter lim="800000"/>
            <a:headEnd/>
            <a:tailEnd/>
          </a:ln>
          <a:effectLst/>
        </p:spPr>
        <p:txBody>
          <a:bodyPr lIns="0" tIns="0" rIns="0" bIns="0" anchor="ctr"/>
          <a:lstStyle/>
          <a:p>
            <a:pPr algn="ctr" eaLnBrk="1" hangingPunct="1">
              <a:lnSpc>
                <a:spcPts val="2500"/>
              </a:lnSpc>
              <a:buClr>
                <a:schemeClr val="bg2"/>
              </a:buClr>
              <a:buSzPct val="75000"/>
              <a:buFont typeface="Wingdings" pitchFamily="2" charset="2"/>
              <a:buNone/>
            </a:pPr>
            <a:r>
              <a:rPr lang="en-US" altLang="zh-CN" sz="2400" b="1" i="1">
                <a:latin typeface="Times New Roman" pitchFamily="18" charset="0"/>
              </a:rPr>
              <a:t>p </a:t>
            </a:r>
            <a:r>
              <a:rPr lang="zh-CN" altLang="en-US" sz="2400" b="1">
                <a:latin typeface="Times New Roman" pitchFamily="18" charset="0"/>
              </a:rPr>
              <a:t>之右子树的</a:t>
            </a:r>
          </a:p>
          <a:p>
            <a:pPr algn="ctr" eaLnBrk="1" hangingPunct="1">
              <a:lnSpc>
                <a:spcPts val="2500"/>
              </a:lnSpc>
              <a:buClr>
                <a:schemeClr val="bg2"/>
              </a:buClr>
              <a:buSzPct val="75000"/>
              <a:buFont typeface="Wingdings" pitchFamily="2" charset="2"/>
              <a:buNone/>
            </a:pPr>
            <a:r>
              <a:rPr lang="zh-CN" altLang="en-US" sz="2400" b="1">
                <a:latin typeface="Times New Roman" pitchFamily="18" charset="0"/>
              </a:rPr>
              <a:t>中序首结点</a:t>
            </a:r>
          </a:p>
        </p:txBody>
      </p:sp>
    </p:spTree>
  </p:cSld>
  <p:clrMapOvr>
    <a:masterClrMapping/>
  </p:clrMapOvr>
  <p:transition>
    <p:zo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8386" name="Text Box 4"/>
          <p:cNvSpPr txBox="1">
            <a:spLocks noChangeArrowheads="1"/>
          </p:cNvSpPr>
          <p:nvPr/>
        </p:nvSpPr>
        <p:spPr bwMode="auto">
          <a:xfrm>
            <a:off x="0" y="874713"/>
            <a:ext cx="9144000" cy="5600700"/>
          </a:xfrm>
          <a:prstGeom prst="rect">
            <a:avLst/>
          </a:prstGeom>
          <a:noFill/>
          <a:ln w="9525" algn="ctr">
            <a:noFill/>
            <a:miter lim="800000"/>
            <a:headEnd/>
            <a:tailEnd/>
          </a:ln>
          <a:effectLst/>
        </p:spPr>
        <p:txBody>
          <a:bodyPr lIns="144000" tIns="216000" bIns="216000">
            <a:spAutoFit/>
          </a:bodyPr>
          <a:lstStyle/>
          <a:p>
            <a:pPr>
              <a:lnSpc>
                <a:spcPct val="110000"/>
              </a:lnSpc>
            </a:pPr>
            <a:r>
              <a:rPr lang="zh-CN" altLang="pt-BR" sz="2800" b="1">
                <a:latin typeface="Times New Roman" pitchFamily="18" charset="0"/>
              </a:rPr>
              <a:t>算法</a:t>
            </a:r>
            <a:r>
              <a:rPr lang="en-US" altLang="zh-CN" sz="2800" b="1">
                <a:latin typeface="Times New Roman" pitchFamily="18" charset="0"/>
              </a:rPr>
              <a:t>InThread(r, pre . pre) </a:t>
            </a:r>
          </a:p>
          <a:p>
            <a:pPr>
              <a:lnSpc>
                <a:spcPct val="110000"/>
              </a:lnSpc>
            </a:pPr>
            <a:r>
              <a:rPr lang="en-US" altLang="zh-CN" sz="2800" b="1">
                <a:latin typeface="Times New Roman" pitchFamily="18" charset="0"/>
              </a:rPr>
              <a:t>// r</a:t>
            </a:r>
            <a:r>
              <a:rPr lang="zh-CN" altLang="en-US" sz="2800" b="1">
                <a:latin typeface="Times New Roman" pitchFamily="18" charset="0"/>
              </a:rPr>
              <a:t>指向非线索二叉树</a:t>
            </a:r>
            <a:r>
              <a:rPr lang="en-US" altLang="zh-CN" sz="2800" b="1">
                <a:latin typeface="Times New Roman" pitchFamily="18" charset="0"/>
              </a:rPr>
              <a:t>T*</a:t>
            </a:r>
            <a:r>
              <a:rPr lang="zh-CN" altLang="en-US" sz="2800" b="1">
                <a:latin typeface="Times New Roman" pitchFamily="18" charset="0"/>
              </a:rPr>
              <a:t>之根，本算法为</a:t>
            </a:r>
            <a:r>
              <a:rPr lang="en-US" altLang="zh-CN" sz="2800" b="1">
                <a:latin typeface="Times New Roman" pitchFamily="18" charset="0"/>
              </a:rPr>
              <a:t>T *</a:t>
            </a:r>
            <a:r>
              <a:rPr lang="zh-CN" altLang="en-US" sz="2800" b="1">
                <a:latin typeface="Times New Roman" pitchFamily="18" charset="0"/>
              </a:rPr>
              <a:t>增加中序线索</a:t>
            </a:r>
          </a:p>
          <a:p>
            <a:pPr>
              <a:lnSpc>
                <a:spcPct val="110000"/>
              </a:lnSpc>
            </a:pPr>
            <a:r>
              <a:rPr lang="en-US" altLang="zh-CN" sz="2800" b="1">
                <a:latin typeface="Times New Roman" pitchFamily="18" charset="0"/>
              </a:rPr>
              <a:t>InThread1. [ r </a:t>
            </a:r>
            <a:r>
              <a:rPr lang="en-US" altLang="zh-CN" sz="2800" b="1">
                <a:latin typeface="Times New Roman" pitchFamily="18" charset="0"/>
                <a:sym typeface="Symbol" pitchFamily="18" charset="2"/>
              </a:rPr>
              <a:t></a:t>
            </a:r>
            <a:r>
              <a:rPr lang="en-US" altLang="zh-CN" sz="2800" b="1">
                <a:latin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rPr>
              <a:t> ] </a:t>
            </a:r>
          </a:p>
          <a:p>
            <a:pPr>
              <a:lnSpc>
                <a:spcPct val="110000"/>
              </a:lnSpc>
            </a:pPr>
            <a:r>
              <a:rPr lang="en-US" altLang="zh-CN" sz="2800" b="1">
                <a:latin typeface="Times New Roman" pitchFamily="18" charset="0"/>
              </a:rPr>
              <a:t>   IF r </a:t>
            </a:r>
            <a:r>
              <a:rPr lang="en-US" altLang="zh-CN" sz="2800" b="1">
                <a:latin typeface="Times New Roman" pitchFamily="18" charset="0"/>
                <a:sym typeface="Symbol" pitchFamily="18" charset="2"/>
              </a:rPr>
              <a:t></a:t>
            </a:r>
            <a:r>
              <a:rPr lang="en-US" altLang="zh-CN" sz="2800" b="1">
                <a:latin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rPr>
              <a:t> THEN </a:t>
            </a:r>
            <a:r>
              <a:rPr lang="en-US" altLang="zh-CN" sz="2800" b="1">
                <a:solidFill>
                  <a:srgbClr val="FF0000"/>
                </a:solidFill>
                <a:latin typeface="Times New Roman" pitchFamily="18" charset="0"/>
              </a:rPr>
              <a:t>(</a:t>
            </a:r>
          </a:p>
          <a:p>
            <a:pPr>
              <a:lnSpc>
                <a:spcPct val="110000"/>
              </a:lnSpc>
            </a:pPr>
            <a:r>
              <a:rPr lang="en-US" altLang="zh-CN" sz="2800" b="1">
                <a:latin typeface="Times New Roman" pitchFamily="18" charset="0"/>
              </a:rPr>
              <a:t>      InThread(Left(r) , pre . pre).    /* </a:t>
            </a:r>
            <a:r>
              <a:rPr lang="zh-CN" altLang="en-US" sz="2800" b="1">
                <a:latin typeface="Times New Roman" pitchFamily="18" charset="0"/>
              </a:rPr>
              <a:t>线索化左子树 *</a:t>
            </a:r>
            <a:r>
              <a:rPr lang="en-US" altLang="zh-CN" sz="2800" b="1">
                <a:latin typeface="Times New Roman" pitchFamily="18" charset="0"/>
              </a:rPr>
              <a:t>/</a:t>
            </a:r>
          </a:p>
          <a:p>
            <a:pPr>
              <a:lnSpc>
                <a:spcPct val="110000"/>
              </a:lnSpc>
            </a:pPr>
            <a:r>
              <a:rPr lang="en-US" altLang="zh-CN" sz="2800" b="1">
                <a:latin typeface="Times New Roman" pitchFamily="18" charset="0"/>
              </a:rPr>
              <a:t>      IF Left(r) = </a:t>
            </a:r>
            <a:r>
              <a:rPr lang="en-US" altLang="zh-CN" sz="2800" b="1">
                <a:latin typeface="Times New Roman" pitchFamily="18" charset="0"/>
                <a:sym typeface="Symbol" pitchFamily="18" charset="2"/>
              </a:rPr>
              <a:t></a:t>
            </a:r>
            <a:r>
              <a:rPr lang="en-US" altLang="zh-CN" sz="2800" b="1">
                <a:latin typeface="Times New Roman" pitchFamily="18" charset="0"/>
              </a:rPr>
              <a:t> THEN (Left(r) </a:t>
            </a:r>
            <a:r>
              <a:rPr lang="en-US" altLang="zh-CN" sz="2400" b="1">
                <a:sym typeface="Symbol" pitchFamily="18" charset="2"/>
              </a:rPr>
              <a:t></a:t>
            </a:r>
            <a:r>
              <a:rPr lang="en-US" altLang="zh-CN" sz="2400" b="1">
                <a:latin typeface="Times New Roman" pitchFamily="18" charset="0"/>
              </a:rPr>
              <a:t> pre. LThread(r) </a:t>
            </a:r>
            <a:r>
              <a:rPr lang="en-US" altLang="zh-CN" sz="2400" b="1">
                <a:sym typeface="Symbol" pitchFamily="18" charset="2"/>
              </a:rPr>
              <a:t></a:t>
            </a:r>
            <a:r>
              <a:rPr lang="en-US" altLang="zh-CN"/>
              <a:t> </a:t>
            </a:r>
            <a:r>
              <a:rPr lang="en-US" altLang="zh-CN" sz="2800" b="1">
                <a:latin typeface="Times New Roman" pitchFamily="18" charset="0"/>
              </a:rPr>
              <a:t>1.) .    </a:t>
            </a:r>
          </a:p>
          <a:p>
            <a:pPr>
              <a:lnSpc>
                <a:spcPct val="110000"/>
              </a:lnSpc>
            </a:pPr>
            <a:r>
              <a:rPr lang="en-US" altLang="zh-CN" sz="2800" b="1">
                <a:latin typeface="Times New Roman" pitchFamily="18" charset="0"/>
              </a:rPr>
              <a:t>                                             /* </a:t>
            </a:r>
            <a:r>
              <a:rPr lang="zh-CN" altLang="en-US" sz="2800" b="1">
                <a:latin typeface="Times New Roman" pitchFamily="18" charset="0"/>
              </a:rPr>
              <a:t>置前驱线索 *</a:t>
            </a:r>
            <a:r>
              <a:rPr lang="en-US" altLang="zh-CN" sz="2800" b="1">
                <a:latin typeface="Times New Roman" pitchFamily="18" charset="0"/>
              </a:rPr>
              <a:t>/</a:t>
            </a:r>
          </a:p>
          <a:p>
            <a:pPr>
              <a:lnSpc>
                <a:spcPct val="110000"/>
              </a:lnSpc>
            </a:pPr>
            <a:r>
              <a:rPr lang="en-US" altLang="zh-CN" sz="2800" b="1">
                <a:latin typeface="Times New Roman" pitchFamily="18" charset="0"/>
              </a:rPr>
              <a:t>      IF pre</a:t>
            </a:r>
            <a:r>
              <a:rPr lang="en-US" altLang="zh-CN" sz="2800" b="1">
                <a:latin typeface="Times New Roman" pitchFamily="18" charset="0"/>
                <a:sym typeface="Symbol" pitchFamily="18" charset="2"/>
              </a:rPr>
              <a:t></a:t>
            </a:r>
            <a:r>
              <a:rPr lang="en-US" altLang="zh-CN" sz="2800" b="1">
                <a:latin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rPr>
              <a:t> THEN ( Right(pre)</a:t>
            </a:r>
            <a:r>
              <a:rPr lang="en-US" altLang="zh-CN" sz="2400" b="1">
                <a:sym typeface="Symbol" pitchFamily="18" charset="2"/>
              </a:rPr>
              <a:t></a:t>
            </a:r>
            <a:r>
              <a:rPr lang="en-US" altLang="zh-CN" sz="2800" b="1">
                <a:latin typeface="Times New Roman" pitchFamily="18" charset="0"/>
              </a:rPr>
              <a:t>r . RThread(pre)</a:t>
            </a:r>
            <a:r>
              <a:rPr lang="en-US" altLang="zh-CN" sz="2400" b="1">
                <a:latin typeface="Times New Roman" pitchFamily="18" charset="0"/>
              </a:rPr>
              <a:t> </a:t>
            </a:r>
            <a:r>
              <a:rPr lang="en-US" altLang="zh-CN" sz="2400" b="1">
                <a:sym typeface="Symbol" pitchFamily="18" charset="2"/>
              </a:rPr>
              <a:t></a:t>
            </a:r>
            <a:r>
              <a:rPr lang="en-US" altLang="zh-CN" sz="2800" b="1">
                <a:latin typeface="Times New Roman" pitchFamily="18" charset="0"/>
              </a:rPr>
              <a:t>1. ) .  </a:t>
            </a:r>
          </a:p>
          <a:p>
            <a:pPr>
              <a:lnSpc>
                <a:spcPct val="110000"/>
              </a:lnSpc>
            </a:pPr>
            <a:r>
              <a:rPr lang="en-US" altLang="zh-CN" sz="2800" b="1">
                <a:latin typeface="Times New Roman" pitchFamily="18" charset="0"/>
              </a:rPr>
              <a:t>                                      /*</a:t>
            </a:r>
            <a:r>
              <a:rPr lang="zh-CN" altLang="en-US" sz="2800" b="1">
                <a:latin typeface="Times New Roman" pitchFamily="18" charset="0"/>
              </a:rPr>
              <a:t>置后继线索 *</a:t>
            </a:r>
            <a:r>
              <a:rPr lang="en-US" altLang="zh-CN" sz="2800" b="1">
                <a:latin typeface="Times New Roman" pitchFamily="18" charset="0"/>
              </a:rPr>
              <a:t>/</a:t>
            </a:r>
          </a:p>
          <a:p>
            <a:pPr>
              <a:lnSpc>
                <a:spcPct val="110000"/>
              </a:lnSpc>
            </a:pPr>
            <a:r>
              <a:rPr lang="en-US" altLang="zh-CN" sz="2800" b="1">
                <a:latin typeface="Times New Roman" pitchFamily="18" charset="0"/>
              </a:rPr>
              <a:t>      pre </a:t>
            </a:r>
            <a:r>
              <a:rPr lang="en-US" altLang="zh-CN" sz="2800" b="1">
                <a:sym typeface="Symbol" pitchFamily="18" charset="2"/>
              </a:rPr>
              <a:t></a:t>
            </a:r>
            <a:r>
              <a:rPr lang="en-US" altLang="zh-CN" sz="2800" b="1">
                <a:latin typeface="Times New Roman" pitchFamily="18" charset="0"/>
              </a:rPr>
              <a:t> r .</a:t>
            </a:r>
          </a:p>
          <a:p>
            <a:pPr>
              <a:lnSpc>
                <a:spcPct val="110000"/>
              </a:lnSpc>
            </a:pPr>
            <a:r>
              <a:rPr lang="en-US" altLang="zh-CN" sz="2800" b="1">
                <a:latin typeface="Times New Roman" pitchFamily="18" charset="0"/>
              </a:rPr>
              <a:t>      InThread(Right(r) , pre . pre).  </a:t>
            </a:r>
            <a:r>
              <a:rPr lang="en-US" altLang="zh-CN" sz="2800" b="1">
                <a:solidFill>
                  <a:srgbClr val="FF0000"/>
                </a:solidFill>
                <a:latin typeface="Times New Roman" pitchFamily="18" charset="0"/>
              </a:rPr>
              <a:t>)</a:t>
            </a:r>
            <a:r>
              <a:rPr lang="en-US" altLang="zh-CN" sz="2800" b="1">
                <a:latin typeface="Times New Roman" pitchFamily="18" charset="0"/>
              </a:rPr>
              <a:t>▐</a:t>
            </a:r>
          </a:p>
        </p:txBody>
      </p:sp>
      <p:sp>
        <p:nvSpPr>
          <p:cNvPr id="1808387" name="Text Box 5"/>
          <p:cNvSpPr txBox="1">
            <a:spLocks noChangeArrowheads="1"/>
          </p:cNvSpPr>
          <p:nvPr/>
        </p:nvSpPr>
        <p:spPr bwMode="auto">
          <a:xfrm>
            <a:off x="215900" y="296863"/>
            <a:ext cx="3311525" cy="579437"/>
          </a:xfrm>
          <a:prstGeom prst="rect">
            <a:avLst/>
          </a:prstGeom>
          <a:noFill/>
          <a:ln w="9525" algn="ctr">
            <a:noFill/>
            <a:miter lim="800000"/>
            <a:headEnd/>
            <a:tailEnd/>
          </a:ln>
          <a:effectLst/>
        </p:spPr>
        <p:txBody>
          <a:bodyPr>
            <a:spAutoFit/>
          </a:bodyPr>
          <a:lstStyle/>
          <a:p>
            <a:pPr marL="342900" indent="-342900" eaLnBrk="1" hangingPunct="1">
              <a:spcBef>
                <a:spcPct val="50000"/>
              </a:spcBef>
              <a:buClr>
                <a:schemeClr val="bg2"/>
              </a:buClr>
              <a:buSzPct val="75000"/>
              <a:buFont typeface="Wingdings" pitchFamily="2" charset="2"/>
              <a:buNone/>
            </a:pPr>
            <a:r>
              <a:rPr lang="en-US" altLang="zh-CN" sz="3200" b="1">
                <a:solidFill>
                  <a:schemeClr val="tx2"/>
                </a:solidFill>
                <a:latin typeface="Times New Roman" pitchFamily="18" charset="0"/>
              </a:rPr>
              <a:t>(5) </a:t>
            </a:r>
            <a:r>
              <a:rPr lang="zh-CN" altLang="en-US" sz="3200" b="1">
                <a:solidFill>
                  <a:schemeClr val="tx2"/>
                </a:solidFill>
                <a:latin typeface="Times New Roman" pitchFamily="18" charset="0"/>
              </a:rPr>
              <a:t>线索化二叉树</a:t>
            </a:r>
          </a:p>
        </p:txBody>
      </p:sp>
    </p:spTree>
  </p:cSld>
  <p:clrMapOvr>
    <a:masterClrMapping/>
  </p:clrMapOvr>
  <p:transition>
    <p:strips dir="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Text Box 4"/>
          <p:cNvSpPr txBox="1">
            <a:spLocks noChangeArrowheads="1"/>
          </p:cNvSpPr>
          <p:nvPr/>
        </p:nvSpPr>
        <p:spPr bwMode="auto">
          <a:xfrm>
            <a:off x="250825" y="1412875"/>
            <a:ext cx="8534400" cy="4321175"/>
          </a:xfrm>
          <a:prstGeom prst="rect">
            <a:avLst/>
          </a:prstGeom>
          <a:noFill/>
          <a:ln w="9525" algn="ctr">
            <a:noFill/>
            <a:miter lim="800000"/>
            <a:headEnd/>
            <a:tailEnd/>
          </a:ln>
          <a:effectLst/>
        </p:spPr>
        <p:txBody>
          <a:bodyPr>
            <a:spAutoFit/>
          </a:bodyPr>
          <a:lstStyle/>
          <a:p>
            <a:pPr eaLnBrk="1" hangingPunct="1">
              <a:lnSpc>
                <a:spcPts val="4500"/>
              </a:lnSpc>
              <a:buClr>
                <a:schemeClr val="bg2"/>
              </a:buClr>
              <a:buSzPct val="75000"/>
              <a:buFont typeface="Wingdings" pitchFamily="2" charset="2"/>
              <a:buNone/>
            </a:pPr>
            <a:r>
              <a:rPr lang="zh-CN" altLang="en-US" sz="3000" b="1">
                <a:latin typeface="Times New Roman" pitchFamily="18" charset="0"/>
              </a:rPr>
              <a:t>在一棵线索二叉树中，可删除一个结点的左孩子（若存在）或右孩子（若存在）。下面以删除右孩子为例讨论删除算法</a:t>
            </a:r>
            <a:r>
              <a:rPr lang="en-US" altLang="zh-CN" sz="3000" b="1">
                <a:latin typeface="Times New Roman" pitchFamily="18" charset="0"/>
              </a:rPr>
              <a:t>DR. </a:t>
            </a:r>
          </a:p>
          <a:p>
            <a:pPr eaLnBrk="1" hangingPunct="1">
              <a:lnSpc>
                <a:spcPts val="4500"/>
              </a:lnSpc>
              <a:spcBef>
                <a:spcPts val="1800"/>
              </a:spcBef>
              <a:buClr>
                <a:schemeClr val="bg2"/>
              </a:buClr>
              <a:buSzPct val="75000"/>
              <a:buFont typeface="Wingdings" pitchFamily="2" charset="2"/>
              <a:buNone/>
            </a:pPr>
            <a:r>
              <a:rPr lang="zh-CN" altLang="en-US" sz="3000" b="1">
                <a:solidFill>
                  <a:srgbClr val="0000CC"/>
                </a:solidFill>
                <a:latin typeface="Times New Roman" pitchFamily="18" charset="0"/>
              </a:rPr>
              <a:t>在一棵中序线索二叉树中</a:t>
            </a:r>
            <a:r>
              <a:rPr lang="en-US" altLang="zh-CN" sz="3000" b="1">
                <a:solidFill>
                  <a:srgbClr val="0000CC"/>
                </a:solidFill>
                <a:latin typeface="Times New Roman" pitchFamily="18" charset="0"/>
              </a:rPr>
              <a:t>, </a:t>
            </a:r>
            <a:r>
              <a:rPr lang="zh-CN" altLang="en-US" sz="3000" b="1">
                <a:solidFill>
                  <a:srgbClr val="0000CC"/>
                </a:solidFill>
                <a:latin typeface="Times New Roman" pitchFamily="18" charset="0"/>
              </a:rPr>
              <a:t>结点 </a:t>
            </a:r>
            <a:r>
              <a:rPr lang="en-US" altLang="zh-CN" sz="3000" b="1" i="1">
                <a:solidFill>
                  <a:srgbClr val="0000CC"/>
                </a:solidFill>
                <a:latin typeface="Times New Roman" pitchFamily="18" charset="0"/>
              </a:rPr>
              <a:t>s </a:t>
            </a:r>
            <a:r>
              <a:rPr lang="zh-CN" altLang="en-US" sz="3000" b="1">
                <a:solidFill>
                  <a:srgbClr val="0000CC"/>
                </a:solidFill>
                <a:latin typeface="Times New Roman" pitchFamily="18" charset="0"/>
              </a:rPr>
              <a:t>的右子结点 </a:t>
            </a:r>
            <a:r>
              <a:rPr lang="en-US" altLang="zh-CN" sz="3000" b="1" i="1">
                <a:solidFill>
                  <a:srgbClr val="0000CC"/>
                </a:solidFill>
                <a:latin typeface="Times New Roman" pitchFamily="18" charset="0"/>
              </a:rPr>
              <a:t>p </a:t>
            </a:r>
            <a:r>
              <a:rPr lang="zh-CN" altLang="en-US" sz="3000" b="1">
                <a:solidFill>
                  <a:srgbClr val="0000CC"/>
                </a:solidFill>
                <a:latin typeface="Times New Roman" pitchFamily="18" charset="0"/>
              </a:rPr>
              <a:t>存在，算法</a:t>
            </a:r>
            <a:r>
              <a:rPr lang="en-US" altLang="zh-CN" sz="3000" b="1">
                <a:solidFill>
                  <a:srgbClr val="0000CC"/>
                </a:solidFill>
                <a:latin typeface="Times New Roman" pitchFamily="18" charset="0"/>
              </a:rPr>
              <a:t>DR</a:t>
            </a:r>
            <a:r>
              <a:rPr lang="zh-CN" altLang="en-US" sz="3000" b="1">
                <a:solidFill>
                  <a:srgbClr val="0000CC"/>
                </a:solidFill>
                <a:latin typeface="Times New Roman" pitchFamily="18" charset="0"/>
              </a:rPr>
              <a:t>删除 </a:t>
            </a:r>
            <a:r>
              <a:rPr lang="en-US" altLang="zh-CN" sz="3000" b="1" i="1">
                <a:solidFill>
                  <a:srgbClr val="0000CC"/>
                </a:solidFill>
                <a:latin typeface="Times New Roman" pitchFamily="18" charset="0"/>
              </a:rPr>
              <a:t>p </a:t>
            </a:r>
            <a:r>
              <a:rPr lang="en-US" altLang="zh-CN" sz="3000" b="1">
                <a:solidFill>
                  <a:srgbClr val="0000CC"/>
                </a:solidFill>
                <a:latin typeface="Times New Roman" pitchFamily="18" charset="0"/>
              </a:rPr>
              <a:t>.</a:t>
            </a:r>
            <a:r>
              <a:rPr lang="en-US" altLang="zh-CN" sz="3000" b="1">
                <a:latin typeface="Times New Roman" pitchFamily="18" charset="0"/>
              </a:rPr>
              <a:t> </a:t>
            </a:r>
          </a:p>
          <a:p>
            <a:pPr eaLnBrk="1" hangingPunct="1">
              <a:lnSpc>
                <a:spcPts val="4500"/>
              </a:lnSpc>
              <a:buClr>
                <a:schemeClr val="bg2"/>
              </a:buClr>
              <a:buSzPct val="75000"/>
              <a:buFont typeface="Wingdings" pitchFamily="2" charset="2"/>
              <a:buNone/>
            </a:pPr>
            <a:r>
              <a:rPr lang="zh-CN" altLang="en-US" sz="3000" b="1">
                <a:solidFill>
                  <a:srgbClr val="FF0000"/>
                </a:solidFill>
                <a:latin typeface="Times New Roman" pitchFamily="18" charset="0"/>
              </a:rPr>
              <a:t>在下面的图示中，未发生变化的线索被略去，且线索用虚线箭头表示</a:t>
            </a:r>
            <a:r>
              <a:rPr lang="en-US" altLang="zh-CN" sz="3000" b="1">
                <a:solidFill>
                  <a:srgbClr val="FF0000"/>
                </a:solidFill>
                <a:latin typeface="Times New Roman" pitchFamily="18" charset="0"/>
              </a:rPr>
              <a:t>. </a:t>
            </a:r>
          </a:p>
        </p:txBody>
      </p:sp>
      <p:sp>
        <p:nvSpPr>
          <p:cNvPr id="1666051" name="Text Box 5"/>
          <p:cNvSpPr txBox="1">
            <a:spLocks noChangeArrowheads="1"/>
          </p:cNvSpPr>
          <p:nvPr/>
        </p:nvSpPr>
        <p:spPr bwMode="auto">
          <a:xfrm>
            <a:off x="287338" y="368300"/>
            <a:ext cx="7021512" cy="579438"/>
          </a:xfrm>
          <a:prstGeom prst="rect">
            <a:avLst/>
          </a:prstGeom>
          <a:noFill/>
          <a:ln w="9525" algn="ctr">
            <a:noFill/>
            <a:miter lim="800000"/>
            <a:headEnd/>
            <a:tailEnd/>
          </a:ln>
          <a:effectLst/>
        </p:spPr>
        <p:txBody>
          <a:bodyPr>
            <a:spAutoFit/>
          </a:bodyPr>
          <a:lstStyle/>
          <a:p>
            <a:pPr marL="342900" indent="-342900" eaLnBrk="1" hangingPunct="1">
              <a:spcBef>
                <a:spcPct val="50000"/>
              </a:spcBef>
              <a:buClr>
                <a:schemeClr val="bg2"/>
              </a:buClr>
              <a:buSzPct val="75000"/>
              <a:buFont typeface="Wingdings" pitchFamily="2" charset="2"/>
              <a:buNone/>
            </a:pPr>
            <a:r>
              <a:rPr lang="en-US" altLang="zh-CN" sz="3200" b="1">
                <a:solidFill>
                  <a:schemeClr val="tx2"/>
                </a:solidFill>
                <a:latin typeface="Times New Roman" pitchFamily="18" charset="0"/>
              </a:rPr>
              <a:t>(6) </a:t>
            </a:r>
            <a:r>
              <a:rPr lang="zh-CN" altLang="en-US" sz="3200" b="1">
                <a:solidFill>
                  <a:schemeClr val="tx2"/>
                </a:solidFill>
                <a:latin typeface="Times New Roman" pitchFamily="18" charset="0"/>
              </a:rPr>
              <a:t>在线索二叉树中删除结点</a:t>
            </a:r>
          </a:p>
        </p:txBody>
      </p:sp>
    </p:spTree>
  </p:cSld>
  <p:clrMapOvr>
    <a:masterClrMapping/>
  </p:clrMapOvr>
  <p:transition>
    <p:strips dir="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074" name="Rectangle 2"/>
          <p:cNvSpPr>
            <a:spLocks noGrp="1" noChangeArrowheads="1"/>
          </p:cNvSpPr>
          <p:nvPr>
            <p:ph type="body" idx="4294967295"/>
          </p:nvPr>
        </p:nvSpPr>
        <p:spPr>
          <a:xfrm>
            <a:off x="0" y="225425"/>
            <a:ext cx="8172450" cy="1871663"/>
          </a:xfrm>
          <a:solidFill>
            <a:schemeClr val="bg1"/>
          </a:solidFill>
        </p:spPr>
        <p:txBody>
          <a:bodyPr lIns="91440" tIns="45720" rIns="91440" bIns="45720"/>
          <a:lstStyle/>
          <a:p>
            <a:pPr marL="444500" indent="-444500" eaLnBrk="1" hangingPunct="1">
              <a:lnSpc>
                <a:spcPct val="95000"/>
              </a:lnSpc>
              <a:buFont typeface="Monotype Sorts" pitchFamily="2" charset="2"/>
              <a:buNone/>
            </a:pPr>
            <a:r>
              <a:rPr lang="en-US" altLang="zh-CN"/>
              <a:t>① </a:t>
            </a:r>
            <a:r>
              <a:rPr lang="zh-CN" altLang="en-US"/>
              <a:t>若</a:t>
            </a:r>
            <a:r>
              <a:rPr lang="en-US" altLang="zh-CN" u="sng">
                <a:solidFill>
                  <a:schemeClr val="tx2"/>
                </a:solidFill>
              </a:rPr>
              <a:t>p</a:t>
            </a:r>
            <a:r>
              <a:rPr lang="zh-CN" altLang="en-US" u="sng">
                <a:solidFill>
                  <a:schemeClr val="tx2"/>
                </a:solidFill>
              </a:rPr>
              <a:t>为叶结点</a:t>
            </a:r>
            <a:r>
              <a:rPr lang="en-US" altLang="zh-CN"/>
              <a:t>, </a:t>
            </a:r>
            <a:r>
              <a:rPr lang="zh-CN" altLang="en-US"/>
              <a:t>只需修改 </a:t>
            </a:r>
            <a:r>
              <a:rPr lang="en-US" altLang="zh-CN"/>
              <a:t>s </a:t>
            </a:r>
            <a:r>
              <a:rPr lang="zh-CN" altLang="en-US"/>
              <a:t>的</a:t>
            </a:r>
            <a:r>
              <a:rPr lang="en-US" altLang="zh-CN"/>
              <a:t>RThread </a:t>
            </a:r>
            <a:r>
              <a:rPr lang="zh-CN" altLang="en-US"/>
              <a:t>和</a:t>
            </a:r>
            <a:r>
              <a:rPr lang="en-US" altLang="zh-CN"/>
              <a:t>Right </a:t>
            </a:r>
            <a:r>
              <a:rPr lang="zh-CN" altLang="en-US"/>
              <a:t>域的值</a:t>
            </a:r>
            <a:r>
              <a:rPr lang="en-US" altLang="zh-CN"/>
              <a:t>.  </a:t>
            </a:r>
            <a:br>
              <a:rPr lang="en-US" altLang="zh-CN"/>
            </a:br>
            <a:r>
              <a:rPr lang="en-US" altLang="zh-CN" i="1"/>
              <a:t>Right</a:t>
            </a:r>
            <a:r>
              <a:rPr lang="en-US" altLang="zh-CN"/>
              <a:t>(</a:t>
            </a:r>
            <a:r>
              <a:rPr lang="en-US" altLang="zh-CN" i="1"/>
              <a:t>s</a:t>
            </a:r>
            <a:r>
              <a:rPr lang="en-US" altLang="zh-CN"/>
              <a:t>) </a:t>
            </a:r>
            <a:r>
              <a:rPr lang="en-US" altLang="zh-CN">
                <a:sym typeface="Symbol" pitchFamily="18" charset="2"/>
              </a:rPr>
              <a:t></a:t>
            </a:r>
            <a:r>
              <a:rPr lang="en-US" altLang="zh-CN" i="1"/>
              <a:t>Right</a:t>
            </a:r>
            <a:r>
              <a:rPr lang="en-US" altLang="zh-CN"/>
              <a:t>(</a:t>
            </a:r>
            <a:r>
              <a:rPr lang="en-US" altLang="zh-CN" i="1"/>
              <a:t>p</a:t>
            </a:r>
            <a:r>
              <a:rPr lang="en-US" altLang="zh-CN"/>
              <a:t>).   </a:t>
            </a:r>
            <a:r>
              <a:rPr lang="en-US" altLang="zh-CN" i="1"/>
              <a:t>RThread</a:t>
            </a:r>
            <a:r>
              <a:rPr lang="en-US" altLang="zh-CN"/>
              <a:t>(</a:t>
            </a:r>
            <a:r>
              <a:rPr lang="en-US" altLang="zh-CN" i="1"/>
              <a:t>s</a:t>
            </a:r>
            <a:r>
              <a:rPr lang="en-US" altLang="zh-CN"/>
              <a:t>) </a:t>
            </a:r>
            <a:r>
              <a:rPr lang="en-US" altLang="zh-CN">
                <a:sym typeface="Symbol" pitchFamily="18" charset="2"/>
              </a:rPr>
              <a:t></a:t>
            </a:r>
            <a:r>
              <a:rPr lang="en-US" altLang="zh-CN"/>
              <a:t>1. </a:t>
            </a:r>
          </a:p>
          <a:p>
            <a:pPr marL="444500" indent="-444500" eaLnBrk="1" hangingPunct="1">
              <a:lnSpc>
                <a:spcPct val="95000"/>
              </a:lnSpc>
              <a:buFont typeface="Monotype Sorts" pitchFamily="2" charset="2"/>
              <a:buNone/>
            </a:pPr>
            <a:r>
              <a:rPr lang="en-US" altLang="zh-CN"/>
              <a:t>      </a:t>
            </a:r>
            <a:r>
              <a:rPr lang="en-US" altLang="zh-CN">
                <a:solidFill>
                  <a:srgbClr val="FF0000"/>
                </a:solidFill>
              </a:rPr>
              <a:t>// </a:t>
            </a:r>
            <a:r>
              <a:rPr lang="en-US" altLang="zh-CN" i="1">
                <a:solidFill>
                  <a:srgbClr val="FF0000"/>
                </a:solidFill>
              </a:rPr>
              <a:t>p </a:t>
            </a:r>
            <a:r>
              <a:rPr lang="zh-CN" altLang="en-US">
                <a:solidFill>
                  <a:srgbClr val="FF0000"/>
                </a:solidFill>
              </a:rPr>
              <a:t>的后继结点成为 </a:t>
            </a:r>
            <a:r>
              <a:rPr lang="en-US" altLang="zh-CN" i="1">
                <a:solidFill>
                  <a:srgbClr val="FF0000"/>
                </a:solidFill>
              </a:rPr>
              <a:t>s </a:t>
            </a:r>
            <a:r>
              <a:rPr lang="zh-CN" altLang="en-US">
                <a:solidFill>
                  <a:srgbClr val="FF0000"/>
                </a:solidFill>
              </a:rPr>
              <a:t>的后继结点</a:t>
            </a:r>
          </a:p>
        </p:txBody>
      </p:sp>
      <p:grpSp>
        <p:nvGrpSpPr>
          <p:cNvPr id="2" name="Group 53"/>
          <p:cNvGrpSpPr>
            <a:grpSpLocks/>
          </p:cNvGrpSpPr>
          <p:nvPr/>
        </p:nvGrpSpPr>
        <p:grpSpPr bwMode="auto">
          <a:xfrm>
            <a:off x="719138" y="2168525"/>
            <a:ext cx="7526337" cy="4175125"/>
            <a:chOff x="453" y="1366"/>
            <a:chExt cx="4741" cy="2630"/>
          </a:xfrm>
        </p:grpSpPr>
        <p:sp>
          <p:nvSpPr>
            <p:cNvPr id="1667076" name="Text Box 4"/>
            <p:cNvSpPr txBox="1">
              <a:spLocks noChangeArrowheads="1"/>
            </p:cNvSpPr>
            <p:nvPr/>
          </p:nvSpPr>
          <p:spPr bwMode="auto">
            <a:xfrm>
              <a:off x="1348" y="3792"/>
              <a:ext cx="3447" cy="204"/>
            </a:xfrm>
            <a:prstGeom prst="rect">
              <a:avLst/>
            </a:prstGeom>
            <a:noFill/>
            <a:ln w="9525">
              <a:noFill/>
              <a:miter lim="800000"/>
              <a:headEnd/>
              <a:tailEnd/>
            </a:ln>
          </p:spPr>
          <p:txBody>
            <a:bodyPr lIns="0" tIns="0" rIns="0" bIns="0"/>
            <a:lstStyle/>
            <a:p>
              <a:pPr algn="ctr">
                <a:lnSpc>
                  <a:spcPct val="85000"/>
                </a:lnSpc>
              </a:pPr>
              <a:r>
                <a:rPr lang="zh-CN" altLang="en-US" sz="2400" b="1">
                  <a:latin typeface="宋体" pitchFamily="2" charset="-122"/>
                </a:rPr>
                <a:t>删除结点 </a:t>
              </a:r>
              <a:r>
                <a:rPr lang="en-US" altLang="zh-CN" sz="2400" b="1">
                  <a:latin typeface="Times New Roman" pitchFamily="18" charset="0"/>
                </a:rPr>
                <a:t>s </a:t>
              </a:r>
              <a:r>
                <a:rPr lang="zh-CN" altLang="en-US" sz="2400" b="1">
                  <a:latin typeface="宋体" pitchFamily="2" charset="-122"/>
                </a:rPr>
                <a:t>的右子结点 </a:t>
              </a:r>
              <a:r>
                <a:rPr lang="en-US" altLang="zh-CN" sz="2400" b="1">
                  <a:latin typeface="Times New Roman" pitchFamily="18" charset="0"/>
                </a:rPr>
                <a:t>p </a:t>
              </a:r>
              <a:r>
                <a:rPr lang="en-US" altLang="zh-CN" sz="2400" b="1">
                  <a:solidFill>
                    <a:schemeClr val="tx2"/>
                  </a:solidFill>
                  <a:latin typeface="Times New Roman" pitchFamily="18" charset="0"/>
                </a:rPr>
                <a:t>(</a:t>
              </a:r>
              <a:r>
                <a:rPr lang="zh-CN" altLang="en-US" sz="2400" b="1">
                  <a:solidFill>
                    <a:schemeClr val="tx2"/>
                  </a:solidFill>
                  <a:latin typeface="Times New Roman" pitchFamily="18" charset="0"/>
                </a:rPr>
                <a:t>情形</a:t>
              </a:r>
              <a:r>
                <a:rPr lang="en-US" altLang="zh-CN" sz="2400" b="1">
                  <a:solidFill>
                    <a:schemeClr val="tx2"/>
                  </a:solidFill>
                  <a:latin typeface="Times New Roman" pitchFamily="18" charset="0"/>
                </a:rPr>
                <a:t>1)</a:t>
              </a:r>
            </a:p>
          </p:txBody>
        </p:sp>
        <p:grpSp>
          <p:nvGrpSpPr>
            <p:cNvPr id="3" name="Group 52"/>
            <p:cNvGrpSpPr>
              <a:grpSpLocks/>
            </p:cNvGrpSpPr>
            <p:nvPr/>
          </p:nvGrpSpPr>
          <p:grpSpPr bwMode="auto">
            <a:xfrm>
              <a:off x="3561" y="1366"/>
              <a:ext cx="1633" cy="2094"/>
              <a:chOff x="3561" y="1366"/>
              <a:chExt cx="1633" cy="2094"/>
            </a:xfrm>
          </p:grpSpPr>
          <p:sp>
            <p:nvSpPr>
              <p:cNvPr id="1667078" name="Text Box 6"/>
              <p:cNvSpPr txBox="1">
                <a:spLocks noChangeArrowheads="1"/>
              </p:cNvSpPr>
              <p:nvPr/>
            </p:nvSpPr>
            <p:spPr bwMode="auto">
              <a:xfrm>
                <a:off x="4377" y="2874"/>
                <a:ext cx="454" cy="204"/>
              </a:xfrm>
              <a:prstGeom prst="rect">
                <a:avLst/>
              </a:prstGeom>
              <a:noFill/>
              <a:ln w="9525">
                <a:noFill/>
                <a:miter lim="800000"/>
                <a:headEnd/>
                <a:tailEnd/>
              </a:ln>
            </p:spPr>
            <p:txBody>
              <a:bodyPr lIns="0" tIns="0" rIns="0" bIns="0"/>
              <a:lstStyle/>
              <a:p>
                <a:pPr algn="ctr">
                  <a:lnSpc>
                    <a:spcPct val="80000"/>
                  </a:lnSpc>
                </a:pPr>
                <a:r>
                  <a:rPr lang="en-US" altLang="zh-CN" sz="2400" b="1">
                    <a:latin typeface="Times New Roman" pitchFamily="18" charset="0"/>
                  </a:rPr>
                  <a:t>succ</a:t>
                </a:r>
              </a:p>
            </p:txBody>
          </p:sp>
          <p:sp>
            <p:nvSpPr>
              <p:cNvPr id="1667079" name="Text Box 7"/>
              <p:cNvSpPr txBox="1">
                <a:spLocks noChangeArrowheads="1"/>
              </p:cNvSpPr>
              <p:nvPr/>
            </p:nvSpPr>
            <p:spPr bwMode="auto">
              <a:xfrm>
                <a:off x="4022" y="2010"/>
                <a:ext cx="90" cy="152"/>
              </a:xfrm>
              <a:prstGeom prst="rect">
                <a:avLst/>
              </a:prstGeom>
              <a:noFill/>
              <a:ln w="9525">
                <a:noFill/>
                <a:miter lim="800000"/>
                <a:headEnd/>
                <a:tailEnd/>
              </a:ln>
            </p:spPr>
            <p:txBody>
              <a:bodyPr lIns="0" tIns="0" rIns="0" bIns="0"/>
              <a:lstStyle/>
              <a:p>
                <a:pPr algn="ctr">
                  <a:lnSpc>
                    <a:spcPct val="70000"/>
                  </a:lnSpc>
                </a:pPr>
                <a:r>
                  <a:rPr lang="en-US" altLang="zh-CN" sz="2400" b="1">
                    <a:latin typeface="Times New Roman" pitchFamily="18" charset="0"/>
                  </a:rPr>
                  <a:t>s</a:t>
                </a:r>
              </a:p>
            </p:txBody>
          </p:sp>
          <p:sp>
            <p:nvSpPr>
              <p:cNvPr id="1667080" name="Line 8"/>
              <p:cNvSpPr>
                <a:spLocks noChangeShapeType="1"/>
              </p:cNvSpPr>
              <p:nvPr/>
            </p:nvSpPr>
            <p:spPr bwMode="auto">
              <a:xfrm flipH="1">
                <a:off x="3674" y="1803"/>
                <a:ext cx="1100" cy="1343"/>
              </a:xfrm>
              <a:prstGeom prst="line">
                <a:avLst/>
              </a:prstGeom>
              <a:noFill/>
              <a:ln w="28575">
                <a:solidFill>
                  <a:schemeClr val="tx1"/>
                </a:solidFill>
                <a:round/>
                <a:headEnd/>
                <a:tailEnd/>
              </a:ln>
            </p:spPr>
            <p:txBody>
              <a:bodyPr/>
              <a:lstStyle/>
              <a:p>
                <a:endParaRPr lang="zh-CN" altLang="en-US"/>
              </a:p>
            </p:txBody>
          </p:sp>
          <p:sp>
            <p:nvSpPr>
              <p:cNvPr id="1667081" name="Line 9"/>
              <p:cNvSpPr>
                <a:spLocks noChangeShapeType="1"/>
              </p:cNvSpPr>
              <p:nvPr/>
            </p:nvSpPr>
            <p:spPr bwMode="auto">
              <a:xfrm>
                <a:off x="4392" y="2162"/>
                <a:ext cx="417" cy="483"/>
              </a:xfrm>
              <a:prstGeom prst="line">
                <a:avLst/>
              </a:prstGeom>
              <a:noFill/>
              <a:ln w="28575">
                <a:solidFill>
                  <a:schemeClr val="tx1"/>
                </a:solidFill>
                <a:round/>
                <a:headEnd/>
                <a:tailEnd/>
              </a:ln>
            </p:spPr>
            <p:txBody>
              <a:bodyPr/>
              <a:lstStyle/>
              <a:p>
                <a:endParaRPr lang="zh-CN" altLang="en-US"/>
              </a:p>
            </p:txBody>
          </p:sp>
          <p:sp>
            <p:nvSpPr>
              <p:cNvPr id="1667082" name="Text Box 10"/>
              <p:cNvSpPr txBox="1">
                <a:spLocks noChangeArrowheads="1"/>
              </p:cNvSpPr>
              <p:nvPr/>
            </p:nvSpPr>
            <p:spPr bwMode="auto">
              <a:xfrm>
                <a:off x="4237" y="3256"/>
                <a:ext cx="612" cy="204"/>
              </a:xfrm>
              <a:prstGeom prst="rect">
                <a:avLst/>
              </a:prstGeom>
              <a:noFill/>
              <a:ln w="9525">
                <a:noFill/>
                <a:miter lim="800000"/>
                <a:headEnd/>
                <a:tailEnd/>
              </a:ln>
            </p:spPr>
            <p:txBody>
              <a:bodyPr lIns="0" tIns="0" rIns="0" bIns="0"/>
              <a:lstStyle/>
              <a:p>
                <a:pPr algn="ctr"/>
                <a:r>
                  <a:rPr lang="zh-CN" altLang="en-US" sz="2000" b="1">
                    <a:latin typeface="Times New Roman" pitchFamily="18" charset="0"/>
                  </a:rPr>
                  <a:t>删除后</a:t>
                </a:r>
              </a:p>
            </p:txBody>
          </p:sp>
          <p:sp>
            <p:nvSpPr>
              <p:cNvPr id="1667083" name="Oval 15"/>
              <p:cNvSpPr>
                <a:spLocks noChangeArrowheads="1"/>
              </p:cNvSpPr>
              <p:nvPr/>
            </p:nvSpPr>
            <p:spPr bwMode="auto">
              <a:xfrm>
                <a:off x="4672" y="1672"/>
                <a:ext cx="227" cy="249"/>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7084" name="Text Box 17"/>
              <p:cNvSpPr txBox="1">
                <a:spLocks noChangeArrowheads="1"/>
              </p:cNvSpPr>
              <p:nvPr/>
            </p:nvSpPr>
            <p:spPr bwMode="auto">
              <a:xfrm>
                <a:off x="4831" y="1399"/>
                <a:ext cx="363" cy="159"/>
              </a:xfrm>
              <a:prstGeom prst="rect">
                <a:avLst/>
              </a:prstGeom>
              <a:noFill/>
              <a:ln w="9525">
                <a:noFill/>
                <a:miter lim="800000"/>
                <a:headEnd/>
                <a:tailEnd/>
              </a:ln>
            </p:spPr>
            <p:txBody>
              <a:bodyPr lIns="0" tIns="0" rIns="0" bIns="0"/>
              <a:lstStyle/>
              <a:p>
                <a:pPr algn="ctr">
                  <a:lnSpc>
                    <a:spcPct val="75000"/>
                  </a:lnSpc>
                </a:pPr>
                <a:r>
                  <a:rPr lang="en-US" altLang="zh-CN" sz="2400" b="1">
                    <a:latin typeface="Times New Roman" pitchFamily="18" charset="0"/>
                  </a:rPr>
                  <a:t>root</a:t>
                </a:r>
              </a:p>
            </p:txBody>
          </p:sp>
          <p:sp>
            <p:nvSpPr>
              <p:cNvPr id="1667085" name="Line 18"/>
              <p:cNvSpPr>
                <a:spLocks noChangeShapeType="1"/>
              </p:cNvSpPr>
              <p:nvPr/>
            </p:nvSpPr>
            <p:spPr bwMode="auto">
              <a:xfrm>
                <a:off x="4779" y="1366"/>
                <a:ext cx="0" cy="322"/>
              </a:xfrm>
              <a:prstGeom prst="line">
                <a:avLst/>
              </a:prstGeom>
              <a:noFill/>
              <a:ln w="38100">
                <a:solidFill>
                  <a:schemeClr val="tx1"/>
                </a:solidFill>
                <a:round/>
                <a:headEnd/>
                <a:tailEnd type="stealth" w="lg" len="lg"/>
              </a:ln>
            </p:spPr>
            <p:txBody>
              <a:bodyPr/>
              <a:lstStyle/>
              <a:p>
                <a:endParaRPr lang="zh-CN" altLang="en-US"/>
              </a:p>
            </p:txBody>
          </p:sp>
          <p:sp>
            <p:nvSpPr>
              <p:cNvPr id="1667086" name="Line 19"/>
              <p:cNvSpPr>
                <a:spLocks noChangeShapeType="1"/>
              </p:cNvSpPr>
              <p:nvPr/>
            </p:nvSpPr>
            <p:spPr bwMode="auto">
              <a:xfrm>
                <a:off x="4072" y="2202"/>
                <a:ext cx="0" cy="322"/>
              </a:xfrm>
              <a:prstGeom prst="line">
                <a:avLst/>
              </a:prstGeom>
              <a:noFill/>
              <a:ln w="38100">
                <a:solidFill>
                  <a:srgbClr val="A50021"/>
                </a:solidFill>
                <a:round/>
                <a:headEnd/>
                <a:tailEnd type="stealth" w="lg" len="lg"/>
              </a:ln>
            </p:spPr>
            <p:txBody>
              <a:bodyPr/>
              <a:lstStyle/>
              <a:p>
                <a:endParaRPr lang="zh-CN" altLang="en-US"/>
              </a:p>
            </p:txBody>
          </p:sp>
          <p:sp>
            <p:nvSpPr>
              <p:cNvPr id="1667087" name="Oval 47"/>
              <p:cNvSpPr>
                <a:spLocks noChangeArrowheads="1"/>
              </p:cNvSpPr>
              <p:nvPr/>
            </p:nvSpPr>
            <p:spPr bwMode="auto">
              <a:xfrm>
                <a:off x="4323" y="2076"/>
                <a:ext cx="227" cy="249"/>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7088" name="Oval 48"/>
              <p:cNvSpPr>
                <a:spLocks noChangeArrowheads="1"/>
              </p:cNvSpPr>
              <p:nvPr/>
            </p:nvSpPr>
            <p:spPr bwMode="auto">
              <a:xfrm>
                <a:off x="4672" y="2511"/>
                <a:ext cx="227" cy="249"/>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7089" name="Oval 49"/>
              <p:cNvSpPr>
                <a:spLocks noChangeArrowheads="1"/>
              </p:cNvSpPr>
              <p:nvPr/>
            </p:nvSpPr>
            <p:spPr bwMode="auto">
              <a:xfrm>
                <a:off x="3561" y="3010"/>
                <a:ext cx="227" cy="249"/>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7090" name="Oval 50"/>
              <p:cNvSpPr>
                <a:spLocks noChangeArrowheads="1"/>
              </p:cNvSpPr>
              <p:nvPr/>
            </p:nvSpPr>
            <p:spPr bwMode="auto">
              <a:xfrm>
                <a:off x="3974" y="2512"/>
                <a:ext cx="227" cy="249"/>
              </a:xfrm>
              <a:prstGeom prst="ellipse">
                <a:avLst/>
              </a:prstGeom>
              <a:solidFill>
                <a:srgbClr val="FF00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nvGrpSpPr>
              <p:cNvPr id="4" name="Group 53"/>
              <p:cNvGrpSpPr>
                <a:grpSpLocks/>
              </p:cNvGrpSpPr>
              <p:nvPr/>
            </p:nvGrpSpPr>
            <p:grpSpPr bwMode="auto">
              <a:xfrm>
                <a:off x="4105" y="2307"/>
                <a:ext cx="340" cy="790"/>
                <a:chOff x="3787" y="2546"/>
                <a:chExt cx="340" cy="790"/>
              </a:xfrm>
            </p:grpSpPr>
            <p:sp>
              <p:nvSpPr>
                <p:cNvPr id="1667092" name="Freeform 51"/>
                <p:cNvSpPr>
                  <a:spLocks/>
                </p:cNvSpPr>
                <p:nvPr/>
              </p:nvSpPr>
              <p:spPr bwMode="auto">
                <a:xfrm>
                  <a:off x="3787" y="2568"/>
                  <a:ext cx="340" cy="768"/>
                </a:xfrm>
                <a:custGeom>
                  <a:avLst/>
                  <a:gdLst>
                    <a:gd name="T0" fmla="*/ 0 w 340"/>
                    <a:gd name="T1" fmla="*/ 431 h 768"/>
                    <a:gd name="T2" fmla="*/ 46 w 340"/>
                    <a:gd name="T3" fmla="*/ 658 h 768"/>
                    <a:gd name="T4" fmla="*/ 204 w 340"/>
                    <a:gd name="T5" fmla="*/ 658 h 768"/>
                    <a:gd name="T6" fmla="*/ 340 w 340"/>
                    <a:gd name="T7" fmla="*/ 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0" h="768">
                      <a:moveTo>
                        <a:pt x="0" y="431"/>
                      </a:moveTo>
                      <a:cubicBezTo>
                        <a:pt x="6" y="525"/>
                        <a:pt x="12" y="620"/>
                        <a:pt x="46" y="658"/>
                      </a:cubicBezTo>
                      <a:cubicBezTo>
                        <a:pt x="80" y="696"/>
                        <a:pt x="155" y="768"/>
                        <a:pt x="204" y="658"/>
                      </a:cubicBezTo>
                      <a:cubicBezTo>
                        <a:pt x="253" y="548"/>
                        <a:pt x="317" y="110"/>
                        <a:pt x="340"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7093" name="Line 52"/>
                <p:cNvSpPr>
                  <a:spLocks noChangeShapeType="1"/>
                </p:cNvSpPr>
                <p:nvPr/>
              </p:nvSpPr>
              <p:spPr bwMode="auto">
                <a:xfrm flipV="1">
                  <a:off x="4082" y="2546"/>
                  <a:ext cx="45" cy="272"/>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grpSp>
          <p:nvGrpSpPr>
            <p:cNvPr id="5" name="Group 51"/>
            <p:cNvGrpSpPr>
              <a:grpSpLocks/>
            </p:cNvGrpSpPr>
            <p:nvPr/>
          </p:nvGrpSpPr>
          <p:grpSpPr bwMode="auto">
            <a:xfrm>
              <a:off x="453" y="1453"/>
              <a:ext cx="1905" cy="2125"/>
              <a:chOff x="453" y="1453"/>
              <a:chExt cx="1905" cy="2125"/>
            </a:xfrm>
          </p:grpSpPr>
          <p:sp>
            <p:nvSpPr>
              <p:cNvPr id="1667095" name="Text Box 24"/>
              <p:cNvSpPr txBox="1">
                <a:spLocks noChangeArrowheads="1"/>
              </p:cNvSpPr>
              <p:nvPr/>
            </p:nvSpPr>
            <p:spPr bwMode="auto">
              <a:xfrm>
                <a:off x="544" y="3328"/>
                <a:ext cx="442" cy="181"/>
              </a:xfrm>
              <a:prstGeom prst="rect">
                <a:avLst/>
              </a:prstGeom>
              <a:noFill/>
              <a:ln w="9525">
                <a:noFill/>
                <a:miter lim="800000"/>
                <a:headEnd/>
                <a:tailEnd/>
              </a:ln>
            </p:spPr>
            <p:txBody>
              <a:bodyPr lIns="0" tIns="0" rIns="0" bIns="0"/>
              <a:lstStyle/>
              <a:p>
                <a:pPr algn="ctr">
                  <a:lnSpc>
                    <a:spcPct val="75000"/>
                  </a:lnSpc>
                </a:pPr>
                <a:r>
                  <a:rPr lang="en-US" altLang="zh-CN" sz="2400" b="1">
                    <a:latin typeface="Times New Roman" pitchFamily="18" charset="0"/>
                  </a:rPr>
                  <a:t>pred</a:t>
                </a:r>
              </a:p>
            </p:txBody>
          </p:sp>
          <p:sp>
            <p:nvSpPr>
              <p:cNvPr id="1667096" name="Text Box 64"/>
              <p:cNvSpPr txBox="1">
                <a:spLocks noChangeArrowheads="1"/>
              </p:cNvSpPr>
              <p:nvPr/>
            </p:nvSpPr>
            <p:spPr bwMode="auto">
              <a:xfrm>
                <a:off x="1950" y="2791"/>
                <a:ext cx="408" cy="204"/>
              </a:xfrm>
              <a:prstGeom prst="rect">
                <a:avLst/>
              </a:prstGeom>
              <a:noFill/>
              <a:ln w="9525">
                <a:noFill/>
                <a:miter lim="800000"/>
                <a:headEnd/>
                <a:tailEnd/>
              </a:ln>
            </p:spPr>
            <p:txBody>
              <a:bodyPr lIns="0" tIns="0" rIns="0" bIns="0"/>
              <a:lstStyle/>
              <a:p>
                <a:pPr>
                  <a:lnSpc>
                    <a:spcPct val="80000"/>
                  </a:lnSpc>
                </a:pPr>
                <a:r>
                  <a:rPr lang="en-US" altLang="zh-CN" sz="2400" b="1">
                    <a:latin typeface="Times New Roman" pitchFamily="18" charset="0"/>
                  </a:rPr>
                  <a:t>succ</a:t>
                </a:r>
              </a:p>
            </p:txBody>
          </p:sp>
          <p:sp>
            <p:nvSpPr>
              <p:cNvPr id="1667097" name="Text Box 39"/>
              <p:cNvSpPr txBox="1">
                <a:spLocks noChangeArrowheads="1"/>
              </p:cNvSpPr>
              <p:nvPr/>
            </p:nvSpPr>
            <p:spPr bwMode="auto">
              <a:xfrm>
                <a:off x="1338" y="3374"/>
                <a:ext cx="113" cy="204"/>
              </a:xfrm>
              <a:prstGeom prst="rect">
                <a:avLst/>
              </a:prstGeom>
              <a:noFill/>
              <a:ln w="9525">
                <a:noFill/>
                <a:miter lim="800000"/>
                <a:headEnd/>
                <a:tailEnd/>
              </a:ln>
            </p:spPr>
            <p:txBody>
              <a:bodyPr lIns="0" tIns="0" rIns="0" bIns="0"/>
              <a:lstStyle/>
              <a:p>
                <a:pPr>
                  <a:lnSpc>
                    <a:spcPct val="75000"/>
                  </a:lnSpc>
                </a:pPr>
                <a:r>
                  <a:rPr lang="en-US" altLang="zh-CN" sz="2400" b="1">
                    <a:latin typeface="Times New Roman" pitchFamily="18" charset="0"/>
                  </a:rPr>
                  <a:t>p</a:t>
                </a:r>
              </a:p>
            </p:txBody>
          </p:sp>
          <p:sp>
            <p:nvSpPr>
              <p:cNvPr id="1667098" name="Line 25"/>
              <p:cNvSpPr>
                <a:spLocks noChangeShapeType="1"/>
              </p:cNvSpPr>
              <p:nvPr/>
            </p:nvSpPr>
            <p:spPr bwMode="auto">
              <a:xfrm>
                <a:off x="944" y="2693"/>
                <a:ext cx="365" cy="404"/>
              </a:xfrm>
              <a:prstGeom prst="line">
                <a:avLst/>
              </a:prstGeom>
              <a:noFill/>
              <a:ln w="38100">
                <a:solidFill>
                  <a:schemeClr val="tx1"/>
                </a:solidFill>
                <a:round/>
                <a:headEnd/>
                <a:tailEnd/>
              </a:ln>
            </p:spPr>
            <p:txBody>
              <a:bodyPr/>
              <a:lstStyle/>
              <a:p>
                <a:endParaRPr lang="zh-CN" altLang="en-US"/>
              </a:p>
            </p:txBody>
          </p:sp>
          <p:sp>
            <p:nvSpPr>
              <p:cNvPr id="1667099" name="Text Box 26"/>
              <p:cNvSpPr txBox="1">
                <a:spLocks noChangeArrowheads="1"/>
              </p:cNvSpPr>
              <p:nvPr/>
            </p:nvSpPr>
            <p:spPr bwMode="auto">
              <a:xfrm>
                <a:off x="739" y="1995"/>
                <a:ext cx="398" cy="329"/>
              </a:xfrm>
              <a:prstGeom prst="rect">
                <a:avLst/>
              </a:prstGeom>
              <a:noFill/>
              <a:ln w="9525">
                <a:noFill/>
                <a:miter lim="800000"/>
                <a:headEnd/>
                <a:tailEnd/>
              </a:ln>
            </p:spPr>
            <p:txBody>
              <a:bodyPr lIns="0" tIns="0" rIns="0" bIns="0"/>
              <a:lstStyle/>
              <a:p>
                <a:pPr algn="ctr"/>
                <a:r>
                  <a:rPr lang="en-US" altLang="zh-CN" sz="2400" b="1">
                    <a:latin typeface="Times New Roman" pitchFamily="18" charset="0"/>
                  </a:rPr>
                  <a:t>s</a:t>
                </a:r>
              </a:p>
            </p:txBody>
          </p:sp>
          <p:sp>
            <p:nvSpPr>
              <p:cNvPr id="1667100" name="Line 27"/>
              <p:cNvSpPr>
                <a:spLocks noChangeShapeType="1"/>
              </p:cNvSpPr>
              <p:nvPr/>
            </p:nvSpPr>
            <p:spPr bwMode="auto">
              <a:xfrm flipH="1">
                <a:off x="573" y="1890"/>
                <a:ext cx="995" cy="1319"/>
              </a:xfrm>
              <a:prstGeom prst="line">
                <a:avLst/>
              </a:prstGeom>
              <a:noFill/>
              <a:ln w="38100">
                <a:solidFill>
                  <a:schemeClr val="tx1"/>
                </a:solidFill>
                <a:round/>
                <a:headEnd/>
                <a:tailEnd/>
              </a:ln>
            </p:spPr>
            <p:txBody>
              <a:bodyPr/>
              <a:lstStyle/>
              <a:p>
                <a:endParaRPr lang="zh-CN" altLang="en-US"/>
              </a:p>
            </p:txBody>
          </p:sp>
          <p:sp>
            <p:nvSpPr>
              <p:cNvPr id="1667101" name="Line 28"/>
              <p:cNvSpPr>
                <a:spLocks noChangeShapeType="1"/>
              </p:cNvSpPr>
              <p:nvPr/>
            </p:nvSpPr>
            <p:spPr bwMode="auto">
              <a:xfrm>
                <a:off x="1245" y="2306"/>
                <a:ext cx="371" cy="464"/>
              </a:xfrm>
              <a:prstGeom prst="line">
                <a:avLst/>
              </a:prstGeom>
              <a:noFill/>
              <a:ln w="38100">
                <a:solidFill>
                  <a:schemeClr val="tx1"/>
                </a:solidFill>
                <a:round/>
                <a:headEnd/>
                <a:tailEnd/>
              </a:ln>
            </p:spPr>
            <p:txBody>
              <a:bodyPr/>
              <a:lstStyle/>
              <a:p>
                <a:endParaRPr lang="zh-CN" altLang="en-US"/>
              </a:p>
            </p:txBody>
          </p:sp>
          <p:sp>
            <p:nvSpPr>
              <p:cNvPr id="1667102" name="Text Box 29"/>
              <p:cNvSpPr txBox="1">
                <a:spLocks noChangeArrowheads="1"/>
              </p:cNvSpPr>
              <p:nvPr/>
            </p:nvSpPr>
            <p:spPr bwMode="auto">
              <a:xfrm>
                <a:off x="1575" y="3256"/>
                <a:ext cx="496" cy="227"/>
              </a:xfrm>
              <a:prstGeom prst="rect">
                <a:avLst/>
              </a:prstGeom>
              <a:noFill/>
              <a:ln w="9525">
                <a:noFill/>
                <a:miter lim="800000"/>
                <a:headEnd/>
                <a:tailEnd/>
              </a:ln>
            </p:spPr>
            <p:txBody>
              <a:bodyPr lIns="0" tIns="0" rIns="0" bIns="0"/>
              <a:lstStyle/>
              <a:p>
                <a:pPr algn="ctr"/>
                <a:r>
                  <a:rPr lang="zh-CN" altLang="en-US" sz="2000" b="1">
                    <a:latin typeface="Times New Roman" pitchFamily="18" charset="0"/>
                  </a:rPr>
                  <a:t>删除前</a:t>
                </a:r>
              </a:p>
            </p:txBody>
          </p:sp>
          <p:sp>
            <p:nvSpPr>
              <p:cNvPr id="1667103" name="Line 37"/>
              <p:cNvSpPr>
                <a:spLocks noChangeShapeType="1"/>
              </p:cNvSpPr>
              <p:nvPr/>
            </p:nvSpPr>
            <p:spPr bwMode="auto">
              <a:xfrm>
                <a:off x="940" y="2240"/>
                <a:ext cx="0" cy="329"/>
              </a:xfrm>
              <a:prstGeom prst="line">
                <a:avLst/>
              </a:prstGeom>
              <a:noFill/>
              <a:ln w="38100">
                <a:solidFill>
                  <a:srgbClr val="A50021"/>
                </a:solidFill>
                <a:round/>
                <a:headEnd/>
                <a:tailEnd type="stealth" w="lg" len="lg"/>
              </a:ln>
            </p:spPr>
            <p:txBody>
              <a:bodyPr/>
              <a:lstStyle/>
              <a:p>
                <a:endParaRPr lang="zh-CN" altLang="en-US"/>
              </a:p>
            </p:txBody>
          </p:sp>
          <p:sp>
            <p:nvSpPr>
              <p:cNvPr id="1667104" name="Line 41"/>
              <p:cNvSpPr>
                <a:spLocks noChangeShapeType="1"/>
              </p:cNvSpPr>
              <p:nvPr/>
            </p:nvSpPr>
            <p:spPr bwMode="auto">
              <a:xfrm rot="10800000">
                <a:off x="1303" y="3212"/>
                <a:ext cx="0" cy="330"/>
              </a:xfrm>
              <a:prstGeom prst="line">
                <a:avLst/>
              </a:prstGeom>
              <a:noFill/>
              <a:ln w="38100">
                <a:solidFill>
                  <a:srgbClr val="A50021"/>
                </a:solidFill>
                <a:round/>
                <a:headEnd/>
                <a:tailEnd type="stealth" w="lg" len="lg"/>
              </a:ln>
            </p:spPr>
            <p:txBody>
              <a:bodyPr/>
              <a:lstStyle/>
              <a:p>
                <a:endParaRPr lang="zh-CN" altLang="en-US"/>
              </a:p>
            </p:txBody>
          </p:sp>
          <p:sp>
            <p:nvSpPr>
              <p:cNvPr id="1667105" name="Line 55"/>
              <p:cNvSpPr>
                <a:spLocks noChangeShapeType="1"/>
              </p:cNvSpPr>
              <p:nvPr/>
            </p:nvSpPr>
            <p:spPr bwMode="auto">
              <a:xfrm>
                <a:off x="1551" y="1453"/>
                <a:ext cx="0" cy="322"/>
              </a:xfrm>
              <a:prstGeom prst="line">
                <a:avLst/>
              </a:prstGeom>
              <a:noFill/>
              <a:ln w="38100">
                <a:solidFill>
                  <a:schemeClr val="tx1"/>
                </a:solidFill>
                <a:round/>
                <a:headEnd/>
                <a:tailEnd type="stealth" w="lg" len="lg"/>
              </a:ln>
            </p:spPr>
            <p:txBody>
              <a:bodyPr/>
              <a:lstStyle/>
              <a:p>
                <a:endParaRPr lang="zh-CN" altLang="en-US"/>
              </a:p>
            </p:txBody>
          </p:sp>
          <p:sp>
            <p:nvSpPr>
              <p:cNvPr id="1667106" name="Text Box 56"/>
              <p:cNvSpPr txBox="1">
                <a:spLocks noChangeArrowheads="1"/>
              </p:cNvSpPr>
              <p:nvPr/>
            </p:nvSpPr>
            <p:spPr bwMode="auto">
              <a:xfrm>
                <a:off x="1615" y="1517"/>
                <a:ext cx="363" cy="159"/>
              </a:xfrm>
              <a:prstGeom prst="rect">
                <a:avLst/>
              </a:prstGeom>
              <a:noFill/>
              <a:ln w="9525">
                <a:noFill/>
                <a:miter lim="800000"/>
                <a:headEnd/>
                <a:tailEnd/>
              </a:ln>
            </p:spPr>
            <p:txBody>
              <a:bodyPr lIns="0" tIns="0" rIns="0" bIns="0"/>
              <a:lstStyle/>
              <a:p>
                <a:pPr algn="ctr">
                  <a:lnSpc>
                    <a:spcPct val="75000"/>
                  </a:lnSpc>
                </a:pPr>
                <a:r>
                  <a:rPr lang="en-US" altLang="zh-CN" sz="2400" b="1">
                    <a:latin typeface="Times New Roman" pitchFamily="18" charset="0"/>
                  </a:rPr>
                  <a:t>root</a:t>
                </a:r>
              </a:p>
            </p:txBody>
          </p:sp>
          <p:sp>
            <p:nvSpPr>
              <p:cNvPr id="1667107" name="Oval 57"/>
              <p:cNvSpPr>
                <a:spLocks noChangeArrowheads="1"/>
              </p:cNvSpPr>
              <p:nvPr/>
            </p:nvSpPr>
            <p:spPr bwMode="auto">
              <a:xfrm>
                <a:off x="1456" y="1757"/>
                <a:ext cx="227" cy="249"/>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7108" name="Oval 58"/>
              <p:cNvSpPr>
                <a:spLocks noChangeArrowheads="1"/>
              </p:cNvSpPr>
              <p:nvPr/>
            </p:nvSpPr>
            <p:spPr bwMode="auto">
              <a:xfrm>
                <a:off x="1122" y="2180"/>
                <a:ext cx="227" cy="249"/>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7109" name="Oval 59"/>
              <p:cNvSpPr>
                <a:spLocks noChangeArrowheads="1"/>
              </p:cNvSpPr>
              <p:nvPr/>
            </p:nvSpPr>
            <p:spPr bwMode="auto">
              <a:xfrm>
                <a:off x="1485" y="2633"/>
                <a:ext cx="227" cy="249"/>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7110" name="Oval 60"/>
              <p:cNvSpPr>
                <a:spLocks noChangeArrowheads="1"/>
              </p:cNvSpPr>
              <p:nvPr/>
            </p:nvSpPr>
            <p:spPr bwMode="auto">
              <a:xfrm>
                <a:off x="453" y="3097"/>
                <a:ext cx="227" cy="249"/>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7111" name="Oval 61"/>
              <p:cNvSpPr>
                <a:spLocks noChangeArrowheads="1"/>
              </p:cNvSpPr>
              <p:nvPr/>
            </p:nvSpPr>
            <p:spPr bwMode="auto">
              <a:xfrm>
                <a:off x="1191" y="2977"/>
                <a:ext cx="227" cy="249"/>
              </a:xfrm>
              <a:prstGeom prst="ellipse">
                <a:avLst/>
              </a:prstGeom>
              <a:solidFill>
                <a:srgbClr val="FFFF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7112" name="Oval 62"/>
              <p:cNvSpPr>
                <a:spLocks noChangeArrowheads="1"/>
              </p:cNvSpPr>
              <p:nvPr/>
            </p:nvSpPr>
            <p:spPr bwMode="auto">
              <a:xfrm>
                <a:off x="827" y="2565"/>
                <a:ext cx="227" cy="249"/>
              </a:xfrm>
              <a:prstGeom prst="ellipse">
                <a:avLst/>
              </a:prstGeom>
              <a:solidFill>
                <a:srgbClr val="FF00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nvGrpSpPr>
              <p:cNvPr id="6" name="Group 66"/>
              <p:cNvGrpSpPr>
                <a:grpSpLocks/>
              </p:cNvGrpSpPr>
              <p:nvPr/>
            </p:nvGrpSpPr>
            <p:grpSpPr bwMode="auto">
              <a:xfrm>
                <a:off x="1326" y="2270"/>
                <a:ext cx="623" cy="854"/>
                <a:chOff x="1338" y="2251"/>
                <a:chExt cx="623" cy="854"/>
              </a:xfrm>
            </p:grpSpPr>
            <p:sp>
              <p:nvSpPr>
                <p:cNvPr id="1667114" name="Freeform 63"/>
                <p:cNvSpPr>
                  <a:spLocks/>
                </p:cNvSpPr>
                <p:nvPr/>
              </p:nvSpPr>
              <p:spPr bwMode="auto">
                <a:xfrm>
                  <a:off x="1338" y="2251"/>
                  <a:ext cx="623" cy="854"/>
                </a:xfrm>
                <a:custGeom>
                  <a:avLst/>
                  <a:gdLst>
                    <a:gd name="T0" fmla="*/ 91 w 623"/>
                    <a:gd name="T1" fmla="*/ 816 h 854"/>
                    <a:gd name="T2" fmla="*/ 499 w 623"/>
                    <a:gd name="T3" fmla="*/ 816 h 854"/>
                    <a:gd name="T4" fmla="*/ 612 w 623"/>
                    <a:gd name="T5" fmla="*/ 589 h 854"/>
                    <a:gd name="T6" fmla="*/ 567 w 623"/>
                    <a:gd name="T7" fmla="*/ 272 h 854"/>
                    <a:gd name="T8" fmla="*/ 431 w 623"/>
                    <a:gd name="T9" fmla="*/ 68 h 854"/>
                    <a:gd name="T10" fmla="*/ 0 w 623"/>
                    <a:gd name="T11" fmla="*/ 0 h 8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854">
                      <a:moveTo>
                        <a:pt x="91" y="816"/>
                      </a:moveTo>
                      <a:cubicBezTo>
                        <a:pt x="251" y="835"/>
                        <a:pt x="412" y="854"/>
                        <a:pt x="499" y="816"/>
                      </a:cubicBezTo>
                      <a:cubicBezTo>
                        <a:pt x="586" y="778"/>
                        <a:pt x="601" y="680"/>
                        <a:pt x="612" y="589"/>
                      </a:cubicBezTo>
                      <a:cubicBezTo>
                        <a:pt x="623" y="498"/>
                        <a:pt x="597" y="359"/>
                        <a:pt x="567" y="272"/>
                      </a:cubicBezTo>
                      <a:cubicBezTo>
                        <a:pt x="537" y="185"/>
                        <a:pt x="525" y="113"/>
                        <a:pt x="431" y="68"/>
                      </a:cubicBezTo>
                      <a:cubicBezTo>
                        <a:pt x="337" y="23"/>
                        <a:pt x="68" y="11"/>
                        <a:pt x="0"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7115" name="Line 65"/>
                <p:cNvSpPr>
                  <a:spLocks noChangeShapeType="1"/>
                </p:cNvSpPr>
                <p:nvPr/>
              </p:nvSpPr>
              <p:spPr bwMode="auto">
                <a:xfrm flipH="1" flipV="1">
                  <a:off x="1368" y="2257"/>
                  <a:ext cx="272" cy="22"/>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nvGrpSpPr>
              <p:cNvPr id="7" name="Group 70"/>
              <p:cNvGrpSpPr>
                <a:grpSpLocks/>
              </p:cNvGrpSpPr>
              <p:nvPr/>
            </p:nvGrpSpPr>
            <p:grpSpPr bwMode="auto">
              <a:xfrm>
                <a:off x="952" y="2795"/>
                <a:ext cx="272" cy="656"/>
                <a:chOff x="952" y="2642"/>
                <a:chExt cx="272" cy="792"/>
              </a:xfrm>
            </p:grpSpPr>
            <p:sp>
              <p:nvSpPr>
                <p:cNvPr id="1667117" name="Freeform 67"/>
                <p:cNvSpPr>
                  <a:spLocks/>
                </p:cNvSpPr>
                <p:nvPr/>
              </p:nvSpPr>
              <p:spPr bwMode="auto">
                <a:xfrm>
                  <a:off x="952" y="2795"/>
                  <a:ext cx="272" cy="639"/>
                </a:xfrm>
                <a:custGeom>
                  <a:avLst/>
                  <a:gdLst>
                    <a:gd name="T0" fmla="*/ 172 w 317"/>
                    <a:gd name="T1" fmla="*/ 335 h 662"/>
                    <a:gd name="T2" fmla="*/ 98 w 317"/>
                    <a:gd name="T3" fmla="*/ 551 h 662"/>
                    <a:gd name="T4" fmla="*/ 24 w 317"/>
                    <a:gd name="T5" fmla="*/ 473 h 662"/>
                    <a:gd name="T6" fmla="*/ 0 w 317"/>
                    <a:gd name="T7" fmla="*/ 0 h 6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7" h="662">
                      <a:moveTo>
                        <a:pt x="317" y="386"/>
                      </a:moveTo>
                      <a:cubicBezTo>
                        <a:pt x="271" y="497"/>
                        <a:pt x="226" y="608"/>
                        <a:pt x="181" y="635"/>
                      </a:cubicBezTo>
                      <a:cubicBezTo>
                        <a:pt x="136" y="662"/>
                        <a:pt x="75" y="651"/>
                        <a:pt x="45" y="545"/>
                      </a:cubicBezTo>
                      <a:cubicBezTo>
                        <a:pt x="15" y="439"/>
                        <a:pt x="7" y="94"/>
                        <a:pt x="0"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7118" name="Line 69"/>
                <p:cNvSpPr>
                  <a:spLocks noChangeShapeType="1"/>
                </p:cNvSpPr>
                <p:nvPr/>
              </p:nvSpPr>
              <p:spPr bwMode="auto">
                <a:xfrm flipV="1">
                  <a:off x="958" y="2642"/>
                  <a:ext cx="0" cy="249"/>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grpSp>
    </p:spTree>
  </p:cSld>
  <p:clrMapOvr>
    <a:masterClrMapping/>
  </p:clrMapOvr>
  <p:transition>
    <p:strips dir="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2"/>
          <p:cNvSpPr>
            <a:spLocks noGrp="1" noChangeArrowheads="1"/>
          </p:cNvSpPr>
          <p:nvPr>
            <p:ph type="body" idx="4294967295"/>
          </p:nvPr>
        </p:nvSpPr>
        <p:spPr>
          <a:xfrm>
            <a:off x="9525" y="44450"/>
            <a:ext cx="9144000" cy="1800225"/>
          </a:xfrm>
          <a:solidFill>
            <a:schemeClr val="bg1"/>
          </a:solidFill>
        </p:spPr>
        <p:txBody>
          <a:bodyPr lIns="91440" tIns="45720" rIns="91440" bIns="45720"/>
          <a:lstStyle/>
          <a:p>
            <a:pPr eaLnBrk="1" hangingPunct="1">
              <a:spcBef>
                <a:spcPct val="0"/>
              </a:spcBef>
              <a:buFont typeface="Monotype Sorts" pitchFamily="2" charset="2"/>
              <a:buNone/>
            </a:pPr>
            <a:r>
              <a:rPr lang="en-US" altLang="zh-CN"/>
              <a:t>②</a:t>
            </a:r>
            <a:r>
              <a:rPr lang="zh-CN" altLang="en-US"/>
              <a:t>若</a:t>
            </a:r>
            <a:r>
              <a:rPr lang="en-US" altLang="zh-CN">
                <a:solidFill>
                  <a:schemeClr val="tx2"/>
                </a:solidFill>
              </a:rPr>
              <a:t>p</a:t>
            </a:r>
            <a:r>
              <a:rPr lang="zh-CN" altLang="en-US">
                <a:solidFill>
                  <a:schemeClr val="tx2"/>
                </a:solidFill>
              </a:rPr>
              <a:t>无左子树，有右子树</a:t>
            </a:r>
            <a:r>
              <a:rPr lang="zh-CN" altLang="en-US"/>
              <a:t>，且右子树的中序首结点为</a:t>
            </a:r>
            <a:r>
              <a:rPr lang="en-US" altLang="zh-CN"/>
              <a:t>temp</a:t>
            </a:r>
            <a:r>
              <a:rPr lang="zh-CN" altLang="en-US"/>
              <a:t>，则把 </a:t>
            </a:r>
            <a:r>
              <a:rPr lang="en-US" altLang="zh-CN"/>
              <a:t>p </a:t>
            </a:r>
            <a:r>
              <a:rPr lang="zh-CN" altLang="en-US"/>
              <a:t>的右子树变成 </a:t>
            </a:r>
            <a:r>
              <a:rPr lang="en-US" altLang="zh-CN"/>
              <a:t>s </a:t>
            </a:r>
            <a:r>
              <a:rPr lang="zh-CN" altLang="en-US"/>
              <a:t>的右子树，并修改</a:t>
            </a:r>
            <a:r>
              <a:rPr lang="en-US" altLang="zh-CN"/>
              <a:t>temp</a:t>
            </a:r>
            <a:r>
              <a:rPr lang="zh-CN" altLang="en-US"/>
              <a:t>的前驱指针</a:t>
            </a:r>
            <a:r>
              <a:rPr lang="en-US" altLang="zh-CN"/>
              <a:t>. </a:t>
            </a:r>
            <a:r>
              <a:rPr lang="en-US" altLang="zh-CN" i="1"/>
              <a:t>Right</a:t>
            </a:r>
            <a:r>
              <a:rPr lang="en-US" altLang="zh-CN"/>
              <a:t>(</a:t>
            </a:r>
            <a:r>
              <a:rPr lang="en-US" altLang="zh-CN" i="1"/>
              <a:t>s</a:t>
            </a:r>
            <a:r>
              <a:rPr lang="en-US" altLang="zh-CN"/>
              <a:t>)</a:t>
            </a:r>
            <a:r>
              <a:rPr lang="en-US" altLang="zh-CN">
                <a:sym typeface="Symbol" pitchFamily="18" charset="2"/>
              </a:rPr>
              <a:t></a:t>
            </a:r>
            <a:r>
              <a:rPr lang="en-US" altLang="zh-CN" i="1"/>
              <a:t>Right</a:t>
            </a:r>
            <a:r>
              <a:rPr lang="en-US" altLang="zh-CN"/>
              <a:t>( </a:t>
            </a:r>
            <a:r>
              <a:rPr lang="en-US" altLang="zh-CN" i="1"/>
              <a:t>p</a:t>
            </a:r>
            <a:r>
              <a:rPr lang="en-US" altLang="zh-CN"/>
              <a:t>). </a:t>
            </a:r>
            <a:r>
              <a:rPr lang="en-US" altLang="zh-CN" i="1"/>
              <a:t>Left</a:t>
            </a:r>
            <a:r>
              <a:rPr lang="en-US" altLang="zh-CN"/>
              <a:t>(</a:t>
            </a:r>
            <a:r>
              <a:rPr lang="en-US" altLang="zh-CN" i="1"/>
              <a:t>temp</a:t>
            </a:r>
            <a:r>
              <a:rPr lang="en-US" altLang="zh-CN"/>
              <a:t>)</a:t>
            </a:r>
            <a:r>
              <a:rPr lang="en-US" altLang="zh-CN">
                <a:sym typeface="Symbol" pitchFamily="18" charset="2"/>
              </a:rPr>
              <a:t></a:t>
            </a:r>
            <a:r>
              <a:rPr lang="en-US" altLang="zh-CN" i="1"/>
              <a:t>s</a:t>
            </a:r>
            <a:r>
              <a:rPr lang="en-US" altLang="zh-CN"/>
              <a:t> .  </a:t>
            </a:r>
          </a:p>
          <a:p>
            <a:pPr eaLnBrk="1" hangingPunct="1">
              <a:spcBef>
                <a:spcPct val="0"/>
              </a:spcBef>
              <a:buFont typeface="Monotype Sorts" pitchFamily="2" charset="2"/>
              <a:buNone/>
            </a:pPr>
            <a:r>
              <a:rPr lang="en-US" altLang="zh-CN"/>
              <a:t>     </a:t>
            </a:r>
            <a:r>
              <a:rPr lang="en-US" altLang="zh-CN">
                <a:solidFill>
                  <a:srgbClr val="FF0000"/>
                </a:solidFill>
              </a:rPr>
              <a:t>// </a:t>
            </a:r>
            <a:r>
              <a:rPr lang="en-US" altLang="zh-CN" i="1">
                <a:solidFill>
                  <a:srgbClr val="FF0000"/>
                </a:solidFill>
              </a:rPr>
              <a:t>p </a:t>
            </a:r>
            <a:r>
              <a:rPr lang="zh-CN" altLang="en-US">
                <a:solidFill>
                  <a:srgbClr val="FF0000"/>
                </a:solidFill>
              </a:rPr>
              <a:t>的右子树成为 </a:t>
            </a:r>
            <a:r>
              <a:rPr lang="en-US" altLang="zh-CN" i="1">
                <a:solidFill>
                  <a:srgbClr val="FF0000"/>
                </a:solidFill>
              </a:rPr>
              <a:t>s </a:t>
            </a:r>
            <a:r>
              <a:rPr lang="zh-CN" altLang="en-US">
                <a:solidFill>
                  <a:srgbClr val="FF0000"/>
                </a:solidFill>
              </a:rPr>
              <a:t>的右子树， </a:t>
            </a:r>
            <a:r>
              <a:rPr lang="en-US" altLang="zh-CN" i="1">
                <a:solidFill>
                  <a:srgbClr val="FF0000"/>
                </a:solidFill>
              </a:rPr>
              <a:t>temp</a:t>
            </a:r>
            <a:r>
              <a:rPr lang="zh-CN" altLang="en-US">
                <a:solidFill>
                  <a:srgbClr val="FF0000"/>
                </a:solidFill>
              </a:rPr>
              <a:t>的前驱结点变成 </a:t>
            </a:r>
            <a:r>
              <a:rPr lang="en-US" altLang="zh-CN" i="1">
                <a:solidFill>
                  <a:srgbClr val="FF0000"/>
                </a:solidFill>
              </a:rPr>
              <a:t>s</a:t>
            </a:r>
            <a:r>
              <a:rPr lang="en-US" altLang="zh-CN">
                <a:solidFill>
                  <a:srgbClr val="FF0000"/>
                </a:solidFill>
              </a:rPr>
              <a:t> </a:t>
            </a:r>
          </a:p>
        </p:txBody>
      </p:sp>
      <p:sp>
        <p:nvSpPr>
          <p:cNvPr id="1668103" name="Rectangle 41"/>
          <p:cNvSpPr>
            <a:spLocks noChangeArrowheads="1"/>
          </p:cNvSpPr>
          <p:nvPr/>
        </p:nvSpPr>
        <p:spPr bwMode="auto">
          <a:xfrm>
            <a:off x="6945313" y="6635750"/>
            <a:ext cx="41275" cy="198438"/>
          </a:xfrm>
          <a:prstGeom prst="rect">
            <a:avLst/>
          </a:prstGeom>
          <a:noFill/>
          <a:ln w="9525">
            <a:noFill/>
            <a:miter lim="800000"/>
            <a:headEnd/>
            <a:tailEnd/>
          </a:ln>
        </p:spPr>
        <p:txBody>
          <a:bodyPr wrap="none" lIns="0" tIns="0" rIns="0" bIns="0">
            <a:spAutoFit/>
          </a:bodyPr>
          <a:lstStyle/>
          <a:p>
            <a:pPr marL="342900" indent="-342900" eaLnBrk="1" hangingPunct="1">
              <a:spcBef>
                <a:spcPct val="20000"/>
              </a:spcBef>
              <a:buClr>
                <a:schemeClr val="bg2"/>
              </a:buClr>
              <a:buSzPct val="75000"/>
              <a:buFont typeface="Wingdings" pitchFamily="2" charset="2"/>
              <a:buNone/>
            </a:pPr>
            <a:r>
              <a:rPr lang="en-US" altLang="zh-CN" sz="1300">
                <a:solidFill>
                  <a:srgbClr val="000000"/>
                </a:solidFill>
                <a:latin typeface="Times New Roman" pitchFamily="18" charset="0"/>
              </a:rPr>
              <a:t> </a:t>
            </a:r>
            <a:endParaRPr lang="en-US" altLang="zh-CN" sz="3600" b="1">
              <a:solidFill>
                <a:srgbClr val="FFFF00"/>
              </a:solidFill>
              <a:latin typeface="Times New Roman" pitchFamily="18" charset="0"/>
            </a:endParaRPr>
          </a:p>
        </p:txBody>
      </p:sp>
      <p:grpSp>
        <p:nvGrpSpPr>
          <p:cNvPr id="2" name="Group 97"/>
          <p:cNvGrpSpPr>
            <a:grpSpLocks/>
          </p:cNvGrpSpPr>
          <p:nvPr/>
        </p:nvGrpSpPr>
        <p:grpSpPr bwMode="auto">
          <a:xfrm>
            <a:off x="71438" y="1844675"/>
            <a:ext cx="8637587" cy="4306888"/>
            <a:chOff x="45" y="1162"/>
            <a:chExt cx="5441" cy="2713"/>
          </a:xfrm>
        </p:grpSpPr>
        <p:sp>
          <p:nvSpPr>
            <p:cNvPr id="1668105" name="Rectangle 147"/>
            <p:cNvSpPr>
              <a:spLocks noChangeArrowheads="1"/>
            </p:cNvSpPr>
            <p:nvPr/>
          </p:nvSpPr>
          <p:spPr bwMode="auto">
            <a:xfrm>
              <a:off x="3965" y="3616"/>
              <a:ext cx="651" cy="259"/>
            </a:xfrm>
            <a:prstGeom prst="rect">
              <a:avLst/>
            </a:prstGeom>
            <a:noFill/>
            <a:ln w="9525">
              <a:noFill/>
              <a:miter lim="800000"/>
              <a:headEnd/>
              <a:tailEnd/>
            </a:ln>
          </p:spPr>
          <p:txBody>
            <a:bodyPr wrap="none" lIns="0" tIns="0" rIns="0" bIns="0">
              <a:spAutoFit/>
            </a:bodyPr>
            <a:lstStyle/>
            <a:p>
              <a:pPr marL="342900" indent="-342900" eaLnBrk="1" hangingPunct="1">
                <a:spcBef>
                  <a:spcPct val="20000"/>
                </a:spcBef>
                <a:buClr>
                  <a:schemeClr val="bg2"/>
                </a:buClr>
                <a:buSzPct val="75000"/>
                <a:buFont typeface="Wingdings" pitchFamily="2" charset="2"/>
                <a:buNone/>
              </a:pPr>
              <a:r>
                <a:rPr lang="zh-CN" altLang="en-US" sz="2700" b="1">
                  <a:latin typeface="宋体" pitchFamily="2" charset="-122"/>
                </a:rPr>
                <a:t>删除后</a:t>
              </a:r>
              <a:endParaRPr lang="zh-CN" altLang="en-US" sz="3600" b="1">
                <a:latin typeface="Times New Roman" pitchFamily="18" charset="0"/>
              </a:endParaRPr>
            </a:p>
          </p:txBody>
        </p:sp>
        <p:grpSp>
          <p:nvGrpSpPr>
            <p:cNvPr id="3" name="Group 96"/>
            <p:cNvGrpSpPr>
              <a:grpSpLocks/>
            </p:cNvGrpSpPr>
            <p:nvPr/>
          </p:nvGrpSpPr>
          <p:grpSpPr bwMode="auto">
            <a:xfrm>
              <a:off x="3243" y="1189"/>
              <a:ext cx="2243" cy="2300"/>
              <a:chOff x="3243" y="1189"/>
              <a:chExt cx="2243" cy="2300"/>
            </a:xfrm>
          </p:grpSpPr>
          <p:sp>
            <p:nvSpPr>
              <p:cNvPr id="1668107" name="Rectangle 112"/>
              <p:cNvSpPr>
                <a:spLocks noChangeArrowheads="1"/>
              </p:cNvSpPr>
              <p:nvPr/>
            </p:nvSpPr>
            <p:spPr bwMode="auto">
              <a:xfrm>
                <a:off x="5081" y="2272"/>
                <a:ext cx="405" cy="195"/>
              </a:xfrm>
              <a:prstGeom prst="rect">
                <a:avLst/>
              </a:prstGeom>
              <a:noFill/>
              <a:ln w="9525">
                <a:noFill/>
                <a:miter lim="800000"/>
                <a:headEnd/>
                <a:tailEnd/>
              </a:ln>
            </p:spPr>
            <p:txBody>
              <a:bodyPr lIns="0" tIns="0" rIns="0" bIns="18000">
                <a:spAutoFit/>
              </a:bodyPr>
              <a:lstStyle/>
              <a:p>
                <a:pPr marL="342900" indent="-342900" eaLnBrk="1" hangingPunct="1">
                  <a:lnSpc>
                    <a:spcPct val="80000"/>
                  </a:lnSpc>
                  <a:buClr>
                    <a:schemeClr val="bg2"/>
                  </a:buClr>
                  <a:buSzPct val="75000"/>
                  <a:buFont typeface="Wingdings" pitchFamily="2" charset="2"/>
                  <a:buNone/>
                </a:pPr>
                <a:r>
                  <a:rPr lang="en-US" altLang="zh-CN" sz="2400" b="1">
                    <a:latin typeface="Times New Roman" pitchFamily="18" charset="0"/>
                  </a:rPr>
                  <a:t>succ</a:t>
                </a:r>
              </a:p>
            </p:txBody>
          </p:sp>
          <p:sp>
            <p:nvSpPr>
              <p:cNvPr id="1668108" name="Rectangle 106"/>
              <p:cNvSpPr>
                <a:spLocks noChangeArrowheads="1"/>
              </p:cNvSpPr>
              <p:nvPr/>
            </p:nvSpPr>
            <p:spPr bwMode="auto">
              <a:xfrm>
                <a:off x="3243" y="2998"/>
                <a:ext cx="416" cy="240"/>
              </a:xfrm>
              <a:prstGeom prst="rect">
                <a:avLst/>
              </a:prstGeom>
              <a:noFill/>
              <a:ln w="9525">
                <a:noFill/>
                <a:miter lim="800000"/>
                <a:headEnd/>
                <a:tailEnd/>
              </a:ln>
            </p:spPr>
            <p:txBody>
              <a:bodyPr lIns="0" tIns="0" rIns="0" bIns="0">
                <a:spAutoFit/>
              </a:bodyPr>
              <a:lstStyle/>
              <a:p>
                <a:pPr marL="342900" indent="-342900" eaLnBrk="1" hangingPunct="1">
                  <a:spcBef>
                    <a:spcPct val="20000"/>
                  </a:spcBef>
                  <a:buClr>
                    <a:schemeClr val="bg2"/>
                  </a:buClr>
                  <a:buSzPct val="75000"/>
                  <a:buFont typeface="Wingdings" pitchFamily="2" charset="2"/>
                  <a:buNone/>
                </a:pPr>
                <a:r>
                  <a:rPr lang="en-US" altLang="zh-CN" sz="2500" b="1">
                    <a:latin typeface="Times New Roman" pitchFamily="18" charset="0"/>
                  </a:rPr>
                  <a:t>pred</a:t>
                </a:r>
              </a:p>
            </p:txBody>
          </p:sp>
          <p:sp>
            <p:nvSpPr>
              <p:cNvPr id="1668109" name="Line 108"/>
              <p:cNvSpPr>
                <a:spLocks noChangeShapeType="1"/>
              </p:cNvSpPr>
              <p:nvPr/>
            </p:nvSpPr>
            <p:spPr bwMode="auto">
              <a:xfrm>
                <a:off x="4107" y="2195"/>
                <a:ext cx="634" cy="712"/>
              </a:xfrm>
              <a:prstGeom prst="line">
                <a:avLst/>
              </a:prstGeom>
              <a:noFill/>
              <a:ln w="38100" cap="rnd">
                <a:solidFill>
                  <a:schemeClr val="tx1"/>
                </a:solidFill>
                <a:round/>
                <a:headEnd/>
                <a:tailEnd/>
              </a:ln>
            </p:spPr>
            <p:txBody>
              <a:bodyPr/>
              <a:lstStyle/>
              <a:p>
                <a:endParaRPr lang="zh-CN" altLang="en-US"/>
              </a:p>
            </p:txBody>
          </p:sp>
          <p:sp>
            <p:nvSpPr>
              <p:cNvPr id="1668110" name="Line 114"/>
              <p:cNvSpPr>
                <a:spLocks noChangeShapeType="1"/>
              </p:cNvSpPr>
              <p:nvPr/>
            </p:nvSpPr>
            <p:spPr bwMode="auto">
              <a:xfrm flipH="1">
                <a:off x="4106" y="2567"/>
                <a:ext cx="311" cy="363"/>
              </a:xfrm>
              <a:prstGeom prst="line">
                <a:avLst/>
              </a:prstGeom>
              <a:noFill/>
              <a:ln w="38100" cap="rnd">
                <a:solidFill>
                  <a:schemeClr val="tx1"/>
                </a:solidFill>
                <a:round/>
                <a:headEnd/>
                <a:tailEnd/>
              </a:ln>
            </p:spPr>
            <p:txBody>
              <a:bodyPr/>
              <a:lstStyle/>
              <a:p>
                <a:endParaRPr lang="zh-CN" altLang="en-US"/>
              </a:p>
            </p:txBody>
          </p:sp>
          <p:sp>
            <p:nvSpPr>
              <p:cNvPr id="1668111" name="Line 115"/>
              <p:cNvSpPr>
                <a:spLocks noChangeShapeType="1"/>
              </p:cNvSpPr>
              <p:nvPr/>
            </p:nvSpPr>
            <p:spPr bwMode="auto">
              <a:xfrm flipH="1">
                <a:off x="3743" y="1796"/>
                <a:ext cx="726" cy="771"/>
              </a:xfrm>
              <a:prstGeom prst="line">
                <a:avLst/>
              </a:prstGeom>
              <a:noFill/>
              <a:ln w="38100" cap="rnd">
                <a:solidFill>
                  <a:schemeClr val="tx1"/>
                </a:solidFill>
                <a:round/>
                <a:headEnd/>
                <a:tailEnd/>
              </a:ln>
            </p:spPr>
            <p:txBody>
              <a:bodyPr/>
              <a:lstStyle/>
              <a:p>
                <a:endParaRPr lang="zh-CN" altLang="en-US"/>
              </a:p>
            </p:txBody>
          </p:sp>
          <p:grpSp>
            <p:nvGrpSpPr>
              <p:cNvPr id="4" name="Group 121"/>
              <p:cNvGrpSpPr>
                <a:grpSpLocks/>
              </p:cNvGrpSpPr>
              <p:nvPr/>
            </p:nvGrpSpPr>
            <p:grpSpPr bwMode="auto">
              <a:xfrm>
                <a:off x="4363" y="1676"/>
                <a:ext cx="212" cy="227"/>
                <a:chOff x="3532" y="1821"/>
                <a:chExt cx="104" cy="128"/>
              </a:xfrm>
            </p:grpSpPr>
            <p:sp>
              <p:nvSpPr>
                <p:cNvPr id="1668113" name="Oval 119"/>
                <p:cNvSpPr>
                  <a:spLocks noChangeArrowheads="1"/>
                </p:cNvSpPr>
                <p:nvPr/>
              </p:nvSpPr>
              <p:spPr bwMode="auto">
                <a:xfrm>
                  <a:off x="3532" y="1821"/>
                  <a:ext cx="104" cy="128"/>
                </a:xfrm>
                <a:prstGeom prst="ellipse">
                  <a:avLst/>
                </a:prstGeom>
                <a:solidFill>
                  <a:srgbClr val="FFFFFF"/>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14" name="Oval 120"/>
                <p:cNvSpPr>
                  <a:spLocks noChangeArrowheads="1"/>
                </p:cNvSpPr>
                <p:nvPr/>
              </p:nvSpPr>
              <p:spPr bwMode="auto">
                <a:xfrm>
                  <a:off x="3532" y="1821"/>
                  <a:ext cx="104" cy="128"/>
                </a:xfrm>
                <a:prstGeom prst="ellipse">
                  <a:avLst/>
                </a:prstGeom>
                <a:no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sp>
            <p:nvSpPr>
              <p:cNvPr id="1668115" name="Rectangle 131"/>
              <p:cNvSpPr>
                <a:spLocks noChangeArrowheads="1"/>
              </p:cNvSpPr>
              <p:nvPr/>
            </p:nvSpPr>
            <p:spPr bwMode="auto">
              <a:xfrm>
                <a:off x="4401" y="1189"/>
                <a:ext cx="356" cy="240"/>
              </a:xfrm>
              <a:prstGeom prst="rect">
                <a:avLst/>
              </a:prstGeom>
              <a:noFill/>
              <a:ln w="9525">
                <a:noFill/>
                <a:miter lim="800000"/>
                <a:headEnd/>
                <a:tailEnd/>
              </a:ln>
            </p:spPr>
            <p:txBody>
              <a:bodyPr wrap="none" lIns="0" tIns="0" rIns="0" bIns="0">
                <a:spAutoFit/>
              </a:bodyPr>
              <a:lstStyle/>
              <a:p>
                <a:pPr marL="342900" indent="-342900" eaLnBrk="1" hangingPunct="1">
                  <a:spcBef>
                    <a:spcPct val="20000"/>
                  </a:spcBef>
                  <a:buClr>
                    <a:schemeClr val="bg2"/>
                  </a:buClr>
                  <a:buSzPct val="75000"/>
                  <a:buFont typeface="Wingdings" pitchFamily="2" charset="2"/>
                  <a:buNone/>
                </a:pPr>
                <a:r>
                  <a:rPr lang="en-US" altLang="zh-CN" sz="2500" b="1">
                    <a:latin typeface="Times New Roman" pitchFamily="18" charset="0"/>
                  </a:rPr>
                  <a:t>root</a:t>
                </a:r>
              </a:p>
            </p:txBody>
          </p:sp>
          <p:sp>
            <p:nvSpPr>
              <p:cNvPr id="1668116" name="Rectangle 134"/>
              <p:cNvSpPr>
                <a:spLocks noChangeArrowheads="1"/>
              </p:cNvSpPr>
              <p:nvPr/>
            </p:nvSpPr>
            <p:spPr bwMode="auto">
              <a:xfrm>
                <a:off x="3970" y="1660"/>
                <a:ext cx="84" cy="259"/>
              </a:xfrm>
              <a:prstGeom prst="rect">
                <a:avLst/>
              </a:prstGeom>
              <a:noFill/>
              <a:ln w="9525">
                <a:noFill/>
                <a:miter lim="800000"/>
                <a:headEnd/>
                <a:tailEnd/>
              </a:ln>
            </p:spPr>
            <p:txBody>
              <a:bodyPr wrap="none" lIns="0" tIns="0" rIns="0" bIns="0">
                <a:spAutoFit/>
              </a:bodyPr>
              <a:lstStyle/>
              <a:p>
                <a:pPr marL="342900" indent="-342900" eaLnBrk="1" hangingPunct="1">
                  <a:spcBef>
                    <a:spcPct val="20000"/>
                  </a:spcBef>
                  <a:buClr>
                    <a:schemeClr val="bg2"/>
                  </a:buClr>
                  <a:buSzPct val="75000"/>
                  <a:buFont typeface="Wingdings" pitchFamily="2" charset="2"/>
                  <a:buNone/>
                </a:pPr>
                <a:r>
                  <a:rPr lang="en-US" altLang="zh-CN" sz="2700" b="1">
                    <a:latin typeface="Times New Roman" pitchFamily="18" charset="0"/>
                  </a:rPr>
                  <a:t>s</a:t>
                </a:r>
                <a:endParaRPr lang="en-US" altLang="zh-CN" sz="3600" b="1">
                  <a:latin typeface="Times New Roman" pitchFamily="18" charset="0"/>
                </a:endParaRPr>
              </a:p>
            </p:txBody>
          </p:sp>
          <p:sp>
            <p:nvSpPr>
              <p:cNvPr id="1668117" name="Rectangle 138"/>
              <p:cNvSpPr>
                <a:spLocks noChangeArrowheads="1"/>
              </p:cNvSpPr>
              <p:nvPr/>
            </p:nvSpPr>
            <p:spPr bwMode="auto">
              <a:xfrm>
                <a:off x="3879" y="3316"/>
                <a:ext cx="453" cy="173"/>
              </a:xfrm>
              <a:prstGeom prst="rect">
                <a:avLst/>
              </a:prstGeom>
              <a:noFill/>
              <a:ln w="9525">
                <a:noFill/>
                <a:miter lim="800000"/>
                <a:headEnd/>
                <a:tailEnd/>
              </a:ln>
            </p:spPr>
            <p:txBody>
              <a:bodyPr lIns="0" tIns="0" rIns="0" bIns="0">
                <a:spAutoFit/>
              </a:bodyPr>
              <a:lstStyle/>
              <a:p>
                <a:pPr marL="342900" indent="-342900" algn="ctr" eaLnBrk="1" hangingPunct="1">
                  <a:lnSpc>
                    <a:spcPct val="75000"/>
                  </a:lnSpc>
                  <a:buClr>
                    <a:schemeClr val="bg2"/>
                  </a:buClr>
                  <a:buSzPct val="75000"/>
                  <a:buFont typeface="Wingdings" pitchFamily="2" charset="2"/>
                  <a:buNone/>
                </a:pPr>
                <a:r>
                  <a:rPr lang="en-US" altLang="zh-CN" sz="2400" b="1">
                    <a:latin typeface="Times New Roman" pitchFamily="18" charset="0"/>
                  </a:rPr>
                  <a:t>temp</a:t>
                </a:r>
              </a:p>
            </p:txBody>
          </p:sp>
          <p:sp>
            <p:nvSpPr>
              <p:cNvPr id="1668118" name="Line 151"/>
              <p:cNvSpPr>
                <a:spLocks noChangeShapeType="1"/>
              </p:cNvSpPr>
              <p:nvPr/>
            </p:nvSpPr>
            <p:spPr bwMode="auto">
              <a:xfrm>
                <a:off x="4101" y="3028"/>
                <a:ext cx="0" cy="273"/>
              </a:xfrm>
              <a:prstGeom prst="line">
                <a:avLst/>
              </a:prstGeom>
              <a:noFill/>
              <a:ln w="38100">
                <a:solidFill>
                  <a:schemeClr val="tx1"/>
                </a:solidFill>
                <a:round/>
                <a:headEnd type="stealth" w="lg" len="lg"/>
                <a:tailEnd type="none" w="lg" len="lg"/>
              </a:ln>
              <a:effectLst/>
            </p:spPr>
            <p:txBody>
              <a:bodyPr wrap="none" anchor="ctr"/>
              <a:lstStyle/>
              <a:p>
                <a:endParaRPr lang="zh-CN" altLang="en-US"/>
              </a:p>
            </p:txBody>
          </p:sp>
          <p:sp>
            <p:nvSpPr>
              <p:cNvPr id="1668119" name="Line 152"/>
              <p:cNvSpPr>
                <a:spLocks noChangeShapeType="1"/>
              </p:cNvSpPr>
              <p:nvPr/>
            </p:nvSpPr>
            <p:spPr bwMode="auto">
              <a:xfrm>
                <a:off x="4469" y="1411"/>
                <a:ext cx="0" cy="273"/>
              </a:xfrm>
              <a:prstGeom prst="line">
                <a:avLst/>
              </a:prstGeom>
              <a:noFill/>
              <a:ln w="38100">
                <a:solidFill>
                  <a:schemeClr val="tx1"/>
                </a:solidFill>
                <a:round/>
                <a:headEnd/>
                <a:tailEnd type="stealth" w="lg" len="lg"/>
              </a:ln>
              <a:effectLst/>
            </p:spPr>
            <p:txBody>
              <a:bodyPr wrap="none" anchor="ctr"/>
              <a:lstStyle/>
              <a:p>
                <a:endParaRPr lang="zh-CN" altLang="en-US"/>
              </a:p>
            </p:txBody>
          </p:sp>
          <p:grpSp>
            <p:nvGrpSpPr>
              <p:cNvPr id="5" name="Group 153"/>
              <p:cNvGrpSpPr>
                <a:grpSpLocks/>
              </p:cNvGrpSpPr>
              <p:nvPr/>
            </p:nvGrpSpPr>
            <p:grpSpPr bwMode="auto">
              <a:xfrm>
                <a:off x="3999" y="2072"/>
                <a:ext cx="212" cy="227"/>
                <a:chOff x="3532" y="1821"/>
                <a:chExt cx="104" cy="128"/>
              </a:xfrm>
            </p:grpSpPr>
            <p:sp>
              <p:nvSpPr>
                <p:cNvPr id="1668121" name="Oval 154"/>
                <p:cNvSpPr>
                  <a:spLocks noChangeArrowheads="1"/>
                </p:cNvSpPr>
                <p:nvPr/>
              </p:nvSpPr>
              <p:spPr bwMode="auto">
                <a:xfrm>
                  <a:off x="3532" y="1821"/>
                  <a:ext cx="104" cy="128"/>
                </a:xfrm>
                <a:prstGeom prst="ellipse">
                  <a:avLst/>
                </a:prstGeom>
                <a:solidFill>
                  <a:srgbClr val="FF3300"/>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22" name="Oval 155"/>
                <p:cNvSpPr>
                  <a:spLocks noChangeArrowheads="1"/>
                </p:cNvSpPr>
                <p:nvPr/>
              </p:nvSpPr>
              <p:spPr bwMode="auto">
                <a:xfrm>
                  <a:off x="3532" y="1821"/>
                  <a:ext cx="104" cy="128"/>
                </a:xfrm>
                <a:prstGeom prst="ellipse">
                  <a:avLst/>
                </a:prstGeom>
                <a:solidFill>
                  <a:srgbClr val="FF3300"/>
                </a:solid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grpSp>
            <p:nvGrpSpPr>
              <p:cNvPr id="6" name="Group 156"/>
              <p:cNvGrpSpPr>
                <a:grpSpLocks/>
              </p:cNvGrpSpPr>
              <p:nvPr/>
            </p:nvGrpSpPr>
            <p:grpSpPr bwMode="auto">
              <a:xfrm>
                <a:off x="3558" y="2522"/>
                <a:ext cx="212" cy="227"/>
                <a:chOff x="3532" y="1821"/>
                <a:chExt cx="104" cy="128"/>
              </a:xfrm>
            </p:grpSpPr>
            <p:sp>
              <p:nvSpPr>
                <p:cNvPr id="1668124" name="Oval 157"/>
                <p:cNvSpPr>
                  <a:spLocks noChangeArrowheads="1"/>
                </p:cNvSpPr>
                <p:nvPr/>
              </p:nvSpPr>
              <p:spPr bwMode="auto">
                <a:xfrm>
                  <a:off x="3532" y="1821"/>
                  <a:ext cx="104" cy="128"/>
                </a:xfrm>
                <a:prstGeom prst="ellipse">
                  <a:avLst/>
                </a:prstGeom>
                <a:solidFill>
                  <a:srgbClr val="FFFFFF"/>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25" name="Oval 158"/>
                <p:cNvSpPr>
                  <a:spLocks noChangeArrowheads="1"/>
                </p:cNvSpPr>
                <p:nvPr/>
              </p:nvSpPr>
              <p:spPr bwMode="auto">
                <a:xfrm>
                  <a:off x="3532" y="1821"/>
                  <a:ext cx="104" cy="128"/>
                </a:xfrm>
                <a:prstGeom prst="ellipse">
                  <a:avLst/>
                </a:prstGeom>
                <a:no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grpSp>
            <p:nvGrpSpPr>
              <p:cNvPr id="7" name="Group 159"/>
              <p:cNvGrpSpPr>
                <a:grpSpLocks/>
              </p:cNvGrpSpPr>
              <p:nvPr/>
            </p:nvGrpSpPr>
            <p:grpSpPr bwMode="auto">
              <a:xfrm>
                <a:off x="4638" y="2797"/>
                <a:ext cx="212" cy="227"/>
                <a:chOff x="3532" y="1821"/>
                <a:chExt cx="104" cy="128"/>
              </a:xfrm>
            </p:grpSpPr>
            <p:sp>
              <p:nvSpPr>
                <p:cNvPr id="1668127" name="Oval 160"/>
                <p:cNvSpPr>
                  <a:spLocks noChangeArrowheads="1"/>
                </p:cNvSpPr>
                <p:nvPr/>
              </p:nvSpPr>
              <p:spPr bwMode="auto">
                <a:xfrm>
                  <a:off x="3532" y="1821"/>
                  <a:ext cx="104" cy="128"/>
                </a:xfrm>
                <a:prstGeom prst="ellipse">
                  <a:avLst/>
                </a:prstGeom>
                <a:solidFill>
                  <a:srgbClr val="FFFFFF"/>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28" name="Oval 161"/>
                <p:cNvSpPr>
                  <a:spLocks noChangeArrowheads="1"/>
                </p:cNvSpPr>
                <p:nvPr/>
              </p:nvSpPr>
              <p:spPr bwMode="auto">
                <a:xfrm>
                  <a:off x="3532" y="1821"/>
                  <a:ext cx="104" cy="128"/>
                </a:xfrm>
                <a:prstGeom prst="ellipse">
                  <a:avLst/>
                </a:prstGeom>
                <a:no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grpSp>
            <p:nvGrpSpPr>
              <p:cNvPr id="8" name="Group 162"/>
              <p:cNvGrpSpPr>
                <a:grpSpLocks/>
              </p:cNvGrpSpPr>
              <p:nvPr/>
            </p:nvGrpSpPr>
            <p:grpSpPr bwMode="auto">
              <a:xfrm>
                <a:off x="3994" y="2811"/>
                <a:ext cx="212" cy="227"/>
                <a:chOff x="3532" y="1821"/>
                <a:chExt cx="104" cy="128"/>
              </a:xfrm>
            </p:grpSpPr>
            <p:sp>
              <p:nvSpPr>
                <p:cNvPr id="1668130" name="Oval 163"/>
                <p:cNvSpPr>
                  <a:spLocks noChangeArrowheads="1"/>
                </p:cNvSpPr>
                <p:nvPr/>
              </p:nvSpPr>
              <p:spPr bwMode="auto">
                <a:xfrm>
                  <a:off x="3532" y="1821"/>
                  <a:ext cx="104" cy="128"/>
                </a:xfrm>
                <a:prstGeom prst="ellipse">
                  <a:avLst/>
                </a:prstGeom>
                <a:solidFill>
                  <a:srgbClr val="FFFFFF"/>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31" name="Oval 164"/>
                <p:cNvSpPr>
                  <a:spLocks noChangeArrowheads="1"/>
                </p:cNvSpPr>
                <p:nvPr/>
              </p:nvSpPr>
              <p:spPr bwMode="auto">
                <a:xfrm>
                  <a:off x="3532" y="1821"/>
                  <a:ext cx="104" cy="128"/>
                </a:xfrm>
                <a:prstGeom prst="ellipse">
                  <a:avLst/>
                </a:prstGeom>
                <a:no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grpSp>
            <p:nvGrpSpPr>
              <p:cNvPr id="9" name="Group 165"/>
              <p:cNvGrpSpPr>
                <a:grpSpLocks/>
              </p:cNvGrpSpPr>
              <p:nvPr/>
            </p:nvGrpSpPr>
            <p:grpSpPr bwMode="auto">
              <a:xfrm>
                <a:off x="4315" y="2435"/>
                <a:ext cx="212" cy="227"/>
                <a:chOff x="3532" y="1821"/>
                <a:chExt cx="104" cy="128"/>
              </a:xfrm>
            </p:grpSpPr>
            <p:sp>
              <p:nvSpPr>
                <p:cNvPr id="1668133" name="Oval 166"/>
                <p:cNvSpPr>
                  <a:spLocks noChangeArrowheads="1"/>
                </p:cNvSpPr>
                <p:nvPr/>
              </p:nvSpPr>
              <p:spPr bwMode="auto">
                <a:xfrm>
                  <a:off x="3532" y="1821"/>
                  <a:ext cx="104" cy="128"/>
                </a:xfrm>
                <a:prstGeom prst="ellipse">
                  <a:avLst/>
                </a:prstGeom>
                <a:solidFill>
                  <a:srgbClr val="DDDDDD"/>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34" name="Oval 167"/>
                <p:cNvSpPr>
                  <a:spLocks noChangeArrowheads="1"/>
                </p:cNvSpPr>
                <p:nvPr/>
              </p:nvSpPr>
              <p:spPr bwMode="auto">
                <a:xfrm>
                  <a:off x="3532" y="1821"/>
                  <a:ext cx="104" cy="128"/>
                </a:xfrm>
                <a:prstGeom prst="ellipse">
                  <a:avLst/>
                </a:prstGeom>
                <a:solidFill>
                  <a:srgbClr val="DDDDDD"/>
                </a:solid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sp>
            <p:nvSpPr>
              <p:cNvPr id="1668135" name="Line 168"/>
              <p:cNvSpPr>
                <a:spLocks noChangeShapeType="1"/>
              </p:cNvSpPr>
              <p:nvPr/>
            </p:nvSpPr>
            <p:spPr bwMode="auto">
              <a:xfrm>
                <a:off x="4089" y="1808"/>
                <a:ext cx="0" cy="273"/>
              </a:xfrm>
              <a:prstGeom prst="line">
                <a:avLst/>
              </a:prstGeom>
              <a:noFill/>
              <a:ln w="38100">
                <a:solidFill>
                  <a:schemeClr val="tx1"/>
                </a:solidFill>
                <a:round/>
                <a:headEnd/>
                <a:tailEnd type="stealth" w="lg" len="lg"/>
              </a:ln>
              <a:effectLst/>
            </p:spPr>
            <p:txBody>
              <a:bodyPr wrap="none" anchor="ctr"/>
              <a:lstStyle/>
              <a:p>
                <a:endParaRPr lang="zh-CN" altLang="en-US"/>
              </a:p>
            </p:txBody>
          </p:sp>
          <p:grpSp>
            <p:nvGrpSpPr>
              <p:cNvPr id="10" name="Group 172"/>
              <p:cNvGrpSpPr>
                <a:grpSpLocks/>
              </p:cNvGrpSpPr>
              <p:nvPr/>
            </p:nvGrpSpPr>
            <p:grpSpPr bwMode="auto">
              <a:xfrm>
                <a:off x="3720" y="2224"/>
                <a:ext cx="393" cy="948"/>
                <a:chOff x="2925" y="2225"/>
                <a:chExt cx="393" cy="948"/>
              </a:xfrm>
            </p:grpSpPr>
            <p:sp>
              <p:nvSpPr>
                <p:cNvPr id="1668137" name="Freeform 169"/>
                <p:cNvSpPr>
                  <a:spLocks/>
                </p:cNvSpPr>
                <p:nvPr/>
              </p:nvSpPr>
              <p:spPr bwMode="auto">
                <a:xfrm>
                  <a:off x="2925" y="2273"/>
                  <a:ext cx="363" cy="900"/>
                </a:xfrm>
                <a:custGeom>
                  <a:avLst/>
                  <a:gdLst>
                    <a:gd name="T0" fmla="*/ 295 w 363"/>
                    <a:gd name="T1" fmla="*/ 703 h 900"/>
                    <a:gd name="T2" fmla="*/ 114 w 363"/>
                    <a:gd name="T3" fmla="*/ 885 h 900"/>
                    <a:gd name="T4" fmla="*/ 0 w 363"/>
                    <a:gd name="T5" fmla="*/ 794 h 900"/>
                    <a:gd name="T6" fmla="*/ 114 w 363"/>
                    <a:gd name="T7" fmla="*/ 545 h 900"/>
                    <a:gd name="T8" fmla="*/ 363 w 363"/>
                    <a:gd name="T9" fmla="*/ 0 h 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 h="900">
                      <a:moveTo>
                        <a:pt x="295" y="703"/>
                      </a:moveTo>
                      <a:cubicBezTo>
                        <a:pt x="229" y="786"/>
                        <a:pt x="163" y="870"/>
                        <a:pt x="114" y="885"/>
                      </a:cubicBezTo>
                      <a:cubicBezTo>
                        <a:pt x="65" y="900"/>
                        <a:pt x="0" y="851"/>
                        <a:pt x="0" y="794"/>
                      </a:cubicBezTo>
                      <a:cubicBezTo>
                        <a:pt x="0" y="737"/>
                        <a:pt x="54" y="677"/>
                        <a:pt x="114" y="545"/>
                      </a:cubicBezTo>
                      <a:cubicBezTo>
                        <a:pt x="174" y="413"/>
                        <a:pt x="322" y="87"/>
                        <a:pt x="363"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8138" name="Line 170"/>
                <p:cNvSpPr>
                  <a:spLocks noChangeShapeType="1"/>
                </p:cNvSpPr>
                <p:nvPr/>
              </p:nvSpPr>
              <p:spPr bwMode="auto">
                <a:xfrm flipV="1">
                  <a:off x="3205" y="2225"/>
                  <a:ext cx="113" cy="227"/>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nvGrpSpPr>
              <p:cNvPr id="11" name="Group 175"/>
              <p:cNvGrpSpPr>
                <a:grpSpLocks/>
              </p:cNvGrpSpPr>
              <p:nvPr/>
            </p:nvGrpSpPr>
            <p:grpSpPr bwMode="auto">
              <a:xfrm>
                <a:off x="4507" y="1805"/>
                <a:ext cx="967" cy="1291"/>
                <a:chOff x="3712" y="1806"/>
                <a:chExt cx="967" cy="1291"/>
              </a:xfrm>
            </p:grpSpPr>
            <p:sp>
              <p:nvSpPr>
                <p:cNvPr id="1668140" name="Freeform 173"/>
                <p:cNvSpPr>
                  <a:spLocks/>
                </p:cNvSpPr>
                <p:nvPr/>
              </p:nvSpPr>
              <p:spPr bwMode="auto">
                <a:xfrm>
                  <a:off x="3742" y="1842"/>
                  <a:ext cx="937" cy="1255"/>
                </a:xfrm>
                <a:custGeom>
                  <a:avLst/>
                  <a:gdLst>
                    <a:gd name="T0" fmla="*/ 295 w 937"/>
                    <a:gd name="T1" fmla="*/ 1134 h 1255"/>
                    <a:gd name="T2" fmla="*/ 726 w 937"/>
                    <a:gd name="T3" fmla="*/ 1225 h 1255"/>
                    <a:gd name="T4" fmla="*/ 816 w 937"/>
                    <a:gd name="T5" fmla="*/ 953 h 1255"/>
                    <a:gd name="T6" fmla="*/ 0 w 937"/>
                    <a:gd name="T7" fmla="*/ 0 h 12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7" h="1255">
                      <a:moveTo>
                        <a:pt x="295" y="1134"/>
                      </a:moveTo>
                      <a:cubicBezTo>
                        <a:pt x="467" y="1194"/>
                        <a:pt x="639" y="1255"/>
                        <a:pt x="726" y="1225"/>
                      </a:cubicBezTo>
                      <a:cubicBezTo>
                        <a:pt x="813" y="1195"/>
                        <a:pt x="937" y="1157"/>
                        <a:pt x="816" y="953"/>
                      </a:cubicBezTo>
                      <a:cubicBezTo>
                        <a:pt x="695" y="749"/>
                        <a:pt x="136" y="159"/>
                        <a:pt x="0"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8141" name="Line 174"/>
                <p:cNvSpPr>
                  <a:spLocks noChangeShapeType="1"/>
                </p:cNvSpPr>
                <p:nvPr/>
              </p:nvSpPr>
              <p:spPr bwMode="auto">
                <a:xfrm flipH="1" flipV="1">
                  <a:off x="3712" y="1806"/>
                  <a:ext cx="159" cy="182"/>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sp>
          <p:nvSpPr>
            <p:cNvPr id="1668142" name="Rectangle 189"/>
            <p:cNvSpPr>
              <a:spLocks noChangeArrowheads="1"/>
            </p:cNvSpPr>
            <p:nvPr/>
          </p:nvSpPr>
          <p:spPr bwMode="auto">
            <a:xfrm>
              <a:off x="1279" y="3661"/>
              <a:ext cx="603" cy="192"/>
            </a:xfrm>
            <a:prstGeom prst="rect">
              <a:avLst/>
            </a:prstGeom>
            <a:noFill/>
            <a:ln w="9525">
              <a:noFill/>
              <a:miter lim="800000"/>
              <a:headEnd/>
              <a:tailEnd/>
            </a:ln>
          </p:spPr>
          <p:txBody>
            <a:bodyPr wrap="none" lIns="0" tIns="0" rIns="0" bIns="0">
              <a:spAutoFit/>
            </a:bodyPr>
            <a:lstStyle/>
            <a:p>
              <a:pPr marL="342900" indent="-342900" eaLnBrk="1" hangingPunct="1">
                <a:lnSpc>
                  <a:spcPct val="80000"/>
                </a:lnSpc>
                <a:buClr>
                  <a:schemeClr val="bg2"/>
                </a:buClr>
                <a:buSzPct val="75000"/>
                <a:buFont typeface="Wingdings" pitchFamily="2" charset="2"/>
                <a:buNone/>
              </a:pPr>
              <a:r>
                <a:rPr lang="zh-CN" altLang="en-US" sz="2500" b="1">
                  <a:latin typeface="宋体" pitchFamily="2" charset="-122"/>
                </a:rPr>
                <a:t>删除前</a:t>
              </a:r>
              <a:endParaRPr lang="zh-CN" altLang="en-US" sz="2500" b="1">
                <a:latin typeface="Times New Roman" pitchFamily="18" charset="0"/>
              </a:endParaRPr>
            </a:p>
          </p:txBody>
        </p:sp>
        <p:grpSp>
          <p:nvGrpSpPr>
            <p:cNvPr id="12" name="Group 95"/>
            <p:cNvGrpSpPr>
              <a:grpSpLocks/>
            </p:cNvGrpSpPr>
            <p:nvPr/>
          </p:nvGrpSpPr>
          <p:grpSpPr bwMode="auto">
            <a:xfrm>
              <a:off x="45" y="1162"/>
              <a:ext cx="3010" cy="2326"/>
              <a:chOff x="45" y="1162"/>
              <a:chExt cx="3010" cy="2326"/>
            </a:xfrm>
          </p:grpSpPr>
          <p:sp>
            <p:nvSpPr>
              <p:cNvPr id="1668144" name="Rectangle 179"/>
              <p:cNvSpPr>
                <a:spLocks noChangeArrowheads="1"/>
              </p:cNvSpPr>
              <p:nvPr/>
            </p:nvSpPr>
            <p:spPr bwMode="auto">
              <a:xfrm>
                <a:off x="45" y="2465"/>
                <a:ext cx="431" cy="180"/>
              </a:xfrm>
              <a:prstGeom prst="rect">
                <a:avLst/>
              </a:prstGeom>
              <a:noFill/>
              <a:ln w="9525">
                <a:noFill/>
                <a:miter lim="800000"/>
                <a:headEnd/>
                <a:tailEnd/>
              </a:ln>
            </p:spPr>
            <p:txBody>
              <a:bodyPr lIns="0" tIns="0" rIns="0" bIns="0">
                <a:spAutoFit/>
              </a:bodyPr>
              <a:lstStyle/>
              <a:p>
                <a:pPr marL="342900" indent="-342900" eaLnBrk="1" hangingPunct="1">
                  <a:lnSpc>
                    <a:spcPct val="75000"/>
                  </a:lnSpc>
                  <a:buClr>
                    <a:schemeClr val="bg2"/>
                  </a:buClr>
                  <a:buSzPct val="75000"/>
                  <a:buFont typeface="Wingdings" pitchFamily="2" charset="2"/>
                  <a:buNone/>
                </a:pPr>
                <a:r>
                  <a:rPr lang="en-US" altLang="zh-CN" sz="2500" b="1">
                    <a:latin typeface="Times New Roman" pitchFamily="18" charset="0"/>
                  </a:rPr>
                  <a:t>pred</a:t>
                </a:r>
              </a:p>
            </p:txBody>
          </p:sp>
          <p:sp>
            <p:nvSpPr>
              <p:cNvPr id="1668145" name="Rectangle 227"/>
              <p:cNvSpPr>
                <a:spLocks noChangeArrowheads="1"/>
              </p:cNvSpPr>
              <p:nvPr/>
            </p:nvSpPr>
            <p:spPr bwMode="auto">
              <a:xfrm>
                <a:off x="680" y="2963"/>
                <a:ext cx="401" cy="180"/>
              </a:xfrm>
              <a:prstGeom prst="rect">
                <a:avLst/>
              </a:prstGeom>
              <a:noFill/>
              <a:ln w="9525">
                <a:noFill/>
                <a:miter lim="800000"/>
                <a:headEnd/>
                <a:tailEnd/>
              </a:ln>
            </p:spPr>
            <p:txBody>
              <a:bodyPr lIns="0" tIns="0" rIns="0" bIns="0">
                <a:spAutoFit/>
              </a:bodyPr>
              <a:lstStyle/>
              <a:p>
                <a:pPr marL="342900" indent="-342900" eaLnBrk="1" hangingPunct="1">
                  <a:lnSpc>
                    <a:spcPct val="75000"/>
                  </a:lnSpc>
                  <a:buClr>
                    <a:schemeClr val="bg2"/>
                  </a:buClr>
                  <a:buSzPct val="75000"/>
                  <a:buFont typeface="Wingdings" pitchFamily="2" charset="2"/>
                  <a:buNone/>
                </a:pPr>
                <a:r>
                  <a:rPr lang="en-US" altLang="zh-CN" sz="2500" b="1">
                    <a:latin typeface="Times New Roman" pitchFamily="18" charset="0"/>
                  </a:rPr>
                  <a:t>pred</a:t>
                </a:r>
              </a:p>
            </p:txBody>
          </p:sp>
          <p:sp>
            <p:nvSpPr>
              <p:cNvPr id="1668146" name="Rectangle 218"/>
              <p:cNvSpPr>
                <a:spLocks noChangeArrowheads="1"/>
              </p:cNvSpPr>
              <p:nvPr/>
            </p:nvSpPr>
            <p:spPr bwMode="auto">
              <a:xfrm>
                <a:off x="1838" y="1988"/>
                <a:ext cx="91" cy="173"/>
              </a:xfrm>
              <a:prstGeom prst="rect">
                <a:avLst/>
              </a:prstGeom>
              <a:noFill/>
              <a:ln w="9525">
                <a:noFill/>
                <a:miter lim="800000"/>
                <a:headEnd/>
                <a:tailEnd/>
              </a:ln>
            </p:spPr>
            <p:txBody>
              <a:bodyPr lIns="0" tIns="0" rIns="0" bIns="0">
                <a:spAutoFit/>
              </a:bodyPr>
              <a:lstStyle/>
              <a:p>
                <a:pPr marL="342900" indent="-342900" eaLnBrk="1" hangingPunct="1">
                  <a:lnSpc>
                    <a:spcPct val="75000"/>
                  </a:lnSpc>
                  <a:buClr>
                    <a:schemeClr val="bg2"/>
                  </a:buClr>
                  <a:buSzPct val="75000"/>
                  <a:buFont typeface="Wingdings" pitchFamily="2" charset="2"/>
                  <a:buNone/>
                </a:pPr>
                <a:r>
                  <a:rPr lang="en-US" altLang="zh-CN" sz="2400" b="1">
                    <a:latin typeface="Times New Roman" pitchFamily="18" charset="0"/>
                  </a:rPr>
                  <a:t>p</a:t>
                </a:r>
              </a:p>
            </p:txBody>
          </p:sp>
          <p:sp>
            <p:nvSpPr>
              <p:cNvPr id="1668147" name="Rectangle 178"/>
              <p:cNvSpPr>
                <a:spLocks noChangeArrowheads="1"/>
              </p:cNvSpPr>
              <p:nvPr/>
            </p:nvSpPr>
            <p:spPr bwMode="auto">
              <a:xfrm>
                <a:off x="2231" y="1983"/>
                <a:ext cx="405" cy="195"/>
              </a:xfrm>
              <a:prstGeom prst="rect">
                <a:avLst/>
              </a:prstGeom>
              <a:noFill/>
              <a:ln w="9525">
                <a:noFill/>
                <a:miter lim="800000"/>
                <a:headEnd/>
                <a:tailEnd/>
              </a:ln>
            </p:spPr>
            <p:txBody>
              <a:bodyPr lIns="0" tIns="0" rIns="0" bIns="18000">
                <a:spAutoFit/>
              </a:bodyPr>
              <a:lstStyle/>
              <a:p>
                <a:pPr marL="342900" indent="-342900" eaLnBrk="1" hangingPunct="1">
                  <a:lnSpc>
                    <a:spcPct val="80000"/>
                  </a:lnSpc>
                  <a:buClr>
                    <a:schemeClr val="bg2"/>
                  </a:buClr>
                  <a:buSzPct val="75000"/>
                  <a:buFont typeface="Wingdings" pitchFamily="2" charset="2"/>
                  <a:buNone/>
                </a:pPr>
                <a:r>
                  <a:rPr lang="en-US" altLang="zh-CN" sz="2400" b="1">
                    <a:latin typeface="Times New Roman" pitchFamily="18" charset="0"/>
                  </a:rPr>
                  <a:t>succ</a:t>
                </a:r>
              </a:p>
            </p:txBody>
          </p:sp>
          <p:sp>
            <p:nvSpPr>
              <p:cNvPr id="1668148" name="Line 180"/>
              <p:cNvSpPr>
                <a:spLocks noChangeShapeType="1"/>
              </p:cNvSpPr>
              <p:nvPr/>
            </p:nvSpPr>
            <p:spPr bwMode="auto">
              <a:xfrm>
                <a:off x="1257" y="1910"/>
                <a:ext cx="1042" cy="1117"/>
              </a:xfrm>
              <a:prstGeom prst="line">
                <a:avLst/>
              </a:prstGeom>
              <a:noFill/>
              <a:ln w="38100" cap="rnd">
                <a:solidFill>
                  <a:schemeClr val="tx1"/>
                </a:solidFill>
                <a:round/>
                <a:headEnd/>
                <a:tailEnd/>
              </a:ln>
            </p:spPr>
            <p:txBody>
              <a:bodyPr/>
              <a:lstStyle/>
              <a:p>
                <a:endParaRPr lang="zh-CN" altLang="en-US"/>
              </a:p>
            </p:txBody>
          </p:sp>
          <p:sp>
            <p:nvSpPr>
              <p:cNvPr id="1668149" name="Line 181"/>
              <p:cNvSpPr>
                <a:spLocks noChangeShapeType="1"/>
              </p:cNvSpPr>
              <p:nvPr/>
            </p:nvSpPr>
            <p:spPr bwMode="auto">
              <a:xfrm flipH="1">
                <a:off x="1574" y="2596"/>
                <a:ext cx="311" cy="347"/>
              </a:xfrm>
              <a:prstGeom prst="line">
                <a:avLst/>
              </a:prstGeom>
              <a:noFill/>
              <a:ln w="38100" cap="rnd">
                <a:solidFill>
                  <a:schemeClr val="tx1"/>
                </a:solidFill>
                <a:round/>
                <a:headEnd/>
                <a:tailEnd/>
              </a:ln>
            </p:spPr>
            <p:txBody>
              <a:bodyPr/>
              <a:lstStyle/>
              <a:p>
                <a:endParaRPr lang="zh-CN" altLang="en-US"/>
              </a:p>
            </p:txBody>
          </p:sp>
          <p:sp>
            <p:nvSpPr>
              <p:cNvPr id="1668150" name="Line 182"/>
              <p:cNvSpPr>
                <a:spLocks noChangeShapeType="1"/>
              </p:cNvSpPr>
              <p:nvPr/>
            </p:nvSpPr>
            <p:spPr bwMode="auto">
              <a:xfrm flipH="1">
                <a:off x="893" y="1529"/>
                <a:ext cx="726" cy="735"/>
              </a:xfrm>
              <a:prstGeom prst="line">
                <a:avLst/>
              </a:prstGeom>
              <a:noFill/>
              <a:ln w="38100" cap="rnd">
                <a:solidFill>
                  <a:schemeClr val="tx1"/>
                </a:solidFill>
                <a:round/>
                <a:headEnd/>
                <a:tailEnd/>
              </a:ln>
            </p:spPr>
            <p:txBody>
              <a:bodyPr/>
              <a:lstStyle/>
              <a:p>
                <a:endParaRPr lang="zh-CN" altLang="en-US"/>
              </a:p>
            </p:txBody>
          </p:sp>
          <p:grpSp>
            <p:nvGrpSpPr>
              <p:cNvPr id="13" name="Group 183"/>
              <p:cNvGrpSpPr>
                <a:grpSpLocks/>
              </p:cNvGrpSpPr>
              <p:nvPr/>
            </p:nvGrpSpPr>
            <p:grpSpPr bwMode="auto">
              <a:xfrm>
                <a:off x="1513" y="1415"/>
                <a:ext cx="212" cy="216"/>
                <a:chOff x="3532" y="1821"/>
                <a:chExt cx="104" cy="128"/>
              </a:xfrm>
            </p:grpSpPr>
            <p:sp>
              <p:nvSpPr>
                <p:cNvPr id="1668152" name="Oval 184"/>
                <p:cNvSpPr>
                  <a:spLocks noChangeArrowheads="1"/>
                </p:cNvSpPr>
                <p:nvPr/>
              </p:nvSpPr>
              <p:spPr bwMode="auto">
                <a:xfrm>
                  <a:off x="3532" y="1821"/>
                  <a:ext cx="104" cy="128"/>
                </a:xfrm>
                <a:prstGeom prst="ellipse">
                  <a:avLst/>
                </a:prstGeom>
                <a:solidFill>
                  <a:srgbClr val="FFFFFF"/>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53" name="Oval 185"/>
                <p:cNvSpPr>
                  <a:spLocks noChangeArrowheads="1"/>
                </p:cNvSpPr>
                <p:nvPr/>
              </p:nvSpPr>
              <p:spPr bwMode="auto">
                <a:xfrm>
                  <a:off x="3532" y="1821"/>
                  <a:ext cx="104" cy="128"/>
                </a:xfrm>
                <a:prstGeom prst="ellipse">
                  <a:avLst/>
                </a:prstGeom>
                <a:no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sp>
            <p:nvSpPr>
              <p:cNvPr id="1668154" name="Rectangle 186"/>
              <p:cNvSpPr>
                <a:spLocks noChangeArrowheads="1"/>
              </p:cNvSpPr>
              <p:nvPr/>
            </p:nvSpPr>
            <p:spPr bwMode="auto">
              <a:xfrm>
                <a:off x="1699" y="1190"/>
                <a:ext cx="356" cy="180"/>
              </a:xfrm>
              <a:prstGeom prst="rect">
                <a:avLst/>
              </a:prstGeom>
              <a:noFill/>
              <a:ln w="9525">
                <a:noFill/>
                <a:miter lim="800000"/>
                <a:headEnd/>
                <a:tailEnd/>
              </a:ln>
            </p:spPr>
            <p:txBody>
              <a:bodyPr lIns="0" tIns="0" rIns="0" bIns="0">
                <a:spAutoFit/>
              </a:bodyPr>
              <a:lstStyle/>
              <a:p>
                <a:pPr marL="342900" indent="-342900" eaLnBrk="1" hangingPunct="1">
                  <a:lnSpc>
                    <a:spcPct val="75000"/>
                  </a:lnSpc>
                  <a:buClr>
                    <a:schemeClr val="bg2"/>
                  </a:buClr>
                  <a:buSzPct val="75000"/>
                  <a:buFont typeface="Wingdings" pitchFamily="2" charset="2"/>
                  <a:buNone/>
                </a:pPr>
                <a:r>
                  <a:rPr lang="en-US" altLang="zh-CN" sz="2500" b="1">
                    <a:latin typeface="Times New Roman" pitchFamily="18" charset="0"/>
                  </a:rPr>
                  <a:t>root</a:t>
                </a:r>
              </a:p>
            </p:txBody>
          </p:sp>
          <p:sp>
            <p:nvSpPr>
              <p:cNvPr id="1668155" name="Rectangle 187"/>
              <p:cNvSpPr>
                <a:spLocks noChangeArrowheads="1"/>
              </p:cNvSpPr>
              <p:nvPr/>
            </p:nvSpPr>
            <p:spPr bwMode="auto">
              <a:xfrm>
                <a:off x="1120" y="1399"/>
                <a:ext cx="84" cy="259"/>
              </a:xfrm>
              <a:prstGeom prst="rect">
                <a:avLst/>
              </a:prstGeom>
              <a:noFill/>
              <a:ln w="9525">
                <a:noFill/>
                <a:miter lim="800000"/>
                <a:headEnd/>
                <a:tailEnd/>
              </a:ln>
            </p:spPr>
            <p:txBody>
              <a:bodyPr wrap="none" lIns="0" tIns="0" rIns="0" bIns="0">
                <a:spAutoFit/>
              </a:bodyPr>
              <a:lstStyle/>
              <a:p>
                <a:pPr marL="342900" indent="-342900" eaLnBrk="1" hangingPunct="1">
                  <a:spcBef>
                    <a:spcPct val="20000"/>
                  </a:spcBef>
                  <a:buClr>
                    <a:schemeClr val="bg2"/>
                  </a:buClr>
                  <a:buSzPct val="75000"/>
                  <a:buFont typeface="Wingdings" pitchFamily="2" charset="2"/>
                  <a:buNone/>
                </a:pPr>
                <a:r>
                  <a:rPr lang="en-US" altLang="zh-CN" sz="2700" b="1">
                    <a:latin typeface="Times New Roman" pitchFamily="18" charset="0"/>
                  </a:rPr>
                  <a:t>s</a:t>
                </a:r>
                <a:endParaRPr lang="en-US" altLang="zh-CN" sz="3600" b="1">
                  <a:latin typeface="Times New Roman" pitchFamily="18" charset="0"/>
                </a:endParaRPr>
              </a:p>
            </p:txBody>
          </p:sp>
          <p:grpSp>
            <p:nvGrpSpPr>
              <p:cNvPr id="14" name="Group 219"/>
              <p:cNvGrpSpPr>
                <a:grpSpLocks/>
              </p:cNvGrpSpPr>
              <p:nvPr/>
            </p:nvGrpSpPr>
            <p:grpSpPr bwMode="auto">
              <a:xfrm>
                <a:off x="1336" y="3041"/>
                <a:ext cx="453" cy="447"/>
                <a:chOff x="1020" y="2774"/>
                <a:chExt cx="453" cy="469"/>
              </a:xfrm>
            </p:grpSpPr>
            <p:sp>
              <p:nvSpPr>
                <p:cNvPr id="1668157" name="Rectangle 188"/>
                <p:cNvSpPr>
                  <a:spLocks noChangeArrowheads="1"/>
                </p:cNvSpPr>
                <p:nvPr/>
              </p:nvSpPr>
              <p:spPr bwMode="auto">
                <a:xfrm>
                  <a:off x="1020" y="3062"/>
                  <a:ext cx="453" cy="181"/>
                </a:xfrm>
                <a:prstGeom prst="rect">
                  <a:avLst/>
                </a:prstGeom>
                <a:noFill/>
                <a:ln w="9525">
                  <a:noFill/>
                  <a:miter lim="800000"/>
                  <a:headEnd/>
                  <a:tailEnd/>
                </a:ln>
              </p:spPr>
              <p:txBody>
                <a:bodyPr lIns="0" tIns="0" rIns="0" bIns="0">
                  <a:spAutoFit/>
                </a:bodyPr>
                <a:lstStyle/>
                <a:p>
                  <a:pPr marL="342900" indent="-342900" algn="ctr" eaLnBrk="1" hangingPunct="1">
                    <a:lnSpc>
                      <a:spcPct val="75000"/>
                    </a:lnSpc>
                    <a:buClr>
                      <a:schemeClr val="bg2"/>
                    </a:buClr>
                    <a:buSzPct val="75000"/>
                    <a:buFont typeface="Wingdings" pitchFamily="2" charset="2"/>
                    <a:buNone/>
                  </a:pPr>
                  <a:r>
                    <a:rPr lang="en-US" altLang="zh-CN" sz="2400" b="1">
                      <a:latin typeface="Times New Roman" pitchFamily="18" charset="0"/>
                    </a:rPr>
                    <a:t>temp</a:t>
                  </a:r>
                </a:p>
              </p:txBody>
            </p:sp>
            <p:sp>
              <p:nvSpPr>
                <p:cNvPr id="1668158" name="Line 190"/>
                <p:cNvSpPr>
                  <a:spLocks noChangeShapeType="1"/>
                </p:cNvSpPr>
                <p:nvPr/>
              </p:nvSpPr>
              <p:spPr bwMode="auto">
                <a:xfrm>
                  <a:off x="1242" y="2774"/>
                  <a:ext cx="0" cy="273"/>
                </a:xfrm>
                <a:prstGeom prst="line">
                  <a:avLst/>
                </a:prstGeom>
                <a:noFill/>
                <a:ln w="38100">
                  <a:solidFill>
                    <a:schemeClr val="tx1"/>
                  </a:solidFill>
                  <a:round/>
                  <a:headEnd type="stealth" w="lg" len="lg"/>
                  <a:tailEnd type="none" w="lg" len="lg"/>
                </a:ln>
                <a:effectLst/>
              </p:spPr>
              <p:txBody>
                <a:bodyPr wrap="none" anchor="ctr"/>
                <a:lstStyle/>
                <a:p>
                  <a:endParaRPr lang="zh-CN" altLang="en-US"/>
                </a:p>
              </p:txBody>
            </p:sp>
          </p:grpSp>
          <p:sp>
            <p:nvSpPr>
              <p:cNvPr id="1668159" name="Line 191"/>
              <p:cNvSpPr>
                <a:spLocks noChangeShapeType="1"/>
              </p:cNvSpPr>
              <p:nvPr/>
            </p:nvSpPr>
            <p:spPr bwMode="auto">
              <a:xfrm>
                <a:off x="1619" y="1162"/>
                <a:ext cx="0" cy="260"/>
              </a:xfrm>
              <a:prstGeom prst="line">
                <a:avLst/>
              </a:prstGeom>
              <a:noFill/>
              <a:ln w="38100">
                <a:solidFill>
                  <a:schemeClr val="tx1"/>
                </a:solidFill>
                <a:round/>
                <a:headEnd/>
                <a:tailEnd type="stealth" w="lg" len="lg"/>
              </a:ln>
              <a:effectLst/>
            </p:spPr>
            <p:txBody>
              <a:bodyPr wrap="none" anchor="ctr"/>
              <a:lstStyle/>
              <a:p>
                <a:endParaRPr lang="zh-CN" altLang="en-US"/>
              </a:p>
            </p:txBody>
          </p:sp>
          <p:grpSp>
            <p:nvGrpSpPr>
              <p:cNvPr id="15" name="Group 192"/>
              <p:cNvGrpSpPr>
                <a:grpSpLocks/>
              </p:cNvGrpSpPr>
              <p:nvPr/>
            </p:nvGrpSpPr>
            <p:grpSpPr bwMode="auto">
              <a:xfrm>
                <a:off x="1149" y="1792"/>
                <a:ext cx="212" cy="217"/>
                <a:chOff x="3532" y="1821"/>
                <a:chExt cx="104" cy="128"/>
              </a:xfrm>
            </p:grpSpPr>
            <p:sp>
              <p:nvSpPr>
                <p:cNvPr id="1668161" name="Oval 193"/>
                <p:cNvSpPr>
                  <a:spLocks noChangeArrowheads="1"/>
                </p:cNvSpPr>
                <p:nvPr/>
              </p:nvSpPr>
              <p:spPr bwMode="auto">
                <a:xfrm>
                  <a:off x="3532" y="1821"/>
                  <a:ext cx="104" cy="128"/>
                </a:xfrm>
                <a:prstGeom prst="ellipse">
                  <a:avLst/>
                </a:prstGeom>
                <a:solidFill>
                  <a:srgbClr val="FF3300"/>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62" name="Oval 194"/>
                <p:cNvSpPr>
                  <a:spLocks noChangeArrowheads="1"/>
                </p:cNvSpPr>
                <p:nvPr/>
              </p:nvSpPr>
              <p:spPr bwMode="auto">
                <a:xfrm>
                  <a:off x="3532" y="1821"/>
                  <a:ext cx="104" cy="128"/>
                </a:xfrm>
                <a:prstGeom prst="ellipse">
                  <a:avLst/>
                </a:prstGeom>
                <a:solidFill>
                  <a:srgbClr val="FF3300"/>
                </a:solid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grpSp>
            <p:nvGrpSpPr>
              <p:cNvPr id="16" name="Group 195"/>
              <p:cNvGrpSpPr>
                <a:grpSpLocks/>
              </p:cNvGrpSpPr>
              <p:nvPr/>
            </p:nvGrpSpPr>
            <p:grpSpPr bwMode="auto">
              <a:xfrm>
                <a:off x="708" y="2222"/>
                <a:ext cx="212" cy="216"/>
                <a:chOff x="3532" y="1821"/>
                <a:chExt cx="104" cy="128"/>
              </a:xfrm>
            </p:grpSpPr>
            <p:sp>
              <p:nvSpPr>
                <p:cNvPr id="1668164" name="Oval 196"/>
                <p:cNvSpPr>
                  <a:spLocks noChangeArrowheads="1"/>
                </p:cNvSpPr>
                <p:nvPr/>
              </p:nvSpPr>
              <p:spPr bwMode="auto">
                <a:xfrm>
                  <a:off x="3532" y="1821"/>
                  <a:ext cx="104" cy="128"/>
                </a:xfrm>
                <a:prstGeom prst="ellipse">
                  <a:avLst/>
                </a:prstGeom>
                <a:solidFill>
                  <a:srgbClr val="FFFFFF"/>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65" name="Oval 197"/>
                <p:cNvSpPr>
                  <a:spLocks noChangeArrowheads="1"/>
                </p:cNvSpPr>
                <p:nvPr/>
              </p:nvSpPr>
              <p:spPr bwMode="auto">
                <a:xfrm>
                  <a:off x="3532" y="1821"/>
                  <a:ext cx="104" cy="128"/>
                </a:xfrm>
                <a:prstGeom prst="ellipse">
                  <a:avLst/>
                </a:prstGeom>
                <a:no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grpSp>
            <p:nvGrpSpPr>
              <p:cNvPr id="17" name="Group 198"/>
              <p:cNvGrpSpPr>
                <a:grpSpLocks/>
              </p:cNvGrpSpPr>
              <p:nvPr/>
            </p:nvGrpSpPr>
            <p:grpSpPr bwMode="auto">
              <a:xfrm>
                <a:off x="1778" y="2487"/>
                <a:ext cx="212" cy="216"/>
                <a:chOff x="3532" y="1821"/>
                <a:chExt cx="104" cy="128"/>
              </a:xfrm>
            </p:grpSpPr>
            <p:sp>
              <p:nvSpPr>
                <p:cNvPr id="1668167" name="Oval 199"/>
                <p:cNvSpPr>
                  <a:spLocks noChangeArrowheads="1"/>
                </p:cNvSpPr>
                <p:nvPr/>
              </p:nvSpPr>
              <p:spPr bwMode="auto">
                <a:xfrm>
                  <a:off x="3532" y="1821"/>
                  <a:ext cx="104" cy="128"/>
                </a:xfrm>
                <a:prstGeom prst="ellipse">
                  <a:avLst/>
                </a:prstGeom>
                <a:solidFill>
                  <a:srgbClr val="DDDDDD"/>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68" name="Oval 200"/>
                <p:cNvSpPr>
                  <a:spLocks noChangeArrowheads="1"/>
                </p:cNvSpPr>
                <p:nvPr/>
              </p:nvSpPr>
              <p:spPr bwMode="auto">
                <a:xfrm>
                  <a:off x="3532" y="1821"/>
                  <a:ext cx="104" cy="128"/>
                </a:xfrm>
                <a:prstGeom prst="ellipse">
                  <a:avLst/>
                </a:prstGeom>
                <a:solidFill>
                  <a:srgbClr val="DDDDDD"/>
                </a:solid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grpSp>
            <p:nvGrpSpPr>
              <p:cNvPr id="18" name="Group 201"/>
              <p:cNvGrpSpPr>
                <a:grpSpLocks/>
              </p:cNvGrpSpPr>
              <p:nvPr/>
            </p:nvGrpSpPr>
            <p:grpSpPr bwMode="auto">
              <a:xfrm>
                <a:off x="1462" y="2823"/>
                <a:ext cx="212" cy="217"/>
                <a:chOff x="3532" y="1821"/>
                <a:chExt cx="104" cy="128"/>
              </a:xfrm>
            </p:grpSpPr>
            <p:sp>
              <p:nvSpPr>
                <p:cNvPr id="1668170" name="Oval 202"/>
                <p:cNvSpPr>
                  <a:spLocks noChangeArrowheads="1"/>
                </p:cNvSpPr>
                <p:nvPr/>
              </p:nvSpPr>
              <p:spPr bwMode="auto">
                <a:xfrm>
                  <a:off x="3532" y="1821"/>
                  <a:ext cx="104" cy="128"/>
                </a:xfrm>
                <a:prstGeom prst="ellipse">
                  <a:avLst/>
                </a:prstGeom>
                <a:solidFill>
                  <a:srgbClr val="FFFFFF"/>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71" name="Oval 203"/>
                <p:cNvSpPr>
                  <a:spLocks noChangeArrowheads="1"/>
                </p:cNvSpPr>
                <p:nvPr/>
              </p:nvSpPr>
              <p:spPr bwMode="auto">
                <a:xfrm>
                  <a:off x="3532" y="1821"/>
                  <a:ext cx="104" cy="128"/>
                </a:xfrm>
                <a:prstGeom prst="ellipse">
                  <a:avLst/>
                </a:prstGeom>
                <a:no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grpSp>
            <p:nvGrpSpPr>
              <p:cNvPr id="19" name="Group 204"/>
              <p:cNvGrpSpPr>
                <a:grpSpLocks/>
              </p:cNvGrpSpPr>
              <p:nvPr/>
            </p:nvGrpSpPr>
            <p:grpSpPr bwMode="auto">
              <a:xfrm>
                <a:off x="1465" y="2139"/>
                <a:ext cx="212" cy="216"/>
                <a:chOff x="3532" y="1821"/>
                <a:chExt cx="104" cy="128"/>
              </a:xfrm>
            </p:grpSpPr>
            <p:sp>
              <p:nvSpPr>
                <p:cNvPr id="1668173" name="Oval 205"/>
                <p:cNvSpPr>
                  <a:spLocks noChangeArrowheads="1"/>
                </p:cNvSpPr>
                <p:nvPr/>
              </p:nvSpPr>
              <p:spPr bwMode="auto">
                <a:xfrm>
                  <a:off x="3532" y="1821"/>
                  <a:ext cx="104" cy="128"/>
                </a:xfrm>
                <a:prstGeom prst="ellipse">
                  <a:avLst/>
                </a:prstGeom>
                <a:solidFill>
                  <a:srgbClr val="777777"/>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74" name="Oval 206"/>
                <p:cNvSpPr>
                  <a:spLocks noChangeArrowheads="1"/>
                </p:cNvSpPr>
                <p:nvPr/>
              </p:nvSpPr>
              <p:spPr bwMode="auto">
                <a:xfrm>
                  <a:off x="3532" y="1821"/>
                  <a:ext cx="104" cy="128"/>
                </a:xfrm>
                <a:prstGeom prst="ellipse">
                  <a:avLst/>
                </a:prstGeom>
                <a:solidFill>
                  <a:srgbClr val="777777"/>
                </a:solid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sp>
            <p:nvSpPr>
              <p:cNvPr id="1668175" name="Line 207"/>
              <p:cNvSpPr>
                <a:spLocks noChangeShapeType="1"/>
              </p:cNvSpPr>
              <p:nvPr/>
            </p:nvSpPr>
            <p:spPr bwMode="auto">
              <a:xfrm>
                <a:off x="1239" y="1541"/>
                <a:ext cx="0" cy="260"/>
              </a:xfrm>
              <a:prstGeom prst="line">
                <a:avLst/>
              </a:prstGeom>
              <a:noFill/>
              <a:ln w="38100">
                <a:solidFill>
                  <a:schemeClr val="tx1"/>
                </a:solidFill>
                <a:round/>
                <a:headEnd/>
                <a:tailEnd type="stealth" w="lg" len="lg"/>
              </a:ln>
              <a:effectLst/>
            </p:spPr>
            <p:txBody>
              <a:bodyPr wrap="none" anchor="ctr"/>
              <a:lstStyle/>
              <a:p>
                <a:endParaRPr lang="zh-CN" altLang="en-US"/>
              </a:p>
            </p:txBody>
          </p:sp>
          <p:grpSp>
            <p:nvGrpSpPr>
              <p:cNvPr id="20" name="Group 222"/>
              <p:cNvGrpSpPr>
                <a:grpSpLocks/>
              </p:cNvGrpSpPr>
              <p:nvPr/>
            </p:nvGrpSpPr>
            <p:grpSpPr bwMode="auto">
              <a:xfrm>
                <a:off x="1664" y="1535"/>
                <a:ext cx="1391" cy="1643"/>
                <a:chOff x="1655" y="1548"/>
                <a:chExt cx="1391" cy="1723"/>
              </a:xfrm>
            </p:grpSpPr>
            <p:sp>
              <p:nvSpPr>
                <p:cNvPr id="1668177" name="Freeform 212"/>
                <p:cNvSpPr>
                  <a:spLocks/>
                </p:cNvSpPr>
                <p:nvPr/>
              </p:nvSpPr>
              <p:spPr bwMode="auto">
                <a:xfrm>
                  <a:off x="1814" y="1729"/>
                  <a:ext cx="1232" cy="1542"/>
                </a:xfrm>
                <a:custGeom>
                  <a:avLst/>
                  <a:gdLst>
                    <a:gd name="T0" fmla="*/ 882 w 937"/>
                    <a:gd name="T1" fmla="*/ 2585 h 1255"/>
                    <a:gd name="T2" fmla="*/ 2171 w 937"/>
                    <a:gd name="T3" fmla="*/ 2792 h 1255"/>
                    <a:gd name="T4" fmla="*/ 2439 w 937"/>
                    <a:gd name="T5" fmla="*/ 2172 h 1255"/>
                    <a:gd name="T6" fmla="*/ 0 w 937"/>
                    <a:gd name="T7" fmla="*/ 0 h 12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7" h="1255">
                      <a:moveTo>
                        <a:pt x="295" y="1134"/>
                      </a:moveTo>
                      <a:cubicBezTo>
                        <a:pt x="467" y="1194"/>
                        <a:pt x="639" y="1255"/>
                        <a:pt x="726" y="1225"/>
                      </a:cubicBezTo>
                      <a:cubicBezTo>
                        <a:pt x="813" y="1195"/>
                        <a:pt x="937" y="1157"/>
                        <a:pt x="816" y="953"/>
                      </a:cubicBezTo>
                      <a:cubicBezTo>
                        <a:pt x="695" y="749"/>
                        <a:pt x="136" y="159"/>
                        <a:pt x="0"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8178" name="Line 213"/>
                <p:cNvSpPr>
                  <a:spLocks noChangeShapeType="1"/>
                </p:cNvSpPr>
                <p:nvPr/>
              </p:nvSpPr>
              <p:spPr bwMode="auto">
                <a:xfrm flipH="1" flipV="1">
                  <a:off x="1655" y="1548"/>
                  <a:ext cx="159" cy="182"/>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nvGrpSpPr>
              <p:cNvPr id="21" name="Group 214"/>
              <p:cNvGrpSpPr>
                <a:grpSpLocks/>
              </p:cNvGrpSpPr>
              <p:nvPr/>
            </p:nvGrpSpPr>
            <p:grpSpPr bwMode="auto">
              <a:xfrm>
                <a:off x="2196" y="2914"/>
                <a:ext cx="212" cy="216"/>
                <a:chOff x="3532" y="1821"/>
                <a:chExt cx="104" cy="128"/>
              </a:xfrm>
            </p:grpSpPr>
            <p:sp>
              <p:nvSpPr>
                <p:cNvPr id="1668180" name="Oval 215"/>
                <p:cNvSpPr>
                  <a:spLocks noChangeArrowheads="1"/>
                </p:cNvSpPr>
                <p:nvPr/>
              </p:nvSpPr>
              <p:spPr bwMode="auto">
                <a:xfrm>
                  <a:off x="3532" y="1821"/>
                  <a:ext cx="104" cy="128"/>
                </a:xfrm>
                <a:prstGeom prst="ellipse">
                  <a:avLst/>
                </a:prstGeom>
                <a:solidFill>
                  <a:srgbClr val="FFFFFF"/>
                </a:solidFill>
                <a:ln w="0">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8181" name="Oval 216"/>
                <p:cNvSpPr>
                  <a:spLocks noChangeArrowheads="1"/>
                </p:cNvSpPr>
                <p:nvPr/>
              </p:nvSpPr>
              <p:spPr bwMode="auto">
                <a:xfrm>
                  <a:off x="3532" y="1821"/>
                  <a:ext cx="104" cy="128"/>
                </a:xfrm>
                <a:prstGeom prst="ellipse">
                  <a:avLst/>
                </a:prstGeom>
                <a:noFill/>
                <a:ln w="9525" cap="rnd">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sp>
            <p:nvSpPr>
              <p:cNvPr id="1668182" name="Line 217"/>
              <p:cNvSpPr>
                <a:spLocks noChangeShapeType="1"/>
              </p:cNvSpPr>
              <p:nvPr/>
            </p:nvSpPr>
            <p:spPr bwMode="auto">
              <a:xfrm flipH="1">
                <a:off x="1664" y="2032"/>
                <a:ext cx="159" cy="151"/>
              </a:xfrm>
              <a:prstGeom prst="line">
                <a:avLst/>
              </a:prstGeom>
              <a:noFill/>
              <a:ln w="38100">
                <a:solidFill>
                  <a:schemeClr val="tx1"/>
                </a:solidFill>
                <a:round/>
                <a:headEnd/>
                <a:tailEnd type="stealth" w="lg" len="lg"/>
              </a:ln>
              <a:effectLst/>
            </p:spPr>
            <p:txBody>
              <a:bodyPr wrap="none" anchor="ctr"/>
              <a:lstStyle/>
              <a:p>
                <a:endParaRPr lang="zh-CN" altLang="en-US"/>
              </a:p>
            </p:txBody>
          </p:sp>
          <p:grpSp>
            <p:nvGrpSpPr>
              <p:cNvPr id="22" name="Group 224"/>
              <p:cNvGrpSpPr>
                <a:grpSpLocks/>
              </p:cNvGrpSpPr>
              <p:nvPr/>
            </p:nvGrpSpPr>
            <p:grpSpPr bwMode="auto">
              <a:xfrm>
                <a:off x="1097" y="2270"/>
                <a:ext cx="466" cy="930"/>
                <a:chOff x="1088" y="2319"/>
                <a:chExt cx="466" cy="975"/>
              </a:xfrm>
            </p:grpSpPr>
            <p:sp>
              <p:nvSpPr>
                <p:cNvPr id="1668184" name="Line 210"/>
                <p:cNvSpPr>
                  <a:spLocks noChangeShapeType="1"/>
                </p:cNvSpPr>
                <p:nvPr/>
              </p:nvSpPr>
              <p:spPr bwMode="auto">
                <a:xfrm flipV="1">
                  <a:off x="1418" y="2319"/>
                  <a:ext cx="136" cy="204"/>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sp>
              <p:nvSpPr>
                <p:cNvPr id="1668185" name="Freeform 220"/>
                <p:cNvSpPr>
                  <a:spLocks/>
                </p:cNvSpPr>
                <p:nvPr/>
              </p:nvSpPr>
              <p:spPr bwMode="auto">
                <a:xfrm>
                  <a:off x="1088" y="2432"/>
                  <a:ext cx="386" cy="862"/>
                </a:xfrm>
                <a:custGeom>
                  <a:avLst/>
                  <a:gdLst>
                    <a:gd name="T0" fmla="*/ 600 w 333"/>
                    <a:gd name="T1" fmla="*/ 537 h 922"/>
                    <a:gd name="T2" fmla="*/ 272 w 333"/>
                    <a:gd name="T3" fmla="*/ 675 h 922"/>
                    <a:gd name="T4" fmla="*/ 27 w 333"/>
                    <a:gd name="T5" fmla="*/ 659 h 922"/>
                    <a:gd name="T6" fmla="*/ 109 w 333"/>
                    <a:gd name="T7" fmla="*/ 397 h 922"/>
                    <a:gd name="T8" fmla="*/ 600 w 333"/>
                    <a:gd name="T9" fmla="*/ 0 h 9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 h="922">
                      <a:moveTo>
                        <a:pt x="333" y="703"/>
                      </a:moveTo>
                      <a:cubicBezTo>
                        <a:pt x="268" y="780"/>
                        <a:pt x="204" y="857"/>
                        <a:pt x="151" y="884"/>
                      </a:cubicBezTo>
                      <a:cubicBezTo>
                        <a:pt x="98" y="911"/>
                        <a:pt x="30" y="922"/>
                        <a:pt x="15" y="862"/>
                      </a:cubicBezTo>
                      <a:cubicBezTo>
                        <a:pt x="0" y="802"/>
                        <a:pt x="7" y="665"/>
                        <a:pt x="60" y="521"/>
                      </a:cubicBezTo>
                      <a:cubicBezTo>
                        <a:pt x="113" y="377"/>
                        <a:pt x="288" y="87"/>
                        <a:pt x="333" y="0"/>
                      </a:cubicBezTo>
                    </a:path>
                  </a:pathLst>
                </a:custGeom>
                <a:noFill/>
                <a:ln w="28575" cap="flat" cmpd="sng">
                  <a:solidFill>
                    <a:srgbClr val="0000CC"/>
                  </a:solidFill>
                  <a:prstDash val="dash"/>
                  <a:round/>
                  <a:headEnd/>
                  <a:tailEnd/>
                </a:ln>
                <a:effectLst/>
              </p:spPr>
              <p:txBody>
                <a:bodyPr wrap="none" anchor="ctr"/>
                <a:lstStyle/>
                <a:p>
                  <a:endParaRPr lang="zh-CN" altLang="en-US"/>
                </a:p>
              </p:txBody>
            </p:sp>
          </p:grpSp>
          <p:grpSp>
            <p:nvGrpSpPr>
              <p:cNvPr id="23" name="Group 226"/>
              <p:cNvGrpSpPr>
                <a:grpSpLocks/>
              </p:cNvGrpSpPr>
              <p:nvPr/>
            </p:nvGrpSpPr>
            <p:grpSpPr bwMode="auto">
              <a:xfrm>
                <a:off x="379" y="1853"/>
                <a:ext cx="1081" cy="947"/>
                <a:chOff x="370" y="1882"/>
                <a:chExt cx="1081" cy="993"/>
              </a:xfrm>
            </p:grpSpPr>
            <p:sp>
              <p:nvSpPr>
                <p:cNvPr id="1668187" name="Freeform 221"/>
                <p:cNvSpPr>
                  <a:spLocks/>
                </p:cNvSpPr>
                <p:nvPr/>
              </p:nvSpPr>
              <p:spPr bwMode="auto">
                <a:xfrm>
                  <a:off x="370" y="1888"/>
                  <a:ext cx="1081" cy="987"/>
                </a:xfrm>
                <a:custGeom>
                  <a:avLst/>
                  <a:gdLst>
                    <a:gd name="T0" fmla="*/ 1081 w 1081"/>
                    <a:gd name="T1" fmla="*/ 453 h 987"/>
                    <a:gd name="T2" fmla="*/ 560 w 1081"/>
                    <a:gd name="T3" fmla="*/ 930 h 987"/>
                    <a:gd name="T4" fmla="*/ 151 w 1081"/>
                    <a:gd name="T5" fmla="*/ 794 h 987"/>
                    <a:gd name="T6" fmla="*/ 106 w 1081"/>
                    <a:gd name="T7" fmla="*/ 249 h 987"/>
                    <a:gd name="T8" fmla="*/ 786 w 1081"/>
                    <a:gd name="T9" fmla="*/ 0 h 9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1" h="987">
                      <a:moveTo>
                        <a:pt x="1081" y="453"/>
                      </a:moveTo>
                      <a:cubicBezTo>
                        <a:pt x="898" y="663"/>
                        <a:pt x="715" y="873"/>
                        <a:pt x="560" y="930"/>
                      </a:cubicBezTo>
                      <a:cubicBezTo>
                        <a:pt x="405" y="987"/>
                        <a:pt x="227" y="908"/>
                        <a:pt x="151" y="794"/>
                      </a:cubicBezTo>
                      <a:cubicBezTo>
                        <a:pt x="75" y="680"/>
                        <a:pt x="0" y="381"/>
                        <a:pt x="106" y="249"/>
                      </a:cubicBezTo>
                      <a:cubicBezTo>
                        <a:pt x="212" y="117"/>
                        <a:pt x="673" y="42"/>
                        <a:pt x="786"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8188" name="Line 225"/>
                <p:cNvSpPr>
                  <a:spLocks noChangeShapeType="1"/>
                </p:cNvSpPr>
                <p:nvPr/>
              </p:nvSpPr>
              <p:spPr bwMode="auto">
                <a:xfrm flipV="1">
                  <a:off x="930" y="1882"/>
                  <a:ext cx="249" cy="68"/>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grpSp>
      <p:sp>
        <p:nvSpPr>
          <p:cNvPr id="1668189" name="Text Box 233"/>
          <p:cNvSpPr txBox="1">
            <a:spLocks noChangeArrowheads="1"/>
          </p:cNvSpPr>
          <p:nvPr/>
        </p:nvSpPr>
        <p:spPr bwMode="auto">
          <a:xfrm>
            <a:off x="1511300" y="6308725"/>
            <a:ext cx="6516688" cy="473075"/>
          </a:xfrm>
          <a:prstGeom prst="rect">
            <a:avLst/>
          </a:prstGeom>
          <a:solidFill>
            <a:schemeClr val="bg1"/>
          </a:solidFill>
          <a:ln w="9525">
            <a:noFill/>
            <a:miter lim="800000"/>
            <a:headEnd/>
            <a:tailEnd/>
          </a:ln>
        </p:spPr>
        <p:txBody>
          <a:bodyPr lIns="0" tIns="0" rIns="0" bIns="0"/>
          <a:lstStyle/>
          <a:p>
            <a:pPr algn="ctr">
              <a:lnSpc>
                <a:spcPct val="115000"/>
              </a:lnSpc>
            </a:pPr>
            <a:r>
              <a:rPr lang="zh-CN" altLang="en-US" sz="2400" b="1">
                <a:latin typeface="宋体" pitchFamily="2" charset="-122"/>
              </a:rPr>
              <a:t>删除结点 </a:t>
            </a:r>
            <a:r>
              <a:rPr lang="en-US" altLang="zh-CN" sz="2400" b="1">
                <a:latin typeface="Times New Roman" pitchFamily="18" charset="0"/>
              </a:rPr>
              <a:t>s </a:t>
            </a:r>
            <a:r>
              <a:rPr lang="zh-CN" altLang="en-US" sz="2400" b="1">
                <a:latin typeface="宋体" pitchFamily="2" charset="-122"/>
              </a:rPr>
              <a:t>的右子结点 </a:t>
            </a:r>
            <a:r>
              <a:rPr lang="en-US" altLang="zh-CN" sz="2400" b="1">
                <a:latin typeface="Times New Roman" pitchFamily="18" charset="0"/>
              </a:rPr>
              <a:t>p</a:t>
            </a:r>
            <a:r>
              <a:rPr lang="zh-CN" altLang="en-US" sz="2400" b="1">
                <a:solidFill>
                  <a:schemeClr val="tx2"/>
                </a:solidFill>
                <a:latin typeface="Times New Roman" pitchFamily="18" charset="0"/>
              </a:rPr>
              <a:t>（情形</a:t>
            </a:r>
            <a:r>
              <a:rPr lang="en-US" altLang="zh-CN" sz="2400" b="1">
                <a:solidFill>
                  <a:schemeClr val="tx2"/>
                </a:solidFill>
                <a:latin typeface="Times New Roman" pitchFamily="18" charset="0"/>
              </a:rPr>
              <a:t>2</a:t>
            </a:r>
            <a:r>
              <a:rPr lang="zh-CN" altLang="en-US" sz="2400" b="1">
                <a:solidFill>
                  <a:schemeClr val="tx2"/>
                </a:solidFill>
                <a:latin typeface="Times New Roman" pitchFamily="18" charset="0"/>
              </a:rPr>
              <a:t>）</a:t>
            </a:r>
          </a:p>
        </p:txBody>
      </p:sp>
    </p:spTree>
  </p:cSld>
  <p:clrMapOvr>
    <a:masterClrMapping/>
  </p:clrMapOvr>
  <p:transition>
    <p:strips dir="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3" name="Rectangle 2"/>
          <p:cNvSpPr>
            <a:spLocks noGrp="1" noChangeArrowheads="1"/>
          </p:cNvSpPr>
          <p:nvPr>
            <p:ph type="body" idx="4294967295"/>
          </p:nvPr>
        </p:nvSpPr>
        <p:spPr>
          <a:xfrm>
            <a:off x="0" y="41275"/>
            <a:ext cx="9144000" cy="1911350"/>
          </a:xfrm>
          <a:solidFill>
            <a:schemeClr val="bg1"/>
          </a:solidFill>
        </p:spPr>
        <p:txBody>
          <a:bodyPr lIns="91440" tIns="45720" rIns="91440" bIns="45720"/>
          <a:lstStyle/>
          <a:p>
            <a:pPr marL="444500" indent="-444500" eaLnBrk="1" hangingPunct="1">
              <a:lnSpc>
                <a:spcPct val="110000"/>
              </a:lnSpc>
              <a:spcBef>
                <a:spcPct val="0"/>
              </a:spcBef>
              <a:buFont typeface="Monotype Sorts" pitchFamily="2" charset="2"/>
              <a:buNone/>
            </a:pPr>
            <a:r>
              <a:rPr lang="en-US" altLang="zh-CN"/>
              <a:t>③ </a:t>
            </a:r>
            <a:r>
              <a:rPr lang="zh-CN" altLang="zh-CN"/>
              <a:t>若</a:t>
            </a:r>
            <a:r>
              <a:rPr lang="en-US" altLang="zh-CN" i="1" u="sng">
                <a:solidFill>
                  <a:schemeClr val="tx2"/>
                </a:solidFill>
              </a:rPr>
              <a:t>p</a:t>
            </a:r>
            <a:r>
              <a:rPr lang="zh-CN" altLang="en-US" u="sng">
                <a:solidFill>
                  <a:schemeClr val="tx2"/>
                </a:solidFill>
              </a:rPr>
              <a:t>无右子树</a:t>
            </a:r>
            <a:r>
              <a:rPr lang="en-US" altLang="zh-CN" u="sng">
                <a:solidFill>
                  <a:schemeClr val="tx2"/>
                </a:solidFill>
              </a:rPr>
              <a:t>, </a:t>
            </a:r>
            <a:r>
              <a:rPr lang="zh-CN" altLang="en-US" u="sng">
                <a:solidFill>
                  <a:schemeClr val="tx2"/>
                </a:solidFill>
              </a:rPr>
              <a:t>有左子树</a:t>
            </a:r>
            <a:r>
              <a:rPr lang="en-US" altLang="zh-CN"/>
              <a:t>, </a:t>
            </a:r>
            <a:r>
              <a:rPr lang="zh-CN" altLang="en-US"/>
              <a:t>且左子树之中序末结点为</a:t>
            </a:r>
            <a:r>
              <a:rPr lang="en-US" altLang="zh-CN" i="1"/>
              <a:t>temp</a:t>
            </a:r>
            <a:r>
              <a:rPr lang="en-US" altLang="zh-CN"/>
              <a:t>, </a:t>
            </a:r>
            <a:r>
              <a:rPr lang="zh-CN" altLang="en-US"/>
              <a:t>则把 </a:t>
            </a:r>
            <a:r>
              <a:rPr lang="en-US" altLang="zh-CN" i="1"/>
              <a:t>p </a:t>
            </a:r>
            <a:r>
              <a:rPr lang="zh-CN" altLang="en-US"/>
              <a:t>的左子树变成 </a:t>
            </a:r>
            <a:r>
              <a:rPr lang="en-US" altLang="zh-CN" i="1"/>
              <a:t>s </a:t>
            </a:r>
            <a:r>
              <a:rPr lang="zh-CN" altLang="en-US"/>
              <a:t>的右子树，并修改 </a:t>
            </a:r>
            <a:r>
              <a:rPr lang="en-US" altLang="zh-CN" i="1"/>
              <a:t>temp </a:t>
            </a:r>
            <a:r>
              <a:rPr lang="zh-CN" altLang="en-US"/>
              <a:t>的后继指针</a:t>
            </a:r>
            <a:r>
              <a:rPr lang="en-US" altLang="zh-CN"/>
              <a:t>.   </a:t>
            </a:r>
            <a:r>
              <a:rPr lang="en-US" altLang="zh-CN" i="1"/>
              <a:t>Right</a:t>
            </a:r>
            <a:r>
              <a:rPr lang="en-US" altLang="zh-CN"/>
              <a:t> (</a:t>
            </a:r>
            <a:r>
              <a:rPr lang="en-US" altLang="zh-CN" i="1"/>
              <a:t>s</a:t>
            </a:r>
            <a:r>
              <a:rPr lang="en-US" altLang="zh-CN"/>
              <a:t>)</a:t>
            </a:r>
            <a:r>
              <a:rPr lang="en-US" altLang="zh-CN">
                <a:sym typeface="Symbol" pitchFamily="18" charset="2"/>
              </a:rPr>
              <a:t></a:t>
            </a:r>
            <a:r>
              <a:rPr lang="en-US" altLang="zh-CN" i="1"/>
              <a:t>Left</a:t>
            </a:r>
            <a:r>
              <a:rPr lang="en-US" altLang="zh-CN"/>
              <a:t> (</a:t>
            </a:r>
            <a:r>
              <a:rPr lang="en-US" altLang="zh-CN" i="1"/>
              <a:t>p</a:t>
            </a:r>
            <a:r>
              <a:rPr lang="en-US" altLang="zh-CN"/>
              <a:t>). </a:t>
            </a:r>
            <a:r>
              <a:rPr lang="en-US" altLang="zh-CN" i="1"/>
              <a:t>Right </a:t>
            </a:r>
            <a:r>
              <a:rPr lang="en-US" altLang="zh-CN"/>
              <a:t>(</a:t>
            </a:r>
            <a:r>
              <a:rPr lang="en-US" altLang="zh-CN" i="1"/>
              <a:t>temp</a:t>
            </a:r>
            <a:r>
              <a:rPr lang="en-US" altLang="zh-CN"/>
              <a:t>)</a:t>
            </a:r>
            <a:r>
              <a:rPr lang="en-US" altLang="zh-CN">
                <a:sym typeface="Symbol" pitchFamily="18" charset="2"/>
              </a:rPr>
              <a:t></a:t>
            </a:r>
            <a:r>
              <a:rPr lang="en-US" altLang="zh-CN" i="1"/>
              <a:t>Right</a:t>
            </a:r>
            <a:r>
              <a:rPr lang="en-US" altLang="zh-CN"/>
              <a:t> (</a:t>
            </a:r>
            <a:r>
              <a:rPr lang="en-US" altLang="zh-CN" i="1"/>
              <a:t>p</a:t>
            </a:r>
            <a:r>
              <a:rPr lang="en-US" altLang="zh-CN"/>
              <a:t>).  </a:t>
            </a:r>
          </a:p>
          <a:p>
            <a:pPr marL="444500" indent="-444500" eaLnBrk="1" hangingPunct="1">
              <a:lnSpc>
                <a:spcPct val="110000"/>
              </a:lnSpc>
              <a:spcBef>
                <a:spcPct val="0"/>
              </a:spcBef>
              <a:buFont typeface="Monotype Sorts" pitchFamily="2" charset="2"/>
              <a:buNone/>
            </a:pPr>
            <a:r>
              <a:rPr lang="en-US" altLang="zh-CN"/>
              <a:t>      </a:t>
            </a:r>
            <a:r>
              <a:rPr lang="en-US" altLang="zh-CN" sz="2400">
                <a:solidFill>
                  <a:srgbClr val="0000CC"/>
                </a:solidFill>
              </a:rPr>
              <a:t>// </a:t>
            </a:r>
            <a:r>
              <a:rPr lang="en-US" altLang="zh-CN" sz="2400" i="1">
                <a:solidFill>
                  <a:srgbClr val="0000CC"/>
                </a:solidFill>
              </a:rPr>
              <a:t>p</a:t>
            </a:r>
            <a:r>
              <a:rPr lang="zh-CN" altLang="en-US" sz="2400">
                <a:solidFill>
                  <a:srgbClr val="0000CC"/>
                </a:solidFill>
              </a:rPr>
              <a:t>的左子树成为 </a:t>
            </a:r>
            <a:r>
              <a:rPr lang="en-US" altLang="zh-CN" sz="2400" i="1">
                <a:solidFill>
                  <a:srgbClr val="0000CC"/>
                </a:solidFill>
              </a:rPr>
              <a:t>s </a:t>
            </a:r>
            <a:r>
              <a:rPr lang="zh-CN" altLang="en-US" sz="2400">
                <a:solidFill>
                  <a:srgbClr val="0000CC"/>
                </a:solidFill>
              </a:rPr>
              <a:t>的右子树， </a:t>
            </a:r>
            <a:r>
              <a:rPr lang="en-US" altLang="zh-CN" sz="2400" i="1">
                <a:solidFill>
                  <a:srgbClr val="0000CC"/>
                </a:solidFill>
              </a:rPr>
              <a:t>p</a:t>
            </a:r>
            <a:r>
              <a:rPr lang="zh-CN" altLang="en-US" sz="2400">
                <a:solidFill>
                  <a:srgbClr val="0000CC"/>
                </a:solidFill>
              </a:rPr>
              <a:t>的后继变成</a:t>
            </a:r>
            <a:r>
              <a:rPr lang="en-US" altLang="zh-CN" sz="2400" i="1">
                <a:solidFill>
                  <a:srgbClr val="0000CC"/>
                </a:solidFill>
              </a:rPr>
              <a:t>temp</a:t>
            </a:r>
            <a:r>
              <a:rPr lang="zh-CN" altLang="en-US" sz="2400">
                <a:solidFill>
                  <a:srgbClr val="0000CC"/>
                </a:solidFill>
              </a:rPr>
              <a:t>的后继结点</a:t>
            </a:r>
          </a:p>
        </p:txBody>
      </p:sp>
      <p:grpSp>
        <p:nvGrpSpPr>
          <p:cNvPr id="2" name="Group 68"/>
          <p:cNvGrpSpPr>
            <a:grpSpLocks/>
          </p:cNvGrpSpPr>
          <p:nvPr/>
        </p:nvGrpSpPr>
        <p:grpSpPr bwMode="auto">
          <a:xfrm>
            <a:off x="503238" y="2243138"/>
            <a:ext cx="7974012" cy="4614862"/>
            <a:chOff x="317" y="1413"/>
            <a:chExt cx="5023" cy="2907"/>
          </a:xfrm>
        </p:grpSpPr>
        <p:sp>
          <p:nvSpPr>
            <p:cNvPr id="1669126" name="Text Box 132"/>
            <p:cNvSpPr txBox="1">
              <a:spLocks noChangeArrowheads="1"/>
            </p:cNvSpPr>
            <p:nvPr/>
          </p:nvSpPr>
          <p:spPr bwMode="auto">
            <a:xfrm>
              <a:off x="878" y="4022"/>
              <a:ext cx="3969" cy="298"/>
            </a:xfrm>
            <a:prstGeom prst="rect">
              <a:avLst/>
            </a:prstGeom>
            <a:solidFill>
              <a:schemeClr val="bg1"/>
            </a:solidFill>
            <a:ln w="9525">
              <a:noFill/>
              <a:miter lim="800000"/>
              <a:headEnd/>
              <a:tailEnd/>
            </a:ln>
          </p:spPr>
          <p:txBody>
            <a:bodyPr lIns="0" tIns="0" rIns="0" bIns="0"/>
            <a:lstStyle/>
            <a:p>
              <a:pPr algn="ctr">
                <a:lnSpc>
                  <a:spcPct val="115000"/>
                </a:lnSpc>
              </a:pPr>
              <a:r>
                <a:rPr lang="zh-CN" altLang="en-US" sz="2400" b="1">
                  <a:latin typeface="宋体" pitchFamily="2" charset="-122"/>
                </a:rPr>
                <a:t>删除结点 </a:t>
              </a:r>
              <a:r>
                <a:rPr lang="en-US" altLang="zh-CN" sz="2400" b="1">
                  <a:latin typeface="Times New Roman" pitchFamily="18" charset="0"/>
                </a:rPr>
                <a:t>s </a:t>
              </a:r>
              <a:r>
                <a:rPr lang="zh-CN" altLang="en-US" sz="2400" b="1">
                  <a:latin typeface="宋体" pitchFamily="2" charset="-122"/>
                </a:rPr>
                <a:t>的右子结点 </a:t>
              </a:r>
              <a:r>
                <a:rPr lang="en-US" altLang="zh-CN" sz="2400" b="1">
                  <a:latin typeface="Times New Roman" pitchFamily="18" charset="0"/>
                </a:rPr>
                <a:t>p</a:t>
              </a:r>
              <a:r>
                <a:rPr lang="zh-CN" altLang="en-US" sz="2400" b="1">
                  <a:solidFill>
                    <a:schemeClr val="tx2"/>
                  </a:solidFill>
                  <a:latin typeface="Times New Roman" pitchFamily="18" charset="0"/>
                </a:rPr>
                <a:t>（情形</a:t>
              </a:r>
              <a:r>
                <a:rPr lang="en-US" altLang="zh-CN" sz="2400" b="1">
                  <a:solidFill>
                    <a:schemeClr val="tx2"/>
                  </a:solidFill>
                  <a:latin typeface="Times New Roman" pitchFamily="18" charset="0"/>
                </a:rPr>
                <a:t>3</a:t>
              </a:r>
              <a:r>
                <a:rPr lang="zh-CN" altLang="en-US" sz="2400" b="1">
                  <a:solidFill>
                    <a:schemeClr val="tx2"/>
                  </a:solidFill>
                  <a:latin typeface="Times New Roman" pitchFamily="18" charset="0"/>
                </a:rPr>
                <a:t>）</a:t>
              </a:r>
            </a:p>
          </p:txBody>
        </p:sp>
        <p:sp>
          <p:nvSpPr>
            <p:cNvPr id="1669127" name="Text Box 133"/>
            <p:cNvSpPr txBox="1">
              <a:spLocks noChangeArrowheads="1"/>
            </p:cNvSpPr>
            <p:nvPr/>
          </p:nvSpPr>
          <p:spPr bwMode="auto">
            <a:xfrm>
              <a:off x="1180" y="3725"/>
              <a:ext cx="827" cy="224"/>
            </a:xfrm>
            <a:prstGeom prst="rect">
              <a:avLst/>
            </a:prstGeom>
            <a:noFill/>
            <a:ln w="9525">
              <a:noFill/>
              <a:miter lim="800000"/>
              <a:headEnd/>
              <a:tailEnd/>
            </a:ln>
          </p:spPr>
          <p:txBody>
            <a:bodyPr lIns="0" tIns="0" rIns="0" bIns="0"/>
            <a:lstStyle/>
            <a:p>
              <a:pPr algn="ctr"/>
              <a:r>
                <a:rPr lang="zh-CN" altLang="en-US" sz="2200" b="1">
                  <a:latin typeface="Times New Roman" pitchFamily="18" charset="0"/>
                </a:rPr>
                <a:t>删除前</a:t>
              </a:r>
            </a:p>
          </p:txBody>
        </p:sp>
        <p:sp>
          <p:nvSpPr>
            <p:cNvPr id="1669128" name="Text Box 134"/>
            <p:cNvSpPr txBox="1">
              <a:spLocks noChangeArrowheads="1"/>
            </p:cNvSpPr>
            <p:nvPr/>
          </p:nvSpPr>
          <p:spPr bwMode="auto">
            <a:xfrm>
              <a:off x="4258" y="3728"/>
              <a:ext cx="559" cy="237"/>
            </a:xfrm>
            <a:prstGeom prst="rect">
              <a:avLst/>
            </a:prstGeom>
            <a:noFill/>
            <a:ln w="9525">
              <a:noFill/>
              <a:miter lim="800000"/>
              <a:headEnd/>
              <a:tailEnd/>
            </a:ln>
          </p:spPr>
          <p:txBody>
            <a:bodyPr lIns="0" tIns="0" rIns="0" bIns="0"/>
            <a:lstStyle/>
            <a:p>
              <a:pPr algn="ctr"/>
              <a:r>
                <a:rPr lang="zh-CN" altLang="en-US" sz="2200" b="1">
                  <a:latin typeface="Times New Roman" pitchFamily="18" charset="0"/>
                </a:rPr>
                <a:t>删除后</a:t>
              </a:r>
            </a:p>
          </p:txBody>
        </p:sp>
        <p:grpSp>
          <p:nvGrpSpPr>
            <p:cNvPr id="3" name="Group 67"/>
            <p:cNvGrpSpPr>
              <a:grpSpLocks/>
            </p:cNvGrpSpPr>
            <p:nvPr/>
          </p:nvGrpSpPr>
          <p:grpSpPr bwMode="auto">
            <a:xfrm>
              <a:off x="2903" y="1602"/>
              <a:ext cx="2437" cy="1907"/>
              <a:chOff x="2903" y="1602"/>
              <a:chExt cx="2437" cy="1907"/>
            </a:xfrm>
          </p:grpSpPr>
          <p:sp>
            <p:nvSpPr>
              <p:cNvPr id="1669130" name="Text Box 136"/>
              <p:cNvSpPr txBox="1">
                <a:spLocks noChangeArrowheads="1"/>
              </p:cNvSpPr>
              <p:nvPr/>
            </p:nvSpPr>
            <p:spPr bwMode="auto">
              <a:xfrm>
                <a:off x="4915" y="2240"/>
                <a:ext cx="425" cy="207"/>
              </a:xfrm>
              <a:prstGeom prst="rect">
                <a:avLst/>
              </a:prstGeom>
              <a:noFill/>
              <a:ln w="9525">
                <a:noFill/>
                <a:miter lim="800000"/>
                <a:headEnd/>
                <a:tailEnd/>
              </a:ln>
            </p:spPr>
            <p:txBody>
              <a:bodyPr lIns="0" tIns="0" rIns="0" bIns="0"/>
              <a:lstStyle/>
              <a:p>
                <a:pPr algn="ctr">
                  <a:lnSpc>
                    <a:spcPct val="80000"/>
                  </a:lnSpc>
                </a:pPr>
                <a:r>
                  <a:rPr lang="en-US" altLang="zh-CN" sz="2400" b="1">
                    <a:latin typeface="Times New Roman" pitchFamily="18" charset="0"/>
                  </a:rPr>
                  <a:t>succ</a:t>
                </a:r>
              </a:p>
            </p:txBody>
          </p:sp>
          <p:sp>
            <p:nvSpPr>
              <p:cNvPr id="1669131" name="Text Box 137"/>
              <p:cNvSpPr txBox="1">
                <a:spLocks noChangeArrowheads="1"/>
              </p:cNvSpPr>
              <p:nvPr/>
            </p:nvSpPr>
            <p:spPr bwMode="auto">
              <a:xfrm>
                <a:off x="4332" y="3308"/>
                <a:ext cx="459" cy="158"/>
              </a:xfrm>
              <a:prstGeom prst="rect">
                <a:avLst/>
              </a:prstGeom>
              <a:noFill/>
              <a:ln w="9525">
                <a:noFill/>
                <a:miter lim="800000"/>
                <a:headEnd/>
                <a:tailEnd/>
              </a:ln>
            </p:spPr>
            <p:txBody>
              <a:bodyPr lIns="0" tIns="0" rIns="0" bIns="0"/>
              <a:lstStyle/>
              <a:p>
                <a:pPr algn="r">
                  <a:lnSpc>
                    <a:spcPct val="70000"/>
                  </a:lnSpc>
                </a:pPr>
                <a:r>
                  <a:rPr lang="en-US" altLang="zh-CN" sz="2400" b="1">
                    <a:latin typeface="Times New Roman" pitchFamily="18" charset="0"/>
                  </a:rPr>
                  <a:t>temp</a:t>
                </a:r>
              </a:p>
            </p:txBody>
          </p:sp>
          <p:sp>
            <p:nvSpPr>
              <p:cNvPr id="1669132" name="Text Box 138"/>
              <p:cNvSpPr txBox="1">
                <a:spLocks noChangeArrowheads="1"/>
              </p:cNvSpPr>
              <p:nvPr/>
            </p:nvSpPr>
            <p:spPr bwMode="auto">
              <a:xfrm>
                <a:off x="2903" y="2718"/>
                <a:ext cx="421" cy="183"/>
              </a:xfrm>
              <a:prstGeom prst="rect">
                <a:avLst/>
              </a:prstGeom>
              <a:noFill/>
              <a:ln w="9525">
                <a:noFill/>
                <a:miter lim="800000"/>
                <a:headEnd/>
                <a:tailEnd/>
              </a:ln>
            </p:spPr>
            <p:txBody>
              <a:bodyPr lIns="0" tIns="0" rIns="0" bIns="0"/>
              <a:lstStyle/>
              <a:p>
                <a:pPr algn="ctr">
                  <a:lnSpc>
                    <a:spcPct val="80000"/>
                  </a:lnSpc>
                </a:pPr>
                <a:r>
                  <a:rPr lang="en-US" altLang="zh-CN" sz="2400" b="1">
                    <a:latin typeface="Times New Roman" pitchFamily="18" charset="0"/>
                  </a:rPr>
                  <a:t>pred</a:t>
                </a:r>
              </a:p>
            </p:txBody>
          </p:sp>
          <p:sp>
            <p:nvSpPr>
              <p:cNvPr id="1669133" name="Line 139"/>
              <p:cNvSpPr>
                <a:spLocks noChangeShapeType="1"/>
              </p:cNvSpPr>
              <p:nvPr/>
            </p:nvSpPr>
            <p:spPr bwMode="auto">
              <a:xfrm flipH="1">
                <a:off x="3827" y="2055"/>
                <a:ext cx="661" cy="677"/>
              </a:xfrm>
              <a:prstGeom prst="line">
                <a:avLst/>
              </a:prstGeom>
              <a:noFill/>
              <a:ln w="38100">
                <a:solidFill>
                  <a:schemeClr val="tx1"/>
                </a:solidFill>
                <a:round/>
                <a:headEnd/>
                <a:tailEnd/>
              </a:ln>
            </p:spPr>
            <p:txBody>
              <a:bodyPr/>
              <a:lstStyle/>
              <a:p>
                <a:endParaRPr lang="zh-CN" altLang="en-US"/>
              </a:p>
            </p:txBody>
          </p:sp>
          <p:sp>
            <p:nvSpPr>
              <p:cNvPr id="1669134" name="Oval 140"/>
              <p:cNvSpPr>
                <a:spLocks noChangeArrowheads="1"/>
              </p:cNvSpPr>
              <p:nvPr/>
            </p:nvSpPr>
            <p:spPr bwMode="auto">
              <a:xfrm>
                <a:off x="4394" y="1943"/>
                <a:ext cx="204" cy="23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35" name="Text Box 141"/>
              <p:cNvSpPr txBox="1">
                <a:spLocks noChangeArrowheads="1"/>
              </p:cNvSpPr>
              <p:nvPr/>
            </p:nvSpPr>
            <p:spPr bwMode="auto">
              <a:xfrm>
                <a:off x="4530" y="1629"/>
                <a:ext cx="386" cy="178"/>
              </a:xfrm>
              <a:prstGeom prst="rect">
                <a:avLst/>
              </a:prstGeom>
              <a:noFill/>
              <a:ln w="9525">
                <a:noFill/>
                <a:miter lim="800000"/>
                <a:headEnd/>
                <a:tailEnd/>
              </a:ln>
            </p:spPr>
            <p:txBody>
              <a:bodyPr lIns="0" tIns="0" rIns="0" bIns="0"/>
              <a:lstStyle/>
              <a:p>
                <a:pPr algn="ctr">
                  <a:lnSpc>
                    <a:spcPct val="80000"/>
                  </a:lnSpc>
                </a:pPr>
                <a:r>
                  <a:rPr lang="en-US" altLang="zh-CN" sz="2400" b="1">
                    <a:latin typeface="Times New Roman" pitchFamily="18" charset="0"/>
                  </a:rPr>
                  <a:t>root</a:t>
                </a:r>
              </a:p>
            </p:txBody>
          </p:sp>
          <p:sp>
            <p:nvSpPr>
              <p:cNvPr id="1669136" name="Line 142"/>
              <p:cNvSpPr>
                <a:spLocks noChangeShapeType="1"/>
              </p:cNvSpPr>
              <p:nvPr/>
            </p:nvSpPr>
            <p:spPr bwMode="auto">
              <a:xfrm>
                <a:off x="4489" y="1602"/>
                <a:ext cx="0" cy="338"/>
              </a:xfrm>
              <a:prstGeom prst="line">
                <a:avLst/>
              </a:prstGeom>
              <a:noFill/>
              <a:ln w="38100">
                <a:solidFill>
                  <a:schemeClr val="tx1"/>
                </a:solidFill>
                <a:round/>
                <a:headEnd/>
                <a:tailEnd type="stealth" w="lg" len="lg"/>
              </a:ln>
            </p:spPr>
            <p:txBody>
              <a:bodyPr/>
              <a:lstStyle/>
              <a:p>
                <a:endParaRPr lang="zh-CN" altLang="en-US"/>
              </a:p>
            </p:txBody>
          </p:sp>
          <p:sp>
            <p:nvSpPr>
              <p:cNvPr id="1669137" name="Text Box 143"/>
              <p:cNvSpPr txBox="1">
                <a:spLocks noChangeArrowheads="1"/>
              </p:cNvSpPr>
              <p:nvPr/>
            </p:nvSpPr>
            <p:spPr bwMode="auto">
              <a:xfrm>
                <a:off x="4099" y="1697"/>
                <a:ext cx="113" cy="157"/>
              </a:xfrm>
              <a:prstGeom prst="rect">
                <a:avLst/>
              </a:prstGeom>
              <a:noFill/>
              <a:ln w="9525">
                <a:noFill/>
                <a:miter lim="800000"/>
                <a:headEnd/>
                <a:tailEnd/>
              </a:ln>
            </p:spPr>
            <p:txBody>
              <a:bodyPr lIns="0" tIns="0" rIns="0" bIns="0"/>
              <a:lstStyle/>
              <a:p>
                <a:pPr algn="ctr">
                  <a:lnSpc>
                    <a:spcPct val="70000"/>
                  </a:lnSpc>
                </a:pPr>
                <a:r>
                  <a:rPr lang="en-US" altLang="zh-CN" sz="2400" b="1">
                    <a:latin typeface="Times New Roman" pitchFamily="18" charset="0"/>
                  </a:rPr>
                  <a:t>s</a:t>
                </a:r>
              </a:p>
            </p:txBody>
          </p:sp>
          <p:sp>
            <p:nvSpPr>
              <p:cNvPr id="1669138" name="Line 144"/>
              <p:cNvSpPr>
                <a:spLocks noChangeShapeType="1"/>
              </p:cNvSpPr>
              <p:nvPr/>
            </p:nvSpPr>
            <p:spPr bwMode="auto">
              <a:xfrm flipH="1">
                <a:off x="4189" y="2723"/>
                <a:ext cx="328" cy="335"/>
              </a:xfrm>
              <a:prstGeom prst="line">
                <a:avLst/>
              </a:prstGeom>
              <a:noFill/>
              <a:ln w="38100">
                <a:solidFill>
                  <a:schemeClr val="tx1"/>
                </a:solidFill>
                <a:round/>
                <a:headEnd/>
                <a:tailEnd/>
              </a:ln>
            </p:spPr>
            <p:txBody>
              <a:bodyPr/>
              <a:lstStyle/>
              <a:p>
                <a:endParaRPr lang="zh-CN" altLang="en-US"/>
              </a:p>
            </p:txBody>
          </p:sp>
          <p:sp>
            <p:nvSpPr>
              <p:cNvPr id="1669139" name="Line 145"/>
              <p:cNvSpPr>
                <a:spLocks noChangeShapeType="1"/>
              </p:cNvSpPr>
              <p:nvPr/>
            </p:nvSpPr>
            <p:spPr bwMode="auto">
              <a:xfrm>
                <a:off x="4180" y="2337"/>
                <a:ext cx="644" cy="721"/>
              </a:xfrm>
              <a:prstGeom prst="line">
                <a:avLst/>
              </a:prstGeom>
              <a:noFill/>
              <a:ln w="38100">
                <a:solidFill>
                  <a:schemeClr val="tx1"/>
                </a:solidFill>
                <a:round/>
                <a:headEnd/>
                <a:tailEnd/>
              </a:ln>
            </p:spPr>
            <p:txBody>
              <a:bodyPr/>
              <a:lstStyle/>
              <a:p>
                <a:endParaRPr lang="zh-CN" altLang="en-US"/>
              </a:p>
            </p:txBody>
          </p:sp>
          <p:sp>
            <p:nvSpPr>
              <p:cNvPr id="1669140" name="Oval 146"/>
              <p:cNvSpPr>
                <a:spLocks noChangeArrowheads="1"/>
              </p:cNvSpPr>
              <p:nvPr/>
            </p:nvSpPr>
            <p:spPr bwMode="auto">
              <a:xfrm>
                <a:off x="4076" y="2219"/>
                <a:ext cx="204" cy="231"/>
              </a:xfrm>
              <a:prstGeom prst="ellipse">
                <a:avLst/>
              </a:prstGeom>
              <a:solidFill>
                <a:srgbClr val="FF00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41" name="Line 147"/>
              <p:cNvSpPr>
                <a:spLocks noChangeShapeType="1"/>
              </p:cNvSpPr>
              <p:nvPr/>
            </p:nvSpPr>
            <p:spPr bwMode="auto">
              <a:xfrm>
                <a:off x="4167" y="1901"/>
                <a:ext cx="0" cy="338"/>
              </a:xfrm>
              <a:prstGeom prst="line">
                <a:avLst/>
              </a:prstGeom>
              <a:noFill/>
              <a:ln w="38100">
                <a:solidFill>
                  <a:schemeClr val="tx1"/>
                </a:solidFill>
                <a:round/>
                <a:headEnd/>
                <a:tailEnd type="stealth" w="lg" len="lg"/>
              </a:ln>
            </p:spPr>
            <p:txBody>
              <a:bodyPr/>
              <a:lstStyle/>
              <a:p>
                <a:endParaRPr lang="zh-CN" altLang="en-US"/>
              </a:p>
            </p:txBody>
          </p:sp>
          <p:sp>
            <p:nvSpPr>
              <p:cNvPr id="1669142" name="Line 148"/>
              <p:cNvSpPr>
                <a:spLocks noChangeShapeType="1"/>
              </p:cNvSpPr>
              <p:nvPr/>
            </p:nvSpPr>
            <p:spPr bwMode="auto">
              <a:xfrm>
                <a:off x="4824" y="3171"/>
                <a:ext cx="0" cy="338"/>
              </a:xfrm>
              <a:prstGeom prst="line">
                <a:avLst/>
              </a:prstGeom>
              <a:noFill/>
              <a:ln w="38100">
                <a:solidFill>
                  <a:schemeClr val="tx1"/>
                </a:solidFill>
                <a:round/>
                <a:headEnd type="stealth" w="lg" len="lg"/>
                <a:tailEnd type="none" w="lg" len="lg"/>
              </a:ln>
            </p:spPr>
            <p:txBody>
              <a:bodyPr/>
              <a:lstStyle/>
              <a:p>
                <a:endParaRPr lang="zh-CN" altLang="en-US"/>
              </a:p>
            </p:txBody>
          </p:sp>
          <p:sp>
            <p:nvSpPr>
              <p:cNvPr id="1669143" name="Oval 149"/>
              <p:cNvSpPr>
                <a:spLocks noChangeArrowheads="1"/>
              </p:cNvSpPr>
              <p:nvPr/>
            </p:nvSpPr>
            <p:spPr bwMode="auto">
              <a:xfrm>
                <a:off x="4711" y="2945"/>
                <a:ext cx="204" cy="23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44" name="Oval 150"/>
              <p:cNvSpPr>
                <a:spLocks noChangeArrowheads="1"/>
              </p:cNvSpPr>
              <p:nvPr/>
            </p:nvSpPr>
            <p:spPr bwMode="auto">
              <a:xfrm>
                <a:off x="4416" y="2604"/>
                <a:ext cx="204" cy="231"/>
              </a:xfrm>
              <a:prstGeom prst="ellipse">
                <a:avLst/>
              </a:prstGeom>
              <a:solidFill>
                <a:srgbClr val="FF66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45" name="Oval 151"/>
              <p:cNvSpPr>
                <a:spLocks noChangeArrowheads="1"/>
              </p:cNvSpPr>
              <p:nvPr/>
            </p:nvSpPr>
            <p:spPr bwMode="auto">
              <a:xfrm>
                <a:off x="3713" y="2604"/>
                <a:ext cx="204" cy="23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46" name="Oval 152"/>
              <p:cNvSpPr>
                <a:spLocks noChangeArrowheads="1"/>
              </p:cNvSpPr>
              <p:nvPr/>
            </p:nvSpPr>
            <p:spPr bwMode="auto">
              <a:xfrm>
                <a:off x="4076" y="2945"/>
                <a:ext cx="204" cy="23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grpSp>
            <p:nvGrpSpPr>
              <p:cNvPr id="4" name="Group 153"/>
              <p:cNvGrpSpPr>
                <a:grpSpLocks/>
              </p:cNvGrpSpPr>
              <p:nvPr/>
            </p:nvGrpSpPr>
            <p:grpSpPr bwMode="auto">
              <a:xfrm>
                <a:off x="3347" y="2304"/>
                <a:ext cx="764" cy="1027"/>
                <a:chOff x="3421" y="2109"/>
                <a:chExt cx="764" cy="1027"/>
              </a:xfrm>
            </p:grpSpPr>
            <p:sp>
              <p:nvSpPr>
                <p:cNvPr id="1669148" name="Freeform 154"/>
                <p:cNvSpPr>
                  <a:spLocks/>
                </p:cNvSpPr>
                <p:nvPr/>
              </p:nvSpPr>
              <p:spPr bwMode="auto">
                <a:xfrm>
                  <a:off x="3421" y="2115"/>
                  <a:ext cx="752" cy="1021"/>
                </a:xfrm>
                <a:custGeom>
                  <a:avLst/>
                  <a:gdLst>
                    <a:gd name="T0" fmla="*/ 752 w 752"/>
                    <a:gd name="T1" fmla="*/ 793 h 1021"/>
                    <a:gd name="T2" fmla="*/ 525 w 752"/>
                    <a:gd name="T3" fmla="*/ 998 h 1021"/>
                    <a:gd name="T4" fmla="*/ 185 w 752"/>
                    <a:gd name="T5" fmla="*/ 930 h 1021"/>
                    <a:gd name="T6" fmla="*/ 26 w 752"/>
                    <a:gd name="T7" fmla="*/ 544 h 1021"/>
                    <a:gd name="T8" fmla="*/ 117 w 752"/>
                    <a:gd name="T9" fmla="*/ 158 h 1021"/>
                    <a:gd name="T10" fmla="*/ 729 w 752"/>
                    <a:gd name="T11" fmla="*/ 0 h 10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2" h="1021">
                      <a:moveTo>
                        <a:pt x="752" y="793"/>
                      </a:moveTo>
                      <a:cubicBezTo>
                        <a:pt x="685" y="884"/>
                        <a:pt x="619" y="975"/>
                        <a:pt x="525" y="998"/>
                      </a:cubicBezTo>
                      <a:cubicBezTo>
                        <a:pt x="431" y="1021"/>
                        <a:pt x="268" y="1006"/>
                        <a:pt x="185" y="930"/>
                      </a:cubicBezTo>
                      <a:cubicBezTo>
                        <a:pt x="102" y="854"/>
                        <a:pt x="37" y="673"/>
                        <a:pt x="26" y="544"/>
                      </a:cubicBezTo>
                      <a:cubicBezTo>
                        <a:pt x="15" y="415"/>
                        <a:pt x="0" y="249"/>
                        <a:pt x="117" y="158"/>
                      </a:cubicBezTo>
                      <a:cubicBezTo>
                        <a:pt x="234" y="67"/>
                        <a:pt x="627" y="26"/>
                        <a:pt x="729"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9149" name="Line 155"/>
                <p:cNvSpPr>
                  <a:spLocks noChangeShapeType="1"/>
                </p:cNvSpPr>
                <p:nvPr/>
              </p:nvSpPr>
              <p:spPr bwMode="auto">
                <a:xfrm flipV="1">
                  <a:off x="3935" y="2109"/>
                  <a:ext cx="250" cy="45"/>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sp>
            <p:nvSpPr>
              <p:cNvPr id="1669150" name="Freeform 156"/>
              <p:cNvSpPr>
                <a:spLocks/>
              </p:cNvSpPr>
              <p:nvPr/>
            </p:nvSpPr>
            <p:spPr bwMode="auto">
              <a:xfrm>
                <a:off x="4598" y="2106"/>
                <a:ext cx="695" cy="948"/>
              </a:xfrm>
              <a:custGeom>
                <a:avLst/>
                <a:gdLst>
                  <a:gd name="T0" fmla="*/ 317 w 695"/>
                  <a:gd name="T1" fmla="*/ 929 h 948"/>
                  <a:gd name="T2" fmla="*/ 635 w 695"/>
                  <a:gd name="T3" fmla="*/ 907 h 948"/>
                  <a:gd name="T4" fmla="*/ 680 w 695"/>
                  <a:gd name="T5" fmla="*/ 680 h 948"/>
                  <a:gd name="T6" fmla="*/ 544 w 695"/>
                  <a:gd name="T7" fmla="*/ 498 h 948"/>
                  <a:gd name="T8" fmla="*/ 0 w 695"/>
                  <a:gd name="T9" fmla="*/ 0 h 9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5" h="948">
                    <a:moveTo>
                      <a:pt x="317" y="929"/>
                    </a:moveTo>
                    <a:cubicBezTo>
                      <a:pt x="446" y="938"/>
                      <a:pt x="575" y="948"/>
                      <a:pt x="635" y="907"/>
                    </a:cubicBezTo>
                    <a:cubicBezTo>
                      <a:pt x="695" y="866"/>
                      <a:pt x="695" y="748"/>
                      <a:pt x="680" y="680"/>
                    </a:cubicBezTo>
                    <a:cubicBezTo>
                      <a:pt x="665" y="612"/>
                      <a:pt x="657" y="611"/>
                      <a:pt x="544" y="498"/>
                    </a:cubicBezTo>
                    <a:cubicBezTo>
                      <a:pt x="431" y="385"/>
                      <a:pt x="91" y="83"/>
                      <a:pt x="0" y="0"/>
                    </a:cubicBezTo>
                  </a:path>
                </a:pathLst>
              </a:custGeom>
              <a:noFill/>
              <a:ln w="28575" cap="flat" cmpd="sng">
                <a:solidFill>
                  <a:srgbClr val="0000CC"/>
                </a:solidFill>
                <a:prstDash val="dash"/>
                <a:round/>
                <a:headEnd/>
                <a:tailEnd/>
              </a:ln>
              <a:effectLst/>
            </p:spPr>
            <p:txBody>
              <a:bodyPr wrap="none" anchor="ctr"/>
              <a:lstStyle/>
              <a:p>
                <a:endParaRPr lang="zh-CN" altLang="en-US"/>
              </a:p>
            </p:txBody>
          </p:sp>
        </p:grpSp>
        <p:grpSp>
          <p:nvGrpSpPr>
            <p:cNvPr id="5" name="Group 66"/>
            <p:cNvGrpSpPr>
              <a:grpSpLocks/>
            </p:cNvGrpSpPr>
            <p:nvPr/>
          </p:nvGrpSpPr>
          <p:grpSpPr bwMode="auto">
            <a:xfrm>
              <a:off x="317" y="1413"/>
              <a:ext cx="2278" cy="2225"/>
              <a:chOff x="317" y="1413"/>
              <a:chExt cx="2278" cy="2225"/>
            </a:xfrm>
          </p:grpSpPr>
          <p:sp>
            <p:nvSpPr>
              <p:cNvPr id="1669152" name="Text Box 158"/>
              <p:cNvSpPr txBox="1">
                <a:spLocks noChangeArrowheads="1"/>
              </p:cNvSpPr>
              <p:nvPr/>
            </p:nvSpPr>
            <p:spPr bwMode="auto">
              <a:xfrm>
                <a:off x="317" y="2372"/>
                <a:ext cx="447" cy="174"/>
              </a:xfrm>
              <a:prstGeom prst="rect">
                <a:avLst/>
              </a:prstGeom>
              <a:noFill/>
              <a:ln w="9525">
                <a:noFill/>
                <a:miter lim="800000"/>
                <a:headEnd/>
                <a:tailEnd/>
              </a:ln>
            </p:spPr>
            <p:txBody>
              <a:bodyPr lIns="0" tIns="0" rIns="0" bIns="0"/>
              <a:lstStyle/>
              <a:p>
                <a:pPr>
                  <a:lnSpc>
                    <a:spcPct val="80000"/>
                  </a:lnSpc>
                </a:pPr>
                <a:r>
                  <a:rPr lang="en-US" altLang="zh-CN" sz="2400" b="1">
                    <a:latin typeface="Times New Roman" pitchFamily="18" charset="0"/>
                  </a:rPr>
                  <a:t>pred</a:t>
                </a:r>
              </a:p>
            </p:txBody>
          </p:sp>
          <p:sp>
            <p:nvSpPr>
              <p:cNvPr id="1669153" name="Text Box 159"/>
              <p:cNvSpPr txBox="1">
                <a:spLocks noChangeArrowheads="1"/>
              </p:cNvSpPr>
              <p:nvPr/>
            </p:nvSpPr>
            <p:spPr bwMode="auto">
              <a:xfrm>
                <a:off x="2170" y="2850"/>
                <a:ext cx="425" cy="198"/>
              </a:xfrm>
              <a:prstGeom prst="rect">
                <a:avLst/>
              </a:prstGeom>
              <a:noFill/>
              <a:ln w="9525">
                <a:noFill/>
                <a:miter lim="800000"/>
                <a:headEnd/>
                <a:tailEnd/>
              </a:ln>
            </p:spPr>
            <p:txBody>
              <a:bodyPr lIns="0" tIns="0" rIns="0" bIns="0"/>
              <a:lstStyle/>
              <a:p>
                <a:pPr>
                  <a:lnSpc>
                    <a:spcPct val="80000"/>
                  </a:lnSpc>
                </a:pPr>
                <a:r>
                  <a:rPr lang="en-US" altLang="zh-CN" sz="2400" b="1">
                    <a:latin typeface="Times New Roman" pitchFamily="18" charset="0"/>
                  </a:rPr>
                  <a:t>succ</a:t>
                </a:r>
              </a:p>
            </p:txBody>
          </p:sp>
          <p:sp>
            <p:nvSpPr>
              <p:cNvPr id="1669154" name="Text Box 160"/>
              <p:cNvSpPr txBox="1">
                <a:spLocks noChangeArrowheads="1"/>
              </p:cNvSpPr>
              <p:nvPr/>
            </p:nvSpPr>
            <p:spPr bwMode="auto">
              <a:xfrm>
                <a:off x="1971" y="1850"/>
                <a:ext cx="425" cy="199"/>
              </a:xfrm>
              <a:prstGeom prst="rect">
                <a:avLst/>
              </a:prstGeom>
              <a:noFill/>
              <a:ln w="9525">
                <a:noFill/>
                <a:miter lim="800000"/>
                <a:headEnd/>
                <a:tailEnd/>
              </a:ln>
            </p:spPr>
            <p:txBody>
              <a:bodyPr lIns="0" tIns="0" rIns="0" bIns="0"/>
              <a:lstStyle/>
              <a:p>
                <a:pPr algn="r">
                  <a:lnSpc>
                    <a:spcPct val="80000"/>
                  </a:lnSpc>
                </a:pPr>
                <a:r>
                  <a:rPr lang="en-US" altLang="zh-CN" sz="2400" b="1">
                    <a:latin typeface="Times New Roman" pitchFamily="18" charset="0"/>
                  </a:rPr>
                  <a:t>succ</a:t>
                </a:r>
              </a:p>
            </p:txBody>
          </p:sp>
          <p:sp>
            <p:nvSpPr>
              <p:cNvPr id="1669155" name="Text Box 161"/>
              <p:cNvSpPr txBox="1">
                <a:spLocks noChangeArrowheads="1"/>
              </p:cNvSpPr>
              <p:nvPr/>
            </p:nvSpPr>
            <p:spPr bwMode="auto">
              <a:xfrm>
                <a:off x="1144" y="3417"/>
                <a:ext cx="459" cy="151"/>
              </a:xfrm>
              <a:prstGeom prst="rect">
                <a:avLst/>
              </a:prstGeom>
              <a:noFill/>
              <a:ln w="9525">
                <a:noFill/>
                <a:miter lim="800000"/>
                <a:headEnd/>
                <a:tailEnd/>
              </a:ln>
            </p:spPr>
            <p:txBody>
              <a:bodyPr lIns="0" tIns="0" rIns="0" bIns="0"/>
              <a:lstStyle/>
              <a:p>
                <a:pPr algn="r">
                  <a:lnSpc>
                    <a:spcPct val="70000"/>
                  </a:lnSpc>
                </a:pPr>
                <a:r>
                  <a:rPr lang="en-US" altLang="zh-CN" sz="2400" b="1">
                    <a:latin typeface="Times New Roman" pitchFamily="18" charset="0"/>
                  </a:rPr>
                  <a:t>temp</a:t>
                </a:r>
              </a:p>
            </p:txBody>
          </p:sp>
          <p:sp>
            <p:nvSpPr>
              <p:cNvPr id="1669156" name="Line 162"/>
              <p:cNvSpPr>
                <a:spLocks noChangeShapeType="1"/>
              </p:cNvSpPr>
              <p:nvPr/>
            </p:nvSpPr>
            <p:spPr bwMode="auto">
              <a:xfrm flipH="1">
                <a:off x="1334" y="2508"/>
                <a:ext cx="347" cy="364"/>
              </a:xfrm>
              <a:prstGeom prst="line">
                <a:avLst/>
              </a:prstGeom>
              <a:noFill/>
              <a:ln w="38100">
                <a:solidFill>
                  <a:schemeClr val="tx1"/>
                </a:solidFill>
                <a:round/>
                <a:headEnd/>
                <a:tailEnd/>
              </a:ln>
              <a:effectLst/>
            </p:spPr>
            <p:txBody>
              <a:bodyPr wrap="none" anchor="ctr"/>
              <a:lstStyle/>
              <a:p>
                <a:endParaRPr lang="zh-CN" altLang="en-US"/>
              </a:p>
            </p:txBody>
          </p:sp>
          <p:sp>
            <p:nvSpPr>
              <p:cNvPr id="1669157" name="Line 163"/>
              <p:cNvSpPr>
                <a:spLocks noChangeShapeType="1"/>
              </p:cNvSpPr>
              <p:nvPr/>
            </p:nvSpPr>
            <p:spPr bwMode="auto">
              <a:xfrm>
                <a:off x="1331" y="2869"/>
                <a:ext cx="317" cy="348"/>
              </a:xfrm>
              <a:prstGeom prst="line">
                <a:avLst/>
              </a:prstGeom>
              <a:noFill/>
              <a:ln w="38100">
                <a:solidFill>
                  <a:schemeClr val="tx1"/>
                </a:solidFill>
                <a:round/>
                <a:headEnd/>
                <a:tailEnd/>
              </a:ln>
              <a:effectLst/>
            </p:spPr>
            <p:txBody>
              <a:bodyPr wrap="none" anchor="ctr"/>
              <a:lstStyle/>
              <a:p>
                <a:endParaRPr lang="zh-CN" altLang="en-US"/>
              </a:p>
            </p:txBody>
          </p:sp>
          <p:sp>
            <p:nvSpPr>
              <p:cNvPr id="1669158" name="Line 164"/>
              <p:cNvSpPr>
                <a:spLocks noChangeShapeType="1"/>
              </p:cNvSpPr>
              <p:nvPr/>
            </p:nvSpPr>
            <p:spPr bwMode="auto">
              <a:xfrm flipH="1">
                <a:off x="966" y="1828"/>
                <a:ext cx="709" cy="691"/>
              </a:xfrm>
              <a:prstGeom prst="line">
                <a:avLst/>
              </a:prstGeom>
              <a:noFill/>
              <a:ln w="38100">
                <a:solidFill>
                  <a:schemeClr val="tx1"/>
                </a:solidFill>
                <a:round/>
                <a:headEnd/>
                <a:tailEnd/>
              </a:ln>
            </p:spPr>
            <p:txBody>
              <a:bodyPr/>
              <a:lstStyle/>
              <a:p>
                <a:endParaRPr lang="zh-CN" altLang="en-US"/>
              </a:p>
            </p:txBody>
          </p:sp>
          <p:sp>
            <p:nvSpPr>
              <p:cNvPr id="1669159" name="Oval 165"/>
              <p:cNvSpPr>
                <a:spLocks noChangeArrowheads="1"/>
              </p:cNvSpPr>
              <p:nvPr/>
            </p:nvSpPr>
            <p:spPr bwMode="auto">
              <a:xfrm>
                <a:off x="1575" y="1717"/>
                <a:ext cx="204" cy="22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60" name="Text Box 166"/>
              <p:cNvSpPr txBox="1">
                <a:spLocks noChangeArrowheads="1"/>
              </p:cNvSpPr>
              <p:nvPr/>
            </p:nvSpPr>
            <p:spPr bwMode="auto">
              <a:xfrm>
                <a:off x="1717" y="1439"/>
                <a:ext cx="386" cy="171"/>
              </a:xfrm>
              <a:prstGeom prst="rect">
                <a:avLst/>
              </a:prstGeom>
              <a:noFill/>
              <a:ln w="9525">
                <a:noFill/>
                <a:miter lim="800000"/>
                <a:headEnd/>
                <a:tailEnd/>
              </a:ln>
            </p:spPr>
            <p:txBody>
              <a:bodyPr lIns="0" tIns="0" rIns="0" bIns="0"/>
              <a:lstStyle/>
              <a:p>
                <a:pPr algn="ctr">
                  <a:lnSpc>
                    <a:spcPct val="80000"/>
                  </a:lnSpc>
                </a:pPr>
                <a:r>
                  <a:rPr lang="en-US" altLang="zh-CN" sz="2400" b="1">
                    <a:latin typeface="Times New Roman" pitchFamily="18" charset="0"/>
                  </a:rPr>
                  <a:t>root</a:t>
                </a:r>
              </a:p>
            </p:txBody>
          </p:sp>
          <p:sp>
            <p:nvSpPr>
              <p:cNvPr id="1669161" name="Line 167"/>
              <p:cNvSpPr>
                <a:spLocks noChangeShapeType="1"/>
              </p:cNvSpPr>
              <p:nvPr/>
            </p:nvSpPr>
            <p:spPr bwMode="auto">
              <a:xfrm>
                <a:off x="1676" y="1413"/>
                <a:ext cx="0" cy="324"/>
              </a:xfrm>
              <a:prstGeom prst="line">
                <a:avLst/>
              </a:prstGeom>
              <a:noFill/>
              <a:ln w="38100">
                <a:solidFill>
                  <a:schemeClr val="tx1"/>
                </a:solidFill>
                <a:round/>
                <a:headEnd/>
                <a:tailEnd type="stealth" w="lg" len="lg"/>
              </a:ln>
            </p:spPr>
            <p:txBody>
              <a:bodyPr/>
              <a:lstStyle/>
              <a:p>
                <a:endParaRPr lang="zh-CN" altLang="en-US"/>
              </a:p>
            </p:txBody>
          </p:sp>
          <p:sp>
            <p:nvSpPr>
              <p:cNvPr id="1669162" name="Line 168"/>
              <p:cNvSpPr>
                <a:spLocks noChangeShapeType="1"/>
              </p:cNvSpPr>
              <p:nvPr/>
            </p:nvSpPr>
            <p:spPr bwMode="auto">
              <a:xfrm flipH="1">
                <a:off x="972" y="2879"/>
                <a:ext cx="347" cy="362"/>
              </a:xfrm>
              <a:prstGeom prst="line">
                <a:avLst/>
              </a:prstGeom>
              <a:noFill/>
              <a:ln w="38100">
                <a:solidFill>
                  <a:schemeClr val="tx1"/>
                </a:solidFill>
                <a:round/>
                <a:headEnd/>
                <a:tailEnd/>
              </a:ln>
            </p:spPr>
            <p:txBody>
              <a:bodyPr/>
              <a:lstStyle/>
              <a:p>
                <a:endParaRPr lang="zh-CN" altLang="en-US"/>
              </a:p>
            </p:txBody>
          </p:sp>
          <p:sp>
            <p:nvSpPr>
              <p:cNvPr id="1669163" name="Line 169"/>
              <p:cNvSpPr>
                <a:spLocks noChangeShapeType="1"/>
              </p:cNvSpPr>
              <p:nvPr/>
            </p:nvSpPr>
            <p:spPr bwMode="auto">
              <a:xfrm>
                <a:off x="1319" y="2158"/>
                <a:ext cx="356" cy="366"/>
              </a:xfrm>
              <a:prstGeom prst="line">
                <a:avLst/>
              </a:prstGeom>
              <a:noFill/>
              <a:ln w="38100">
                <a:solidFill>
                  <a:schemeClr val="tx1"/>
                </a:solidFill>
                <a:round/>
                <a:headEnd/>
                <a:tailEnd/>
              </a:ln>
            </p:spPr>
            <p:txBody>
              <a:bodyPr/>
              <a:lstStyle/>
              <a:p>
                <a:endParaRPr lang="zh-CN" altLang="en-US"/>
              </a:p>
            </p:txBody>
          </p:sp>
          <p:sp>
            <p:nvSpPr>
              <p:cNvPr id="1669164" name="Oval 170"/>
              <p:cNvSpPr>
                <a:spLocks noChangeArrowheads="1"/>
              </p:cNvSpPr>
              <p:nvPr/>
            </p:nvSpPr>
            <p:spPr bwMode="auto">
              <a:xfrm>
                <a:off x="1215" y="2045"/>
                <a:ext cx="204" cy="221"/>
              </a:xfrm>
              <a:prstGeom prst="ellipse">
                <a:avLst/>
              </a:prstGeom>
              <a:solidFill>
                <a:srgbClr val="FF0000"/>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65" name="Line 171"/>
              <p:cNvSpPr>
                <a:spLocks noChangeShapeType="1"/>
              </p:cNvSpPr>
              <p:nvPr/>
            </p:nvSpPr>
            <p:spPr bwMode="auto">
              <a:xfrm>
                <a:off x="1306" y="1740"/>
                <a:ext cx="0" cy="324"/>
              </a:xfrm>
              <a:prstGeom prst="line">
                <a:avLst/>
              </a:prstGeom>
              <a:noFill/>
              <a:ln w="38100">
                <a:solidFill>
                  <a:schemeClr val="tx1"/>
                </a:solidFill>
                <a:round/>
                <a:headEnd/>
                <a:tailEnd type="stealth" w="lg" len="lg"/>
              </a:ln>
            </p:spPr>
            <p:txBody>
              <a:bodyPr/>
              <a:lstStyle/>
              <a:p>
                <a:endParaRPr lang="zh-CN" altLang="en-US"/>
              </a:p>
            </p:txBody>
          </p:sp>
          <p:sp>
            <p:nvSpPr>
              <p:cNvPr id="1669166" name="Line 172"/>
              <p:cNvSpPr>
                <a:spLocks noChangeShapeType="1"/>
              </p:cNvSpPr>
              <p:nvPr/>
            </p:nvSpPr>
            <p:spPr bwMode="auto">
              <a:xfrm>
                <a:off x="1642" y="3314"/>
                <a:ext cx="0" cy="324"/>
              </a:xfrm>
              <a:prstGeom prst="line">
                <a:avLst/>
              </a:prstGeom>
              <a:noFill/>
              <a:ln w="38100">
                <a:solidFill>
                  <a:schemeClr val="tx1"/>
                </a:solidFill>
                <a:round/>
                <a:headEnd type="stealth" w="lg" len="lg"/>
                <a:tailEnd type="none" w="lg" len="lg"/>
              </a:ln>
            </p:spPr>
            <p:txBody>
              <a:bodyPr/>
              <a:lstStyle/>
              <a:p>
                <a:endParaRPr lang="zh-CN" altLang="en-US"/>
              </a:p>
            </p:txBody>
          </p:sp>
          <p:sp>
            <p:nvSpPr>
              <p:cNvPr id="1669167" name="Oval 173"/>
              <p:cNvSpPr>
                <a:spLocks noChangeArrowheads="1"/>
              </p:cNvSpPr>
              <p:nvPr/>
            </p:nvSpPr>
            <p:spPr bwMode="auto">
              <a:xfrm>
                <a:off x="1540" y="3107"/>
                <a:ext cx="204" cy="22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68" name="Oval 174"/>
              <p:cNvSpPr>
                <a:spLocks noChangeArrowheads="1"/>
              </p:cNvSpPr>
              <p:nvPr/>
            </p:nvSpPr>
            <p:spPr bwMode="auto">
              <a:xfrm>
                <a:off x="1222" y="2759"/>
                <a:ext cx="204" cy="221"/>
              </a:xfrm>
              <a:prstGeom prst="ellipse">
                <a:avLst/>
              </a:prstGeom>
              <a:solidFill>
                <a:srgbClr val="FF66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69" name="Oval 175"/>
              <p:cNvSpPr>
                <a:spLocks noChangeArrowheads="1"/>
              </p:cNvSpPr>
              <p:nvPr/>
            </p:nvSpPr>
            <p:spPr bwMode="auto">
              <a:xfrm>
                <a:off x="852" y="2414"/>
                <a:ext cx="204" cy="22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70" name="Oval 176"/>
              <p:cNvSpPr>
                <a:spLocks noChangeArrowheads="1"/>
              </p:cNvSpPr>
              <p:nvPr/>
            </p:nvSpPr>
            <p:spPr bwMode="auto">
              <a:xfrm>
                <a:off x="881" y="3105"/>
                <a:ext cx="204" cy="221"/>
              </a:xfrm>
              <a:prstGeom prst="ellipse">
                <a:avLst/>
              </a:prstGeom>
              <a:solidFill>
                <a:srgbClr val="FFFFF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71" name="Oval 177"/>
              <p:cNvSpPr>
                <a:spLocks noChangeArrowheads="1"/>
              </p:cNvSpPr>
              <p:nvPr/>
            </p:nvSpPr>
            <p:spPr bwMode="auto">
              <a:xfrm>
                <a:off x="1573" y="2405"/>
                <a:ext cx="204" cy="222"/>
              </a:xfrm>
              <a:prstGeom prst="ellipse">
                <a:avLst/>
              </a:prstGeom>
              <a:solidFill>
                <a:srgbClr val="5F5F5F"/>
              </a:solidFill>
              <a:ln w="9525">
                <a:solidFill>
                  <a:srgbClr val="000000"/>
                </a:solidFill>
                <a:round/>
                <a:headEnd/>
                <a:tailEnd/>
              </a:ln>
            </p:spPr>
            <p:txBody>
              <a:bodyPr/>
              <a:lstStyle/>
              <a:p>
                <a:pPr eaLnBrk="1" hangingPunct="1">
                  <a:spcBef>
                    <a:spcPct val="20000"/>
                  </a:spcBef>
                  <a:buClr>
                    <a:schemeClr val="bg2"/>
                  </a:buClr>
                  <a:buSzPct val="75000"/>
                  <a:buFont typeface="Wingdings" pitchFamily="2" charset="2"/>
                  <a:buNone/>
                </a:pPr>
                <a:endParaRPr lang="zh-CN" altLang="zh-CN" sz="3600" b="1">
                  <a:solidFill>
                    <a:srgbClr val="FFFF00"/>
                  </a:solidFill>
                  <a:latin typeface="Times New Roman" pitchFamily="18" charset="0"/>
                </a:endParaRPr>
              </a:p>
            </p:txBody>
          </p:sp>
          <p:sp>
            <p:nvSpPr>
              <p:cNvPr id="1669172" name="Line 178"/>
              <p:cNvSpPr>
                <a:spLocks noChangeShapeType="1"/>
              </p:cNvSpPr>
              <p:nvPr/>
            </p:nvSpPr>
            <p:spPr bwMode="auto">
              <a:xfrm flipH="1">
                <a:off x="1743" y="2263"/>
                <a:ext cx="181" cy="174"/>
              </a:xfrm>
              <a:prstGeom prst="line">
                <a:avLst/>
              </a:prstGeom>
              <a:noFill/>
              <a:ln w="38100">
                <a:solidFill>
                  <a:schemeClr val="tx1"/>
                </a:solidFill>
                <a:round/>
                <a:headEnd/>
                <a:tailEnd type="stealth" w="lg" len="lg"/>
              </a:ln>
              <a:effectLst/>
            </p:spPr>
            <p:txBody>
              <a:bodyPr wrap="none" anchor="ctr"/>
              <a:lstStyle/>
              <a:p>
                <a:endParaRPr lang="zh-CN" altLang="en-US"/>
              </a:p>
            </p:txBody>
          </p:sp>
          <p:sp>
            <p:nvSpPr>
              <p:cNvPr id="1669173" name="Text Box 179"/>
              <p:cNvSpPr txBox="1">
                <a:spLocks noChangeArrowheads="1"/>
              </p:cNvSpPr>
              <p:nvPr/>
            </p:nvSpPr>
            <p:spPr bwMode="auto">
              <a:xfrm>
                <a:off x="1244" y="1589"/>
                <a:ext cx="113" cy="151"/>
              </a:xfrm>
              <a:prstGeom prst="rect">
                <a:avLst/>
              </a:prstGeom>
              <a:noFill/>
              <a:ln w="9525">
                <a:noFill/>
                <a:miter lim="800000"/>
                <a:headEnd/>
                <a:tailEnd/>
              </a:ln>
            </p:spPr>
            <p:txBody>
              <a:bodyPr lIns="0" tIns="0" rIns="0" bIns="0"/>
              <a:lstStyle/>
              <a:p>
                <a:pPr algn="ctr">
                  <a:lnSpc>
                    <a:spcPct val="70000"/>
                  </a:lnSpc>
                </a:pPr>
                <a:r>
                  <a:rPr lang="en-US" altLang="zh-CN" sz="2400" b="1">
                    <a:latin typeface="Times New Roman" pitchFamily="18" charset="0"/>
                  </a:rPr>
                  <a:t>s</a:t>
                </a:r>
              </a:p>
            </p:txBody>
          </p:sp>
          <p:grpSp>
            <p:nvGrpSpPr>
              <p:cNvPr id="6" name="Group 180"/>
              <p:cNvGrpSpPr>
                <a:grpSpLocks/>
              </p:cNvGrpSpPr>
              <p:nvPr/>
            </p:nvGrpSpPr>
            <p:grpSpPr bwMode="auto">
              <a:xfrm>
                <a:off x="1714" y="1586"/>
                <a:ext cx="732" cy="938"/>
                <a:chOff x="1740" y="1476"/>
                <a:chExt cx="732" cy="979"/>
              </a:xfrm>
            </p:grpSpPr>
            <p:sp>
              <p:nvSpPr>
                <p:cNvPr id="1669175" name="Freeform 181"/>
                <p:cNvSpPr>
                  <a:spLocks/>
                </p:cNvSpPr>
                <p:nvPr/>
              </p:nvSpPr>
              <p:spPr bwMode="auto">
                <a:xfrm>
                  <a:off x="1769" y="1476"/>
                  <a:ext cx="703" cy="979"/>
                </a:xfrm>
                <a:custGeom>
                  <a:avLst/>
                  <a:gdLst>
                    <a:gd name="T0" fmla="*/ 0 w 703"/>
                    <a:gd name="T1" fmla="*/ 185 h 979"/>
                    <a:gd name="T2" fmla="*/ 340 w 703"/>
                    <a:gd name="T3" fmla="*/ 4 h 979"/>
                    <a:gd name="T4" fmla="*/ 612 w 703"/>
                    <a:gd name="T5" fmla="*/ 162 h 979"/>
                    <a:gd name="T6" fmla="*/ 680 w 703"/>
                    <a:gd name="T7" fmla="*/ 548 h 979"/>
                    <a:gd name="T8" fmla="*/ 476 w 703"/>
                    <a:gd name="T9" fmla="*/ 843 h 979"/>
                    <a:gd name="T10" fmla="*/ 0 w 703"/>
                    <a:gd name="T11" fmla="*/ 979 h 9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3" h="979">
                      <a:moveTo>
                        <a:pt x="0" y="185"/>
                      </a:moveTo>
                      <a:cubicBezTo>
                        <a:pt x="119" y="96"/>
                        <a:pt x="238" y="8"/>
                        <a:pt x="340" y="4"/>
                      </a:cubicBezTo>
                      <a:cubicBezTo>
                        <a:pt x="442" y="0"/>
                        <a:pt x="555" y="71"/>
                        <a:pt x="612" y="162"/>
                      </a:cubicBezTo>
                      <a:cubicBezTo>
                        <a:pt x="669" y="253"/>
                        <a:pt x="703" y="435"/>
                        <a:pt x="680" y="548"/>
                      </a:cubicBezTo>
                      <a:cubicBezTo>
                        <a:pt x="657" y="661"/>
                        <a:pt x="589" y="771"/>
                        <a:pt x="476" y="843"/>
                      </a:cubicBezTo>
                      <a:cubicBezTo>
                        <a:pt x="363" y="915"/>
                        <a:pt x="76" y="956"/>
                        <a:pt x="0" y="979"/>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9176" name="Line 182"/>
                <p:cNvSpPr>
                  <a:spLocks noChangeShapeType="1"/>
                </p:cNvSpPr>
                <p:nvPr/>
              </p:nvSpPr>
              <p:spPr bwMode="auto">
                <a:xfrm flipH="1">
                  <a:off x="1740" y="1536"/>
                  <a:ext cx="204" cy="136"/>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sp>
            <p:nvSpPr>
              <p:cNvPr id="1669177" name="Text Box 183"/>
              <p:cNvSpPr txBox="1">
                <a:spLocks noChangeArrowheads="1"/>
              </p:cNvSpPr>
              <p:nvPr/>
            </p:nvSpPr>
            <p:spPr bwMode="auto">
              <a:xfrm>
                <a:off x="1765" y="2133"/>
                <a:ext cx="113" cy="150"/>
              </a:xfrm>
              <a:prstGeom prst="rect">
                <a:avLst/>
              </a:prstGeom>
              <a:noFill/>
              <a:ln w="9525">
                <a:noFill/>
                <a:miter lim="800000"/>
                <a:headEnd/>
                <a:tailEnd/>
              </a:ln>
            </p:spPr>
            <p:txBody>
              <a:bodyPr lIns="0" tIns="0" rIns="0" bIns="0"/>
              <a:lstStyle/>
              <a:p>
                <a:pPr algn="ctr">
                  <a:lnSpc>
                    <a:spcPct val="70000"/>
                  </a:lnSpc>
                </a:pPr>
                <a:r>
                  <a:rPr lang="en-US" altLang="zh-CN" sz="2400" b="1">
                    <a:latin typeface="Times New Roman" pitchFamily="18" charset="0"/>
                  </a:rPr>
                  <a:t>p</a:t>
                </a:r>
              </a:p>
            </p:txBody>
          </p:sp>
          <p:grpSp>
            <p:nvGrpSpPr>
              <p:cNvPr id="7" name="Group 184"/>
              <p:cNvGrpSpPr>
                <a:grpSpLocks/>
              </p:cNvGrpSpPr>
              <p:nvPr/>
            </p:nvGrpSpPr>
            <p:grpSpPr bwMode="auto">
              <a:xfrm>
                <a:off x="1666" y="2544"/>
                <a:ext cx="519" cy="654"/>
                <a:chOff x="1692" y="2476"/>
                <a:chExt cx="519" cy="682"/>
              </a:xfrm>
            </p:grpSpPr>
            <p:sp>
              <p:nvSpPr>
                <p:cNvPr id="1669179" name="Freeform 185"/>
                <p:cNvSpPr>
                  <a:spLocks/>
                </p:cNvSpPr>
                <p:nvPr/>
              </p:nvSpPr>
              <p:spPr bwMode="auto">
                <a:xfrm>
                  <a:off x="1746" y="2523"/>
                  <a:ext cx="465" cy="635"/>
                </a:xfrm>
                <a:custGeom>
                  <a:avLst/>
                  <a:gdLst>
                    <a:gd name="T0" fmla="*/ 0 w 465"/>
                    <a:gd name="T1" fmla="*/ 635 h 635"/>
                    <a:gd name="T2" fmla="*/ 363 w 465"/>
                    <a:gd name="T3" fmla="*/ 544 h 635"/>
                    <a:gd name="T4" fmla="*/ 408 w 465"/>
                    <a:gd name="T5" fmla="*/ 317 h 635"/>
                    <a:gd name="T6" fmla="*/ 23 w 465"/>
                    <a:gd name="T7" fmla="*/ 0 h 6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5" h="635">
                      <a:moveTo>
                        <a:pt x="0" y="635"/>
                      </a:moveTo>
                      <a:cubicBezTo>
                        <a:pt x="147" y="616"/>
                        <a:pt x="295" y="597"/>
                        <a:pt x="363" y="544"/>
                      </a:cubicBezTo>
                      <a:cubicBezTo>
                        <a:pt x="431" y="491"/>
                        <a:pt x="465" y="408"/>
                        <a:pt x="408" y="317"/>
                      </a:cubicBezTo>
                      <a:cubicBezTo>
                        <a:pt x="351" y="226"/>
                        <a:pt x="87" y="53"/>
                        <a:pt x="23" y="0"/>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9180" name="Line 186"/>
                <p:cNvSpPr>
                  <a:spLocks noChangeShapeType="1"/>
                </p:cNvSpPr>
                <p:nvPr/>
              </p:nvSpPr>
              <p:spPr bwMode="auto">
                <a:xfrm flipH="1" flipV="1">
                  <a:off x="1692" y="2476"/>
                  <a:ext cx="204" cy="136"/>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nvGrpSpPr>
              <p:cNvPr id="8" name="Group 187"/>
              <p:cNvGrpSpPr>
                <a:grpSpLocks/>
              </p:cNvGrpSpPr>
              <p:nvPr/>
            </p:nvGrpSpPr>
            <p:grpSpPr bwMode="auto">
              <a:xfrm>
                <a:off x="363" y="1948"/>
                <a:ext cx="957" cy="1207"/>
                <a:chOff x="389" y="1854"/>
                <a:chExt cx="957" cy="1259"/>
              </a:xfrm>
            </p:grpSpPr>
            <p:sp>
              <p:nvSpPr>
                <p:cNvPr id="1669182" name="Freeform 188"/>
                <p:cNvSpPr>
                  <a:spLocks/>
                </p:cNvSpPr>
                <p:nvPr/>
              </p:nvSpPr>
              <p:spPr bwMode="auto">
                <a:xfrm>
                  <a:off x="389" y="1854"/>
                  <a:ext cx="870" cy="1259"/>
                </a:xfrm>
                <a:custGeom>
                  <a:avLst/>
                  <a:gdLst>
                    <a:gd name="T0" fmla="*/ 870 w 870"/>
                    <a:gd name="T1" fmla="*/ 147 h 1259"/>
                    <a:gd name="T2" fmla="*/ 643 w 870"/>
                    <a:gd name="T3" fmla="*/ 11 h 1259"/>
                    <a:gd name="T4" fmla="*/ 326 w 870"/>
                    <a:gd name="T5" fmla="*/ 79 h 1259"/>
                    <a:gd name="T6" fmla="*/ 122 w 870"/>
                    <a:gd name="T7" fmla="*/ 306 h 1259"/>
                    <a:gd name="T8" fmla="*/ 76 w 870"/>
                    <a:gd name="T9" fmla="*/ 692 h 1259"/>
                    <a:gd name="T10" fmla="*/ 575 w 870"/>
                    <a:gd name="T11" fmla="*/ 1259 h 12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0" h="1259">
                      <a:moveTo>
                        <a:pt x="870" y="147"/>
                      </a:moveTo>
                      <a:cubicBezTo>
                        <a:pt x="802" y="84"/>
                        <a:pt x="734" y="22"/>
                        <a:pt x="643" y="11"/>
                      </a:cubicBezTo>
                      <a:cubicBezTo>
                        <a:pt x="552" y="0"/>
                        <a:pt x="413" y="30"/>
                        <a:pt x="326" y="79"/>
                      </a:cubicBezTo>
                      <a:cubicBezTo>
                        <a:pt x="239" y="128"/>
                        <a:pt x="164" y="204"/>
                        <a:pt x="122" y="306"/>
                      </a:cubicBezTo>
                      <a:cubicBezTo>
                        <a:pt x="80" y="408"/>
                        <a:pt x="0" y="533"/>
                        <a:pt x="76" y="692"/>
                      </a:cubicBezTo>
                      <a:cubicBezTo>
                        <a:pt x="152" y="851"/>
                        <a:pt x="495" y="1164"/>
                        <a:pt x="575" y="1259"/>
                      </a:cubicBezTo>
                    </a:path>
                  </a:pathLst>
                </a:custGeom>
                <a:noFill/>
                <a:ln w="28575" cap="flat" cmpd="sng">
                  <a:solidFill>
                    <a:srgbClr val="0000CC"/>
                  </a:solidFill>
                  <a:prstDash val="dash"/>
                  <a:round/>
                  <a:headEnd/>
                  <a:tailEnd/>
                </a:ln>
                <a:effectLst/>
              </p:spPr>
              <p:txBody>
                <a:bodyPr wrap="none" anchor="ctr"/>
                <a:lstStyle/>
                <a:p>
                  <a:endParaRPr lang="zh-CN" altLang="en-US"/>
                </a:p>
              </p:txBody>
            </p:sp>
            <p:sp>
              <p:nvSpPr>
                <p:cNvPr id="1669183" name="Line 189"/>
                <p:cNvSpPr>
                  <a:spLocks noChangeShapeType="1"/>
                </p:cNvSpPr>
                <p:nvPr/>
              </p:nvSpPr>
              <p:spPr bwMode="auto">
                <a:xfrm>
                  <a:off x="1188" y="1941"/>
                  <a:ext cx="158" cy="136"/>
                </a:xfrm>
                <a:prstGeom prst="line">
                  <a:avLst/>
                </a:prstGeom>
                <a:noFill/>
                <a:ln w="28575">
                  <a:solidFill>
                    <a:srgbClr val="0000CC"/>
                  </a:solidFill>
                  <a:prstDash val="dash"/>
                  <a:round/>
                  <a:headEnd/>
                  <a:tailEnd type="stealth" w="lg" len="lg"/>
                </a:ln>
                <a:effectLst/>
              </p:spPr>
              <p:txBody>
                <a:bodyPr wrap="none" anchor="ctr"/>
                <a:lstStyle/>
                <a:p>
                  <a:endParaRPr lang="zh-CN" altLang="en-US"/>
                </a:p>
              </p:txBody>
            </p:sp>
          </p:grpSp>
        </p:grpSp>
      </p:grpSp>
    </p:spTree>
  </p:cSld>
  <p:clrMapOvr>
    <a:masterClrMapping/>
  </p:clrMapOvr>
  <p:transition>
    <p:strips dir="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71&quot;/&gt;&lt;/object&gt;&lt;object type=&quot;3&quot; unique_id=&quot;10005&quot;&gt;&lt;property id=&quot;20148&quot; value=&quot;5&quot;/&gt;&lt;property id=&quot;20300&quot; value=&quot;Slide 2&quot;/&gt;&lt;property id=&quot;20307&quot; value=&quot;362&quot;/&gt;&lt;/object&gt;&lt;object type=&quot;3&quot; unique_id=&quot;10006&quot;&gt;&lt;property id=&quot;20148&quot; value=&quot;5&quot;/&gt;&lt;property id=&quot;20300&quot; value=&quot;Slide 3&quot;/&gt;&lt;property id=&quot;20307&quot; value=&quot;648&quot;/&gt;&lt;/object&gt;&lt;object type=&quot;3&quot; unique_id=&quot;10007&quot;&gt;&lt;property id=&quot;20148&quot; value=&quot;5&quot;/&gt;&lt;property id=&quot;20300&quot; value=&quot;Slide 4&quot;/&gt;&lt;property id=&quot;20307&quot; value=&quot;313&quot;/&gt;&lt;/object&gt;&lt;object type=&quot;3&quot; unique_id=&quot;10008&quot;&gt;&lt;property id=&quot;20148&quot; value=&quot;5&quot;/&gt;&lt;property id=&quot;20300&quot; value=&quot;Slide 5&quot;/&gt;&lt;property id=&quot;20307&quot; value=&quot;649&quot;/&gt;&lt;/object&gt;&lt;object type=&quot;3&quot; unique_id=&quot;10009&quot;&gt;&lt;property id=&quot;20148&quot; value=&quot;5&quot;/&gt;&lt;property id=&quot;20300&quot; value=&quot;Slide 6&quot;/&gt;&lt;property id=&quot;20307&quot; value=&quot;581&quot;/&gt;&lt;/object&gt;&lt;object type=&quot;3&quot; unique_id=&quot;10010&quot;&gt;&lt;property id=&quot;20148&quot; value=&quot;5&quot;/&gt;&lt;property id=&quot;20300&quot; value=&quot;Slide 7&quot;/&gt;&lt;property id=&quot;20307&quot; value=&quot;316&quot;/&gt;&lt;/object&gt;&lt;object type=&quot;3&quot; unique_id=&quot;10011&quot;&gt;&lt;property id=&quot;20148&quot; value=&quot;5&quot;/&gt;&lt;property id=&quot;20300&quot; value=&quot;Slide 8&quot;/&gt;&lt;property id=&quot;20307&quot; value=&quot;582&quot;/&gt;&lt;/object&gt;&lt;object type=&quot;3&quot; unique_id=&quot;10012&quot;&gt;&lt;property id=&quot;20148&quot; value=&quot;5&quot;/&gt;&lt;property id=&quot;20300&quot; value=&quot;Slide 9&quot;/&gt;&lt;property id=&quot;20307&quot; value=&quot;585&quot;/&gt;&lt;/object&gt;&lt;object type=&quot;3&quot; unique_id=&quot;10013&quot;&gt;&lt;property id=&quot;20148&quot; value=&quot;5&quot;/&gt;&lt;property id=&quot;20300&quot; value=&quot;Slide 10&quot;/&gt;&lt;property id=&quot;20307&quot; value=&quot;583&quot;/&gt;&lt;/object&gt;&lt;object type=&quot;3&quot; unique_id=&quot;10014&quot;&gt;&lt;property id=&quot;20148&quot; value=&quot;5&quot;/&gt;&lt;property id=&quot;20300&quot; value=&quot;Slide 11&quot;/&gt;&lt;property id=&quot;20307&quot; value=&quot;328&quot;/&gt;&lt;/object&gt;&lt;object type=&quot;3&quot; unique_id=&quot;10015&quot;&gt;&lt;property id=&quot;20148&quot; value=&quot;5&quot;/&gt;&lt;property id=&quot;20300&quot; value=&quot;Slide 12&quot;/&gt;&lt;property id=&quot;20307&quot; value=&quot;323&quot;/&gt;&lt;/object&gt;&lt;object type=&quot;3&quot; unique_id=&quot;10016&quot;&gt;&lt;property id=&quot;20148&quot; value=&quot;5&quot;/&gt;&lt;property id=&quot;20300&quot; value=&quot;Slide 13&quot;/&gt;&lt;property id=&quot;20307&quot; value=&quot;650&quot;/&gt;&lt;/object&gt;&lt;object type=&quot;3&quot; unique_id=&quot;10017&quot;&gt;&lt;property id=&quot;20148&quot; value=&quot;5&quot;/&gt;&lt;property id=&quot;20300&quot; value=&quot;Slide 14&quot;/&gt;&lt;property id=&quot;20307&quot; value=&quot;584&quot;/&gt;&lt;/object&gt;&lt;object type=&quot;3&quot; unique_id=&quot;10018&quot;&gt;&lt;property id=&quot;20148&quot; value=&quot;5&quot;/&gt;&lt;property id=&quot;20300&quot; value=&quot;Slide 15&quot;/&gt;&lt;property id=&quot;20307&quot; value=&quot;329&quot;/&gt;&lt;/object&gt;&lt;object type=&quot;3&quot; unique_id=&quot;10019&quot;&gt;&lt;property id=&quot;20148&quot; value=&quot;5&quot;/&gt;&lt;property id=&quot;20300&quot; value=&quot;Slide 16&quot;/&gt;&lt;property id=&quot;20307&quot; value=&quot;258&quot;/&gt;&lt;/object&gt;&lt;object type=&quot;3&quot; unique_id=&quot;10020&quot;&gt;&lt;property id=&quot;20148&quot; value=&quot;5&quot;/&gt;&lt;property id=&quot;20300&quot; value=&quot;Slide 17&quot;/&gt;&lt;property id=&quot;20307&quot; value=&quot;365&quot;/&gt;&lt;/object&gt;&lt;object type=&quot;3&quot; unique_id=&quot;10021&quot;&gt;&lt;property id=&quot;20148&quot; value=&quot;5&quot;/&gt;&lt;property id=&quot;20300&quot; value=&quot;Slide 18&quot;/&gt;&lt;property id=&quot;20307&quot; value=&quot;333&quot;/&gt;&lt;/object&gt;&lt;object type=&quot;3&quot; unique_id=&quot;10022&quot;&gt;&lt;property id=&quot;20148&quot; value=&quot;5&quot;/&gt;&lt;property id=&quot;20300&quot; value=&quot;Slide 19&quot;/&gt;&lt;property id=&quot;20307&quot; value=&quot;355&quot;/&gt;&lt;/object&gt;&lt;object type=&quot;3&quot; unique_id=&quot;10023&quot;&gt;&lt;property id=&quot;20148&quot; value=&quot;5&quot;/&gt;&lt;property id=&quot;20300&quot; value=&quot;Slide 20&quot;/&gt;&lt;property id=&quot;20307&quot; value=&quot;371&quot;/&gt;&lt;/object&gt;&lt;object type=&quot;3&quot; unique_id=&quot;10024&quot;&gt;&lt;property id=&quot;20148&quot; value=&quot;5&quot;/&gt;&lt;property id=&quot;20300&quot; value=&quot;Slide 21&quot;/&gt;&lt;property id=&quot;20307&quot; value=&quot;372&quot;/&gt;&lt;/object&gt;&lt;object type=&quot;3&quot; unique_id=&quot;10025&quot;&gt;&lt;property id=&quot;20148&quot; value=&quot;5&quot;/&gt;&lt;property id=&quot;20300&quot; value=&quot;Slide 22&quot;/&gt;&lt;property id=&quot;20307&quot; value=&quot;373&quot;/&gt;&lt;/object&gt;&lt;object type=&quot;3&quot; unique_id=&quot;10026&quot;&gt;&lt;property id=&quot;20148&quot; value=&quot;5&quot;/&gt;&lt;property id=&quot;20300&quot; value=&quot;Slide 23&quot;/&gt;&lt;property id=&quot;20307&quot; value=&quot;374&quot;/&gt;&lt;/object&gt;&lt;object type=&quot;3&quot; unique_id=&quot;10027&quot;&gt;&lt;property id=&quot;20148&quot; value=&quot;5&quot;/&gt;&lt;property id=&quot;20300&quot; value=&quot;Slide 24&quot;/&gt;&lt;property id=&quot;20307&quot; value=&quot;588&quot;/&gt;&lt;/object&gt;&lt;object type=&quot;3&quot; unique_id=&quot;10028&quot;&gt;&lt;property id=&quot;20148&quot; value=&quot;5&quot;/&gt;&lt;property id=&quot;20300&quot; value=&quot;Slide 25&quot;/&gt;&lt;property id=&quot;20307&quot; value=&quot;587&quot;/&gt;&lt;/object&gt;&lt;object type=&quot;3&quot; unique_id=&quot;10029&quot;&gt;&lt;property id=&quot;20148&quot; value=&quot;5&quot;/&gt;&lt;property id=&quot;20300&quot; value=&quot;Slide 26&quot;/&gt;&lt;property id=&quot;20307&quot; value=&quot;375&quot;/&gt;&lt;/object&gt;&lt;object type=&quot;3&quot; unique_id=&quot;10030&quot;&gt;&lt;property id=&quot;20148&quot; value=&quot;5&quot;/&gt;&lt;property id=&quot;20300&quot; value=&quot;Slide 27&quot;/&gt;&lt;property id=&quot;20307&quot; value=&quot;376&quot;/&gt;&lt;/object&gt;&lt;object type=&quot;3&quot; unique_id=&quot;10031&quot;&gt;&lt;property id=&quot;20148&quot; value=&quot;5&quot;/&gt;&lt;property id=&quot;20300&quot; value=&quot;Slide 28&quot;/&gt;&lt;property id=&quot;20307&quot; value=&quot;378&quot;/&gt;&lt;/object&gt;&lt;object type=&quot;3&quot; unique_id=&quot;10032&quot;&gt;&lt;property id=&quot;20148&quot; value=&quot;5&quot;/&gt;&lt;property id=&quot;20300&quot; value=&quot;Slide 29&quot;/&gt;&lt;property id=&quot;20307&quot; value=&quot;386&quot;/&gt;&lt;/object&gt;&lt;object type=&quot;3&quot; unique_id=&quot;10033&quot;&gt;&lt;property id=&quot;20148&quot; value=&quot;5&quot;/&gt;&lt;property id=&quot;20300&quot; value=&quot;Slide 30&quot;/&gt;&lt;property id=&quot;20307&quot; value=&quot;385&quot;/&gt;&lt;/object&gt;&lt;object type=&quot;3&quot; unique_id=&quot;10034&quot;&gt;&lt;property id=&quot;20148&quot; value=&quot;5&quot;/&gt;&lt;property id=&quot;20300&quot; value=&quot;Slide 31&quot;/&gt;&lt;property id=&quot;20307&quot; value=&quot;387&quot;/&gt;&lt;/object&gt;&lt;object type=&quot;3&quot; unique_id=&quot;10035&quot;&gt;&lt;property id=&quot;20148&quot; value=&quot;5&quot;/&gt;&lt;property id=&quot;20300&quot; value=&quot;Slide 32&quot;/&gt;&lt;property id=&quot;20307&quot; value=&quot;380&quot;/&gt;&lt;/object&gt;&lt;object type=&quot;3&quot; unique_id=&quot;10036&quot;&gt;&lt;property id=&quot;20148&quot; value=&quot;5&quot;/&gt;&lt;property id=&quot;20300&quot; value=&quot;Slide 33&quot;/&gt;&lt;property id=&quot;20307&quot; value=&quot;381&quot;/&gt;&lt;/object&gt;&lt;object type=&quot;3&quot; unique_id=&quot;10037&quot;&gt;&lt;property id=&quot;20148&quot; value=&quot;5&quot;/&gt;&lt;property id=&quot;20300&quot; value=&quot;Slide 34&quot;/&gt;&lt;property id=&quot;20307&quot; value=&quot;382&quot;/&gt;&lt;/object&gt;&lt;object type=&quot;3&quot; unique_id=&quot;10038&quot;&gt;&lt;property id=&quot;20148&quot; value=&quot;5&quot;/&gt;&lt;property id=&quot;20300&quot; value=&quot;Slide 35&quot;/&gt;&lt;property id=&quot;20307&quot; value=&quot;597&quot;/&gt;&lt;/object&gt;&lt;object type=&quot;3&quot; unique_id=&quot;10039&quot;&gt;&lt;property id=&quot;20148&quot; value=&quot;5&quot;/&gt;&lt;property id=&quot;20300&quot; value=&quot;Slide 36&quot;/&gt;&lt;property id=&quot;20307&quot; value=&quot;598&quot;/&gt;&lt;/object&gt;&lt;object type=&quot;3&quot; unique_id=&quot;10040&quot;&gt;&lt;property id=&quot;20148&quot; value=&quot;5&quot;/&gt;&lt;property id=&quot;20300&quot; value=&quot;Slide 37&quot;/&gt;&lt;property id=&quot;20307&quot; value=&quot;599&quot;/&gt;&lt;/object&gt;&lt;object type=&quot;3&quot; unique_id=&quot;10041&quot;&gt;&lt;property id=&quot;20148&quot; value=&quot;5&quot;/&gt;&lt;property id=&quot;20300&quot; value=&quot;Slide 38&quot;/&gt;&lt;property id=&quot;20307&quot; value=&quot;600&quot;/&gt;&lt;/object&gt;&lt;object type=&quot;3&quot; unique_id=&quot;10042&quot;&gt;&lt;property id=&quot;20148&quot; value=&quot;5&quot;/&gt;&lt;property id=&quot;20300&quot; value=&quot;Slide 39&quot;/&gt;&lt;property id=&quot;20307&quot; value=&quot;601&quot;/&gt;&lt;/object&gt;&lt;object type=&quot;3&quot; unique_id=&quot;10043&quot;&gt;&lt;property id=&quot;20148&quot; value=&quot;5&quot;/&gt;&lt;property id=&quot;20300&quot; value=&quot;Slide 40&quot;/&gt;&lt;property id=&quot;20307&quot; value=&quot;602&quot;/&gt;&lt;/object&gt;&lt;object type=&quot;3&quot; unique_id=&quot;10044&quot;&gt;&lt;property id=&quot;20148&quot; value=&quot;5&quot;/&gt;&lt;property id=&quot;20300&quot; value=&quot;Slide 41&quot;/&gt;&lt;property id=&quot;20307&quot; value=&quot;350&quot;/&gt;&lt;/object&gt;&lt;object type=&quot;3&quot; unique_id=&quot;10045&quot;&gt;&lt;property id=&quot;20148&quot; value=&quot;5&quot;/&gt;&lt;property id=&quot;20300&quot; value=&quot;Slide 42 - &amp;quot;中根遍历 (Inorder Traversal，中序遍历)&amp;quot;&quot;/&gt;&lt;property id=&quot;20307&quot; value=&quot;394&quot;/&gt;&lt;/object&gt;&lt;object type=&quot;3&quot; unique_id=&quot;10046&quot;&gt;&lt;property id=&quot;20148&quot; value=&quot;5&quot;/&gt;&lt;property id=&quot;20300&quot; value=&quot;Slide 43 - &amp;quot;二叉树递归的中根遍历算法&amp;#x0D;&amp;#x0A;&amp;quot;&quot;/&gt;&lt;property id=&quot;20307&quot; value=&quot;430&quot;/&gt;&lt;/object&gt;&lt;object type=&quot;3&quot; unique_id=&quot;10047&quot;&gt;&lt;property id=&quot;20148&quot; value=&quot;5&quot;/&gt;&lt;property id=&quot;20300&quot; value=&quot;Slide 44 - &amp;quot;先根遍历 (Preorder Traversal，前/先序遍历)&amp;quot;&quot;/&gt;&lt;property id=&quot;20307&quot; value=&quot;397&quot;/&gt;&lt;/object&gt;&lt;object type=&quot;3&quot; unique_id=&quot;10048&quot;&gt;&lt;property id=&quot;20148&quot; value=&quot;5&quot;/&gt;&lt;property id=&quot;20300&quot; value=&quot;Slide 45 - &amp;quot;二叉树递归的先根遍历算法&amp;#x0D;&amp;#x0A;&amp;quot;&quot;/&gt;&lt;property id=&quot;20307&quot; value=&quot;428&quot;/&gt;&lt;/object&gt;&lt;object type=&quot;3&quot; unique_id=&quot;10049&quot;&gt;&lt;property id=&quot;20148&quot; value=&quot;5&quot;/&gt;&lt;property id=&quot;20300&quot; value=&quot;Slide 46 - &amp;quot;后根遍历 (Postorder Traversal，后序遍历)&amp;quot;&quot;/&gt;&lt;property id=&quot;20307&quot; value=&quot;399&quot;/&gt;&lt;/object&gt;&lt;object type=&quot;3&quot; unique_id=&quot;10050&quot;&gt;&lt;property id=&quot;20148&quot; value=&quot;5&quot;/&gt;&lt;property id=&quot;20300&quot; value=&quot;Slide 47 - &amp;quot;二叉树递归的后根遍历算法&amp;#x0D;&amp;#x0A;&amp;quot;&quot;/&gt;&lt;property id=&quot;20307&quot; value=&quot;429&quot;/&gt;&lt;/object&gt;&lt;object type=&quot;3&quot; unique_id=&quot;10051&quot;&gt;&lt;property id=&quot;20148&quot; value=&quot;5&quot;/&gt;&lt;property id=&quot;20300&quot; value=&quot;Slide 48&quot;/&gt;&lt;property id=&quot;20307&quot; value=&quot;592&quot;/&gt;&lt;/object&gt;&lt;object type=&quot;3&quot; unique_id=&quot;10052&quot;&gt;&lt;property id=&quot;20148&quot; value=&quot;5&quot;/&gt;&lt;property id=&quot;20300&quot; value=&quot;Slide 49&quot;/&gt;&lt;property id=&quot;20307&quot; value=&quot;594&quot;/&gt;&lt;/object&gt;&lt;object type=&quot;3&quot; unique_id=&quot;10053&quot;&gt;&lt;property id=&quot;20148&quot; value=&quot;5&quot;/&gt;&lt;property id=&quot;20300&quot; value=&quot;Slide 50&quot;/&gt;&lt;property id=&quot;20307&quot; value=&quot;593&quot;/&gt;&lt;/object&gt;&lt;object type=&quot;3&quot; unique_id=&quot;10054&quot;&gt;&lt;property id=&quot;20148&quot; value=&quot;5&quot;/&gt;&lt;property id=&quot;20300&quot; value=&quot;Slide 51&quot;/&gt;&lt;property id=&quot;20307&quot; value=&quot;421&quot;/&gt;&lt;/object&gt;&lt;object type=&quot;3&quot; unique_id=&quot;10055&quot;&gt;&lt;property id=&quot;20148&quot; value=&quot;5&quot;/&gt;&lt;property id=&quot;20300&quot; value=&quot;Slide 52&quot;/&gt;&lt;property id=&quot;20307&quot; value=&quot;423&quot;/&gt;&lt;/object&gt;&lt;object type=&quot;3&quot; unique_id=&quot;10056&quot;&gt;&lt;property id=&quot;20148&quot; value=&quot;5&quot;/&gt;&lt;property id=&quot;20300&quot; value=&quot;Slide 53&quot;/&gt;&lt;property id=&quot;20307&quot; value=&quot;422&quot;/&gt;&lt;/object&gt;&lt;object type=&quot;3&quot; unique_id=&quot;10057&quot;&gt;&lt;property id=&quot;20148&quot; value=&quot;5&quot;/&gt;&lt;property id=&quot;20300&quot; value=&quot;Slide 54&quot;/&gt;&lt;property id=&quot;20307&quot; value=&quot;426&quot;/&gt;&lt;/object&gt;&lt;object type=&quot;3&quot; unique_id=&quot;10058&quot;&gt;&lt;property id=&quot;20148&quot; value=&quot;5&quot;/&gt;&lt;property id=&quot;20300&quot; value=&quot;Slide 55&quot;/&gt;&lt;property id=&quot;20307&quot; value=&quot;432&quot;/&gt;&lt;/object&gt;&lt;object type=&quot;3&quot; unique_id=&quot;10059&quot;&gt;&lt;property id=&quot;20148&quot; value=&quot;5&quot;/&gt;&lt;property id=&quot;20300&quot; value=&quot;Slide 56&quot;/&gt;&lt;property id=&quot;20307&quot; value=&quot;595&quot;/&gt;&lt;/object&gt;&lt;object type=&quot;3&quot; unique_id=&quot;10060&quot;&gt;&lt;property id=&quot;20148&quot; value=&quot;5&quot;/&gt;&lt;property id=&quot;20300&quot; value=&quot;Slide 57&quot;/&gt;&lt;property id=&quot;20307&quot; value=&quot;427&quot;/&gt;&lt;/object&gt;&lt;object type=&quot;3&quot; unique_id=&quot;10061&quot;&gt;&lt;property id=&quot;20148&quot; value=&quot;5&quot;/&gt;&lt;property id=&quot;20300&quot; value=&quot;Slide 58&quot;/&gt;&lt;property id=&quot;20307&quot; value=&quot;351&quot;/&gt;&lt;/object&gt;&lt;object type=&quot;3&quot; unique_id=&quot;10062&quot;&gt;&lt;property id=&quot;20148&quot; value=&quot;5&quot;/&gt;&lt;property id=&quot;20300&quot; value=&quot;Slide 59&quot;/&gt;&lt;property id=&quot;20307&quot; value=&quot;425&quot;/&gt;&lt;/object&gt;&lt;object type=&quot;3&quot; unique_id=&quot;10063&quot;&gt;&lt;property id=&quot;20148&quot; value=&quot;5&quot;/&gt;&lt;property id=&quot;20300&quot; value=&quot;Slide 60&quot;/&gt;&lt;property id=&quot;20307&quot; value=&quot;431&quot;/&gt;&lt;/object&gt;&lt;object type=&quot;3&quot; unique_id=&quot;10064&quot;&gt;&lt;property id=&quot;20148&quot; value=&quot;5&quot;/&gt;&lt;property id=&quot;20300&quot; value=&quot;Slide 61&quot;/&gt;&lt;property id=&quot;20307&quot; value=&quot;424&quot;/&gt;&lt;/object&gt;&lt;object type=&quot;3&quot; unique_id=&quot;10065&quot;&gt;&lt;property id=&quot;20148&quot; value=&quot;5&quot;/&gt;&lt;property id=&quot;20300&quot; value=&quot;Slide 62&quot;/&gt;&lt;property id=&quot;20307&quot; value=&quot;603&quot;/&gt;&lt;/object&gt;&lt;object type=&quot;3&quot; unique_id=&quot;10066&quot;&gt;&lt;property id=&quot;20148&quot; value=&quot;5&quot;/&gt;&lt;property id=&quot;20300&quot; value=&quot;Slide 63&quot;/&gt;&lt;property id=&quot;20307&quot; value=&quot;604&quot;/&gt;&lt;/object&gt;&lt;object type=&quot;3&quot; unique_id=&quot;10067&quot;&gt;&lt;property id=&quot;20148&quot; value=&quot;5&quot;/&gt;&lt;property id=&quot;20300&quot; value=&quot;Slide 64&quot;/&gt;&lt;property id=&quot;20307&quot; value=&quot;433&quot;/&gt;&lt;/object&gt;&lt;object type=&quot;3&quot; unique_id=&quot;10068&quot;&gt;&lt;property id=&quot;20148&quot; value=&quot;5&quot;/&gt;&lt;property id=&quot;20300&quot; value=&quot;Slide 65&quot;/&gt;&lt;property id=&quot;20307&quot; value=&quot;434&quot;/&gt;&lt;/object&gt;&lt;object type=&quot;3&quot; unique_id=&quot;10069&quot;&gt;&lt;property id=&quot;20148&quot; value=&quot;5&quot;/&gt;&lt;property id=&quot;20300&quot; value=&quot;Slide 66&quot;/&gt;&lt;property id=&quot;20307&quot; value=&quot;452&quot;/&gt;&lt;/object&gt;&lt;object type=&quot;3&quot; unique_id=&quot;10070&quot;&gt;&lt;property id=&quot;20148&quot; value=&quot;5&quot;/&gt;&lt;property id=&quot;20300&quot; value=&quot;Slide 67&quot;/&gt;&lt;property id=&quot;20307&quot; value=&quot;453&quot;/&gt;&lt;/object&gt;&lt;object type=&quot;3&quot; unique_id=&quot;10071&quot;&gt;&lt;property id=&quot;20148&quot; value=&quot;5&quot;/&gt;&lt;property id=&quot;20300&quot; value=&quot;Slide 68&quot;/&gt;&lt;property id=&quot;20307&quot; value=&quot;454&quot;/&gt;&lt;/object&gt;&lt;object type=&quot;3&quot; unique_id=&quot;10072&quot;&gt;&lt;property id=&quot;20148&quot; value=&quot;5&quot;/&gt;&lt;property id=&quot;20300&quot; value=&quot;Slide 69&quot;/&gt;&lt;property id=&quot;20307&quot; value=&quot;455&quot;/&gt;&lt;/object&gt;&lt;object type=&quot;3&quot; unique_id=&quot;10073&quot;&gt;&lt;property id=&quot;20148&quot; value=&quot;5&quot;/&gt;&lt;property id=&quot;20300&quot; value=&quot;Slide 70&quot;/&gt;&lt;property id=&quot;20307&quot; value=&quot;606&quot;/&gt;&lt;/object&gt;&lt;object type=&quot;3&quot; unique_id=&quot;10074&quot;&gt;&lt;property id=&quot;20148&quot; value=&quot;5&quot;/&gt;&lt;property id=&quot;20300&quot; value=&quot;Slide 71&quot;/&gt;&lt;property id=&quot;20307&quot; value=&quot;526&quot;/&gt;&lt;/object&gt;&lt;object type=&quot;3&quot; unique_id=&quot;10075&quot;&gt;&lt;property id=&quot;20148&quot; value=&quot;5&quot;/&gt;&lt;property id=&quot;20300&quot; value=&quot;Slide 72&quot;/&gt;&lt;property id=&quot;20307&quot; value=&quot;607&quot;/&gt;&lt;/object&gt;&lt;object type=&quot;3&quot; unique_id=&quot;10076&quot;&gt;&lt;property id=&quot;20148&quot; value=&quot;5&quot;/&gt;&lt;property id=&quot;20300&quot; value=&quot;Slide 73&quot;/&gt;&lt;property id=&quot;20307&quot; value=&quot;457&quot;/&gt;&lt;/object&gt;&lt;object type=&quot;3&quot; unique_id=&quot;10078&quot;&gt;&lt;property id=&quot;20148&quot; value=&quot;5&quot;/&gt;&lt;property id=&quot;20300&quot; value=&quot;Slide 77&quot;/&gt;&lt;property id=&quot;20307&quot; value=&quot;609&quot;/&gt;&lt;/object&gt;&lt;object type=&quot;3&quot; unique_id=&quot;10079&quot;&gt;&lt;property id=&quot;20148&quot; value=&quot;5&quot;/&gt;&lt;property id=&quot;20300&quot; value=&quot;Slide 78&quot;/&gt;&lt;property id=&quot;20307&quot; value=&quot;608&quot;/&gt;&lt;/object&gt;&lt;object type=&quot;3&quot; unique_id=&quot;10080&quot;&gt;&lt;property id=&quot;20148&quot; value=&quot;5&quot;/&gt;&lt;property id=&quot;20300&quot; value=&quot;Slide 79&quot;/&gt;&lt;property id=&quot;20307&quot; value=&quot;610&quot;/&gt;&lt;/object&gt;&lt;object type=&quot;3&quot; unique_id=&quot;10081&quot;&gt;&lt;property id=&quot;20148&quot; value=&quot;5&quot;/&gt;&lt;property id=&quot;20300&quot; value=&quot;Slide 80&quot;/&gt;&lt;property id=&quot;20307&quot; value=&quot;460&quot;/&gt;&lt;/object&gt;&lt;object type=&quot;3&quot; unique_id=&quot;10082&quot;&gt;&lt;property id=&quot;20148&quot; value=&quot;5&quot;/&gt;&lt;property id=&quot;20300&quot; value=&quot;Slide 81&quot;/&gt;&lt;property id=&quot;20307&quot; value=&quot;611&quot;/&gt;&lt;/object&gt;&lt;object type=&quot;3&quot; unique_id=&quot;10083&quot;&gt;&lt;property id=&quot;20148&quot; value=&quot;5&quot;/&gt;&lt;property id=&quot;20300&quot; value=&quot;Slide 82&quot;/&gt;&lt;property id=&quot;20307&quot; value=&quot;469&quot;/&gt;&lt;/object&gt;&lt;object type=&quot;3&quot; unique_id=&quot;10084&quot;&gt;&lt;property id=&quot;20148&quot; value=&quot;5&quot;/&gt;&lt;property id=&quot;20300&quot; value=&quot;Slide 83&quot;/&gt;&lt;property id=&quot;20307&quot; value=&quot;470&quot;/&gt;&lt;/object&gt;&lt;object type=&quot;3&quot; unique_id=&quot;10085&quot;&gt;&lt;property id=&quot;20148&quot; value=&quot;5&quot;/&gt;&lt;property id=&quot;20300&quot; value=&quot;Slide 84&quot;/&gt;&lt;property id=&quot;20307&quot; value=&quot;612&quot;/&gt;&lt;/object&gt;&lt;object type=&quot;3&quot; unique_id=&quot;10086&quot;&gt;&lt;property id=&quot;20148&quot; value=&quot;5&quot;/&gt;&lt;property id=&quot;20300&quot; value=&quot;Slide 85&quot;/&gt;&lt;property id=&quot;20307&quot; value=&quot;474&quot;/&gt;&lt;/object&gt;&lt;object type=&quot;3&quot; unique_id=&quot;10087&quot;&gt;&lt;property id=&quot;20148&quot; value=&quot;5&quot;/&gt;&lt;property id=&quot;20300&quot; value=&quot;Slide 86&quot;/&gt;&lt;property id=&quot;20307&quot; value=&quot;475&quot;/&gt;&lt;/object&gt;&lt;object type=&quot;3&quot; unique_id=&quot;10088&quot;&gt;&lt;property id=&quot;20148&quot; value=&quot;5&quot;/&gt;&lt;property id=&quot;20300&quot; value=&quot;Slide 87&quot;/&gt;&lt;property id=&quot;20307&quot; value=&quot;478&quot;/&gt;&lt;/object&gt;&lt;object type=&quot;3&quot; unique_id=&quot;10089&quot;&gt;&lt;property id=&quot;20148&quot; value=&quot;5&quot;/&gt;&lt;property id=&quot;20300&quot; value=&quot;Slide 88&quot;/&gt;&lt;property id=&quot;20307&quot; value=&quot;479&quot;/&gt;&lt;/object&gt;&lt;object type=&quot;3&quot; unique_id=&quot;10090&quot;&gt;&lt;property id=&quot;20148&quot; value=&quot;5&quot;/&gt;&lt;property id=&quot;20300&quot; value=&quot;Slide 89&quot;/&gt;&lt;property id=&quot;20307&quot; value=&quot;480&quot;/&gt;&lt;/object&gt;&lt;object type=&quot;3&quot; unique_id=&quot;10091&quot;&gt;&lt;property id=&quot;20148&quot; value=&quot;5&quot;/&gt;&lt;property id=&quot;20300&quot; value=&quot;Slide 90&quot;/&gt;&lt;property id=&quot;20307&quot; value=&quot;613&quot;/&gt;&lt;/object&gt;&lt;object type=&quot;3&quot; unique_id=&quot;10092&quot;&gt;&lt;property id=&quot;20148&quot; value=&quot;5&quot;/&gt;&lt;property id=&quot;20300&quot; value=&quot;Slide 91&quot;/&gt;&lt;property id=&quot;20307&quot; value=&quot;482&quot;/&gt;&lt;/object&gt;&lt;object type=&quot;3&quot; unique_id=&quot;10093&quot;&gt;&lt;property id=&quot;20148&quot; value=&quot;5&quot;/&gt;&lt;property id=&quot;20300&quot; value=&quot;Slide 92&quot;/&gt;&lt;property id=&quot;20307&quot; value=&quot;485&quot;/&gt;&lt;/object&gt;&lt;object type=&quot;3&quot; unique_id=&quot;10094&quot;&gt;&lt;property id=&quot;20148&quot; value=&quot;5&quot;/&gt;&lt;property id=&quot;20300&quot; value=&quot;Slide 93&quot;/&gt;&lt;property id=&quot;20307&quot; value=&quot;486&quot;/&gt;&lt;/object&gt;&lt;object type=&quot;3&quot; unique_id=&quot;10095&quot;&gt;&lt;property id=&quot;20148&quot; value=&quot;5&quot;/&gt;&lt;property id=&quot;20300&quot; value=&quot;Slide 94&quot;/&gt;&lt;property id=&quot;20307&quot; value=&quot;487&quot;/&gt;&lt;/object&gt;&lt;object type=&quot;3&quot; unique_id=&quot;10096&quot;&gt;&lt;property id=&quot;20148&quot; value=&quot;5&quot;/&gt;&lt;property id=&quot;20300&quot; value=&quot;Slide 95&quot;/&gt;&lt;property id=&quot;20307&quot; value=&quot;614&quot;/&gt;&lt;/object&gt;&lt;object type=&quot;3&quot; unique_id=&quot;10097&quot;&gt;&lt;property id=&quot;20148&quot; value=&quot;5&quot;/&gt;&lt;property id=&quot;20300&quot; value=&quot;Slide 96&quot;/&gt;&lt;property id=&quot;20307&quot; value=&quot;615&quot;/&gt;&lt;/object&gt;&lt;object type=&quot;3&quot; unique_id=&quot;10098&quot;&gt;&lt;property id=&quot;20148&quot; value=&quot;5&quot;/&gt;&lt;property id=&quot;20300&quot; value=&quot;Slide 97&quot;/&gt;&lt;property id=&quot;20307&quot; value=&quot;621&quot;/&gt;&lt;/object&gt;&lt;object type=&quot;3&quot; unique_id=&quot;10099&quot;&gt;&lt;property id=&quot;20148&quot; value=&quot;5&quot;/&gt;&lt;property id=&quot;20300&quot; value=&quot;Slide 98&quot;/&gt;&lt;property id=&quot;20307&quot; value=&quot;618&quot;/&gt;&lt;/object&gt;&lt;object type=&quot;3&quot; unique_id=&quot;10103&quot;&gt;&lt;property id=&quot;20148&quot; value=&quot;5&quot;/&gt;&lt;property id=&quot;20300&quot; value=&quot;Slide 99&quot;/&gt;&lt;property id=&quot;20307&quot; value=&quot;622&quot;/&gt;&lt;/object&gt;&lt;object type=&quot;3&quot; unique_id=&quot;10104&quot;&gt;&lt;property id=&quot;20148&quot; value=&quot;5&quot;/&gt;&lt;property id=&quot;20300&quot; value=&quot;Slide 100&quot;/&gt;&lt;property id=&quot;20307&quot; value=&quot;623&quot;/&gt;&lt;/object&gt;&lt;object type=&quot;3&quot; unique_id=&quot;10105&quot;&gt;&lt;property id=&quot;20148&quot; value=&quot;5&quot;/&gt;&lt;property id=&quot;20300&quot; value=&quot;Slide 101&quot;/&gt;&lt;property id=&quot;20307&quot; value=&quot;624&quot;/&gt;&lt;/object&gt;&lt;object type=&quot;3&quot; unique_id=&quot;10106&quot;&gt;&lt;property id=&quot;20148&quot; value=&quot;5&quot;/&gt;&lt;property id=&quot;20300&quot; value=&quot;Slide 102&quot;/&gt;&lt;property id=&quot;20307&quot; value=&quot;625&quot;/&gt;&lt;/object&gt;&lt;object type=&quot;3&quot; unique_id=&quot;10107&quot;&gt;&lt;property id=&quot;20148&quot; value=&quot;5&quot;/&gt;&lt;property id=&quot;20300&quot; value=&quot;Slide 103&quot;/&gt;&lt;property id=&quot;20307&quot; value=&quot;626&quot;/&gt;&lt;/object&gt;&lt;object type=&quot;3&quot; unique_id=&quot;10108&quot;&gt;&lt;property id=&quot;20148&quot; value=&quot;5&quot;/&gt;&lt;property id=&quot;20300&quot; value=&quot;Slide 104&quot;/&gt;&lt;property id=&quot;20307&quot; value=&quot;627&quot;/&gt;&lt;/object&gt;&lt;object type=&quot;3&quot; unique_id=&quot;10109&quot;&gt;&lt;property id=&quot;20148&quot; value=&quot;5&quot;/&gt;&lt;property id=&quot;20300&quot; value=&quot;Slide 105&quot;/&gt;&lt;property id=&quot;20307&quot; value=&quot;628&quot;/&gt;&lt;/object&gt;&lt;object type=&quot;3&quot; unique_id=&quot;10110&quot;&gt;&lt;property id=&quot;20148&quot; value=&quot;5&quot;/&gt;&lt;property id=&quot;20300&quot; value=&quot;Slide 106&quot;/&gt;&lt;property id=&quot;20307&quot; value=&quot;493&quot;/&gt;&lt;/object&gt;&lt;object type=&quot;3&quot; unique_id=&quot;10111&quot;&gt;&lt;property id=&quot;20148&quot; value=&quot;5&quot;/&gt;&lt;property id=&quot;20300&quot; value=&quot;Slide 107&quot;/&gt;&lt;property id=&quot;20307&quot; value=&quot;494&quot;/&gt;&lt;/object&gt;&lt;object type=&quot;3&quot; unique_id=&quot;10112&quot;&gt;&lt;property id=&quot;20148&quot; value=&quot;5&quot;/&gt;&lt;property id=&quot;20300&quot; value=&quot;Slide 108 - &amp;quot; 父结点表示法&amp;quot;&quot;/&gt;&lt;property id=&quot;20307&quot; value=&quot;495&quot;/&gt;&lt;/object&gt;&lt;object type=&quot;3&quot; unique_id=&quot;10113&quot;&gt;&lt;property id=&quot;20148&quot; value=&quot;5&quot;/&gt;&lt;property id=&quot;20300&quot; value=&quot;Slide 109 - &amp;quot;孩子表示法&amp;quot;&quot;/&gt;&lt;property id=&quot;20307&quot; value=&quot;496&quot;/&gt;&lt;/object&gt;&lt;object type=&quot;3&quot; unique_id=&quot;10114&quot;&gt;&lt;property id=&quot;20148&quot; value=&quot;5&quot;/&gt;&lt;property id=&quot;20300&quot; value=&quot;Slide 110&quot;/&gt;&lt;property id=&quot;20307&quot; value=&quot;497&quot;/&gt;&lt;/object&gt;&lt;object type=&quot;3&quot; unique_id=&quot;10115&quot;&gt;&lt;property id=&quot;20148&quot; value=&quot;5&quot;/&gt;&lt;property id=&quot;20300&quot; value=&quot;Slide 111&quot;/&gt;&lt;property id=&quot;20307&quot; value=&quot;498&quot;/&gt;&lt;/object&gt;&lt;object type=&quot;3&quot; unique_id=&quot;10116&quot;&gt;&lt;property id=&quot;20148&quot; value=&quot;5&quot;/&gt;&lt;property id=&quot;20300&quot; value=&quot;Slide 112&quot;/&gt;&lt;property id=&quot;20307&quot; value=&quot;499&quot;/&gt;&lt;/object&gt;&lt;object type=&quot;3&quot; unique_id=&quot;10117&quot;&gt;&lt;property id=&quot;20148&quot; value=&quot;5&quot;/&gt;&lt;property id=&quot;20300&quot; value=&quot;Slide 113&quot;/&gt;&lt;property id=&quot;20307&quot; value=&quot;500&quot;/&gt;&lt;/object&gt;&lt;object type=&quot;3&quot; unique_id=&quot;10118&quot;&gt;&lt;property id=&quot;20148&quot; value=&quot;5&quot;/&gt;&lt;property id=&quot;20300&quot; value=&quot;Slide 114&quot;/&gt;&lt;property id=&quot;20307&quot; value=&quot;501&quot;/&gt;&lt;/object&gt;&lt;object type=&quot;3&quot; unique_id=&quot;10119&quot;&gt;&lt;property id=&quot;20148&quot; value=&quot;5&quot;/&gt;&lt;property id=&quot;20300&quot; value=&quot;Slide 115 - &amp;quot;孩子链表表示&amp;quot;&quot;/&gt;&lt;property id=&quot;20307&quot; value=&quot;502&quot;/&gt;&lt;/object&gt;&lt;object type=&quot;3&quot; unique_id=&quot;10120&quot;&gt;&lt;property id=&quot;20148&quot; value=&quot;5&quot;/&gt;&lt;property id=&quot;20300&quot; value=&quot;Slide 116&quot;/&gt;&lt;property id=&quot;20307&quot; value=&quot;651&quot;/&gt;&lt;/object&gt;&lt;object type=&quot;3&quot; unique_id=&quot;10121&quot;&gt;&lt;property id=&quot;20148&quot; value=&quot;5&quot;/&gt;&lt;property id=&quot;20300&quot; value=&quot;Slide 117&quot;/&gt;&lt;property id=&quot;20307&quot; value=&quot;652&quot;/&gt;&lt;/object&gt;&lt;object type=&quot;3&quot; unique_id=&quot;10122&quot;&gt;&lt;property id=&quot;20148&quot; value=&quot;5&quot;/&gt;&lt;property id=&quot;20300&quot; value=&quot;Slide 118&quot;/&gt;&lt;property id=&quot;20307&quot; value=&quot;653&quot;/&gt;&lt;/object&gt;&lt;object type=&quot;3&quot; unique_id=&quot;10123&quot;&gt;&lt;property id=&quot;20148&quot; value=&quot;5&quot;/&gt;&lt;property id=&quot;20300&quot; value=&quot;Slide 119&quot;/&gt;&lt;property id=&quot;20307&quot; value=&quot;503&quot;/&gt;&lt;/object&gt;&lt;object type=&quot;3&quot; unique_id=&quot;10124&quot;&gt;&lt;property id=&quot;20148&quot; value=&quot;5&quot;/&gt;&lt;property id=&quot;20300&quot; value=&quot;Slide 120&quot;/&gt;&lt;property id=&quot;20307&quot; value=&quot;504&quot;/&gt;&lt;/object&gt;&lt;object type=&quot;3&quot; unique_id=&quot;10125&quot;&gt;&lt;property id=&quot;20148&quot; value=&quot;5&quot;/&gt;&lt;property id=&quot;20300&quot; value=&quot;Slide 121&quot;/&gt;&lt;property id=&quot;20307&quot; value=&quot;632&quot;/&gt;&lt;/object&gt;&lt;object type=&quot;3&quot; unique_id=&quot;10126&quot;&gt;&lt;property id=&quot;20148&quot; value=&quot;5&quot;/&gt;&lt;property id=&quot;20300&quot; value=&quot;Slide 122&quot;/&gt;&lt;property id=&quot;20307&quot; value=&quot;633&quot;/&gt;&lt;/object&gt;&lt;object type=&quot;3&quot; unique_id=&quot;10127&quot;&gt;&lt;property id=&quot;20148&quot; value=&quot;5&quot;/&gt;&lt;property id=&quot;20300&quot; value=&quot;Slide 123&quot;/&gt;&lt;property id=&quot;20307&quot; value=&quot;634&quot;/&gt;&lt;/object&gt;&lt;object type=&quot;3&quot; unique_id=&quot;10128&quot;&gt;&lt;property id=&quot;20148&quot; value=&quot;5&quot;/&gt;&lt;property id=&quot;20300&quot; value=&quot;Slide 124&quot;/&gt;&lt;property id=&quot;20307&quot; value=&quot;639&quot;/&gt;&lt;/object&gt;&lt;object type=&quot;3&quot; unique_id=&quot;10129&quot;&gt;&lt;property id=&quot;20148&quot; value=&quot;5&quot;/&gt;&lt;property id=&quot;20300&quot; value=&quot;Slide 125&quot;/&gt;&lt;property id=&quot;20307&quot; value=&quot;523&quot;/&gt;&lt;/object&gt;&lt;object type=&quot;3&quot; unique_id=&quot;10130&quot;&gt;&lt;property id=&quot;20148&quot; value=&quot;5&quot;/&gt;&lt;property id=&quot;20300&quot; value=&quot;Slide 126&quot;/&gt;&lt;property id=&quot;20307&quot; value=&quot;637&quot;/&gt;&lt;/object&gt;&lt;object type=&quot;3&quot; unique_id=&quot;10131&quot;&gt;&lt;property id=&quot;20148&quot; value=&quot;5&quot;/&gt;&lt;property id=&quot;20300&quot; value=&quot;Slide 127&quot;/&gt;&lt;property id=&quot;20307&quot; value=&quot;638&quot;/&gt;&lt;/object&gt;&lt;object type=&quot;3&quot; unique_id=&quot;10132&quot;&gt;&lt;property id=&quot;20148&quot; value=&quot;5&quot;/&gt;&lt;property id=&quot;20300&quot; value=&quot;Slide 128&quot;/&gt;&lt;property id=&quot;20307&quot; value=&quot;636&quot;/&gt;&lt;/object&gt;&lt;object type=&quot;3&quot; unique_id=&quot;10133&quot;&gt;&lt;property id=&quot;20148&quot; value=&quot;5&quot;/&gt;&lt;property id=&quot;20300&quot; value=&quot;Slide 129&quot;/&gt;&lt;property id=&quot;20307&quot; value=&quot;546&quot;/&gt;&lt;/object&gt;&lt;object type=&quot;3&quot; unique_id=&quot;10134&quot;&gt;&lt;property id=&quot;20148&quot; value=&quot;5&quot;/&gt;&lt;property id=&quot;20300&quot; value=&quot;Slide 130&quot;/&gt;&lt;property id=&quot;20307&quot; value=&quot;547&quot;/&gt;&lt;/object&gt;&lt;object type=&quot;3&quot; unique_id=&quot;10135&quot;&gt;&lt;property id=&quot;20148&quot; value=&quot;5&quot;/&gt;&lt;property id=&quot;20300&quot; value=&quot;Slide 131&quot;/&gt;&lt;property id=&quot;20307&quot; value=&quot;548&quot;/&gt;&lt;/object&gt;&lt;object type=&quot;3&quot; unique_id=&quot;10136&quot;&gt;&lt;property id=&quot;20148&quot; value=&quot;5&quot;/&gt;&lt;property id=&quot;20300&quot; value=&quot;Slide 132&quot;/&gt;&lt;property id=&quot;20307&quot; value=&quot;549&quot;/&gt;&lt;/object&gt;&lt;object type=&quot;3&quot; unique_id=&quot;10137&quot;&gt;&lt;property id=&quot;20148&quot; value=&quot;5&quot;/&gt;&lt;property id=&quot;20300&quot; value=&quot;Slide 133&quot;/&gt;&lt;property id=&quot;20307&quot; value=&quot;550&quot;/&gt;&lt;/object&gt;&lt;object type=&quot;3&quot; unique_id=&quot;10138&quot;&gt;&lt;property id=&quot;20148&quot; value=&quot;5&quot;/&gt;&lt;property id=&quot;20300&quot; value=&quot;Slide 134&quot;/&gt;&lt;property id=&quot;20307&quot; value=&quot;553&quot;/&gt;&lt;/object&gt;&lt;object type=&quot;3&quot; unique_id=&quot;10139&quot;&gt;&lt;property id=&quot;20148&quot; value=&quot;5&quot;/&gt;&lt;property id=&quot;20300&quot; value=&quot;Slide 135&quot;/&gt;&lt;property id=&quot;20307&quot; value=&quot;554&quot;/&gt;&lt;/object&gt;&lt;object type=&quot;3&quot; unique_id=&quot;10140&quot;&gt;&lt;property id=&quot;20148&quot; value=&quot;5&quot;/&gt;&lt;property id=&quot;20300&quot; value=&quot;Slide 136&quot;/&gt;&lt;property id=&quot;20307&quot; value=&quot;555&quot;/&gt;&lt;/object&gt;&lt;object type=&quot;3&quot; unique_id=&quot;10141&quot;&gt;&lt;property id=&quot;20148&quot; value=&quot;5&quot;/&gt;&lt;property id=&quot;20300&quot; value=&quot;Slide 137&quot;/&gt;&lt;property id=&quot;20307&quot; value=&quot;556&quot;/&gt;&lt;/object&gt;&lt;object type=&quot;3&quot; unique_id=&quot;10142&quot;&gt;&lt;property id=&quot;20148&quot; value=&quot;5&quot;/&gt;&lt;property id=&quot;20300&quot; value=&quot;Slide 138&quot;/&gt;&lt;property id=&quot;20307&quot; value=&quot;557&quot;/&gt;&lt;/object&gt;&lt;object type=&quot;3&quot; unique_id=&quot;10143&quot;&gt;&lt;property id=&quot;20148&quot; value=&quot;5&quot;/&gt;&lt;property id=&quot;20300&quot; value=&quot;Slide 139&quot;/&gt;&lt;property id=&quot;20307&quot; value=&quot;559&quot;/&gt;&lt;/object&gt;&lt;object type=&quot;3&quot; unique_id=&quot;10144&quot;&gt;&lt;property id=&quot;20148&quot; value=&quot;5&quot;/&gt;&lt;property id=&quot;20300&quot; value=&quot;Slide 140&quot;/&gt;&lt;property id=&quot;20307&quot; value=&quot;579&quot;/&gt;&lt;/object&gt;&lt;object type=&quot;3&quot; unique_id=&quot;10145&quot;&gt;&lt;property id=&quot;20148&quot; value=&quot;5&quot;/&gt;&lt;property id=&quot;20300&quot; value=&quot;Slide 141&quot;/&gt;&lt;property id=&quot;20307&quot; value=&quot;562&quot;/&gt;&lt;/object&gt;&lt;object type=&quot;3&quot; unique_id=&quot;10146&quot;&gt;&lt;property id=&quot;20148&quot; value=&quot;5&quot;/&gt;&lt;property id=&quot;20300&quot; value=&quot;Slide 142&quot;/&gt;&lt;property id=&quot;20307&quot; value=&quot;564&quot;/&gt;&lt;/object&gt;&lt;object type=&quot;3&quot; unique_id=&quot;10147&quot;&gt;&lt;property id=&quot;20148&quot; value=&quot;5&quot;/&gt;&lt;property id=&quot;20300&quot; value=&quot;Slide 143&quot;/&gt;&lt;property id=&quot;20307&quot; value=&quot;565&quot;/&gt;&lt;/object&gt;&lt;object type=&quot;3&quot; unique_id=&quot;10148&quot;&gt;&lt;property id=&quot;20148&quot; value=&quot;5&quot;/&gt;&lt;property id=&quot;20300&quot; value=&quot;Slide 144&quot;/&gt;&lt;property id=&quot;20307&quot; value=&quot;567&quot;/&gt;&lt;/object&gt;&lt;object type=&quot;3&quot; unique_id=&quot;10149&quot;&gt;&lt;property id=&quot;20148&quot; value=&quot;5&quot;/&gt;&lt;property id=&quot;20300&quot; value=&quot;Slide 145&quot;/&gt;&lt;property id=&quot;20307&quot; value=&quot;580&quot;/&gt;&lt;/object&gt;&lt;object type=&quot;3&quot; unique_id=&quot;10150&quot;&gt;&lt;property id=&quot;20148&quot; value=&quot;5&quot;/&gt;&lt;property id=&quot;20300&quot; value=&quot;Slide 146&quot;/&gt;&lt;property id=&quot;20307&quot; value=&quot;569&quot;/&gt;&lt;/object&gt;&lt;object type=&quot;3&quot; unique_id=&quot;10151&quot;&gt;&lt;property id=&quot;20148&quot; value=&quot;5&quot;/&gt;&lt;property id=&quot;20300&quot; value=&quot;Slide 147&quot;/&gt;&lt;property id=&quot;20307&quot; value=&quot;570&quot;/&gt;&lt;/object&gt;&lt;object type=&quot;3&quot; unique_id=&quot;10152&quot;&gt;&lt;property id=&quot;20148&quot; value=&quot;5&quot;/&gt;&lt;property id=&quot;20300&quot; value=&quot;Slide 148&quot;/&gt;&lt;property id=&quot;20307&quot; value=&quot;571&quot;/&gt;&lt;/object&gt;&lt;object type=&quot;3&quot; unique_id=&quot;10153&quot;&gt;&lt;property id=&quot;20148&quot; value=&quot;5&quot;/&gt;&lt;property id=&quot;20300&quot; value=&quot;Slide 149&quot;/&gt;&lt;property id=&quot;20307&quot; value=&quot;574&quot;/&gt;&lt;/object&gt;&lt;object type=&quot;3&quot; unique_id=&quot;10154&quot;&gt;&lt;property id=&quot;20148&quot; value=&quot;5&quot;/&gt;&lt;property id=&quot;20300&quot; value=&quot;Slide 150&quot;/&gt;&lt;property id=&quot;20307&quot; value=&quot;572&quot;/&gt;&lt;/object&gt;&lt;object type=&quot;3&quot; unique_id=&quot;10155&quot;&gt;&lt;property id=&quot;20148&quot; value=&quot;5&quot;/&gt;&lt;property id=&quot;20300&quot; value=&quot;Slide 151&quot;/&gt;&lt;property id=&quot;20307&quot; value=&quot;640&quot;/&gt;&lt;/object&gt;&lt;object type=&quot;3&quot; unique_id=&quot;10156&quot;&gt;&lt;property id=&quot;20148&quot; value=&quot;5&quot;/&gt;&lt;property id=&quot;20300&quot; value=&quot;Slide 152&quot;/&gt;&lt;property id=&quot;20307&quot; value=&quot;641&quot;/&gt;&lt;/object&gt;&lt;object type=&quot;3&quot; unique_id=&quot;10157&quot;&gt;&lt;property id=&quot;20148&quot; value=&quot;5&quot;/&gt;&lt;property id=&quot;20300&quot; value=&quot;Slide 153&quot;/&gt;&lt;property id=&quot;20307&quot; value=&quot;528&quot;/&gt;&lt;/object&gt;&lt;object type=&quot;3&quot; unique_id=&quot;10158&quot;&gt;&lt;property id=&quot;20148&quot; value=&quot;5&quot;/&gt;&lt;property id=&quot;20300&quot; value=&quot;Slide 154&quot;/&gt;&lt;property id=&quot;20307&quot; value=&quot;573&quot;/&gt;&lt;/object&gt;&lt;object type=&quot;3&quot; unique_id=&quot;10159&quot;&gt;&lt;property id=&quot;20148&quot; value=&quot;5&quot;/&gt;&lt;property id=&quot;20300&quot; value=&quot;Slide 155&quot;/&gt;&lt;property id=&quot;20307&quot; value=&quot;530&quot;/&gt;&lt;/object&gt;&lt;object type=&quot;3&quot; unique_id=&quot;10160&quot;&gt;&lt;property id=&quot;20148&quot; value=&quot;5&quot;/&gt;&lt;property id=&quot;20300&quot; value=&quot;Slide 156&quot;/&gt;&lt;property id=&quot;20307&quot; value=&quot;531&quot;/&gt;&lt;/object&gt;&lt;object type=&quot;3&quot; unique_id=&quot;10161&quot;&gt;&lt;property id=&quot;20148&quot; value=&quot;5&quot;/&gt;&lt;property id=&quot;20300&quot; value=&quot;Slide 157&quot;/&gt;&lt;property id=&quot;20307&quot; value=&quot;532&quot;/&gt;&lt;/object&gt;&lt;object type=&quot;3&quot; unique_id=&quot;10162&quot;&gt;&lt;property id=&quot;20148&quot; value=&quot;5&quot;/&gt;&lt;property id=&quot;20300&quot; value=&quot;Slide 158&quot;/&gt;&lt;property id=&quot;20307&quot; value=&quot;533&quot;/&gt;&lt;/object&gt;&lt;object type=&quot;3&quot; unique_id=&quot;10163&quot;&gt;&lt;property id=&quot;20148&quot; value=&quot;5&quot;/&gt;&lt;property id=&quot;20300&quot; value=&quot;Slide 159&quot;/&gt;&lt;property id=&quot;20307&quot; value=&quot;536&quot;/&gt;&lt;/object&gt;&lt;object type=&quot;3&quot; unique_id=&quot;10164&quot;&gt;&lt;property id=&quot;20148&quot; value=&quot;5&quot;/&gt;&lt;property id=&quot;20300&quot; value=&quot;Slide 160&quot;/&gt;&lt;property id=&quot;20307&quot; value=&quot;537&quot;/&gt;&lt;/object&gt;&lt;object type=&quot;3&quot; unique_id=&quot;10165&quot;&gt;&lt;property id=&quot;20148&quot; value=&quot;5&quot;/&gt;&lt;property id=&quot;20300&quot; value=&quot;Slide 161&quot;/&gt;&lt;property id=&quot;20307&quot; value=&quot;643&quot;/&gt;&lt;/object&gt;&lt;object type=&quot;3&quot; unique_id=&quot;10166&quot;&gt;&lt;property id=&quot;20148&quot; value=&quot;5&quot;/&gt;&lt;property id=&quot;20300&quot; value=&quot;Slide 162&quot;/&gt;&lt;property id=&quot;20307&quot; value=&quot;538&quot;/&gt;&lt;/object&gt;&lt;object type=&quot;3&quot; unique_id=&quot;10167&quot;&gt;&lt;property id=&quot;20148&quot; value=&quot;5&quot;/&gt;&lt;property id=&quot;20300&quot; value=&quot;Slide 163&quot;/&gt;&lt;property id=&quot;20307&quot; value=&quot;642&quot;/&gt;&lt;/object&gt;&lt;object type=&quot;3&quot; unique_id=&quot;10168&quot;&gt;&lt;property id=&quot;20148&quot; value=&quot;5&quot;/&gt;&lt;property id=&quot;20300&quot; value=&quot;Slide 164&quot;/&gt;&lt;property id=&quot;20307&quot; value=&quot;644&quot;/&gt;&lt;/object&gt;&lt;object type=&quot;3&quot; unique_id=&quot;10169&quot;&gt;&lt;property id=&quot;20148&quot; value=&quot;5&quot;/&gt;&lt;property id=&quot;20300&quot; value=&quot;Slide 165&quot;/&gt;&lt;property id=&quot;20307&quot; value=&quot;645&quot;/&gt;&lt;/object&gt;&lt;object type=&quot;3&quot; unique_id=&quot;10170&quot;&gt;&lt;property id=&quot;20148&quot; value=&quot;5&quot;/&gt;&lt;property id=&quot;20300&quot; value=&quot;Slide 166&quot;/&gt;&lt;property id=&quot;20307&quot; value=&quot;646&quot;/&gt;&lt;/object&gt;&lt;object type=&quot;3&quot; unique_id=&quot;10171&quot;&gt;&lt;property id=&quot;20148&quot; value=&quot;5&quot;/&gt;&lt;property id=&quot;20300&quot; value=&quot;Slide 167&quot;/&gt;&lt;property id=&quot;20307&quot; value=&quot;647&quot;/&gt;&lt;/object&gt;&lt;object type=&quot;3&quot; unique_id=&quot;10172&quot;&gt;&lt;property id=&quot;20148&quot; value=&quot;5&quot;/&gt;&lt;property id=&quot;20300&quot; value=&quot;Slide 168&quot;/&gt;&lt;property id=&quot;20307&quot; value=&quot;605&quot;/&gt;&lt;/object&gt;&lt;object type=&quot;3&quot; unique_id=&quot;11199&quot;&gt;&lt;property id=&quot;20148&quot; value=&quot;5&quot;/&gt;&lt;property id=&quot;20300&quot; value=&quot;Slide 74&quot;/&gt;&lt;property id=&quot;20307&quot; value=&quot;654&quot;/&gt;&lt;/object&gt;&lt;object type=&quot;3&quot; unique_id=&quot;11200&quot;&gt;&lt;property id=&quot;20148&quot; value=&quot;5&quot;/&gt;&lt;property id=&quot;20300&quot; value=&quot;Slide 75&quot;/&gt;&lt;property id=&quot;20307&quot; value=&quot;655&quot;/&gt;&lt;/object&gt;&lt;object type=&quot;3&quot; unique_id=&quot;11201&quot;&gt;&lt;property id=&quot;20148&quot; value=&quot;5&quot;/&gt;&lt;property id=&quot;20300&quot; value=&quot;Slide 76&quot;/&gt;&lt;property id=&quot;20307&quot; value=&quot;656&quot;/&gt;&lt;/object&gt;&lt;/object&gt;&lt;/object&gt;&lt;/database&gt;"/>
  <p:tag name="SECTOMILLISECCONVERTED" val="1"/>
</p:tagLst>
</file>

<file path=ppt/theme/theme1.xml><?xml version="1.0" encoding="utf-8"?>
<a:theme xmlns:a="http://schemas.openxmlformats.org/drawingml/2006/main" name="JLUDS">
  <a:themeElements>
    <a:clrScheme name="">
      <a:dk1>
        <a:srgbClr val="000000"/>
      </a:dk1>
      <a:lt1>
        <a:srgbClr val="FFFFFF"/>
      </a:lt1>
      <a:dk2>
        <a:srgbClr val="0000FF"/>
      </a:dk2>
      <a:lt2>
        <a:srgbClr val="DADADA"/>
      </a:lt2>
      <a:accent1>
        <a:srgbClr val="EF9100"/>
      </a:accent1>
      <a:accent2>
        <a:srgbClr val="00FF9F"/>
      </a:accent2>
      <a:accent3>
        <a:srgbClr val="FFFFFF"/>
      </a:accent3>
      <a:accent4>
        <a:srgbClr val="000000"/>
      </a:accent4>
      <a:accent5>
        <a:srgbClr val="F6C7AA"/>
      </a:accent5>
      <a:accent6>
        <a:srgbClr val="00E790"/>
      </a:accent6>
      <a:hlink>
        <a:srgbClr val="7B00E4"/>
      </a:hlink>
      <a:folHlink>
        <a:srgbClr val="A2C1F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烟灰色玻璃">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China-IPv6-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ina-IPv6-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China-IPv6-2000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hina-IPv6-2000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hina-IPv6-2000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hina-IPv6-2000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China-IPv6-2000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JLUDS" id="{FB24A7F5-7EEE-4D18-9285-47BE48F729BB}" vid="{D0BB57F2-2178-4581-87F8-EE7C4D975B5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JLUDS</Template>
  <TotalTime>35112</TotalTime>
  <Words>15443</Words>
  <Application>Microsoft Office PowerPoint</Application>
  <PresentationFormat>全屏显示(4:3)</PresentationFormat>
  <Paragraphs>2704</Paragraphs>
  <Slides>218</Slides>
  <Notes>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218</vt:i4>
      </vt:variant>
    </vt:vector>
  </HeadingPairs>
  <TitlesOfParts>
    <vt:vector size="221" baseType="lpstr">
      <vt:lpstr>JLUDS</vt:lpstr>
      <vt:lpstr>Equation</vt:lpstr>
      <vt:lpstr>Visio.Drawing.11</vt:lpstr>
      <vt:lpstr>幻灯片 1</vt:lpstr>
      <vt:lpstr>幻灯片 2</vt:lpstr>
      <vt:lpstr>先根遍历 (Preorder Traversal，前/先序遍历)</vt:lpstr>
      <vt:lpstr>中根遍历(Inorder Traversal，中序遍历)</vt:lpstr>
      <vt:lpstr>后根遍历 (Postorder Traversal，后序遍历)</vt:lpstr>
      <vt:lpstr>幻灯片 6</vt:lpstr>
      <vt:lpstr>幻灯片 7</vt:lpstr>
      <vt:lpstr>幻灯片 8</vt:lpstr>
      <vt:lpstr>二叉树递归的中根遍历算法</vt:lpstr>
      <vt:lpstr>二叉树递归的先根遍历算法</vt:lpstr>
      <vt:lpstr>二叉树递归的后根遍历算法</vt:lpstr>
      <vt:lpstr>练习</vt:lpstr>
      <vt:lpstr>幻灯片 13</vt:lpstr>
      <vt:lpstr>幻灯片 14</vt:lpstr>
      <vt:lpstr>中根遍历的非递归算法</vt:lpstr>
      <vt:lpstr>幻灯片 16</vt:lpstr>
      <vt:lpstr>幻灯片 17</vt:lpstr>
      <vt:lpstr>幻灯片 18</vt:lpstr>
      <vt:lpstr>幻灯片 19</vt:lpstr>
      <vt:lpstr>算法时间复杂性分析</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5.2.5 二叉树的其他操作</vt:lpstr>
      <vt:lpstr>幻灯片 32</vt:lpstr>
      <vt:lpstr>幻灯片 33</vt:lpstr>
      <vt:lpstr>幻灯片 34</vt:lpstr>
      <vt:lpstr>幻灯片 35</vt:lpstr>
      <vt:lpstr>幻灯片 36</vt:lpstr>
      <vt:lpstr>幻灯片 37</vt:lpstr>
      <vt:lpstr>幻灯片 38</vt:lpstr>
      <vt:lpstr>4. 查找符合数据域条件的结点</vt:lpstr>
      <vt:lpstr>5. 释放二叉树</vt:lpstr>
      <vt:lpstr>幻灯片 41</vt:lpstr>
      <vt:lpstr>幻灯片 42</vt:lpstr>
      <vt:lpstr>7. 删除给定结点及其左右子树</vt:lpstr>
      <vt:lpstr>5.2.6 表达式树</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5.4  压缩与哈夫曼树</vt:lpstr>
      <vt:lpstr>5.4  压缩与哈夫曼树</vt:lpstr>
      <vt:lpstr>5.4.1 文件编码</vt:lpstr>
      <vt:lpstr>幻灯片 115</vt:lpstr>
      <vt:lpstr>幻灯片 116</vt:lpstr>
      <vt:lpstr>幻灯片 117</vt:lpstr>
      <vt:lpstr>5.4.2 扩充二叉树</vt:lpstr>
      <vt:lpstr>幻灯片 119</vt:lpstr>
      <vt:lpstr>幻灯片 120</vt:lpstr>
      <vt:lpstr>幻灯片 121</vt:lpstr>
      <vt:lpstr>幻灯片 122</vt:lpstr>
      <vt:lpstr>幻灯片 123</vt:lpstr>
      <vt:lpstr>幻灯片 124</vt:lpstr>
      <vt:lpstr>幻灯片 125</vt:lpstr>
      <vt:lpstr>幻灯片 126</vt:lpstr>
      <vt:lpstr>文件包含7种字符：a、e、i、s、t、sp（空格）和nl（换行），且文件中有10个a，15个e，12个i，3个s，4个t，13个sp，1个nl。   F={3, 4, 15, 12, 13, 1, 10}</vt:lpstr>
      <vt:lpstr>文件编码</vt:lpstr>
      <vt:lpstr>幻灯片 129</vt:lpstr>
      <vt:lpstr>幻灯片 130</vt:lpstr>
      <vt:lpstr>幻灯片 131</vt:lpstr>
      <vt:lpstr>幻灯片 132</vt:lpstr>
      <vt:lpstr>幻灯片 133</vt:lpstr>
      <vt:lpstr>幻灯片 134</vt:lpstr>
      <vt:lpstr>Huffman算法</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(2) 儿子链表结构</vt:lpstr>
      <vt:lpstr>幻灯片 164</vt:lpstr>
      <vt:lpstr>幻灯片 165</vt:lpstr>
      <vt:lpstr>幻灯片 166</vt:lpstr>
      <vt:lpstr>搜索大儿子结点和右兄弟结点</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lpstr>遍历操作的应用  ①  搜索父结点 </vt:lpstr>
      <vt:lpstr> ①  搜索父结点 </vt:lpstr>
      <vt:lpstr>幻灯片 189</vt:lpstr>
      <vt:lpstr>② 搜索指定数据域的结点</vt:lpstr>
      <vt:lpstr>幻灯片 191</vt:lpstr>
      <vt:lpstr>幻灯片 192</vt:lpstr>
      <vt:lpstr>④ 删除子树</vt:lpstr>
      <vt:lpstr>④ 删除子树</vt:lpstr>
      <vt:lpstr>幻灯片 195</vt:lpstr>
      <vt:lpstr>幻灯片 196</vt:lpstr>
      <vt:lpstr>1. 双亲表示法：层次顺序+父结点下标</vt:lpstr>
      <vt:lpstr>幻灯片 198</vt:lpstr>
      <vt:lpstr>幻灯片 199</vt:lpstr>
      <vt:lpstr>幻灯片 200</vt:lpstr>
      <vt:lpstr>幻灯片 201</vt:lpstr>
      <vt:lpstr>幻灯片 202</vt:lpstr>
      <vt:lpstr>幻灯片 203</vt:lpstr>
      <vt:lpstr>幻灯片 204</vt:lpstr>
      <vt:lpstr>幻灯片 205</vt:lpstr>
      <vt:lpstr>幻灯片 206</vt:lpstr>
      <vt:lpstr>幻灯片 207</vt:lpstr>
      <vt:lpstr>幻灯片 208</vt:lpstr>
      <vt:lpstr>幻灯片 209</vt:lpstr>
      <vt:lpstr>幻灯片 210</vt:lpstr>
      <vt:lpstr>幻灯片 211</vt:lpstr>
      <vt:lpstr>幻灯片 212</vt:lpstr>
      <vt:lpstr>幻灯片 213</vt:lpstr>
      <vt:lpstr>幻灯片 214</vt:lpstr>
      <vt:lpstr>幻灯片 215</vt:lpstr>
      <vt:lpstr>幻灯片 216</vt:lpstr>
      <vt:lpstr>幻灯片 217</vt:lpstr>
      <vt:lpstr>幻灯片 218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dc:creator>
  <cp:lastModifiedBy>Pcsky.Me</cp:lastModifiedBy>
  <cp:revision>768</cp:revision>
  <dcterms:created xsi:type="dcterms:W3CDTF">1601-01-01T00:00:00Z</dcterms:created>
  <dcterms:modified xsi:type="dcterms:W3CDTF">2017-10-26T15:26:48Z</dcterms:modified>
</cp:coreProperties>
</file>