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E7C86-418E-4B42-8B0C-9E7D49F82311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417C-93CE-D848-B6CE-4F646530B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417C-93CE-D848-B6CE-4F646530B24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75A6-B32F-B341-9812-FBE6E100ECCC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5B96-9F7B-3F4A-AA0B-5ED6D9366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5974" y="294968"/>
            <a:ext cx="117397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	</a:t>
            </a:r>
            <a:r>
              <a:rPr lang="zh-CN" altLang="en-US" sz="3600" dirty="0" smtClean="0"/>
              <a:t>由</a:t>
            </a:r>
            <a:r>
              <a:rPr lang="zh-CN" altLang="en-US" sz="3600" dirty="0"/>
              <a:t>中国人工智能学会发起主办、中国科学院自动化研究所与</a:t>
            </a:r>
            <a:r>
              <a:rPr lang="en-US" altLang="zh-CN" sz="3600" dirty="0"/>
              <a:t>CSDN</a:t>
            </a:r>
            <a:r>
              <a:rPr lang="zh-CN" altLang="en-US" sz="3600" dirty="0"/>
              <a:t>共同承办的</a:t>
            </a:r>
            <a:r>
              <a:rPr lang="en-US" altLang="zh-CN" sz="3600" dirty="0"/>
              <a:t>2016</a:t>
            </a:r>
            <a:r>
              <a:rPr lang="zh-CN" altLang="en-US" sz="3600" dirty="0"/>
              <a:t>中国人工智能大会（</a:t>
            </a:r>
            <a:r>
              <a:rPr lang="en-US" altLang="zh-CN" sz="3600" dirty="0"/>
              <a:t>CCAI 2016</a:t>
            </a:r>
            <a:r>
              <a:rPr lang="zh-CN" altLang="en-US" sz="3600" dirty="0"/>
              <a:t>）将于</a:t>
            </a:r>
            <a:r>
              <a:rPr lang="en-US" altLang="zh-CN" sz="3600" dirty="0"/>
              <a:t>8</a:t>
            </a:r>
            <a:r>
              <a:rPr lang="zh-CN" altLang="en-US" sz="3600" dirty="0"/>
              <a:t>月</a:t>
            </a:r>
            <a:r>
              <a:rPr lang="en-US" altLang="zh-CN" sz="3600" dirty="0"/>
              <a:t>26-27</a:t>
            </a:r>
            <a:r>
              <a:rPr lang="zh-CN" altLang="en-US" sz="3600" dirty="0"/>
              <a:t>日在北京召开。</a:t>
            </a:r>
          </a:p>
          <a:p>
            <a:r>
              <a:rPr lang="en-US" altLang="zh-CN" sz="3600" dirty="0" smtClean="0"/>
              <a:t>	</a:t>
            </a:r>
            <a:r>
              <a:rPr lang="zh-CN" altLang="en-US" sz="3600" dirty="0" smtClean="0"/>
              <a:t>中国</a:t>
            </a:r>
            <a:r>
              <a:rPr lang="zh-CN" altLang="en-US" sz="3600" dirty="0"/>
              <a:t>人工智能大会主旨是打造国内人工智能领域规格最高、影响力最大、集学术和产业于一体的年度盛会，汇聚国内外顶级专家学者和产业先锋，围绕前沿学术热点和发展趋势等话题进行深入交流和探讨，努力打造国内人工智能前沿技术和学术交流的一流平台。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</cp:revision>
  <dcterms:created xsi:type="dcterms:W3CDTF">2016-09-13T12:24:30Z</dcterms:created>
  <dcterms:modified xsi:type="dcterms:W3CDTF">2016-09-13T12:26:02Z</dcterms:modified>
</cp:coreProperties>
</file>