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0" y="20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5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8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5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90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2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DE1C3-FD3D-4967-A886-B8FBD6DD6163}" type="datetimeFigureOut">
              <a:rPr lang="en-US" smtClean="0"/>
              <a:t>12/5/2011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491BE-1687-4337-9066-57C2538D2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7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78376"/>
            <a:ext cx="8229600" cy="569610"/>
          </a:xfrm>
        </p:spPr>
      </p:pic>
      <p:sp>
        <p:nvSpPr>
          <p:cNvPr id="5" name="Rectangle 4"/>
          <p:cNvSpPr/>
          <p:nvPr/>
        </p:nvSpPr>
        <p:spPr>
          <a:xfrm>
            <a:off x="533400" y="2205334"/>
            <a:ext cx="8153400" cy="545485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           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38224" y="2205334"/>
            <a:ext cx="7648575" cy="39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2205334"/>
            <a:ext cx="533400" cy="545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609600" y="2293529"/>
            <a:ext cx="381000" cy="369094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19345" y="2216466"/>
            <a:ext cx="4736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99"/>
                </a:solidFill>
              </a:rPr>
              <a:t>Texas Automated Buoy System</a:t>
            </a:r>
            <a:endParaRPr lang="en-US" sz="28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5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liuduan</dc:creator>
  <cp:lastModifiedBy>liuduan</cp:lastModifiedBy>
  <cp:revision>10</cp:revision>
  <dcterms:created xsi:type="dcterms:W3CDTF">2011-12-02T20:57:04Z</dcterms:created>
  <dcterms:modified xsi:type="dcterms:W3CDTF">2011-12-05T15:40:38Z</dcterms:modified>
</cp:coreProperties>
</file>