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2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0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0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101A-8C89-44C7-80CF-830A62F1311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2DEA-8CC7-43FB-A189-39A12896E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Excel table with scores.</a:t>
            </a:r>
          </a:p>
          <a:p>
            <a:r>
              <a:rPr lang="en-US" dirty="0" smtClean="0"/>
              <a:t>Read out values, compare values.</a:t>
            </a:r>
          </a:p>
          <a:p>
            <a:r>
              <a:rPr lang="en-US" dirty="0" smtClean="0"/>
              <a:t>Modify values.</a:t>
            </a:r>
          </a:p>
          <a:p>
            <a:r>
              <a:rPr lang="en-US" dirty="0" smtClean="0"/>
              <a:t>Create table</a:t>
            </a:r>
          </a:p>
          <a:p>
            <a:r>
              <a:rPr lang="en-US" smtClean="0"/>
              <a:t>Download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9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liuduan</dc:creator>
  <cp:lastModifiedBy>liuduan</cp:lastModifiedBy>
  <cp:revision>2</cp:revision>
  <dcterms:created xsi:type="dcterms:W3CDTF">2017-09-14T03:24:42Z</dcterms:created>
  <dcterms:modified xsi:type="dcterms:W3CDTF">2017-09-14T04:27:17Z</dcterms:modified>
</cp:coreProperties>
</file>