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8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操作系统原理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虚拟地址</a:t>
            </a:r>
            <a:endParaRPr lang="en-US" altLang="zh-CN" dirty="0" smtClean="0"/>
          </a:p>
          <a:p>
            <a:r>
              <a:rPr lang="zh-CN" altLang="en-US" dirty="0" smtClean="0"/>
              <a:t>内存管理</a:t>
            </a:r>
            <a:endParaRPr lang="en-US" altLang="zh-CN" dirty="0" smtClean="0"/>
          </a:p>
          <a:p>
            <a:r>
              <a:rPr lang="zh-CN" altLang="en-US" dirty="0" smtClean="0"/>
              <a:t>进程管理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14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Linux操作系统原理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Linux操作系统原理</dc:title>
  <dc:creator>fan79</dc:creator>
  <cp:lastModifiedBy>fan79</cp:lastModifiedBy>
  <cp:revision>1</cp:revision>
  <dcterms:created xsi:type="dcterms:W3CDTF">2018-07-17T04:43:50Z</dcterms:created>
  <dcterms:modified xsi:type="dcterms:W3CDTF">2018-07-26T03:59:16Z</dcterms:modified>
</cp:coreProperties>
</file>