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2" r:id="rId8"/>
    <p:sldId id="260" r:id="rId9"/>
    <p:sldId id="264" r:id="rId10"/>
    <p:sldId id="263" r:id="rId11"/>
    <p:sldId id="26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java.sun.com/docs/books/jls/third_edition/html/binaryComp.html#449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oracle.com/javase/1.5.0/docs/api/java/lang/ClassLoader.html#loadClass%28java.lang.String%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wnload.oracle.com/javase/1.5.0/docs/api/java/lang/ClassLoader.html#findLoadedClass%28java.lang.String%29" TargetMode="External"/><Relationship Id="rId2" Type="http://schemas.openxmlformats.org/officeDocument/2006/relationships/hyperlink" Target="http://download.oracle.com/javase/1.5.0/docs/api/java/lang/ClassLoader.html#defineClass%28java.lang.String,%20byte%5B%5D,%20int,%20int%29" TargetMode="External"/><Relationship Id="rId1" Type="http://schemas.openxmlformats.org/officeDocument/2006/relationships/slideLayout" Target="../slideLayouts/slideLayout2.xml"/><Relationship Id="rId6" Type="http://schemas.openxmlformats.org/officeDocument/2006/relationships/hyperlink" Target="http://download.oracle.com/javase/1.5.0/docs/api/java/lang/ClassLoader.html#resolveClass%28java.lang.Class%29" TargetMode="External"/><Relationship Id="rId5" Type="http://schemas.openxmlformats.org/officeDocument/2006/relationships/hyperlink" Target="http://download.oracle.com/javase/1.5.0/docs/api/java/lang/ClassLoader.html#loadClass%28java.lang.String%29" TargetMode="External"/><Relationship Id="rId4" Type="http://schemas.openxmlformats.org/officeDocument/2006/relationships/hyperlink" Target="http://download.oracle.com/javase/1.5.0/docs/api/java/lang/ClassLoader.html#findClass%28java.lang.String%2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类加载器总结</a:t>
            </a:r>
            <a:endParaRPr lang="zh-CN" altLang="en-US" dirty="0"/>
          </a:p>
        </p:txBody>
      </p:sp>
      <p:sp>
        <p:nvSpPr>
          <p:cNvPr id="3" name="副标题 2"/>
          <p:cNvSpPr>
            <a:spLocks noGrp="1"/>
          </p:cNvSpPr>
          <p:nvPr>
            <p:ph type="subTitle" idx="1"/>
          </p:nvPr>
        </p:nvSpPr>
        <p:spPr/>
        <p:txBody>
          <a:bodyPr/>
          <a:lstStyle/>
          <a:p>
            <a:r>
              <a:rPr lang="zh-CN" altLang="en-US" dirty="0" smtClean="0"/>
              <a:t>分享人：有贝无患</a:t>
            </a:r>
            <a:endParaRPr lang="zh-CN" altLang="en-US" dirty="0"/>
          </a:p>
        </p:txBody>
      </p:sp>
    </p:spTree>
    <p:extLst>
      <p:ext uri="{BB962C8B-B14F-4D97-AF65-F5344CB8AC3E}">
        <p14:creationId xmlns:p14="http://schemas.microsoft.com/office/powerpoint/2010/main" val="328698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自定义加载器</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77438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线程上下文加载器</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2210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预备知识点</a:t>
            </a:r>
            <a:endParaRPr lang="en-US" altLang="zh-CN" dirty="0" smtClean="0"/>
          </a:p>
          <a:p>
            <a:r>
              <a:rPr lang="zh-CN" altLang="en-US" dirty="0" smtClean="0"/>
              <a:t>三个默认加载器</a:t>
            </a:r>
            <a:endParaRPr lang="en-US" altLang="zh-CN" dirty="0" smtClean="0"/>
          </a:p>
          <a:p>
            <a:r>
              <a:rPr lang="zh-CN" altLang="en-US" dirty="0" smtClean="0"/>
              <a:t>双亲委派模式</a:t>
            </a:r>
            <a:endParaRPr lang="en-US" altLang="zh-CN" dirty="0" smtClean="0"/>
          </a:p>
          <a:p>
            <a:r>
              <a:rPr lang="zh-CN" altLang="en-US" dirty="0" smtClean="0"/>
              <a:t>自定义加载器</a:t>
            </a:r>
            <a:endParaRPr lang="en-US" altLang="zh-CN" dirty="0" smtClean="0"/>
          </a:p>
          <a:p>
            <a:r>
              <a:rPr lang="zh-CN" altLang="en-US" dirty="0" smtClean="0"/>
              <a:t>线程上下文加载器</a:t>
            </a:r>
            <a:endParaRPr lang="zh-CN" altLang="en-US" dirty="0"/>
          </a:p>
        </p:txBody>
      </p:sp>
    </p:spTree>
    <p:extLst>
      <p:ext uri="{BB962C8B-B14F-4D97-AF65-F5344CB8AC3E}">
        <p14:creationId xmlns:p14="http://schemas.microsoft.com/office/powerpoint/2010/main" val="38120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预备知识</a:t>
            </a:r>
            <a:r>
              <a:rPr lang="zh-CN" altLang="en-US" dirty="0" smtClean="0"/>
              <a:t>点</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zh-CN" altLang="en-US" dirty="0" smtClean="0"/>
              <a:t>一个类可以被不同的加载器加载到</a:t>
            </a:r>
            <a:r>
              <a:rPr lang="en-US" altLang="zh-CN" dirty="0" smtClean="0"/>
              <a:t>JVM</a:t>
            </a:r>
            <a:r>
              <a:rPr lang="zh-CN" altLang="en-US" dirty="0" smtClean="0"/>
              <a:t>中</a:t>
            </a:r>
            <a:endParaRPr lang="en-US" altLang="zh-CN" dirty="0" smtClean="0"/>
          </a:p>
          <a:p>
            <a:pPr marL="514350" indent="-514350">
              <a:buFont typeface="+mj-lt"/>
              <a:buAutoNum type="arabicPeriod"/>
            </a:pPr>
            <a:r>
              <a:rPr lang="zh-CN" altLang="en-US" dirty="0" smtClean="0"/>
              <a:t>在</a:t>
            </a:r>
            <a:r>
              <a:rPr lang="en-US" altLang="zh-CN" dirty="0"/>
              <a:t>JVM</a:t>
            </a:r>
            <a:r>
              <a:rPr lang="zh-CN" altLang="en-US" dirty="0"/>
              <a:t>中，判断两个类是否相同，不仅是根据该类的</a:t>
            </a:r>
            <a:r>
              <a:rPr lang="zh-CN" altLang="en-US" dirty="0">
                <a:hlinkClick r:id="rId2"/>
              </a:rPr>
              <a:t>二进制名称</a:t>
            </a:r>
            <a:r>
              <a:rPr lang="zh-CN" altLang="en-US" dirty="0"/>
              <a:t>，还需要根据两个类</a:t>
            </a:r>
            <a:r>
              <a:rPr lang="zh-CN" altLang="en-US" dirty="0" smtClean="0"/>
              <a:t>的加载器。</a:t>
            </a:r>
            <a:endParaRPr lang="en-US" altLang="zh-CN" dirty="0" smtClean="0"/>
          </a:p>
          <a:p>
            <a:pPr marL="514350" indent="-514350">
              <a:buFont typeface="+mj-lt"/>
              <a:buAutoNum type="arabicPeriod"/>
            </a:pPr>
            <a:r>
              <a:rPr lang="zh-CN" altLang="en-US" dirty="0" smtClean="0"/>
              <a:t>类在加载过程中可能会触发加载其他类（比如父类或父接口），类加载失败会抛</a:t>
            </a:r>
            <a:r>
              <a:rPr lang="en-US" altLang="zh-CN" dirty="0" err="1" smtClean="0"/>
              <a:t>ClassNotFoundException</a:t>
            </a:r>
            <a:r>
              <a:rPr lang="zh-CN" altLang="en-US" dirty="0" smtClean="0"/>
              <a:t>或</a:t>
            </a:r>
            <a:r>
              <a:rPr lang="en-US" altLang="zh-CN" dirty="0" err="1" smtClean="0"/>
              <a:t>NoClassDefFoundErr</a:t>
            </a:r>
            <a:endParaRPr lang="en-US" altLang="zh-CN" dirty="0" smtClean="0"/>
          </a:p>
          <a:p>
            <a:endParaRPr lang="en-US" altLang="zh-CN" dirty="0" smtClean="0"/>
          </a:p>
          <a:p>
            <a:r>
              <a:rPr lang="en-US" altLang="zh-CN" dirty="0" err="1"/>
              <a:t>ClassNotFoundException</a:t>
            </a:r>
            <a:endParaRPr lang="en-US" altLang="zh-CN" dirty="0"/>
          </a:p>
          <a:p>
            <a:pPr marL="0" indent="0">
              <a:buNone/>
            </a:pPr>
            <a:r>
              <a:rPr lang="en-US" altLang="zh-CN" dirty="0"/>
              <a:t>     </a:t>
            </a:r>
            <a:r>
              <a:rPr lang="zh-CN" altLang="en-US" dirty="0"/>
              <a:t>当应用尝试用字符串名称通过下面的方法装载一个类时这个类的定义却没有找到时会抛出的异常</a:t>
            </a:r>
            <a:endParaRPr lang="en-US" altLang="zh-CN" dirty="0"/>
          </a:p>
          <a:p>
            <a:r>
              <a:rPr lang="en-US" altLang="zh-CN" dirty="0" err="1"/>
              <a:t>NoClassDefFoundErr</a:t>
            </a:r>
            <a:endParaRPr lang="en-US" altLang="zh-CN" dirty="0"/>
          </a:p>
          <a:p>
            <a:pPr marL="0" indent="0">
              <a:buNone/>
            </a:pPr>
            <a:r>
              <a:rPr lang="en-US" altLang="zh-CN" dirty="0"/>
              <a:t>      </a:t>
            </a:r>
            <a:r>
              <a:rPr lang="zh-CN" altLang="en-US" dirty="0"/>
              <a:t>当</a:t>
            </a:r>
            <a:r>
              <a:rPr lang="en-US" altLang="zh-CN" dirty="0"/>
              <a:t>JVM</a:t>
            </a:r>
            <a:r>
              <a:rPr lang="zh-CN" altLang="en-US" dirty="0"/>
              <a:t>或者</a:t>
            </a:r>
            <a:r>
              <a:rPr lang="en-US" altLang="zh-CN" dirty="0" err="1"/>
              <a:t>ClassLoader</a:t>
            </a:r>
            <a:r>
              <a:rPr lang="zh-CN" altLang="en-US" dirty="0"/>
              <a:t>实例尝试装载一个类的定义（这通常是一个方法调用或者</a:t>
            </a:r>
            <a:r>
              <a:rPr lang="en-US" altLang="zh-CN" dirty="0"/>
              <a:t>new</a:t>
            </a:r>
            <a:r>
              <a:rPr lang="zh-CN" altLang="en-US" dirty="0"/>
              <a:t>表达式创建一个实例过程的一部分）而这个类定义并没有找时所抛出的错误</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65205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三个默认加载器</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Bootstrap </a:t>
            </a:r>
            <a:r>
              <a:rPr lang="en-US" altLang="zh-CN" dirty="0" err="1"/>
              <a:t>ClassLoader</a:t>
            </a:r>
            <a:r>
              <a:rPr lang="en-US" altLang="zh-CN" dirty="0"/>
              <a:t>/</a:t>
            </a:r>
            <a:r>
              <a:rPr lang="zh-CN" altLang="en-US" dirty="0"/>
              <a:t>启动类加载器 </a:t>
            </a:r>
          </a:p>
          <a:p>
            <a:pPr marL="0" indent="0">
              <a:buNone/>
            </a:pPr>
            <a:r>
              <a:rPr lang="en-US" altLang="zh-CN" dirty="0"/>
              <a:t> </a:t>
            </a:r>
            <a:r>
              <a:rPr lang="en-US" altLang="zh-CN" dirty="0" smtClean="0"/>
              <a:t>      </a:t>
            </a:r>
            <a:r>
              <a:rPr lang="zh-CN" altLang="en-US" sz="3300" dirty="0" smtClean="0"/>
              <a:t>主要</a:t>
            </a:r>
            <a:r>
              <a:rPr lang="zh-CN" altLang="en-US" sz="3300" dirty="0"/>
              <a:t>负责</a:t>
            </a:r>
            <a:r>
              <a:rPr lang="en-US" altLang="zh-CN" sz="3300" dirty="0" err="1"/>
              <a:t>jdk_home</a:t>
            </a:r>
            <a:r>
              <a:rPr lang="en-US" altLang="zh-CN" sz="3300" dirty="0"/>
              <a:t>/lib</a:t>
            </a:r>
            <a:r>
              <a:rPr lang="zh-CN" altLang="en-US" sz="3300" dirty="0"/>
              <a:t>目录下的核心 </a:t>
            </a:r>
            <a:r>
              <a:rPr lang="en-US" altLang="zh-CN" sz="3300" dirty="0" err="1"/>
              <a:t>api</a:t>
            </a:r>
            <a:r>
              <a:rPr lang="en-US" altLang="zh-CN" sz="3300" dirty="0"/>
              <a:t> </a:t>
            </a:r>
            <a:r>
              <a:rPr lang="zh-CN" altLang="en-US" sz="3300" dirty="0"/>
              <a:t>或 </a:t>
            </a:r>
            <a:r>
              <a:rPr lang="en-US" altLang="zh-CN" sz="3300" dirty="0"/>
              <a:t>-</a:t>
            </a:r>
            <a:r>
              <a:rPr lang="en-US" altLang="zh-CN" sz="3300" dirty="0" err="1"/>
              <a:t>Xbootclasspath</a:t>
            </a:r>
            <a:r>
              <a:rPr lang="en-US" altLang="zh-CN" sz="3300" dirty="0"/>
              <a:t> </a:t>
            </a:r>
            <a:r>
              <a:rPr lang="zh-CN" altLang="en-US" sz="3300" dirty="0"/>
              <a:t>选项指定的</a:t>
            </a:r>
            <a:r>
              <a:rPr lang="en-US" altLang="zh-CN" sz="3300" dirty="0"/>
              <a:t>jar</a:t>
            </a:r>
            <a:r>
              <a:rPr lang="zh-CN" altLang="en-US" sz="3300" dirty="0"/>
              <a:t>包装入工作</a:t>
            </a:r>
            <a:r>
              <a:rPr lang="zh-CN" altLang="en-US" sz="3300" dirty="0"/>
              <a:t>。</a:t>
            </a:r>
            <a:endParaRPr lang="en-US" altLang="zh-CN" sz="3300" dirty="0"/>
          </a:p>
          <a:p>
            <a:pPr marL="0" indent="0">
              <a:buNone/>
            </a:pPr>
            <a:endParaRPr lang="zh-CN" altLang="en-US" u="sng" dirty="0"/>
          </a:p>
          <a:p>
            <a:r>
              <a:rPr lang="en-US" altLang="zh-CN" dirty="0"/>
              <a:t>Extension </a:t>
            </a:r>
            <a:r>
              <a:rPr lang="en-US" altLang="zh-CN" dirty="0" err="1"/>
              <a:t>ClassLoader</a:t>
            </a:r>
            <a:r>
              <a:rPr lang="en-US" altLang="zh-CN" dirty="0"/>
              <a:t>/</a:t>
            </a:r>
            <a:r>
              <a:rPr lang="zh-CN" altLang="en-US" dirty="0"/>
              <a:t>扩展类加载器 </a:t>
            </a:r>
          </a:p>
          <a:p>
            <a:pPr marL="0" indent="0">
              <a:buNone/>
            </a:pPr>
            <a:r>
              <a:rPr lang="en-US" altLang="zh-CN" dirty="0"/>
              <a:t> </a:t>
            </a:r>
            <a:r>
              <a:rPr lang="en-US" altLang="zh-CN" dirty="0" smtClean="0"/>
              <a:t>      </a:t>
            </a:r>
            <a:r>
              <a:rPr lang="zh-CN" altLang="en-US" sz="3300" dirty="0" smtClean="0"/>
              <a:t>主要</a:t>
            </a:r>
            <a:r>
              <a:rPr lang="zh-CN" altLang="en-US" sz="3300" dirty="0"/>
              <a:t>负责</a:t>
            </a:r>
            <a:r>
              <a:rPr lang="en-US" altLang="zh-CN" sz="3300" dirty="0" err="1"/>
              <a:t>jdk_home</a:t>
            </a:r>
            <a:r>
              <a:rPr lang="en-US" altLang="zh-CN" sz="3300" dirty="0"/>
              <a:t>/lib/</a:t>
            </a:r>
            <a:r>
              <a:rPr lang="en-US" altLang="zh-CN" sz="3300" dirty="0" err="1"/>
              <a:t>ext</a:t>
            </a:r>
            <a:r>
              <a:rPr lang="zh-CN" altLang="en-US" sz="3300" dirty="0"/>
              <a:t>目录下的</a:t>
            </a:r>
            <a:r>
              <a:rPr lang="en-US" altLang="zh-CN" sz="3300" dirty="0"/>
              <a:t>jar</a:t>
            </a:r>
            <a:r>
              <a:rPr lang="zh-CN" altLang="en-US" sz="3300" dirty="0"/>
              <a:t>包或 </a:t>
            </a:r>
            <a:r>
              <a:rPr lang="en-US" altLang="zh-CN" sz="3300" dirty="0"/>
              <a:t>-</a:t>
            </a:r>
            <a:r>
              <a:rPr lang="en-US" altLang="zh-CN" sz="3300" dirty="0" err="1"/>
              <a:t>Djava.ext.dirs</a:t>
            </a:r>
            <a:r>
              <a:rPr lang="en-US" altLang="zh-CN" sz="3300" dirty="0"/>
              <a:t> </a:t>
            </a:r>
            <a:r>
              <a:rPr lang="zh-CN" altLang="en-US" sz="3300" dirty="0"/>
              <a:t>指定目录下的</a:t>
            </a:r>
            <a:r>
              <a:rPr lang="en-US" altLang="zh-CN" sz="3300" dirty="0"/>
              <a:t>jar</a:t>
            </a:r>
            <a:r>
              <a:rPr lang="zh-CN" altLang="en-US" sz="3300" dirty="0"/>
              <a:t>包装入工作</a:t>
            </a:r>
            <a:r>
              <a:rPr lang="zh-CN" altLang="en-US" sz="3300" dirty="0" smtClean="0"/>
              <a:t>。</a:t>
            </a:r>
            <a:endParaRPr lang="en-US" altLang="zh-CN" sz="3300" dirty="0" smtClean="0"/>
          </a:p>
          <a:p>
            <a:pPr marL="0" indent="0">
              <a:buNone/>
            </a:pPr>
            <a:endParaRPr lang="zh-CN" altLang="en-US" sz="3300" dirty="0"/>
          </a:p>
          <a:p>
            <a:r>
              <a:rPr lang="en-US" altLang="zh-CN" dirty="0"/>
              <a:t>System </a:t>
            </a:r>
            <a:r>
              <a:rPr lang="en-US" altLang="zh-CN" dirty="0" err="1"/>
              <a:t>ClassLoader</a:t>
            </a:r>
            <a:r>
              <a:rPr lang="en-US" altLang="zh-CN" dirty="0"/>
              <a:t>/</a:t>
            </a:r>
            <a:r>
              <a:rPr lang="zh-CN" altLang="en-US" dirty="0"/>
              <a:t>系统类加载器 </a:t>
            </a:r>
          </a:p>
          <a:p>
            <a:pPr marL="0" indent="0">
              <a:buNone/>
            </a:pPr>
            <a:r>
              <a:rPr lang="en-US" altLang="zh-CN" sz="3300" dirty="0"/>
              <a:t> </a:t>
            </a:r>
            <a:r>
              <a:rPr lang="en-US" altLang="zh-CN" sz="3300" dirty="0" smtClean="0"/>
              <a:t>      </a:t>
            </a:r>
            <a:r>
              <a:rPr lang="zh-CN" altLang="en-US" sz="3300" dirty="0" smtClean="0"/>
              <a:t>主要</a:t>
            </a:r>
            <a:r>
              <a:rPr lang="zh-CN" altLang="en-US" sz="3300" dirty="0"/>
              <a:t>负责</a:t>
            </a:r>
            <a:r>
              <a:rPr lang="en-US" altLang="zh-CN" sz="3300" dirty="0"/>
              <a:t>java -</a:t>
            </a:r>
            <a:r>
              <a:rPr lang="en-US" altLang="zh-CN" sz="3300" dirty="0" err="1"/>
              <a:t>classpath</a:t>
            </a:r>
            <a:r>
              <a:rPr lang="en-US" altLang="zh-CN" sz="3300" dirty="0"/>
              <a:t>/-</a:t>
            </a:r>
            <a:r>
              <a:rPr lang="en-US" altLang="zh-CN" sz="3300" dirty="0" err="1"/>
              <a:t>Djava.class.path</a:t>
            </a:r>
            <a:r>
              <a:rPr lang="zh-CN" altLang="en-US" sz="3300" dirty="0"/>
              <a:t>所指的目录下的类与</a:t>
            </a:r>
            <a:r>
              <a:rPr lang="en-US" altLang="zh-CN" sz="3300" dirty="0"/>
              <a:t>jar</a:t>
            </a:r>
            <a:r>
              <a:rPr lang="zh-CN" altLang="en-US" sz="3300" dirty="0"/>
              <a:t>包装入工作</a:t>
            </a:r>
            <a:r>
              <a:rPr lang="zh-CN" altLang="en-US" sz="3300" dirty="0" smtClean="0"/>
              <a:t>。</a:t>
            </a:r>
            <a:endParaRPr lang="en-US" altLang="zh-CN" sz="3300" dirty="0" smtClean="0"/>
          </a:p>
          <a:p>
            <a:pPr marL="0" indent="0">
              <a:buNone/>
            </a:pPr>
            <a:endParaRPr lang="zh-CN" altLang="en-US" sz="3300" dirty="0"/>
          </a:p>
          <a:p>
            <a:r>
              <a:rPr lang="en-US" altLang="zh-CN" dirty="0"/>
              <a:t>User Custom </a:t>
            </a:r>
            <a:r>
              <a:rPr lang="en-US" altLang="zh-CN" dirty="0" err="1"/>
              <a:t>ClassLoader</a:t>
            </a:r>
            <a:r>
              <a:rPr lang="en-US" altLang="zh-CN" dirty="0"/>
              <a:t>/</a:t>
            </a:r>
            <a:r>
              <a:rPr lang="zh-CN" altLang="en-US" dirty="0"/>
              <a:t>用户自定义类加载器</a:t>
            </a:r>
            <a:r>
              <a:rPr lang="en-US" altLang="zh-CN" dirty="0"/>
              <a:t>(</a:t>
            </a:r>
            <a:r>
              <a:rPr lang="en-US" altLang="zh-CN" dirty="0" err="1"/>
              <a:t>java.lang.ClassLoader</a:t>
            </a:r>
            <a:r>
              <a:rPr lang="zh-CN" altLang="en-US" dirty="0"/>
              <a:t>的子类</a:t>
            </a:r>
            <a:r>
              <a:rPr lang="en-US" altLang="zh-CN" dirty="0"/>
              <a:t>) </a:t>
            </a:r>
          </a:p>
          <a:p>
            <a:pPr marL="0" indent="0">
              <a:buNone/>
            </a:pPr>
            <a:r>
              <a:rPr lang="en-US" altLang="zh-CN" dirty="0"/>
              <a:t> </a:t>
            </a:r>
            <a:r>
              <a:rPr lang="en-US" altLang="zh-CN" dirty="0" smtClean="0"/>
              <a:t>     </a:t>
            </a:r>
            <a:r>
              <a:rPr lang="zh-CN" altLang="en-US" dirty="0" smtClean="0"/>
              <a:t>通过</a:t>
            </a:r>
            <a:r>
              <a:rPr lang="en-US" altLang="zh-CN" dirty="0" err="1"/>
              <a:t>java.lang.ClassLoader</a:t>
            </a:r>
            <a:r>
              <a:rPr lang="zh-CN" altLang="en-US" dirty="0"/>
              <a:t>的子</a:t>
            </a:r>
            <a:r>
              <a:rPr lang="zh-CN" altLang="en-US" dirty="0" smtClean="0"/>
              <a:t>类</a:t>
            </a:r>
            <a:r>
              <a:rPr lang="zh-CN" altLang="en-US" dirty="0"/>
              <a:t>在程序运行期间</a:t>
            </a:r>
            <a:r>
              <a:rPr lang="zh-CN" altLang="en-US" dirty="0" smtClean="0"/>
              <a:t>动态</a:t>
            </a:r>
            <a:r>
              <a:rPr lang="zh-CN" altLang="en-US" dirty="0"/>
              <a:t>加载</a:t>
            </a:r>
            <a:r>
              <a:rPr lang="en-US" altLang="zh-CN" dirty="0"/>
              <a:t>class</a:t>
            </a:r>
            <a:r>
              <a:rPr lang="zh-CN" altLang="en-US" dirty="0"/>
              <a:t>文件</a:t>
            </a:r>
            <a:r>
              <a:rPr lang="en-US" altLang="zh-CN" dirty="0"/>
              <a:t>, </a:t>
            </a:r>
            <a:r>
              <a:rPr lang="zh-CN" altLang="en-US" dirty="0"/>
              <a:t>体现</a:t>
            </a:r>
            <a:r>
              <a:rPr lang="en-US" altLang="zh-CN" dirty="0"/>
              <a:t>java</a:t>
            </a:r>
            <a:r>
              <a:rPr lang="zh-CN" altLang="en-US" dirty="0"/>
              <a:t>动态实时类装入特性</a:t>
            </a:r>
            <a:r>
              <a:rPr lang="zh-CN" altLang="en-US" dirty="0" smtClean="0"/>
              <a:t>。</a:t>
            </a:r>
            <a:endParaRPr lang="en-US" altLang="zh-CN" dirty="0" smtClean="0"/>
          </a:p>
          <a:p>
            <a:pPr marL="0" indent="0">
              <a:buNone/>
            </a:pPr>
            <a:endParaRPr lang="zh-CN" altLang="en-US" dirty="0"/>
          </a:p>
          <a:p>
            <a:pPr marL="0" indent="0">
              <a:buNone/>
            </a:pPr>
            <a:r>
              <a:rPr lang="zh-CN" altLang="en-US" dirty="0" smtClean="0"/>
              <a:t>每个</a:t>
            </a:r>
            <a:r>
              <a:rPr lang="en-US" altLang="zh-CN" dirty="0" err="1"/>
              <a:t>ClassLoader</a:t>
            </a:r>
            <a:r>
              <a:rPr lang="zh-CN" altLang="en-US" dirty="0"/>
              <a:t>都维护了一份自己的名称空间， 同一个名称空间里不能出现两个同名的类。</a:t>
            </a:r>
            <a:endParaRPr lang="zh-CN" altLang="en-US" dirty="0"/>
          </a:p>
        </p:txBody>
      </p:sp>
    </p:spTree>
    <p:extLst>
      <p:ext uri="{BB962C8B-B14F-4D97-AF65-F5344CB8AC3E}">
        <p14:creationId xmlns:p14="http://schemas.microsoft.com/office/powerpoint/2010/main" val="181386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双亲委派</a:t>
            </a:r>
            <a:r>
              <a:rPr lang="zh-CN" altLang="en-US" dirty="0" smtClean="0"/>
              <a:t>模式（一）</a:t>
            </a:r>
            <a:endParaRPr lang="zh-CN" altLang="en-US" dirty="0"/>
          </a:p>
        </p:txBody>
      </p:sp>
      <p:sp>
        <p:nvSpPr>
          <p:cNvPr id="4" name="TextBox 3"/>
          <p:cNvSpPr txBox="1"/>
          <p:nvPr/>
        </p:nvSpPr>
        <p:spPr>
          <a:xfrm>
            <a:off x="467544" y="2060848"/>
            <a:ext cx="8208912" cy="2862322"/>
          </a:xfrm>
          <a:prstGeom prst="rect">
            <a:avLst/>
          </a:prstGeom>
          <a:noFill/>
        </p:spPr>
        <p:txBody>
          <a:bodyPr wrap="square" rtlCol="0">
            <a:spAutoFit/>
          </a:bodyPr>
          <a:lstStyle/>
          <a:p>
            <a:r>
              <a:rPr lang="zh-CN" altLang="en-US" dirty="0" smtClean="0"/>
              <a:t>定义：</a:t>
            </a:r>
            <a:r>
              <a:rPr lang="zh-CN" altLang="en-US" b="1" dirty="0" smtClean="0">
                <a:solidFill>
                  <a:srgbClr val="FF0000"/>
                </a:solidFill>
                <a:latin typeface="微软雅黑" panose="020B0503020204020204" pitchFamily="34" charset="-122"/>
                <a:ea typeface="微软雅黑" panose="020B0503020204020204" pitchFamily="34" charset="-122"/>
              </a:rPr>
              <a:t>一般</a:t>
            </a:r>
            <a:r>
              <a:rPr lang="zh-CN" altLang="en-US" b="1" dirty="0">
                <a:solidFill>
                  <a:srgbClr val="FF0000"/>
                </a:solidFill>
                <a:latin typeface="微软雅黑" panose="020B0503020204020204" pitchFamily="34" charset="-122"/>
                <a:ea typeface="微软雅黑" panose="020B0503020204020204" pitchFamily="34" charset="-122"/>
              </a:rPr>
              <a:t>的</a:t>
            </a:r>
            <a:r>
              <a:rPr lang="zh-CN" altLang="en-US" dirty="0"/>
              <a:t>类加载器在尝试自己去加载某个</a:t>
            </a:r>
            <a:r>
              <a:rPr lang="en-US" altLang="zh-CN" dirty="0"/>
              <a:t>Java</a:t>
            </a:r>
            <a:r>
              <a:rPr lang="zh-CN" altLang="en-US" dirty="0"/>
              <a:t>类</a:t>
            </a:r>
            <a:r>
              <a:rPr lang="zh-CN" altLang="en-US" dirty="0" smtClean="0"/>
              <a:t>之前，首先</a:t>
            </a:r>
            <a:r>
              <a:rPr lang="zh-CN" altLang="en-US" dirty="0"/>
              <a:t>代理给其父类加载器</a:t>
            </a:r>
            <a:r>
              <a:rPr lang="zh-CN" altLang="en-US" dirty="0" smtClean="0"/>
              <a:t>。当</a:t>
            </a:r>
            <a:r>
              <a:rPr lang="zh-CN" altLang="en-US" dirty="0"/>
              <a:t>父类加载</a:t>
            </a:r>
            <a:r>
              <a:rPr lang="zh-CN" altLang="en-US" dirty="0" smtClean="0"/>
              <a:t>器加载不了的</a:t>
            </a:r>
            <a:r>
              <a:rPr lang="zh-CN" altLang="en-US" dirty="0"/>
              <a:t>时候，才会尝试自己加载。这个逻辑是封装</a:t>
            </a:r>
            <a:r>
              <a:rPr lang="zh-CN" altLang="en-US" dirty="0" smtClean="0"/>
              <a:t>在</a:t>
            </a:r>
            <a:r>
              <a:rPr lang="en-US" altLang="zh-CN" dirty="0" err="1" smtClean="0"/>
              <a:t>java.lang.ClassLoader</a:t>
            </a:r>
            <a:r>
              <a:rPr lang="zh-CN" altLang="en-US" dirty="0"/>
              <a:t>类的 </a:t>
            </a:r>
            <a:r>
              <a:rPr lang="en-US" altLang="zh-CN" dirty="0" err="1">
                <a:hlinkClick r:id="rId2"/>
              </a:rPr>
              <a:t>loadClass</a:t>
            </a:r>
            <a:r>
              <a:rPr lang="en-US" altLang="zh-CN" dirty="0">
                <a:hlinkClick r:id="rId2"/>
              </a:rPr>
              <a:t>()</a:t>
            </a:r>
            <a:r>
              <a:rPr lang="zh-CN" altLang="en-US" dirty="0"/>
              <a:t> 方法</a:t>
            </a:r>
            <a:r>
              <a:rPr lang="zh-CN" altLang="en-US" dirty="0" smtClean="0"/>
              <a:t>中。</a:t>
            </a:r>
            <a:endParaRPr lang="en-US" altLang="zh-CN" dirty="0" smtClean="0"/>
          </a:p>
          <a:p>
            <a:endParaRPr lang="en-US" altLang="zh-CN" dirty="0" smtClean="0"/>
          </a:p>
          <a:p>
            <a:endParaRPr lang="en-US" altLang="zh-CN" dirty="0"/>
          </a:p>
          <a:p>
            <a:r>
              <a:rPr lang="en-US" altLang="zh-CN" dirty="0" err="1"/>
              <a:t>java.lang.ClassLoader</a:t>
            </a:r>
            <a:r>
              <a:rPr lang="zh-CN" altLang="en-US" dirty="0"/>
              <a:t>类的 </a:t>
            </a:r>
            <a:r>
              <a:rPr lang="en-US" altLang="zh-CN" dirty="0" err="1">
                <a:hlinkClick r:id="rId2"/>
              </a:rPr>
              <a:t>loadClass</a:t>
            </a:r>
            <a:r>
              <a:rPr lang="en-US" altLang="zh-CN" dirty="0" smtClean="0">
                <a:hlinkClick r:id="rId2"/>
              </a:rPr>
              <a:t>()</a:t>
            </a:r>
            <a:r>
              <a:rPr lang="zh-CN" altLang="en-US" dirty="0" smtClean="0"/>
              <a:t>逻辑</a:t>
            </a:r>
            <a:r>
              <a:rPr lang="en-US" altLang="zh-CN" dirty="0" smtClean="0"/>
              <a:t>:</a:t>
            </a:r>
          </a:p>
          <a:p>
            <a:r>
              <a:rPr lang="en-US" altLang="zh-CN" dirty="0"/>
              <a:t> </a:t>
            </a:r>
            <a:r>
              <a:rPr lang="en-US" altLang="zh-CN" dirty="0" smtClean="0"/>
              <a:t>        </a:t>
            </a:r>
            <a:r>
              <a:rPr lang="zh-CN" altLang="en-US" dirty="0" smtClean="0"/>
              <a:t>先</a:t>
            </a:r>
            <a:r>
              <a:rPr lang="zh-CN" altLang="en-US" dirty="0"/>
              <a:t>检查是否已经被加载过，若没有加载则调用父类加载器的</a:t>
            </a:r>
            <a:r>
              <a:rPr lang="en-US" altLang="zh-CN" dirty="0" err="1"/>
              <a:t>loadClass</a:t>
            </a:r>
            <a:r>
              <a:rPr lang="en-US" altLang="zh-CN" dirty="0"/>
              <a:t>()</a:t>
            </a:r>
            <a:r>
              <a:rPr lang="zh-CN" altLang="en-US" dirty="0"/>
              <a:t>方法，若父加载器为空则默认使用启动类加载器作为父加载器。如果父加载失败，则抛出</a:t>
            </a:r>
            <a:r>
              <a:rPr lang="en-US" altLang="zh-CN" dirty="0" err="1"/>
              <a:t>ClassNotFoundException</a:t>
            </a:r>
            <a:r>
              <a:rPr lang="zh-CN" altLang="en-US" dirty="0"/>
              <a:t>异常后，再调用自己的</a:t>
            </a:r>
            <a:r>
              <a:rPr lang="en-US" altLang="zh-CN" dirty="0" err="1"/>
              <a:t>findClass</a:t>
            </a:r>
            <a:r>
              <a:rPr lang="en-US" altLang="zh-CN" dirty="0"/>
              <a:t>()</a:t>
            </a:r>
            <a:r>
              <a:rPr lang="zh-CN" altLang="en-US" dirty="0"/>
              <a:t>方法进行加载。</a:t>
            </a:r>
            <a:endParaRPr lang="en-US" altLang="zh-CN" dirty="0" smtClean="0"/>
          </a:p>
          <a:p>
            <a:endParaRPr lang="zh-CN" altLang="en-US" dirty="0"/>
          </a:p>
        </p:txBody>
      </p:sp>
    </p:spTree>
    <p:extLst>
      <p:ext uri="{BB962C8B-B14F-4D97-AF65-F5344CB8AC3E}">
        <p14:creationId xmlns:p14="http://schemas.microsoft.com/office/powerpoint/2010/main" val="230623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双亲委派</a:t>
            </a:r>
            <a:r>
              <a:rPr lang="zh-CN" altLang="en-US" dirty="0" smtClean="0"/>
              <a:t>模式</a:t>
            </a:r>
            <a:r>
              <a:rPr lang="en-US" altLang="zh-CN" dirty="0" smtClean="0"/>
              <a:t>(</a:t>
            </a:r>
            <a:r>
              <a:rPr lang="zh-CN" altLang="en-US" dirty="0" smtClean="0"/>
              <a:t>二</a:t>
            </a:r>
            <a:r>
              <a:rPr lang="en-US" altLang="zh-CN" dirty="0" smtClean="0"/>
              <a:t>)</a:t>
            </a:r>
            <a:endParaRPr lang="zh-CN" altLang="en-US" dirty="0"/>
          </a:p>
        </p:txBody>
      </p:sp>
      <p:pic>
        <p:nvPicPr>
          <p:cNvPr id="4" name="Picture 2" descr="C:\Users\fan79\Desktop\image0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950" y="1739106"/>
            <a:ext cx="53721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3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双亲委派</a:t>
            </a:r>
            <a:r>
              <a:rPr lang="zh-CN" altLang="en-US" dirty="0" smtClean="0"/>
              <a:t>模式（三）</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latin typeface="微软雅黑" panose="020B0503020204020204" pitchFamily="34" charset="-122"/>
                <a:ea typeface="微软雅黑" panose="020B0503020204020204" pitchFamily="34" charset="-122"/>
              </a:rPr>
              <a:t>特性：</a:t>
            </a:r>
            <a:endParaRPr lang="en-US" altLang="zh-CN" b="1"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dirty="0" smtClean="0"/>
              <a:t>父加载器不是子加载器的父类</a:t>
            </a:r>
            <a:endParaRPr lang="en-US" altLang="zh-CN" dirty="0" smtClean="0"/>
          </a:p>
          <a:p>
            <a:pPr marL="514350" indent="-514350">
              <a:buFont typeface="+mj-lt"/>
              <a:buAutoNum type="arabicPeriod"/>
            </a:pPr>
            <a:r>
              <a:rPr lang="zh-CN" altLang="en-US" dirty="0" smtClean="0"/>
              <a:t>类的加载器是最终加载该类的加载器</a:t>
            </a:r>
            <a:endParaRPr lang="en-US" altLang="zh-CN" dirty="0" smtClean="0"/>
          </a:p>
          <a:p>
            <a:pPr marL="514350" indent="-514350">
              <a:buFont typeface="+mj-lt"/>
              <a:buAutoNum type="arabicPeriod"/>
            </a:pPr>
            <a:r>
              <a:rPr lang="zh-CN" altLang="en-US" dirty="0" smtClean="0"/>
              <a:t>确保了一个类在只被加载一次</a:t>
            </a:r>
            <a:endParaRPr lang="en-US" altLang="zh-CN" dirty="0" smtClean="0"/>
          </a:p>
          <a:p>
            <a:pPr marL="514350" indent="-514350">
              <a:buFont typeface="+mj-lt"/>
              <a:buAutoNum type="arabicPeriod"/>
            </a:pPr>
            <a:r>
              <a:rPr lang="zh-CN" altLang="en-US" dirty="0" smtClean="0"/>
              <a:t>父类加载器加载的类对子类</a:t>
            </a:r>
            <a:r>
              <a:rPr lang="zh-CN" altLang="en-US" dirty="0"/>
              <a:t>加载器</a:t>
            </a:r>
            <a:r>
              <a:rPr lang="zh-CN" altLang="en-US" dirty="0" smtClean="0"/>
              <a:t>及其后代类</a:t>
            </a:r>
            <a:r>
              <a:rPr lang="zh-CN" altLang="en-US" dirty="0"/>
              <a:t>加载</a:t>
            </a:r>
            <a:r>
              <a:rPr lang="zh-CN" altLang="en-US" dirty="0" smtClean="0"/>
              <a:t>器均可见；没有父子关系或后代关系的类加载器加载的类互相不可见</a:t>
            </a:r>
            <a:endParaRPr lang="zh-CN" altLang="en-US" dirty="0"/>
          </a:p>
        </p:txBody>
      </p:sp>
    </p:spTree>
    <p:extLst>
      <p:ext uri="{BB962C8B-B14F-4D97-AF65-F5344CB8AC3E}">
        <p14:creationId xmlns:p14="http://schemas.microsoft.com/office/powerpoint/2010/main" val="290792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自定义加载</a:t>
            </a:r>
            <a:r>
              <a:rPr lang="zh-CN" altLang="en-US" dirty="0" smtClean="0"/>
              <a:t>器</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en-US" altLang="zh-CN" dirty="0" err="1">
                <a:hlinkClick r:id="rId2"/>
              </a:rPr>
              <a:t>defineClass</a:t>
            </a:r>
            <a:r>
              <a:rPr lang="en-US" altLang="zh-CN" dirty="0">
                <a:hlinkClick r:id="rId2"/>
              </a:rPr>
              <a:t>()</a:t>
            </a:r>
            <a:r>
              <a:rPr lang="zh-CN" altLang="en-US" dirty="0"/>
              <a:t>：这个方法用来完成从</a:t>
            </a:r>
            <a:r>
              <a:rPr lang="en-US" altLang="zh-CN" dirty="0"/>
              <a:t>Java</a:t>
            </a:r>
            <a:r>
              <a:rPr lang="zh-CN" altLang="en-US" dirty="0"/>
              <a:t>字节代码的字节数组到</a:t>
            </a:r>
            <a:r>
              <a:rPr lang="en-US" altLang="zh-CN" dirty="0" err="1"/>
              <a:t>java.lang.Class</a:t>
            </a:r>
            <a:r>
              <a:rPr lang="zh-CN" altLang="en-US" dirty="0"/>
              <a:t>的转换。这个方法是不能被覆写的，一般是用原生代码来实现的。</a:t>
            </a:r>
          </a:p>
          <a:p>
            <a:pPr latinLnBrk="1"/>
            <a:r>
              <a:rPr lang="en-US" altLang="zh-CN" dirty="0" err="1">
                <a:hlinkClick r:id="rId3"/>
              </a:rPr>
              <a:t>findLoadedClass</a:t>
            </a:r>
            <a:r>
              <a:rPr lang="en-US" altLang="zh-CN" dirty="0">
                <a:hlinkClick r:id="rId3"/>
              </a:rPr>
              <a:t>()</a:t>
            </a:r>
            <a:r>
              <a:rPr lang="zh-CN" altLang="en-US" dirty="0"/>
              <a:t>：这个方法用来根据名称查找已经加载过的</a:t>
            </a:r>
            <a:r>
              <a:rPr lang="en-US" altLang="zh-CN" dirty="0"/>
              <a:t>Java</a:t>
            </a:r>
            <a:r>
              <a:rPr lang="zh-CN" altLang="en-US" dirty="0"/>
              <a:t>类。一个类加载器不会重复加载同一名称的类。</a:t>
            </a:r>
          </a:p>
          <a:p>
            <a:pPr latinLnBrk="1"/>
            <a:r>
              <a:rPr lang="en-US" altLang="zh-CN" dirty="0" err="1">
                <a:hlinkClick r:id="rId4"/>
              </a:rPr>
              <a:t>findClass</a:t>
            </a:r>
            <a:r>
              <a:rPr lang="en-US" altLang="zh-CN" dirty="0">
                <a:hlinkClick r:id="rId4"/>
              </a:rPr>
              <a:t>()</a:t>
            </a:r>
            <a:r>
              <a:rPr lang="zh-CN" altLang="en-US" dirty="0"/>
              <a:t>：这个方法用来根据名称查找并加载</a:t>
            </a:r>
            <a:r>
              <a:rPr lang="en-US" altLang="zh-CN" dirty="0"/>
              <a:t>Java</a:t>
            </a:r>
            <a:r>
              <a:rPr lang="zh-CN" altLang="en-US" dirty="0"/>
              <a:t>类。</a:t>
            </a:r>
          </a:p>
          <a:p>
            <a:pPr latinLnBrk="1"/>
            <a:r>
              <a:rPr lang="en-US" altLang="zh-CN" dirty="0" err="1">
                <a:hlinkClick r:id="rId5"/>
              </a:rPr>
              <a:t>loadClass</a:t>
            </a:r>
            <a:r>
              <a:rPr lang="en-US" altLang="zh-CN" dirty="0">
                <a:hlinkClick r:id="rId5"/>
              </a:rPr>
              <a:t>()</a:t>
            </a:r>
            <a:r>
              <a:rPr lang="zh-CN" altLang="en-US" dirty="0"/>
              <a:t>：这个方法用来根据名称加载</a:t>
            </a:r>
            <a:r>
              <a:rPr lang="en-US" altLang="zh-CN" dirty="0"/>
              <a:t>Java</a:t>
            </a:r>
            <a:r>
              <a:rPr lang="zh-CN" altLang="en-US" dirty="0"/>
              <a:t>类。</a:t>
            </a:r>
          </a:p>
          <a:p>
            <a:pPr latinLnBrk="1"/>
            <a:r>
              <a:rPr lang="en-US" altLang="zh-CN" dirty="0" err="1">
                <a:hlinkClick r:id="rId6"/>
              </a:rPr>
              <a:t>resolveClass</a:t>
            </a:r>
            <a:r>
              <a:rPr lang="en-US" altLang="zh-CN" dirty="0">
                <a:hlinkClick r:id="rId6"/>
              </a:rPr>
              <a:t>()</a:t>
            </a:r>
            <a:r>
              <a:rPr lang="zh-CN" altLang="en-US" dirty="0"/>
              <a:t>：这个方法用来链接一个</a:t>
            </a:r>
            <a:r>
              <a:rPr lang="en-US" altLang="zh-CN" dirty="0"/>
              <a:t>Java</a:t>
            </a:r>
            <a:r>
              <a:rPr lang="zh-CN" altLang="en-US" dirty="0"/>
              <a:t>类。</a:t>
            </a:r>
          </a:p>
          <a:p>
            <a:endParaRPr lang="zh-CN" altLang="en-US" dirty="0"/>
          </a:p>
        </p:txBody>
      </p:sp>
    </p:spTree>
    <p:extLst>
      <p:ext uri="{BB962C8B-B14F-4D97-AF65-F5344CB8AC3E}">
        <p14:creationId xmlns:p14="http://schemas.microsoft.com/office/powerpoint/2010/main" val="116278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自定义加载器</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继承</a:t>
            </a:r>
            <a:r>
              <a:rPr lang="en-US" altLang="zh-CN" dirty="0" err="1" smtClean="0"/>
              <a:t>java.lang.ClassLoader</a:t>
            </a:r>
            <a:r>
              <a:rPr lang="zh-CN" altLang="en-US" dirty="0" smtClean="0"/>
              <a:t>，</a:t>
            </a:r>
            <a:endParaRPr lang="en-US" altLang="zh-CN" dirty="0" smtClean="0"/>
          </a:p>
          <a:p>
            <a:pPr marL="514350" indent="-514350">
              <a:buFont typeface="+mj-lt"/>
              <a:buAutoNum type="arabicPeriod"/>
            </a:pPr>
            <a:r>
              <a:rPr lang="zh-CN" altLang="en-US" dirty="0" smtClean="0"/>
              <a:t>覆盖</a:t>
            </a:r>
            <a:r>
              <a:rPr lang="en-US" altLang="zh-CN" dirty="0" err="1" smtClean="0"/>
              <a:t>findClass</a:t>
            </a:r>
            <a:r>
              <a:rPr lang="zh-CN" altLang="en-US" dirty="0" smtClean="0"/>
              <a:t>方法</a:t>
            </a:r>
            <a:endParaRPr lang="en-US" altLang="zh-CN" dirty="0" smtClean="0"/>
          </a:p>
          <a:p>
            <a:pPr marL="514350" indent="-514350">
              <a:buFont typeface="+mj-lt"/>
              <a:buAutoNum type="arabicPeriod"/>
            </a:pPr>
            <a:r>
              <a:rPr lang="zh-CN" altLang="en-US" dirty="0" smtClean="0"/>
              <a:t>通过构造方法指定父类加载器，若省略此步，则默认父类加载器为系统类加载器</a:t>
            </a:r>
            <a:endParaRPr lang="en-US" altLang="zh-CN" dirty="0" smtClean="0"/>
          </a:p>
          <a:p>
            <a:pPr marL="514350" indent="-514350">
              <a:buFont typeface="+mj-lt"/>
              <a:buAutoNum type="arabicPeriod"/>
            </a:pPr>
            <a:endParaRPr lang="en-US" altLang="zh-CN" dirty="0" smtClean="0"/>
          </a:p>
          <a:p>
            <a:pPr marL="0" indent="0">
              <a:buNone/>
            </a:pPr>
            <a:r>
              <a:rPr lang="zh-CN" altLang="en-US" dirty="0" smtClean="0"/>
              <a:t>若要破坏双亲委派模式，则覆盖</a:t>
            </a:r>
            <a:r>
              <a:rPr lang="en-US" altLang="zh-CN" dirty="0" err="1"/>
              <a:t>loadClass</a:t>
            </a:r>
            <a:r>
              <a:rPr lang="en-US" altLang="zh-CN" dirty="0"/>
              <a:t>(String name, </a:t>
            </a:r>
            <a:r>
              <a:rPr lang="en-US" altLang="zh-CN" b="1" dirty="0" err="1"/>
              <a:t>boolean</a:t>
            </a:r>
            <a:r>
              <a:rPr lang="en-US" altLang="zh-CN" b="1" dirty="0"/>
              <a:t> resolve</a:t>
            </a:r>
            <a:r>
              <a:rPr lang="en-US" altLang="zh-CN" b="1" dirty="0" smtClean="0"/>
              <a:t>) </a:t>
            </a:r>
            <a:r>
              <a:rPr lang="zh-CN" altLang="en-US" b="1" dirty="0" smtClean="0"/>
              <a:t>方法（一般不推荐破坏双亲委派）</a:t>
            </a:r>
            <a:endParaRPr lang="en-US" altLang="zh-CN" dirty="0" smtClean="0"/>
          </a:p>
          <a:p>
            <a:pPr marL="0" indent="0">
              <a:buNone/>
            </a:pPr>
            <a:endParaRPr lang="zh-CN" altLang="en-US" dirty="0"/>
          </a:p>
        </p:txBody>
      </p:sp>
    </p:spTree>
    <p:extLst>
      <p:ext uri="{BB962C8B-B14F-4D97-AF65-F5344CB8AC3E}">
        <p14:creationId xmlns:p14="http://schemas.microsoft.com/office/powerpoint/2010/main" val="723635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638</Words>
  <Application>Microsoft Office PowerPoint</Application>
  <PresentationFormat>全屏显示(4:3)</PresentationFormat>
  <Paragraphs>59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Java类加载器总结</vt:lpstr>
      <vt:lpstr>内容</vt:lpstr>
      <vt:lpstr>预备知识点</vt:lpstr>
      <vt:lpstr>三个默认加载器</vt:lpstr>
      <vt:lpstr>双亲委派模式（一）</vt:lpstr>
      <vt:lpstr>双亲委派模式(二)</vt:lpstr>
      <vt:lpstr>双亲委派模式（三）</vt:lpstr>
      <vt:lpstr>自定义加载器</vt:lpstr>
      <vt:lpstr>自定义加载器</vt:lpstr>
      <vt:lpstr>自定义加载器</vt:lpstr>
      <vt:lpstr>线程上下文加载器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Java类加载器总结</dc:title>
  <dc:creator>fan79</dc:creator>
  <cp:lastModifiedBy>fan79</cp:lastModifiedBy>
  <cp:revision>38</cp:revision>
  <dcterms:created xsi:type="dcterms:W3CDTF">2018-04-26T03:09:50Z</dcterms:created>
  <dcterms:modified xsi:type="dcterms:W3CDTF">2018-04-27T10:30:26Z</dcterms:modified>
</cp:coreProperties>
</file>