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分享之</a:t>
            </a:r>
            <a:r>
              <a:rPr lang="en-US" altLang="zh-CN" dirty="0" err="1"/>
              <a:t>innodb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索引使用的建议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7.or</a:t>
            </a:r>
            <a:r>
              <a:rPr lang="zh-CN" altLang="en-US" dirty="0" smtClean="0"/>
              <a:t>条件改成</a:t>
            </a:r>
            <a:r>
              <a:rPr lang="en-US" altLang="zh-CN" dirty="0" smtClean="0"/>
              <a:t>IN(?,?,?)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UNION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8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索引分享结束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索引数据结构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索引匹配原则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数据结构之</a:t>
            </a:r>
            <a:r>
              <a:rPr lang="zh-CN" altLang="en-US" sz="2800" dirty="0" smtClean="0"/>
              <a:t>聚簇索引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树结构（有序，适合磁盘存储）</a:t>
            </a:r>
            <a:endParaRPr lang="en-US" altLang="zh-CN" dirty="0" smtClean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/>
              <a:t>域保存了完整的</a:t>
            </a:r>
            <a:r>
              <a:rPr lang="zh-CN" altLang="en-US" dirty="0" smtClean="0"/>
              <a:t>数据记录（索引组织表）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fan79\Desktop\1343758042_85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689108" cy="29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二级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树结构</a:t>
            </a:r>
            <a:endParaRPr lang="en-US" altLang="zh-CN" dirty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 smtClean="0"/>
              <a:t>域仅包含对应记录的主键值</a:t>
            </a:r>
            <a:endParaRPr lang="zh-CN" altLang="en-US" dirty="0"/>
          </a:p>
        </p:txBody>
      </p:sp>
      <p:pic>
        <p:nvPicPr>
          <p:cNvPr id="2050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048672" cy="2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复合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二级索引的一种</a:t>
            </a:r>
            <a:endParaRPr lang="zh-CN" altLang="en-US" dirty="0"/>
          </a:p>
        </p:txBody>
      </p:sp>
      <p:pic>
        <p:nvPicPr>
          <p:cNvPr id="3074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20888"/>
            <a:ext cx="8315896" cy="3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长度与区分度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/>
              <a:t>indexName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(col_name1(</a:t>
            </a:r>
            <a:r>
              <a:rPr lang="en-US" altLang="zh-CN" b="1" dirty="0" smtClean="0">
                <a:solidFill>
                  <a:srgbClr val="FF0000"/>
                </a:solidFill>
              </a:rPr>
              <a:t>len1</a:t>
            </a:r>
            <a:r>
              <a:rPr lang="en-US" altLang="zh-CN" dirty="0" smtClean="0"/>
              <a:t>) ,col_name2(</a:t>
            </a:r>
            <a:r>
              <a:rPr lang="en-US" altLang="zh-CN" b="1" dirty="0" smtClean="0">
                <a:solidFill>
                  <a:srgbClr val="FF0000"/>
                </a:solidFill>
              </a:rPr>
              <a:t>len2</a:t>
            </a:r>
            <a:r>
              <a:rPr lang="en-US" altLang="zh-CN" dirty="0" smtClean="0"/>
              <a:t>),…);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字段上建索引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建议制定索引长度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字段索引区分度计算：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Count(distinct left(</a:t>
            </a:r>
            <a:r>
              <a:rPr lang="en-US" altLang="zh-CN" dirty="0" err="1" smtClean="0"/>
              <a:t>col_name,len</a:t>
            </a:r>
            <a:r>
              <a:rPr lang="en-US" altLang="zh-CN" dirty="0" smtClean="0"/>
              <a:t>)) /count(*)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</a:t>
            </a:r>
            <a:r>
              <a:rPr lang="zh-CN" altLang="en-US" dirty="0"/>
              <a:t>失效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2000" dirty="0" smtClean="0"/>
          </a:p>
          <a:p>
            <a:r>
              <a:rPr lang="en-US" altLang="zh-CN" sz="2000" b="1" dirty="0"/>
              <a:t>Like</a:t>
            </a:r>
            <a:r>
              <a:rPr lang="zh-CN" altLang="en-US" sz="2000" b="1" dirty="0"/>
              <a:t>语句左模糊查询不能利用索引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b="1" dirty="0"/>
              <a:t>查询条件出现  数据类型转换不能利用</a:t>
            </a:r>
            <a:r>
              <a:rPr lang="zh-CN" altLang="en-US" sz="2000" b="1" dirty="0" smtClean="0"/>
              <a:t>索引，</a:t>
            </a:r>
            <a:r>
              <a:rPr lang="zh-CN" altLang="en-US" sz="2100" b="1" dirty="0"/>
              <a:t>例如</a:t>
            </a:r>
            <a:r>
              <a:rPr lang="en-US" altLang="zh-CN" sz="2100" b="1" dirty="0"/>
              <a:t>select * from actor where </a:t>
            </a:r>
            <a:r>
              <a:rPr lang="en-US" altLang="zh-CN" sz="2100" b="1" dirty="0" err="1"/>
              <a:t>last_name</a:t>
            </a:r>
            <a:r>
              <a:rPr lang="en-US" altLang="zh-CN" sz="2100" b="1" dirty="0"/>
              <a:t>=1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负向查询（</a:t>
            </a:r>
            <a:r>
              <a:rPr lang="en-US" altLang="zh-CN" sz="2000" b="1" dirty="0"/>
              <a:t>not  , not in, not like, &lt;&gt;, != ,!&gt;,!&lt;  </a:t>
            </a:r>
            <a:r>
              <a:rPr lang="zh-CN" altLang="en-US" sz="2000" b="1" dirty="0"/>
              <a:t>） 不会使用索引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独立的列 索引 不能是表达式的</a:t>
            </a:r>
            <a:r>
              <a:rPr lang="zh-CN" altLang="en-US" sz="2000" b="1" dirty="0" smtClean="0"/>
              <a:t>一部分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例如：</a:t>
            </a:r>
            <a:r>
              <a:rPr lang="en-US" altLang="zh-CN" sz="2000" b="1" dirty="0"/>
              <a:t>select * from  </a:t>
            </a:r>
            <a:r>
              <a:rPr lang="en-US" altLang="zh-CN" sz="2000" b="1" dirty="0" err="1"/>
              <a:t>xxxx</a:t>
            </a:r>
            <a:r>
              <a:rPr lang="en-US" altLang="zh-CN" sz="2000" b="1" dirty="0"/>
              <a:t> where </a:t>
            </a:r>
            <a:r>
              <a:rPr lang="en-US" altLang="zh-CN" sz="2000" b="1" dirty="0" smtClean="0"/>
              <a:t>id+1  &gt; 5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in</a:t>
            </a:r>
            <a:r>
              <a:rPr lang="zh-CN" altLang="en-US" sz="2000" b="1" dirty="0"/>
              <a:t>子</a:t>
            </a:r>
            <a:r>
              <a:rPr lang="zh-CN" altLang="en-US" sz="2000" b="1" dirty="0" smtClean="0"/>
              <a:t>查询不会走索引，</a:t>
            </a:r>
            <a:r>
              <a:rPr lang="en-US" altLang="zh-CN" sz="2000" b="1" dirty="0" smtClean="0"/>
              <a:t>in </a:t>
            </a:r>
            <a:r>
              <a:rPr lang="zh-CN" altLang="en-US" sz="2000" b="1" dirty="0" smtClean="0"/>
              <a:t>条件查询会走索引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用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分割开的条件，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前条件有索引，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后的列没有索引，那么涉及的索引不会被用</a:t>
            </a:r>
            <a:r>
              <a:rPr lang="zh-CN" altLang="en-US" sz="2000" b="1" dirty="0" smtClean="0"/>
              <a:t>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100" b="1" dirty="0" err="1"/>
              <a:t>Mysql</a:t>
            </a:r>
            <a:r>
              <a:rPr lang="zh-CN" altLang="en-US" sz="2100" b="1" dirty="0"/>
              <a:t>估计使用索引比全表扫描</a:t>
            </a:r>
            <a:r>
              <a:rPr lang="zh-CN" altLang="en-US" sz="2100" b="1" dirty="0" smtClean="0"/>
              <a:t>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100" b="1" dirty="0"/>
              <a:t>组合索引查询条件不满足最左原则不能利用索引</a:t>
            </a:r>
            <a:endParaRPr lang="en-US" altLang="zh-CN" sz="2100" b="1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100" b="1" dirty="0"/>
              <a:t>Order by</a:t>
            </a:r>
            <a:r>
              <a:rPr lang="zh-CN" altLang="en-US" sz="2100" b="1" dirty="0"/>
              <a:t> 字段必须是组合索引最后一部分并且同为升序或同为降序</a:t>
            </a:r>
          </a:p>
        </p:txBody>
      </p:sp>
    </p:spTree>
    <p:extLst>
      <p:ext uri="{BB962C8B-B14F-4D97-AF65-F5344CB8AC3E}">
        <p14:creationId xmlns:p14="http://schemas.microsoft.com/office/powerpoint/2010/main" val="4020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概念：如果</a:t>
            </a:r>
            <a:r>
              <a:rPr lang="zh-CN" altLang="en-US" dirty="0"/>
              <a:t>查询条件</a:t>
            </a:r>
            <a:r>
              <a:rPr lang="zh-CN" altLang="en-US" dirty="0" smtClean="0"/>
              <a:t>符合索引匹配规则且查询</a:t>
            </a:r>
            <a:r>
              <a:rPr lang="zh-CN" altLang="en-US" dirty="0" smtClean="0"/>
              <a:t>的数据恰好都能从索引上获得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 smtClean="0"/>
              <a:t>那么</a:t>
            </a:r>
            <a:r>
              <a:rPr lang="zh-CN" altLang="en-US" dirty="0"/>
              <a:t>查询只需</a:t>
            </a:r>
            <a:r>
              <a:rPr lang="zh-CN" altLang="en-US" dirty="0" smtClean="0"/>
              <a:t>要扫描索引即可返回结果，</a:t>
            </a:r>
            <a:r>
              <a:rPr lang="zh-CN" altLang="en-US" dirty="0"/>
              <a:t>不</a:t>
            </a:r>
            <a:r>
              <a:rPr lang="zh-CN" altLang="en-US" dirty="0" smtClean="0"/>
              <a:t>需要扫描数据表。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1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 smtClean="0"/>
              <a:t>索引使用的建议</a:t>
            </a:r>
            <a:r>
              <a:rPr lang="en-US" altLang="zh-CN" dirty="0" smtClean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1.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主键推荐</a:t>
            </a:r>
            <a:r>
              <a:rPr lang="zh-CN" altLang="en-US" sz="2400" dirty="0" smtClean="0"/>
              <a:t>使用整型自</a:t>
            </a:r>
            <a:r>
              <a:rPr lang="zh-CN" altLang="en-US" sz="2400" dirty="0"/>
              <a:t>增</a:t>
            </a:r>
            <a:r>
              <a:rPr lang="zh-CN" altLang="en-US" sz="2400" dirty="0" smtClean="0"/>
              <a:t>列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尽量避免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字段，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值可用特殊值替代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1800" dirty="0"/>
              <a:t>NULL</a:t>
            </a:r>
            <a:r>
              <a:rPr lang="zh-CN" altLang="en-US" sz="1800" dirty="0"/>
              <a:t>字段很难查询优化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NULL</a:t>
            </a:r>
            <a:r>
              <a:rPr lang="zh-CN" altLang="en-US" sz="1800" dirty="0"/>
              <a:t>字段的索引需要额外空间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NULL</a:t>
            </a:r>
            <a:r>
              <a:rPr lang="zh-CN" altLang="en-US" sz="1800" dirty="0"/>
              <a:t>字段的复合索引</a:t>
            </a:r>
            <a:r>
              <a:rPr lang="zh-CN" altLang="en-US" sz="1800" dirty="0" smtClean="0"/>
              <a:t>无效</a:t>
            </a:r>
            <a:endParaRPr lang="en-US" altLang="zh-CN" sz="1800" dirty="0" smtClean="0"/>
          </a:p>
          <a:p>
            <a:pPr marL="400050" lvl="1" indent="0">
              <a:buNone/>
            </a:pPr>
            <a:endParaRPr lang="en-US" altLang="zh-CN" sz="18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列</a:t>
            </a:r>
            <a:r>
              <a:rPr lang="zh-CN" altLang="en-US" sz="2400" dirty="0"/>
              <a:t>类型选择原则：够用就行，不必慷慨；列类型选择优先级：整形</a:t>
            </a:r>
            <a:r>
              <a:rPr lang="en-US" altLang="zh-CN" sz="2400" dirty="0"/>
              <a:t>&gt;</a:t>
            </a:r>
            <a:r>
              <a:rPr lang="zh-CN" altLang="en-US" sz="2400" dirty="0"/>
              <a:t>时间日期</a:t>
            </a:r>
            <a:r>
              <a:rPr lang="en-US" altLang="zh-CN" sz="2400" dirty="0"/>
              <a:t>&gt;</a:t>
            </a:r>
            <a:r>
              <a:rPr lang="zh-CN" altLang="en-US" sz="2400" dirty="0"/>
              <a:t>枚举</a:t>
            </a:r>
            <a:r>
              <a:rPr lang="en-US" altLang="zh-CN" sz="2400" dirty="0"/>
              <a:t>&gt;</a:t>
            </a:r>
            <a:r>
              <a:rPr lang="zh-CN" altLang="en-US" sz="2400" dirty="0"/>
              <a:t>字符型</a:t>
            </a:r>
            <a:r>
              <a:rPr lang="en-US" altLang="zh-CN" sz="2400" dirty="0" smtClean="0"/>
              <a:t>&gt;text/blob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不要在数据库做</a:t>
            </a:r>
            <a:r>
              <a:rPr lang="zh-CN" altLang="en-US" sz="2400" dirty="0" smtClean="0"/>
              <a:t>运算：</a:t>
            </a:r>
            <a:r>
              <a:rPr lang="en-US" altLang="zh-CN" sz="2400" dirty="0" err="1"/>
              <a:t>cpu</a:t>
            </a:r>
            <a:r>
              <a:rPr lang="zh-CN" altLang="en-US" sz="2400" dirty="0" smtClean="0"/>
              <a:t>计算业务必</a:t>
            </a:r>
            <a:r>
              <a:rPr lang="zh-CN" altLang="en-US" sz="2400" dirty="0"/>
              <a:t>移至业务</a:t>
            </a:r>
            <a:r>
              <a:rPr lang="zh-CN" altLang="en-US" sz="2400" dirty="0" smtClean="0"/>
              <a:t>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字符字段建索引应当建前缀索引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/>
              <a:t>不用外</a:t>
            </a:r>
            <a:r>
              <a:rPr lang="zh-CN" altLang="en-US" sz="2400" dirty="0" smtClean="0"/>
              <a:t>键，由</a:t>
            </a:r>
            <a:r>
              <a:rPr lang="zh-CN" altLang="en-US" sz="2400" dirty="0"/>
              <a:t>程序保证约束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3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245</Words>
  <Application>Microsoft Office PowerPoint</Application>
  <PresentationFormat>全屏显示(4:3)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Mysql分享之innodb索引</vt:lpstr>
      <vt:lpstr>内容</vt:lpstr>
      <vt:lpstr>索引数据结构之聚簇索引</vt:lpstr>
      <vt:lpstr>索引数据结构之二级索引</vt:lpstr>
      <vt:lpstr>索引数据结构之复合索引</vt:lpstr>
      <vt:lpstr>索引长度与区分度</vt:lpstr>
      <vt:lpstr>索引失效情况</vt:lpstr>
      <vt:lpstr>索引覆盖</vt:lpstr>
      <vt:lpstr>关于索引使用的建议(一)</vt:lpstr>
      <vt:lpstr>关于索引使用的建议(二)</vt:lpstr>
      <vt:lpstr>索引分享结束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52</cp:revision>
  <dcterms:created xsi:type="dcterms:W3CDTF">2018-03-07T06:48:38Z</dcterms:created>
  <dcterms:modified xsi:type="dcterms:W3CDTF">2018-04-10T02:28:20Z</dcterms:modified>
</cp:coreProperties>
</file>