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9" r:id="rId6"/>
    <p:sldId id="268" r:id="rId7"/>
    <p:sldId id="27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/>
              <a:t>分享之连接查询与子查询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分享人：范贝贝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86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Nest Loop Join </a:t>
            </a:r>
            <a:r>
              <a:rPr lang="zh-CN" altLang="en-US" dirty="0" smtClean="0"/>
              <a:t>和驱动表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如何确定驱动表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子查询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64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Nest Loop </a:t>
            </a:r>
            <a:r>
              <a:rPr lang="en-US" altLang="zh-CN" dirty="0" smtClean="0"/>
              <a:t>Join </a:t>
            </a:r>
            <a:r>
              <a:rPr lang="zh-CN" altLang="en-US" dirty="0" smtClean="0"/>
              <a:t>和驱动表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连接查询的查询计划中最先扫描的表就是驱动表。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Nest Loop Join :</a:t>
            </a:r>
          </a:p>
          <a:p>
            <a:pPr marL="1314450" lvl="2" indent="-514350">
              <a:buFont typeface="+mj-lt"/>
              <a:buAutoNum type="arabicPeriod"/>
            </a:pPr>
            <a:r>
              <a:rPr lang="zh-CN" altLang="en-US" dirty="0" smtClean="0"/>
              <a:t>选取一张表作为驱动表；</a:t>
            </a:r>
            <a:endParaRPr lang="en-US" altLang="zh-CN" dirty="0" smtClean="0"/>
          </a:p>
          <a:p>
            <a:pPr marL="1314450" lvl="2" indent="-514350">
              <a:buFont typeface="+mj-lt"/>
              <a:buAutoNum type="arabicPeriod"/>
            </a:pPr>
            <a:r>
              <a:rPr lang="zh-CN" altLang="en-US" dirty="0" smtClean="0"/>
              <a:t>通过查询条件扫描驱动表的查出一个结果集；</a:t>
            </a:r>
            <a:endParaRPr lang="en-US" altLang="zh-CN" dirty="0" smtClean="0"/>
          </a:p>
          <a:p>
            <a:pPr marL="1314450" lvl="2" indent="-514350">
              <a:buFont typeface="+mj-lt"/>
              <a:buAutoNum type="arabicPeriod"/>
            </a:pPr>
            <a:r>
              <a:rPr lang="zh-CN" altLang="en-US" dirty="0" smtClean="0"/>
              <a:t>以这个结果集作为循环基础，一条一条代入到下一个表中查询数据；</a:t>
            </a:r>
            <a:endParaRPr lang="en-US" altLang="zh-CN" dirty="0" smtClean="0"/>
          </a:p>
          <a:p>
            <a:pPr marL="1314450" lvl="2" indent="-514350">
              <a:buFont typeface="+mj-lt"/>
              <a:buAutoNum type="arabicPeriod"/>
            </a:pPr>
            <a:r>
              <a:rPr lang="zh-CN" altLang="en-US" dirty="0" smtClean="0"/>
              <a:t>最后合并结果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82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如何确定驱动表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Left join </a:t>
            </a:r>
            <a:r>
              <a:rPr lang="zh-CN" altLang="en-US" sz="2800" dirty="0" smtClean="0"/>
              <a:t>左表为驱动表，</a:t>
            </a:r>
            <a:r>
              <a:rPr lang="en-US" altLang="zh-CN" sz="2800" dirty="0" smtClean="0"/>
              <a:t>right join </a:t>
            </a:r>
            <a:r>
              <a:rPr lang="zh-CN" altLang="en-US" sz="2800" dirty="0" smtClean="0"/>
              <a:t>右表为驱动表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未指明连接方式，数据行数少的表为驱动表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STRAIGHT_JOIN </a:t>
            </a:r>
            <a:r>
              <a:rPr lang="zh-CN" altLang="en-US" sz="2800" dirty="0" smtClean="0"/>
              <a:t>连接方式中左表为驱动表</a:t>
            </a:r>
            <a:endParaRPr lang="en-US" altLang="zh-CN" sz="2800" dirty="0" smtClean="0"/>
          </a:p>
          <a:p>
            <a:endParaRPr lang="en-US" altLang="zh-CN" dirty="0" smtClean="0"/>
          </a:p>
          <a:p>
            <a:r>
              <a:rPr lang="zh-CN" altLang="en-US" sz="2800" dirty="0"/>
              <a:t>注意</a:t>
            </a:r>
            <a:r>
              <a:rPr lang="zh-CN" altLang="en-US" sz="2800" dirty="0" smtClean="0"/>
              <a:t>点：</a:t>
            </a:r>
            <a:endParaRPr lang="en-US" altLang="zh-CN" sz="2800" dirty="0" smtClean="0"/>
          </a:p>
          <a:p>
            <a:pPr marL="400050" lvl="1" indent="0">
              <a:buNone/>
            </a:pPr>
            <a:r>
              <a:rPr lang="zh-CN" altLang="en-US" sz="2400" dirty="0" smtClean="0"/>
              <a:t>对驱动表可以直接利用索引排序，非驱动表排序需要合并结果用临时表排序（临时表没有索引）</a:t>
            </a:r>
            <a:endParaRPr lang="en-US" altLang="zh-CN" sz="24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829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延迟关联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原理：先利用索引覆盖获得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，再关联原表查询记录。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例子：分页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r>
              <a:rPr lang="zh-CN" altLang="en-US" dirty="0" smtClean="0"/>
              <a:t>表</a:t>
            </a:r>
            <a:r>
              <a:rPr lang="en-US" altLang="zh-CN" dirty="0" err="1" smtClean="0"/>
              <a:t>emp</a:t>
            </a:r>
            <a:r>
              <a:rPr lang="zh-CN" altLang="en-US" dirty="0" smtClean="0"/>
              <a:t>的列</a:t>
            </a:r>
            <a:r>
              <a:rPr lang="en-US" altLang="zh-CN" dirty="0" err="1" smtClean="0"/>
              <a:t>empno</a:t>
            </a:r>
            <a:r>
              <a:rPr lang="zh-CN" altLang="en-US" smtClean="0"/>
              <a:t>上有索引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SELECT * from </a:t>
            </a:r>
            <a:r>
              <a:rPr lang="en-US" altLang="zh-CN" dirty="0" err="1"/>
              <a:t>emp</a:t>
            </a:r>
            <a:r>
              <a:rPr lang="en-US" altLang="zh-CN" dirty="0"/>
              <a:t> t where </a:t>
            </a:r>
            <a:r>
              <a:rPr lang="en-US" altLang="zh-CN" dirty="0" err="1"/>
              <a:t>t.empno</a:t>
            </a:r>
            <a:r>
              <a:rPr lang="en-US" altLang="zh-CN" dirty="0"/>
              <a:t> &gt;10  limit </a:t>
            </a:r>
            <a:r>
              <a:rPr lang="en-US" altLang="zh-CN" dirty="0" smtClean="0"/>
              <a:t>1000000,10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SELECT * from </a:t>
            </a:r>
            <a:r>
              <a:rPr lang="en-US" altLang="zh-CN" dirty="0" err="1"/>
              <a:t>emp</a:t>
            </a:r>
            <a:r>
              <a:rPr lang="en-US" altLang="zh-CN" dirty="0"/>
              <a:t> t0,(  SELECT id from </a:t>
            </a:r>
            <a:r>
              <a:rPr lang="en-US" altLang="zh-CN" dirty="0" err="1"/>
              <a:t>emp</a:t>
            </a:r>
            <a:r>
              <a:rPr lang="en-US" altLang="zh-CN" dirty="0"/>
              <a:t> </a:t>
            </a:r>
            <a:r>
              <a:rPr lang="en-US" altLang="zh-CN" dirty="0" smtClean="0"/>
              <a:t>where </a:t>
            </a:r>
            <a:r>
              <a:rPr lang="en-US" altLang="zh-CN" dirty="0" err="1" smtClean="0"/>
              <a:t>empno</a:t>
            </a:r>
            <a:r>
              <a:rPr lang="en-US" altLang="zh-CN" dirty="0" smtClean="0"/>
              <a:t> </a:t>
            </a:r>
            <a:r>
              <a:rPr lang="en-US" altLang="zh-CN" dirty="0"/>
              <a:t>&gt; 10 limit  </a:t>
            </a:r>
            <a:r>
              <a:rPr lang="en-US" altLang="zh-CN" dirty="0" smtClean="0"/>
              <a:t>1000000,10</a:t>
            </a:r>
            <a:r>
              <a:rPr lang="en-US" altLang="zh-CN" dirty="0"/>
              <a:t>) </a:t>
            </a:r>
            <a:r>
              <a:rPr lang="en-US" altLang="zh-CN" dirty="0" smtClean="0"/>
              <a:t>t1 </a:t>
            </a:r>
            <a:r>
              <a:rPr lang="en-US" altLang="zh-CN" dirty="0"/>
              <a:t>where t0.id = </a:t>
            </a:r>
            <a:r>
              <a:rPr lang="en-US" altLang="zh-CN" dirty="0" smtClean="0"/>
              <a:t>t1.id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41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Dependent </a:t>
            </a:r>
            <a:r>
              <a:rPr lang="en-US" altLang="zh-CN" dirty="0" err="1" smtClean="0"/>
              <a:t>subquery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 </a:t>
            </a:r>
            <a:r>
              <a:rPr lang="zh-CN" altLang="en-US" dirty="0" smtClean="0"/>
              <a:t>子查询）</a:t>
            </a:r>
            <a:endParaRPr lang="en-US" altLang="zh-CN" dirty="0" smtClean="0"/>
          </a:p>
          <a:p>
            <a:pPr lvl="1"/>
            <a:r>
              <a:rPr lang="zh-CN" altLang="en-US" dirty="0"/>
              <a:t>子</a:t>
            </a:r>
            <a:r>
              <a:rPr lang="zh-CN" altLang="en-US" dirty="0" smtClean="0"/>
              <a:t>查询方式依赖于外层查询。</a:t>
            </a:r>
            <a:r>
              <a:rPr lang="en-US" altLang="zh-CN" dirty="0" smtClean="0"/>
              <a:t>In</a:t>
            </a:r>
            <a:r>
              <a:rPr lang="zh-CN" altLang="en-US" dirty="0" smtClean="0"/>
              <a:t>子查询最终转化为</a:t>
            </a:r>
            <a:r>
              <a:rPr lang="en-US" altLang="zh-CN" dirty="0" smtClean="0"/>
              <a:t>exists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Derived </a:t>
            </a:r>
            <a:r>
              <a:rPr lang="en-US" altLang="zh-CN" dirty="0" err="1" smtClean="0"/>
              <a:t>subquery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子查询）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先执行子查询，将结果集放入临时表，再做外层查询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65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连接查询建议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尽量使用单表查询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连接查询，连接表数量不应超过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3.</a:t>
            </a:r>
            <a:r>
              <a:rPr lang="zh-CN" altLang="en-US" sz="3200" dirty="0"/>
              <a:t>尽量不要指定</a:t>
            </a:r>
            <a:r>
              <a:rPr lang="en-US" altLang="zh-CN" sz="3200" dirty="0"/>
              <a:t>join</a:t>
            </a:r>
            <a:r>
              <a:rPr lang="zh-CN" altLang="en-US" sz="3200" dirty="0"/>
              <a:t>方式，让</a:t>
            </a:r>
            <a:r>
              <a:rPr lang="en-US" altLang="zh-CN" sz="3200" dirty="0" err="1"/>
              <a:t>mysql</a:t>
            </a:r>
            <a:r>
              <a:rPr lang="zh-CN" altLang="en-US" sz="3200" dirty="0"/>
              <a:t>优化器自己判断驱动</a:t>
            </a:r>
            <a:r>
              <a:rPr lang="zh-CN" altLang="en-US" sz="3200" dirty="0" smtClean="0"/>
              <a:t>表</a:t>
            </a:r>
            <a:endParaRPr lang="en-US" altLang="zh-CN" sz="32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32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4.</a:t>
            </a:r>
            <a:r>
              <a:rPr lang="zh-CN" altLang="en-US" dirty="0"/>
              <a:t>尽量避免子查询语句，将子查询改写为连接查询或拆成几条查询语句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22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337</Words>
  <Application>Microsoft Office PowerPoint</Application>
  <PresentationFormat>全屏显示(4:3)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Mysql分享之连接查询与子查询</vt:lpstr>
      <vt:lpstr>内容</vt:lpstr>
      <vt:lpstr>Nest Loop Join 和驱动表</vt:lpstr>
      <vt:lpstr>如何确定驱动表 </vt:lpstr>
      <vt:lpstr>延迟关联</vt:lpstr>
      <vt:lpstr>子查询</vt:lpstr>
      <vt:lpstr>Mysql连接查询建议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Mysql分享</dc:title>
  <dc:creator>fan79</dc:creator>
  <cp:lastModifiedBy>fan79</cp:lastModifiedBy>
  <cp:revision>41</cp:revision>
  <dcterms:created xsi:type="dcterms:W3CDTF">2018-03-07T06:48:38Z</dcterms:created>
  <dcterms:modified xsi:type="dcterms:W3CDTF">2018-04-13T10:50:52Z</dcterms:modified>
</cp:coreProperties>
</file>