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60" r:id="rId6"/>
    <p:sldId id="258" r:id="rId7"/>
    <p:sldId id="265" r:id="rId8"/>
    <p:sldId id="266" r:id="rId9"/>
    <p:sldId id="259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6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784" y="98072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Elastic-job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2"/>
            <a:ext cx="345332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1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376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演示代码地址：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https://github.com/youbeiwuhuan/practice/tree/master/elastic-job-lite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2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提几个问题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定时任务执行过程中宕机如何补救？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由于线程不足定时任务错过执行如何补救？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如何把一个大的任务拆分成小任务并行执行？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如何实现流式模型的</a:t>
            </a:r>
            <a:r>
              <a:rPr lang="zh-CN" altLang="en-US" dirty="0"/>
              <a:t>定时任务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如何在</a:t>
            </a:r>
            <a:r>
              <a:rPr lang="zh-CN" altLang="en-US" dirty="0"/>
              <a:t>定时</a:t>
            </a:r>
            <a:r>
              <a:rPr lang="zh-CN" altLang="en-US" dirty="0" smtClean="0"/>
              <a:t>任务启动后暂停、重启、或修改任务的配置？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如何监控定时任务执行状态？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以上问题用</a:t>
            </a:r>
            <a:r>
              <a:rPr lang="en-US" altLang="zh-CN" dirty="0" smtClean="0"/>
              <a:t>spring task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能否解决？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Elastic-Job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Elastic-Job</a:t>
            </a:r>
            <a:r>
              <a:rPr lang="zh-CN" altLang="en-US" dirty="0"/>
              <a:t>是一</a:t>
            </a:r>
            <a:r>
              <a:rPr lang="zh-CN" altLang="en-US" dirty="0" smtClean="0"/>
              <a:t>个基于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的开源分布式任务调度</a:t>
            </a:r>
            <a:r>
              <a:rPr lang="zh-CN" altLang="en-US" dirty="0"/>
              <a:t>解决</a:t>
            </a:r>
            <a:r>
              <a:rPr lang="zh-CN" altLang="en-US" dirty="0" smtClean="0"/>
              <a:t>方案；文档十分完整。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zh-CN" altLang="en-US" dirty="0"/>
              <a:t>两个相互独立的子</a:t>
            </a:r>
            <a:r>
              <a:rPr lang="zh-CN" altLang="en-US" dirty="0" smtClean="0"/>
              <a:t>项目组成：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Elastic-Job-Lite </a:t>
            </a:r>
            <a:r>
              <a:rPr lang="zh-CN" altLang="en-US" dirty="0" smtClean="0"/>
              <a:t>轻量级、无中心化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Elastic-Job-Cloud  </a:t>
            </a:r>
            <a:r>
              <a:rPr lang="zh-CN" altLang="en-US" dirty="0" smtClean="0"/>
              <a:t>基于</a:t>
            </a:r>
            <a:r>
              <a:rPr lang="en-US" altLang="zh-CN" b="1" dirty="0" err="1" smtClean="0"/>
              <a:t>Mesos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</a:t>
            </a:r>
            <a:r>
              <a:rPr lang="zh-CN" altLang="en-US" b="1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当当 国美 唯品会 猪八戒网 中国平安 联想商城 摩拜单车 首汽约车 翼支付</a:t>
            </a:r>
          </a:p>
          <a:p>
            <a:pPr marL="0" indent="0"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氪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护通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PINTEC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采 畅移   凤凰汽车 记健康  简理财  茧数科技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金柚网 就医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160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快钱 拉手网 懒人听书 捞财宝 米袋集团 全时 赛特斯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拓尔思 微盟 网仓 文轩网 华图教育 亚信 耀莱在线 一加手机 蚁坊软件 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翼龙贷 银狐财富 有货网 有信电话 云猴网 浙江电子口岸 浙金网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赚啦理财 自如网 走秀网</a:t>
            </a:r>
          </a:p>
        </p:txBody>
      </p:sp>
    </p:spTree>
    <p:extLst>
      <p:ext uri="{BB962C8B-B14F-4D97-AF65-F5344CB8AC3E}">
        <p14:creationId xmlns:p14="http://schemas.microsoft.com/office/powerpoint/2010/main" val="335484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解决了什么问题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分布式调度</a:t>
            </a:r>
            <a:r>
              <a:rPr lang="zh-CN" altLang="en-US" dirty="0" smtClean="0"/>
              <a:t>协调、并行执行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弹性</a:t>
            </a:r>
            <a:r>
              <a:rPr lang="zh-CN" altLang="en-US" dirty="0"/>
              <a:t>，水平扩展很好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任务分片（可自定义分片策略）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zh-CN" altLang="en-US" dirty="0"/>
              <a:t>分片</a:t>
            </a:r>
            <a:r>
              <a:rPr lang="zh-CN" altLang="en-US" dirty="0" smtClean="0"/>
              <a:t>失效转移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监控治理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特性功能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错过</a:t>
            </a:r>
            <a:r>
              <a:rPr lang="zh-CN" altLang="en-US" dirty="0"/>
              <a:t>执行作业重触发</a:t>
            </a:r>
          </a:p>
          <a:p>
            <a:r>
              <a:rPr lang="zh-CN" altLang="en-US" dirty="0"/>
              <a:t>作业分片一致性，保证同一分片在分布式环境中仅一个执行实例</a:t>
            </a:r>
          </a:p>
          <a:p>
            <a:r>
              <a:rPr lang="zh-CN" altLang="en-US" dirty="0"/>
              <a:t>自诊断并修复分布式不稳定造成的问题</a:t>
            </a:r>
          </a:p>
          <a:p>
            <a:r>
              <a:rPr lang="zh-CN" altLang="en-US" dirty="0"/>
              <a:t>支持并行调度</a:t>
            </a:r>
          </a:p>
          <a:p>
            <a:r>
              <a:rPr lang="zh-CN" altLang="en-US" dirty="0"/>
              <a:t>支持作业生命周期操作</a:t>
            </a:r>
          </a:p>
          <a:p>
            <a:r>
              <a:rPr lang="zh-CN" altLang="en-US" dirty="0"/>
              <a:t>丰富的作业类型</a:t>
            </a:r>
          </a:p>
          <a:p>
            <a:r>
              <a:rPr lang="en-US" altLang="zh-CN" dirty="0"/>
              <a:t>Spring</a:t>
            </a:r>
            <a:r>
              <a:rPr lang="zh-CN" altLang="en-US" dirty="0"/>
              <a:t>整合以及命名空间提供</a:t>
            </a:r>
          </a:p>
          <a:p>
            <a:r>
              <a:rPr lang="zh-CN" altLang="en-US" dirty="0"/>
              <a:t>运维平台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3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89569" cy="48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://elasticjob.io/docs/elastic-job-lite/03-design/lite-design/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如何使用？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Elastic-Job-Lite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330</Words>
  <Application>Microsoft Office PowerPoint</Application>
  <PresentationFormat>全屏显示(4:3)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Elastic-job</vt:lpstr>
      <vt:lpstr>先提几个问题</vt:lpstr>
      <vt:lpstr>Elastic-Job</vt:lpstr>
      <vt:lpstr>谁在用</vt:lpstr>
      <vt:lpstr>解决了什么问题</vt:lpstr>
      <vt:lpstr>特性功能</vt:lpstr>
      <vt:lpstr>架构图</vt:lpstr>
      <vt:lpstr>实现原理</vt:lpstr>
      <vt:lpstr>如何使用？ Elastic-Job-Lite为例 </vt:lpstr>
      <vt:lpstr>PowerPoint 演示文稿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Elastic-job</dc:title>
  <dc:creator>fan79</dc:creator>
  <cp:lastModifiedBy>fan79</cp:lastModifiedBy>
  <cp:revision>36</cp:revision>
  <dcterms:created xsi:type="dcterms:W3CDTF">2018-04-18T03:03:11Z</dcterms:created>
  <dcterms:modified xsi:type="dcterms:W3CDTF">2018-04-25T03:08:49Z</dcterms:modified>
</cp:coreProperties>
</file>