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种</a:t>
            </a:r>
            <a:r>
              <a:rPr lang="en-US" altLang="zh-CN" dirty="0" smtClean="0"/>
              <a:t>IO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r>
              <a:rPr lang="zh-CN" altLang="en-US" dirty="0" smtClean="0"/>
              <a:t>同步与异步</a:t>
            </a:r>
            <a:endParaRPr lang="en-US" altLang="zh-CN" dirty="0" smtClean="0"/>
          </a:p>
          <a:p>
            <a:r>
              <a:rPr lang="zh-CN" altLang="en-US" dirty="0" smtClean="0"/>
              <a:t>阻塞与非阻塞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230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种</a:t>
            </a:r>
            <a:r>
              <a:rPr lang="en-US" altLang="zh-CN" dirty="0"/>
              <a:t>IO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标准</a:t>
            </a:r>
            <a:r>
              <a:rPr lang="en-US" altLang="zh-CN" dirty="0" smtClean="0"/>
              <a:t>IO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799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标准</a:t>
            </a:r>
            <a:r>
              <a:rPr lang="en-US" altLang="zh-CN" dirty="0" smtClean="0"/>
              <a:t>IO(</a:t>
            </a:r>
            <a:r>
              <a:rPr lang="zh-CN" altLang="en-US" dirty="0" smtClean="0"/>
              <a:t>又</a:t>
            </a:r>
            <a:r>
              <a:rPr lang="zh-CN" altLang="en-US" dirty="0" smtClean="0"/>
              <a:t>称</a:t>
            </a:r>
            <a:r>
              <a:rPr lang="en-US" altLang="zh-CN" dirty="0"/>
              <a:t>buffered I/O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C:\Users\fan79\Desktop\133668857_1_201805220820332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1556792"/>
            <a:ext cx="8982521" cy="473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62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</a:t>
            </a:r>
            <a:r>
              <a:rPr lang="en-US" altLang="zh-CN" dirty="0" smtClean="0"/>
              <a:t>IO</a:t>
            </a:r>
            <a:r>
              <a:rPr lang="zh-CN" altLang="en-US" dirty="0" smtClean="0"/>
              <a:t>的优点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支持同步</a:t>
            </a:r>
            <a:r>
              <a:rPr lang="en-US" altLang="zh-CN" sz="2400" dirty="0"/>
              <a:t>/</a:t>
            </a:r>
            <a:r>
              <a:rPr lang="zh-CN" altLang="en-US" sz="2400" dirty="0"/>
              <a:t>异步刷</a:t>
            </a:r>
            <a:r>
              <a:rPr lang="zh-CN" altLang="en-US" sz="2400" dirty="0" smtClean="0"/>
              <a:t>盘</a:t>
            </a:r>
            <a:endParaRPr lang="en-US" altLang="zh-CN" sz="2400" dirty="0" smtClean="0"/>
          </a:p>
          <a:p>
            <a:r>
              <a:rPr lang="zh-CN" altLang="en-US" sz="2400" dirty="0" smtClean="0"/>
              <a:t>使用操作系统</a:t>
            </a:r>
            <a:r>
              <a:rPr lang="zh-CN" altLang="en-US" sz="2400" dirty="0"/>
              <a:t>内核缓冲区，在一定程度上分离了应用程序空间和实际的物理</a:t>
            </a:r>
            <a:r>
              <a:rPr lang="zh-CN" altLang="en-US" sz="2400" dirty="0" smtClean="0"/>
              <a:t>设备</a:t>
            </a:r>
            <a:endParaRPr lang="en-US" altLang="zh-CN" sz="2400" dirty="0" smtClean="0"/>
          </a:p>
          <a:p>
            <a:r>
              <a:rPr lang="zh-CN" altLang="en-US" sz="2400" dirty="0" smtClean="0"/>
              <a:t>对于读写不频繁的操作，缓存预读命中率极高，可以</a:t>
            </a:r>
            <a:r>
              <a:rPr lang="zh-CN" altLang="en-US" sz="2400" dirty="0"/>
              <a:t>减少读盘的</a:t>
            </a:r>
            <a:r>
              <a:rPr lang="zh-CN" altLang="en-US" sz="2400" dirty="0" smtClean="0"/>
              <a:t>次数，</a:t>
            </a:r>
            <a:r>
              <a:rPr lang="zh-CN" altLang="en-US" sz="2400" dirty="0"/>
              <a:t>从而提高性能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/>
              <a:t>对于读写不频繁的</a:t>
            </a:r>
            <a:r>
              <a:rPr lang="zh-CN" altLang="en-US" sz="2400" dirty="0" smtClean="0"/>
              <a:t>操作，内存拷贝基本都是在</a:t>
            </a:r>
            <a:r>
              <a:rPr lang="en-US" altLang="zh-CN" sz="2400" dirty="0" smtClean="0"/>
              <a:t>IO</a:t>
            </a:r>
            <a:r>
              <a:rPr lang="zh-CN" altLang="en-US" sz="2400" dirty="0" smtClean="0"/>
              <a:t>空闲时间进行，无需额外等待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027857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</a:t>
            </a:r>
            <a:r>
              <a:rPr lang="en-US" altLang="zh-CN" dirty="0" smtClean="0"/>
              <a:t>IO</a:t>
            </a:r>
            <a:r>
              <a:rPr lang="zh-CN" altLang="en-US" dirty="0" smtClean="0"/>
              <a:t>的缺点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对于</a:t>
            </a:r>
            <a:r>
              <a:rPr lang="en-US" altLang="zh-CN" sz="2400" dirty="0" smtClean="0"/>
              <a:t>IO</a:t>
            </a:r>
            <a:r>
              <a:rPr lang="zh-CN" altLang="en-US" sz="2400" dirty="0" smtClean="0"/>
              <a:t>密集型操作，需要频繁的内存拷贝，系统开销很大</a:t>
            </a:r>
            <a:endParaRPr lang="en-US" altLang="zh-CN" sz="2400" dirty="0" smtClean="0"/>
          </a:p>
          <a:p>
            <a:r>
              <a:rPr lang="zh-CN" altLang="en-US" sz="2400" dirty="0"/>
              <a:t>对于</a:t>
            </a:r>
            <a:r>
              <a:rPr lang="en-US" altLang="zh-CN" sz="2400" dirty="0"/>
              <a:t>IO</a:t>
            </a:r>
            <a:r>
              <a:rPr lang="zh-CN" altLang="en-US" sz="2400" dirty="0"/>
              <a:t>密集型</a:t>
            </a:r>
            <a:r>
              <a:rPr lang="zh-CN" altLang="en-US" sz="2400" dirty="0" smtClean="0"/>
              <a:t>操作，缓存预读已无实际意义</a:t>
            </a:r>
            <a:endParaRPr lang="en-US" altLang="zh-CN" sz="2400" dirty="0" smtClean="0"/>
          </a:p>
          <a:p>
            <a:r>
              <a:rPr lang="zh-CN" altLang="en-US" sz="2400" dirty="0"/>
              <a:t>对于</a:t>
            </a:r>
            <a:r>
              <a:rPr lang="en-US" altLang="zh-CN" sz="2400" dirty="0"/>
              <a:t>IO</a:t>
            </a:r>
            <a:r>
              <a:rPr lang="zh-CN" altLang="en-US" sz="2400" dirty="0"/>
              <a:t>密集型</a:t>
            </a:r>
            <a:r>
              <a:rPr lang="zh-CN" altLang="en-US" sz="2400" dirty="0" smtClean="0"/>
              <a:t>操作，程序在内核态和用户态不停切换，系统开销较大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09186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</a:t>
            </a:r>
            <a:r>
              <a:rPr lang="en-US" altLang="zh-CN" dirty="0" smtClean="0"/>
              <a:t>IO</a:t>
            </a:r>
            <a:r>
              <a:rPr lang="zh-CN" altLang="en-US" dirty="0" smtClean="0"/>
              <a:t>的存在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 </a:t>
            </a:r>
            <a:r>
              <a:rPr lang="zh-CN" altLang="en-US" dirty="0" smtClean="0"/>
              <a:t>传统流式</a:t>
            </a:r>
            <a:r>
              <a:rPr lang="en-US" altLang="zh-CN" dirty="0" smtClean="0"/>
              <a:t>IO</a:t>
            </a:r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的 </a:t>
            </a:r>
            <a:r>
              <a:rPr lang="en-US" altLang="zh-CN" dirty="0" err="1" smtClean="0"/>
              <a:t>stdio</a:t>
            </a:r>
            <a:endParaRPr lang="en-US" altLang="zh-CN" dirty="0" smtClean="0"/>
          </a:p>
          <a:p>
            <a:r>
              <a:rPr lang="en-US" altLang="zh-CN" dirty="0" smtClean="0"/>
              <a:t>C++ 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IOstream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998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161</Words>
  <Application>Microsoft Office PowerPoint</Application>
  <PresentationFormat>全屏显示(4:3)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IO</vt:lpstr>
      <vt:lpstr>5种IO模型</vt:lpstr>
      <vt:lpstr>标准IO(又称buffered I/O)</vt:lpstr>
      <vt:lpstr>标准IO的优点</vt:lpstr>
      <vt:lpstr>标准IO的缺点</vt:lpstr>
      <vt:lpstr>标准IO的存在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</dc:title>
  <dc:creator>fan79</dc:creator>
  <cp:lastModifiedBy>fan79</cp:lastModifiedBy>
  <cp:revision>22</cp:revision>
  <dcterms:created xsi:type="dcterms:W3CDTF">2018-07-17T03:57:38Z</dcterms:created>
  <dcterms:modified xsi:type="dcterms:W3CDTF">2018-07-17T12:15:58Z</dcterms:modified>
</cp:coreProperties>
</file>