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5" r:id="rId6"/>
    <p:sldId id="263" r:id="rId7"/>
    <p:sldId id="264" r:id="rId8"/>
    <p:sldId id="259" r:id="rId9"/>
    <p:sldId id="261" r:id="rId10"/>
    <p:sldId id="262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28" y="-8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Elastic-job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4172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任务分片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45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Elastic-Job</a:t>
            </a:r>
            <a:r>
              <a:rPr lang="zh-CN" altLang="en-US" dirty="0"/>
              <a:t>是一个</a:t>
            </a:r>
            <a:r>
              <a:rPr lang="zh-CN" altLang="en-US" dirty="0" smtClean="0"/>
              <a:t>分布式任务调度</a:t>
            </a:r>
            <a:r>
              <a:rPr lang="zh-CN" altLang="en-US" dirty="0"/>
              <a:t>解决</a:t>
            </a:r>
            <a:r>
              <a:rPr lang="zh-CN" altLang="en-US" dirty="0" smtClean="0"/>
              <a:t>方案；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由</a:t>
            </a:r>
            <a:r>
              <a:rPr lang="zh-CN" altLang="en-US" dirty="0"/>
              <a:t>两个相互独立的子</a:t>
            </a:r>
            <a:r>
              <a:rPr lang="zh-CN" altLang="en-US" dirty="0" smtClean="0"/>
              <a:t>项目组成：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Elastic-Job-Lite</a:t>
            </a:r>
            <a:r>
              <a:rPr lang="zh-CN" altLang="en-US" dirty="0"/>
              <a:t>和</a:t>
            </a:r>
            <a:r>
              <a:rPr lang="en-US" altLang="zh-CN" dirty="0" smtClean="0"/>
              <a:t>Elastic-Job-Cloud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872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解决了什么问题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无单节点故障、弹性</a:t>
            </a:r>
            <a:r>
              <a:rPr lang="zh-CN" altLang="en-US" dirty="0"/>
              <a:t>，水平扩展很好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任务分片（可自定义分片策略）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任务</a:t>
            </a:r>
            <a:r>
              <a:rPr lang="zh-CN" altLang="en-US" dirty="0"/>
              <a:t>分片</a:t>
            </a:r>
            <a:r>
              <a:rPr lang="zh-CN" altLang="en-US" dirty="0" smtClean="0"/>
              <a:t>失效转移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监控治理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8771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有什么功能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分布式调度协调</a:t>
            </a:r>
          </a:p>
          <a:p>
            <a:r>
              <a:rPr lang="zh-CN" altLang="en-US" dirty="0"/>
              <a:t>弹性扩容缩容</a:t>
            </a:r>
          </a:p>
          <a:p>
            <a:r>
              <a:rPr lang="zh-CN" altLang="en-US" dirty="0"/>
              <a:t>失效转移</a:t>
            </a:r>
          </a:p>
          <a:p>
            <a:r>
              <a:rPr lang="zh-CN" altLang="en-US" dirty="0"/>
              <a:t>错过执行作业重触发</a:t>
            </a:r>
          </a:p>
          <a:p>
            <a:r>
              <a:rPr lang="zh-CN" altLang="en-US" dirty="0"/>
              <a:t>作业分片一致性，保证同一分片在分布式环境中仅一个执行实例</a:t>
            </a:r>
          </a:p>
          <a:p>
            <a:r>
              <a:rPr lang="zh-CN" altLang="en-US" dirty="0"/>
              <a:t>自诊断并修复分布式不稳定造成的问题</a:t>
            </a:r>
          </a:p>
          <a:p>
            <a:r>
              <a:rPr lang="zh-CN" altLang="en-US" dirty="0"/>
              <a:t>支持并行调度</a:t>
            </a:r>
          </a:p>
          <a:p>
            <a:r>
              <a:rPr lang="zh-CN" altLang="en-US" dirty="0"/>
              <a:t>支持作业生命周期操作</a:t>
            </a:r>
          </a:p>
          <a:p>
            <a:r>
              <a:rPr lang="zh-CN" altLang="en-US" dirty="0"/>
              <a:t>丰富的作业类型</a:t>
            </a:r>
          </a:p>
          <a:p>
            <a:r>
              <a:rPr lang="en-US" altLang="zh-CN" dirty="0"/>
              <a:t>Spring</a:t>
            </a:r>
            <a:r>
              <a:rPr lang="zh-CN" altLang="en-US" dirty="0"/>
              <a:t>整合以及命名空间提供</a:t>
            </a:r>
          </a:p>
          <a:p>
            <a:r>
              <a:rPr lang="zh-CN" altLang="en-US" dirty="0"/>
              <a:t>运维平台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18002" y="32443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作业启动</a:t>
            </a:r>
          </a:p>
        </p:txBody>
      </p:sp>
    </p:spTree>
    <p:extLst>
      <p:ext uri="{BB962C8B-B14F-4D97-AF65-F5344CB8AC3E}">
        <p14:creationId xmlns:p14="http://schemas.microsoft.com/office/powerpoint/2010/main" val="79336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56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360040"/>
          </a:xfrm>
        </p:spPr>
        <p:txBody>
          <a:bodyPr>
            <a:no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C:\Users\fan79\Desktop\job_st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04664"/>
            <a:ext cx="2392740" cy="638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1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作业执行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C:\Users\fan79\Desktop\job_exe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877642"/>
            <a:ext cx="3763708" cy="57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12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916832"/>
            <a:ext cx="8229600" cy="30963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如何使用？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Elastic-Job-Lite</a:t>
            </a:r>
            <a:r>
              <a:rPr lang="zh-CN" altLang="en-US" dirty="0" smtClean="0"/>
              <a:t>为例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340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26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126</Words>
  <Application>Microsoft Office PowerPoint</Application>
  <PresentationFormat>全屏显示(4:3)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Elastic-job</vt:lpstr>
      <vt:lpstr>What</vt:lpstr>
      <vt:lpstr>解决了什么问题</vt:lpstr>
      <vt:lpstr>有什么功能</vt:lpstr>
      <vt:lpstr>原理</vt:lpstr>
      <vt:lpstr>作业启动</vt:lpstr>
      <vt:lpstr>作业执行</vt:lpstr>
      <vt:lpstr>如何使用？ Elastic-Job-Lite为例</vt:lpstr>
      <vt:lpstr>任务类型</vt:lpstr>
      <vt:lpstr>任务分片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Elastic-job</dc:title>
  <dc:creator>fan79</dc:creator>
  <cp:lastModifiedBy>fan79</cp:lastModifiedBy>
  <cp:revision>19</cp:revision>
  <dcterms:created xsi:type="dcterms:W3CDTF">2018-04-18T03:03:11Z</dcterms:created>
  <dcterms:modified xsi:type="dcterms:W3CDTF">2018-04-19T02:54:32Z</dcterms:modified>
</cp:coreProperties>
</file>