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解析目的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解析的步骤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4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词法分析    </a:t>
            </a:r>
            <a:r>
              <a:rPr lang="en-US" altLang="zh-CN" dirty="0" err="1" smtClean="0"/>
              <a:t>Lexer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Sql</a:t>
            </a:r>
            <a:r>
              <a:rPr lang="zh-CN" altLang="en-US" dirty="0" smtClean="0"/>
              <a:t>解析   </a:t>
            </a:r>
            <a:r>
              <a:rPr lang="en-US" altLang="zh-CN" dirty="0" smtClean="0"/>
              <a:t>Parser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9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两步区别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SQL </a:t>
            </a:r>
            <a:r>
              <a:rPr lang="zh-CN" altLang="en-US" dirty="0"/>
              <a:t>：</a:t>
            </a:r>
            <a:r>
              <a:rPr lang="en-US" altLang="zh-CN" dirty="0"/>
              <a:t>SELECT * FROM </a:t>
            </a:r>
            <a:r>
              <a:rPr lang="en-US" altLang="zh-CN" dirty="0" err="1"/>
              <a:t>t_user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Lexer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[SELECT] [ * ] [FROM] [</a:t>
            </a:r>
            <a:r>
              <a:rPr lang="en-US" altLang="zh-CN" dirty="0" err="1"/>
              <a:t>t_user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Parser </a:t>
            </a:r>
            <a:r>
              <a:rPr lang="zh-CN" altLang="en-US" dirty="0"/>
              <a:t>：这是一条 </a:t>
            </a:r>
            <a:r>
              <a:rPr lang="en-US" altLang="zh-CN" dirty="0"/>
              <a:t>[SELECT] </a:t>
            </a:r>
            <a:r>
              <a:rPr lang="zh-CN" altLang="en-US" dirty="0"/>
              <a:t>查询表为 </a:t>
            </a:r>
            <a:r>
              <a:rPr lang="en-US" altLang="zh-CN" dirty="0"/>
              <a:t>[</a:t>
            </a:r>
            <a:r>
              <a:rPr lang="en-US" altLang="zh-CN" dirty="0" err="1"/>
              <a:t>t_user</a:t>
            </a:r>
            <a:r>
              <a:rPr lang="en-US" altLang="zh-CN" dirty="0"/>
              <a:t>] </a:t>
            </a:r>
            <a:r>
              <a:rPr lang="zh-CN" altLang="en-US" dirty="0"/>
              <a:t>，并且返回 </a:t>
            </a:r>
            <a:r>
              <a:rPr lang="en-US" altLang="zh-CN" dirty="0"/>
              <a:t>[ * ]</a:t>
            </a:r>
            <a:r>
              <a:rPr lang="zh-CN" altLang="en-US" dirty="0"/>
              <a:t> 所有字段的 </a:t>
            </a:r>
            <a:r>
              <a:rPr lang="en-US" altLang="zh-CN" dirty="0"/>
              <a:t>SQL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3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词法分析器   </a:t>
            </a:r>
            <a:r>
              <a:rPr lang="en-US" altLang="zh-CN" dirty="0" err="1" smtClean="0"/>
              <a:t>Lexer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原理</a:t>
            </a:r>
            <a:r>
              <a:rPr lang="zh-CN" altLang="en-US" dirty="0"/>
              <a:t>：</a:t>
            </a:r>
            <a:r>
              <a:rPr lang="zh-CN" altLang="en-US" b="1" dirty="0"/>
              <a:t>顺序顺序顺序</a:t>
            </a:r>
            <a:r>
              <a:rPr lang="zh-CN" altLang="en-US" dirty="0"/>
              <a:t> 解析 </a:t>
            </a:r>
            <a:r>
              <a:rPr lang="en-US" altLang="zh-CN" dirty="0"/>
              <a:t>SQL</a:t>
            </a:r>
            <a:r>
              <a:rPr lang="zh-CN" altLang="en-US" dirty="0"/>
              <a:t>，将字符串拆解成 </a:t>
            </a:r>
            <a:r>
              <a:rPr lang="en-US" altLang="zh-CN" dirty="0"/>
              <a:t>N </a:t>
            </a:r>
            <a:r>
              <a:rPr lang="zh-CN" altLang="en-US" dirty="0"/>
              <a:t>个</a:t>
            </a:r>
            <a:r>
              <a:rPr lang="zh-CN" altLang="en-US" dirty="0" smtClean="0"/>
              <a:t>词法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用到组件：分词器、标记识别器、方言处理器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05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Sql</a:t>
            </a:r>
            <a:r>
              <a:rPr lang="zh-CN" altLang="en-US" smtClean="0"/>
              <a:t>解析器   </a:t>
            </a:r>
            <a:r>
              <a:rPr lang="en-US" altLang="zh-CN" dirty="0" smtClean="0"/>
              <a:t>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0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84</Words>
  <Application>Microsoft Office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Sql语法分析</vt:lpstr>
      <vt:lpstr>Sql解析目的</vt:lpstr>
      <vt:lpstr>Sql解析的步骤</vt:lpstr>
      <vt:lpstr>两步区别</vt:lpstr>
      <vt:lpstr>词法分析器   Lexer</vt:lpstr>
      <vt:lpstr>Sql解析器   Parser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Sql语法分析</dc:title>
  <dc:creator>fan79</dc:creator>
  <cp:lastModifiedBy>fan79</cp:lastModifiedBy>
  <cp:revision>12</cp:revision>
  <dcterms:created xsi:type="dcterms:W3CDTF">2018-07-19T04:31:43Z</dcterms:created>
  <dcterms:modified xsi:type="dcterms:W3CDTF">2018-07-19T05:02:15Z</dcterms:modified>
</cp:coreProperties>
</file>