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分享之</a:t>
            </a:r>
            <a:r>
              <a:rPr lang="en-US" altLang="zh-CN" dirty="0" err="1"/>
              <a:t>innodb</a:t>
            </a:r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分享人：范贝贝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86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索引分享结束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63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索引数据结构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索引长度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索引</a:t>
            </a:r>
            <a:r>
              <a:rPr lang="zh-CN" altLang="en-US" dirty="0" smtClean="0"/>
              <a:t>匹配原则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索引覆盖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04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索引</a:t>
            </a:r>
            <a:r>
              <a:rPr lang="zh-CN" altLang="en-US" dirty="0" smtClean="0"/>
              <a:t>数据结构之</a:t>
            </a:r>
            <a:r>
              <a:rPr lang="zh-CN" altLang="en-US" sz="2800" dirty="0" smtClean="0"/>
              <a:t>聚簇索引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B+</a:t>
            </a:r>
            <a:r>
              <a:rPr lang="zh-CN" altLang="en-US" dirty="0" smtClean="0"/>
              <a:t>树结构（有序，适合磁盘存储）</a:t>
            </a:r>
            <a:endParaRPr lang="en-US" altLang="zh-CN" dirty="0" smtClean="0"/>
          </a:p>
          <a:p>
            <a:r>
              <a:rPr lang="zh-CN" altLang="en-US" dirty="0"/>
              <a:t>叶节点</a:t>
            </a:r>
            <a:r>
              <a:rPr lang="en-US" altLang="zh-CN" dirty="0"/>
              <a:t>data</a:t>
            </a:r>
            <a:r>
              <a:rPr lang="zh-CN" altLang="en-US" dirty="0"/>
              <a:t>域保存了完整的</a:t>
            </a:r>
            <a:r>
              <a:rPr lang="zh-CN" altLang="en-US" dirty="0" smtClean="0"/>
              <a:t>数据记录（索引组织表）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 descr="C:\Users\fan79\Desktop\1343758042_85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29000"/>
            <a:ext cx="6689108" cy="296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57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索引数据结构</a:t>
            </a:r>
            <a:r>
              <a:rPr lang="zh-CN" altLang="en-US" dirty="0" smtClean="0"/>
              <a:t>之</a:t>
            </a:r>
            <a:r>
              <a:rPr lang="zh-CN" altLang="en-US" sz="2800" dirty="0"/>
              <a:t>二级</a:t>
            </a:r>
            <a:r>
              <a:rPr lang="zh-CN" altLang="en-US" sz="2800" dirty="0" smtClean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B+</a:t>
            </a:r>
            <a:r>
              <a:rPr lang="zh-CN" altLang="en-US" dirty="0"/>
              <a:t>树结构</a:t>
            </a:r>
            <a:endParaRPr lang="en-US" altLang="zh-CN" dirty="0"/>
          </a:p>
          <a:p>
            <a:r>
              <a:rPr lang="zh-CN" altLang="en-US" dirty="0"/>
              <a:t>叶节点</a:t>
            </a:r>
            <a:r>
              <a:rPr lang="en-US" altLang="zh-CN" dirty="0"/>
              <a:t>data</a:t>
            </a:r>
            <a:r>
              <a:rPr lang="zh-CN" altLang="en-US" dirty="0" smtClean="0"/>
              <a:t>域仅包含对应记录的主键值</a:t>
            </a:r>
            <a:endParaRPr lang="zh-CN" altLang="en-US" dirty="0"/>
          </a:p>
        </p:txBody>
      </p:sp>
      <p:pic>
        <p:nvPicPr>
          <p:cNvPr id="2050" name="Picture 2" descr="C:\Users\fan79\Desktop\1343758434_94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29000"/>
            <a:ext cx="6048672" cy="24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68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索引数据结构</a:t>
            </a:r>
            <a:r>
              <a:rPr lang="zh-CN" altLang="en-US" dirty="0" smtClean="0"/>
              <a:t>之</a:t>
            </a:r>
            <a:r>
              <a:rPr lang="zh-CN" altLang="en-US" sz="2800" dirty="0"/>
              <a:t>多</a:t>
            </a:r>
            <a:r>
              <a:rPr lang="zh-CN" altLang="en-US" sz="2800" dirty="0" smtClean="0"/>
              <a:t>列索引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二级索引的一种</a:t>
            </a:r>
            <a:endParaRPr lang="zh-CN" altLang="en-US" dirty="0"/>
          </a:p>
        </p:txBody>
      </p:sp>
      <p:pic>
        <p:nvPicPr>
          <p:cNvPr id="3074" name="Picture 2" descr="C:\Users\fan79\Desktop\1343758434_94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420888"/>
            <a:ext cx="8315896" cy="372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30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索引</a:t>
            </a:r>
            <a:r>
              <a:rPr lang="zh-CN" altLang="en-US" dirty="0" smtClean="0"/>
              <a:t>长度与区分度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CREATE </a:t>
            </a:r>
            <a:r>
              <a:rPr lang="en-US" altLang="zh-CN" dirty="0"/>
              <a:t>INDEX </a:t>
            </a:r>
            <a:r>
              <a:rPr lang="en-US" altLang="zh-CN" dirty="0" err="1"/>
              <a:t>indexName</a:t>
            </a:r>
            <a:r>
              <a:rPr lang="en-US" altLang="zh-CN" dirty="0"/>
              <a:t> </a:t>
            </a:r>
            <a:r>
              <a:rPr lang="en-US" altLang="zh-CN" dirty="0" smtClean="0"/>
              <a:t>ON </a:t>
            </a:r>
            <a:r>
              <a:rPr lang="en-US" altLang="zh-CN" dirty="0" err="1" smtClean="0"/>
              <a:t>table_name</a:t>
            </a:r>
            <a:r>
              <a:rPr lang="en-US" altLang="zh-CN" dirty="0" smtClean="0"/>
              <a:t>(col_name1(</a:t>
            </a:r>
            <a:r>
              <a:rPr lang="en-US" altLang="zh-CN" b="1" dirty="0" smtClean="0">
                <a:solidFill>
                  <a:srgbClr val="FF0000"/>
                </a:solidFill>
              </a:rPr>
              <a:t>len1</a:t>
            </a:r>
            <a:r>
              <a:rPr lang="en-US" altLang="zh-CN" dirty="0" smtClean="0"/>
              <a:t>) ,col_name2(</a:t>
            </a:r>
            <a:r>
              <a:rPr lang="en-US" altLang="zh-CN" b="1" dirty="0" smtClean="0">
                <a:solidFill>
                  <a:srgbClr val="FF0000"/>
                </a:solidFill>
              </a:rPr>
              <a:t>len2</a:t>
            </a:r>
            <a:r>
              <a:rPr lang="en-US" altLang="zh-CN" dirty="0" smtClean="0"/>
              <a:t>),…);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Varchar</a:t>
            </a:r>
            <a:r>
              <a:rPr lang="zh-CN" altLang="en-US" dirty="0" smtClean="0"/>
              <a:t>字段上建索引</a:t>
            </a:r>
            <a:r>
              <a:rPr lang="en-US" altLang="zh-CN" dirty="0" smtClean="0"/>
              <a:t>,</a:t>
            </a:r>
            <a:r>
              <a:rPr lang="zh-CN" altLang="en-US" dirty="0" smtClean="0"/>
              <a:t>建议制定索引长度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Varchar</a:t>
            </a:r>
            <a:r>
              <a:rPr lang="zh-CN" altLang="en-US" dirty="0" smtClean="0"/>
              <a:t>字段索引区分度计算：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Count(distinct left(</a:t>
            </a:r>
            <a:r>
              <a:rPr lang="en-US" altLang="zh-CN" dirty="0" err="1" smtClean="0"/>
              <a:t>col_name,len</a:t>
            </a:r>
            <a:r>
              <a:rPr lang="en-US" altLang="zh-CN" dirty="0" smtClean="0"/>
              <a:t>)) /count(*)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89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索引</a:t>
            </a:r>
            <a:r>
              <a:rPr lang="zh-CN" altLang="en-US" dirty="0" smtClean="0"/>
              <a:t>匹配原则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CN" sz="2000" dirty="0" smtClean="0"/>
          </a:p>
          <a:p>
            <a:r>
              <a:rPr lang="en-US" altLang="zh-CN" sz="2000" b="1" dirty="0"/>
              <a:t>Like</a:t>
            </a:r>
            <a:r>
              <a:rPr lang="zh-CN" altLang="en-US" sz="2000" b="1" dirty="0"/>
              <a:t>语句左模糊查询不能利用索引</a:t>
            </a:r>
            <a:endParaRPr lang="en-US" altLang="zh-CN" sz="2000" b="1" dirty="0"/>
          </a:p>
          <a:p>
            <a:endParaRPr lang="en-US" altLang="zh-CN" sz="2000" dirty="0"/>
          </a:p>
          <a:p>
            <a:r>
              <a:rPr lang="zh-CN" altLang="en-US" sz="2000" b="1" dirty="0"/>
              <a:t>查询条件出现  数据类型转换不能利用</a:t>
            </a:r>
            <a:r>
              <a:rPr lang="zh-CN" altLang="en-US" sz="2000" b="1" dirty="0" smtClean="0"/>
              <a:t>索引，</a:t>
            </a:r>
            <a:r>
              <a:rPr lang="zh-CN" altLang="en-US" sz="2100" b="1" dirty="0"/>
              <a:t>例如</a:t>
            </a:r>
            <a:r>
              <a:rPr lang="en-US" altLang="zh-CN" sz="2100" b="1" dirty="0"/>
              <a:t>select * from actor where </a:t>
            </a:r>
            <a:r>
              <a:rPr lang="en-US" altLang="zh-CN" sz="2100" b="1" dirty="0" err="1"/>
              <a:t>last_name</a:t>
            </a:r>
            <a:r>
              <a:rPr lang="en-US" altLang="zh-CN" sz="2100" b="1" dirty="0"/>
              <a:t>=1</a:t>
            </a:r>
          </a:p>
          <a:p>
            <a:endParaRPr lang="en-US" altLang="zh-CN" sz="2000" dirty="0"/>
          </a:p>
          <a:p>
            <a:r>
              <a:rPr lang="zh-CN" altLang="en-US" sz="2000" b="1" dirty="0"/>
              <a:t>负向查询（</a:t>
            </a:r>
            <a:r>
              <a:rPr lang="en-US" altLang="zh-CN" sz="2000" b="1" dirty="0"/>
              <a:t>not  , not in, not like, &lt;&gt;, != ,!&gt;,!&lt;  </a:t>
            </a:r>
            <a:r>
              <a:rPr lang="zh-CN" altLang="en-US" sz="2000" b="1" dirty="0"/>
              <a:t>） 不会使用索引</a:t>
            </a:r>
          </a:p>
          <a:p>
            <a:endParaRPr lang="en-US" altLang="zh-CN" sz="2000" dirty="0"/>
          </a:p>
          <a:p>
            <a:r>
              <a:rPr lang="zh-CN" altLang="en-US" sz="2000" b="1" dirty="0"/>
              <a:t>独立的列 索引 不能是表达式的</a:t>
            </a:r>
            <a:r>
              <a:rPr lang="zh-CN" altLang="en-US" sz="2000" b="1" dirty="0" smtClean="0"/>
              <a:t>一部分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例如：</a:t>
            </a:r>
            <a:r>
              <a:rPr lang="en-US" altLang="zh-CN" sz="2000" b="1" dirty="0"/>
              <a:t>select * from  </a:t>
            </a:r>
            <a:r>
              <a:rPr lang="en-US" altLang="zh-CN" sz="2000" b="1" dirty="0" err="1"/>
              <a:t>xxxx</a:t>
            </a:r>
            <a:r>
              <a:rPr lang="en-US" altLang="zh-CN" sz="2000" b="1" dirty="0"/>
              <a:t> where </a:t>
            </a:r>
            <a:r>
              <a:rPr lang="en-US" altLang="zh-CN" sz="2000" b="1" dirty="0" smtClean="0"/>
              <a:t>id+1  &gt; 5</a:t>
            </a:r>
          </a:p>
          <a:p>
            <a:endParaRPr lang="en-US" altLang="zh-CN" sz="2000" b="1" dirty="0"/>
          </a:p>
          <a:p>
            <a:r>
              <a:rPr lang="en-US" altLang="zh-CN" sz="2000" b="1" dirty="0" smtClean="0"/>
              <a:t>in</a:t>
            </a:r>
            <a:r>
              <a:rPr lang="zh-CN" altLang="en-US" sz="2000" b="1" dirty="0"/>
              <a:t>子</a:t>
            </a:r>
            <a:r>
              <a:rPr lang="zh-CN" altLang="en-US" sz="2000" b="1" dirty="0" smtClean="0"/>
              <a:t>查询不会走索引，</a:t>
            </a:r>
            <a:r>
              <a:rPr lang="en-US" altLang="zh-CN" sz="2000" b="1" dirty="0" smtClean="0"/>
              <a:t>in </a:t>
            </a:r>
            <a:r>
              <a:rPr lang="zh-CN" altLang="en-US" sz="2000" b="1" dirty="0" smtClean="0"/>
              <a:t>条件查询会走索引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zh-CN" altLang="en-US" sz="2000" b="1" dirty="0"/>
              <a:t>用</a:t>
            </a:r>
            <a:r>
              <a:rPr lang="en-US" altLang="zh-CN" sz="2000" b="1" dirty="0"/>
              <a:t>or</a:t>
            </a:r>
            <a:r>
              <a:rPr lang="zh-CN" altLang="en-US" sz="2000" b="1" dirty="0"/>
              <a:t>分割开的条件，</a:t>
            </a:r>
            <a:r>
              <a:rPr lang="en-US" altLang="zh-CN" sz="2000" b="1" dirty="0"/>
              <a:t>or</a:t>
            </a:r>
            <a:r>
              <a:rPr lang="zh-CN" altLang="en-US" sz="2000" b="1" dirty="0"/>
              <a:t>前条件有索引，</a:t>
            </a:r>
            <a:r>
              <a:rPr lang="en-US" altLang="zh-CN" sz="2000" b="1" dirty="0"/>
              <a:t>or</a:t>
            </a:r>
            <a:r>
              <a:rPr lang="zh-CN" altLang="en-US" sz="2000" b="1" dirty="0"/>
              <a:t>后的列没有索引，那么涉及的索引不会被用</a:t>
            </a:r>
            <a:r>
              <a:rPr lang="zh-CN" altLang="en-US" sz="2000" b="1" dirty="0" smtClean="0"/>
              <a:t>到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100" b="1" dirty="0" err="1"/>
              <a:t>Mysql</a:t>
            </a:r>
            <a:r>
              <a:rPr lang="zh-CN" altLang="en-US" sz="2100" b="1" dirty="0"/>
              <a:t>估计使用索引比全表扫描</a:t>
            </a:r>
            <a:r>
              <a:rPr lang="zh-CN" altLang="en-US" sz="2100" b="1" dirty="0" smtClean="0"/>
              <a:t>慢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100" b="1" dirty="0"/>
              <a:t>组合索引查询条件不满足最左原则不能利用索引</a:t>
            </a:r>
            <a:endParaRPr lang="en-US" altLang="zh-CN" sz="2100" b="1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100" b="1" dirty="0"/>
              <a:t>Order by</a:t>
            </a:r>
            <a:r>
              <a:rPr lang="zh-CN" altLang="en-US" sz="2100" b="1" dirty="0"/>
              <a:t> </a:t>
            </a:r>
            <a:r>
              <a:rPr lang="zh-CN" altLang="en-US" sz="2100" b="1" dirty="0"/>
              <a:t>字段必须是组合索引最后一部分并且同为升序或同为降序</a:t>
            </a:r>
            <a:endParaRPr lang="zh-CN" alt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40208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索引</a:t>
            </a:r>
            <a:r>
              <a:rPr lang="zh-CN" altLang="en-US" dirty="0" smtClean="0"/>
              <a:t>覆盖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概念：如果</a:t>
            </a:r>
            <a:r>
              <a:rPr lang="zh-CN" altLang="en-US" dirty="0"/>
              <a:t>查询条件</a:t>
            </a:r>
            <a:r>
              <a:rPr lang="zh-CN" altLang="en-US" dirty="0" smtClean="0"/>
              <a:t>符合索引匹配规则且查询</a:t>
            </a:r>
            <a:r>
              <a:rPr lang="zh-CN" altLang="en-US" dirty="0"/>
              <a:t>的列恰好是索引的</a:t>
            </a:r>
            <a:r>
              <a:rPr lang="zh-CN" altLang="en-US" dirty="0" smtClean="0"/>
              <a:t>一部分</a:t>
            </a:r>
            <a:r>
              <a:rPr lang="en-US" altLang="zh-CN" dirty="0" smtClean="0"/>
              <a:t>,</a:t>
            </a:r>
            <a:r>
              <a:rPr lang="zh-CN" altLang="en-US" dirty="0" smtClean="0"/>
              <a:t> 那么</a:t>
            </a:r>
            <a:r>
              <a:rPr lang="zh-CN" altLang="en-US" dirty="0"/>
              <a:t>查询只需</a:t>
            </a:r>
            <a:r>
              <a:rPr lang="zh-CN" altLang="en-US" dirty="0" smtClean="0"/>
              <a:t>要扫描索引即可返回结果，</a:t>
            </a:r>
            <a:r>
              <a:rPr lang="zh-CN" altLang="en-US" dirty="0"/>
              <a:t>不</a:t>
            </a:r>
            <a:r>
              <a:rPr lang="zh-CN" altLang="en-US" dirty="0" smtClean="0"/>
              <a:t>需要扫描数据表。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典型用途：延迟关联优化分页查询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user</a:t>
            </a:r>
            <a:r>
              <a:rPr lang="zh-CN" altLang="en-US" dirty="0" smtClean="0"/>
              <a:t>表上建有索引（</a:t>
            </a:r>
            <a:r>
              <a:rPr lang="en-US" altLang="zh-CN" dirty="0" smtClean="0"/>
              <a:t>level,</a:t>
            </a:r>
            <a:r>
              <a:rPr lang="en-US" altLang="zh-CN" dirty="0"/>
              <a:t> integral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Select t1.* from user t1,(select id from employee where level=2 and integral &gt; 100  limit  10000,10 ) t2 where t1.id = t2.id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141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索引碎片整理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Alter table  </a:t>
            </a:r>
            <a:r>
              <a:rPr lang="en-US" altLang="zh-CN" dirty="0" err="1" smtClean="0"/>
              <a:t>table_name</a:t>
            </a:r>
            <a:r>
              <a:rPr lang="en-US" altLang="zh-CN" dirty="0" smtClean="0"/>
              <a:t> rename index index_name1 to index_name2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839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246</Words>
  <Application>Microsoft Office PowerPoint</Application>
  <PresentationFormat>全屏显示(4:3)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Mysql分享之innodb索引</vt:lpstr>
      <vt:lpstr>内容</vt:lpstr>
      <vt:lpstr>索引数据结构之聚簇索引</vt:lpstr>
      <vt:lpstr>索引数据结构之二级索引</vt:lpstr>
      <vt:lpstr>索引数据结构之多列索引</vt:lpstr>
      <vt:lpstr>索引长度与区分度</vt:lpstr>
      <vt:lpstr>索引匹配原则</vt:lpstr>
      <vt:lpstr>索引覆盖</vt:lpstr>
      <vt:lpstr>索引碎片整理</vt:lpstr>
      <vt:lpstr>索引分享结束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Mysql分享</dc:title>
  <dc:creator>fan79</dc:creator>
  <cp:lastModifiedBy>fan79</cp:lastModifiedBy>
  <cp:revision>31</cp:revision>
  <dcterms:created xsi:type="dcterms:W3CDTF">2018-03-07T06:48:38Z</dcterms:created>
  <dcterms:modified xsi:type="dcterms:W3CDTF">2018-03-07T08:24:51Z</dcterms:modified>
</cp:coreProperties>
</file>