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6" r:id="rId4"/>
    <p:sldId id="267" r:id="rId5"/>
    <p:sldId id="268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152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Mysql</a:t>
            </a:r>
            <a:r>
              <a:rPr lang="zh-CN" altLang="en-US" dirty="0"/>
              <a:t>分享之连接查询与子查询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分享人：范贝贝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51866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Nest Loop Join </a:t>
            </a:r>
            <a:r>
              <a:rPr lang="zh-CN" altLang="en-US" dirty="0" smtClean="0"/>
              <a:t>和驱动表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如何确定驱动表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子查询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466405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Nest Loop </a:t>
            </a:r>
            <a:r>
              <a:rPr lang="en-US" altLang="zh-CN" dirty="0" smtClean="0"/>
              <a:t>Join </a:t>
            </a:r>
            <a:r>
              <a:rPr lang="zh-CN" altLang="en-US" dirty="0" smtClean="0"/>
              <a:t>和驱动表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altLang="zh-CN" dirty="0" smtClean="0"/>
          </a:p>
          <a:p>
            <a:r>
              <a:rPr lang="zh-CN" altLang="en-US" smtClean="0"/>
              <a:t>连接查询的查询</a:t>
            </a:r>
            <a:r>
              <a:rPr lang="zh-CN" altLang="en-US" dirty="0" smtClean="0"/>
              <a:t>计划中最先扫描的表就是驱动表。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Nest Loop Join :</a:t>
            </a:r>
          </a:p>
          <a:p>
            <a:pPr marL="1314450" lvl="2" indent="-514350">
              <a:buFont typeface="+mj-lt"/>
              <a:buAutoNum type="arabicPeriod"/>
            </a:pPr>
            <a:r>
              <a:rPr lang="zh-CN" altLang="en-US" dirty="0" smtClean="0"/>
              <a:t>选取一张表作为驱动表；</a:t>
            </a:r>
            <a:endParaRPr lang="en-US" altLang="zh-CN" dirty="0" smtClean="0"/>
          </a:p>
          <a:p>
            <a:pPr marL="1314450" lvl="2" indent="-514350">
              <a:buFont typeface="+mj-lt"/>
              <a:buAutoNum type="arabicPeriod"/>
            </a:pPr>
            <a:r>
              <a:rPr lang="zh-CN" altLang="en-US" dirty="0" smtClean="0"/>
              <a:t>通过查询条件扫描驱动表的查出一个结果集；</a:t>
            </a:r>
            <a:endParaRPr lang="en-US" altLang="zh-CN" dirty="0" smtClean="0"/>
          </a:p>
          <a:p>
            <a:pPr marL="1314450" lvl="2" indent="-514350">
              <a:buFont typeface="+mj-lt"/>
              <a:buAutoNum type="arabicPeriod"/>
            </a:pPr>
            <a:r>
              <a:rPr lang="zh-CN" altLang="en-US" dirty="0" smtClean="0"/>
              <a:t>以这个结果集作为循环基础，一条一条代入到下一个表中查询数据；</a:t>
            </a:r>
            <a:endParaRPr lang="en-US" altLang="zh-CN" dirty="0" smtClean="0"/>
          </a:p>
          <a:p>
            <a:pPr marL="1314450" lvl="2" indent="-514350">
              <a:buFont typeface="+mj-lt"/>
              <a:buAutoNum type="arabicPeriod"/>
            </a:pPr>
            <a:r>
              <a:rPr lang="zh-CN" altLang="en-US" dirty="0" smtClean="0"/>
              <a:t>最后合并结果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49823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如何确定驱动表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CN" sz="2800" dirty="0" smtClean="0"/>
              <a:t>Left join </a:t>
            </a:r>
            <a:r>
              <a:rPr lang="zh-CN" altLang="en-US" sz="2800" dirty="0" smtClean="0"/>
              <a:t>左表为驱动表，</a:t>
            </a:r>
            <a:r>
              <a:rPr lang="en-US" altLang="zh-CN" sz="2800" dirty="0" smtClean="0"/>
              <a:t>right join </a:t>
            </a:r>
            <a:r>
              <a:rPr lang="zh-CN" altLang="en-US" sz="2800" dirty="0" smtClean="0"/>
              <a:t>右表为驱动表</a:t>
            </a:r>
            <a:endParaRPr lang="en-US" altLang="zh-CN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sz="2800" dirty="0" smtClean="0"/>
              <a:t>未指明连接方式，数据行数少的表为驱动表</a:t>
            </a:r>
            <a:endParaRPr lang="en-US" altLang="zh-CN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CN" sz="2800" dirty="0" smtClean="0"/>
              <a:t>STRAIGHT_JOIN </a:t>
            </a:r>
            <a:r>
              <a:rPr lang="zh-CN" altLang="en-US" sz="2800" dirty="0" smtClean="0"/>
              <a:t>连接方式中左表为驱动表</a:t>
            </a:r>
            <a:endParaRPr lang="en-US" altLang="zh-CN" sz="2800" dirty="0" smtClean="0"/>
          </a:p>
          <a:p>
            <a:endParaRPr lang="en-US" altLang="zh-CN" dirty="0" smtClean="0"/>
          </a:p>
          <a:p>
            <a:r>
              <a:rPr lang="zh-CN" altLang="en-US" sz="2800" dirty="0"/>
              <a:t>注意</a:t>
            </a:r>
            <a:r>
              <a:rPr lang="zh-CN" altLang="en-US" sz="2800" dirty="0" smtClean="0"/>
              <a:t>点：</a:t>
            </a:r>
            <a:endParaRPr lang="en-US" altLang="zh-CN" sz="2800" dirty="0" smtClean="0"/>
          </a:p>
          <a:p>
            <a:pPr marL="914400" lvl="1" indent="-514350">
              <a:buFont typeface="+mj-lt"/>
              <a:buAutoNum type="arabicPeriod"/>
            </a:pPr>
            <a:r>
              <a:rPr lang="zh-CN" altLang="en-US" sz="2400" dirty="0" smtClean="0"/>
              <a:t>尽量不要指定</a:t>
            </a:r>
            <a:r>
              <a:rPr lang="en-US" altLang="zh-CN" sz="2400" dirty="0" smtClean="0"/>
              <a:t>join</a:t>
            </a:r>
            <a:r>
              <a:rPr lang="zh-CN" altLang="en-US" sz="2400" dirty="0" smtClean="0"/>
              <a:t>方式，房</a:t>
            </a:r>
            <a:r>
              <a:rPr lang="en-US" altLang="zh-CN" sz="2400" dirty="0" err="1" smtClean="0"/>
              <a:t>mysql</a:t>
            </a:r>
            <a:r>
              <a:rPr lang="zh-CN" altLang="en-US" sz="2400" dirty="0" smtClean="0"/>
              <a:t>优化器自己判断驱动表</a:t>
            </a:r>
            <a:endParaRPr lang="en-US" altLang="zh-CN" sz="2400" dirty="0" smtClean="0"/>
          </a:p>
          <a:p>
            <a:pPr marL="914400" lvl="1" indent="-514350">
              <a:buFont typeface="+mj-lt"/>
              <a:buAutoNum type="arabicPeriod"/>
            </a:pPr>
            <a:r>
              <a:rPr lang="zh-CN" altLang="en-US" sz="2400" dirty="0" smtClean="0"/>
              <a:t>对驱动表可以直接利用索引排序，非驱动表排序需要合并结果用临时表排序（临时表没有索引）</a:t>
            </a:r>
            <a:endParaRPr lang="en-US" altLang="zh-CN" sz="2400" dirty="0" smtClean="0"/>
          </a:p>
          <a:p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668290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子查询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Dependent </a:t>
            </a:r>
            <a:r>
              <a:rPr lang="en-US" altLang="zh-CN" dirty="0" err="1" smtClean="0"/>
              <a:t>subquery</a:t>
            </a:r>
            <a:r>
              <a:rPr lang="en-US" altLang="zh-CN" dirty="0" smtClean="0"/>
              <a:t> </a:t>
            </a:r>
            <a:r>
              <a:rPr lang="zh-CN" altLang="en-US" dirty="0" smtClean="0"/>
              <a:t>（</a:t>
            </a:r>
            <a:r>
              <a:rPr lang="en-US" altLang="zh-CN" dirty="0" smtClean="0"/>
              <a:t>in </a:t>
            </a:r>
            <a:r>
              <a:rPr lang="zh-CN" altLang="en-US" dirty="0" smtClean="0"/>
              <a:t>子查询）</a:t>
            </a:r>
            <a:endParaRPr lang="en-US" altLang="zh-CN" dirty="0" smtClean="0"/>
          </a:p>
          <a:p>
            <a:pPr lvl="1"/>
            <a:r>
              <a:rPr lang="zh-CN" altLang="en-US" dirty="0"/>
              <a:t>子</a:t>
            </a:r>
            <a:r>
              <a:rPr lang="zh-CN" altLang="en-US" dirty="0" smtClean="0"/>
              <a:t>查询方式依赖于外层查询。</a:t>
            </a:r>
            <a:r>
              <a:rPr lang="en-US" altLang="zh-CN" dirty="0" smtClean="0"/>
              <a:t>In</a:t>
            </a:r>
            <a:r>
              <a:rPr lang="zh-CN" altLang="en-US" dirty="0" smtClean="0"/>
              <a:t>子查询最终转化为</a:t>
            </a:r>
            <a:r>
              <a:rPr lang="en-US" altLang="zh-CN" dirty="0" smtClean="0"/>
              <a:t>exists</a:t>
            </a: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en-US" altLang="zh-CN" dirty="0" smtClean="0"/>
              <a:t>Derived </a:t>
            </a:r>
            <a:r>
              <a:rPr lang="en-US" altLang="zh-CN" dirty="0" err="1" smtClean="0"/>
              <a:t>subquery</a:t>
            </a:r>
            <a:r>
              <a:rPr lang="en-US" altLang="zh-CN" dirty="0" smtClean="0"/>
              <a:t> </a:t>
            </a:r>
            <a:r>
              <a:rPr lang="zh-CN" altLang="en-US" dirty="0" smtClean="0"/>
              <a:t>（</a:t>
            </a:r>
            <a:r>
              <a:rPr lang="en-US" altLang="zh-CN" dirty="0" smtClean="0"/>
              <a:t>from </a:t>
            </a:r>
            <a:r>
              <a:rPr lang="zh-CN" altLang="en-US" dirty="0" smtClean="0"/>
              <a:t>子查询）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先执行子查询，将结果集放入临时表，再做外层查询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 smtClean="0"/>
          </a:p>
          <a:p>
            <a:pPr marL="457200" lvl="1" indent="0">
              <a:buNone/>
            </a:pPr>
            <a:r>
              <a:rPr lang="zh-CN" altLang="en-US" dirty="0" smtClean="0"/>
              <a:t>建议：尽量避免子查询语句，将子查询改写为连接查询或拆成几条查询语句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456505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248</Words>
  <Application>Microsoft Office PowerPoint</Application>
  <PresentationFormat>全屏显示(4:3)</PresentationFormat>
  <Paragraphs>33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</vt:lpstr>
      <vt:lpstr>Mysql分享之连接查询与子查询</vt:lpstr>
      <vt:lpstr>内容</vt:lpstr>
      <vt:lpstr>Nest Loop Join 和驱动表</vt:lpstr>
      <vt:lpstr>如何确定驱动表 </vt:lpstr>
      <vt:lpstr>子查询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Mysql分享</dc:title>
  <dc:creator>fan79</dc:creator>
  <cp:lastModifiedBy>fan79</cp:lastModifiedBy>
  <cp:revision>31</cp:revision>
  <dcterms:created xsi:type="dcterms:W3CDTF">2018-03-07T06:48:38Z</dcterms:created>
  <dcterms:modified xsi:type="dcterms:W3CDTF">2018-03-07T10:29:48Z</dcterms:modified>
</cp:coreProperties>
</file>