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handoutMasterIdLst>
    <p:handoutMasterId r:id="rId11"/>
  </p:handoutMasterIdLst>
  <p:sldIdLst>
    <p:sldId id="284" r:id="rId5"/>
    <p:sldId id="296" r:id="rId6"/>
    <p:sldId id="297" r:id="rId7"/>
    <p:sldId id="298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FFCC08"/>
    <a:srgbClr val="3EB8BE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717" autoAdjust="0"/>
  </p:normalViewPr>
  <p:slideViewPr>
    <p:cSldViewPr snapToGrid="0" snapToObjects="1">
      <p:cViewPr varScale="1">
        <p:scale>
          <a:sx n="110" d="100"/>
          <a:sy n="110" d="100"/>
        </p:scale>
        <p:origin x="1902" y="102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5890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ＭＳ Ｐゴシック</vt:lpstr>
      <vt:lpstr>华文新魏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赵爽</cp:lastModifiedBy>
  <cp:revision>553</cp:revision>
  <dcterms:created xsi:type="dcterms:W3CDTF">2010-04-12T23:12:02Z</dcterms:created>
  <dcterms:modified xsi:type="dcterms:W3CDTF">2017-10-31T03:00:49Z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