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3"/>
  </p:notesMasterIdLst>
  <p:handoutMasterIdLst>
    <p:handoutMasterId r:id="rId34"/>
  </p:handoutMasterIdLst>
  <p:sldIdLst>
    <p:sldId id="284" r:id="rId5"/>
    <p:sldId id="296" r:id="rId6"/>
    <p:sldId id="297" r:id="rId7"/>
    <p:sldId id="329" r:id="rId8"/>
    <p:sldId id="305" r:id="rId9"/>
    <p:sldId id="330" r:id="rId10"/>
    <p:sldId id="311" r:id="rId11"/>
    <p:sldId id="331" r:id="rId12"/>
    <p:sldId id="299" r:id="rId13"/>
    <p:sldId id="309" r:id="rId14"/>
    <p:sldId id="332" r:id="rId15"/>
    <p:sldId id="314" r:id="rId16"/>
    <p:sldId id="300" r:id="rId17"/>
    <p:sldId id="335" r:id="rId18"/>
    <p:sldId id="308" r:id="rId19"/>
    <p:sldId id="313" r:id="rId20"/>
    <p:sldId id="318" r:id="rId21"/>
    <p:sldId id="322" r:id="rId22"/>
    <p:sldId id="320" r:id="rId23"/>
    <p:sldId id="319" r:id="rId24"/>
    <p:sldId id="333" r:id="rId25"/>
    <p:sldId id="301" r:id="rId26"/>
    <p:sldId id="304" r:id="rId27"/>
    <p:sldId id="321" r:id="rId28"/>
    <p:sldId id="302" r:id="rId29"/>
    <p:sldId id="334" r:id="rId30"/>
    <p:sldId id="298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FFCC08"/>
    <a:srgbClr val="3EB8BE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6" autoAdjust="0"/>
    <p:restoredTop sz="84562" autoAdjust="0"/>
  </p:normalViewPr>
  <p:slideViewPr>
    <p:cSldViewPr snapToGrid="0" snapToObjects="1">
      <p:cViewPr varScale="1">
        <p:scale>
          <a:sx n="98" d="100"/>
          <a:sy n="98" d="100"/>
        </p:scale>
        <p:origin x="738" y="90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用户交互界面通过浏览器发送请求到服务端</a:t>
            </a:r>
            <a:endParaRPr lang="en-US" altLang="zh-CN" dirty="0" smtClean="0"/>
          </a:p>
          <a:p>
            <a:r>
              <a:rPr lang="zh-CN" altLang="en-US" dirty="0" smtClean="0"/>
              <a:t>服务端将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9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</a:t>
            </a:r>
            <a:r>
              <a:rPr lang="zh-CN" altLang="en-US" sz="3200" dirty="0" smtClean="0"/>
              <a:t>晓</a:t>
            </a:r>
            <a:r>
              <a:rPr lang="zh-CN" altLang="en-US" sz="3200" dirty="0" smtClean="0"/>
              <a:t>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2" y="1295400"/>
            <a:ext cx="5905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" y="1557337"/>
            <a:ext cx="7984477" cy="2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7161281" y="954908"/>
            <a:ext cx="51324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43967"/>
              </p:ext>
            </p:extLst>
          </p:nvPr>
        </p:nvGraphicFramePr>
        <p:xfrm>
          <a:off x="1641668" y="1088586"/>
          <a:ext cx="5860665" cy="448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6267354" imgH="4791150" progId="Visio.Drawing.15">
                  <p:embed/>
                </p:oleObj>
              </mc:Choice>
              <mc:Fallback>
                <p:oleObj name="Visio" r:id="rId3" imgW="6267354" imgH="4791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668" y="1088586"/>
                        <a:ext cx="5860665" cy="4480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20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数据库访问层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476000"/>
            <a:ext cx="8094464" cy="4256489"/>
          </a:xfrm>
          <a:prstGeom prst="rect">
            <a:avLst/>
          </a:prstGeom>
        </p:spPr>
      </p:pic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88102" y="1834269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channelRead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函数里获取数据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如果数据加密，先将数据解密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将数据转化为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Gson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字符串转化为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根据报文的类别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0" y="1838527"/>
            <a:ext cx="6679523" cy="32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2695166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分包，粘包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根据报文头部长度开辟字节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数组缓存，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内容顺序填入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缓存中。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如何分配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端口，避免收发包混乱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网络客户端中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，可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通过接收报文的端口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获得对应的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29" y="4171167"/>
            <a:ext cx="5535353" cy="222095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912236" cy="2118970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连接稳定性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3594971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2.4.8 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占用内存为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311710"/>
            <a:ext cx="4991100" cy="45339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2667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实时线程数目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667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报信线程：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其它是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的线程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349810"/>
            <a:ext cx="4943475" cy="44958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418406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保持连接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，断开数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，内存占用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979087" y="1986199"/>
            <a:ext cx="3958234" cy="3634035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巩固了编程技术</a:t>
            </a:r>
            <a:endParaRPr lang="en-US" altLang="zh-CN" sz="2400" dirty="0" smtClean="0"/>
          </a:p>
          <a:p>
            <a:r>
              <a:rPr lang="zh-CN" altLang="en-US" sz="2400" dirty="0"/>
              <a:t>学到了</a:t>
            </a:r>
            <a:r>
              <a:rPr lang="zh-CN" altLang="en-US" sz="2400" dirty="0" smtClean="0"/>
              <a:t>新的知识</a:t>
            </a:r>
            <a:endParaRPr lang="en-US" altLang="zh-CN" sz="2400" dirty="0"/>
          </a:p>
          <a:p>
            <a:r>
              <a:rPr lang="zh-CN" altLang="en-US" sz="2400" dirty="0" smtClean="0"/>
              <a:t>熟悉了组里的项目</a:t>
            </a:r>
            <a:endParaRPr lang="en-US" altLang="zh-CN" sz="2400" dirty="0" smtClean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有良好的拓展性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32/64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104363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的状态按照协议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3274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3" imgW="6381621" imgH="4562460" progId="Visio.Drawing.15">
                  <p:embed/>
                </p:oleObj>
              </mc:Choice>
              <mc:Fallback>
                <p:oleObj name="Visio" r:id="rId3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09" y="2542722"/>
            <a:ext cx="5288593" cy="3847440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架构与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B/S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做实体映射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10084</TotalTime>
  <Words>635</Words>
  <Application>Microsoft Office PowerPoint</Application>
  <PresentationFormat>全屏显示(4:3)</PresentationFormat>
  <Paragraphs>166</Paragraphs>
  <Slides>28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MS PGothic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Microsoft Visio 绘图</vt:lpstr>
      <vt:lpstr>PowerPoint 演示文稿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627</cp:revision>
  <dcterms:created xsi:type="dcterms:W3CDTF">2010-04-12T23:12:02Z</dcterms:created>
  <dcterms:modified xsi:type="dcterms:W3CDTF">2017-11-09T10:22:07Z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