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12192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2166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3A61B-5887-5201-8A0A-D90E2D14D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995312"/>
            <a:ext cx="5143500" cy="4244622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FEAFA2-350C-B9CC-7B98-74484D8181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64EA95-64B3-74BA-FD4A-898792EE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5E07-A43D-4273-949E-F8A2E5740641}" type="datetimeFigureOut">
              <a:rPr lang="zh-CN" altLang="en-US" smtClean="0"/>
              <a:t>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01D51-47C7-9282-0C4E-DE2AB6FD4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9BC03-4A9A-E4AF-AB7A-7C74CBDD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12-BB68-4AA5-B9AA-2E8B7BFFD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62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2ECC0-F57B-3EFB-A4A5-E4F7C6D6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B6A73-D4D7-E64A-E3F7-C0F68F24D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B48853-3AFC-BC1C-B647-16B5066B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5E07-A43D-4273-949E-F8A2E5740641}" type="datetimeFigureOut">
              <a:rPr lang="zh-CN" altLang="en-US" smtClean="0"/>
              <a:t>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21489-AFD2-F90B-EAEF-89A5E4DAD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170221-F918-111C-ABD6-7C49F637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12-BB68-4AA5-B9AA-2E8B7BFFD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484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783F02-9233-413E-2D56-3CB93E50D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649111"/>
            <a:ext cx="147875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834CF7-129E-A2B6-C19E-75AB3D6AE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649111"/>
            <a:ext cx="4350544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2DE29B-1887-9C45-4B85-026F49FE8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5E07-A43D-4273-949E-F8A2E5740641}" type="datetimeFigureOut">
              <a:rPr lang="zh-CN" altLang="en-US" smtClean="0"/>
              <a:t>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123008-044C-2966-7311-E414B51E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42EE75-988B-5916-0386-B36238ECB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12-BB68-4AA5-B9AA-2E8B7BFFD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6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D460A5-7739-5E82-3EFA-7F7221A0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3FEBE1-E75B-D6C3-6EE5-713191839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C0CAD9-2384-C118-400F-20C34EAE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5E07-A43D-4273-949E-F8A2E5740641}" type="datetimeFigureOut">
              <a:rPr lang="zh-CN" altLang="en-US" smtClean="0"/>
              <a:t>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F76E2C-8783-29FA-ECF3-452D82D35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B8978-0FD3-FFDB-430B-8A591884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12-BB68-4AA5-B9AA-2E8B7BFFD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9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41620-5249-B22A-7E28-209AE5E86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5"/>
            <a:ext cx="5915025" cy="5071532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D0509D-04FD-C819-1197-4AA704A59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8159046"/>
            <a:ext cx="5915025" cy="266699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1252A-3C66-2DED-4BAF-F4D4FD5A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5E07-A43D-4273-949E-F8A2E5740641}" type="datetimeFigureOut">
              <a:rPr lang="zh-CN" altLang="en-US" smtClean="0"/>
              <a:t>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3FDBFC-0F53-2A7E-C250-8DC570917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16E44-A02C-A597-9DC9-1B8CB8A24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12-BB68-4AA5-B9AA-2E8B7BFFD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0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F6419-FDC6-42FD-D69E-8628668C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BF6871-32EF-A0E9-0E3D-075829BD3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004526-EECF-8DC0-D503-0C123EF9D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3B4E4A-75C0-C0EF-F003-316F4CE4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5E07-A43D-4273-949E-F8A2E5740641}" type="datetimeFigureOut">
              <a:rPr lang="zh-CN" altLang="en-US" smtClean="0"/>
              <a:t>22/10/8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81BFE-B11F-9246-ED67-63A53B76E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57593-CC67-D483-1BD6-797D17690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12-BB68-4AA5-B9AA-2E8B7BFFD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33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77A13B-348E-1291-8BE5-426417E3B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49112"/>
            <a:ext cx="5915025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23348E-893D-50F2-613A-C9B4A2A77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1746E5-0976-B059-36F1-F9E0C8416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7948D3-33E2-D065-25B4-ECEF247EE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73E9A7-2870-E6AA-B22D-BEC695874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5A4803-A885-63B5-C447-B9A4F618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5E07-A43D-4273-949E-F8A2E5740641}" type="datetimeFigureOut">
              <a:rPr lang="zh-CN" altLang="en-US" smtClean="0"/>
              <a:t>22/10/8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F60C2B-05E5-0D78-BC3D-B2DE7A903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EC879A-62D4-C8C5-64A9-6DD1796E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12-BB68-4AA5-B9AA-2E8B7BFFD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9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DA45D5-EAFA-B965-E642-1AB29A632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3C4DFA8-809F-B783-11B8-148DDFA7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5E07-A43D-4273-949E-F8A2E5740641}" type="datetimeFigureOut">
              <a:rPr lang="zh-CN" altLang="en-US" smtClean="0"/>
              <a:t>22/10/8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85EB670-45D1-833E-9569-96B4D87A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21EF9E-6A3C-6BEC-6DC3-61342FB9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12-BB68-4AA5-B9AA-2E8B7BFFD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881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67C8BD5-F2DF-AECD-CC35-77D9D1AAF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5E07-A43D-4273-949E-F8A2E5740641}" type="datetimeFigureOut">
              <a:rPr lang="zh-CN" altLang="en-US" smtClean="0"/>
              <a:t>22/10/8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1FB38E-5BC5-19C0-6818-B8A75F47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B1D70C-1BAB-12A8-96FA-61933841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12-BB68-4AA5-B9AA-2E8B7BFFD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73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83AD9-6118-1642-0F4E-B33C0F02B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A69CE3-2053-9747-9FA9-0549E46E2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E5119B-1EC1-A685-2BF0-B0FAB1C2B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1368DF-264C-A1B7-3C82-5A465D8B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5E07-A43D-4273-949E-F8A2E5740641}" type="datetimeFigureOut">
              <a:rPr lang="zh-CN" altLang="en-US" smtClean="0"/>
              <a:t>22/10/8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B1B228-B41D-FF2E-B30D-9CA684D36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C83F3D-21DF-CE1A-25BC-F0D86445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12-BB68-4AA5-B9AA-2E8B7BFFD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682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B5B6E7-EB27-BA18-B4F9-311CBD7BB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3" cy="28448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C71AFD-4395-F375-7D87-2156C0772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755423"/>
            <a:ext cx="3471863" cy="8664222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3145AD-5C20-484E-FB19-F3EF1D7D2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3" cy="6776156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B3F2D3-353E-E6C1-5384-72766CCD5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5E07-A43D-4273-949E-F8A2E5740641}" type="datetimeFigureOut">
              <a:rPr lang="zh-CN" altLang="en-US" smtClean="0"/>
              <a:t>22/10/8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3CD48-A13A-1CF8-2099-0A683BC9E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DAFB1E-05EC-07FC-C7C8-A0037369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64112-BB68-4AA5-B9AA-2E8B7BFFD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10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AA99DB-3793-7C24-03FB-8BAA240E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649112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9EC18-ECC8-D380-AB9F-C63059DF4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C117F-4125-951F-AD74-35DE809BC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35E07-A43D-4273-949E-F8A2E5740641}" type="datetimeFigureOut">
              <a:rPr lang="zh-CN" altLang="en-US" smtClean="0"/>
              <a:t>22/10/8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B4BD06-CC9A-204C-7553-80D3BF519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11300179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AB4A8B-BA66-C36A-AAE1-71DF25C4D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11300179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64112-BB68-4AA5-B9AA-2E8B7BFFD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74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9E879D-27AF-B604-64B1-03E97FFA5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86" y="2134095"/>
            <a:ext cx="6771428" cy="79238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8AEB4D3-4B68-EED7-39C5-6C4B47A7CD65}"/>
              </a:ext>
            </a:extLst>
          </p:cNvPr>
          <p:cNvSpPr/>
          <p:nvPr/>
        </p:nvSpPr>
        <p:spPr>
          <a:xfrm>
            <a:off x="2895600" y="2247901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70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Liu Fei</dc:creator>
  <cp:lastModifiedBy>Liu Fei</cp:lastModifiedBy>
  <cp:revision>1</cp:revision>
  <dcterms:created xsi:type="dcterms:W3CDTF">2022-10-08T14:01:31Z</dcterms:created>
  <dcterms:modified xsi:type="dcterms:W3CDTF">2022-10-08T14:03:08Z</dcterms:modified>
</cp:coreProperties>
</file>