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302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AngelaZ</vt:lpstr>
      <vt:lpstr>ZEN </vt:lpstr>
      <vt:lpstr>Demo 1</vt:lpstr>
      <vt:lpstr>A series of operators</vt:lpstr>
      <vt:lpstr>PowerPoint Presentation</vt:lpstr>
      <vt:lpstr>Demo 2</vt:lpstr>
      <vt:lpstr>Structure holds customized data</vt:lpstr>
      <vt:lpstr>Demo 3</vt:lpstr>
      <vt:lpstr>In Financial District</vt:lpstr>
      <vt:lpstr>Black-Scholes equation  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25</cp:revision>
  <dcterms:created xsi:type="dcterms:W3CDTF">2014-12-14T20:59:07Z</dcterms:created>
  <dcterms:modified xsi:type="dcterms:W3CDTF">2014-12-14T22:30:54Z</dcterms:modified>
</cp:coreProperties>
</file>