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353" r:id="rId3"/>
    <p:sldId id="35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5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9F9F9"/>
    <a:srgbClr val="F5F5F5"/>
    <a:srgbClr val="404040"/>
    <a:srgbClr val="B28C6E"/>
    <a:srgbClr val="E95464"/>
    <a:srgbClr val="0095D9"/>
    <a:srgbClr val="82AE46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FFEF-EF52-428B-8353-DB8DFE2EDD69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8D591-460B-4CB7-BC7B-847DBE8B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8D591-460B-4CB7-BC7B-847DBE8BDF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2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6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8D591-460B-4CB7-BC7B-847DBE8BDF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3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3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3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8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3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689A-8295-433B-A159-E40F141FBBF6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88EB-ECBF-4358-9A89-837974A1A9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CD74C36-006D-40EA-9D5F-6CED78533E05}"/>
              </a:ext>
            </a:extLst>
          </p:cNvPr>
          <p:cNvSpPr/>
          <p:nvPr userDrawn="1"/>
        </p:nvSpPr>
        <p:spPr>
          <a:xfrm>
            <a:off x="0" y="11834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284607" y="2533381"/>
            <a:ext cx="826380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6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谷歌和百度的高级搜索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2434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波浪号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7" y="1828317"/>
            <a:ext cx="7262549" cy="107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schemeClr val="accent3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/>
                <a:cs typeface="+mn-ea"/>
                <a:sym typeface="思源黑体 CN Light" panose="020B0300000000000000" pitchFamily="34" charset="-122"/>
              </a:rPr>
              <a:t>~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ea typeface="思源黑体 CN Light" panose="020B0300000000000000"/>
              </a:rPr>
              <a:t>除了搜索给定的关键词外，还要搜索与波浪号后面的关键词相关的词汇</a:t>
            </a:r>
            <a:endParaRPr lang="zh-CN" altLang="en-US" sz="2400" b="1" spc="300" dirty="0">
              <a:solidFill>
                <a:schemeClr val="accent3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022617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3349094" y="2533381"/>
            <a:ext cx="5493812" cy="138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6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感谢您的观看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63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nhaltsplatzhalter 4">
            <a:extLst>
              <a:ext uri="{FF2B5EF4-FFF2-40B4-BE49-F238E27FC236}">
                <a16:creationId xmlns="" xmlns:a16="http://schemas.microsoft.com/office/drawing/2014/main" id="{6253A511-5E83-4E26-9DC5-38A86A6D7D7D}"/>
              </a:ext>
            </a:extLst>
          </p:cNvPr>
          <p:cNvSpPr txBox="1">
            <a:spLocks/>
          </p:cNvSpPr>
          <p:nvPr/>
        </p:nvSpPr>
        <p:spPr>
          <a:xfrm>
            <a:off x="5396248" y="2330055"/>
            <a:ext cx="649095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95D9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内事</a:t>
            </a:r>
            <a:r>
              <a:rPr lang="zh-CN" altLang="en-US" sz="2800" b="1" dirty="0" smtClean="0">
                <a:solidFill>
                  <a:srgbClr val="0095D9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不决问百度，外事不决问</a:t>
            </a:r>
            <a:r>
              <a:rPr lang="en-US" altLang="zh-CN" sz="2800" b="1" dirty="0" err="1" smtClean="0">
                <a:solidFill>
                  <a:srgbClr val="0095D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google</a:t>
            </a:r>
            <a: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/>
            </a:r>
            <a:b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</a:br>
            <a: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/>
            </a:r>
            <a:b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在输入关键字的时候，搭配一些咒语，会让搜索事半功倍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73F63E2-69EA-4C0A-A164-583B17AE1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4" y="2330055"/>
            <a:ext cx="3854509" cy="25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8212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972003"/>
            <a:ext cx="1930337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filetype: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878" y="2399282"/>
            <a:ext cx="2446944" cy="53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intitle: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0223" y="2798792"/>
            <a:ext cx="1199717" cy="53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inurl: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咒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语来喽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8366" y="3252466"/>
            <a:ext cx="121798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6297853" y="3758140"/>
            <a:ext cx="122341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“”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Adobe Gothic Std B" panose="020B0800000000000000" pitchFamily="34" charset="-128"/>
              <a:ea typeface="思源黑体 CN Bold" panose="020B0800000000000000" pitchFamily="34" charset="-122"/>
              <a:cs typeface="Times New Roman" panose="02020603050405020304" pitchFamily="18" charset="0"/>
              <a:sym typeface="思源黑体 CN Light" panose="020B03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86633" y="3758140"/>
            <a:ext cx="12024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6297853" y="2070489"/>
            <a:ext cx="1202432" cy="55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《》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6550773" y="2361312"/>
            <a:ext cx="12024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_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 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6529673" y="2837026"/>
            <a:ext cx="1202432" cy="55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6529673" y="3252466"/>
            <a:ext cx="120243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~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284499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972003"/>
            <a:ext cx="673560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于搜索特定文件格式</a:t>
            </a: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比如搜索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filetype:pdf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香香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返回的就是包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含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这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个关键词的所有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pdf 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文件。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filetype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410128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7" y="1886278"/>
            <a:ext cx="726254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该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指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令返回的是页面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title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（标题）中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包含关键词的页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面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在哪里搜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intitle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: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关键字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intitle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: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关键字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intitle</a:t>
            </a:r>
            <a:endParaRPr lang="en-US" altLang="zh-CN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637496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886278"/>
            <a:ext cx="7262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于搜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索出现在</a:t>
            </a:r>
            <a:r>
              <a:rPr lang="en-US" altLang="zh-CN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的查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询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词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,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返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回的结果都是网址</a:t>
            </a:r>
            <a:r>
              <a:rPr lang="en-US" altLang="zh-CN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包含“搜索引擎优化”的页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面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xxxx inurl:xxx</a:t>
            </a: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前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xxx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的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是可以出现在网页的任何位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置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而后面的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xxx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则必须出现在网页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中。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Inurl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477760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</a:t>
            </a:r>
            <a:endParaRPr lang="en-US" altLang="zh-CN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886278"/>
            <a:ext cx="739308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命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令可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以限制在某一网站内搜索，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语法把搜索范围局限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在这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些网站内，以提高搜索效率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。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招聘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site:www.zhipin.com</a:t>
            </a:r>
          </a:p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还可以用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来搜索某个域名下的所有被搜索引擎收录的文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件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思源黑体 CN Light" panose="020B0300000000000000" pitchFamily="34" charset="-122"/>
              </a:rPr>
              <a:t>site:www.javascriptpeixun.cn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014397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、书名号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886278"/>
            <a:ext cx="739308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查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找论坛模块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2760622"/>
            <a:ext cx="726255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《》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百度，中文书名号是可被查询的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。比如搜手机，不加，都是广告新闻，加上就可以搜到小说或者影视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686312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23CEE375-9E28-4D8D-8694-F2149533B5B8}"/>
              </a:ext>
            </a:extLst>
          </p:cNvPr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84F2DA2D-DFC3-4D59-90F2-C4DCA053242B}"/>
              </a:ext>
            </a:extLst>
          </p:cNvPr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988C496-A13A-40D8-BDDD-6436274E8CC5}"/>
              </a:ext>
            </a:extLst>
          </p:cNvPr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3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0D2BC0F-3063-48AE-BA53-CD23005E1C3F}"/>
              </a:ext>
            </a:extLst>
          </p:cNvPr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4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5658F75-91F6-4E9A-AA99-7BF3907F5DFA}"/>
              </a:ext>
            </a:extLst>
          </p:cNvPr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5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6A80696-2BAB-440D-87A8-F8361E30550B}"/>
              </a:ext>
            </a:extLst>
          </p:cNvPr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6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54F4DCB-F44A-4823-B204-A0672E1C7692}"/>
              </a:ext>
            </a:extLst>
          </p:cNvPr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F414CEF1-A87E-4FAA-909C-A18273E4BA24}"/>
              </a:ext>
            </a:extLst>
          </p:cNvPr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EE921AB-3160-4E7C-A559-2F441DCBFEBD}"/>
              </a:ext>
            </a:extLst>
          </p:cNvPr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052D6BF-3FEC-402C-AFBB-78AE6A20D1A2}"/>
              </a:ext>
            </a:extLst>
          </p:cNvPr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920464"/>
            <a:ext cx="530227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百分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号、双引号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356917" y="3231528"/>
            <a:ext cx="746857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“”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把搜索词放在双引号中，代表完全匹配搜索，也就是说搜索结果返回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的页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面包含双引号中出现的所有的词，连顺序也必须完全匹配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Adobe Gothic Std B" panose="020B0800000000000000" pitchFamily="34" charset="-128"/>
              <a:ea typeface="思源黑体 CN Bold" panose="020B0800000000000000" pitchFamily="34" charset="-122"/>
              <a:cs typeface="Times New Roman" panose="02020603050405020304" pitchFamily="18" charset="0"/>
              <a:sym typeface="思源黑体 CN Light" panose="020B03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13F231B4-0F9A-4665-8D14-82171855191E}"/>
              </a:ext>
            </a:extLst>
          </p:cNvPr>
          <p:cNvSpPr txBox="1"/>
          <p:nvPr/>
        </p:nvSpPr>
        <p:spPr>
          <a:xfrm>
            <a:off x="2562938" y="1962259"/>
            <a:ext cx="739308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代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表多个字符。例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：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，搜索结果开头必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须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，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后面匹配任意多个字符</a:t>
            </a:r>
          </a:p>
        </p:txBody>
      </p:sp>
    </p:spTree>
    <p:extLst>
      <p:ext uri="{BB962C8B-B14F-4D97-AF65-F5344CB8AC3E}">
        <p14:creationId xmlns:p14="http://schemas.microsoft.com/office/powerpoint/2010/main" val="202253440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SLIDE_COUNT" val="1"/>
  <p:tag name="ISPRING_FIRST_PUBLISH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sal0pvb">
      <a:majorFont>
        <a:latin typeface="Source Sans Pro" panose="020F0302020204030204"/>
        <a:ea typeface="Source Sans Pro"/>
        <a:cs typeface=""/>
      </a:majorFont>
      <a:minorFont>
        <a:latin typeface="Source Sans Pro" panose="020F0502020204030204"/>
        <a:ea typeface="Source Sans 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476</Words>
  <Application>Microsoft Office PowerPoint</Application>
  <PresentationFormat>宽屏</PresentationFormat>
  <Paragraphs>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Adobe Gothic Std B</vt:lpstr>
      <vt:lpstr>等线</vt:lpstr>
      <vt:lpstr>黑体</vt:lpstr>
      <vt:lpstr>思源黑体 CN Bold</vt:lpstr>
      <vt:lpstr>思源黑体 CN Light</vt:lpstr>
      <vt:lpstr>Arial</vt:lpstr>
      <vt:lpstr>Source Sans Pro</vt:lpstr>
      <vt:lpstr>Times New Roman</vt:lpstr>
      <vt:lpstr>Wingdings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shanquanquan</cp:lastModifiedBy>
  <cp:revision>187</cp:revision>
  <dcterms:created xsi:type="dcterms:W3CDTF">2015-12-11T12:32:21Z</dcterms:created>
  <dcterms:modified xsi:type="dcterms:W3CDTF">2019-07-20T10:32:34Z</dcterms:modified>
</cp:coreProperties>
</file>