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1D6319-27DC-2F24-BC22-05F0E4F47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433656" y="420492"/>
            <a:ext cx="1159594" cy="47447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232DD6-4110-9F1F-396E-312667FD79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7" y="2479743"/>
            <a:ext cx="876300" cy="8314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879B59-26F1-D74D-45FB-EBD87A9F8423}"/>
              </a:ext>
            </a:extLst>
          </p:cNvPr>
          <p:cNvSpPr txBox="1"/>
          <p:nvPr/>
        </p:nvSpPr>
        <p:spPr>
          <a:xfrm>
            <a:off x="731789" y="2110411"/>
            <a:ext cx="75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D64C33F-F4BB-8B9E-05A2-C955E1A8979B}"/>
              </a:ext>
            </a:extLst>
          </p:cNvPr>
          <p:cNvSpPr/>
          <p:nvPr/>
        </p:nvSpPr>
        <p:spPr>
          <a:xfrm>
            <a:off x="2336266" y="2792872"/>
            <a:ext cx="304800" cy="2051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6A32543-E38E-D777-92F1-164CDB05B52D}"/>
              </a:ext>
            </a:extLst>
          </p:cNvPr>
          <p:cNvSpPr/>
          <p:nvPr/>
        </p:nvSpPr>
        <p:spPr>
          <a:xfrm rot="5400000">
            <a:off x="1059695" y="2689056"/>
            <a:ext cx="2069123" cy="418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augmentation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C094766-A7CD-8069-4B75-C680AEB4CC37}"/>
              </a:ext>
            </a:extLst>
          </p:cNvPr>
          <p:cNvSpPr/>
          <p:nvPr/>
        </p:nvSpPr>
        <p:spPr>
          <a:xfrm>
            <a:off x="1563715" y="2792872"/>
            <a:ext cx="304800" cy="2051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D2A4AA2-A078-B25C-FE5A-2E84CF8A99B0}"/>
              </a:ext>
            </a:extLst>
          </p:cNvPr>
          <p:cNvSpPr/>
          <p:nvPr/>
        </p:nvSpPr>
        <p:spPr>
          <a:xfrm>
            <a:off x="7418375" y="2792872"/>
            <a:ext cx="304800" cy="2051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BA7BFF-AA91-5E03-66DC-0493D3F029C8}"/>
              </a:ext>
            </a:extLst>
          </p:cNvPr>
          <p:cNvSpPr txBox="1"/>
          <p:nvPr/>
        </p:nvSpPr>
        <p:spPr>
          <a:xfrm>
            <a:off x="4249615" y="3285426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34-layer residual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EAE91B-0675-7591-D92E-EEF6C2D535C0}"/>
                  </a:ext>
                </a:extLst>
              </p:cNvPr>
              <p:cNvSpPr txBox="1"/>
              <p:nvPr/>
            </p:nvSpPr>
            <p:spPr>
              <a:xfrm>
                <a:off x="546889" y="3290500"/>
                <a:ext cx="1154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224×224×3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EAE91B-0675-7591-D92E-EEF6C2D53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9" y="3290500"/>
                <a:ext cx="115472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F29FE6B-9AB2-06FF-663F-382BB9493EE3}"/>
              </a:ext>
            </a:extLst>
          </p:cNvPr>
          <p:cNvSpPr/>
          <p:nvPr/>
        </p:nvSpPr>
        <p:spPr>
          <a:xfrm>
            <a:off x="7795848" y="1781908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E2620F6-3A77-C27E-9385-FBD408862708}"/>
              </a:ext>
            </a:extLst>
          </p:cNvPr>
          <p:cNvSpPr/>
          <p:nvPr/>
        </p:nvSpPr>
        <p:spPr>
          <a:xfrm>
            <a:off x="7813433" y="2598503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76DE3890-B9B4-D459-F68E-D2D2E12AFAD1}"/>
              </a:ext>
            </a:extLst>
          </p:cNvPr>
          <p:cNvSpPr/>
          <p:nvPr/>
        </p:nvSpPr>
        <p:spPr>
          <a:xfrm>
            <a:off x="7813433" y="3085452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0F2C9468-245B-A5BA-9789-DAD8C67C3F51}"/>
              </a:ext>
            </a:extLst>
          </p:cNvPr>
          <p:cNvSpPr/>
          <p:nvPr/>
        </p:nvSpPr>
        <p:spPr>
          <a:xfrm>
            <a:off x="7813433" y="3567499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5489A8-AD3A-078D-56C0-9D9916F98DC0}"/>
              </a:ext>
            </a:extLst>
          </p:cNvPr>
          <p:cNvSpPr txBox="1"/>
          <p:nvPr/>
        </p:nvSpPr>
        <p:spPr>
          <a:xfrm>
            <a:off x="7795848" y="220074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683D20AA-391E-02AE-24F5-CF800FB2A760}"/>
              </a:ext>
            </a:extLst>
          </p:cNvPr>
          <p:cNvSpPr/>
          <p:nvPr/>
        </p:nvSpPr>
        <p:spPr>
          <a:xfrm>
            <a:off x="8423033" y="2213073"/>
            <a:ext cx="304799" cy="2872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817585E-BAF5-816B-D1D2-C99CE66E86E4}"/>
              </a:ext>
            </a:extLst>
          </p:cNvPr>
          <p:cNvSpPr/>
          <p:nvPr/>
        </p:nvSpPr>
        <p:spPr>
          <a:xfrm>
            <a:off x="8434757" y="3280283"/>
            <a:ext cx="304799" cy="2872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4206E0C-DB54-47CB-5F85-E177B9F3F7B2}"/>
              </a:ext>
            </a:extLst>
          </p:cNvPr>
          <p:cNvSpPr/>
          <p:nvPr/>
        </p:nvSpPr>
        <p:spPr>
          <a:xfrm>
            <a:off x="8440619" y="2854418"/>
            <a:ext cx="304799" cy="2872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E734BD0-9B2B-97D4-4E80-4BFDCA96D4ED}"/>
              </a:ext>
            </a:extLst>
          </p:cNvPr>
          <p:cNvSpPr txBox="1"/>
          <p:nvPr/>
        </p:nvSpPr>
        <p:spPr>
          <a:xfrm>
            <a:off x="8423033" y="2508220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E8A35DC-19CD-8DC7-2270-6DBC3EA29641}"/>
              </a:ext>
            </a:extLst>
          </p:cNvPr>
          <p:cNvSpPr/>
          <p:nvPr/>
        </p:nvSpPr>
        <p:spPr>
          <a:xfrm>
            <a:off x="9182532" y="3085452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B9B471ED-8570-F692-C32A-8179376E6755}"/>
              </a:ext>
            </a:extLst>
          </p:cNvPr>
          <p:cNvSpPr/>
          <p:nvPr/>
        </p:nvSpPr>
        <p:spPr>
          <a:xfrm>
            <a:off x="9192246" y="2567202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5BB90B4-89F4-22EA-7DCA-CBDF2D6F3E72}"/>
              </a:ext>
            </a:extLst>
          </p:cNvPr>
          <p:cNvCxnSpPr>
            <a:stCxn id="19" idx="5"/>
            <a:endCxn id="25" idx="2"/>
          </p:cNvCxnSpPr>
          <p:nvPr/>
        </p:nvCxnSpPr>
        <p:spPr>
          <a:xfrm>
            <a:off x="8056010" y="2027062"/>
            <a:ext cx="367023" cy="329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D61C852-4CB6-3C8D-3CBC-C636A108E1C2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8118232" y="2356681"/>
            <a:ext cx="304801" cy="385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DF7D01-A9D1-2E20-8257-FA7CA40957EC}"/>
              </a:ext>
            </a:extLst>
          </p:cNvPr>
          <p:cNvCxnSpPr>
            <a:stCxn id="19" idx="5"/>
            <a:endCxn id="27" idx="2"/>
          </p:cNvCxnSpPr>
          <p:nvPr/>
        </p:nvCxnSpPr>
        <p:spPr>
          <a:xfrm>
            <a:off x="8056010" y="2027062"/>
            <a:ext cx="384609" cy="970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4712113-158B-011C-BE8B-DCD50D8D995D}"/>
              </a:ext>
            </a:extLst>
          </p:cNvPr>
          <p:cNvCxnSpPr>
            <a:stCxn id="19" idx="5"/>
            <a:endCxn id="26" idx="3"/>
          </p:cNvCxnSpPr>
          <p:nvPr/>
        </p:nvCxnSpPr>
        <p:spPr>
          <a:xfrm>
            <a:off x="8056010" y="2027062"/>
            <a:ext cx="423384" cy="1498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4A336F3-DDEF-8354-E2A4-C3E7F8DA92F1}"/>
              </a:ext>
            </a:extLst>
          </p:cNvPr>
          <p:cNvCxnSpPr>
            <a:stCxn id="21" idx="6"/>
            <a:endCxn id="27" idx="2"/>
          </p:cNvCxnSpPr>
          <p:nvPr/>
        </p:nvCxnSpPr>
        <p:spPr>
          <a:xfrm>
            <a:off x="8118232" y="2742111"/>
            <a:ext cx="322387" cy="25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B19C57B-E423-8AAD-DBD5-B1714080240C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8118232" y="2742111"/>
            <a:ext cx="316525" cy="681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83AA73C-5AC6-9591-7834-A96E00344C43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8118232" y="2356681"/>
            <a:ext cx="304801" cy="87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C7839F2-D96A-EA6E-29B4-572159116F20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 flipV="1">
            <a:off x="8118232" y="2998026"/>
            <a:ext cx="322387" cy="23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DAFE541-5595-D2F0-F6A7-BD3C965EF491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>
            <a:off x="8118232" y="3229060"/>
            <a:ext cx="316525" cy="194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FFDC25F-CB8A-013C-E256-0F04CF01E8B0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 flipV="1">
            <a:off x="8118232" y="2356681"/>
            <a:ext cx="304801" cy="135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BDF8291-62E8-BD3B-7D9C-BAE7F7EC4CFC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8118232" y="2998026"/>
            <a:ext cx="322387" cy="71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5442DFD-B484-E721-E8EF-6875904A8E47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8118232" y="3423891"/>
            <a:ext cx="316525" cy="28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2892EBC-651C-4C77-3C49-D5C55AD270C5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8727832" y="2356681"/>
            <a:ext cx="464414" cy="35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CC65C3C-8803-D1DA-FA57-1859FFFF2E94}"/>
              </a:ext>
            </a:extLst>
          </p:cNvPr>
          <p:cNvCxnSpPr>
            <a:stCxn id="27" idx="6"/>
            <a:endCxn id="31" idx="2"/>
          </p:cNvCxnSpPr>
          <p:nvPr/>
        </p:nvCxnSpPr>
        <p:spPr>
          <a:xfrm flipV="1">
            <a:off x="8745418" y="2710810"/>
            <a:ext cx="446828" cy="28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25ECF3E-F7D9-2B57-B30B-93B5F9E7CAD1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 flipV="1">
            <a:off x="8739556" y="2710810"/>
            <a:ext cx="452690" cy="71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DB7270D-A03E-3637-D1E4-AA1F0CBAD1E3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8727832" y="2356681"/>
            <a:ext cx="454700" cy="87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E654956-157D-9D5B-9259-6EE65AA6CD53}"/>
              </a:ext>
            </a:extLst>
          </p:cNvPr>
          <p:cNvCxnSpPr>
            <a:stCxn id="27" idx="6"/>
            <a:endCxn id="30" idx="2"/>
          </p:cNvCxnSpPr>
          <p:nvPr/>
        </p:nvCxnSpPr>
        <p:spPr>
          <a:xfrm>
            <a:off x="8745418" y="2998026"/>
            <a:ext cx="437114" cy="23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ADA6ECE-C43B-7F6B-D6E9-984DA68C78EF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8739556" y="3229060"/>
            <a:ext cx="442976" cy="194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箭头: 右 76">
            <a:extLst>
              <a:ext uri="{FF2B5EF4-FFF2-40B4-BE49-F238E27FC236}">
                <a16:creationId xmlns:a16="http://schemas.microsoft.com/office/drawing/2014/main" id="{4DCB0D4D-7298-198F-435F-5990015EA697}"/>
              </a:ext>
            </a:extLst>
          </p:cNvPr>
          <p:cNvSpPr/>
          <p:nvPr/>
        </p:nvSpPr>
        <p:spPr>
          <a:xfrm>
            <a:off x="9698723" y="2870068"/>
            <a:ext cx="304800" cy="2051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089EDC6-7F80-AB72-452A-0EDC728BB4C3}"/>
              </a:ext>
            </a:extLst>
          </p:cNvPr>
          <p:cNvSpPr/>
          <p:nvPr/>
        </p:nvSpPr>
        <p:spPr>
          <a:xfrm>
            <a:off x="10158793" y="2636846"/>
            <a:ext cx="887135" cy="6434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Fire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Non-fire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C8BB8E4-D053-D57A-F4BB-ABFD36EAC0D2}"/>
              </a:ext>
            </a:extLst>
          </p:cNvPr>
          <p:cNvSpPr txBox="1"/>
          <p:nvPr/>
        </p:nvSpPr>
        <p:spPr>
          <a:xfrm>
            <a:off x="9425121" y="3011040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score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20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232DD6-4110-9F1F-396E-312667FD79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47" y="2473882"/>
            <a:ext cx="876300" cy="8314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879B59-26F1-D74D-45FB-EBD87A9F8423}"/>
              </a:ext>
            </a:extLst>
          </p:cNvPr>
          <p:cNvSpPr txBox="1"/>
          <p:nvPr/>
        </p:nvSpPr>
        <p:spPr>
          <a:xfrm>
            <a:off x="1017789" y="21045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D2A4AA2-A078-B25C-FE5A-2E84CF8A99B0}"/>
              </a:ext>
            </a:extLst>
          </p:cNvPr>
          <p:cNvSpPr/>
          <p:nvPr/>
        </p:nvSpPr>
        <p:spPr>
          <a:xfrm>
            <a:off x="6096000" y="2833903"/>
            <a:ext cx="304800" cy="2051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EAE91B-0675-7591-D92E-EEF6C2D535C0}"/>
                  </a:ext>
                </a:extLst>
              </p:cNvPr>
              <p:cNvSpPr txBox="1"/>
              <p:nvPr/>
            </p:nvSpPr>
            <p:spPr>
              <a:xfrm>
                <a:off x="832889" y="3284639"/>
                <a:ext cx="1154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224×224×3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EAE91B-0675-7591-D92E-EEF6C2D53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9" y="3284639"/>
                <a:ext cx="1154723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5F29FE6B-9AB2-06FF-663F-382BB9493EE3}"/>
              </a:ext>
            </a:extLst>
          </p:cNvPr>
          <p:cNvSpPr/>
          <p:nvPr/>
        </p:nvSpPr>
        <p:spPr>
          <a:xfrm>
            <a:off x="6473473" y="1822939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7E2620F6-3A77-C27E-9385-FBD408862708}"/>
              </a:ext>
            </a:extLst>
          </p:cNvPr>
          <p:cNvSpPr/>
          <p:nvPr/>
        </p:nvSpPr>
        <p:spPr>
          <a:xfrm>
            <a:off x="6491058" y="2639534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76DE3890-B9B4-D459-F68E-D2D2E12AFAD1}"/>
              </a:ext>
            </a:extLst>
          </p:cNvPr>
          <p:cNvSpPr/>
          <p:nvPr/>
        </p:nvSpPr>
        <p:spPr>
          <a:xfrm>
            <a:off x="6491058" y="3126483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0F2C9468-245B-A5BA-9789-DAD8C67C3F51}"/>
              </a:ext>
            </a:extLst>
          </p:cNvPr>
          <p:cNvSpPr/>
          <p:nvPr/>
        </p:nvSpPr>
        <p:spPr>
          <a:xfrm>
            <a:off x="6491058" y="3608530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E5489A8-AD3A-078D-56C0-9D9916F98DC0}"/>
              </a:ext>
            </a:extLst>
          </p:cNvPr>
          <p:cNvSpPr txBox="1"/>
          <p:nvPr/>
        </p:nvSpPr>
        <p:spPr>
          <a:xfrm>
            <a:off x="6473473" y="2241772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683D20AA-391E-02AE-24F5-CF800FB2A760}"/>
              </a:ext>
            </a:extLst>
          </p:cNvPr>
          <p:cNvSpPr/>
          <p:nvPr/>
        </p:nvSpPr>
        <p:spPr>
          <a:xfrm>
            <a:off x="7100658" y="2254104"/>
            <a:ext cx="304799" cy="2872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3817585E-BAF5-816B-D1D2-C99CE66E86E4}"/>
              </a:ext>
            </a:extLst>
          </p:cNvPr>
          <p:cNvSpPr/>
          <p:nvPr/>
        </p:nvSpPr>
        <p:spPr>
          <a:xfrm>
            <a:off x="7112382" y="3321314"/>
            <a:ext cx="304799" cy="2872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F4206E0C-DB54-47CB-5F85-E177B9F3F7B2}"/>
              </a:ext>
            </a:extLst>
          </p:cNvPr>
          <p:cNvSpPr/>
          <p:nvPr/>
        </p:nvSpPr>
        <p:spPr>
          <a:xfrm>
            <a:off x="7118244" y="2895449"/>
            <a:ext cx="304799" cy="287216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E734BD0-9B2B-97D4-4E80-4BFDCA96D4ED}"/>
              </a:ext>
            </a:extLst>
          </p:cNvPr>
          <p:cNvSpPr txBox="1"/>
          <p:nvPr/>
        </p:nvSpPr>
        <p:spPr>
          <a:xfrm>
            <a:off x="7100658" y="254925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E8A35DC-19CD-8DC7-2270-6DBC3EA29641}"/>
              </a:ext>
            </a:extLst>
          </p:cNvPr>
          <p:cNvSpPr/>
          <p:nvPr/>
        </p:nvSpPr>
        <p:spPr>
          <a:xfrm>
            <a:off x="7860157" y="3126483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B9B471ED-8570-F692-C32A-8179376E6755}"/>
              </a:ext>
            </a:extLst>
          </p:cNvPr>
          <p:cNvSpPr/>
          <p:nvPr/>
        </p:nvSpPr>
        <p:spPr>
          <a:xfrm>
            <a:off x="7869871" y="2608233"/>
            <a:ext cx="304799" cy="287216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5BB90B4-89F4-22EA-7DCA-CBDF2D6F3E72}"/>
              </a:ext>
            </a:extLst>
          </p:cNvPr>
          <p:cNvCxnSpPr>
            <a:stCxn id="19" idx="5"/>
            <a:endCxn id="25" idx="2"/>
          </p:cNvCxnSpPr>
          <p:nvPr/>
        </p:nvCxnSpPr>
        <p:spPr>
          <a:xfrm>
            <a:off x="6733635" y="2068093"/>
            <a:ext cx="367023" cy="329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D61C852-4CB6-3C8D-3CBC-C636A108E1C2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795857" y="2397712"/>
            <a:ext cx="304801" cy="385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DF7D01-A9D1-2E20-8257-FA7CA40957EC}"/>
              </a:ext>
            </a:extLst>
          </p:cNvPr>
          <p:cNvCxnSpPr>
            <a:stCxn id="19" idx="5"/>
            <a:endCxn id="27" idx="2"/>
          </p:cNvCxnSpPr>
          <p:nvPr/>
        </p:nvCxnSpPr>
        <p:spPr>
          <a:xfrm>
            <a:off x="6733635" y="2068093"/>
            <a:ext cx="384609" cy="970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F4712113-158B-011C-BE8B-DCD50D8D995D}"/>
              </a:ext>
            </a:extLst>
          </p:cNvPr>
          <p:cNvCxnSpPr>
            <a:stCxn id="19" idx="5"/>
            <a:endCxn id="26" idx="3"/>
          </p:cNvCxnSpPr>
          <p:nvPr/>
        </p:nvCxnSpPr>
        <p:spPr>
          <a:xfrm>
            <a:off x="6733635" y="2068093"/>
            <a:ext cx="423384" cy="1498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4A336F3-DDEF-8354-E2A4-C3E7F8DA92F1}"/>
              </a:ext>
            </a:extLst>
          </p:cNvPr>
          <p:cNvCxnSpPr>
            <a:stCxn id="21" idx="6"/>
            <a:endCxn id="27" idx="2"/>
          </p:cNvCxnSpPr>
          <p:nvPr/>
        </p:nvCxnSpPr>
        <p:spPr>
          <a:xfrm>
            <a:off x="6795857" y="2783142"/>
            <a:ext cx="322387" cy="255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B19C57B-E423-8AAD-DBD5-B1714080240C}"/>
              </a:ext>
            </a:extLst>
          </p:cNvPr>
          <p:cNvCxnSpPr>
            <a:stCxn id="21" idx="6"/>
            <a:endCxn id="26" idx="2"/>
          </p:cNvCxnSpPr>
          <p:nvPr/>
        </p:nvCxnSpPr>
        <p:spPr>
          <a:xfrm>
            <a:off x="6795857" y="2783142"/>
            <a:ext cx="316525" cy="681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83AA73C-5AC6-9591-7834-A96E00344C43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 flipV="1">
            <a:off x="6795857" y="2397712"/>
            <a:ext cx="304801" cy="87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C7839F2-D96A-EA6E-29B4-572159116F20}"/>
              </a:ext>
            </a:extLst>
          </p:cNvPr>
          <p:cNvCxnSpPr>
            <a:stCxn id="22" idx="6"/>
            <a:endCxn id="27" idx="2"/>
          </p:cNvCxnSpPr>
          <p:nvPr/>
        </p:nvCxnSpPr>
        <p:spPr>
          <a:xfrm flipV="1">
            <a:off x="6795857" y="3039057"/>
            <a:ext cx="322387" cy="23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DAFE541-5595-D2F0-F6A7-BD3C965EF491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>
            <a:off x="6795857" y="3270091"/>
            <a:ext cx="316525" cy="194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FFDC25F-CB8A-013C-E256-0F04CF01E8B0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 flipV="1">
            <a:off x="6795857" y="2397712"/>
            <a:ext cx="304801" cy="13544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BDF8291-62E8-BD3B-7D9C-BAE7F7EC4CFC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6795857" y="3039057"/>
            <a:ext cx="322387" cy="71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5442DFD-B484-E721-E8EF-6875904A8E47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6795857" y="3464922"/>
            <a:ext cx="316525" cy="28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2892EBC-651C-4C77-3C49-D5C55AD270C5}"/>
              </a:ext>
            </a:extLst>
          </p:cNvPr>
          <p:cNvCxnSpPr>
            <a:stCxn id="25" idx="6"/>
            <a:endCxn id="31" idx="2"/>
          </p:cNvCxnSpPr>
          <p:nvPr/>
        </p:nvCxnSpPr>
        <p:spPr>
          <a:xfrm>
            <a:off x="7405457" y="2397712"/>
            <a:ext cx="464414" cy="35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CC65C3C-8803-D1DA-FA57-1859FFFF2E94}"/>
              </a:ext>
            </a:extLst>
          </p:cNvPr>
          <p:cNvCxnSpPr>
            <a:stCxn id="27" idx="6"/>
            <a:endCxn id="31" idx="2"/>
          </p:cNvCxnSpPr>
          <p:nvPr/>
        </p:nvCxnSpPr>
        <p:spPr>
          <a:xfrm flipV="1">
            <a:off x="7423043" y="2751841"/>
            <a:ext cx="446828" cy="287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25ECF3E-F7D9-2B57-B30B-93B5F9E7CAD1}"/>
              </a:ext>
            </a:extLst>
          </p:cNvPr>
          <p:cNvCxnSpPr>
            <a:stCxn id="26" idx="6"/>
            <a:endCxn id="31" idx="2"/>
          </p:cNvCxnSpPr>
          <p:nvPr/>
        </p:nvCxnSpPr>
        <p:spPr>
          <a:xfrm flipV="1">
            <a:off x="7417181" y="2751841"/>
            <a:ext cx="452690" cy="71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EDB7270D-A03E-3637-D1E4-AA1F0CBAD1E3}"/>
              </a:ext>
            </a:extLst>
          </p:cNvPr>
          <p:cNvCxnSpPr>
            <a:stCxn id="25" idx="6"/>
            <a:endCxn id="30" idx="2"/>
          </p:cNvCxnSpPr>
          <p:nvPr/>
        </p:nvCxnSpPr>
        <p:spPr>
          <a:xfrm>
            <a:off x="7405457" y="2397712"/>
            <a:ext cx="454700" cy="872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E654956-157D-9D5B-9259-6EE65AA6CD53}"/>
              </a:ext>
            </a:extLst>
          </p:cNvPr>
          <p:cNvCxnSpPr>
            <a:stCxn id="27" idx="6"/>
            <a:endCxn id="30" idx="2"/>
          </p:cNvCxnSpPr>
          <p:nvPr/>
        </p:nvCxnSpPr>
        <p:spPr>
          <a:xfrm>
            <a:off x="7423043" y="3039057"/>
            <a:ext cx="437114" cy="23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3ADA6ECE-C43B-7F6B-D6E9-984DA68C78EF}"/>
              </a:ext>
            </a:extLst>
          </p:cNvPr>
          <p:cNvCxnSpPr>
            <a:stCxn id="26" idx="6"/>
            <a:endCxn id="30" idx="2"/>
          </p:cNvCxnSpPr>
          <p:nvPr/>
        </p:nvCxnSpPr>
        <p:spPr>
          <a:xfrm flipV="1">
            <a:off x="7417181" y="3270091"/>
            <a:ext cx="442976" cy="194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箭头: 右 76">
            <a:extLst>
              <a:ext uri="{FF2B5EF4-FFF2-40B4-BE49-F238E27FC236}">
                <a16:creationId xmlns:a16="http://schemas.microsoft.com/office/drawing/2014/main" id="{4DCB0D4D-7298-198F-435F-5990015EA697}"/>
              </a:ext>
            </a:extLst>
          </p:cNvPr>
          <p:cNvSpPr/>
          <p:nvPr/>
        </p:nvSpPr>
        <p:spPr>
          <a:xfrm>
            <a:off x="8376348" y="2911099"/>
            <a:ext cx="304800" cy="2051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089EDC6-7F80-AB72-452A-0EDC728BB4C3}"/>
              </a:ext>
            </a:extLst>
          </p:cNvPr>
          <p:cNvSpPr/>
          <p:nvPr/>
        </p:nvSpPr>
        <p:spPr>
          <a:xfrm>
            <a:off x="8836418" y="2677877"/>
            <a:ext cx="887135" cy="6434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Fire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Non-fire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C8BB8E4-D053-D57A-F4BB-ABFD36EAC0D2}"/>
              </a:ext>
            </a:extLst>
          </p:cNvPr>
          <p:cNvSpPr txBox="1"/>
          <p:nvPr/>
        </p:nvSpPr>
        <p:spPr>
          <a:xfrm>
            <a:off x="8102746" y="3052071"/>
            <a:ext cx="821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score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BF8395-9D44-0B8A-3643-D53FB3DD2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542" y="1483932"/>
            <a:ext cx="273064" cy="2921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9B6259-E01D-FE6E-2333-C303CE45E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542" y="1966111"/>
            <a:ext cx="276561" cy="270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B94454-77D6-F095-48F8-6A6B7A670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2542" y="2441940"/>
            <a:ext cx="266714" cy="23496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54BD8B-F4EE-440B-86D2-55547B8E13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2542" y="2912998"/>
            <a:ext cx="273064" cy="28386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8AFFC964-9736-EF1D-96B8-6266D04ED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5057" y="3800994"/>
            <a:ext cx="270549" cy="270549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79BA4E46-6833-ABE1-D474-AA5891B2240E}"/>
              </a:ext>
            </a:extLst>
          </p:cNvPr>
          <p:cNvSpPr txBox="1"/>
          <p:nvPr/>
        </p:nvSpPr>
        <p:spPr>
          <a:xfrm>
            <a:off x="2480614" y="339414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FC9467E2-664F-C35A-C901-96C386C407C8}"/>
              </a:ext>
            </a:extLst>
          </p:cNvPr>
          <p:cNvSpPr/>
          <p:nvPr/>
        </p:nvSpPr>
        <p:spPr>
          <a:xfrm>
            <a:off x="3250306" y="1116472"/>
            <a:ext cx="1068594" cy="35579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A197358-437F-F1FA-03D5-98C0A62F27D9}"/>
              </a:ext>
            </a:extLst>
          </p:cNvPr>
          <p:cNvSpPr/>
          <p:nvPr/>
        </p:nvSpPr>
        <p:spPr>
          <a:xfrm>
            <a:off x="2025594" y="2787011"/>
            <a:ext cx="304800" cy="2051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9D64C33F-F4BB-8B9E-05A2-C955E1A8979B}"/>
              </a:ext>
            </a:extLst>
          </p:cNvPr>
          <p:cNvSpPr/>
          <p:nvPr/>
        </p:nvSpPr>
        <p:spPr>
          <a:xfrm>
            <a:off x="2878002" y="2770388"/>
            <a:ext cx="304800" cy="20515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3242214-72C1-F1C1-2F16-AA8B8F892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4180" y="857919"/>
            <a:ext cx="631388" cy="4473833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0A751587-E81C-9F73-D55F-5821CB12078B}"/>
              </a:ext>
            </a:extLst>
          </p:cNvPr>
          <p:cNvSpPr/>
          <p:nvPr/>
        </p:nvSpPr>
        <p:spPr>
          <a:xfrm>
            <a:off x="5109297" y="2703373"/>
            <a:ext cx="887135" cy="40500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token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箭头: 圆角右 36">
            <a:extLst>
              <a:ext uri="{FF2B5EF4-FFF2-40B4-BE49-F238E27FC236}">
                <a16:creationId xmlns:a16="http://schemas.microsoft.com/office/drawing/2014/main" id="{2C1FBE83-0BF1-D558-C613-54C4299C2ABF}"/>
              </a:ext>
            </a:extLst>
          </p:cNvPr>
          <p:cNvSpPr/>
          <p:nvPr/>
        </p:nvSpPr>
        <p:spPr>
          <a:xfrm rot="5400000">
            <a:off x="4640658" y="1527409"/>
            <a:ext cx="1455490" cy="665436"/>
          </a:xfrm>
          <a:prstGeom prst="ben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11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2A72F3-5698-AAF2-7E68-6DACA7E0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262" y="1817099"/>
            <a:ext cx="4540190" cy="20911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5B0820-070E-B87F-4833-32A02961FE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7" y="3708394"/>
            <a:ext cx="876300" cy="831412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C3940F-AC9A-D3C2-12EB-F0F353700384}"/>
              </a:ext>
            </a:extLst>
          </p:cNvPr>
          <p:cNvCxnSpPr/>
          <p:nvPr/>
        </p:nvCxnSpPr>
        <p:spPr>
          <a:xfrm>
            <a:off x="3094892" y="3171092"/>
            <a:ext cx="4923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04D59609-E001-BC2F-2FCE-054267BF2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142" y="3936268"/>
            <a:ext cx="273064" cy="292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6C810E-DACB-0957-9F66-17E021137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619" y="3957834"/>
            <a:ext cx="276561" cy="2705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3DEAE1B-8E71-C243-AFA3-03544D48E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643" y="3990932"/>
            <a:ext cx="266714" cy="2349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A15D88-E498-E347-FCEB-301EBDA7D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907" y="3966644"/>
            <a:ext cx="273064" cy="2838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04BB417-1700-AF2E-8A07-99B64DF8C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7698" y="3973301"/>
            <a:ext cx="270549" cy="2705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AF71BA-51AE-05A4-31D4-194D2846C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7087" y="3977445"/>
            <a:ext cx="249730" cy="2497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A9692B9-1245-1064-D27F-997B09B98B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25739" y="3972521"/>
            <a:ext cx="249730" cy="2595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B3C5F3-ECE8-70BD-366B-33CB0AD70C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2530" y="3966644"/>
            <a:ext cx="215911" cy="2730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C9E1542-8D77-6316-5378-BDC06BAD2C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9990" y="4008492"/>
            <a:ext cx="231216" cy="231216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4AC7FA29-616A-E464-60A0-1AB22907025E}"/>
              </a:ext>
            </a:extLst>
          </p:cNvPr>
          <p:cNvSpPr/>
          <p:nvPr/>
        </p:nvSpPr>
        <p:spPr>
          <a:xfrm>
            <a:off x="3628293" y="1395046"/>
            <a:ext cx="697523" cy="42205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MLP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head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9117F00-1913-CDE7-BA53-615CD1B3BD1B}"/>
              </a:ext>
            </a:extLst>
          </p:cNvPr>
          <p:cNvSpPr/>
          <p:nvPr/>
        </p:nvSpPr>
        <p:spPr>
          <a:xfrm>
            <a:off x="2353557" y="1284353"/>
            <a:ext cx="887135" cy="64343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Fire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Non-fire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FB3F6D1-F66B-D95F-81E1-551286EA1069}"/>
              </a:ext>
            </a:extLst>
          </p:cNvPr>
          <p:cNvSpPr/>
          <p:nvPr/>
        </p:nvSpPr>
        <p:spPr>
          <a:xfrm rot="10800000">
            <a:off x="3270369" y="1518147"/>
            <a:ext cx="287215" cy="17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1F65A3C-B796-1229-CBD1-FB57CA0044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0655" y="2918738"/>
            <a:ext cx="1421424" cy="731253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AF250961-4218-CA74-D9D2-CA1204B53F86}"/>
              </a:ext>
            </a:extLst>
          </p:cNvPr>
          <p:cNvSpPr/>
          <p:nvPr/>
        </p:nvSpPr>
        <p:spPr>
          <a:xfrm>
            <a:off x="3493477" y="4008492"/>
            <a:ext cx="715108" cy="1521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CA0930E-73A5-B712-C4F7-166ADAE1CFF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5552" y="1395046"/>
            <a:ext cx="20183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C96FA04-1BCF-ED93-FB5C-5E4B659E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319" y="2186018"/>
            <a:ext cx="9049665" cy="15130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232DD6-4110-9F1F-396E-312667FD79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7" y="2426765"/>
            <a:ext cx="1087237" cy="10315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879B59-26F1-D74D-45FB-EBD87A9F8423}"/>
              </a:ext>
            </a:extLst>
          </p:cNvPr>
          <p:cNvSpPr txBox="1"/>
          <p:nvPr/>
        </p:nvSpPr>
        <p:spPr>
          <a:xfrm>
            <a:off x="742259" y="2152503"/>
            <a:ext cx="59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50E6AB-C7F6-1D88-6526-ACC2C4E4CB83}"/>
              </a:ext>
            </a:extLst>
          </p:cNvPr>
          <p:cNvSpPr/>
          <p:nvPr/>
        </p:nvSpPr>
        <p:spPr>
          <a:xfrm>
            <a:off x="10545984" y="2699281"/>
            <a:ext cx="930908" cy="486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8D167F-DF96-DD81-D18C-2D936B6295EA}"/>
              </a:ext>
            </a:extLst>
          </p:cNvPr>
          <p:cNvSpPr txBox="1"/>
          <p:nvPr/>
        </p:nvSpPr>
        <p:spPr>
          <a:xfrm>
            <a:off x="10460899" y="2313571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34</Words>
  <Application>Microsoft Office PowerPoint</Application>
  <PresentationFormat>宽屏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刘芳甫</dc:creator>
  <cp:lastModifiedBy>刘 芳甫</cp:lastModifiedBy>
  <cp:revision>4</cp:revision>
  <dcterms:created xsi:type="dcterms:W3CDTF">2022-05-22T05:54:51Z</dcterms:created>
  <dcterms:modified xsi:type="dcterms:W3CDTF">2022-05-22T10:55:49Z</dcterms:modified>
</cp:coreProperties>
</file>