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启动" id="{F550385F-C555-4374-BEAA-B45003F382B2}">
          <p14:sldIdLst>
            <p14:sldId id="256"/>
            <p14:sldId id="263"/>
          </p14:sldIdLst>
        </p14:section>
        <p14:section name="主界面" id="{8B97CADE-898B-497E-9CCB-B5BC8460F7B1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25" autoAdjust="0"/>
  </p:normalViewPr>
  <p:slideViewPr>
    <p:cSldViewPr snapToGrid="0">
      <p:cViewPr varScale="1">
        <p:scale>
          <a:sx n="104" d="100"/>
          <a:sy n="104" d="100"/>
        </p:scale>
        <p:origin x="11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3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4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4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6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7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3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6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6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606AD-1BAA-4248-A1C2-4F9D3BB2077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3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57200" y="331839"/>
            <a:ext cx="3642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</a:t>
            </a:r>
            <a:r>
              <a:rPr lang="zh-CN" altLang="en-US" dirty="0" smtClean="0"/>
              <a:t>动画，第一次启动时将会有该动画，下一次将不会显示，直接进入广告画面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15147" y="966019"/>
            <a:ext cx="3067665" cy="483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47" y="1312607"/>
            <a:ext cx="2977741" cy="39009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393858" y="2408903"/>
            <a:ext cx="3642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将图片透明到不透明、以中心点进行旋转</a:t>
            </a:r>
            <a:r>
              <a:rPr lang="en-US" altLang="zh-CN" dirty="0" smtClean="0"/>
              <a:t>360</a:t>
            </a:r>
            <a:r>
              <a:rPr lang="zh-CN" altLang="en-US" dirty="0" smtClean="0"/>
              <a:t>旋转，从小到大三个动面组合</a:t>
            </a:r>
            <a:r>
              <a:rPr lang="zh-CN" altLang="en-US" dirty="0" smtClean="0"/>
              <a:t>完成，动画完成后会跳转广告画面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5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57200" y="331839"/>
            <a:ext cx="364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广告画面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15147" y="966019"/>
            <a:ext cx="3067665" cy="483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93858" y="2408903"/>
            <a:ext cx="3642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会有三个</a:t>
            </a:r>
            <a:r>
              <a:rPr lang="zh-CN" altLang="en-US" dirty="0"/>
              <a:t>广告</a:t>
            </a:r>
            <a:r>
              <a:rPr lang="zh-CN" altLang="en-US" dirty="0" smtClean="0"/>
              <a:t>图片，下面显示一行圆点，圆点和图片相对应，当前广告对应的圆点将为红色，滑动图片，红点将随之变化。点击“进入”按钮将直接进入主界面。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4960733" y="4991100"/>
            <a:ext cx="158750" cy="1587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216298" y="4994275"/>
            <a:ext cx="158750" cy="1587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02417" y="4994275"/>
            <a:ext cx="158750" cy="1587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307040" y="5395605"/>
            <a:ext cx="819252" cy="2921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进入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47" y="1312607"/>
            <a:ext cx="2977741" cy="390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8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57200" y="331839"/>
            <a:ext cx="364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主界面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15147" y="966019"/>
            <a:ext cx="3067665" cy="483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3914" y="5472774"/>
            <a:ext cx="364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以漂亮图片代替文字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15148" y="5511390"/>
            <a:ext cx="576000" cy="2921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主页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786850" y="5511390"/>
            <a:ext cx="576000" cy="2921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新闻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368851" y="5511390"/>
            <a:ext cx="576000" cy="2921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商城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46655" y="5511390"/>
            <a:ext cx="754819" cy="2921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购物</a:t>
            </a:r>
            <a:r>
              <a:rPr lang="zh-CN" altLang="en-US" sz="1200" dirty="0" smtClean="0">
                <a:solidFill>
                  <a:schemeClr val="tx1"/>
                </a:solidFill>
              </a:rPr>
              <a:t>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04143" y="5511390"/>
            <a:ext cx="576000" cy="2921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设置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750577" y="5657440"/>
            <a:ext cx="258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99173" y="2532974"/>
            <a:ext cx="364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欢迎画面和文字介绍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15147" y="966019"/>
            <a:ext cx="3064996" cy="5456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主页面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96430" y="1080690"/>
            <a:ext cx="364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以漂亮图片代替文字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6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128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alfred</dc:creator>
  <cp:lastModifiedBy>alfred</cp:lastModifiedBy>
  <cp:revision>10</cp:revision>
  <dcterms:created xsi:type="dcterms:W3CDTF">2019-11-23T04:20:07Z</dcterms:created>
  <dcterms:modified xsi:type="dcterms:W3CDTF">2019-11-23T05:42:58Z</dcterms:modified>
</cp:coreProperties>
</file>