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启动" id="{F550385F-C555-4374-BEAA-B45003F382B2}">
          <p14:sldIdLst>
            <p14:sldId id="256"/>
            <p14:sldId id="263"/>
          </p14:sldIdLst>
        </p14:section>
        <p14:section name="主界面" id="{8B97CADE-898B-497E-9CCB-B5BC8460F7B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red" initials="a" lastIdx="2" clrIdx="0">
    <p:extLst>
      <p:ext uri="{19B8F6BF-5375-455C-9EA6-DF929625EA0E}">
        <p15:presenceInfo xmlns:p15="http://schemas.microsoft.com/office/powerpoint/2012/main" userId="alfr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25" autoAdjust="0"/>
  </p:normalViewPr>
  <p:slideViewPr>
    <p:cSldViewPr snapToGrid="0">
      <p:cViewPr varScale="1">
        <p:scale>
          <a:sx n="120" d="100"/>
          <a:sy n="120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3T15:14:40.641" idx="1">
    <p:pos x="4752" y="2236"/>
    <p:text>RelativeLayout imageView =(RelativeLayout)findViewById(R.id.rl_flash);
        RotateAnimation rotateAnimation=new RotateAnimation(0,360,RotateAnimation.RELATIVE_TO_SELF ,0.5f,RotateAnimation.RELATIVE_TO_SELF,0.5f);
        rotateAnimation.setFillAfter(true);
        AlphaAnimation alphaAnimation=new AlphaAnimation(0,1f);
        alphaAnimation.setFillAfter(true);
        ScaleAnimation scaleAnimation=new ScaleAnimation(0,1,0,1,ScaleAnimation.RELATIVE_TO_SELF,0.5f,ScaleAnimation.RELATIVE_TO_SELF,0.5f);
        scaleAnimation.setFillAfter(true);
        AnimationSet set = new AnimationSet(false);
        set.addAnimation(alphaAnimation);
        set.addAnimation(rotateAnimation);
        set.addAnimation(scaleAnimation);
        set.setDuration(2000);
        imageView.startAnimation(set);
        set.setAnimationListener(new MyAnimationListener());</p:text>
    <p:extLst>
      <p:ext uri="{C676402C-5697-4E1C-873F-D02D1690AC5C}">
        <p15:threadingInfo xmlns:p15="http://schemas.microsoft.com/office/powerpoint/2012/main" timeZoneBias="-480"/>
      </p:ext>
    </p:extLst>
  </p:cm>
  <p:cm authorId="1" dt="2019-11-23T15:15:28.870" idx="2">
    <p:pos x="2505" y="237"/>
    <p:text>SharedPreferences sp = context.getSharedPreferences(PACKAGE_FLASH, Context.MODE_PRIVATE);
        if (value == null) {
            boolean result = sp.getBoolean(FLAG_FLASH, false);
            MyLog.Df("Config.hadFlash: %s", result);
            return result;
        }
        MyLog.Df("Config.hadFlash: %s", value);
        sp.edit().putBoolean(FLAG_FLASH, value).commit();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4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4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6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6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06AD-1BAA-4248-A1C2-4F9D3BB2077A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F995-4F61-4DA5-BF22-86DB31904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7200" y="331839"/>
            <a:ext cx="364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</a:t>
            </a:r>
            <a:r>
              <a:rPr lang="zh-CN" altLang="en-US" dirty="0" smtClean="0"/>
              <a:t>动画，第一次启动时将会有该动画，下一次将不会显示，直接进入广告画面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15147" y="966019"/>
            <a:ext cx="3067665" cy="483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7" y="1312607"/>
            <a:ext cx="2977741" cy="39009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93858" y="2408903"/>
            <a:ext cx="3642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将图片透明到不透明、以中心点进行旋转</a:t>
            </a:r>
            <a:r>
              <a:rPr lang="en-US" altLang="zh-CN" dirty="0" smtClean="0"/>
              <a:t>360</a:t>
            </a:r>
            <a:r>
              <a:rPr lang="zh-CN" altLang="en-US" dirty="0" smtClean="0"/>
              <a:t>旋转，从小到大三个动面组合完成，动画完成后会跳转广告画面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34831" y="586092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activity_flash.xml 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23375" y="5884779"/>
            <a:ext cx="199131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ui.FlashActivity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.java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13550" y="4183534"/>
            <a:ext cx="503555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requestWindowFeature(Window.</a:t>
            </a:r>
            <a:r>
              <a:rPr kumimoji="0" lang="zh-CN" altLang="zh-CN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FEATURE_NO_TITLE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//设置没有标题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19034" y="4595574"/>
            <a:ext cx="363855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getWindow().addFlags(WindowManager.LayoutParams.</a:t>
            </a:r>
            <a:r>
              <a:rPr kumimoji="0" lang="zh-CN" altLang="zh-CN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FLAG_TRANSLUCENT_NAVIGATION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7200" y="331839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广告画面</a:t>
            </a:r>
          </a:p>
        </p:txBody>
      </p:sp>
      <p:sp>
        <p:nvSpPr>
          <p:cNvPr id="10" name="矩形 9"/>
          <p:cNvSpPr/>
          <p:nvPr/>
        </p:nvSpPr>
        <p:spPr>
          <a:xfrm>
            <a:off x="3215147" y="966019"/>
            <a:ext cx="3067665" cy="483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93858" y="2408903"/>
            <a:ext cx="3642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会有三个</a:t>
            </a:r>
            <a:r>
              <a:rPr lang="zh-CN" altLang="en-US" dirty="0"/>
              <a:t>广告</a:t>
            </a:r>
            <a:r>
              <a:rPr lang="zh-CN" altLang="en-US" dirty="0" smtClean="0"/>
              <a:t>图片，下面显示一行圆点，圆点和图片相对应，当前广告对应的圆点将为红色，滑动图片，红点将随之变化。点击“进入”按钮将直接进入主界面。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4960733" y="4991100"/>
            <a:ext cx="158750" cy="1587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16298" y="4994275"/>
            <a:ext cx="158750" cy="1587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02417" y="4994275"/>
            <a:ext cx="158750" cy="1587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07040" y="5395605"/>
            <a:ext cx="819252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进入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7" y="1312607"/>
            <a:ext cx="2977741" cy="39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7200" y="331839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</a:p>
        </p:txBody>
      </p:sp>
      <p:sp>
        <p:nvSpPr>
          <p:cNvPr id="10" name="矩形 9"/>
          <p:cNvSpPr/>
          <p:nvPr/>
        </p:nvSpPr>
        <p:spPr>
          <a:xfrm>
            <a:off x="3215147" y="966019"/>
            <a:ext cx="3067665" cy="4837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215148" y="5511390"/>
            <a:ext cx="576000" cy="2921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主页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786850" y="5511390"/>
            <a:ext cx="576000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新闻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68851" y="5511390"/>
            <a:ext cx="576000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商城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946655" y="5511390"/>
            <a:ext cx="754819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购物</a:t>
            </a:r>
            <a:r>
              <a:rPr lang="zh-CN" altLang="en-US" sz="1200" dirty="0" smtClean="0">
                <a:solidFill>
                  <a:schemeClr val="tx1"/>
                </a:solidFill>
              </a:rPr>
              <a:t>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04143" y="5511390"/>
            <a:ext cx="576000" cy="292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99173" y="2532974"/>
            <a:ext cx="364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欢迎画面和文字介绍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15147" y="966019"/>
            <a:ext cx="3064996" cy="5456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6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155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alfred</dc:creator>
  <cp:lastModifiedBy>alfred</cp:lastModifiedBy>
  <cp:revision>17</cp:revision>
  <dcterms:created xsi:type="dcterms:W3CDTF">2019-11-23T04:20:07Z</dcterms:created>
  <dcterms:modified xsi:type="dcterms:W3CDTF">2019-11-24T03:31:03Z</dcterms:modified>
</cp:coreProperties>
</file>