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</p:sldMasterIdLst>
  <p:notesMasterIdLst>
    <p:notesMasterId r:id="rId7"/>
  </p:notesMasterIdLst>
  <p:sldIdLst>
    <p:sldId id="413" r:id="rId2"/>
    <p:sldId id="365" r:id="rId3"/>
    <p:sldId id="411" r:id="rId4"/>
    <p:sldId id="417" r:id="rId5"/>
    <p:sldId id="418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5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922"/>
    <a:srgbClr val="0A3138"/>
    <a:srgbClr val="152F47"/>
    <a:srgbClr val="FFC000"/>
    <a:srgbClr val="B12725"/>
    <a:srgbClr val="05BAC8"/>
    <a:srgbClr val="21AB82"/>
    <a:srgbClr val="F14124"/>
    <a:srgbClr val="5DCEAF"/>
    <a:srgbClr val="1A9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6211" autoAdjust="0"/>
  </p:normalViewPr>
  <p:slideViewPr>
    <p:cSldViewPr snapToGrid="0">
      <p:cViewPr varScale="1">
        <p:scale>
          <a:sx n="63" d="100"/>
          <a:sy n="63" d="100"/>
        </p:scale>
        <p:origin x="768" y="62"/>
      </p:cViewPr>
      <p:guideLst>
        <p:guide orient="horz" pos="1049"/>
        <p:guide pos="511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0" d="100"/>
        <a:sy n="60" d="100"/>
      </p:scale>
      <p:origin x="0" y="3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007C-0BBF-4CAD-B02F-7664B804665F}" type="datetimeFigureOut">
              <a:rPr lang="zh-CN" altLang="en-US" smtClean="0"/>
              <a:t>2017/9/5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7DC7C-EA85-41EA-BE8E-3BC04B957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09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481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801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437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912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242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2983801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520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0025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原创设计师QQ598969553                    _2"/>
          <p:cNvSpPr txBox="1">
            <a:spLocks noChangeArrowheads="1"/>
          </p:cNvSpPr>
          <p:nvPr/>
        </p:nvSpPr>
        <p:spPr bwMode="auto">
          <a:xfrm>
            <a:off x="219230" y="1360140"/>
            <a:ext cx="1175353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Angular</a:t>
            </a:r>
            <a:r>
              <a:rPr lang="zh-CN" altLang="en-US" sz="8000" dirty="0">
                <a:solidFill>
                  <a:schemeClr val="bg1"/>
                </a:solidFill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介绍以及架构总览</a:t>
            </a:r>
          </a:p>
        </p:txBody>
      </p:sp>
      <p:sp>
        <p:nvSpPr>
          <p:cNvPr id="6" name="原创设计师QQ598969553                    _3"/>
          <p:cNvSpPr txBox="1"/>
          <p:nvPr/>
        </p:nvSpPr>
        <p:spPr>
          <a:xfrm>
            <a:off x="4741302" y="4394117"/>
            <a:ext cx="2709396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Kartika" panose="02020503030404060203" pitchFamily="18" charset="0"/>
              </a:rPr>
              <a:t>动脑学院</a:t>
            </a:r>
            <a:r>
              <a:rPr lang="en-US" altLang="zh-CN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Kartika" panose="02020503030404060203" pitchFamily="18" charset="0"/>
              </a:rPr>
              <a:t>  Derry</a:t>
            </a:r>
            <a:endParaRPr lang="zh-CN" altLang="en-US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  <a:cs typeface="Kartika" panose="02020503030404060203" pitchFamily="18" charset="0"/>
            </a:endParaRPr>
          </a:p>
        </p:txBody>
      </p:sp>
      <p:pic>
        <p:nvPicPr>
          <p:cNvPr id="7" name="Picture 64" hidden="1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16" y="16219664"/>
            <a:ext cx="1976768" cy="5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9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flip dir="r"/>
      </p:transition>
    </mc:Choice>
    <mc:Fallback xmlns="">
      <p:transition spd="slow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原创设计师QQ598969553                    _1"/>
          <p:cNvSpPr txBox="1"/>
          <p:nvPr/>
        </p:nvSpPr>
        <p:spPr>
          <a:xfrm>
            <a:off x="6019188" y="2620557"/>
            <a:ext cx="561372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gradFill>
                  <a:gsLst>
                    <a:gs pos="0">
                      <a:schemeClr val="bg1"/>
                    </a:gs>
                    <a:gs pos="100000">
                      <a:srgbClr val="B6B6B6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  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1.</a:t>
            </a:r>
            <a:endParaRPr lang="en-US" altLang="zh-CN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原创设计师QQ598969553                    _2"/>
          <p:cNvSpPr txBox="1"/>
          <p:nvPr/>
        </p:nvSpPr>
        <p:spPr>
          <a:xfrm>
            <a:off x="5980524" y="3920176"/>
            <a:ext cx="678391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  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2.</a:t>
            </a:r>
            <a:endParaRPr lang="en-US" altLang="zh-CN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cxnSp>
        <p:nvCxnSpPr>
          <p:cNvPr id="18" name="原创设计师QQ598969553                    _5"/>
          <p:cNvCxnSpPr>
            <a:cxnSpLocks/>
          </p:cNvCxnSpPr>
          <p:nvPr/>
        </p:nvCxnSpPr>
        <p:spPr>
          <a:xfrm>
            <a:off x="6793901" y="2304288"/>
            <a:ext cx="0" cy="2663151"/>
          </a:xfrm>
          <a:prstGeom prst="line">
            <a:avLst/>
          </a:prstGeom>
          <a:ln>
            <a:solidFill>
              <a:srgbClr val="FDF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原创设计师QQ598969553                    _6"/>
          <p:cNvSpPr>
            <a:spLocks noChangeArrowheads="1"/>
          </p:cNvSpPr>
          <p:nvPr/>
        </p:nvSpPr>
        <p:spPr bwMode="auto">
          <a:xfrm>
            <a:off x="6957439" y="2651334"/>
            <a:ext cx="23407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Angular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介绍</a:t>
            </a:r>
            <a:endParaRPr lang="en-US" altLang="en-US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原创设计师QQ598969553                    _7"/>
          <p:cNvSpPr>
            <a:spLocks noChangeArrowheads="1"/>
          </p:cNvSpPr>
          <p:nvPr/>
        </p:nvSpPr>
        <p:spPr bwMode="auto">
          <a:xfrm>
            <a:off x="7084384" y="3950953"/>
            <a:ext cx="32178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Angular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架构总览</a:t>
            </a:r>
            <a:endParaRPr lang="en-US" altLang="en-US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原创设计师QQ598969553                    _10"/>
          <p:cNvSpPr>
            <a:spLocks noChangeArrowheads="1"/>
          </p:cNvSpPr>
          <p:nvPr/>
        </p:nvSpPr>
        <p:spPr bwMode="auto">
          <a:xfrm>
            <a:off x="2870840" y="2620557"/>
            <a:ext cx="230704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 录</a:t>
            </a:r>
            <a:endParaRPr lang="en-US" altLang="en-US" sz="7200" b="1" dirty="0">
              <a:solidFill>
                <a:schemeClr val="bg1"/>
              </a:solidFill>
              <a:effectLst>
                <a:outerShdw blurRad="63500" dist="635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原创设计师QQ598969553                    _11"/>
          <p:cNvSpPr txBox="1"/>
          <p:nvPr/>
        </p:nvSpPr>
        <p:spPr>
          <a:xfrm>
            <a:off x="2588712" y="3820886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CONCENTS</a:t>
            </a:r>
            <a:endParaRPr lang="zh-CN" altLang="en-US" sz="3600" dirty="0">
              <a:solidFill>
                <a:schemeClr val="bg1"/>
              </a:solidFill>
              <a:effectLst>
                <a:outerShdw blurRad="63500" dist="635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  <p:pic>
        <p:nvPicPr>
          <p:cNvPr id="13" name="Picture 64" hidden="1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16" y="16219664"/>
            <a:ext cx="1976768" cy="5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flip dir="r"/>
      </p:transition>
    </mc:Choice>
    <mc:Fallback xmlns="">
      <p:transition spd="slow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2928383" y="81968"/>
            <a:ext cx="550343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AngularJS  </a:t>
            </a:r>
            <a:r>
              <a:rPr lang="zh-CN" altLang="en-US" sz="5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架构</a:t>
            </a:r>
            <a:endParaRPr lang="en-US" altLang="en-US" sz="5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18"/>
          <p:cNvCxnSpPr>
            <a:cxnSpLocks/>
          </p:cNvCxnSpPr>
          <p:nvPr/>
        </p:nvCxnSpPr>
        <p:spPr>
          <a:xfrm flipH="1" flipV="1">
            <a:off x="8350898" y="543633"/>
            <a:ext cx="3485021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>
            <a:cxnSpLocks/>
          </p:cNvCxnSpPr>
          <p:nvPr/>
        </p:nvCxnSpPr>
        <p:spPr>
          <a:xfrm flipH="1">
            <a:off x="329954" y="543633"/>
            <a:ext cx="2571742" cy="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64" hidden="1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16" y="16219664"/>
            <a:ext cx="1976768" cy="51102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70B2D67-CA72-429F-BEED-376FDF5B1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248" y="1332688"/>
            <a:ext cx="8931701" cy="502408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C95BBA5-C4DF-4AC6-99F6-65BA5976AF64}"/>
              </a:ext>
            </a:extLst>
          </p:cNvPr>
          <p:cNvSpPr txBox="1"/>
          <p:nvPr/>
        </p:nvSpPr>
        <p:spPr>
          <a:xfrm>
            <a:off x="1434139" y="155642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AngularJS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079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flip dir="r"/>
      </p:transition>
    </mc:Choice>
    <mc:Fallback xmlns="">
      <p:transition spd="slow"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287727" y="81968"/>
            <a:ext cx="476124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Angular  </a:t>
            </a:r>
            <a:r>
              <a:rPr lang="zh-CN" altLang="en-US" sz="5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架构</a:t>
            </a:r>
            <a:endParaRPr lang="en-US" altLang="en-US" sz="5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18"/>
          <p:cNvCxnSpPr>
            <a:cxnSpLocks/>
          </p:cNvCxnSpPr>
          <p:nvPr/>
        </p:nvCxnSpPr>
        <p:spPr>
          <a:xfrm flipH="1" flipV="1">
            <a:off x="8350898" y="543633"/>
            <a:ext cx="3485021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>
            <a:cxnSpLocks/>
          </p:cNvCxnSpPr>
          <p:nvPr/>
        </p:nvCxnSpPr>
        <p:spPr>
          <a:xfrm flipH="1">
            <a:off x="329954" y="543633"/>
            <a:ext cx="2655842" cy="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64" hidden="1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16" y="16219664"/>
            <a:ext cx="1976768" cy="51102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9C64B6E-CA2D-4F54-9072-A6A548A9A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644" y="1144554"/>
            <a:ext cx="9457240" cy="52887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377B4B5-49C0-4C2D-B97B-053F9CEBC37E}"/>
              </a:ext>
            </a:extLst>
          </p:cNvPr>
          <p:cNvSpPr txBox="1"/>
          <p:nvPr/>
        </p:nvSpPr>
        <p:spPr>
          <a:xfrm>
            <a:off x="1478604" y="146887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Angular4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16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flip dir="r"/>
      </p:transition>
    </mc:Choice>
    <mc:Fallback xmlns="">
      <p:transition spd="slow" advClick="0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287727" y="81968"/>
            <a:ext cx="476124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Angular  </a:t>
            </a:r>
            <a:r>
              <a:rPr lang="zh-CN" altLang="en-US" sz="5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架构</a:t>
            </a:r>
            <a:endParaRPr lang="en-US" altLang="en-US" sz="5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18"/>
          <p:cNvCxnSpPr>
            <a:cxnSpLocks/>
          </p:cNvCxnSpPr>
          <p:nvPr/>
        </p:nvCxnSpPr>
        <p:spPr>
          <a:xfrm flipH="1" flipV="1">
            <a:off x="8350898" y="543633"/>
            <a:ext cx="3485021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>
            <a:cxnSpLocks/>
          </p:cNvCxnSpPr>
          <p:nvPr/>
        </p:nvCxnSpPr>
        <p:spPr>
          <a:xfrm flipH="1">
            <a:off x="329954" y="543633"/>
            <a:ext cx="2655842" cy="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64" hidden="1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16" y="16219664"/>
            <a:ext cx="1976768" cy="51102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EB8FDAD-7980-4513-8367-F3D530D71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92" y="1529228"/>
            <a:ext cx="8799681" cy="447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99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flip dir="r"/>
      </p:transition>
    </mc:Choice>
    <mc:Fallback xmlns="">
      <p:transition spd="slow" advClick="0" advTm="3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ULTRA_SCORM_COURSE_ID" val="A069CF38-3127-4C44-9B21-BB73DD38EF6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GdQ+EgOaiROYgQAAAURAAAdAAAAdW5pdmVyc2FsL2NvbW1vbl9tZXNzYWdlcy5sbmetWG1v2zYQ/l6g/4EQUGADtrQd0KIYEge0xNhEZMmV6DjZMAiMxNhEKDHVi9vs037Nfth+yY6UncR9gaQkgG2YlO+54909d0cfHn/JFdqIspK6OHLeHrxxkChSnclideQs2MmvHxxU1bzIuNKFOHIK7aDj0csXh4oXq4avBHx/+QKhw1xUFSyrkVndr5HMjpz5OHHD2RwHF4kfTsJkTCfOyNX5DS9uka9X+qff3n/48vbd+58PX2/l+sDEM+z7+0DIIr170wMoYFHoJ4BG/CQg58wZmc9hcuGC+TQgzmj7ZZj0PCJnzsh8dsotoogELIl96pGExkkQMusLnzDiOaML3aA13whUa7SR4jOq1wLiWMtSoErJzD5INWwUjehS5oUzTIMkIjGLqMtoGDijWJfl7S8Wljf1WpegrkKZrPilEpnVCRljn9+UogLVvIaMQvCq1xJ+qXMui4NO1RFe0mCSsDD044QE3m7HGZEiQ17JjZqBKBGOSQQAJa9E+QjZxGaZFUdYqWEIUzqZ+vBmxoSpXK0VvOuhdswJxGAuii4pyBESQXbF8TKMPOM0UIU4uuFV9VmX2V5+PAxUFzAN3BBS0GUPwJnB2AFDjCXUjbIUad0FNiNxjCckGYfnkMjAu3CIRHgKdDsdInFBYqAIibtkAnxGJ9gkvKHYLv93/Eq5SWd1i3iagpxx30bqpoId41JggWVadTBMTUw+LiBsFPs/oHGLCt61q5XcCLCjzETZqQgqi0s8k0UfF/SP5ARTn3gJpJUXLhNmS57RmPNbVOga8WzDi1SgS5HyBnL9Fp5lMrPPTJyt/k+N/BvxeltVXm0LUuCR81dD7dmrYd8xq6nAproW+U3dpdo4bGv+Y6wwOf1DE/oc/XH6Y5cEOKLh80Smknmj2qr75PjcWTY0Rp1GPNFT/aP13JbEbW0dUyhYY6n7SxDopqZ/QANU/aVocAKK5m2JhhpOi6sBOoNwCxBo9FiMM3DVngln4MIB8ksyjimD2WgpLitZd44dlo1tgL4f2hTmPCVqcU/GS3GlYcJRgm/a6QO6kI10Z0AfDDd7rYJR5oPJAQCu2uQBSCVzsD/rgbmYkZ0H2gK/d5KlblRmyavktS3y4NsmF9+OTVelzu2u4tUuedsmc/wUK9rDRa3S+YD2f8e/3vF5QL/HRykmOHKniYsDl5hB33BV9RQCChhX+CxOfDw24sCFnNfpGprplW6KrCdQO6t75AQD2PbMseBluv7vn397YnxlSbuLtru/DwIBYpsqSO7A/gx0Laq/ukAYHu/L2UUfqe3dZifX86rDKGThs9wheNtacp3D1kG3XkjybdAwY9idzoAHsU173ZQwug1BmOHoFGqZncKd0YyX11AImdZqEIp1tUnAepj2++tlUytZiCGyT2sl5sCMzhPsefauDeRTMr1ue2YGN4p0e+lWcOnuC+ZOcQB19is8kcl6IKBtTbsqBERv1/c033zbqe5Wlf3D4vD1g/8v/gdQSwMEFAACAAgAZ1D4SLORUx7mAwAA3BAAACcAAAB1bml2ZXJzYWwvZmxhc2hfcHVibGlzaGluZ19zZXR0aW5ncy54bWzVWO9u2kgQ/85TrHzqx2LSJpcUGaIoAQWVQAqOrtXpFC3eAe9lvet611D66Z7mHqxPcrNeIFBIa9rjlBOKwLMzv/k/401w/ikRZAqZ5ko2vKNqzSMgI8W4nDS8u7D98swj2lDJqFASGp5UHjlvVoI0Hwmu4yEYg6yaIIzU9dQ0vNiYtO77s9msynWa2VMlcoP4uhqpxE8z0CANZH4q6By/zDwF7S0QSgDgX6LkQqxZqRASOKQbxXIBhDO0XHLrFBVtQXXs+Y5tRKOHSaZyyS6VUBnJJqOG98vZhf0seRzUFU9A2pjoJhIt2dQpY9xaQcWQfwYSA5/EaO7psUdmnJm44b2uvbIwyO5vwxTgzndqYS4VBkGaBX4ChjJqqHt0Cg18MnpJcCQ2lzThUYgnxAag4V2F98Nu56p13+uHreH9dXjTdTbsIRS23od7CIWdsNvah78s/PWH29ag2+m9vQ/7/W7YuX2UwohuBCTwNyMWYGRVnkWwClhg4jwZScoFFulXYdRgsMwFzSYQqjbHLI6p0OCRP1OYvMup4GaO3VDDbngASC90CpEZ2LQ1PJPl4D3COUA0DHO5qomTN6uaOD3bcN132h/d2mllQI2hUYzFg7TCtMBfJy3ZxkpuuGafyUgJtnIIkhGwHk1grSeGD1y2kfPII2NMgkBXLzJOhUe4QdejlbDOR9pwU/Ree52TIBYOCSA3w61QRDHN9EbEV1G3hR81f+8pA/oPFwpHeor1N5ULRuYqJ4I/ADGKYJrzBH/FQNabiYwzlRRU7HdDtOBo3JTDDNh5GUUfUEWSoyQOl1SAcRo+5vwzGcFYZYgLdIqjCOlcO/zqXsAp1foRlC5tfOFapNO7ar1/YR2kbEpltCc41gYkqTkIPp0TqcxSDsMR0VxDkRTGWXFWxrfqj6dB8yQXLs3/djLWoA+YksNo2Scx37WgtNqYTotGtM1VQGMLckyJw8SDCCcLlzmUBYyoJEqKOaERTm9t23rKVa6R4hrYQesft9DJEy6LpwlOQdSYMchKQdaOXr0+Pvn19OxNvep/+evvl98UWuy1W0GtOrfYLp9cnOWkvlqf3xH6xhLdkm2rLLGFyraU7n4xWCyw7REf+Hb17N5ExcJ8joto2LoYXF6TQWt41w2H9TLF0FPYdyaKsZzG9j2yjEz/LsR0tErB26iXqvNybL1+KQPfluEauM17u7Z1S5mAk3riJg/OasETjuX2v+i7p1rg51v2P2m7n3oBdD17oLYDmkUxZvRgVfDsx9ohw/ucIuaeVle2jTta4O+8DduThEueYBzt3l5doZsnxzW89e08qlQQbfM/Es3KP1BLAwQUAAIACABnUPhIFvREU74CAABVCgAAIQAAAHVuaXZlcnNhbC9mbGFzaF9za2luX3NldHRpbmdzLnhtbJVWbW/aMBD+vl+B2HfSvdJJKVJLmVSJrdVa9buTHImFY0f2hY5/P1/iNDYkwDhVwnfP4zvfG43NlsvFh8kkTpVQ+hkQucwNaTrdhGc306RGVHKWKokgcSaVLpmYLj7+bD5x1CDPsdQO9KWcDUuhdzNvPpdQnI9vc5IxQqrKisn9WuVqlrB0m2tVy+xsaMW+Ai243Frk1Y/5cjXqQHCDDwhlENPqmuQySqXBGKCQvq9IzrIES0B0nq6az4Wc3tXp1x/QdtxwbGi3n0jGaBXLIUzy9S3JOF7a28OqzElOExD+ooV++UwyChVsDzq8/P4ryShDVXX1Pz1SaZVTQkPO6SK+c4RimR0/iuqK5CyBHkSOzlbBpad5670Hcl/9uY9pXLUST5TXg4VARU8ELFDXEEfdqbWZQr091mjnAxYbJowF+Koe9GSDfmK16a4JdT3uD7xxmfl3OU0PeVWiLmHZBuwjQ0NPWC7vmmXhuX5XeRFq2Dmld6en7aG/bWKPoZ62hz4LnsGjFPtj/KGpJXVlvmOuoKcrYK0gmT1mztqdOit5WtPwGu/5TtFhSpXBwlA4L7wEqlwcNbo2pOgopliyHc8ZciV/ES7ZPyNUJo4O9K7ZhlsrRo4ChjquCdHuaT9iOob96FIZNmT7s9A/rT1P0G7xmylDZGlR2p8lM504nh0T62QaDTNoT1o46Ae5URdySqa3oF+UEr6XJtoxilQIF4NVO1xj8DjychBHw0mO3SVD2Zd1mYBe2aJx6Jom1LW4gueFsH/4yuENss7oyjJibalY2Psk4+9N6SlcCwDTadE1QHtoLWUtkAvYgXBWT9G8eOxpsbENPtZut7iGDfrj6TQHHekBvJZ0m6JvlYMV4hkGCK82rmFGazm/hpElpnlZMPbdFu6nKNjL3TKj3gv2WKNwvRTcbO3HKbRK+nfyH1BLAwQUAAIACABnUPhIhFv6tL0DAADtDwAAJgAAAHVuaXZlcnNhbC9odG1sX3B1Ymxpc2hpbmdfc2V0dGluZ3MueG1s1Vfvbts2EP/upyA09GOtpH+W1JAdBImCGHXtzFawFsMQ0OLZ4kKRGknZdT/tafZgfZIeRduJ6ySVu6TbYASOjne/u/vdHc+Kjj7mgsxAG65kO9hv7gUEZKoYl9N2cJmcPT8MiLFUMiqUhHYgVUCOOo2oKMeCm2wE1qKqIQgjTauw7SCztmiF4Xw+b3JTaHeqRGkR3zRTlYeFBgPSgg4LQRf4ZRcFmGCJUAMA/3Ill2adRoOQyCO9U6wUQDjDyCV3SVFxbnMRhF5rTNPrqValZCdKKE30dNwOfjo8dp+Vjkc65TlIR4npoNCJbYsyxl0QVIz4JyAZ8GmG0R68CsicM5u1g5d7LxwMqofbMBW4T506mBOFHEi7xM/BUkYt9Y/eoYWP1qwEXsQWkuY8TfCEuPzbwWlyNep1T+Or/iCJR1fnybuej2EHoyR+n+xglHSTXryLfl348w8X8bDX7b+9SgaDXtK9uLFCRjcIicJNxiJkVpU6hTVhkc3KfCwpF9ijX9FowGKXC6qnkKgzjlWcUGEgIH8UMP2lpILbBQ7DHg7DNUBxbApI7dCVrR1YXUJwA+cBMTCs5bonXr9Z98TB4Ubqofd+k9adUUbUWppm2Dwoq0KLwtuildpEyY3U3DMZK8HWCU2QZYG5HGtORUC4xdzS9al1DNgzLpB/Z7vfnEi7lVyaUW02OFzz6Fo57fzWVxbM7z45L7pP9VdVCkYWqiSCXwOximDhyhz/y4DcHg8y0SqvpIIaS4zgDMiMwxzYUR1HH9BFXqIl3haFAOs9/FnyT2QME6URF+gM7xaUc+PxmzsBF9SYG1C6ivGZb/pu/zR+/8wlSNmMynRHcKw25IV9Eny6IFLZlR3SkdLSQFUUxll1Vie35veXwfC8FL7Mj12MW9BPWJKn8bJLYb4ZQW23GZ1Vg+iGq4LGEeRYEo+JByneDFyWUBcwpZIoKRaEpngfGzfWM65KgxI/wB7afH+E3p5wWT1NcdWjR81A14Lc23/x8tXrnw8O37Sa4ee//n7+oNFyU10I6tz5VXVy7yqsZ/XVQvyG0QNrccv2TOncNSrbcnr3ql+upO0rPgrdQrh7t1Qr8MesllF8PDw5J8N4dNlLRq065e0rnCSbZtggE/dbr47N4DJBguNa8I7HWp1bT60/qBXg2zpaQ79LL27t0Voh4N079XcJ3r6C5xwb6H8xSfc19T8fwh8ySA//SPNj9liDBFSnGdboyer67189j0rYf4kD/7R+9dl414nCO98qGyjffEXvNL4AUEsDBBQAAgAIAGdQ+EjjgzzrngEAACEGAAAfAAAAdW5pdmVyc2FsL2h0bWxfc2tpbl9zZXR0aW5ncy5qc42Uy27CMBBF93xF5G4rRJ+h3aFCJSQWldpd1YUThhDh2JbtpKSIf2/s8IgfofVs4quTO+OxPLtB1CyUoug52plvs3+z90YDrSlRwrWtkx690DqSJF/CR14AySkgB6mOv57k/ZlojVeYyI4zosY1qd8VcNnxQyxEc782JEKgDIlV4O/vELgNgD8ncNA5WHuoTqeTUilGhymjCqgaUiYKbBh09WpW94wOzCoQf6ArnIJlGpvVR54dH2IdXS5lBce0XrCMDROcbjLBSrrsy7+uOYjmzjctMHqKX2aWHcmlmiso3MSzsY5+kguQEg55H2c6gjDBCZCO78isC6hl7B/Ioatc5upIT250dGmOM/C6NJ7osDHaeHndjHX4nIKtaom7Wx0WQXANwrOa3uuwQMZL/o8L5IJluiMe6vf8hBKGlznNDqlHOoKcLlbb9nXvfFBT/hRZT4g5T2gdepJF4EnSgCYDmrLG0jGtdNIuQmn7Z5YrskBifnEKWdUod47o/WeEsFI4XRfNeGimo245yOYbxJyumoxfbqlOAZUztAb7X1BLAwQUAAIACABnUPhI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BnUPhIsuC9bWQAAABlAAAAHAAAAHVuaXZlcnNhbC9sb2NhbF9zZXR0aW5ncy54bWyzsa/IzVEoSy0qzszPs1Uy1DNQUkjNS85PycxLt1UKDXHTtVBSKC5JzEtJzMnPS7VVystXUrC347LJyU9OzAlOLSkBKixWKMhJrEwtCknNBTJKUv0Sc4Eqn61Y+GzufiV9Oy4AUEsDBBQAAgAIAPeSU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GdQ+EiIplZk2QgAAOk9AAApAAAAdW5pdmVyc2FsL3NraW5fY3VzdG9taXphdGlvbl9zZXR0aW5ncy54bWztW81u48gRvucpGgoW2AUC64f6c6BRQJEtmxiZ0oq0PZMgECixbREm2QrZ0owWOuRFcsglyFvkXXLY50h1k7RIWZJJexaLYGmOB8Pq+qqqu366m4XphU+Or6xDRj3nJ4s51DcIY47/GPZ/h1BvQV0aTAISEhZW95R7x7fpF81/oJwG1JBZvm0FtsJHw34NDcUP6nbkrtqFt+ag2UCdJm7gLlJxS4GxS0m9lBQYUxt1pVc9EBHJDciC+Oy41F41M/oSoPkhCZjm2+RrX8pyp4eyM7gKLNsBvrDfbvJnl2jdqU3+oGa91WnhXUOWJKmNlJZaV2u7TueyI9cRrjVbNWk36DakhoTqrVb9sr2rdxotCd6Gl22Q0sSXbdTsNJsNddfADUAjWR6oDWXXkS7rdRm04e6lshsOB51aDdXrdamp7lptaTioIeCWQIYsdfkCSqo0kNo7eSDXuxIaKsPBsLnDKm4rLdRt4HattmsOBlKttl/c/ezSy7Wn5p5OspyvCDzqgqOjPLaqR4Krt1gHATCbxFu5FiPItzzyofLzv//58z/+U4ljUsRvwpGYkqVGRCBzfD+C96riJRkR2tPhn6Yjx/5Qma8Zo/7FgvoMTLrwaeBZbqX/+yhCYvvzIOmGBEVwD9aC7NV1xE9eWKwLohaec6AF9VaWvx3RR3oxtxZPjwFd+3YuM5fbFQlcx38C7tplR8FnFblOyDRGvIx9uMuf/LAVVKWQcPPamD+5kK41J26isSZ+CuD2Kl9fkQPoxgkdJqBynT/noCvrkWQd0JX5cx7jg5as1zr8eR3EyFcG7BJP8sZZdtfakiCrJCqKZ1F0tV4VjadVQB/5Ymdxrzv6GedSqDH+I7ewxp9cID5BrjCXl+JlE/NXDxjj18Na0vNACzg3XVxikhA5GcyU8c1E1j/PRuOr8WygXVX6SpSViKfl941292u91f6hV41xOSUZN/JolJWFhLBWLZ8s3ZyORzMQiEczHX8yK33+d2Ho+NYcaTqu9ON/FBYwmeK7Sp//nQd6O51i3ZwZI03FM82Y6WNTrMsIm1it9D/TNVpaG4IYRRuHfEFsSRCUZycgKHQdWwzwku34a5JDnzq+kTV9NsWGOdUUUxvrlb5Bg2D7ByHZWrMlBM/SCpHthNbcJbZQCyEixnl5Ae3iFIbgD1s6wEk9y/Ev8mifyveafjUzx+ORMcO6mlAqfezbSA0srqm4oKls4CnICCzYrd8Gn4noExKQ7LqFhVxrV9cj+DW5IdfO49KFX/YGayYYXDIhfg4gBA6eQtQZxv14qvI1BIXIQisrDL/QwM4ETdp1OWRrujKG0FTMlHyTi0lkg+MdfwGhQxYsh7wbbBjyFZ4Nxp8gxiE3xwVB44+Qkh8Lgj5jA3IIGzlgunynXck8I3gaJgmS5ODC4vHubpG1WACOr+bGoesQKHyFIU1ENoYXhTUZ+MdbcKQmj05keyQYFlu8PTobAqYENmxzOXRBGVKwyqPrx1vtz7OhrI2wOoNwU8f3M1NUSa7Us7bIpwxZ9sbyFwTNycJaQyZsYcx2bDHGPS9M+Nva+QlZLK4/38WlS1fxp+/eYFKm4B2xDI7IoAyOKSv2mna+bPEM3mgIj/WTVuRZgDebYChYl6fa+Nu4KHS8tRtV6W/hqGfjijrrVTvev1753fYLGGNEJXigQUUbOLQQCMNOzLcc2DzdQkBNH4K6SVTPoeDze2ghAfo4lqFT9A4xd7ByGUPuYEWLibjHA0Mz4bB1T+b89pEDLHI18tpxf/M7okvgGv6cqnPyQOG85BJrEx1kYO8S7s/j5dRRKbO1mJo5AsN1kPkYBRVIdR2P36Hyib29wclSRLtBZj73dO3aIrtd50nsCLDOa4+8PIc9BNQTVNcKk7iONqU/vdOQaIrTSO+k2AHiOUFz+yqVn+/ymIHlqXI9U2RdwfxGwfPZzY+D7OBrMjKN2UgecAmQJp7FFkvYhR/4PS+/rOhGoOKhDPLiyRvEChbL//79X/nFHNgTUVFM/WNROZD8vGriZ3l/0Skj4V9zyDHlQRYqXnIC4wtVAs1/vzI1CNBvcmWxom3Jox7/xJVLNaRA7EbZNGXl+gayxBBJQdcBnAULCrmRpx+h8ImzfqV/YwVPUDhNSt2igsTK89hkhW3YX3HXzHV8UhD+7p2IT97UJjNZVcXdH3LUdRZP0fZrwwUm/syHXPpYRJ5yLetQnQ9EEtthxWWKzS2pWlASovd9Qdgc3eueCfsPKq4FNZxlvs/4LKDuhH/ZevkpFxj4hzgI4z4L+JU+eUtzhEv6JfZd/8FyQ2BLkw5ZJ2DDhB8WY5FZ2iH3lOeOnZYbUw4Z76gL+4ISTSfNnx04hCnKQHz6TRnzTHphOVyz4qGU/BT1EKCTr+wlIEU9BBh8VxnDze4l6nAoDU0+yA2sIE3P4z3gIb6oUzFP8pbl4RaM+IfZMLVQMSHL6VGb9MXuaDoeiROa09IGV09Y3POfDzA3HDPfGoysQt53yND38Vs9H8A95jCXnI5uMQ3IwfSs+OuxDIidcSwFovbB4VJEVMS2K/KhAhcRa7HklT6soFjGhwpXGzVlTuFWST3j5awQ0hPlXFTzFE7M4jzQ51W8GIRGyX4e1Ku+WKde9ZyDerHY0/7z196cBBhCwCFJaGZpae5l8iXsThxIE5bYsSdG0wLYEmT7cEVKdKUImbASp6okqKKX9DgcLZnjkg1xY54UIbU256ffCyHJzoe2zEbkgaXLSEw5mgMpthdJEFe6fSgelMDUwEmYuJEdxUUjxbYdZs1DMfsjpSrZe/ZZfWQ3Soo0j/ZMfabswO3VI7qA99Ty96rpbRZK1JHGao5uK/p+QVfbH8qma9l0LZuuZdO1bLqWTdey6Vo2Xcuma9l0LZuuZdO1bLqWTdey6Vo2Xcuma9l0LZuuZdO1bLqWTddft+m6F52z55pSkKfpmjI9V891z1+g5boH/VY7ruKyWbZcf9WW6+uqfnsd1xhUtlx/4ZbrmaT7f+65HtIACvJO/m/u/wFQSwMEFAACAAgAaFD4SO+PBMGnGAAAi0MAABcAAAB1bml2ZXJzYWwvdW5pdmVyc2FsLnBuZ+18C1RT19YuHnvE66lwentaqwbSXttaHy0ipohAose2VKtSq5Aihl0P1agIUcIz5EFrb+0DiFURBSX1WqQlkC1FEnkk0VKJEGJUDBsIEG1IImxCTEIeOzvJ/hM89XnOuOfef/xj/P+9MAYjydrrm48155pz7qzM/fWHm+Jmz5o3KyAgYPa699/5KCDgj0BAwHTazBm+kc6vaw75XqbRP4r7a4DgGm7E9+EZ6pqNawIC6rl/cu/4o+/zf9v/fhI9ICCozf8/TUb78dOAgLUvr3tnzda8FOMghX/OkSAzS14HCsNW3/368xfN7+g3vBq6Z/cL8Npv3nyj/t03Sl5cfGzrrc9/+v4vZ19g7r4SuvuNvzbuCe7v39b9l43PV2zrEzRGYHmK0kaovGlh7i59MwlwLiuwSxxtKxqgy2BuztCBxhEVGRC7RslShq0qjDXSbyBh+QH+v4zzwlsDCXRg0N7udNEwO00XPd0/vp+WSaVQuGCYeOIjZPXk1PH48TpIC6eB4kTi5EBh9/C4q8Sd9Ixq/jT/55UbxwUm5y9zJB9Knnt4fXT25OSYl7RL/K+X5r4ETM6+dsk5a5LTjHby5OyIZZI/+N+c+sz8gu/ldkkY2/wt2SfATVWuxHp6ybrO5MORr9DWZke8PokovKfE3EoyKLb3n+5494hX2jo7f0GN+kb4JJkvfNew1oiG929WyOdvHiwpmST68vs3t2ZHr7qPf3ndFpXx7n1xPn91Y4LobCrTb6+ZR1Yk/G8Bvxy0F9OY2lHEwJMeD6MVILoyEMB++VPYQL4CNgI8qYC7uUMGKhswnLpHS0Y1YAZjexXKvFm19QHtU/0NSmKBTZArhkdPm5gGSoZGwjI8B3LLkeZcKTqYm2JloJABVHPry7gc/UmqALgG0PbGshvZ2ABdOejjNDhxcb0D+eGDn5pDQiYXePXKKlwK/USXmSDr2FlcnzbWCpkJeCmxvS5ZJNDYJ7rjpeZmpn2PtxxUArTFmspE2IFk6xqo5MjYDJakzr2t6gPwAbGLmsyZlAUwlWg9GQ2yxG6WhBh4ayxFBqXDSefRGxGHrjNZXsYWxH5hmzReTR0emli5LvvhGnmElbbmGT0s+CQfNlzUy4MLmBSg24XURca+RTJUvjrJ5NK6cRHh88S2PcKQ+C223ooU3ulUJkV5lcIznZMlvDp3ktSmTGlsiTbNfmtLPEXa+mXv6AE4bejIp5P2WtnhEbbLPZxfF8s1IC+wIsyQdzKMNEsLu5Ia4bg/D/hkogkeWR/CJ0TPRLd/cRGU6cnZSmnb5X22V8XYTvihMo2p6JGdCF04Mv7Qk7Z0vpId22b7emHlxdANVsi3COzoC4Jwgk6u1pCxbdgKSaKF9bMNVXkdfa5VfFlCj+z4W02jOVlFoN+f79yyyGbtO3SLsHWc85c1QvwmekDdl9CY3aiG8NTo27uUsY4BG7wEIfa5PHsxdCnJtJHLr+W+Scn8v/fO/6qA6zaxiWUaVWu8dtUHYeIsmwnzmi5dHnbksLkGB4P8yEQ8ZsaTwVZLp8oXkXIMhCMlW9k0gyOPDeY+5ENBulauk9FcKWBGnGwy3vy5uQi8ufPvjnPwLS0/a+59D7v2vdy5mPLeffIRd5dL1pd9dz8QPfskZOKuY9DEdkzufddREnI0kjm6hdfs8oW+/Ybn6L+TYPDbIZBlTKPlndAZlGfWr1qP2QAs23aDy54Y9Zm/iuQ6S2q2XiXe3wZzs2KvOssXGDSeQQ0leHVUkG7mMak+YiL0vaiPdNAR6fq4N6QyC7oYS+GM03ktMPbxVakBGYOY6mqSZyQaFEc9RiethKTOfLkz/O6OmOl2OeC12JxLQqpsnqzui80h1GrTY7NJuct5SHMYIPUkHYuapfvqmJ10djlPLBo6Lpz+keRNvHSII34zsBrHduDDODweemUOsJRUOXHR1hWh3I7hZ6mpreNyqdZhGSM/IHs3AqBPdAC0eYcyTymm7Sk+gzhxcWSkVnyMlsyl6GSKNYtk1bgEepHizCIODwTwYTxzuS7VklqnLJPG39Ru83okZdI2h2Xlo5Kmc/Qw+wvF5hUaoWduLeK0nZ1lSeKj+OTDbSMM4d6gWgS1eZF6q7W2niDn1leyKmjJYVR47mc3teX3zfkcZPtemyZkP7s6qArp6rZ19RgbPizDfSVcsDnoB7XI8NWFdoiJGbkvXC2zZidEXdejGbyECrwvGH3AXYs4IrGUXFLOJx4eTo1pz3ROOtX+GZTqEjBqXwbvRvM20n9/Wb5mtyevsM4YkUzf3gnpCi+wi9YcT+1mZ3XKNCuW6VDD9ZY344b2HD4SqrMUpLLwCTqHbN5uESZbW/q7y20KAehjHfVZQNCatDf6sa8Kcd9kbui8IZz3gdUXe+v9YtHkIl1qInLAkg1rxwNr3PNEPICBS9aOuloknfUE6SFL+iK8iIU+8K/TqyT66ye1u71vFOLWdzP0o4xdad4YiDCzyrisgqtwAMoeOWBlQT4H+RsZWdpD6BXcyWa1epa1EIdyijrBRtcJtUMuM6Seoz63nkZGcpdLy3qu9o/M+PhRDpcaZvQa7zVwzsE5K/pLTiVJMEZyyfdRVwXUbn2qiGQiJLfdZfDcvWm7O8uguxU6qP7LvgR2lwe2aNOlevdL6GeJjL90SquRXHqHVI7E/uwJ3RA5+/zvu2pVNrN0Yvcx5c2hoPNq6jFaxGSQPrWmzJzAcCdPH9vYlrbr37W7/wmEMVJVJkjJ15VGS49m/WopiJFCLQ9zhMAXtgrIGrc+EuS9EIjb8kS4+k8em3+5xQclDNscjnkOWYq2SAtssNQLk6X3/iQNiNFbCqKk1daCaKms+hGF5wBM82jHQl4r47evFxYe7DSZ3Smmmodhlmiv55amzt6/FBEPPZQgK79nyfYvH59Z892MlecED/LlGf683YWpo49O+Ox1z71gbFkg2UM39DY/IsTe79dFXWPByZrfviciHfHHsYEo4eOUjphtvUVg2U/8BwXA3ZoZ5Z8yY9/WwjufYDIX4CqcjJNPMGiHUiMkKeemyE6RnSI7SbbgsNmWikd7G0fTCzBLGGZ5needqNbkqb3mo8Gsu2t1MO0ID56Od16yySNZEhSxLo0nIsPz8bmoVzrxgTQrHXPFvftIMZcwe0WHk7HPl0N5zl8XCrAh9wjPuwexi5cGdtcRtg2ZDpf/PGqL7LiczaqsIALepHGbsmGfhhp9MYOkWYR3DDwtY/ROpqea46rmg0zdEkg6BP/Y6wlRl5Qhz97QIKc1TaFvQQ3robyTUqVMl/rzKN2QajEiQvdK2IaGZ4mJJKqEjeb3qC3ZiNDWWAuFIRLkACQbYpivzAGJaJ8yhbQLOyDiqtmtoi3/QJMiEJ7LRzfXH02Pk12YoVjKUUC63Sczr3fdsZSSU5q8OCR1ukXHpLC9S/FSD25RoJIwy7C61XNjBmxO8pbzOMU/LErmVDJ30dgSJmar7+EVdDgAU0tIklXHZLKLmF0MliSenY5EQbBFt7c3VvS0nUOHqZKMuCvrhJWvNdeGR8gBOk7R89JJ7c6SUjh160FjStA5WCs48zYgaIfc/SLSt4S4WzZDx+YsTHiBLd2HRfZKWj1M2IbYPkVgBuYx5LdkPVJaq1YfLQJl9pwSUAV3+1J8adQ2AQRSj+u/Lwc1Jcdglt0SN3u4YRMUsQ26nlQMqqEqI696L9qYYGpg5aP1EGx1JMCsoU2UB3nor2TC9Ve1cH1spxZOlLwZpyJcEjia1pUIkK4+3A6rQ+Us147ZDb9kYDFw+FEjug+Q7GGKR5SOHPgp1zXW4QD6vQEvm49GC4eE+IU+7S9ne4icZ9YE1SCZwnbFTk+aJ+1DBT7qsLJcUcY3Z3s+Pmgb68XthSApO2PMFR6IZNfy8C2l3CTleUUZhBoMfLY+jR0Lw3LRTvU0p/HmI4ktYfrG5ZJQ9cEiEFl6y8j9w9V66zlqTo7SuZ0md2iCTkVt0t9t6pTVha+Q3TCaytyMxKgsARhGGrcbpAKZAYZS6e9QuEpuBS81YTa46FC3Oy/qQgbmuFpPAHg0jYQo/dJG7WezaP/I0p8ydWbVU8JUmG3Ls5+y2C6meMPTSz4XCPsHftwOyW9NkZ0iO0X2n5DtNJdqXfV4tN7Ci5b1PHItFhk+qnt/Ou6Dx7+P8GVNWeeZGSuPP14CpzDN7yrZ//Og/Ikq+pzEUgpu96VU/OK4+bfNxzVqJJb4H3EDsMijAjwvBC5M5z/gvWmRrInmq61xtxaSkI5o7Icq6JGLk8tBNk6NTI38iyO+mkjjbI8UVBaMN/Gplfn6/j+Fte43vBnpOKlk6kd/qq5sZjhaNCyj3ajOHbLc6wRRtqTEqLVCFd4BxFBw6ml6oozB5lCAx/EisNmW0t6+sDLvN8b5Lsc6JLOkPrjBvWqc+sYgkXgIKgPYiEvHMjEN0abWibzEh1/B+9PneC5TMc0yUs2TWFugivZ25rl9xNc5g8IQIv3q9rYx79wqhB0pThez0Xr6n1NMDSkp6aT45j1MhbKhsq/lvR6jls4cYg/YzJZ6NRYrBFC7mZv5yN7yVyNrOPq0ksMOy9gNpj6N+BbHfUmCW2rtu4DYcdEi5TcUmvxypMbuPwoonkYAUkClLAYda4BMR7VUXwXIYp9iqheT4nwlXwkTG01TfrdCI5QcZ+YX/wibkTQvUS6rU5bx0orBqNt6OZzW5UgCtGe3P9jr+9ffL9sJsiu4+Q7le3Wdl7OKj0W9r0frzMsDB4yry9dSfSorHB0iMLNVoSw7qLfb0ooUFpbVWtfzUjm3w5E8uAJnWN3s+W4mwk67V9cO+aSw0I0kje8+f+8Tyt4yZ8/+2rG8NVEXsZ7+Q9e0iMAeZj6t+HTa8ECimKihovBeD5EUv62OKw071IPbCEWkQldbWG6XWyX7mBcG8MJMsaMPI1i17/5EuKUdwi2ApN9wwnRaPnaxx0W2Oc7eFRIyBRadOw9xGbnLrl7OQrugdNiBFPXgWGTV/uYw/FGAyr5m1EJQKTZ/WC2qU4qwfnzZI1/u+4s2TwkIA3zlKxGHruwU183bDC1rrlxTrtvfPGPAww3rlaR7ZhYyo+RrIkgyrw3ZoCLUDq2QCJQNQws10nmANTU9UMUccFnHZdBSaQ/hGQPvQLQ9Q9rudtnXGs9+/LgVWjRmQuAVXKjjZ1wkJEczC7vuhB/qOHZ22B73Yu1lgkaIHZgR9aXAoSbSs1GXOw82tI5LvzSafOUrV0rssWvrLNp90h4m5rt52OgzPuyaZ4Vs4Y6DGUFXUK71R/Ljvh06TLpYlfqEwxeB/eT/85HQLCYFu4KxIsUpXPYTFj9mzkYBq3RE5wZR2Fz78LTlNV8yPb1cMrSiNgOgMVnMJzaxI1oyJGGhjI8pykzKAngjqKxk2ftgqLq6ktHJfTXv1yfmB7u6oBHdnJS8Oy4d4aLepLEJcinS2riGh8ctx3xJPWfcbDtJrWxqzoZ7bKA8p0h1lvzEZoj23fQcmK42E1ja+ZqL7JZQ8RNO0SSDDL5YNeqPC+wo/wFfMcjNe8rTG13BaQmgsn7yfMgbnK67W07TlNQzJmqeClcIXtHJ6ytvG7VTRUMTrrE+Kk8cClhPnmdceDq2rcp5nJXCWcOaGpka+Q8b0Tk7D3jaSO6205ybN+H/P84bpwBTgCnAFGAKMAWYAkwBpgBTgCnAFGAKMAWYAkwBpgBTgCnAFGAKMAWYAvy/CtAg13LHu5YcmdBb3tv6YBRw/zYHlGAek+Zk0qsjmFx9OPJ//X6ueSkEcP4yR5DCsqmi6d++SqFovmidrVKc+Bd7GwNuP3v/sDKA+skks4CV0//l9sjL0V5UiqGTVwtFx//9BB/ItGkeIPUYaYCnj+fpUx0iue/wAbQRaGFYOhbio5BsHVQGUNliFW+yRfT29vECpscFSdm2IYdEhIvBJyA2PUTx3O8svXZHIoO4HLdWdwn5UQ62uKwxP8Yzf3seqhEZPW4l5laVSSaqIsVef9cpyIZFbLg/juS6ESk+bc33IgaNU+PdwnPdotDUXnqHLF0jLMW6erQSREEbsgltrgKPgdGt+U70G30DtwBDNRpvFP5WsqcoX5kR6GMfmu2IlRAzlAyKBRZ4Y4L/R1wt3vkZ/mLohRqRabA5G94Iyu+8DfDWAq4zeNcZGHBwtTEWDoqjWDlWHnKSl59aqPiM7ml439+lxdDurzSVSfWoXtujtpjeDSpHhDaLnbVENSlBFldOSmO73S2naBqJJlk3oDzhGMvxr9HmLI02jcCMeauGpPwps7bzuaUcRTif0ZUYlKtadlyZNRCUgtSP67Tm2xaOw3j4pNLVdZkADAUfi7pgIPGZUYFWm3JfsQg+gDh2xD6/StZlbNjKuRfIOY/bX1bhLTnlirIoz6eMh5Zx9DYHsl0Lq81FCD22JcTPfGs79HwdJxZNkd3EmYTT+zfGWG3Go9gGOzaW+UMX4DibJ2mtLC2fPjKPRP91O3cdbFobVIFS6/WmFo4w0hMSZaMPyxFHFmNg3g4RWMAXhyhPkGQNar8/hX5htk2re6WWoU4kNuxHu9rWB7HhvtJTgE2ZUQyiryz3KXFiTyw7Cd/AcK/IGJrIHV5DkomJGS5X6Ds2T16QyuDvn877uAgM3j17h0ottGuhxKAMJKcNVvNdVMcyGTSqXaiFxXxipN+P2/7GZK1Om8kfEg5L17O7UzPzFLzGJE9t/LUlnKxLOfeGvF2Qzx1v/GEPGgGILGYYUMfDhno93CPb1sxD+j0h+deVB0Du/X6h1sbQfmezKUVjf9lnmYPNZWbCIZUt4m+OzOvJ2JmzO0nfHAhFpPSSwzBvo7fh4+lpJRWI8jWZmXAYDH+bQ1mgs7Ms2n1xClyMyNSAXy06J11QzSxxF+STgG/v9xXV7fTJG/Vp3Wb4dZSjK0giZXxCc+W1Zls4sBtydc9LhtSZ97bT5NQKAUTDDiannaBw1d6G5LV7JESO8UuF25AiJp722TdVsMaRIjmeEcD+UOXQWiCOByKHtd77ZT7R0aSkeOy+/TOfpgSXACLWBkm8hI0e+MjWNGmiF7VL9ueoHKmdr9jODaFDjpQCm4psatWPpzBGqiJZraN0/0aOWdpOvj1WY5KRnAdJF60hXtfh5kpVOcuYBrSwNxC12aWgXGQAk4hoNhbOV/rbue+dfwn4rIEvwUNflXv0NK9+PoiJNagYxkcf9u04XQMgMlW0pUtYaPNWVoY/2By64px1imLzXOwP5n8QdJ5PwqykMHwD+cHVfqdfMb5aRAOwQyyh/3f3o6zCSB8PMnL2mRoRTQYZOYX8LQ8A267uIMT1+H/xNervNFAFkpyXW1pNLFOL6yee6ydY9tKOHYkskl6ZT0nnfLGaDehMVkhlIGFIy1CkRujxfPSAVLO1jsaCR6kcOxUM7HH3HY1ErsYRMz0nmPsk8bb6QihBw/UJkYhYAatjUVyfOzhdl9rDKVwin/a2phI7U7eUMw57UxN58/2G3xEuGR+OSNZYKx3HDqa9hq8wbWEtvZ3tswOxJRvFD/YfJwX6Ya8ImE01rgN/fLgR5itJmNvGff7H93quxbt/jd/uMeMxs4rk1ZIsJxD/0TyMD7usyAyokwDjcb7FrKX+LMjcOuh96XNmPvps71INFQ0//sCqULE7eI9OmTfI5SPgKkyhcSsamfmYHfCoALFLB3h1mQPaG+TZJQN1LnYT3udcUVv/rkL+bi3c9qEnX8h2VXNcLmmNJCSRhHTES/bUyqF0vPVOMMc5KuO4ZZqJlaHBqt6rgzWmMnQzi1S59oHvwf6W8/F5CVsIPVUeLXs4jv0DE8eV7N03nKFyyD0/SvDKM64Bf6oI/tac3eZknKyp/64lQRPmOOtixxx6RI1RWdCwX41slIf63scM/T4xFcVfX1Xmxj2yhHj37UA5drvHpx0gCb+lk6MiA2c/HGvKV1IOhnK5v7N3OmWkFHa8pNRC/13pJpPZZsyboY4akDf8NtnjEbwRPZBt8Xf4kn0ZVwoEFcT0e70mzLtx7YJctImHNllQHZvpgQESbLzKPc07+3eF5CwuSJNF9F67k8J7wfGt1Pkt2VSgQTu/azzCVTh+Ir54D5O4dWEA9lXJKGpdMyzr4lJYmybdccSXNumkg0bcuCHpAOAZJYMcOwy6O8FjqbDlOy5z2BWO9DJ5o6mTWb0M9k3PElDPn25bpPxGHk7geNO8cA8Cs/M8xRpnMcwJidbsypssCRYvLAbLfuvmeSdUqAbz8pNFGYOvAWU0/pA/YQa8PPefFQp5Mv/TCCz3H+Rw6vVcKJfp02aJZuZkgbEnM5clw3yrcpz2zGRdsKKpRaJdbBm7jxa9N17XZ3OWe3wpP/73R0lsHK/lR7ZDY345/P3biZLnJy80+p9F4cEEAm/w63hZSFLAOM0/vO7dTe8I/vrJ5/8GUEsDBBQAAgAIAGhQ+EgrC8BtSgAAAGsAAAAbAAAAdW5pdmVyc2FsL3VuaXZlcnNhbC5wbmcueG1ss7GvyM1RKEstKs7Mz7NVMtQzULK34+WyKShKLctMLVeoAIoZ6RlAgJJCJSq3PDOlJAMoZGBujBDMSM1MzyixVbIwMIUL6gPNBABQSwECAAAUAAIACABnUPhIDmokTmIEAAAFEQAAHQAAAAAAAAABAAAAAAAAAAAAdW5pdmVyc2FsL2NvbW1vbl9tZXNzYWdlcy5sbmdQSwECAAAUAAIACABnUPhIs5FTHuYDAADcEAAAJwAAAAAAAAABAAAAAACdBAAAdW5pdmVyc2FsL2ZsYXNoX3B1Ymxpc2hpbmdfc2V0dGluZ3MueG1sUEsBAgAAFAACAAgAZ1D4SBb0RFO+AgAAVQoAACEAAAAAAAAAAQAAAAAAyAgAAHVuaXZlcnNhbC9mbGFzaF9za2luX3NldHRpbmdzLnhtbFBLAQIAABQAAgAIAGdQ+EiEW/q0vQMAAO0PAAAmAAAAAAAAAAEAAAAAAMULAAB1bml2ZXJzYWwvaHRtbF9wdWJsaXNoaW5nX3NldHRpbmdzLnhtbFBLAQIAABQAAgAIAGdQ+EjjgzzrngEAACEGAAAfAAAAAAAAAAEAAAAAAMYPAAB1bml2ZXJzYWwvaHRtbF9za2luX3NldHRpbmdzLmpzUEsBAgAAFAACAAgAZ1D4SD08L9HBAAAA5QEAABoAAAAAAAAAAQAAAAAAoREAAHVuaXZlcnNhbC9pMThuX3ByZXNldHMueG1sUEsBAgAAFAACAAgAZ1D4SLLgvW1kAAAAZQAAABwAAAAAAAAAAQAAAAAAmhIAAHVuaXZlcnNhbC9sb2NhbF9zZXR0aW5ncy54bWxQSwECAAAUAAIACAD3klNHI7RO+/sCAACwCAAAFAAAAAAAAAABAAAAAAA4EwAAdW5pdmVyc2FsL3BsYXllci54bWxQSwECAAAUAAIACABnUPhIiKZWZNkIAADpPQAAKQAAAAAAAAABAAAAAABlFgAAdW5pdmVyc2FsL3NraW5fY3VzdG9taXphdGlvbl9zZXR0aW5ncy54bWxQSwECAAAUAAIACABoUPhI748EwacYAACLQwAAFwAAAAAAAAAAAAAAAACFHwAAdW5pdmVyc2FsL3VuaXZlcnNhbC5wbmdQSwECAAAUAAIACABoUPhIKwvAbUoAAABrAAAAGwAAAAAAAAABAAAAAABhOAAAdW5pdmVyc2FsL3VuaXZlcnNhbC5wbmcueG1sUEsFBgAAAAALAAsASQMAAOQ4AAAAAA=="/>
  <p:tag name="ISPRING_PRESENTATION_TITLE" val="57b1ba79445f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A000120141119A46KPBG</Template>
  <TotalTime>5365</TotalTime>
  <Words>38</Words>
  <Application>Microsoft Office PowerPoint</Application>
  <PresentationFormat>宽屏</PresentationFormat>
  <Paragraphs>18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方正姚体</vt:lpstr>
      <vt:lpstr>华文细黑</vt:lpstr>
      <vt:lpstr>宋体</vt:lpstr>
      <vt:lpstr>微软雅黑</vt:lpstr>
      <vt:lpstr>Arial</vt:lpstr>
      <vt:lpstr>Calibri</vt:lpstr>
      <vt:lpstr>Calibri Light</vt:lpstr>
      <vt:lpstr>Impact</vt:lpstr>
      <vt:lpstr>Kartika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ASUS</cp:lastModifiedBy>
  <cp:revision>537</cp:revision>
  <dcterms:created xsi:type="dcterms:W3CDTF">2014-06-18T03:33:50Z</dcterms:created>
  <dcterms:modified xsi:type="dcterms:W3CDTF">2017-09-05T03:04:21Z</dcterms:modified>
</cp:coreProperties>
</file>