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48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718007664"/>
        <c:axId val="-1718011472"/>
      </c:barChart>
      <c:catAx>
        <c:axId val="-171800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718011472"/>
        <c:crosses val="autoZero"/>
        <c:auto val="1"/>
        <c:lblAlgn val="ctr"/>
        <c:lblOffset val="100"/>
        <c:noMultiLvlLbl val="0"/>
      </c:catAx>
      <c:valAx>
        <c:axId val="-1718011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71800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22B6-3DE9-4300-B607-B8ECCE391C77}" type="datetimeFigureOut">
              <a:rPr lang="zh-CN" altLang="en-US" smtClean="0"/>
              <a:t>2019/12/2/Mon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E064-697E-45B5-98CB-AC0114F14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22B6-3DE9-4300-B607-B8ECCE391C77}" type="datetimeFigureOut">
              <a:rPr lang="zh-CN" altLang="en-US" smtClean="0"/>
              <a:t>2019/12/2/Mon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E064-697E-45B5-98CB-AC0114F14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82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22B6-3DE9-4300-B607-B8ECCE391C77}" type="datetimeFigureOut">
              <a:rPr lang="zh-CN" altLang="en-US" smtClean="0"/>
              <a:t>2019/12/2/Mon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E064-697E-45B5-98CB-AC0114F14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65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22B6-3DE9-4300-B607-B8ECCE391C77}" type="datetimeFigureOut">
              <a:rPr lang="zh-CN" altLang="en-US" smtClean="0"/>
              <a:t>2019/12/2/Mon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E064-697E-45B5-98CB-AC0114F14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42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22B6-3DE9-4300-B607-B8ECCE391C77}" type="datetimeFigureOut">
              <a:rPr lang="zh-CN" altLang="en-US" smtClean="0"/>
              <a:t>2019/12/2/Mon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E064-697E-45B5-98CB-AC0114F14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66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22B6-3DE9-4300-B607-B8ECCE391C77}" type="datetimeFigureOut">
              <a:rPr lang="zh-CN" altLang="en-US" smtClean="0"/>
              <a:t>2019/12/2/Mon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E064-697E-45B5-98CB-AC0114F14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0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22B6-3DE9-4300-B607-B8ECCE391C77}" type="datetimeFigureOut">
              <a:rPr lang="zh-CN" altLang="en-US" smtClean="0"/>
              <a:t>2019/12/2/Mon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E064-697E-45B5-98CB-AC0114F14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24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22B6-3DE9-4300-B607-B8ECCE391C77}" type="datetimeFigureOut">
              <a:rPr lang="zh-CN" altLang="en-US" smtClean="0"/>
              <a:t>2019/12/2/Mon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E064-697E-45B5-98CB-AC0114F14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44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22B6-3DE9-4300-B607-B8ECCE391C77}" type="datetimeFigureOut">
              <a:rPr lang="zh-CN" altLang="en-US" smtClean="0"/>
              <a:t>2019/12/2/Mon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E064-697E-45B5-98CB-AC0114F14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99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22B6-3DE9-4300-B607-B8ECCE391C77}" type="datetimeFigureOut">
              <a:rPr lang="zh-CN" altLang="en-US" smtClean="0"/>
              <a:t>2019/12/2/Mon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E064-697E-45B5-98CB-AC0114F14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20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22B6-3DE9-4300-B607-B8ECCE391C77}" type="datetimeFigureOut">
              <a:rPr lang="zh-CN" altLang="en-US" smtClean="0"/>
              <a:t>2019/12/2/Mon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E064-697E-45B5-98CB-AC0114F14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49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A22B6-3DE9-4300-B607-B8ECCE391C77}" type="datetimeFigureOut">
              <a:rPr lang="zh-CN" altLang="en-US" smtClean="0"/>
              <a:t>2019/12/2/Mon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1E064-697E-45B5-98CB-AC0114F14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98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welcome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dfsdfdsfdsfdsdfdsfdsds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562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This is a test page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7075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8364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welcome</vt:lpstr>
      <vt:lpstr>This is a test page</vt:lpstr>
    </vt:vector>
  </TitlesOfParts>
  <Company>ICOS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839055822@qq.com</dc:creator>
  <cp:lastModifiedBy>839055822@qq.com</cp:lastModifiedBy>
  <cp:revision>2</cp:revision>
  <dcterms:created xsi:type="dcterms:W3CDTF">2019-12-02T08:47:56Z</dcterms:created>
  <dcterms:modified xsi:type="dcterms:W3CDTF">2019-12-02T08:49:01Z</dcterms:modified>
</cp:coreProperties>
</file>