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5"/>
  </p:notesMasterIdLst>
  <p:sldIdLst>
    <p:sldId id="256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EBFD09F8-A55D-46E3-9134-90C2E2ED42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../media/image3.png"/><Relationship Id="rId6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image" Target="../media/image1.emf"/><Relationship Id="rId2" Type="http://schemas.openxmlformats.org/officeDocument/2006/relationships/tags" Target="../tags/tag63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9.png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10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1.png"/><Relationship Id="rId2" Type="http://schemas.openxmlformats.org/officeDocument/2006/relationships/tags" Target="../tags/tag83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12.png"/><Relationship Id="rId2" Type="http://schemas.openxmlformats.org/officeDocument/2006/relationships/tags" Target="../tags/tag91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13.png"/><Relationship Id="rId2" Type="http://schemas.openxmlformats.org/officeDocument/2006/relationships/tags" Target="../tags/tag99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14.png"/><Relationship Id="rId2" Type="http://schemas.openxmlformats.org/officeDocument/2006/relationships/tags" Target="../tags/tag10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4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2" Type="http://schemas.openxmlformats.org/officeDocument/2006/relationships/tags" Target="../tags/tag252.xml"/><Relationship Id="rId21" Type="http://schemas.openxmlformats.org/officeDocument/2006/relationships/tags" Target="../tags/tag251.xml"/><Relationship Id="rId20" Type="http://schemas.openxmlformats.org/officeDocument/2006/relationships/tags" Target="../tags/tag250.xml"/><Relationship Id="rId2" Type="http://schemas.openxmlformats.org/officeDocument/2006/relationships/tags" Target="../tags/tag232.xml"/><Relationship Id="rId19" Type="http://schemas.openxmlformats.org/officeDocument/2006/relationships/tags" Target="../tags/tag249.xml"/><Relationship Id="rId18" Type="http://schemas.openxmlformats.org/officeDocument/2006/relationships/tags" Target="../tags/tag248.xml"/><Relationship Id="rId17" Type="http://schemas.openxmlformats.org/officeDocument/2006/relationships/tags" Target="../tags/tag24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png"/><Relationship Id="rId2" Type="http://schemas.openxmlformats.org/officeDocument/2006/relationships/tags" Target="../tags/tag28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271864" y="4178535"/>
            <a:ext cx="1515767" cy="181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-1133" y="549166"/>
            <a:ext cx="7272997" cy="6312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email"/>
          <a:srcRect/>
          <a:stretch>
            <a:fillRect/>
          </a:stretch>
        </p:blipFill>
        <p:spPr>
          <a:xfrm flipH="1">
            <a:off x="8595171" y="3689137"/>
            <a:ext cx="3596827" cy="3167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orient="vert" hasCustomPrompt="1"/>
            <p:custDataLst>
              <p:tags r:id="rId8"/>
            </p:custDataLst>
          </p:nvPr>
        </p:nvSpPr>
        <p:spPr>
          <a:xfrm>
            <a:off x="7271865" y="374469"/>
            <a:ext cx="1315338" cy="4067627"/>
          </a:xfrm>
        </p:spPr>
        <p:txBody>
          <a:bodyPr vert="eaVert" anchor="t">
            <a:normAutofit/>
          </a:bodyPr>
          <a:lstStyle>
            <a:lvl1pPr algn="r">
              <a:defRPr sz="6600" b="0" baseline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EFB6065E-33D9-453A-9430-0813788CF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E39B6D77-0F56-4BA9-8A5B-119B03AF422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682447" y="374650"/>
            <a:ext cx="1092200" cy="4067175"/>
          </a:xfrm>
        </p:spPr>
        <p:txBody>
          <a:bodyPr vert="eaVert" anchor="b">
            <a:normAutofit/>
          </a:bodyPr>
          <a:lstStyle>
            <a:lvl1pPr marL="0" indent="0" algn="r">
              <a:buNone/>
              <a:defRPr sz="18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21228">
            <a:off x="10122490" y="5326690"/>
            <a:ext cx="2081823" cy="166666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271864" y="4178535"/>
            <a:ext cx="1515767" cy="181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-1133" y="549166"/>
            <a:ext cx="7272997" cy="6312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email"/>
          <a:srcRect/>
          <a:stretch>
            <a:fillRect/>
          </a:stretch>
        </p:blipFill>
        <p:spPr>
          <a:xfrm flipH="1">
            <a:off x="8595171" y="3689137"/>
            <a:ext cx="3596827" cy="3167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orient="vert" hasCustomPrompt="1"/>
            <p:custDataLst>
              <p:tags r:id="rId8"/>
            </p:custDataLst>
          </p:nvPr>
        </p:nvSpPr>
        <p:spPr>
          <a:xfrm>
            <a:off x="7371137" y="521173"/>
            <a:ext cx="1349042" cy="3969564"/>
          </a:xfrm>
        </p:spPr>
        <p:txBody>
          <a:bodyPr vert="eaVert" anchor="ctr">
            <a:normAutofit/>
          </a:bodyPr>
          <a:lstStyle>
            <a:lvl1pPr algn="r">
              <a:defRPr sz="4800" b="0"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15600" y="5516245"/>
            <a:ext cx="1671320" cy="1337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-1270" y="0"/>
            <a:ext cx="2366645" cy="1494155"/>
          </a:xfrm>
          <a:custGeom>
            <a:avLst/>
            <a:gdLst>
              <a:gd name="connsiteX0" fmla="*/ 0 w 2366448"/>
              <a:gd name="connsiteY0" fmla="*/ 0 h 1494238"/>
              <a:gd name="connsiteX1" fmla="*/ 2366448 w 2366448"/>
              <a:gd name="connsiteY1" fmla="*/ 0 h 1494238"/>
              <a:gd name="connsiteX2" fmla="*/ 2366448 w 2366448"/>
              <a:gd name="connsiteY2" fmla="*/ 1494238 h 1494238"/>
              <a:gd name="connsiteX3" fmla="*/ 0 w 2366448"/>
              <a:gd name="connsiteY3" fmla="*/ 1494238 h 149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448" h="1494238">
                <a:moveTo>
                  <a:pt x="0" y="0"/>
                </a:moveTo>
                <a:lnTo>
                  <a:pt x="2366448" y="0"/>
                </a:lnTo>
                <a:lnTo>
                  <a:pt x="2366448" y="1494238"/>
                </a:lnTo>
                <a:lnTo>
                  <a:pt x="0" y="1494238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1" y="443230"/>
            <a:ext cx="10852237" cy="441964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308590" y="5448935"/>
            <a:ext cx="1883410" cy="1409065"/>
          </a:xfrm>
          <a:custGeom>
            <a:avLst/>
            <a:gdLst>
              <a:gd name="connsiteX0" fmla="*/ 0 w 1883104"/>
              <a:gd name="connsiteY0" fmla="*/ 0 h 1408922"/>
              <a:gd name="connsiteX1" fmla="*/ 1883104 w 1883104"/>
              <a:gd name="connsiteY1" fmla="*/ 0 h 1408922"/>
              <a:gd name="connsiteX2" fmla="*/ 1883104 w 1883104"/>
              <a:gd name="connsiteY2" fmla="*/ 1408922 h 1408922"/>
              <a:gd name="connsiteX3" fmla="*/ 0 w 1883104"/>
              <a:gd name="connsiteY3" fmla="*/ 1408922 h 140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104" h="1408922">
                <a:moveTo>
                  <a:pt x="0" y="0"/>
                </a:moveTo>
                <a:lnTo>
                  <a:pt x="1883104" y="0"/>
                </a:lnTo>
                <a:lnTo>
                  <a:pt x="1883104" y="1408922"/>
                </a:lnTo>
                <a:lnTo>
                  <a:pt x="0" y="140892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9200270" y="4262527"/>
            <a:ext cx="2991729" cy="259547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10459616" y="5355070"/>
            <a:ext cx="1732384" cy="1502929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692440" cy="1082351"/>
          </a:xfrm>
          <a:custGeom>
            <a:avLst/>
            <a:gdLst>
              <a:gd name="connsiteX0" fmla="*/ 0 w 2618792"/>
              <a:gd name="connsiteY0" fmla="*/ 0 h 1674773"/>
              <a:gd name="connsiteX1" fmla="*/ 2618792 w 2618792"/>
              <a:gd name="connsiteY1" fmla="*/ 0 h 1674773"/>
              <a:gd name="connsiteX2" fmla="*/ 2618792 w 2618792"/>
              <a:gd name="connsiteY2" fmla="*/ 1674773 h 1674773"/>
              <a:gd name="connsiteX3" fmla="*/ 0 w 2618792"/>
              <a:gd name="connsiteY3" fmla="*/ 1674773 h 167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792" h="1674773">
                <a:moveTo>
                  <a:pt x="0" y="0"/>
                </a:moveTo>
                <a:lnTo>
                  <a:pt x="2618792" y="0"/>
                </a:lnTo>
                <a:lnTo>
                  <a:pt x="2618792" y="1674773"/>
                </a:lnTo>
                <a:lnTo>
                  <a:pt x="0" y="1674773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194800"/>
            <a:ext cx="2253656" cy="1663200"/>
          </a:xfrm>
          <a:custGeom>
            <a:avLst/>
            <a:gdLst>
              <a:gd name="connsiteX0" fmla="*/ 0 w 2253656"/>
              <a:gd name="connsiteY0" fmla="*/ 0 h 1663200"/>
              <a:gd name="connsiteX1" fmla="*/ 2253656 w 2253656"/>
              <a:gd name="connsiteY1" fmla="*/ 0 h 1663200"/>
              <a:gd name="connsiteX2" fmla="*/ 2253656 w 2253656"/>
              <a:gd name="connsiteY2" fmla="*/ 1663200 h 1663200"/>
              <a:gd name="connsiteX3" fmla="*/ 0 w 2253656"/>
              <a:gd name="connsiteY3" fmla="*/ 1663200 h 16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656" h="1663200">
                <a:moveTo>
                  <a:pt x="0" y="0"/>
                </a:moveTo>
                <a:lnTo>
                  <a:pt x="2253656" y="0"/>
                </a:lnTo>
                <a:lnTo>
                  <a:pt x="2253656" y="1663200"/>
                </a:lnTo>
                <a:lnTo>
                  <a:pt x="0" y="166320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 flipH="1">
            <a:off x="0" y="5191339"/>
            <a:ext cx="2081823" cy="166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654047" y="1890395"/>
            <a:ext cx="5543326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470262"/>
            <a:ext cx="1757522" cy="580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72433" y="1964321"/>
            <a:ext cx="6181614" cy="1253489"/>
          </a:xfrm>
        </p:spPr>
        <p:txBody>
          <a:bodyPr anchor="b">
            <a:normAutofit/>
          </a:bodyPr>
          <a:lstStyle>
            <a:lvl1pPr algn="just" eaLnBrk="1" fontAlgn="auto" latinLnBrk="0" hangingPunct="1">
              <a:lnSpc>
                <a:spcPct val="130000"/>
              </a:lnSpc>
              <a:defRPr sz="54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72433" y="3258011"/>
            <a:ext cx="4851400" cy="525600"/>
          </a:xfrm>
        </p:spPr>
        <p:txBody>
          <a:bodyPr>
            <a:normAutofit/>
          </a:bodyPr>
          <a:lstStyle>
            <a:lvl1pPr marL="0" indent="0" algn="l" eaLnBrk="1" fontAlgn="auto" latinLnBrk="0" hangingPunct="1">
              <a:lnSpc>
                <a:spcPct val="120000"/>
              </a:lnSpc>
              <a:buNone/>
              <a:defRPr sz="2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72433" y="4404548"/>
            <a:ext cx="1508400" cy="417600"/>
          </a:xfrm>
        </p:spPr>
        <p:txBody>
          <a:bodyPr/>
          <a:lstStyle>
            <a:lvl1pPr marL="0" indent="0" eaLnBrk="1" fontAlgn="auto" latinLnBrk="0" hangingPunct="1">
              <a:buNone/>
              <a:defRPr sz="17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2958694" y="4404548"/>
            <a:ext cx="1508400" cy="417600"/>
          </a:xfrm>
        </p:spPr>
        <p:txBody>
          <a:bodyPr/>
          <a:lstStyle>
            <a:lvl1pPr marL="0" indent="0">
              <a:buNone/>
              <a:defRPr sz="17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10105072" y="5187351"/>
            <a:ext cx="2081823" cy="166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6604000" y="6128173"/>
              <a:ext cx="5588000" cy="744340"/>
              <a:chOff x="6604000" y="6128173"/>
              <a:chExt cx="5588000" cy="744340"/>
            </a:xfrm>
          </p:grpSpPr>
          <p:sp>
            <p:nvSpPr>
              <p:cNvPr id="18" name="直角三角形 17"/>
              <p:cNvSpPr/>
              <p:nvPr userDrawn="1">
                <p:custDataLst>
                  <p:tags r:id="rId3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 userDrawn="1">
                <p:custDataLst>
                  <p:tags r:id="rId4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10800000">
              <a:off x="0" y="0"/>
              <a:ext cx="5588000" cy="744340"/>
              <a:chOff x="6604000" y="6128173"/>
              <a:chExt cx="5588000" cy="744340"/>
            </a:xfrm>
          </p:grpSpPr>
          <p:sp>
            <p:nvSpPr>
              <p:cNvPr id="16" name="直角三角形 1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直角三角形 1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2"/>
            </p:custDataLst>
          </p:nvPr>
        </p:nvSpPr>
        <p:spPr>
          <a:xfrm>
            <a:off x="0" y="0"/>
            <a:ext cx="6858000" cy="685800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3"/>
            </p:custDataLst>
          </p:nvPr>
        </p:nvSpPr>
        <p:spPr bwMode="auto">
          <a:xfrm rot="12381667">
            <a:off x="2216150" y="2309813"/>
            <a:ext cx="2098675" cy="2117725"/>
          </a:xfrm>
          <a:custGeom>
            <a:avLst/>
            <a:gdLst>
              <a:gd name="connsiteX0" fmla="*/ 457200 w 914988"/>
              <a:gd name="connsiteY0" fmla="*/ 923492 h 923492"/>
              <a:gd name="connsiteX1" fmla="*/ 0 w 914988"/>
              <a:gd name="connsiteY1" fmla="*/ 923492 h 923492"/>
              <a:gd name="connsiteX2" fmla="*/ 0 w 914988"/>
              <a:gd name="connsiteY2" fmla="*/ 466292 h 923492"/>
              <a:gd name="connsiteX3" fmla="*/ 753 w 914988"/>
              <a:gd name="connsiteY3" fmla="*/ 458830 h 923492"/>
              <a:gd name="connsiteX4" fmla="*/ 588 w 914988"/>
              <a:gd name="connsiteY4" fmla="*/ 457200 h 923492"/>
              <a:gd name="connsiteX5" fmla="*/ 457788 w 914988"/>
              <a:gd name="connsiteY5" fmla="*/ 0 h 923492"/>
              <a:gd name="connsiteX6" fmla="*/ 914988 w 914988"/>
              <a:gd name="connsiteY6" fmla="*/ 0 h 923492"/>
              <a:gd name="connsiteX7" fmla="*/ 914988 w 914988"/>
              <a:gd name="connsiteY7" fmla="*/ 457200 h 923492"/>
              <a:gd name="connsiteX8" fmla="*/ 914236 w 914988"/>
              <a:gd name="connsiteY8" fmla="*/ 464663 h 923492"/>
              <a:gd name="connsiteX9" fmla="*/ 914400 w 914988"/>
              <a:gd name="connsiteY9" fmla="*/ 466292 h 923492"/>
              <a:gd name="connsiteX10" fmla="*/ 457200 w 914988"/>
              <a:gd name="connsiteY10" fmla="*/ 923492 h 92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988" h="923492">
                <a:moveTo>
                  <a:pt x="457200" y="923492"/>
                </a:moveTo>
                <a:lnTo>
                  <a:pt x="0" y="923492"/>
                </a:lnTo>
                <a:lnTo>
                  <a:pt x="0" y="466292"/>
                </a:lnTo>
                <a:lnTo>
                  <a:pt x="753" y="458830"/>
                </a:lnTo>
                <a:lnTo>
                  <a:pt x="588" y="457200"/>
                </a:lnTo>
                <a:cubicBezTo>
                  <a:pt x="588" y="204695"/>
                  <a:pt x="205283" y="0"/>
                  <a:pt x="457788" y="0"/>
                </a:cubicBezTo>
                <a:lnTo>
                  <a:pt x="914988" y="0"/>
                </a:lnTo>
                <a:lnTo>
                  <a:pt x="914988" y="457200"/>
                </a:lnTo>
                <a:lnTo>
                  <a:pt x="914236" y="464663"/>
                </a:lnTo>
                <a:lnTo>
                  <a:pt x="914400" y="466292"/>
                </a:lnTo>
                <a:cubicBezTo>
                  <a:pt x="914400" y="718797"/>
                  <a:pt x="709705" y="923492"/>
                  <a:pt x="457200" y="92349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任意多边形 9"/>
          <p:cNvSpPr/>
          <p:nvPr>
            <p:custDataLst>
              <p:tags r:id="rId4"/>
            </p:custDataLst>
          </p:nvPr>
        </p:nvSpPr>
        <p:spPr bwMode="auto">
          <a:xfrm rot="12381667">
            <a:off x="2471738" y="2557463"/>
            <a:ext cx="1624012" cy="1638300"/>
          </a:xfrm>
          <a:custGeom>
            <a:avLst/>
            <a:gdLst>
              <a:gd name="connsiteX0" fmla="*/ 457200 w 914988"/>
              <a:gd name="connsiteY0" fmla="*/ 923492 h 923492"/>
              <a:gd name="connsiteX1" fmla="*/ 0 w 914988"/>
              <a:gd name="connsiteY1" fmla="*/ 923492 h 923492"/>
              <a:gd name="connsiteX2" fmla="*/ 0 w 914988"/>
              <a:gd name="connsiteY2" fmla="*/ 466292 h 923492"/>
              <a:gd name="connsiteX3" fmla="*/ 753 w 914988"/>
              <a:gd name="connsiteY3" fmla="*/ 458830 h 923492"/>
              <a:gd name="connsiteX4" fmla="*/ 588 w 914988"/>
              <a:gd name="connsiteY4" fmla="*/ 457200 h 923492"/>
              <a:gd name="connsiteX5" fmla="*/ 457788 w 914988"/>
              <a:gd name="connsiteY5" fmla="*/ 0 h 923492"/>
              <a:gd name="connsiteX6" fmla="*/ 914988 w 914988"/>
              <a:gd name="connsiteY6" fmla="*/ 0 h 923492"/>
              <a:gd name="connsiteX7" fmla="*/ 914988 w 914988"/>
              <a:gd name="connsiteY7" fmla="*/ 457200 h 923492"/>
              <a:gd name="connsiteX8" fmla="*/ 914236 w 914988"/>
              <a:gd name="connsiteY8" fmla="*/ 464663 h 923492"/>
              <a:gd name="connsiteX9" fmla="*/ 914400 w 914988"/>
              <a:gd name="connsiteY9" fmla="*/ 466292 h 923492"/>
              <a:gd name="connsiteX10" fmla="*/ 457200 w 914988"/>
              <a:gd name="connsiteY10" fmla="*/ 923492 h 92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988" h="923492">
                <a:moveTo>
                  <a:pt x="457200" y="923492"/>
                </a:moveTo>
                <a:lnTo>
                  <a:pt x="0" y="923492"/>
                </a:lnTo>
                <a:lnTo>
                  <a:pt x="0" y="466292"/>
                </a:lnTo>
                <a:lnTo>
                  <a:pt x="753" y="458830"/>
                </a:lnTo>
                <a:lnTo>
                  <a:pt x="588" y="457200"/>
                </a:lnTo>
                <a:cubicBezTo>
                  <a:pt x="588" y="204695"/>
                  <a:pt x="205283" y="0"/>
                  <a:pt x="457788" y="0"/>
                </a:cubicBezTo>
                <a:lnTo>
                  <a:pt x="914988" y="0"/>
                </a:lnTo>
                <a:lnTo>
                  <a:pt x="914988" y="457200"/>
                </a:lnTo>
                <a:lnTo>
                  <a:pt x="914236" y="464663"/>
                </a:lnTo>
                <a:lnTo>
                  <a:pt x="914400" y="466292"/>
                </a:lnTo>
                <a:cubicBezTo>
                  <a:pt x="914400" y="718797"/>
                  <a:pt x="709705" y="923492"/>
                  <a:pt x="457200" y="9234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3219" y="2038076"/>
            <a:ext cx="6565228" cy="1586615"/>
          </a:xfrm>
        </p:spPr>
        <p:txBody>
          <a:bodyPr anchor="b"/>
          <a:lstStyle>
            <a:lvl1pPr>
              <a:lnSpc>
                <a:spcPct val="130000"/>
              </a:lnSpc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013219" y="3625676"/>
            <a:ext cx="6565228" cy="1500187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4ED2AAC-BD52-4C92-A424-CA7DE4035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F205A5E-6D34-4833-BB91-DA5211F7C7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6604000" y="6128173"/>
              <a:ext cx="5588000" cy="744340"/>
              <a:chOff x="6604000" y="6128173"/>
              <a:chExt cx="5588000" cy="744340"/>
            </a:xfrm>
          </p:grpSpPr>
          <p:sp>
            <p:nvSpPr>
              <p:cNvPr id="18" name="直角三角形 17"/>
              <p:cNvSpPr/>
              <p:nvPr userDrawn="1">
                <p:custDataLst>
                  <p:tags r:id="rId3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 userDrawn="1">
                <p:custDataLst>
                  <p:tags r:id="rId4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10800000">
              <a:off x="0" y="0"/>
              <a:ext cx="5588000" cy="744340"/>
              <a:chOff x="6604000" y="6128173"/>
              <a:chExt cx="5588000" cy="744340"/>
            </a:xfrm>
          </p:grpSpPr>
          <p:sp>
            <p:nvSpPr>
              <p:cNvPr id="16" name="直角三角形 1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直角三角形 1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604000" y="6128173"/>
              <a:ext cx="5588000" cy="744340"/>
              <a:chOff x="6604000" y="6128173"/>
              <a:chExt cx="5588000" cy="744340"/>
            </a:xfrm>
          </p:grpSpPr>
          <p:sp>
            <p:nvSpPr>
              <p:cNvPr id="20" name="直角三角形 19"/>
              <p:cNvSpPr/>
              <p:nvPr userDrawn="1">
                <p:custDataLst>
                  <p:tags r:id="rId3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直角三角形 20"/>
              <p:cNvSpPr/>
              <p:nvPr userDrawn="1">
                <p:custDataLst>
                  <p:tags r:id="rId4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 rot="10800000">
              <a:off x="0" y="0"/>
              <a:ext cx="5588000" cy="744340"/>
              <a:chOff x="6604000" y="6128173"/>
              <a:chExt cx="5588000" cy="744340"/>
            </a:xfrm>
          </p:grpSpPr>
          <p:sp>
            <p:nvSpPr>
              <p:cNvPr id="18" name="直角三角形 17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6604000" y="6128173"/>
              <a:ext cx="5588000" cy="744340"/>
              <a:chOff x="6604000" y="6128173"/>
              <a:chExt cx="5588000" cy="744340"/>
            </a:xfrm>
          </p:grpSpPr>
          <p:sp>
            <p:nvSpPr>
              <p:cNvPr id="16" name="直角三角形 15"/>
              <p:cNvSpPr/>
              <p:nvPr userDrawn="1">
                <p:custDataLst>
                  <p:tags r:id="rId3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7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直角三角形 16"/>
              <p:cNvSpPr/>
              <p:nvPr userDrawn="1">
                <p:custDataLst>
                  <p:tags r:id="rId4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 rot="10800000">
              <a:off x="0" y="0"/>
              <a:ext cx="5588000" cy="744340"/>
              <a:chOff x="6604000" y="6128173"/>
              <a:chExt cx="5588000" cy="744340"/>
            </a:xfrm>
          </p:grpSpPr>
          <p:sp>
            <p:nvSpPr>
              <p:cNvPr id="14" name="直角三角形 13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7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直角三角形 14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6604000" y="6128173"/>
              <a:ext cx="5588000" cy="744340"/>
              <a:chOff x="6604000" y="6128173"/>
              <a:chExt cx="5588000" cy="744340"/>
            </a:xfrm>
          </p:grpSpPr>
          <p:sp>
            <p:nvSpPr>
              <p:cNvPr id="18" name="直角三角形 17"/>
              <p:cNvSpPr/>
              <p:nvPr userDrawn="1">
                <p:custDataLst>
                  <p:tags r:id="rId3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 userDrawn="1">
                <p:custDataLst>
                  <p:tags r:id="rId4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10800000">
              <a:off x="0" y="0"/>
              <a:ext cx="5588000" cy="744340"/>
              <a:chOff x="6604000" y="6128173"/>
              <a:chExt cx="5588000" cy="744340"/>
            </a:xfrm>
          </p:grpSpPr>
          <p:sp>
            <p:nvSpPr>
              <p:cNvPr id="16" name="直角三角形 1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10800000" flipV="1">
                <a:off x="6604000" y="6128173"/>
                <a:ext cx="5588000" cy="74433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625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直角三角形 1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10800000" flipV="1">
                <a:off x="7171592" y="6276993"/>
                <a:ext cx="5020408" cy="5955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 fontScale="40000" lnSpcReduction="20000"/>
              </a:bodyPr>
              <a:lstStyle/>
              <a:p>
                <a:pPr marL="0" marR="0" lvl="0" indent="0" algn="ctr" defTabSz="9137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sp>
          <p:nvSpPr>
            <p:cNvPr id="13" name="矩形 12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 userDrawn="1"/>
          </p:nvGrpSpPr>
          <p:grpSpPr>
            <a:xfrm>
              <a:off x="0" y="0"/>
              <a:ext cx="12192000" cy="6872513"/>
              <a:chOff x="0" y="0"/>
              <a:chExt cx="12192000" cy="6872513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6604000" y="6128173"/>
                <a:ext cx="5588000" cy="744340"/>
                <a:chOff x="6604000" y="6128173"/>
                <a:chExt cx="5588000" cy="744340"/>
              </a:xfrm>
            </p:grpSpPr>
            <p:sp>
              <p:nvSpPr>
                <p:cNvPr id="19" name="直角三角形 18"/>
                <p:cNvSpPr/>
                <p:nvPr userDrawn="1">
                  <p:custDataLst>
                    <p:tags r:id="rId4"/>
                  </p:custDataLst>
                </p:nvPr>
              </p:nvSpPr>
              <p:spPr bwMode="auto">
                <a:xfrm rot="10800000" flipV="1">
                  <a:off x="6604000" y="6128173"/>
                  <a:ext cx="5588000" cy="744339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直角三角形 19"/>
                <p:cNvSpPr/>
                <p:nvPr userDrawn="1">
                  <p:custDataLst>
                    <p:tags r:id="rId5"/>
                  </p:custDataLst>
                </p:nvPr>
              </p:nvSpPr>
              <p:spPr bwMode="auto">
                <a:xfrm rot="10800000" flipV="1">
                  <a:off x="7171592" y="6276993"/>
                  <a:ext cx="5020408" cy="595520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400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 rot="10800000">
                <a:off x="0" y="0"/>
                <a:ext cx="5588000" cy="744340"/>
                <a:chOff x="6604000" y="6128173"/>
                <a:chExt cx="5588000" cy="744340"/>
              </a:xfrm>
            </p:grpSpPr>
            <p:sp>
              <p:nvSpPr>
                <p:cNvPr id="17" name="直角三角形 16"/>
                <p:cNvSpPr/>
                <p:nvPr userDrawn="1">
                  <p:custDataLst>
                    <p:tags r:id="rId6"/>
                  </p:custDataLst>
                </p:nvPr>
              </p:nvSpPr>
              <p:spPr bwMode="auto">
                <a:xfrm rot="10800000" flipV="1">
                  <a:off x="6604000" y="6128173"/>
                  <a:ext cx="5588000" cy="744339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直角三角形 17"/>
                <p:cNvSpPr/>
                <p:nvPr userDrawn="1">
                  <p:custDataLst>
                    <p:tags r:id="rId7"/>
                  </p:custDataLst>
                </p:nvPr>
              </p:nvSpPr>
              <p:spPr bwMode="auto">
                <a:xfrm rot="10800000" flipV="1">
                  <a:off x="7171592" y="6276993"/>
                  <a:ext cx="5020408" cy="595520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400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72513"/>
            <a:chOff x="0" y="0"/>
            <a:chExt cx="12192000" cy="6872513"/>
          </a:xfrm>
        </p:grpSpPr>
        <p:sp>
          <p:nvSpPr>
            <p:cNvPr id="13" name="矩形 12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 userDrawn="1"/>
          </p:nvGrpSpPr>
          <p:grpSpPr>
            <a:xfrm>
              <a:off x="0" y="0"/>
              <a:ext cx="12192000" cy="6872513"/>
              <a:chOff x="0" y="0"/>
              <a:chExt cx="12192000" cy="6872513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6604000" y="6128173"/>
                <a:ext cx="5588000" cy="744340"/>
                <a:chOff x="6604000" y="6128173"/>
                <a:chExt cx="5588000" cy="744340"/>
              </a:xfrm>
            </p:grpSpPr>
            <p:sp>
              <p:nvSpPr>
                <p:cNvPr id="19" name="直角三角形 18"/>
                <p:cNvSpPr/>
                <p:nvPr userDrawn="1">
                  <p:custDataLst>
                    <p:tags r:id="rId4"/>
                  </p:custDataLst>
                </p:nvPr>
              </p:nvSpPr>
              <p:spPr bwMode="auto">
                <a:xfrm rot="10800000" flipV="1">
                  <a:off x="6604000" y="6128173"/>
                  <a:ext cx="5588000" cy="744339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675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直角三角形 19"/>
                <p:cNvSpPr/>
                <p:nvPr userDrawn="1">
                  <p:custDataLst>
                    <p:tags r:id="rId5"/>
                  </p:custDataLst>
                </p:nvPr>
              </p:nvSpPr>
              <p:spPr bwMode="auto">
                <a:xfrm rot="10800000" flipV="1">
                  <a:off x="7171592" y="6276993"/>
                  <a:ext cx="5020408" cy="595520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400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 rot="10800000">
                <a:off x="0" y="0"/>
                <a:ext cx="5588000" cy="744340"/>
                <a:chOff x="6604000" y="6128173"/>
                <a:chExt cx="5588000" cy="744340"/>
              </a:xfrm>
            </p:grpSpPr>
            <p:sp>
              <p:nvSpPr>
                <p:cNvPr id="17" name="直角三角形 16"/>
                <p:cNvSpPr/>
                <p:nvPr userDrawn="1">
                  <p:custDataLst>
                    <p:tags r:id="rId6"/>
                  </p:custDataLst>
                </p:nvPr>
              </p:nvSpPr>
              <p:spPr bwMode="auto">
                <a:xfrm rot="10800000" flipV="1">
                  <a:off x="6604000" y="6128173"/>
                  <a:ext cx="5588000" cy="744339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675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直角三角形 17"/>
                <p:cNvSpPr/>
                <p:nvPr userDrawn="1">
                  <p:custDataLst>
                    <p:tags r:id="rId7"/>
                  </p:custDataLst>
                </p:nvPr>
              </p:nvSpPr>
              <p:spPr bwMode="auto">
                <a:xfrm rot="10800000" flipV="1">
                  <a:off x="7171592" y="6276993"/>
                  <a:ext cx="5020408" cy="595520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anchor="ctr">
                  <a:normAutofit fontScale="40000" lnSpcReduction="20000"/>
                </a:bodyPr>
                <a:lstStyle/>
                <a:p>
                  <a:pPr marL="0" marR="0" lvl="0" indent="0" algn="ctr" defTabSz="913765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"/>
          <p:cNvSpPr/>
          <p:nvPr>
            <p:custDataLst>
              <p:tags r:id="rId2"/>
            </p:custDataLst>
          </p:nvPr>
        </p:nvSpPr>
        <p:spPr>
          <a:xfrm>
            <a:off x="1507735" y="0"/>
            <a:ext cx="9127816" cy="6858000"/>
          </a:xfrm>
          <a:custGeom>
            <a:avLst/>
            <a:gdLst>
              <a:gd name="connsiteX0" fmla="*/ 3637520 w 9127816"/>
              <a:gd name="connsiteY0" fmla="*/ 0 h 6858000"/>
              <a:gd name="connsiteX1" fmla="*/ 5490296 w 9127816"/>
              <a:gd name="connsiteY1" fmla="*/ 0 h 6858000"/>
              <a:gd name="connsiteX2" fmla="*/ 9127816 w 9127816"/>
              <a:gd name="connsiteY2" fmla="*/ 3637520 h 6858000"/>
              <a:gd name="connsiteX3" fmla="*/ 5907336 w 9127816"/>
              <a:gd name="connsiteY3" fmla="*/ 6858000 h 6858000"/>
              <a:gd name="connsiteX4" fmla="*/ 3220480 w 9127816"/>
              <a:gd name="connsiteY4" fmla="*/ 6858000 h 6858000"/>
              <a:gd name="connsiteX5" fmla="*/ 0 w 9127816"/>
              <a:gd name="connsiteY5" fmla="*/ 36375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7816" h="6858000">
                <a:moveTo>
                  <a:pt x="3637520" y="0"/>
                </a:moveTo>
                <a:lnTo>
                  <a:pt x="5490296" y="0"/>
                </a:lnTo>
                <a:lnTo>
                  <a:pt x="9127816" y="3637520"/>
                </a:lnTo>
                <a:lnTo>
                  <a:pt x="5907336" y="6858000"/>
                </a:lnTo>
                <a:lnTo>
                  <a:pt x="3220480" y="6858000"/>
                </a:lnTo>
                <a:lnTo>
                  <a:pt x="0" y="36375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标题 1" hidden="1"/>
          <p:cNvSpPr txBox="1"/>
          <p:nvPr>
            <p:custDataLst>
              <p:tags r:id="rId3"/>
            </p:custDataLst>
          </p:nvPr>
        </p:nvSpPr>
        <p:spPr>
          <a:xfrm>
            <a:off x="3581400" y="2595880"/>
            <a:ext cx="5029200" cy="1320293"/>
          </a:xfrm>
          <a:prstGeom prst="rect">
            <a:avLst/>
          </a:prstGeom>
          <a:solidFill>
            <a:schemeClr val="accent6"/>
          </a:solidFill>
        </p:spPr>
        <p:txBody>
          <a:bodyPr vert="horz" lIns="90000" tIns="46800" rIns="90000" bIns="468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186000" y="2149200"/>
            <a:ext cx="5821200" cy="1882800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30000"/>
              </a:lnSpc>
              <a:buNone/>
              <a:defRPr kumimoji="0" lang="zh-CN" altLang="en-US" sz="8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71749" y="4133759"/>
            <a:ext cx="2848501" cy="3853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62" y="1643892"/>
            <a:ext cx="6010741" cy="521731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029544" y="2030132"/>
            <a:ext cx="2312798" cy="277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226626" y="2814781"/>
            <a:ext cx="6120823" cy="1099854"/>
          </a:xfrm>
        </p:spPr>
        <p:txBody>
          <a:bodyPr anchor="ctr">
            <a:normAutofit/>
          </a:bodyPr>
          <a:lstStyle>
            <a:lvl1pPr algn="l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24" name="直角三角形 2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 rot="10800000">
            <a:off x="0" y="0"/>
            <a:ext cx="5588000" cy="744220"/>
            <a:chOff x="6604000" y="6128173"/>
            <a:chExt cx="5588000" cy="744340"/>
          </a:xfrm>
        </p:grpSpPr>
        <p:sp>
          <p:nvSpPr>
            <p:cNvPr id="22" name="直角三角形 21"/>
            <p:cNvSpPr/>
            <p:nvPr userDrawn="1">
              <p:custDataLst>
                <p:tags r:id="rId6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直角三角形 22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1405235" y="6027420"/>
            <a:ext cx="683260" cy="722630"/>
            <a:chOff x="17863" y="9419"/>
            <a:chExt cx="1076" cy="1138"/>
          </a:xfrm>
        </p:grpSpPr>
        <p:sp>
          <p:nvSpPr>
            <p:cNvPr id="6" name="椭圆 5"/>
            <p:cNvSpPr/>
            <p:nvPr userDrawn="1">
              <p:custDataLst>
                <p:tags r:id="rId9"/>
              </p:custDataLst>
            </p:nvPr>
          </p:nvSpPr>
          <p:spPr>
            <a:xfrm flipH="1">
              <a:off x="17863" y="10395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18168" y="10395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18168" y="10101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18472" y="10390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13"/>
              </p:custDataLst>
            </p:nvPr>
          </p:nvSpPr>
          <p:spPr>
            <a:xfrm flipH="1">
              <a:off x="18472" y="10095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18472" y="9770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5"/>
              </p:custDataLst>
            </p:nvPr>
          </p:nvSpPr>
          <p:spPr>
            <a:xfrm flipH="1">
              <a:off x="18777" y="10390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18777" y="10095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7"/>
              </p:custDataLst>
            </p:nvPr>
          </p:nvSpPr>
          <p:spPr>
            <a:xfrm flipH="1">
              <a:off x="18777" y="9770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18777" y="9419"/>
              <a:ext cx="162" cy="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15" name="直角三角形 14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5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 rot="10800000">
            <a:off x="0" y="0"/>
            <a:ext cx="5588000" cy="744220"/>
            <a:chOff x="6604000" y="6128173"/>
            <a:chExt cx="5588000" cy="744340"/>
          </a:xfrm>
        </p:grpSpPr>
        <p:sp>
          <p:nvSpPr>
            <p:cNvPr id="13" name="直角三角形 12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 userDrawn="1">
              <p:custDataLst>
                <p:tags r:id="rId8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15" name="直角三角形 14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5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 rot="10800000">
            <a:off x="0" y="0"/>
            <a:ext cx="5588000" cy="744220"/>
            <a:chOff x="6604000" y="6128173"/>
            <a:chExt cx="5588000" cy="744340"/>
          </a:xfrm>
        </p:grpSpPr>
        <p:sp>
          <p:nvSpPr>
            <p:cNvPr id="13" name="直角三角形 12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 userDrawn="1">
              <p:custDataLst>
                <p:tags r:id="rId8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17" name="直角三角形 16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直角三角形 17"/>
            <p:cNvSpPr/>
            <p:nvPr userDrawn="1">
              <p:custDataLst>
                <p:tags r:id="rId5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 rot="10800000">
            <a:off x="0" y="0"/>
            <a:ext cx="5588000" cy="744220"/>
            <a:chOff x="6604000" y="6128173"/>
            <a:chExt cx="5588000" cy="744340"/>
          </a:xfrm>
        </p:grpSpPr>
        <p:sp>
          <p:nvSpPr>
            <p:cNvPr id="15" name="直角三角形 14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8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12" name="直角三角形 11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5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 rot="10800000">
            <a:off x="0" y="0"/>
            <a:ext cx="5588000" cy="744220"/>
            <a:chOff x="6604000" y="6128173"/>
            <a:chExt cx="5588000" cy="744340"/>
          </a:xfrm>
        </p:grpSpPr>
        <p:sp>
          <p:nvSpPr>
            <p:cNvPr id="15" name="直角三角形 14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8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6604000" y="6128173"/>
            <a:ext cx="5588000" cy="744340"/>
            <a:chOff x="6604000" y="6128173"/>
            <a:chExt cx="5588000" cy="744340"/>
          </a:xfrm>
        </p:grpSpPr>
        <p:sp>
          <p:nvSpPr>
            <p:cNvPr id="6" name="直角三角形 5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675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0000" lnSpcReduction="20000"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>
            <p:custDataLst>
              <p:tags r:id="rId2"/>
            </p:custDataLst>
          </p:nvPr>
        </p:nvSpPr>
        <p:spPr>
          <a:xfrm>
            <a:off x="3312160" y="0"/>
            <a:ext cx="6567170" cy="6858000"/>
          </a:xfrm>
          <a:prstGeom prst="parallelogram">
            <a:avLst>
              <a:gd name="adj" fmla="val 582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平行四边形 13"/>
          <p:cNvSpPr/>
          <p:nvPr>
            <p:custDataLst>
              <p:tags r:id="rId3"/>
            </p:custDataLst>
          </p:nvPr>
        </p:nvSpPr>
        <p:spPr>
          <a:xfrm>
            <a:off x="6068060" y="0"/>
            <a:ext cx="4598035" cy="6858000"/>
          </a:xfrm>
          <a:prstGeom prst="parallelogram">
            <a:avLst>
              <a:gd name="adj" fmla="val 822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10105072" y="5187351"/>
            <a:ext cx="2081823" cy="166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10105072" y="5187351"/>
            <a:ext cx="2081823" cy="166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2725783"/>
            <a:ext cx="4817083" cy="41968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022082" y="4562326"/>
            <a:ext cx="2946698" cy="2095376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10105072" y="5187351"/>
            <a:ext cx="2081823" cy="166666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29.xml"/><Relationship Id="rId23" Type="http://schemas.openxmlformats.org/officeDocument/2006/relationships/tags" Target="../tags/tag328.xml"/><Relationship Id="rId22" Type="http://schemas.openxmlformats.org/officeDocument/2006/relationships/tags" Target="../tags/tag327.xml"/><Relationship Id="rId21" Type="http://schemas.openxmlformats.org/officeDocument/2006/relationships/tags" Target="../tags/tag326.xml"/><Relationship Id="rId20" Type="http://schemas.openxmlformats.org/officeDocument/2006/relationships/tags" Target="../tags/tag32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2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slideLayout" Target="../slideLayouts/slideLayout30.xml"/><Relationship Id="rId12" Type="http://schemas.openxmlformats.org/officeDocument/2006/relationships/tags" Target="../tags/tag340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tags" Target="../tags/tag33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343.xml"/><Relationship Id="rId4" Type="http://schemas.openxmlformats.org/officeDocument/2006/relationships/image" Target="../media/image18.png"/><Relationship Id="rId3" Type="http://schemas.openxmlformats.org/officeDocument/2006/relationships/tags" Target="../tags/tag342.xml"/><Relationship Id="rId2" Type="http://schemas.openxmlformats.org/officeDocument/2006/relationships/image" Target="../media/image17.jpeg"/><Relationship Id="rId1" Type="http://schemas.openxmlformats.org/officeDocument/2006/relationships/tags" Target="../tags/tag3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44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46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47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48.xml"/><Relationship Id="rId1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图像融合问题研究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14799" y="4404548"/>
            <a:ext cx="1508400" cy="417600"/>
          </a:xfrm>
        </p:spPr>
        <p:txBody>
          <a:bodyPr/>
          <a:p>
            <a:r>
              <a:rPr lang="zh-CN" altLang="en-US"/>
              <a:t>刘桂岑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进行图像融合的场景很多，需要能对各种各样的场景进行融合可能比较难，需要足够多覆盖各种场景的数据，对数据集合要求大。另外，也可能会导致模型很大，运行慢不满足使用要求等等。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-163195" y="-635"/>
            <a:ext cx="12355830" cy="7009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0">
            <a:off x="6604000" y="6128385"/>
            <a:ext cx="5588000" cy="744220"/>
            <a:chOff x="6604000" y="6128173"/>
            <a:chExt cx="5588000" cy="744340"/>
          </a:xfrm>
        </p:grpSpPr>
        <p:sp>
          <p:nvSpPr>
            <p:cNvPr id="15" name="直角三角形 14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75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4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30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 rot="10800000">
            <a:off x="-163195" y="-635"/>
            <a:ext cx="5588000" cy="744220"/>
            <a:chOff x="6604000" y="6128173"/>
            <a:chExt cx="5588000" cy="744340"/>
          </a:xfrm>
        </p:grpSpPr>
        <p:sp>
          <p:nvSpPr>
            <p:cNvPr id="13" name="直角三角形 12"/>
            <p:cNvSpPr/>
            <p:nvPr userDrawn="1">
              <p:custDataLst>
                <p:tags r:id="rId6"/>
              </p:custDataLst>
            </p:nvPr>
          </p:nvSpPr>
          <p:spPr bwMode="auto">
            <a:xfrm rot="10800000" flipV="1">
              <a:off x="6604000" y="6128173"/>
              <a:ext cx="5588000" cy="7443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475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 userDrawn="1">
              <p:custDataLst>
                <p:tags r:id="rId7"/>
              </p:custDataLst>
            </p:nvPr>
          </p:nvSpPr>
          <p:spPr bwMode="auto">
            <a:xfrm rot="10800000" flipV="1">
              <a:off x="7171592" y="6276993"/>
              <a:ext cx="5020408" cy="5955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fontScale="30000" lnSpcReduction="20000"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贴图或者说贴纸是图片编辑中一种很基础和常用的操作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下面是两款比较常见的手机图片编辑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贴图是几个主要的功能之一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608400" y="2373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问题背景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955" y="2656205"/>
            <a:ext cx="1685290" cy="3569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2775" y="2634615"/>
            <a:ext cx="1824355" cy="359537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问题背景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在贴图过程中经常会遇到，贴的图不能和底图融合的情况，比如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想要贴一个手机在手上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使用目前的软件，通过软件提供旋转缩放功能做出的效果是不够自然的。</a:t>
            </a:r>
            <a:endParaRPr lang="zh-CN" altLang="en-US"/>
          </a:p>
        </p:txBody>
      </p:sp>
      <p:pic>
        <p:nvPicPr>
          <p:cNvPr id="4" name="图片 3" descr="part-00139-3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380" y="2096135"/>
            <a:ext cx="4467225" cy="2518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10965" y="1831340"/>
            <a:ext cx="3597910" cy="27832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问题背景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真实手握手机的效果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可以看到，相比前面的</a:t>
            </a:r>
            <a:r>
              <a:rPr lang="en-US" altLang="zh-CN"/>
              <a:t>PS</a:t>
            </a:r>
            <a:r>
              <a:t>的手握手机</a:t>
            </a:r>
          </a:p>
          <a:p>
            <a:pPr marL="0" indent="0">
              <a:buNone/>
            </a:pPr>
            <a:r>
              <a:t>的图片，这张图片手是具有手握效果的，</a:t>
            </a:r>
          </a:p>
          <a:p>
            <a:pPr marL="0" indent="0">
              <a:buNone/>
            </a:pPr>
            <a:r>
              <a:t>并且有阴影等存在，这样就会显得逼真。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当前使用</a:t>
            </a:r>
            <a:r>
              <a:rPr lang="en-US" altLang="zh-CN"/>
              <a:t>Photoshop</a:t>
            </a:r>
            <a:r>
              <a:t>等工具，可以添加</a:t>
            </a:r>
          </a:p>
          <a:p>
            <a:pPr marL="0" indent="0">
              <a:buNone/>
            </a:pPr>
            <a:r>
              <a:t>阴影，但是操作麻烦。</a:t>
            </a:r>
          </a:p>
          <a:p>
            <a:pPr marL="0" indent="0">
              <a:buNone/>
            </a:pPr>
            <a:r>
              <a:t>让手产生抓握动作据目前所知也是不行</a:t>
            </a:r>
          </a:p>
          <a:p>
            <a:pPr marL="0" indent="0">
              <a:buNone/>
            </a:pPr>
            <a:r>
              <a:t>的。</a:t>
            </a:r>
          </a:p>
        </p:txBody>
      </p:sp>
      <p:pic>
        <p:nvPicPr>
          <p:cNvPr id="4" name="图片 3" descr="98055d3de31164c3836cab950a872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1433830"/>
            <a:ext cx="6245225" cy="387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研究目的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希望能实现图片编辑任务中，贴图之后两张图片能够自然融合的效果。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目前研究现状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、一般的图像融合</a:t>
            </a:r>
          </a:p>
          <a:p>
            <a:r>
              <a:t>2003年提出的《Poisson Image Editing》，</a:t>
            </a:r>
            <a:r>
              <a:rPr>
                <a:sym typeface="+mn-ea"/>
              </a:rPr>
              <a:t> Patrick P´erez ，</a:t>
            </a:r>
            <a:r>
              <a:t>Microsoft Research UK</a:t>
            </a:r>
          </a:p>
          <a:p/>
          <a:p/>
          <a:p/>
          <a:p/>
          <a:p/>
          <a:p/>
          <a:p/>
          <a:p>
            <a:pPr marL="0" indent="0">
              <a:buNone/>
            </a:pPr>
            <a:r>
              <a:t>利用梯度场等数学方法进行融合，边缘颜色相近效果好，不具有图像生成能力。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31975"/>
            <a:ext cx="5610225" cy="2695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目前研究现状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t>、图像生成</a:t>
            </a:r>
            <a:endParaRPr lang="zh-CN" altLang="en-US"/>
          </a:p>
          <a:p>
            <a:r>
              <a:rPr lang="zh-CN" altLang="en-US"/>
              <a:t>基于生成式对抗网络</a:t>
            </a:r>
            <a:r>
              <a:rPr lang="en-US" altLang="zh-CN"/>
              <a:t>GAN</a:t>
            </a:r>
            <a:r>
              <a:t>的算法有很强的图像生成能力，当前此类算法受到研究较多，也产生了很多的相关算法和应用。包括生成数字，条件生成，图片风格迁移等。</a:t>
            </a:r>
          </a:p>
          <a:p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979930"/>
            <a:ext cx="5305425" cy="4029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目前研究现状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t>、图像生成</a:t>
            </a:r>
            <a:endParaRPr lang="zh-CN" altLang="en-US"/>
          </a:p>
          <a:p>
            <a:r>
              <a:rPr lang="zh-CN" altLang="en-US"/>
              <a:t>进一步的，可以通过设置图片的属性改变图片，比如下面动图中的例子</a:t>
            </a:r>
            <a:endParaRPr lang="zh-CN" altLang="en-US"/>
          </a:p>
          <a:p>
            <a:endParaRPr lang="zh-CN" altLang="en-US"/>
          </a:p>
          <a:p/>
          <a:p/>
        </p:txBody>
      </p:sp>
      <p:pic>
        <p:nvPicPr>
          <p:cNvPr id="8" name="图片 7" descr="ezgif-2-07e103b3f1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948180"/>
            <a:ext cx="5581650" cy="4095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初步解决思路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73505"/>
            <a:ext cx="10114915" cy="5369560"/>
          </a:xfrm>
        </p:spPr>
        <p:txBody>
          <a:bodyPr/>
          <a:p>
            <a:r>
              <a:rPr lang="zh-CN" altLang="en-US"/>
              <a:t>融合图片需要对底部的图片和贴图都进行改变，考虑采用生成式的方式产生改变的图片，</a:t>
            </a:r>
            <a:r>
              <a:rPr lang="en-US" altLang="zh-CN"/>
              <a:t>GAN</a:t>
            </a:r>
            <a:r>
              <a:t>类的算法可以生成十分逼真的图片</a:t>
            </a:r>
          </a:p>
          <a:p/>
          <a:p>
            <a:r>
              <a:t>将贴图和底图（或者贴图下面部分区域的底图）相互作为条件，利用条件</a:t>
            </a:r>
            <a:r>
              <a:rPr lang="en-US" altLang="zh-CN"/>
              <a:t>GAN</a:t>
            </a:r>
            <a:r>
              <a:t>的思想，使得贴图和底图做符合条件的改变，让图片符合常理，显得自然。</a:t>
            </a:r>
          </a:p>
          <a:p/>
          <a:p>
            <a:r>
              <a:t>训练和测试数据的问题，先有了贴图和底图，然后可以利用目标检测的方式从一个大的数据集里面，自动检测包含同样贴图和底图，并且位置满足对应关系的图像，这样可以构造监督数据。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3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3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32_1"/>
  <p:tag name="KSO_WM_TEMPLATE_CATEGORY" val="custom"/>
  <p:tag name="KSO_WM_TEMPLATE_INDEX" val="20177135"/>
  <p:tag name="KSO_WM_TEMPLATE_SUBCATEGORY" val="0"/>
  <p:tag name="KSO_WM_TEMPLATE_THUMBS_INDEX" val="1、2、3、4、5、6、7、12、17、18、22、23、28、29、3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ID" val="_1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K_DARK_LIGHT" val="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ID" val="_1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9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0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general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SLIDE_BACKGROUND_TYPE" val="general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general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general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general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general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7.xml><?xml version="1.0" encoding="utf-8"?>
<p:tagLst xmlns:p="http://schemas.openxmlformats.org/presentationml/2006/main">
  <p:tag name="KSO_WM_SLIDE_BACKGROUND_TYPE" val="frame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SLIDE_BACKGROUND_TYPE" val="leftRight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topBottom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282.xml><?xml version="1.0" encoding="utf-8"?>
<p:tagLst xmlns:p="http://schemas.openxmlformats.org/presentationml/2006/main">
  <p:tag name="KSO_WM_SLIDE_BACKGROUND_TYPE" val="topBottom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292.xml><?xml version="1.0" encoding="utf-8"?>
<p:tagLst xmlns:p="http://schemas.openxmlformats.org/presentationml/2006/main">
  <p:tag name="KSO_WM_SLIDE_BACKGROUND_TYPE" val="bottomTop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SLIDE_BACKGROUND_TYPE" val="bottomTop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504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504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TEMPLATE_THUMBS_INDEX" val="1、2、4、8、13、17、20、22、24"/>
  <p:tag name="KSO_WM_TEMPLATE_SUBCATEGORY" val="17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EMPLATE_CATEGORY" val="custom"/>
  <p:tag name="KSO_WM_TEMPLATE_INDEX" val="2018504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332.xml><?xml version="1.0" encoding="utf-8"?>
<p:tagLst xmlns:p="http://schemas.openxmlformats.org/presentationml/2006/main">
  <p:tag name="KSO_WM_SLIDE_BACKGROUND_TYPE" val="frame"/>
  <p:tag name="KSO_WM_UNIT_TYPE" val="i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335.xml><?xml version="1.0" encoding="utf-8"?>
<p:tagLst xmlns:p="http://schemas.openxmlformats.org/presentationml/2006/main">
  <p:tag name="KSO_WM_SLIDE_BACKGROUND_TYPE" val="frame"/>
  <p:tag name="KSO_WM_UNIT_TYPE" val="i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33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3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1"/>
  <p:tag name="KSO_WM_SLIDE_BACKGROUND_TYPE" val="frame"/>
</p:tagLst>
</file>

<file path=ppt/tags/tag341.xml><?xml version="1.0" encoding="utf-8"?>
<p:tagLst xmlns:p="http://schemas.openxmlformats.org/presentationml/2006/main">
  <p:tag name="KSO_WM_UNIT_PLACING_PICTURE_USER_VIEWPORT" val="{&quot;height&quot;:3966,&quot;width&quot;:7035}"/>
</p:tagLst>
</file>

<file path=ppt/tags/tag342.xml><?xml version="1.0" encoding="utf-8"?>
<p:tagLst xmlns:p="http://schemas.openxmlformats.org/presentationml/2006/main">
  <p:tag name="KSO_WM_UNIT_PLACING_PICTURE_USER_VIEWPORT" val="{&quot;height&quot;:8400,&quot;width&quot;:10860}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51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ID" val="custom20185043_24*a*1"/>
  <p:tag name="KSO_WM_UNIT_PRESET_TEXT" val="谢谢观看"/>
  <p:tag name="KSO_WM_UNIT_NOCLEAR" val="1"/>
  <p:tag name="KSO_WM_UNIT_DIAGRAM_ISNUMVISUAL" val="0"/>
  <p:tag name="KSO_WM_UNIT_DIAGRAM_ISREFERUNIT" val="0"/>
  <p:tag name="KSO_WM_UNIT_ISNUMDGMTITLE" val="0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5043_24*b*1"/>
  <p:tag name="KSO_WM_TEMPLATE_CATEGORY" val="custom"/>
  <p:tag name="KSO_WM_TEMPLATE_INDEX" val="20185043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7672_13"/>
  <p:tag name="KSO_WM_TEMPLATE_INDEX" val="20185043"/>
  <p:tag name="KSO_WM_SLIDE_INDEX" val="24"/>
  <p:tag name="KSO_WM_TEMPLATE_SUBCATEGORY" val="17"/>
  <p:tag name="KSO_WM_TEMPLATE_CATEGORY" val="custom"/>
  <p:tag name="KSO_WM_SLIDE_ID" val="custom20185043_24"/>
  <p:tag name="KSO_WM_SLIDE_SUBTYPE" val="pureTxt"/>
  <p:tag name="KSO_WM_TEMPLATE_MASTER_TYPE" val="1"/>
  <p:tag name="KSO_WM_TEMPLATE_COLOR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d*1"/>
  <p:tag name="KSO_WM_UNIT_LAYERLEVEL" val="1"/>
  <p:tag name="KSO_WM_TAG_VERSION" val="1.0"/>
  <p:tag name="KSO_WM_BEAUTIFY_FLAG" val="#wm#"/>
  <p:tag name="KSO_WM_UNIT_VALUE" val="391*523"/>
  <p:tag name="KSO_WM_UNIT_TYPE" val="d"/>
  <p:tag name="KSO_WM_UNIT_INDEX" val="1"/>
  <p:tag name="KSO_WM_SLIDE_BACKGROUND_TYPE" val="frame"/>
  <p:tag name="KSO_WM_SLIDE_BK_DARK_LIGHT" val="2"/>
  <p:tag name="KSO_WM_UNIT_SUPPORT_UNIT_TYPE" val="[&quot;all&quot;]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E8D5D8"/>
      </a:dk2>
      <a:lt2>
        <a:srgbClr val="FFFFFF"/>
      </a:lt2>
      <a:accent1>
        <a:srgbClr val="BD888F"/>
      </a:accent1>
      <a:accent2>
        <a:srgbClr val="BD9789"/>
      </a:accent2>
      <a:accent3>
        <a:srgbClr val="BDAC89"/>
      </a:accent3>
      <a:accent4>
        <a:srgbClr val="B9BD89"/>
      </a:accent4>
      <a:accent5>
        <a:srgbClr val="A4BD89"/>
      </a:accent5>
      <a:accent6>
        <a:srgbClr val="90BD89"/>
      </a:accent6>
      <a:hlink>
        <a:srgbClr val="4B5CC4"/>
      </a:hlink>
      <a:folHlink>
        <a:srgbClr val="6F61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FFBF00"/>
      </a:accent1>
      <a:accent2>
        <a:srgbClr val="D6CF3E"/>
      </a:accent2>
      <a:accent3>
        <a:srgbClr val="B1DC59"/>
      </a:accent3>
      <a:accent4>
        <a:srgbClr val="8FE67D"/>
      </a:accent4>
      <a:accent5>
        <a:srgbClr val="6BEDA1"/>
      </a:accent5>
      <a:accent6>
        <a:srgbClr val="4AF1C6"/>
      </a:accent6>
      <a:hlink>
        <a:srgbClr val="447DED"/>
      </a:hlink>
      <a:folHlink>
        <a:srgbClr val="9B34A2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汉仪旗黑-85S</vt:lpstr>
      <vt:lpstr>黑体</vt:lpstr>
      <vt:lpstr>Calibri</vt:lpstr>
      <vt:lpstr>Segoe UI</vt:lpstr>
      <vt:lpstr>微软雅黑 Light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勉</cp:lastModifiedBy>
  <cp:revision>4</cp:revision>
  <dcterms:created xsi:type="dcterms:W3CDTF">2020-11-24T21:26:20Z</dcterms:created>
  <dcterms:modified xsi:type="dcterms:W3CDTF">2020-11-24T23:55:59Z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