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ABC9-0107-47EB-9189-378CF4FD77AC}" type="datetimeFigureOut">
              <a:rPr lang="zh-CN" altLang="en-US" smtClean="0"/>
              <a:t>2017-9-11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89AE-876B-498D-B541-44938F9C6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3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ABC9-0107-47EB-9189-378CF4FD77AC}" type="datetimeFigureOut">
              <a:rPr lang="zh-CN" altLang="en-US" smtClean="0"/>
              <a:t>2017-9-11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89AE-876B-498D-B541-44938F9C6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6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ABC9-0107-47EB-9189-378CF4FD77AC}" type="datetimeFigureOut">
              <a:rPr lang="zh-CN" altLang="en-US" smtClean="0"/>
              <a:t>2017-9-11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89AE-876B-498D-B541-44938F9C6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7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ABC9-0107-47EB-9189-378CF4FD77AC}" type="datetimeFigureOut">
              <a:rPr lang="zh-CN" altLang="en-US" smtClean="0"/>
              <a:t>2017-9-11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89AE-876B-498D-B541-44938F9C6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5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ABC9-0107-47EB-9189-378CF4FD77AC}" type="datetimeFigureOut">
              <a:rPr lang="zh-CN" altLang="en-US" smtClean="0"/>
              <a:t>2017-9-11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89AE-876B-498D-B541-44938F9C6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4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ABC9-0107-47EB-9189-378CF4FD77AC}" type="datetimeFigureOut">
              <a:rPr lang="zh-CN" altLang="en-US" smtClean="0"/>
              <a:t>2017-9-11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89AE-876B-498D-B541-44938F9C6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7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ABC9-0107-47EB-9189-378CF4FD77AC}" type="datetimeFigureOut">
              <a:rPr lang="zh-CN" altLang="en-US" smtClean="0"/>
              <a:t>2017-9-11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89AE-876B-498D-B541-44938F9C6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7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ABC9-0107-47EB-9189-378CF4FD77AC}" type="datetimeFigureOut">
              <a:rPr lang="zh-CN" altLang="en-US" smtClean="0"/>
              <a:t>2017-9-11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89AE-876B-498D-B541-44938F9C6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ABC9-0107-47EB-9189-378CF4FD77AC}" type="datetimeFigureOut">
              <a:rPr lang="zh-CN" altLang="en-US" smtClean="0"/>
              <a:t>2017-9-11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89AE-876B-498D-B541-44938F9C6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0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ABC9-0107-47EB-9189-378CF4FD77AC}" type="datetimeFigureOut">
              <a:rPr lang="zh-CN" altLang="en-US" smtClean="0"/>
              <a:t>2017-9-11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89AE-876B-498D-B541-44938F9C6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5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ABC9-0107-47EB-9189-378CF4FD77AC}" type="datetimeFigureOut">
              <a:rPr lang="zh-CN" altLang="en-US" smtClean="0"/>
              <a:t>2017-9-11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89AE-876B-498D-B541-44938F9C6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79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6ABC9-0107-47EB-9189-378CF4FD77AC}" type="datetimeFigureOut">
              <a:rPr lang="zh-CN" altLang="en-US" smtClean="0"/>
              <a:t>2017-9-11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89AE-876B-498D-B541-44938F9C6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0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222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上高速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28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222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222</dc:title>
  <dc:creator>wang</dc:creator>
  <cp:lastModifiedBy>wang</cp:lastModifiedBy>
  <cp:revision>1</cp:revision>
  <dcterms:created xsi:type="dcterms:W3CDTF">2017-09-11T02:20:19Z</dcterms:created>
  <dcterms:modified xsi:type="dcterms:W3CDTF">2017-09-11T02:20:28Z</dcterms:modified>
</cp:coreProperties>
</file>