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9" r:id="rId4"/>
    <p:sldId id="271" r:id="rId5"/>
    <p:sldId id="272" r:id="rId6"/>
    <p:sldId id="274" r:id="rId7"/>
    <p:sldId id="270" r:id="rId8"/>
    <p:sldId id="276" r:id="rId9"/>
    <p:sldId id="273" r:id="rId10"/>
    <p:sldId id="27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74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721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5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40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957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3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43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16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24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860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421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691D-B3CE-4E25-8972-DD2E961A6F6C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1B5C-0CF5-4943-A3C2-D6897903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71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/>
              <a:t>项目答辩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E:\月考\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1643050"/>
            <a:ext cx="11696700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上课必须要跟上老师的节奏。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二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晚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自习的作业要把当天学的和之前学的知识用到作业里。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三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要坚持不懈的学习学习学习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月考\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3106" y="642918"/>
            <a:ext cx="11715832" cy="6072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631335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项目过程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E:\月考\QQ截图201902210912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E:\月考\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59" y="142852"/>
            <a:ext cx="9787006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E:\月考\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28690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E:\月考\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1"/>
            <a:ext cx="9929882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 descr="E:\月考\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36" y="0"/>
            <a:ext cx="971553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月考\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71602" y="0"/>
            <a:ext cx="106743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E:\月考\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45</Words>
  <Application>Microsoft Office PowerPoint</Application>
  <PresentationFormat>全屏显示(4:3)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项目答辩</vt:lpstr>
      <vt:lpstr>幻灯片 2</vt:lpstr>
      <vt:lpstr>项目过程</vt:lpstr>
      <vt:lpstr>幻灯片 4</vt:lpstr>
      <vt:lpstr>幻灯片 5</vt:lpstr>
      <vt:lpstr>幻灯片 6</vt:lpstr>
      <vt:lpstr>幻灯片 7</vt:lpstr>
      <vt:lpstr>幻灯片 8</vt:lpstr>
      <vt:lpstr>幻灯片 9</vt:lpstr>
      <vt:lpstr>项目总结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lenovo</cp:lastModifiedBy>
  <cp:revision>17</cp:revision>
  <dcterms:created xsi:type="dcterms:W3CDTF">2019-02-20T10:53:08Z</dcterms:created>
  <dcterms:modified xsi:type="dcterms:W3CDTF">2019-02-22T00:56:35Z</dcterms:modified>
</cp:coreProperties>
</file>