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handoutMasterIdLst>
    <p:handoutMasterId r:id="rId23"/>
  </p:handoutMasterIdLst>
  <p:sldIdLst>
    <p:sldId id="256" r:id="rId3"/>
    <p:sldId id="260" r:id="rId4"/>
    <p:sldId id="261" r:id="rId5"/>
    <p:sldId id="285" r:id="rId6"/>
    <p:sldId id="297" r:id="rId7"/>
    <p:sldId id="298" r:id="rId8"/>
    <p:sldId id="274" r:id="rId9"/>
    <p:sldId id="266" r:id="rId10"/>
    <p:sldId id="267" r:id="rId11"/>
    <p:sldId id="278" r:id="rId13"/>
    <p:sldId id="276" r:id="rId14"/>
    <p:sldId id="279" r:id="rId15"/>
    <p:sldId id="280" r:id="rId16"/>
    <p:sldId id="281" r:id="rId17"/>
    <p:sldId id="282" r:id="rId18"/>
    <p:sldId id="299" r:id="rId19"/>
    <p:sldId id="286" r:id="rId20"/>
    <p:sldId id="300" r:id="rId21"/>
    <p:sldId id="272" r:id="rId2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f84b6c-93ae-43ed-a424-798e8c9ee726}">
          <p14:sldIdLst>
            <p14:sldId id="256"/>
            <p14:sldId id="260"/>
            <p14:sldId id="261"/>
            <p14:sldId id="274"/>
            <p14:sldId id="266"/>
            <p14:sldId id="267"/>
            <p14:sldId id="278"/>
            <p14:sldId id="276"/>
            <p14:sldId id="279"/>
            <p14:sldId id="280"/>
            <p14:sldId id="281"/>
            <p14:sldId id="282"/>
            <p14:sldId id="299"/>
            <p14:sldId id="286"/>
            <p14:sldId id="272"/>
            <p14:sldId id="285"/>
            <p14:sldId id="297"/>
            <p14:sldId id="298"/>
            <p14:sldId id="3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5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  <a:endParaRPr lang="zh-CN" dirty="0"/>
          </a:p>
          <a:p>
            <a:pPr lvl="1"/>
            <a:r>
              <a:rPr lang="zh-CN" dirty="0"/>
              <a:t>第二级</a:t>
            </a:r>
            <a:endParaRPr lang="zh-CN" dirty="0"/>
          </a:p>
          <a:p>
            <a:pPr lvl="2"/>
            <a:r>
              <a:rPr lang="zh-CN" dirty="0"/>
              <a:t>第三级</a:t>
            </a:r>
            <a:endParaRPr lang="zh-CN" dirty="0"/>
          </a:p>
          <a:p>
            <a:pPr lvl="3"/>
            <a:r>
              <a:rPr lang="zh-CN" dirty="0"/>
              <a:t>第四级</a:t>
            </a:r>
            <a:endParaRPr lang="zh-CN" dirty="0"/>
          </a:p>
          <a:p>
            <a:pPr lvl="4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zh-CN" smtClean="0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0">
              <a:defRPr lang="zh-CN" sz="72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zh-CN" cap="all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 b="0" kern="1200" cap="small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  <a:endParaRPr lang="zh-CN" dirty="0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none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 b="0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  <a:endParaRPr lang="zh-CN" dirty="0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 hasCustomPrompt="1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zh-CN" sz="3600" b="0" kern="1200" cap="none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/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29" name="图片占位符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30" name="图片占位符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31" name="图片占位符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/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b" anchorCtr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/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</a:fld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all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</a:fld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/>
            </a:fld>
            <a:endParaRPr 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/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 latinLnBrk="0">
              <a:defRPr lang="zh-CN"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/>
            </a:fld>
            <a:endParaRPr 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  <a:endParaRPr lang="zh-CN" dirty="0"/>
          </a:p>
          <a:p>
            <a:pPr lvl="1"/>
            <a:r>
              <a:rPr lang="zh-CN" dirty="0"/>
              <a:t>第二级</a:t>
            </a:r>
            <a:endParaRPr lang="zh-CN" dirty="0"/>
          </a:p>
          <a:p>
            <a:pPr lvl="2"/>
            <a:r>
              <a:rPr lang="zh-CN" dirty="0"/>
              <a:t>第三级</a:t>
            </a:r>
            <a:endParaRPr lang="zh-CN" dirty="0"/>
          </a:p>
          <a:p>
            <a:pPr lvl="3"/>
            <a:r>
              <a:rPr lang="zh-CN" dirty="0"/>
              <a:t>第四级</a:t>
            </a:r>
            <a:endParaRPr lang="zh-CN" dirty="0"/>
          </a:p>
          <a:p>
            <a:pPr lvl="4"/>
            <a:r>
              <a:rPr lang="zh-CN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0">
              <a:defRPr lang="zh-CN" sz="1100" b="0">
                <a:solidFill>
                  <a:schemeClr val="tx1">
                    <a:tint val="75000"/>
                    <a:alpha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40FF0622-75E4-48B8-A617-5428CA5926CE}" type="datetimeFigureOut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100" b="0">
                <a:solidFill>
                  <a:schemeClr val="tx1">
                    <a:tint val="75000"/>
                    <a:alpha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zh-CN" sz="2800" b="0">
                <a:solidFill>
                  <a:schemeClr val="tx1">
                    <a:tint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A875541-8164-4CC7-9F2F-6F0C49BB858D}" type="slidenum">
              <a:rPr lang="en-US" altLang="zh-CN" smtClean="0"/>
            </a:fld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zh-CN" sz="4200" b="0" kern="1200">
          <a:solidFill>
            <a:schemeClr val="tx2"/>
          </a:solidFill>
          <a:latin typeface="+mj-lt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charset="2"/>
        <a:buChar char=""/>
        <a:defRPr lang="zh-CN" sz="20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charset="2"/>
        <a:buChar char=""/>
        <a:defRPr lang="zh-CN" sz="18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charset="2"/>
        <a:buChar char=""/>
        <a:defRPr lang="zh-CN" sz="16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panose="05040102010807070707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OA</a:t>
            </a:r>
            <a:r>
              <a:rPr lang="zh-CN" altLang="en-US" dirty="0" smtClean="0"/>
              <a:t>协同办公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火箭队</a:t>
            </a:r>
            <a:r>
              <a:rPr lang="zh-CN" dirty="0" smtClean="0"/>
              <a:t> </a:t>
            </a:r>
            <a:r>
              <a:rPr lang="zh-CN" dirty="0"/>
              <a:t>| </a:t>
            </a:r>
            <a:r>
              <a:rPr lang="zh-CN" altLang="en-US" dirty="0"/>
              <a:t>第一二阶段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阶段一：</a:t>
            </a:r>
            <a:r>
              <a:rPr lang="en-US" altLang="zh-CN" dirty="0" err="1" smtClean="0"/>
              <a:t>javamail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zh-CN" dirty="0"/>
          </a:p>
          <a:p>
            <a:r>
              <a:rPr lang="zh-CN" altLang="en-US" dirty="0" smtClean="0"/>
              <a:t>将</a:t>
            </a:r>
            <a:r>
              <a:rPr lang="en-US" altLang="zh-CN" dirty="0" err="1" smtClean="0"/>
              <a:t>javamail</a:t>
            </a:r>
            <a:r>
              <a:rPr lang="zh-CN" altLang="en-US" dirty="0" smtClean="0"/>
              <a:t>发送邮件的方法进行了封装，封装了只发送文本、发送图片和附件的方法。</a:t>
            </a:r>
            <a:endParaRPr lang="en-US" altLang="zh-CN" dirty="0" smtClean="0"/>
          </a:p>
          <a:p>
            <a:r>
              <a:rPr lang="zh-CN" altLang="en-US" dirty="0" smtClean="0"/>
              <a:t>将收件人，发件人信息放到配置文件中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zh-CN" altLang="en-US" dirty="0" smtClean="0"/>
              <a:t>二：</a:t>
            </a:r>
            <a:r>
              <a:rPr lang="en-US" altLang="zh-CN" dirty="0" smtClean="0"/>
              <a:t>UI</a:t>
            </a:r>
            <a:r>
              <a:rPr lang="zh-CN" altLang="en-US" dirty="0" smtClean="0"/>
              <a:t>自动化测试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任务分工</a:t>
            </a:r>
            <a:endParaRPr lang="en-US" altLang="zh-CN" dirty="0" smtClean="0"/>
          </a:p>
          <a:p>
            <a:r>
              <a:rPr lang="zh-CN" altLang="en-US" dirty="0"/>
              <a:t>测试用例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/>
              <a:t>代码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r>
              <a:rPr lang="zh-CN" altLang="en-US" dirty="0" smtClean="0"/>
              <a:t>整合执行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阶段二：任务分工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48190"/>
          </a:xfrm>
        </p:spPr>
        <p:txBody>
          <a:bodyPr/>
          <a:lstStyle/>
          <a:p>
            <a:r>
              <a:rPr lang="zh-CN" altLang="en-US" dirty="0"/>
              <a:t>每人一</a:t>
            </a:r>
            <a:r>
              <a:rPr lang="zh-CN" altLang="en-US" dirty="0" smtClean="0"/>
              <a:t>个模块</a:t>
            </a:r>
            <a:endParaRPr lang="en-US" altLang="zh-CN" dirty="0" smtClean="0"/>
          </a:p>
          <a:p>
            <a:r>
              <a:rPr lang="zh-CN" altLang="en-US" dirty="0" smtClean="0"/>
              <a:t>每人负责整个模块的用例设计，测试代码编写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887723"/>
            <a:ext cx="5795037" cy="39702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阶段二</a:t>
            </a:r>
            <a:r>
              <a:rPr lang="zh-CN" altLang="en-US" dirty="0" smtClean="0"/>
              <a:t>：测试用例设计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用等价类划分，场景法，状态转换法进行测试用的设计</a:t>
            </a:r>
            <a:endParaRPr lang="en-US" altLang="zh-CN" dirty="0" smtClean="0"/>
          </a:p>
          <a:p>
            <a:r>
              <a:rPr lang="zh-CN" altLang="en-US" dirty="0"/>
              <a:t>将</a:t>
            </a:r>
            <a:r>
              <a:rPr lang="zh-CN" altLang="en-US" dirty="0" smtClean="0"/>
              <a:t>测试用例导入到禅道进行执行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转入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阶段二：代码编写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根据自己所写的测试用例进行代码编写</a:t>
            </a:r>
            <a:endParaRPr lang="en-US" altLang="zh-CN" dirty="0" smtClean="0"/>
          </a:p>
          <a:p>
            <a:r>
              <a:rPr lang="zh-CN" altLang="en-US" dirty="0"/>
              <a:t>先</a:t>
            </a:r>
            <a:r>
              <a:rPr lang="zh-CN" altLang="en-US" dirty="0" smtClean="0"/>
              <a:t>将所需要的类进行封装</a:t>
            </a:r>
            <a:endParaRPr lang="en-US" altLang="zh-CN" dirty="0" smtClean="0"/>
          </a:p>
          <a:p>
            <a:r>
              <a:rPr lang="zh-CN" altLang="en-US" dirty="0"/>
              <a:t>进行</a:t>
            </a:r>
            <a:r>
              <a:rPr lang="zh-CN" altLang="en-US" dirty="0" smtClean="0"/>
              <a:t>测试用例代码的编写，并加入断言，判断用例执行结果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阶段二：整合执行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将组内人员编写的代码进行整合，确保可以在一个电脑上运行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testNg.xml</a:t>
            </a:r>
            <a:r>
              <a:rPr lang="zh-CN" altLang="en-US" dirty="0" smtClean="0"/>
              <a:t>将所有测试用例一起执行</a:t>
            </a:r>
            <a:endParaRPr lang="en-US" altLang="zh-CN" dirty="0" smtClean="0"/>
          </a:p>
          <a:p>
            <a:r>
              <a:rPr lang="zh-CN" altLang="en-US" dirty="0" smtClean="0"/>
              <a:t>利用监听器将失败用例进行截屏</a:t>
            </a:r>
            <a:endParaRPr lang="en-US" altLang="zh-CN" dirty="0" smtClean="0"/>
          </a:p>
          <a:p>
            <a:r>
              <a:rPr lang="zh-CN" altLang="en-US" dirty="0"/>
              <a:t>自动</a:t>
            </a:r>
            <a:r>
              <a:rPr lang="zh-CN" altLang="en-US" dirty="0" smtClean="0"/>
              <a:t>生成</a:t>
            </a:r>
            <a:r>
              <a:rPr lang="en-US" altLang="zh-CN" dirty="0" err="1" smtClean="0"/>
              <a:t>reportNg</a:t>
            </a:r>
            <a:r>
              <a:rPr lang="zh-CN" altLang="en-US" dirty="0" smtClean="0"/>
              <a:t>美化报告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20181206-1903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3405" y="1196975"/>
            <a:ext cx="11119485" cy="4895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/>
              <a:t>测试报告</a:t>
            </a:r>
            <a:endParaRPr altLang="en-US"/>
          </a:p>
        </p:txBody>
      </p:sp>
      <p:pic>
        <p:nvPicPr>
          <p:cNvPr id="4" name="Content Placeholder 3" descr="report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570" y="1853565"/>
            <a:ext cx="10690860" cy="43072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report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0680" y="452120"/>
            <a:ext cx="8256270" cy="60039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4402" y="1771486"/>
            <a:ext cx="8825657" cy="1915647"/>
          </a:xfrm>
        </p:spPr>
        <p:txBody>
          <a:bodyPr/>
          <a:lstStyle/>
          <a:p>
            <a:r>
              <a:rPr lang="zh-CN" altLang="en-US" sz="6600" dirty="0"/>
              <a:t>谢谢</a:t>
            </a:r>
            <a:r>
              <a:rPr lang="zh-CN" altLang="en-US" sz="6600" dirty="0" smtClean="0"/>
              <a:t>大家！！！</a:t>
            </a:r>
            <a:endParaRPr lang="zh-CN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阶段描述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第一阶段：</a:t>
            </a:r>
            <a:r>
              <a:rPr lang="en-US" altLang="zh-CN" dirty="0" smtClean="0"/>
              <a:t>selenium</a:t>
            </a:r>
            <a:r>
              <a:rPr lang="zh-CN" altLang="en-US" dirty="0" smtClean="0"/>
              <a:t>框架的完善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第二</a:t>
            </a:r>
            <a:r>
              <a:rPr lang="zh-CN" altLang="en-US" dirty="0" smtClean="0"/>
              <a:t>阶段：</a:t>
            </a:r>
            <a:r>
              <a:rPr lang="en-US" altLang="zh-CN" dirty="0" smtClean="0"/>
              <a:t>UI</a:t>
            </a:r>
            <a:r>
              <a:rPr lang="zh-CN" altLang="en-US" dirty="0" smtClean="0"/>
              <a:t>自动化测试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阶段一主要内容</a:t>
            </a:r>
            <a:endParaRPr lang="zh-CN" dirty="0"/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idx="1"/>
          </p:nvPr>
        </p:nvGraphicFramePr>
        <p:xfrm>
          <a:off x="1103685" y="1513376"/>
          <a:ext cx="8947149" cy="463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618146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内容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是否完成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完成情况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</a:tr>
              <a:tr h="979833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封装方法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是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将查找元素，初始化浏览器，页面对象操作，数据驱动，监听器，日志文件进行封装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</a:tr>
              <a:tr h="979833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配置文件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lang="zh-CN"/>
                      </a:pP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是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将测试过程中所需要的配置都放在了</a:t>
                      </a:r>
                      <a:r>
                        <a:rPr lang="en-US" altLang="zh-CN" dirty="0" err="1" smtClean="0">
                          <a:ea typeface="Microsoft YaHei UI" panose="020B0503020204020204" pitchFamily="34" charset="-122"/>
                        </a:rPr>
                        <a:t>conf.properties</a:t>
                      </a: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中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</a:tr>
              <a:tr h="685883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监听器失败截屏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lang="zh-CN"/>
                      </a:pP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是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使用监听器监听测试用例，失败截屏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</a:tr>
              <a:tr h="685883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ea typeface="Microsoft YaHei UI" panose="020B0503020204020204" pitchFamily="34" charset="-122"/>
                        </a:rPr>
                        <a:t>reportNg</a:t>
                      </a: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测试报告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lang="zh-CN"/>
                      </a:pP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是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可以自动生成</a:t>
                      </a:r>
                      <a:r>
                        <a:rPr lang="en-US" altLang="zh-CN" dirty="0" err="1" smtClean="0">
                          <a:ea typeface="Microsoft YaHei UI" panose="020B0503020204020204" pitchFamily="34" charset="-122"/>
                        </a:rPr>
                        <a:t>reportNg</a:t>
                      </a: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美化报告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</a:tr>
              <a:tr h="685883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ea typeface="Microsoft YaHei UI" panose="020B0503020204020204" pitchFamily="34" charset="-122"/>
                        </a:rPr>
                        <a:t>Javamail</a:t>
                      </a: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发送邮件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lang="zh-CN"/>
                      </a:pP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是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可以用</a:t>
                      </a:r>
                      <a:r>
                        <a:rPr lang="en-US" altLang="zh-CN" dirty="0" err="1" smtClean="0">
                          <a:ea typeface="Microsoft YaHei UI" panose="020B0503020204020204" pitchFamily="34" charset="-122"/>
                        </a:rPr>
                        <a:t>javamail</a:t>
                      </a: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给</a:t>
                      </a:r>
                      <a:r>
                        <a:rPr lang="en-US" altLang="zh-CN" dirty="0" smtClean="0">
                          <a:ea typeface="Microsoft YaHei UI" panose="020B0503020204020204" pitchFamily="34" charset="-122"/>
                        </a:rPr>
                        <a:t>QQ</a:t>
                      </a:r>
                      <a:r>
                        <a:rPr lang="zh-CN" altLang="en-US" dirty="0" smtClean="0">
                          <a:ea typeface="Microsoft YaHei UI" panose="020B0503020204020204" pitchFamily="34" charset="-122"/>
                        </a:rPr>
                        <a:t>邮箱发送图片，附件</a:t>
                      </a:r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/>
              <a:t>框架</a:t>
            </a:r>
            <a:endParaRPr altLang="en-US"/>
          </a:p>
        </p:txBody>
      </p:sp>
      <p:pic>
        <p:nvPicPr>
          <p:cNvPr id="4" name="Picture Placeholder 3" descr="框架"/>
          <p:cNvPicPr>
            <a:picLocks noChangeAspect="1"/>
          </p:cNvPicPr>
          <p:nvPr>
            <p:ph type="pic" idx="15"/>
          </p:nvPr>
        </p:nvPicPr>
        <p:blipFill>
          <a:blip r:embed="rId1"/>
          <a:stretch>
            <a:fillRect/>
          </a:stretch>
        </p:blipFill>
        <p:spPr>
          <a:xfrm>
            <a:off x="3512820" y="206375"/>
            <a:ext cx="4500880" cy="6287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sr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4155" y="511810"/>
            <a:ext cx="5547360" cy="579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utils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62380" y="4253230"/>
            <a:ext cx="7261860" cy="2146300"/>
          </a:xfrm>
          <a:prstGeom prst="rect">
            <a:avLst/>
          </a:prstGeom>
        </p:spPr>
      </p:pic>
      <p:pic>
        <p:nvPicPr>
          <p:cNvPr id="10" name="Content Placeholder 9" descr="cor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98600" y="327025"/>
            <a:ext cx="6423660" cy="3750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阶段一：配置文件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将需要的配置用键值对方式放在配置文件中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ReadProperties.getPropertyValue</a:t>
            </a:r>
            <a:r>
              <a:rPr lang="en-US" altLang="zh-CN" dirty="0" smtClean="0"/>
              <a:t>(“”);</a:t>
            </a:r>
            <a:r>
              <a:rPr lang="zh-CN" altLang="en-US" dirty="0" smtClean="0"/>
              <a:t>读取需要的配置</a:t>
            </a:r>
            <a:endParaRPr lang="en-US" altLang="zh-CN" dirty="0" smtClean="0"/>
          </a:p>
          <a:p>
            <a:r>
              <a:rPr lang="zh-CN" altLang="en-US" dirty="0"/>
              <a:t>如果有</a:t>
            </a:r>
            <a:r>
              <a:rPr lang="zh-CN" altLang="en-US" dirty="0" smtClean="0"/>
              <a:t>需要改变的直接在配置文件中改，不用修改代码。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阶段一：监听器失败截屏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在测试类中使用</a:t>
            </a:r>
            <a:r>
              <a:rPr lang="en-US" altLang="zh-CN" dirty="0" smtClean="0"/>
              <a:t>@Listeners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WebTestListener.class</a:t>
            </a:r>
            <a:r>
              <a:rPr lang="zh-CN" altLang="en-US" dirty="0" smtClean="0"/>
              <a:t>）进行监听</a:t>
            </a:r>
            <a:endParaRPr lang="en-US" altLang="zh-CN" dirty="0" smtClean="0"/>
          </a:p>
          <a:p>
            <a:r>
              <a:rPr lang="zh-CN" altLang="en-US" dirty="0" smtClean="0"/>
              <a:t>用例失败时就会调用截屏类进行截屏，截图直接放到项目下。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阶段一：</a:t>
            </a:r>
            <a:r>
              <a:rPr lang="en-US" altLang="zh-CN" dirty="0" err="1" smtClean="0"/>
              <a:t>reportNG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升级了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测试报告，是报告看起来更加清晰。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testng.xml</a:t>
            </a:r>
            <a:r>
              <a:rPr lang="zh-CN" altLang="en-US" dirty="0" smtClean="0"/>
              <a:t>运行用例时，自动生成测试报告</a:t>
            </a:r>
            <a:endParaRPr lang="zh-CN" altLang="en-US" dirty="0"/>
          </a:p>
        </p:txBody>
      </p:sp>
      <p:pic>
        <p:nvPicPr>
          <p:cNvPr id="4" name="Content Placeholder 3" descr="testN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16635" y="3423920"/>
            <a:ext cx="7834630" cy="318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教学课程概述</Template>
  <TotalTime>0</TotalTime>
  <Words>829</Words>
  <Application>WPS Presentation</Application>
  <PresentationFormat>宽屏</PresentationFormat>
  <Paragraphs>105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Microsoft YaHei UI</vt:lpstr>
      <vt:lpstr>Wingdings 3</vt:lpstr>
      <vt:lpstr>Arial</vt:lpstr>
      <vt:lpstr>Century Gothic</vt:lpstr>
      <vt:lpstr>微软雅黑</vt:lpstr>
      <vt:lpstr>Calibri</vt:lpstr>
      <vt:lpstr>离子</vt:lpstr>
      <vt:lpstr>OA协同办公</vt:lpstr>
      <vt:lpstr>阶段描述</vt:lpstr>
      <vt:lpstr>阶段一主要内容</vt:lpstr>
      <vt:lpstr>框架</vt:lpstr>
      <vt:lpstr>PowerPoint 演示文稿</vt:lpstr>
      <vt:lpstr>PowerPoint 演示文稿</vt:lpstr>
      <vt:lpstr>阶段一：配置文件</vt:lpstr>
      <vt:lpstr>阶段一：监听器失败截屏</vt:lpstr>
      <vt:lpstr>阶段一：reportNG</vt:lpstr>
      <vt:lpstr>阶段一：javamail</vt:lpstr>
      <vt:lpstr>阶段二：UI自动化测试</vt:lpstr>
      <vt:lpstr>阶段二：任务分工</vt:lpstr>
      <vt:lpstr>阶段二：测试用例设计</vt:lpstr>
      <vt:lpstr>阶段二：代码编写</vt:lpstr>
      <vt:lpstr>阶段二：整合执行</vt:lpstr>
      <vt:lpstr>PowerPoint 演示文稿</vt:lpstr>
      <vt:lpstr>测试报告</vt:lpstr>
      <vt:lpstr>PowerPoint 演示文稿</vt:lpstr>
      <vt:lpstr>谢谢大家！！！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ASUS</cp:lastModifiedBy>
  <cp:revision>11</cp:revision>
  <dcterms:created xsi:type="dcterms:W3CDTF">2018-12-06T12:27:00Z</dcterms:created>
  <dcterms:modified xsi:type="dcterms:W3CDTF">2018-12-07T02:35:33Z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  <property fmtid="{D5CDD505-2E9C-101B-9397-08002B2CF9AE}" pid="3" name="KSOProductBuildVer">
    <vt:lpwstr>1033-10.2.0.5824</vt:lpwstr>
  </property>
</Properties>
</file>