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dong Liu" initials="HL" lastIdx="1" clrIdx="0">
    <p:extLst>
      <p:ext uri="{19B8F6BF-5375-455C-9EA6-DF929625EA0E}">
        <p15:presenceInfo xmlns:p15="http://schemas.microsoft.com/office/powerpoint/2012/main" userId="Haodo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82" autoAdjust="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BBE14-F2AE-4733-9665-7CBEBF1381A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A33F-96D0-4C28-8C44-B9B707092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2A33F-96D0-4C28-8C44-B9B7070928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490" y="1438618"/>
            <a:ext cx="7766936" cy="1646302"/>
          </a:xfrm>
        </p:spPr>
        <p:txBody>
          <a:bodyPr/>
          <a:lstStyle/>
          <a:p>
            <a:pPr algn="ctr"/>
            <a:r>
              <a:rPr lang="en-US" dirty="0" err="1" smtClean="0"/>
              <a:t>cBay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709115"/>
            <a:ext cx="7766936" cy="14386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Team 86</a:t>
            </a:r>
          </a:p>
          <a:p>
            <a:pPr algn="ctr"/>
            <a:r>
              <a:rPr lang="en-US" dirty="0" smtClean="0"/>
              <a:t>Haodong Liu</a:t>
            </a:r>
          </a:p>
          <a:p>
            <a:pPr algn="ctr"/>
            <a:r>
              <a:rPr lang="en-US" dirty="0" err="1" smtClean="0"/>
              <a:t>Weiqing</a:t>
            </a:r>
            <a:r>
              <a:rPr lang="en-US" dirty="0" smtClean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3143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Goals </a:t>
            </a:r>
            <a:r>
              <a:rPr lang="en-US" dirty="0"/>
              <a:t>in Sprint </a:t>
            </a:r>
            <a:r>
              <a:rPr lang="en-US" dirty="0" smtClean="0"/>
              <a:t>2</a:t>
            </a:r>
          </a:p>
          <a:p>
            <a:r>
              <a:rPr lang="en-US" dirty="0" smtClean="0"/>
              <a:t>Progress </a:t>
            </a:r>
            <a:r>
              <a:rPr lang="en-US" dirty="0"/>
              <a:t>and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Goals </a:t>
            </a:r>
            <a:r>
              <a:rPr lang="en-US" dirty="0"/>
              <a:t>for the </a:t>
            </a:r>
            <a:r>
              <a:rPr lang="en-US" dirty="0" smtClean="0"/>
              <a:t>Next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 in Sprint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Browser Item </a:t>
            </a:r>
            <a:r>
              <a:rPr lang="en-US" dirty="0"/>
              <a:t>by </a:t>
            </a:r>
            <a:r>
              <a:rPr lang="en-US" dirty="0" smtClean="0"/>
              <a:t>Category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Auction                              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Item Result Page                 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Item </a:t>
            </a:r>
            <a:r>
              <a:rPr lang="en-US" dirty="0"/>
              <a:t>Comment                </a:t>
            </a:r>
            <a:r>
              <a:rPr lang="en-US" dirty="0" smtClean="0"/>
              <a:t>     </a:t>
            </a:r>
            <a:r>
              <a:rPr lang="en-US" dirty="0"/>
              <a:t>	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View/Edit</a:t>
            </a:r>
            <a:r>
              <a:rPr lang="en-US" dirty="0"/>
              <a:t>	user’s </a:t>
            </a:r>
            <a:r>
              <a:rPr lang="en-US" dirty="0" smtClean="0"/>
              <a:t>Info           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Transaction</a:t>
            </a:r>
            <a:r>
              <a:rPr lang="en-US" dirty="0"/>
              <a:t>	        </a:t>
            </a:r>
            <a:r>
              <a:rPr lang="en-US" dirty="0" smtClean="0"/>
              <a:t>             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UI </a:t>
            </a:r>
            <a:r>
              <a:rPr lang="en-US" dirty="0"/>
              <a:t>Design	Improvement        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Edit </a:t>
            </a:r>
            <a:r>
              <a:rPr lang="en-US" dirty="0"/>
              <a:t>Shopping </a:t>
            </a:r>
            <a:r>
              <a:rPr lang="en-US" dirty="0" smtClean="0"/>
              <a:t>Cart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829577" y="2305318"/>
            <a:ext cx="450761" cy="2498502"/>
          </a:xfrm>
          <a:prstGeom prst="rightBrace">
            <a:avLst>
              <a:gd name="adj1" fmla="val 8333"/>
              <a:gd name="adj2" fmla="val 51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9827" y="3402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7459" y="505325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 Almost Done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periodically check/update auction table in database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Solution</a:t>
            </a:r>
            <a:r>
              <a:rPr lang="en-US" dirty="0"/>
              <a:t>: Use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admin command to check database and an external python script to periodically run the </a:t>
            </a:r>
            <a:r>
              <a:rPr lang="en-US" dirty="0" smtClean="0"/>
              <a:t>command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Payment problem when making a transaction between seller and </a:t>
            </a:r>
            <a:r>
              <a:rPr lang="en-US" dirty="0" smtClean="0"/>
              <a:t>buyer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Solution</a:t>
            </a:r>
            <a:r>
              <a:rPr lang="en-US" dirty="0"/>
              <a:t>: Freeze buyer's payment until buyer confirms the delivery of </a:t>
            </a:r>
            <a:r>
              <a:rPr lang="en-US" dirty="0" smtClean="0"/>
              <a:t>item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User </a:t>
            </a:r>
            <a:r>
              <a:rPr lang="en-US" dirty="0" smtClean="0"/>
              <a:t>should be </a:t>
            </a:r>
            <a:r>
              <a:rPr lang="en-US" dirty="0"/>
              <a:t>alerted when </a:t>
            </a:r>
            <a:r>
              <a:rPr lang="en-US" dirty="0" smtClean="0"/>
              <a:t>the auction </a:t>
            </a:r>
            <a:r>
              <a:rPr lang="en-US" dirty="0"/>
              <a:t>he/she is browsing </a:t>
            </a:r>
            <a:r>
              <a:rPr lang="en-US" dirty="0" smtClean="0"/>
              <a:t>ends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Solution</a:t>
            </a:r>
            <a:r>
              <a:rPr lang="en-US" dirty="0"/>
              <a:t>: Use </a:t>
            </a:r>
            <a:r>
              <a:rPr lang="en-US" dirty="0" smtClean="0"/>
              <a:t>JavaScript </a:t>
            </a:r>
            <a:r>
              <a:rPr lang="en-US" dirty="0"/>
              <a:t>to periodically check for </a:t>
            </a:r>
            <a:r>
              <a:rPr lang="en-US" dirty="0" smtClean="0"/>
              <a:t>latest </a:t>
            </a:r>
            <a:r>
              <a:rPr lang="en-US" dirty="0"/>
              <a:t>auction </a:t>
            </a:r>
            <a:r>
              <a:rPr lang="en-US" dirty="0" smtClean="0"/>
              <a:t>info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r>
              <a:rPr lang="en-US" dirty="0"/>
              <a:t>for </a:t>
            </a:r>
            <a:r>
              <a:rPr lang="en-US" dirty="0" smtClean="0"/>
              <a:t>the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  <a:p>
            <a:r>
              <a:rPr lang="en-US" dirty="0" smtClean="0"/>
              <a:t>Edit Shopping Cart</a:t>
            </a:r>
          </a:p>
          <a:p>
            <a:r>
              <a:rPr lang="en-US" dirty="0"/>
              <a:t>View </a:t>
            </a:r>
            <a:r>
              <a:rPr lang="en-US" dirty="0" smtClean="0"/>
              <a:t>Other's </a:t>
            </a:r>
            <a:r>
              <a:rPr lang="en-US" dirty="0" smtClean="0"/>
              <a:t>Info</a:t>
            </a:r>
          </a:p>
          <a:p>
            <a:r>
              <a:rPr lang="en-US" dirty="0" smtClean="0"/>
              <a:t>Following: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can view new items posted </a:t>
            </a:r>
            <a:r>
              <a:rPr lang="en-US" dirty="0" smtClean="0"/>
              <a:t>by following </a:t>
            </a:r>
            <a:r>
              <a:rPr lang="en-US" dirty="0"/>
              <a:t>sellers</a:t>
            </a:r>
            <a:r>
              <a:rPr lang="en-US" dirty="0" smtClean="0"/>
              <a:t>.</a:t>
            </a:r>
          </a:p>
          <a:p>
            <a:r>
              <a:rPr lang="da-DK" dirty="0" smtClean="0"/>
              <a:t>Message</a:t>
            </a:r>
            <a:r>
              <a:rPr lang="da-DK" dirty="0"/>
              <a:t>: </a:t>
            </a:r>
            <a:r>
              <a:rPr lang="da-DK" dirty="0" smtClean="0"/>
              <a:t>view </a:t>
            </a:r>
            <a:r>
              <a:rPr lang="da-DK" dirty="0" smtClean="0"/>
              <a:t>user’s message, </a:t>
            </a:r>
            <a:r>
              <a:rPr lang="da-DK" dirty="0" smtClean="0"/>
              <a:t>send </a:t>
            </a:r>
            <a:r>
              <a:rPr lang="da-DK" dirty="0"/>
              <a:t>m</a:t>
            </a:r>
            <a:r>
              <a:rPr lang="da-DK" dirty="0" smtClean="0"/>
              <a:t>essage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C7EDCC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88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cBay</vt:lpstr>
      <vt:lpstr>cBay</vt:lpstr>
      <vt:lpstr>Original goals in Sprint 2 </vt:lpstr>
      <vt:lpstr>Progress and Problems</vt:lpstr>
      <vt:lpstr>Demo</vt:lpstr>
      <vt:lpstr>Goals for the next sprint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cBay</dc:title>
  <dc:creator>Haodong Liu</dc:creator>
  <cp:lastModifiedBy>Sherry</cp:lastModifiedBy>
  <cp:revision>23</cp:revision>
  <dcterms:created xsi:type="dcterms:W3CDTF">2014-11-17T18:41:44Z</dcterms:created>
  <dcterms:modified xsi:type="dcterms:W3CDTF">2014-11-17T19:52:05Z</dcterms:modified>
</cp:coreProperties>
</file>